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7"/>
  </p:notesMasterIdLst>
  <p:sldIdLst>
    <p:sldId id="1579" r:id="rId4"/>
    <p:sldId id="258" r:id="rId5"/>
    <p:sldId id="1604" r:id="rId6"/>
    <p:sldId id="1652" r:id="rId8"/>
    <p:sldId id="1638" r:id="rId9"/>
    <p:sldId id="1653" r:id="rId10"/>
    <p:sldId id="1671" r:id="rId11"/>
    <p:sldId id="1655" r:id="rId12"/>
    <p:sldId id="274" r:id="rId13"/>
    <p:sldId id="1693" r:id="rId14"/>
    <p:sldId id="1631" r:id="rId15"/>
    <p:sldId id="288" r:id="rId16"/>
    <p:sldId id="1692" r:id="rId17"/>
    <p:sldId id="1674" r:id="rId18"/>
    <p:sldId id="1675" r:id="rId19"/>
    <p:sldId id="1656" r:id="rId20"/>
    <p:sldId id="1648" r:id="rId21"/>
    <p:sldId id="1676" r:id="rId22"/>
    <p:sldId id="1625" r:id="rId23"/>
    <p:sldId id="1628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stiny Violet" initials="D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8AC9CC"/>
    <a:srgbClr val="ED7D31"/>
    <a:srgbClr val="45A9AF"/>
    <a:srgbClr val="E96B3B"/>
    <a:srgbClr val="F3D758"/>
    <a:srgbClr val="DFEFF1"/>
    <a:srgbClr val="EB6B3A"/>
    <a:srgbClr val="4DB5B9"/>
    <a:srgbClr val="2F3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29" autoAdjust="0"/>
    <p:restoredTop sz="94660"/>
  </p:normalViewPr>
  <p:slideViewPr>
    <p:cSldViewPr snapToGrid="0">
      <p:cViewPr varScale="1">
        <p:scale>
          <a:sx n="53" d="100"/>
          <a:sy n="53" d="100"/>
        </p:scale>
        <p:origin x="7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BAEF8-0CFA-4A24-A637-67E4A63D5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EC536-D659-4157-8628-AC08A0B257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821F944-99F2-4AD0-A929-83833E9D27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821F944-99F2-4AD0-A929-83833E9D27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821F944-99F2-4AD0-A929-83833E9D27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821F944-99F2-4AD0-A929-83833E9D27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874713" y="3890925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485873" y="3890925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5"/>
          </p:nvPr>
        </p:nvSpPr>
        <p:spPr>
          <a:xfrm>
            <a:off x="8092592" y="3901925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874713" y="1788371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4485873" y="1788371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8092592" y="1799371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874713" y="3890925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485873" y="3890925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5"/>
          </p:nvPr>
        </p:nvSpPr>
        <p:spPr>
          <a:xfrm>
            <a:off x="8092592" y="3901925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874713" y="1788371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4485873" y="1788371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8092592" y="1799371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5DF44-971E-420A-ABF9-4112BE38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C3828-7C69-4C7B-9EE6-43AA340307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 rot="19020000">
            <a:off x="11379835" y="2311400"/>
            <a:ext cx="165100" cy="6161405"/>
          </a:xfrm>
          <a:prstGeom prst="rect">
            <a:avLst/>
          </a:prstGeom>
          <a:solidFill>
            <a:srgbClr val="ED7D31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9080000">
            <a:off x="10415270" y="241300"/>
            <a:ext cx="179705" cy="6663690"/>
          </a:xfrm>
          <a:prstGeom prst="rect">
            <a:avLst/>
          </a:prstGeom>
          <a:solidFill>
            <a:srgbClr val="45A9A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8720000">
            <a:off x="181610" y="-3771900"/>
            <a:ext cx="165100" cy="6161405"/>
          </a:xfrm>
          <a:prstGeom prst="rect">
            <a:avLst/>
          </a:prstGeom>
          <a:solidFill>
            <a:schemeClr val="bg2">
              <a:lumMod val="9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16440000">
            <a:off x="7628890" y="2272030"/>
            <a:ext cx="5059045" cy="4446270"/>
          </a:xfrm>
          <a:prstGeom prst="rtTriangle">
            <a:avLst/>
          </a:prstGeom>
          <a:solidFill>
            <a:srgbClr val="F3D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2"/>
          <p:cNvSpPr/>
          <p:nvPr/>
        </p:nvSpPr>
        <p:spPr>
          <a:xfrm>
            <a:off x="5832475" y="3705225"/>
            <a:ext cx="6363335" cy="3179445"/>
          </a:xfrm>
          <a:custGeom>
            <a:avLst/>
            <a:gdLst>
              <a:gd name="connsiteX0" fmla="*/ 0 w 1910997"/>
              <a:gd name="connsiteY0" fmla="*/ 1517187 h 1517187"/>
              <a:gd name="connsiteX1" fmla="*/ 955499 w 1910997"/>
              <a:gd name="connsiteY1" fmla="*/ 0 h 1517187"/>
              <a:gd name="connsiteX2" fmla="*/ 1910997 w 1910997"/>
              <a:gd name="connsiteY2" fmla="*/ 1517187 h 1517187"/>
              <a:gd name="connsiteX3" fmla="*/ 0 w 1910997"/>
              <a:gd name="connsiteY3" fmla="*/ 1517187 h 1517187"/>
              <a:gd name="connsiteX0-1" fmla="*/ 0 w 1910997"/>
              <a:gd name="connsiteY0-2" fmla="*/ 1734901 h 1734901"/>
              <a:gd name="connsiteX1-3" fmla="*/ 955499 w 1910997"/>
              <a:gd name="connsiteY1-4" fmla="*/ 0 h 1734901"/>
              <a:gd name="connsiteX2-5" fmla="*/ 1910997 w 1910997"/>
              <a:gd name="connsiteY2-6" fmla="*/ 1734901 h 1734901"/>
              <a:gd name="connsiteX3-7" fmla="*/ 0 w 1910997"/>
              <a:gd name="connsiteY3-8" fmla="*/ 1734901 h 1734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10997" h="1734901">
                <a:moveTo>
                  <a:pt x="0" y="1734901"/>
                </a:moveTo>
                <a:lnTo>
                  <a:pt x="955499" y="0"/>
                </a:lnTo>
                <a:lnTo>
                  <a:pt x="1910997" y="1734901"/>
                </a:lnTo>
                <a:lnTo>
                  <a:pt x="0" y="1734901"/>
                </a:lnTo>
                <a:close/>
              </a:path>
            </a:pathLst>
          </a:custGeom>
          <a:solidFill>
            <a:srgbClr val="414084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7687945" y="-953135"/>
            <a:ext cx="5113020" cy="5545455"/>
            <a:chOff x="11843" y="-1717"/>
            <a:chExt cx="7856" cy="8341"/>
          </a:xfrm>
        </p:grpSpPr>
        <p:sp>
          <p:nvSpPr>
            <p:cNvPr id="11" name="矩形 10"/>
            <p:cNvSpPr/>
            <p:nvPr/>
          </p:nvSpPr>
          <p:spPr>
            <a:xfrm rot="19140000">
              <a:off x="14604" y="-1717"/>
              <a:ext cx="424" cy="7588"/>
            </a:xfrm>
            <a:prstGeom prst="rect">
              <a:avLst/>
            </a:prstGeom>
            <a:solidFill>
              <a:srgbClr val="DCB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rot="11160000">
              <a:off x="11843" y="-696"/>
              <a:ext cx="7856" cy="7320"/>
            </a:xfrm>
            <a:prstGeom prst="rtTriangle">
              <a:avLst/>
            </a:prstGeom>
            <a:solidFill>
              <a:srgbClr val="F3D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等腰三角形 2"/>
          <p:cNvSpPr/>
          <p:nvPr/>
        </p:nvSpPr>
        <p:spPr>
          <a:xfrm>
            <a:off x="9077325" y="5347335"/>
            <a:ext cx="3118485" cy="1536700"/>
          </a:xfrm>
          <a:custGeom>
            <a:avLst/>
            <a:gdLst>
              <a:gd name="connsiteX0" fmla="*/ 0 w 1910997"/>
              <a:gd name="connsiteY0" fmla="*/ 1517187 h 1517187"/>
              <a:gd name="connsiteX1" fmla="*/ 955499 w 1910997"/>
              <a:gd name="connsiteY1" fmla="*/ 0 h 1517187"/>
              <a:gd name="connsiteX2" fmla="*/ 1910997 w 1910997"/>
              <a:gd name="connsiteY2" fmla="*/ 1517187 h 1517187"/>
              <a:gd name="connsiteX3" fmla="*/ 0 w 1910997"/>
              <a:gd name="connsiteY3" fmla="*/ 1517187 h 1517187"/>
              <a:gd name="connsiteX0-1" fmla="*/ 0 w 1910997"/>
              <a:gd name="connsiteY0-2" fmla="*/ 1734901 h 1734901"/>
              <a:gd name="connsiteX1-3" fmla="*/ 955499 w 1910997"/>
              <a:gd name="connsiteY1-4" fmla="*/ 0 h 1734901"/>
              <a:gd name="connsiteX2-5" fmla="*/ 1910997 w 1910997"/>
              <a:gd name="connsiteY2-6" fmla="*/ 1734901 h 1734901"/>
              <a:gd name="connsiteX3-7" fmla="*/ 0 w 1910997"/>
              <a:gd name="connsiteY3-8" fmla="*/ 1734901 h 1734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10997" h="1734901">
                <a:moveTo>
                  <a:pt x="0" y="1734901"/>
                </a:moveTo>
                <a:lnTo>
                  <a:pt x="955499" y="0"/>
                </a:lnTo>
                <a:lnTo>
                  <a:pt x="1910997" y="1734901"/>
                </a:lnTo>
                <a:lnTo>
                  <a:pt x="0" y="1734901"/>
                </a:lnTo>
                <a:close/>
              </a:path>
            </a:pathLst>
          </a:custGeom>
          <a:solidFill>
            <a:srgbClr val="EB6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"/>
          <p:cNvSpPr/>
          <p:nvPr/>
        </p:nvSpPr>
        <p:spPr>
          <a:xfrm>
            <a:off x="5832475" y="5372100"/>
            <a:ext cx="3013075" cy="1512570"/>
          </a:xfrm>
          <a:custGeom>
            <a:avLst/>
            <a:gdLst>
              <a:gd name="connsiteX0" fmla="*/ 0 w 1910997"/>
              <a:gd name="connsiteY0" fmla="*/ 1517187 h 1517187"/>
              <a:gd name="connsiteX1" fmla="*/ 955499 w 1910997"/>
              <a:gd name="connsiteY1" fmla="*/ 0 h 1517187"/>
              <a:gd name="connsiteX2" fmla="*/ 1910997 w 1910997"/>
              <a:gd name="connsiteY2" fmla="*/ 1517187 h 1517187"/>
              <a:gd name="connsiteX3" fmla="*/ 0 w 1910997"/>
              <a:gd name="connsiteY3" fmla="*/ 1517187 h 1517187"/>
              <a:gd name="connsiteX0-1" fmla="*/ 0 w 1910997"/>
              <a:gd name="connsiteY0-2" fmla="*/ 1734901 h 1734901"/>
              <a:gd name="connsiteX1-3" fmla="*/ 955499 w 1910997"/>
              <a:gd name="connsiteY1-4" fmla="*/ 0 h 1734901"/>
              <a:gd name="connsiteX2-5" fmla="*/ 1910997 w 1910997"/>
              <a:gd name="connsiteY2-6" fmla="*/ 1734901 h 1734901"/>
              <a:gd name="connsiteX3-7" fmla="*/ 0 w 1910997"/>
              <a:gd name="connsiteY3-8" fmla="*/ 1734901 h 1734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10997" h="1734901">
                <a:moveTo>
                  <a:pt x="0" y="1734901"/>
                </a:moveTo>
                <a:lnTo>
                  <a:pt x="955499" y="0"/>
                </a:lnTo>
                <a:lnTo>
                  <a:pt x="1910997" y="1734901"/>
                </a:lnTo>
                <a:lnTo>
                  <a:pt x="0" y="1734901"/>
                </a:lnTo>
                <a:close/>
              </a:path>
            </a:pathLst>
          </a:custGeom>
          <a:solidFill>
            <a:srgbClr val="2E3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18900000">
            <a:off x="9671685" y="3430905"/>
            <a:ext cx="182880" cy="2312035"/>
          </a:xfrm>
          <a:prstGeom prst="rect">
            <a:avLst/>
          </a:prstGeom>
          <a:solidFill>
            <a:srgbClr val="2E3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8900000">
            <a:off x="11288395" y="5083175"/>
            <a:ext cx="182880" cy="2246630"/>
          </a:xfrm>
          <a:prstGeom prst="rect">
            <a:avLst/>
          </a:prstGeom>
          <a:solidFill>
            <a:srgbClr val="DB5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"/>
          <p:cNvSpPr/>
          <p:nvPr/>
        </p:nvSpPr>
        <p:spPr>
          <a:xfrm>
            <a:off x="9446895" y="5876925"/>
            <a:ext cx="2116455" cy="1007110"/>
          </a:xfrm>
          <a:custGeom>
            <a:avLst/>
            <a:gdLst>
              <a:gd name="connsiteX0" fmla="*/ 0 w 1910997"/>
              <a:gd name="connsiteY0" fmla="*/ 1517187 h 1517187"/>
              <a:gd name="connsiteX1" fmla="*/ 955499 w 1910997"/>
              <a:gd name="connsiteY1" fmla="*/ 0 h 1517187"/>
              <a:gd name="connsiteX2" fmla="*/ 1910997 w 1910997"/>
              <a:gd name="connsiteY2" fmla="*/ 1517187 h 1517187"/>
              <a:gd name="connsiteX3" fmla="*/ 0 w 1910997"/>
              <a:gd name="connsiteY3" fmla="*/ 1517187 h 1517187"/>
              <a:gd name="connsiteX0-1" fmla="*/ 0 w 1910997"/>
              <a:gd name="connsiteY0-2" fmla="*/ 1734901 h 1734901"/>
              <a:gd name="connsiteX1-3" fmla="*/ 955499 w 1910997"/>
              <a:gd name="connsiteY1-4" fmla="*/ 0 h 1734901"/>
              <a:gd name="connsiteX2-5" fmla="*/ 1910997 w 1910997"/>
              <a:gd name="connsiteY2-6" fmla="*/ 1734901 h 1734901"/>
              <a:gd name="connsiteX3-7" fmla="*/ 0 w 1910997"/>
              <a:gd name="connsiteY3-8" fmla="*/ 1734901 h 1734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10997" h="1734901">
                <a:moveTo>
                  <a:pt x="0" y="1734901"/>
                </a:moveTo>
                <a:lnTo>
                  <a:pt x="955499" y="0"/>
                </a:lnTo>
                <a:lnTo>
                  <a:pt x="1910997" y="1734901"/>
                </a:lnTo>
                <a:lnTo>
                  <a:pt x="0" y="1734901"/>
                </a:lnTo>
                <a:close/>
              </a:path>
            </a:pathLst>
          </a:custGeom>
          <a:solidFill>
            <a:srgbClr val="2E3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-760095" y="115570"/>
            <a:ext cx="2411730" cy="2428240"/>
            <a:chOff x="-1881" y="64"/>
            <a:chExt cx="3798" cy="3824"/>
          </a:xfrm>
        </p:grpSpPr>
        <p:sp>
          <p:nvSpPr>
            <p:cNvPr id="23" name="等腰三角形 2"/>
            <p:cNvSpPr/>
            <p:nvPr/>
          </p:nvSpPr>
          <p:spPr>
            <a:xfrm rot="5400000">
              <a:off x="-1582" y="941"/>
              <a:ext cx="3824" cy="2070"/>
            </a:xfrm>
            <a:custGeom>
              <a:avLst/>
              <a:gdLst>
                <a:gd name="connsiteX0" fmla="*/ 0 w 1910997"/>
                <a:gd name="connsiteY0" fmla="*/ 1517187 h 1517187"/>
                <a:gd name="connsiteX1" fmla="*/ 955499 w 1910997"/>
                <a:gd name="connsiteY1" fmla="*/ 0 h 1517187"/>
                <a:gd name="connsiteX2" fmla="*/ 1910997 w 1910997"/>
                <a:gd name="connsiteY2" fmla="*/ 1517187 h 1517187"/>
                <a:gd name="connsiteX3" fmla="*/ 0 w 1910997"/>
                <a:gd name="connsiteY3" fmla="*/ 1517187 h 1517187"/>
                <a:gd name="connsiteX0-1" fmla="*/ 0 w 1910997"/>
                <a:gd name="connsiteY0-2" fmla="*/ 1734901 h 1734901"/>
                <a:gd name="connsiteX1-3" fmla="*/ 955499 w 1910997"/>
                <a:gd name="connsiteY1-4" fmla="*/ 0 h 1734901"/>
                <a:gd name="connsiteX2-5" fmla="*/ 1910997 w 1910997"/>
                <a:gd name="connsiteY2-6" fmla="*/ 1734901 h 1734901"/>
                <a:gd name="connsiteX3-7" fmla="*/ 0 w 1910997"/>
                <a:gd name="connsiteY3-8" fmla="*/ 1734901 h 17349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910997" h="1734901">
                  <a:moveTo>
                    <a:pt x="0" y="1734901"/>
                  </a:moveTo>
                  <a:lnTo>
                    <a:pt x="955499" y="0"/>
                  </a:lnTo>
                  <a:lnTo>
                    <a:pt x="1910997" y="1734901"/>
                  </a:lnTo>
                  <a:lnTo>
                    <a:pt x="0" y="1734901"/>
                  </a:lnTo>
                  <a:close/>
                </a:path>
              </a:pathLst>
            </a:custGeom>
            <a:solidFill>
              <a:srgbClr val="F3D758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2760000">
              <a:off x="-125" y="1414"/>
              <a:ext cx="287" cy="3798"/>
            </a:xfrm>
            <a:prstGeom prst="rect">
              <a:avLst/>
            </a:prstGeom>
            <a:solidFill>
              <a:srgbClr val="DCBF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"/>
            <p:cNvSpPr/>
            <p:nvPr/>
          </p:nvSpPr>
          <p:spPr>
            <a:xfrm rot="5400000">
              <a:off x="-1467" y="1211"/>
              <a:ext cx="3051" cy="1528"/>
            </a:xfrm>
            <a:custGeom>
              <a:avLst/>
              <a:gdLst>
                <a:gd name="connsiteX0" fmla="*/ 0 w 1910997"/>
                <a:gd name="connsiteY0" fmla="*/ 1517187 h 1517187"/>
                <a:gd name="connsiteX1" fmla="*/ 955499 w 1910997"/>
                <a:gd name="connsiteY1" fmla="*/ 0 h 1517187"/>
                <a:gd name="connsiteX2" fmla="*/ 1910997 w 1910997"/>
                <a:gd name="connsiteY2" fmla="*/ 1517187 h 1517187"/>
                <a:gd name="connsiteX3" fmla="*/ 0 w 1910997"/>
                <a:gd name="connsiteY3" fmla="*/ 1517187 h 1517187"/>
                <a:gd name="connsiteX0-1" fmla="*/ 0 w 1910997"/>
                <a:gd name="connsiteY0-2" fmla="*/ 1734901 h 1734901"/>
                <a:gd name="connsiteX1-3" fmla="*/ 955499 w 1910997"/>
                <a:gd name="connsiteY1-4" fmla="*/ 0 h 1734901"/>
                <a:gd name="connsiteX2-5" fmla="*/ 1910997 w 1910997"/>
                <a:gd name="connsiteY2-6" fmla="*/ 1734901 h 1734901"/>
                <a:gd name="connsiteX3-7" fmla="*/ 0 w 1910997"/>
                <a:gd name="connsiteY3-8" fmla="*/ 1734901 h 17349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910997" h="1734901">
                  <a:moveTo>
                    <a:pt x="0" y="1734901"/>
                  </a:moveTo>
                  <a:lnTo>
                    <a:pt x="955499" y="0"/>
                  </a:lnTo>
                  <a:lnTo>
                    <a:pt x="1910997" y="1734901"/>
                  </a:lnTo>
                  <a:lnTo>
                    <a:pt x="0" y="1734901"/>
                  </a:lnTo>
                  <a:close/>
                </a:path>
              </a:pathLst>
            </a:custGeom>
            <a:solidFill>
              <a:srgbClr val="45A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2760000">
              <a:off x="-125" y="1415"/>
              <a:ext cx="287" cy="379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"/>
            <p:cNvSpPr/>
            <p:nvPr/>
          </p:nvSpPr>
          <p:spPr>
            <a:xfrm rot="5400000">
              <a:off x="-1508" y="1212"/>
              <a:ext cx="3051" cy="1528"/>
            </a:xfrm>
            <a:custGeom>
              <a:avLst/>
              <a:gdLst>
                <a:gd name="connsiteX0" fmla="*/ 0 w 1910997"/>
                <a:gd name="connsiteY0" fmla="*/ 1517187 h 1517187"/>
                <a:gd name="connsiteX1" fmla="*/ 955499 w 1910997"/>
                <a:gd name="connsiteY1" fmla="*/ 0 h 1517187"/>
                <a:gd name="connsiteX2" fmla="*/ 1910997 w 1910997"/>
                <a:gd name="connsiteY2" fmla="*/ 1517187 h 1517187"/>
                <a:gd name="connsiteX3" fmla="*/ 0 w 1910997"/>
                <a:gd name="connsiteY3" fmla="*/ 1517187 h 1517187"/>
                <a:gd name="connsiteX0-1" fmla="*/ 0 w 1910997"/>
                <a:gd name="connsiteY0-2" fmla="*/ 1734901 h 1734901"/>
                <a:gd name="connsiteX1-3" fmla="*/ 955499 w 1910997"/>
                <a:gd name="connsiteY1-4" fmla="*/ 0 h 1734901"/>
                <a:gd name="connsiteX2-5" fmla="*/ 1910997 w 1910997"/>
                <a:gd name="connsiteY2-6" fmla="*/ 1734901 h 1734901"/>
                <a:gd name="connsiteX3-7" fmla="*/ 0 w 1910997"/>
                <a:gd name="connsiteY3-8" fmla="*/ 1734901 h 17349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910997" h="1734901">
                  <a:moveTo>
                    <a:pt x="0" y="1734901"/>
                  </a:moveTo>
                  <a:lnTo>
                    <a:pt x="955499" y="0"/>
                  </a:lnTo>
                  <a:lnTo>
                    <a:pt x="1910997" y="1734901"/>
                  </a:lnTo>
                  <a:lnTo>
                    <a:pt x="0" y="1734901"/>
                  </a:lnTo>
                  <a:close/>
                </a:path>
              </a:pathLst>
            </a:custGeom>
            <a:solidFill>
              <a:srgbClr val="8AC9CC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55625" y="2752725"/>
            <a:ext cx="6431280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00" dirty="0">
                <a:solidFill>
                  <a:srgbClr val="2F3162"/>
                </a:solidFill>
                <a:latin typeface="站酷文艺体" panose="02000603000000000000" charset="-122"/>
                <a:ea typeface="站酷文艺体" panose="02000603000000000000" charset="-122"/>
                <a:cs typeface="站酷文艺体" panose="02000603000000000000" charset="-122"/>
              </a:rPr>
              <a:t>12</a:t>
            </a:r>
            <a:r>
              <a:rPr lang="zh-CN" altLang="en-US" sz="8200" dirty="0">
                <a:solidFill>
                  <a:srgbClr val="2F3162"/>
                </a:solidFill>
                <a:latin typeface="站酷文艺体" panose="02000603000000000000" charset="-122"/>
                <a:ea typeface="站酷文艺体" panose="02000603000000000000" charset="-122"/>
                <a:cs typeface="站酷文艺体" panose="02000603000000000000" charset="-122"/>
              </a:rPr>
              <a:t>组项目汇报</a:t>
            </a:r>
            <a:endParaRPr lang="zh-CN" altLang="en-US" sz="8200" dirty="0">
              <a:solidFill>
                <a:srgbClr val="45A9AF"/>
              </a:solidFill>
              <a:latin typeface="站酷文艺体" panose="02000603000000000000" charset="-122"/>
              <a:ea typeface="站酷文艺体" panose="02000603000000000000" charset="-122"/>
              <a:cs typeface="站酷文艺体" panose="02000603000000000000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930910" y="4454525"/>
            <a:ext cx="4141470" cy="627380"/>
            <a:chOff x="3059" y="6682"/>
            <a:chExt cx="6126" cy="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矩形 31"/>
            <p:cNvSpPr/>
            <p:nvPr/>
          </p:nvSpPr>
          <p:spPr>
            <a:xfrm>
              <a:off x="3059" y="6682"/>
              <a:ext cx="5288" cy="7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6015" y="6682"/>
              <a:ext cx="1435" cy="794"/>
            </a:xfrm>
            <a:prstGeom prst="rect">
              <a:avLst/>
            </a:prstGeom>
            <a:solidFill>
              <a:srgbClr val="E96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370" y="6682"/>
              <a:ext cx="1815" cy="794"/>
            </a:xfrm>
            <a:prstGeom prst="rect">
              <a:avLst/>
            </a:prstGeom>
            <a:solidFill>
              <a:srgbClr val="DB5F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88274" y="4454842"/>
            <a:ext cx="1875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陈铎文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组员：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丁一铭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等腰三角形 2"/>
          <p:cNvSpPr/>
          <p:nvPr/>
        </p:nvSpPr>
        <p:spPr>
          <a:xfrm rot="9660000">
            <a:off x="991870" y="-1372235"/>
            <a:ext cx="3013075" cy="2628265"/>
          </a:xfrm>
          <a:custGeom>
            <a:avLst/>
            <a:gdLst>
              <a:gd name="connsiteX0" fmla="*/ 0 w 1910997"/>
              <a:gd name="connsiteY0" fmla="*/ 1517187 h 1517187"/>
              <a:gd name="connsiteX1" fmla="*/ 955499 w 1910997"/>
              <a:gd name="connsiteY1" fmla="*/ 0 h 1517187"/>
              <a:gd name="connsiteX2" fmla="*/ 1910997 w 1910997"/>
              <a:gd name="connsiteY2" fmla="*/ 1517187 h 1517187"/>
              <a:gd name="connsiteX3" fmla="*/ 0 w 1910997"/>
              <a:gd name="connsiteY3" fmla="*/ 1517187 h 1517187"/>
              <a:gd name="connsiteX0-1" fmla="*/ 0 w 1910997"/>
              <a:gd name="connsiteY0-2" fmla="*/ 1734901 h 1734901"/>
              <a:gd name="connsiteX1-3" fmla="*/ 955499 w 1910997"/>
              <a:gd name="connsiteY1-4" fmla="*/ 0 h 1734901"/>
              <a:gd name="connsiteX2-5" fmla="*/ 1910997 w 1910997"/>
              <a:gd name="connsiteY2-6" fmla="*/ 1734901 h 1734901"/>
              <a:gd name="connsiteX3-7" fmla="*/ 0 w 1910997"/>
              <a:gd name="connsiteY3-8" fmla="*/ 1734901 h 1734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10997" h="1734901">
                <a:moveTo>
                  <a:pt x="0" y="1734901"/>
                </a:moveTo>
                <a:lnTo>
                  <a:pt x="955499" y="0"/>
                </a:lnTo>
                <a:lnTo>
                  <a:pt x="1910997" y="1734901"/>
                </a:lnTo>
                <a:lnTo>
                  <a:pt x="0" y="1734901"/>
                </a:lnTo>
                <a:close/>
              </a:path>
            </a:pathLst>
          </a:custGeom>
          <a:solidFill>
            <a:srgbClr val="74AAAD">
              <a:alpha val="1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75075" y="4584065"/>
            <a:ext cx="13608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2022</a:t>
            </a:r>
            <a:r>
              <a:rPr lang="zh-CN" altLang="en-US" sz="2000" dirty="0">
                <a:solidFill>
                  <a:schemeClr val="bg1"/>
                </a:solidFill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</a:rPr>
              <a:t>6</a:t>
            </a:r>
            <a:r>
              <a:rPr lang="zh-CN" altLang="en-US" sz="2000" dirty="0">
                <a:solidFill>
                  <a:schemeClr val="bg1"/>
                </a:solidFill>
              </a:rPr>
              <a:t>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81325" y="4568825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时间</a:t>
            </a:r>
            <a:r>
              <a:rPr lang="en-US" altLang="zh-CN" sz="2000">
                <a:solidFill>
                  <a:schemeClr val="bg1"/>
                </a:solidFill>
              </a:rPr>
              <a:t>:</a:t>
            </a:r>
            <a:endParaRPr lang="en-US" altLang="zh-CN" sz="200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79848" y="2595008"/>
            <a:ext cx="2432915" cy="0"/>
            <a:chOff x="1310247" y="4063999"/>
            <a:chExt cx="2432915" cy="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310247" y="4063999"/>
              <a:ext cx="600362" cy="0"/>
            </a:xfrm>
            <a:prstGeom prst="line">
              <a:avLst/>
            </a:prstGeom>
            <a:ln w="38100">
              <a:solidFill>
                <a:srgbClr val="8AC9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921098" y="4063999"/>
              <a:ext cx="600362" cy="0"/>
            </a:xfrm>
            <a:prstGeom prst="line">
              <a:avLst/>
            </a:prstGeom>
            <a:ln w="38100">
              <a:solidFill>
                <a:srgbClr val="2F3162">
                  <a:alpha val="7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531949" y="4063999"/>
              <a:ext cx="600362" cy="0"/>
            </a:xfrm>
            <a:prstGeom prst="line">
              <a:avLst/>
            </a:prstGeom>
            <a:ln w="38100">
              <a:solidFill>
                <a:srgbClr val="8AC9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42800" y="4063999"/>
              <a:ext cx="600362" cy="0"/>
            </a:xfrm>
            <a:prstGeom prst="line">
              <a:avLst/>
            </a:prstGeom>
            <a:ln w="38100">
              <a:solidFill>
                <a:srgbClr val="2F3162">
                  <a:alpha val="7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842885" y="1431925"/>
            <a:ext cx="370205" cy="367665"/>
            <a:chOff x="6256" y="2499"/>
            <a:chExt cx="556" cy="540"/>
          </a:xfrm>
        </p:grpSpPr>
        <p:sp>
          <p:nvSpPr>
            <p:cNvPr id="18" name="椭圆 17"/>
            <p:cNvSpPr/>
            <p:nvPr/>
          </p:nvSpPr>
          <p:spPr>
            <a:xfrm>
              <a:off x="6332" y="2569"/>
              <a:ext cx="402" cy="400"/>
            </a:xfrm>
            <a:prstGeom prst="ellipse">
              <a:avLst/>
            </a:prstGeom>
            <a:solidFill>
              <a:srgbClr val="8AC9CC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256" y="2499"/>
              <a:ext cx="556" cy="541"/>
            </a:xfrm>
            <a:prstGeom prst="ellipse">
              <a:avLst/>
            </a:prstGeom>
            <a:noFill/>
            <a:ln>
              <a:solidFill>
                <a:srgbClr val="F3D758">
                  <a:alpha val="5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3360420" y="2468245"/>
            <a:ext cx="255270" cy="254000"/>
          </a:xfrm>
          <a:prstGeom prst="ellipse">
            <a:avLst/>
          </a:prstGeom>
          <a:solidFill>
            <a:srgbClr val="8497B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60000">
            <a:off x="4997450" y="3464560"/>
            <a:ext cx="76200" cy="6663690"/>
          </a:xfrm>
          <a:prstGeom prst="rect">
            <a:avLst/>
          </a:prstGeom>
          <a:solidFill>
            <a:srgbClr val="45A9AF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4975225" y="1053465"/>
            <a:ext cx="711200" cy="713105"/>
            <a:chOff x="6256" y="2499"/>
            <a:chExt cx="556" cy="540"/>
          </a:xfrm>
        </p:grpSpPr>
        <p:sp>
          <p:nvSpPr>
            <p:cNvPr id="45" name="椭圆 44"/>
            <p:cNvSpPr/>
            <p:nvPr/>
          </p:nvSpPr>
          <p:spPr>
            <a:xfrm>
              <a:off x="6332" y="2569"/>
              <a:ext cx="402" cy="400"/>
            </a:xfrm>
            <a:prstGeom prst="ellipse">
              <a:avLst/>
            </a:prstGeom>
            <a:solidFill>
              <a:srgbClr val="8AC9CC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256" y="2499"/>
              <a:ext cx="556" cy="541"/>
            </a:xfrm>
            <a:prstGeom prst="ellipse">
              <a:avLst/>
            </a:prstGeom>
            <a:noFill/>
            <a:ln>
              <a:solidFill>
                <a:srgbClr val="F3D758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椭圆 48"/>
          <p:cNvSpPr/>
          <p:nvPr/>
        </p:nvSpPr>
        <p:spPr>
          <a:xfrm>
            <a:off x="5832475" y="4344670"/>
            <a:ext cx="299085" cy="300355"/>
          </a:xfrm>
          <a:prstGeom prst="ellipse">
            <a:avLst/>
          </a:prstGeom>
          <a:solidFill>
            <a:srgbClr val="F3D75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五边形 1"/>
          <p:cNvSpPr/>
          <p:nvPr/>
        </p:nvSpPr>
        <p:spPr>
          <a:xfrm>
            <a:off x="0" y="259028"/>
            <a:ext cx="4216893" cy="1248139"/>
          </a:xfrm>
          <a:prstGeom prst="homePlate">
            <a:avLst/>
          </a:prstGeom>
          <a:solidFill>
            <a:srgbClr val="8A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10401300" y="5160839"/>
            <a:ext cx="355600" cy="400175"/>
          </a:xfrm>
          <a:custGeom>
            <a:avLst/>
            <a:gdLst>
              <a:gd name="T0" fmla="*/ 85 w 91"/>
              <a:gd name="T1" fmla="*/ 0 h 103"/>
              <a:gd name="T2" fmla="*/ 7 w 91"/>
              <a:gd name="T3" fmla="*/ 0 h 103"/>
              <a:gd name="T4" fmla="*/ 0 w 91"/>
              <a:gd name="T5" fmla="*/ 6 h 103"/>
              <a:gd name="T6" fmla="*/ 0 w 91"/>
              <a:gd name="T7" fmla="*/ 97 h 103"/>
              <a:gd name="T8" fmla="*/ 7 w 91"/>
              <a:gd name="T9" fmla="*/ 103 h 103"/>
              <a:gd name="T10" fmla="*/ 85 w 91"/>
              <a:gd name="T11" fmla="*/ 103 h 103"/>
              <a:gd name="T12" fmla="*/ 91 w 91"/>
              <a:gd name="T13" fmla="*/ 97 h 103"/>
              <a:gd name="T14" fmla="*/ 91 w 91"/>
              <a:gd name="T15" fmla="*/ 6 h 103"/>
              <a:gd name="T16" fmla="*/ 85 w 91"/>
              <a:gd name="T17" fmla="*/ 0 h 103"/>
              <a:gd name="T18" fmla="*/ 13 w 91"/>
              <a:gd name="T19" fmla="*/ 6 h 103"/>
              <a:gd name="T20" fmla="*/ 20 w 91"/>
              <a:gd name="T21" fmla="*/ 13 h 103"/>
              <a:gd name="T22" fmla="*/ 13 w 91"/>
              <a:gd name="T23" fmla="*/ 19 h 103"/>
              <a:gd name="T24" fmla="*/ 7 w 91"/>
              <a:gd name="T25" fmla="*/ 13 h 103"/>
              <a:gd name="T26" fmla="*/ 13 w 91"/>
              <a:gd name="T27" fmla="*/ 6 h 103"/>
              <a:gd name="T28" fmla="*/ 85 w 91"/>
              <a:gd name="T29" fmla="*/ 97 h 103"/>
              <a:gd name="T30" fmla="*/ 7 w 91"/>
              <a:gd name="T31" fmla="*/ 97 h 103"/>
              <a:gd name="T32" fmla="*/ 7 w 91"/>
              <a:gd name="T33" fmla="*/ 26 h 103"/>
              <a:gd name="T34" fmla="*/ 85 w 91"/>
              <a:gd name="T35" fmla="*/ 26 h 103"/>
              <a:gd name="T36" fmla="*/ 85 w 91"/>
              <a:gd name="T37" fmla="*/ 97 h 103"/>
              <a:gd name="T38" fmla="*/ 78 w 91"/>
              <a:gd name="T39" fmla="*/ 19 h 103"/>
              <a:gd name="T40" fmla="*/ 72 w 91"/>
              <a:gd name="T41" fmla="*/ 13 h 103"/>
              <a:gd name="T42" fmla="*/ 78 w 91"/>
              <a:gd name="T43" fmla="*/ 6 h 103"/>
              <a:gd name="T44" fmla="*/ 85 w 91"/>
              <a:gd name="T45" fmla="*/ 13 h 103"/>
              <a:gd name="T46" fmla="*/ 78 w 91"/>
              <a:gd name="T47" fmla="*/ 19 h 103"/>
              <a:gd name="T48" fmla="*/ 13 w 91"/>
              <a:gd name="T49" fmla="*/ 42 h 103"/>
              <a:gd name="T50" fmla="*/ 17 w 91"/>
              <a:gd name="T51" fmla="*/ 39 h 103"/>
              <a:gd name="T52" fmla="*/ 75 w 91"/>
              <a:gd name="T53" fmla="*/ 39 h 103"/>
              <a:gd name="T54" fmla="*/ 78 w 91"/>
              <a:gd name="T55" fmla="*/ 42 h 103"/>
              <a:gd name="T56" fmla="*/ 75 w 91"/>
              <a:gd name="T57" fmla="*/ 45 h 103"/>
              <a:gd name="T58" fmla="*/ 17 w 91"/>
              <a:gd name="T59" fmla="*/ 45 h 103"/>
              <a:gd name="T60" fmla="*/ 13 w 91"/>
              <a:gd name="T61" fmla="*/ 42 h 103"/>
              <a:gd name="T62" fmla="*/ 13 w 91"/>
              <a:gd name="T63" fmla="*/ 61 h 103"/>
              <a:gd name="T64" fmla="*/ 17 w 91"/>
              <a:gd name="T65" fmla="*/ 58 h 103"/>
              <a:gd name="T66" fmla="*/ 75 w 91"/>
              <a:gd name="T67" fmla="*/ 58 h 103"/>
              <a:gd name="T68" fmla="*/ 78 w 91"/>
              <a:gd name="T69" fmla="*/ 61 h 103"/>
              <a:gd name="T70" fmla="*/ 75 w 91"/>
              <a:gd name="T71" fmla="*/ 65 h 103"/>
              <a:gd name="T72" fmla="*/ 17 w 91"/>
              <a:gd name="T73" fmla="*/ 65 h 103"/>
              <a:gd name="T74" fmla="*/ 13 w 91"/>
              <a:gd name="T75" fmla="*/ 61 h 103"/>
              <a:gd name="T76" fmla="*/ 13 w 91"/>
              <a:gd name="T77" fmla="*/ 81 h 103"/>
              <a:gd name="T78" fmla="*/ 17 w 91"/>
              <a:gd name="T79" fmla="*/ 77 h 103"/>
              <a:gd name="T80" fmla="*/ 75 w 91"/>
              <a:gd name="T81" fmla="*/ 77 h 103"/>
              <a:gd name="T82" fmla="*/ 78 w 91"/>
              <a:gd name="T83" fmla="*/ 81 h 103"/>
              <a:gd name="T84" fmla="*/ 75 w 91"/>
              <a:gd name="T85" fmla="*/ 84 h 103"/>
              <a:gd name="T86" fmla="*/ 17 w 91"/>
              <a:gd name="T87" fmla="*/ 84 h 103"/>
              <a:gd name="T88" fmla="*/ 13 w 91"/>
              <a:gd name="T89" fmla="*/ 8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103">
                <a:moveTo>
                  <a:pt x="8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0"/>
                  <a:pt x="3" y="103"/>
                  <a:pt x="7" y="103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88" y="103"/>
                  <a:pt x="91" y="100"/>
                  <a:pt x="91" y="97"/>
                </a:cubicBezTo>
                <a:cubicBezTo>
                  <a:pt x="91" y="6"/>
                  <a:pt x="91" y="6"/>
                  <a:pt x="91" y="6"/>
                </a:cubicBezTo>
                <a:cubicBezTo>
                  <a:pt x="91" y="3"/>
                  <a:pt x="88" y="0"/>
                  <a:pt x="85" y="0"/>
                </a:cubicBezTo>
                <a:close/>
                <a:moveTo>
                  <a:pt x="13" y="6"/>
                </a:moveTo>
                <a:cubicBezTo>
                  <a:pt x="17" y="6"/>
                  <a:pt x="20" y="9"/>
                  <a:pt x="20" y="13"/>
                </a:cubicBezTo>
                <a:cubicBezTo>
                  <a:pt x="20" y="16"/>
                  <a:pt x="17" y="19"/>
                  <a:pt x="13" y="19"/>
                </a:cubicBezTo>
                <a:cubicBezTo>
                  <a:pt x="10" y="19"/>
                  <a:pt x="7" y="16"/>
                  <a:pt x="7" y="13"/>
                </a:cubicBezTo>
                <a:cubicBezTo>
                  <a:pt x="7" y="9"/>
                  <a:pt x="10" y="6"/>
                  <a:pt x="13" y="6"/>
                </a:cubicBezTo>
                <a:close/>
                <a:moveTo>
                  <a:pt x="85" y="97"/>
                </a:moveTo>
                <a:cubicBezTo>
                  <a:pt x="7" y="97"/>
                  <a:pt x="7" y="97"/>
                  <a:pt x="7" y="97"/>
                </a:cubicBezTo>
                <a:cubicBezTo>
                  <a:pt x="7" y="26"/>
                  <a:pt x="7" y="26"/>
                  <a:pt x="7" y="26"/>
                </a:cubicBezTo>
                <a:cubicBezTo>
                  <a:pt x="85" y="26"/>
                  <a:pt x="85" y="26"/>
                  <a:pt x="85" y="26"/>
                </a:cubicBezTo>
                <a:lnTo>
                  <a:pt x="85" y="97"/>
                </a:lnTo>
                <a:close/>
                <a:moveTo>
                  <a:pt x="78" y="19"/>
                </a:moveTo>
                <a:cubicBezTo>
                  <a:pt x="75" y="19"/>
                  <a:pt x="72" y="16"/>
                  <a:pt x="72" y="13"/>
                </a:cubicBezTo>
                <a:cubicBezTo>
                  <a:pt x="72" y="9"/>
                  <a:pt x="75" y="6"/>
                  <a:pt x="78" y="6"/>
                </a:cubicBezTo>
                <a:cubicBezTo>
                  <a:pt x="82" y="6"/>
                  <a:pt x="85" y="9"/>
                  <a:pt x="85" y="13"/>
                </a:cubicBezTo>
                <a:cubicBezTo>
                  <a:pt x="85" y="16"/>
                  <a:pt x="82" y="19"/>
                  <a:pt x="78" y="19"/>
                </a:cubicBezTo>
                <a:close/>
                <a:moveTo>
                  <a:pt x="13" y="42"/>
                </a:moveTo>
                <a:cubicBezTo>
                  <a:pt x="13" y="40"/>
                  <a:pt x="15" y="39"/>
                  <a:pt x="17" y="39"/>
                </a:cubicBezTo>
                <a:cubicBezTo>
                  <a:pt x="75" y="39"/>
                  <a:pt x="75" y="39"/>
                  <a:pt x="75" y="39"/>
                </a:cubicBezTo>
                <a:cubicBezTo>
                  <a:pt x="77" y="39"/>
                  <a:pt x="78" y="40"/>
                  <a:pt x="78" y="42"/>
                </a:cubicBezTo>
                <a:cubicBezTo>
                  <a:pt x="78" y="44"/>
                  <a:pt x="77" y="45"/>
                  <a:pt x="75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5" y="45"/>
                  <a:pt x="13" y="44"/>
                  <a:pt x="13" y="42"/>
                </a:cubicBezTo>
                <a:close/>
                <a:moveTo>
                  <a:pt x="13" y="61"/>
                </a:moveTo>
                <a:cubicBezTo>
                  <a:pt x="13" y="59"/>
                  <a:pt x="15" y="58"/>
                  <a:pt x="17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7" y="58"/>
                  <a:pt x="78" y="59"/>
                  <a:pt x="78" y="61"/>
                </a:cubicBezTo>
                <a:cubicBezTo>
                  <a:pt x="78" y="63"/>
                  <a:pt x="77" y="65"/>
                  <a:pt x="75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5" y="65"/>
                  <a:pt x="13" y="63"/>
                  <a:pt x="13" y="61"/>
                </a:cubicBezTo>
                <a:close/>
                <a:moveTo>
                  <a:pt x="13" y="81"/>
                </a:moveTo>
                <a:cubicBezTo>
                  <a:pt x="13" y="79"/>
                  <a:pt x="15" y="77"/>
                  <a:pt x="17" y="77"/>
                </a:cubicBezTo>
                <a:cubicBezTo>
                  <a:pt x="75" y="77"/>
                  <a:pt x="75" y="77"/>
                  <a:pt x="75" y="77"/>
                </a:cubicBezTo>
                <a:cubicBezTo>
                  <a:pt x="77" y="77"/>
                  <a:pt x="78" y="79"/>
                  <a:pt x="78" y="81"/>
                </a:cubicBezTo>
                <a:cubicBezTo>
                  <a:pt x="78" y="82"/>
                  <a:pt x="77" y="84"/>
                  <a:pt x="75" y="84"/>
                </a:cubicBezTo>
                <a:cubicBezTo>
                  <a:pt x="17" y="84"/>
                  <a:pt x="17" y="84"/>
                  <a:pt x="17" y="84"/>
                </a:cubicBezTo>
                <a:cubicBezTo>
                  <a:pt x="15" y="84"/>
                  <a:pt x="13" y="82"/>
                  <a:pt x="13" y="81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 sz="2400">
              <a:solidFill>
                <a:prstClr val="black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17" name="Freeform 15"/>
          <p:cNvSpPr>
            <a:spLocks noEditPoints="1"/>
          </p:cNvSpPr>
          <p:nvPr/>
        </p:nvSpPr>
        <p:spPr bwMode="auto">
          <a:xfrm>
            <a:off x="7501467" y="5124845"/>
            <a:ext cx="408517" cy="404408"/>
          </a:xfrm>
          <a:custGeom>
            <a:avLst/>
            <a:gdLst>
              <a:gd name="T0" fmla="*/ 101 w 105"/>
              <a:gd name="T1" fmla="*/ 4 h 104"/>
              <a:gd name="T2" fmla="*/ 101 w 105"/>
              <a:gd name="T3" fmla="*/ 17 h 104"/>
              <a:gd name="T4" fmla="*/ 96 w 105"/>
              <a:gd name="T5" fmla="*/ 22 h 104"/>
              <a:gd name="T6" fmla="*/ 82 w 105"/>
              <a:gd name="T7" fmla="*/ 8 h 104"/>
              <a:gd name="T8" fmla="*/ 87 w 105"/>
              <a:gd name="T9" fmla="*/ 4 h 104"/>
              <a:gd name="T10" fmla="*/ 101 w 105"/>
              <a:gd name="T11" fmla="*/ 4 h 104"/>
              <a:gd name="T12" fmla="*/ 32 w 105"/>
              <a:gd name="T13" fmla="*/ 59 h 104"/>
              <a:gd name="T14" fmla="*/ 28 w 105"/>
              <a:gd name="T15" fmla="*/ 77 h 104"/>
              <a:gd name="T16" fmla="*/ 46 w 105"/>
              <a:gd name="T17" fmla="*/ 72 h 104"/>
              <a:gd name="T18" fmla="*/ 92 w 105"/>
              <a:gd name="T19" fmla="*/ 26 h 104"/>
              <a:gd name="T20" fmla="*/ 78 w 105"/>
              <a:gd name="T21" fmla="*/ 13 h 104"/>
              <a:gd name="T22" fmla="*/ 32 w 105"/>
              <a:gd name="T23" fmla="*/ 59 h 104"/>
              <a:gd name="T24" fmla="*/ 78 w 105"/>
              <a:gd name="T25" fmla="*/ 50 h 104"/>
              <a:gd name="T26" fmla="*/ 78 w 105"/>
              <a:gd name="T27" fmla="*/ 91 h 104"/>
              <a:gd name="T28" fmla="*/ 13 w 105"/>
              <a:gd name="T29" fmla="*/ 91 h 104"/>
              <a:gd name="T30" fmla="*/ 13 w 105"/>
              <a:gd name="T31" fmla="*/ 27 h 104"/>
              <a:gd name="T32" fmla="*/ 55 w 105"/>
              <a:gd name="T33" fmla="*/ 27 h 104"/>
              <a:gd name="T34" fmla="*/ 68 w 105"/>
              <a:gd name="T35" fmla="*/ 14 h 104"/>
              <a:gd name="T36" fmla="*/ 0 w 105"/>
              <a:gd name="T37" fmla="*/ 14 h 104"/>
              <a:gd name="T38" fmla="*/ 0 w 105"/>
              <a:gd name="T39" fmla="*/ 104 h 104"/>
              <a:gd name="T40" fmla="*/ 91 w 105"/>
              <a:gd name="T41" fmla="*/ 104 h 104"/>
              <a:gd name="T42" fmla="*/ 91 w 105"/>
              <a:gd name="T43" fmla="*/ 37 h 104"/>
              <a:gd name="T44" fmla="*/ 78 w 105"/>
              <a:gd name="T45" fmla="*/ 5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5" h="104">
                <a:moveTo>
                  <a:pt x="101" y="4"/>
                </a:moveTo>
                <a:cubicBezTo>
                  <a:pt x="105" y="7"/>
                  <a:pt x="105" y="14"/>
                  <a:pt x="101" y="17"/>
                </a:cubicBezTo>
                <a:cubicBezTo>
                  <a:pt x="96" y="22"/>
                  <a:pt x="96" y="22"/>
                  <a:pt x="96" y="22"/>
                </a:cubicBezTo>
                <a:cubicBezTo>
                  <a:pt x="82" y="8"/>
                  <a:pt x="82" y="8"/>
                  <a:pt x="82" y="8"/>
                </a:cubicBezTo>
                <a:cubicBezTo>
                  <a:pt x="87" y="4"/>
                  <a:pt x="87" y="4"/>
                  <a:pt x="87" y="4"/>
                </a:cubicBezTo>
                <a:cubicBezTo>
                  <a:pt x="91" y="0"/>
                  <a:pt x="97" y="0"/>
                  <a:pt x="101" y="4"/>
                </a:cubicBezTo>
                <a:close/>
                <a:moveTo>
                  <a:pt x="32" y="59"/>
                </a:moveTo>
                <a:cubicBezTo>
                  <a:pt x="28" y="77"/>
                  <a:pt x="28" y="77"/>
                  <a:pt x="28" y="77"/>
                </a:cubicBezTo>
                <a:cubicBezTo>
                  <a:pt x="46" y="72"/>
                  <a:pt x="46" y="72"/>
                  <a:pt x="46" y="72"/>
                </a:cubicBezTo>
                <a:cubicBezTo>
                  <a:pt x="92" y="26"/>
                  <a:pt x="92" y="26"/>
                  <a:pt x="92" y="26"/>
                </a:cubicBezTo>
                <a:cubicBezTo>
                  <a:pt x="78" y="13"/>
                  <a:pt x="78" y="13"/>
                  <a:pt x="78" y="13"/>
                </a:cubicBezTo>
                <a:lnTo>
                  <a:pt x="32" y="59"/>
                </a:lnTo>
                <a:close/>
                <a:moveTo>
                  <a:pt x="78" y="50"/>
                </a:moveTo>
                <a:cubicBezTo>
                  <a:pt x="78" y="91"/>
                  <a:pt x="78" y="91"/>
                  <a:pt x="78" y="91"/>
                </a:cubicBezTo>
                <a:cubicBezTo>
                  <a:pt x="13" y="91"/>
                  <a:pt x="13" y="91"/>
                  <a:pt x="13" y="91"/>
                </a:cubicBezTo>
                <a:cubicBezTo>
                  <a:pt x="13" y="27"/>
                  <a:pt x="13" y="27"/>
                  <a:pt x="13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68" y="14"/>
                  <a:pt x="68" y="14"/>
                  <a:pt x="68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4"/>
                  <a:pt x="0" y="104"/>
                  <a:pt x="0" y="104"/>
                </a:cubicBezTo>
                <a:cubicBezTo>
                  <a:pt x="91" y="104"/>
                  <a:pt x="91" y="104"/>
                  <a:pt x="91" y="104"/>
                </a:cubicBezTo>
                <a:cubicBezTo>
                  <a:pt x="91" y="37"/>
                  <a:pt x="91" y="37"/>
                  <a:pt x="91" y="37"/>
                </a:cubicBezTo>
                <a:lnTo>
                  <a:pt x="78" y="5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 sz="2400">
              <a:solidFill>
                <a:prstClr val="black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7552268" y="2078021"/>
            <a:ext cx="302684" cy="400175"/>
          </a:xfrm>
          <a:custGeom>
            <a:avLst/>
            <a:gdLst>
              <a:gd name="T0" fmla="*/ 71 w 78"/>
              <a:gd name="T1" fmla="*/ 6 h 103"/>
              <a:gd name="T2" fmla="*/ 78 w 78"/>
              <a:gd name="T3" fmla="*/ 6 h 103"/>
              <a:gd name="T4" fmla="*/ 78 w 78"/>
              <a:gd name="T5" fmla="*/ 0 h 103"/>
              <a:gd name="T6" fmla="*/ 0 w 78"/>
              <a:gd name="T7" fmla="*/ 0 h 103"/>
              <a:gd name="T8" fmla="*/ 0 w 78"/>
              <a:gd name="T9" fmla="*/ 6 h 103"/>
              <a:gd name="T10" fmla="*/ 6 w 78"/>
              <a:gd name="T11" fmla="*/ 6 h 103"/>
              <a:gd name="T12" fmla="*/ 6 w 78"/>
              <a:gd name="T13" fmla="*/ 13 h 103"/>
              <a:gd name="T14" fmla="*/ 10 w 78"/>
              <a:gd name="T15" fmla="*/ 13 h 103"/>
              <a:gd name="T16" fmla="*/ 20 w 78"/>
              <a:gd name="T17" fmla="*/ 48 h 103"/>
              <a:gd name="T18" fmla="*/ 25 w 78"/>
              <a:gd name="T19" fmla="*/ 52 h 103"/>
              <a:gd name="T20" fmla="*/ 20 w 78"/>
              <a:gd name="T21" fmla="*/ 55 h 103"/>
              <a:gd name="T22" fmla="*/ 10 w 78"/>
              <a:gd name="T23" fmla="*/ 90 h 103"/>
              <a:gd name="T24" fmla="*/ 6 w 78"/>
              <a:gd name="T25" fmla="*/ 90 h 103"/>
              <a:gd name="T26" fmla="*/ 6 w 78"/>
              <a:gd name="T27" fmla="*/ 97 h 103"/>
              <a:gd name="T28" fmla="*/ 0 w 78"/>
              <a:gd name="T29" fmla="*/ 97 h 103"/>
              <a:gd name="T30" fmla="*/ 0 w 78"/>
              <a:gd name="T31" fmla="*/ 103 h 103"/>
              <a:gd name="T32" fmla="*/ 78 w 78"/>
              <a:gd name="T33" fmla="*/ 103 h 103"/>
              <a:gd name="T34" fmla="*/ 78 w 78"/>
              <a:gd name="T35" fmla="*/ 97 h 103"/>
              <a:gd name="T36" fmla="*/ 71 w 78"/>
              <a:gd name="T37" fmla="*/ 97 h 103"/>
              <a:gd name="T38" fmla="*/ 71 w 78"/>
              <a:gd name="T39" fmla="*/ 90 h 103"/>
              <a:gd name="T40" fmla="*/ 68 w 78"/>
              <a:gd name="T41" fmla="*/ 90 h 103"/>
              <a:gd name="T42" fmla="*/ 58 w 78"/>
              <a:gd name="T43" fmla="*/ 55 h 103"/>
              <a:gd name="T44" fmla="*/ 53 w 78"/>
              <a:gd name="T45" fmla="*/ 52 h 103"/>
              <a:gd name="T46" fmla="*/ 58 w 78"/>
              <a:gd name="T47" fmla="*/ 48 h 103"/>
              <a:gd name="T48" fmla="*/ 68 w 78"/>
              <a:gd name="T49" fmla="*/ 13 h 103"/>
              <a:gd name="T50" fmla="*/ 71 w 78"/>
              <a:gd name="T51" fmla="*/ 13 h 103"/>
              <a:gd name="T52" fmla="*/ 71 w 78"/>
              <a:gd name="T53" fmla="*/ 6 h 103"/>
              <a:gd name="T54" fmla="*/ 62 w 78"/>
              <a:gd name="T55" fmla="*/ 14 h 103"/>
              <a:gd name="T56" fmla="*/ 54 w 78"/>
              <a:gd name="T57" fmla="*/ 43 h 103"/>
              <a:gd name="T58" fmla="*/ 45 w 78"/>
              <a:gd name="T59" fmla="*/ 47 h 103"/>
              <a:gd name="T60" fmla="*/ 45 w 78"/>
              <a:gd name="T61" fmla="*/ 56 h 103"/>
              <a:gd name="T62" fmla="*/ 54 w 78"/>
              <a:gd name="T63" fmla="*/ 60 h 103"/>
              <a:gd name="T64" fmla="*/ 62 w 78"/>
              <a:gd name="T65" fmla="*/ 89 h 103"/>
              <a:gd name="T66" fmla="*/ 61 w 78"/>
              <a:gd name="T67" fmla="*/ 90 h 103"/>
              <a:gd name="T68" fmla="*/ 55 w 78"/>
              <a:gd name="T69" fmla="*/ 90 h 103"/>
              <a:gd name="T70" fmla="*/ 50 w 78"/>
              <a:gd name="T71" fmla="*/ 75 h 103"/>
              <a:gd name="T72" fmla="*/ 42 w 78"/>
              <a:gd name="T73" fmla="*/ 71 h 103"/>
              <a:gd name="T74" fmla="*/ 42 w 78"/>
              <a:gd name="T75" fmla="*/ 45 h 103"/>
              <a:gd name="T76" fmla="*/ 53 w 78"/>
              <a:gd name="T77" fmla="*/ 40 h 103"/>
              <a:gd name="T78" fmla="*/ 59 w 78"/>
              <a:gd name="T79" fmla="*/ 32 h 103"/>
              <a:gd name="T80" fmla="*/ 19 w 78"/>
              <a:gd name="T81" fmla="*/ 32 h 103"/>
              <a:gd name="T82" fmla="*/ 25 w 78"/>
              <a:gd name="T83" fmla="*/ 40 h 103"/>
              <a:gd name="T84" fmla="*/ 36 w 78"/>
              <a:gd name="T85" fmla="*/ 45 h 103"/>
              <a:gd name="T86" fmla="*/ 36 w 78"/>
              <a:gd name="T87" fmla="*/ 71 h 103"/>
              <a:gd name="T88" fmla="*/ 28 w 78"/>
              <a:gd name="T89" fmla="*/ 75 h 103"/>
              <a:gd name="T90" fmla="*/ 23 w 78"/>
              <a:gd name="T91" fmla="*/ 90 h 103"/>
              <a:gd name="T92" fmla="*/ 16 w 78"/>
              <a:gd name="T93" fmla="*/ 90 h 103"/>
              <a:gd name="T94" fmla="*/ 16 w 78"/>
              <a:gd name="T95" fmla="*/ 89 h 103"/>
              <a:gd name="T96" fmla="*/ 24 w 78"/>
              <a:gd name="T97" fmla="*/ 60 h 103"/>
              <a:gd name="T98" fmla="*/ 32 w 78"/>
              <a:gd name="T99" fmla="*/ 56 h 103"/>
              <a:gd name="T100" fmla="*/ 32 w 78"/>
              <a:gd name="T101" fmla="*/ 47 h 103"/>
              <a:gd name="T102" fmla="*/ 24 w 78"/>
              <a:gd name="T103" fmla="*/ 43 h 103"/>
              <a:gd name="T104" fmla="*/ 16 w 78"/>
              <a:gd name="T105" fmla="*/ 14 h 103"/>
              <a:gd name="T106" fmla="*/ 16 w 78"/>
              <a:gd name="T107" fmla="*/ 13 h 103"/>
              <a:gd name="T108" fmla="*/ 61 w 78"/>
              <a:gd name="T109" fmla="*/ 13 h 103"/>
              <a:gd name="T110" fmla="*/ 62 w 78"/>
              <a:gd name="T111" fmla="*/ 14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8" h="103">
                <a:moveTo>
                  <a:pt x="71" y="6"/>
                </a:moveTo>
                <a:cubicBezTo>
                  <a:pt x="78" y="6"/>
                  <a:pt x="78" y="6"/>
                  <a:pt x="78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5" y="25"/>
                  <a:pt x="9" y="40"/>
                  <a:pt x="20" y="48"/>
                </a:cubicBezTo>
                <a:cubicBezTo>
                  <a:pt x="21" y="50"/>
                  <a:pt x="23" y="51"/>
                  <a:pt x="25" y="52"/>
                </a:cubicBezTo>
                <a:cubicBezTo>
                  <a:pt x="23" y="52"/>
                  <a:pt x="21" y="53"/>
                  <a:pt x="20" y="55"/>
                </a:cubicBezTo>
                <a:cubicBezTo>
                  <a:pt x="9" y="63"/>
                  <a:pt x="5" y="78"/>
                  <a:pt x="10" y="90"/>
                </a:cubicBezTo>
                <a:cubicBezTo>
                  <a:pt x="6" y="90"/>
                  <a:pt x="6" y="90"/>
                  <a:pt x="6" y="90"/>
                </a:cubicBezTo>
                <a:cubicBezTo>
                  <a:pt x="6" y="97"/>
                  <a:pt x="6" y="97"/>
                  <a:pt x="6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3"/>
                  <a:pt x="0" y="103"/>
                  <a:pt x="0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1" y="97"/>
                  <a:pt x="71" y="97"/>
                  <a:pt x="71" y="97"/>
                </a:cubicBezTo>
                <a:cubicBezTo>
                  <a:pt x="71" y="90"/>
                  <a:pt x="71" y="90"/>
                  <a:pt x="71" y="90"/>
                </a:cubicBezTo>
                <a:cubicBezTo>
                  <a:pt x="68" y="90"/>
                  <a:pt x="68" y="90"/>
                  <a:pt x="68" y="90"/>
                </a:cubicBezTo>
                <a:cubicBezTo>
                  <a:pt x="73" y="78"/>
                  <a:pt x="69" y="63"/>
                  <a:pt x="58" y="55"/>
                </a:cubicBezTo>
                <a:cubicBezTo>
                  <a:pt x="56" y="53"/>
                  <a:pt x="54" y="52"/>
                  <a:pt x="53" y="52"/>
                </a:cubicBezTo>
                <a:cubicBezTo>
                  <a:pt x="54" y="51"/>
                  <a:pt x="56" y="50"/>
                  <a:pt x="58" y="48"/>
                </a:cubicBezTo>
                <a:cubicBezTo>
                  <a:pt x="69" y="40"/>
                  <a:pt x="73" y="25"/>
                  <a:pt x="68" y="13"/>
                </a:cubicBezTo>
                <a:cubicBezTo>
                  <a:pt x="71" y="13"/>
                  <a:pt x="71" y="13"/>
                  <a:pt x="71" y="13"/>
                </a:cubicBezTo>
                <a:lnTo>
                  <a:pt x="71" y="6"/>
                </a:lnTo>
                <a:close/>
                <a:moveTo>
                  <a:pt x="62" y="14"/>
                </a:moveTo>
                <a:cubicBezTo>
                  <a:pt x="66" y="24"/>
                  <a:pt x="63" y="36"/>
                  <a:pt x="54" y="43"/>
                </a:cubicBezTo>
                <a:cubicBezTo>
                  <a:pt x="51" y="45"/>
                  <a:pt x="48" y="47"/>
                  <a:pt x="45" y="47"/>
                </a:cubicBezTo>
                <a:cubicBezTo>
                  <a:pt x="45" y="56"/>
                  <a:pt x="45" y="56"/>
                  <a:pt x="45" y="56"/>
                </a:cubicBezTo>
                <a:cubicBezTo>
                  <a:pt x="48" y="57"/>
                  <a:pt x="51" y="58"/>
                  <a:pt x="54" y="60"/>
                </a:cubicBezTo>
                <a:cubicBezTo>
                  <a:pt x="63" y="67"/>
                  <a:pt x="66" y="79"/>
                  <a:pt x="62" y="89"/>
                </a:cubicBezTo>
                <a:cubicBezTo>
                  <a:pt x="61" y="90"/>
                  <a:pt x="61" y="90"/>
                  <a:pt x="61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6" y="85"/>
                  <a:pt x="54" y="79"/>
                  <a:pt x="50" y="75"/>
                </a:cubicBezTo>
                <a:cubicBezTo>
                  <a:pt x="47" y="73"/>
                  <a:pt x="45" y="72"/>
                  <a:pt x="42" y="71"/>
                </a:cubicBezTo>
                <a:cubicBezTo>
                  <a:pt x="42" y="45"/>
                  <a:pt x="42" y="45"/>
                  <a:pt x="42" y="45"/>
                </a:cubicBezTo>
                <a:cubicBezTo>
                  <a:pt x="46" y="44"/>
                  <a:pt x="50" y="43"/>
                  <a:pt x="53" y="40"/>
                </a:cubicBezTo>
                <a:cubicBezTo>
                  <a:pt x="55" y="38"/>
                  <a:pt x="57" y="35"/>
                  <a:pt x="5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5"/>
                  <a:pt x="22" y="38"/>
                  <a:pt x="25" y="40"/>
                </a:cubicBezTo>
                <a:cubicBezTo>
                  <a:pt x="28" y="43"/>
                  <a:pt x="32" y="44"/>
                  <a:pt x="36" y="45"/>
                </a:cubicBezTo>
                <a:cubicBezTo>
                  <a:pt x="36" y="71"/>
                  <a:pt x="36" y="71"/>
                  <a:pt x="36" y="71"/>
                </a:cubicBezTo>
                <a:cubicBezTo>
                  <a:pt x="33" y="72"/>
                  <a:pt x="30" y="73"/>
                  <a:pt x="28" y="75"/>
                </a:cubicBezTo>
                <a:cubicBezTo>
                  <a:pt x="24" y="79"/>
                  <a:pt x="22" y="85"/>
                  <a:pt x="23" y="90"/>
                </a:cubicBezTo>
                <a:cubicBezTo>
                  <a:pt x="16" y="90"/>
                  <a:pt x="16" y="90"/>
                  <a:pt x="16" y="90"/>
                </a:cubicBezTo>
                <a:cubicBezTo>
                  <a:pt x="16" y="89"/>
                  <a:pt x="16" y="89"/>
                  <a:pt x="16" y="89"/>
                </a:cubicBezTo>
                <a:cubicBezTo>
                  <a:pt x="12" y="79"/>
                  <a:pt x="15" y="67"/>
                  <a:pt x="24" y="60"/>
                </a:cubicBezTo>
                <a:cubicBezTo>
                  <a:pt x="26" y="58"/>
                  <a:pt x="29" y="57"/>
                  <a:pt x="32" y="56"/>
                </a:cubicBezTo>
                <a:cubicBezTo>
                  <a:pt x="32" y="47"/>
                  <a:pt x="32" y="47"/>
                  <a:pt x="32" y="47"/>
                </a:cubicBezTo>
                <a:cubicBezTo>
                  <a:pt x="29" y="47"/>
                  <a:pt x="26" y="45"/>
                  <a:pt x="24" y="43"/>
                </a:cubicBezTo>
                <a:cubicBezTo>
                  <a:pt x="15" y="36"/>
                  <a:pt x="12" y="24"/>
                  <a:pt x="16" y="14"/>
                </a:cubicBezTo>
                <a:cubicBezTo>
                  <a:pt x="16" y="13"/>
                  <a:pt x="16" y="13"/>
                  <a:pt x="16" y="13"/>
                </a:cubicBezTo>
                <a:cubicBezTo>
                  <a:pt x="61" y="13"/>
                  <a:pt x="61" y="13"/>
                  <a:pt x="61" y="13"/>
                </a:cubicBezTo>
                <a:lnTo>
                  <a:pt x="62" y="14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 sz="2400">
              <a:solidFill>
                <a:prstClr val="black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281335" y="2565005"/>
            <a:ext cx="861484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335" b="1" dirty="0">
                <a:solidFill>
                  <a:srgbClr val="F8F8F8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收集相关图片</a:t>
            </a:r>
            <a:endParaRPr lang="zh-CN" altLang="en-US" sz="1335" b="1" dirty="0">
              <a:solidFill>
                <a:srgbClr val="F8F8F8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344835" y="5694404"/>
            <a:ext cx="861484" cy="20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335" b="1" dirty="0">
                <a:solidFill>
                  <a:srgbClr val="F8F8F8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完善</a:t>
            </a:r>
            <a:endParaRPr lang="zh-CN" altLang="en-US" sz="1335" b="1" dirty="0">
              <a:solidFill>
                <a:srgbClr val="F8F8F8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0102851" y="5694404"/>
            <a:ext cx="861483" cy="20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335" b="1" dirty="0">
                <a:solidFill>
                  <a:srgbClr val="F8F8F8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挑选及修改</a:t>
            </a:r>
            <a:endParaRPr lang="zh-CN" altLang="en-US" sz="1335" b="1" dirty="0">
              <a:solidFill>
                <a:srgbClr val="F8F8F8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8499476" y="3923460"/>
            <a:ext cx="1193800" cy="20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zh-CN" sz="1335" b="1" dirty="0">
                <a:solidFill>
                  <a:schemeClr val="bg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成图</a:t>
            </a:r>
            <a:endParaRPr lang="zh-CN" altLang="zh-CN" sz="1335" b="1" dirty="0">
              <a:solidFill>
                <a:schemeClr val="bg1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103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241973" y="591949"/>
            <a:ext cx="2631440" cy="582295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查询失败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0" y="1709420"/>
            <a:ext cx="8791575" cy="4979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2"/>
          <p:cNvSpPr/>
          <p:nvPr/>
        </p:nvSpPr>
        <p:spPr>
          <a:xfrm>
            <a:off x="7804150" y="5723255"/>
            <a:ext cx="1927225" cy="1512570"/>
          </a:xfrm>
          <a:custGeom>
            <a:avLst/>
            <a:gdLst>
              <a:gd name="connsiteX0" fmla="*/ 0 w 1910997"/>
              <a:gd name="connsiteY0" fmla="*/ 1517187 h 1517187"/>
              <a:gd name="connsiteX1" fmla="*/ 955499 w 1910997"/>
              <a:gd name="connsiteY1" fmla="*/ 0 h 1517187"/>
              <a:gd name="connsiteX2" fmla="*/ 1910997 w 1910997"/>
              <a:gd name="connsiteY2" fmla="*/ 1517187 h 1517187"/>
              <a:gd name="connsiteX3" fmla="*/ 0 w 1910997"/>
              <a:gd name="connsiteY3" fmla="*/ 1517187 h 1517187"/>
              <a:gd name="connsiteX0-1" fmla="*/ 0 w 1910997"/>
              <a:gd name="connsiteY0-2" fmla="*/ 1734901 h 1734901"/>
              <a:gd name="connsiteX1-3" fmla="*/ 955499 w 1910997"/>
              <a:gd name="connsiteY1-4" fmla="*/ 0 h 1734901"/>
              <a:gd name="connsiteX2-5" fmla="*/ 1910997 w 1910997"/>
              <a:gd name="connsiteY2-6" fmla="*/ 1734901 h 1734901"/>
              <a:gd name="connsiteX3-7" fmla="*/ 0 w 1910997"/>
              <a:gd name="connsiteY3-8" fmla="*/ 1734901 h 1734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10997" h="1734901">
                <a:moveTo>
                  <a:pt x="0" y="1734901"/>
                </a:moveTo>
                <a:lnTo>
                  <a:pt x="955499" y="0"/>
                </a:lnTo>
                <a:lnTo>
                  <a:pt x="1910997" y="1734901"/>
                </a:lnTo>
                <a:lnTo>
                  <a:pt x="0" y="1734901"/>
                </a:lnTo>
                <a:close/>
              </a:path>
            </a:pathLst>
          </a:custGeom>
          <a:solidFill>
            <a:srgbClr val="8AC9C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-2588895" y="1792605"/>
            <a:ext cx="17168495" cy="3273425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solidFill>
            <a:srgbClr val="45A9AF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01</a:t>
            </a:r>
            <a:endParaRPr lang="zh-CN" altLang="en-US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5" name="等腰三角形 2"/>
          <p:cNvSpPr/>
          <p:nvPr/>
        </p:nvSpPr>
        <p:spPr>
          <a:xfrm>
            <a:off x="6993255" y="5384800"/>
            <a:ext cx="1927225" cy="1512570"/>
          </a:xfrm>
          <a:custGeom>
            <a:avLst/>
            <a:gdLst>
              <a:gd name="connsiteX0" fmla="*/ 0 w 1910997"/>
              <a:gd name="connsiteY0" fmla="*/ 1517187 h 1517187"/>
              <a:gd name="connsiteX1" fmla="*/ 955499 w 1910997"/>
              <a:gd name="connsiteY1" fmla="*/ 0 h 1517187"/>
              <a:gd name="connsiteX2" fmla="*/ 1910997 w 1910997"/>
              <a:gd name="connsiteY2" fmla="*/ 1517187 h 1517187"/>
              <a:gd name="connsiteX3" fmla="*/ 0 w 1910997"/>
              <a:gd name="connsiteY3" fmla="*/ 1517187 h 1517187"/>
              <a:gd name="connsiteX0-1" fmla="*/ 0 w 1910997"/>
              <a:gd name="connsiteY0-2" fmla="*/ 1734901 h 1734901"/>
              <a:gd name="connsiteX1-3" fmla="*/ 955499 w 1910997"/>
              <a:gd name="connsiteY1-4" fmla="*/ 0 h 1734901"/>
              <a:gd name="connsiteX2-5" fmla="*/ 1910997 w 1910997"/>
              <a:gd name="connsiteY2-6" fmla="*/ 1734901 h 1734901"/>
              <a:gd name="connsiteX3-7" fmla="*/ 0 w 1910997"/>
              <a:gd name="connsiteY3-8" fmla="*/ 1734901 h 1734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10997" h="1734901">
                <a:moveTo>
                  <a:pt x="0" y="1734901"/>
                </a:moveTo>
                <a:lnTo>
                  <a:pt x="955499" y="0"/>
                </a:lnTo>
                <a:lnTo>
                  <a:pt x="1910997" y="1734901"/>
                </a:lnTo>
                <a:lnTo>
                  <a:pt x="0" y="1734901"/>
                </a:lnTo>
                <a:close/>
              </a:path>
            </a:pathLst>
          </a:custGeom>
          <a:solidFill>
            <a:srgbClr val="E3653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21890" y="2525255"/>
            <a:ext cx="13195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Part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7225" y="2799715"/>
            <a:ext cx="1174750" cy="1036320"/>
          </a:xfrm>
          <a:prstGeom prst="line">
            <a:avLst/>
          </a:prstGeom>
          <a:ln w="4762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425635" y="3330741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03</a:t>
            </a:r>
            <a:endParaRPr kumimoji="0" lang="en-US" altLang="zh-CN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15927" y="2782669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  <a:sym typeface="Noto Serif CJK SC" panose="02020400000000000000" pitchFamily="18" charset="-122"/>
              </a:rPr>
              <a:t>技术细节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站酷文艺体" panose="02000603000000000000" charset="-122"/>
              <a:ea typeface="站酷文艺体" panose="02000603000000000000" charset="-122"/>
              <a:sym typeface="Noto Serif CJK SC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1"/>
          <p:cNvSpPr/>
          <p:nvPr/>
        </p:nvSpPr>
        <p:spPr>
          <a:xfrm>
            <a:off x="0" y="259028"/>
            <a:ext cx="4216893" cy="1248139"/>
          </a:xfrm>
          <a:prstGeom prst="homePlate">
            <a:avLst/>
          </a:prstGeom>
          <a:solidFill>
            <a:srgbClr val="8A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flipH="1">
            <a:off x="4871094" y="4128702"/>
            <a:ext cx="425207" cy="445754"/>
            <a:chOff x="7002627" y="828237"/>
            <a:chExt cx="444697" cy="466185"/>
          </a:xfrm>
          <a:solidFill>
            <a:srgbClr val="FEFEFE"/>
          </a:solidFill>
          <a:effectLst/>
        </p:grpSpPr>
        <p:sp>
          <p:nvSpPr>
            <p:cNvPr id="15" name="Freeform 11"/>
            <p:cNvSpPr/>
            <p:nvPr/>
          </p:nvSpPr>
          <p:spPr bwMode="auto">
            <a:xfrm>
              <a:off x="7133420" y="1073942"/>
              <a:ext cx="88753" cy="87818"/>
            </a:xfrm>
            <a:custGeom>
              <a:avLst/>
              <a:gdLst>
                <a:gd name="T0" fmla="*/ 24 w 40"/>
                <a:gd name="T1" fmla="*/ 1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39 w 40"/>
                <a:gd name="T11" fmla="*/ 15 h 40"/>
                <a:gd name="T12" fmla="*/ 15 w 40"/>
                <a:gd name="T13" fmla="*/ 26 h 40"/>
                <a:gd name="T14" fmla="*/ 24 w 40"/>
                <a:gd name="T15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24" y="1"/>
                  </a:moveTo>
                  <a:cubicBezTo>
                    <a:pt x="23" y="1"/>
                    <a:pt x="2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18"/>
                    <a:pt x="40" y="17"/>
                    <a:pt x="39" y="15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7002627" y="943149"/>
              <a:ext cx="351273" cy="351273"/>
            </a:xfrm>
            <a:custGeom>
              <a:avLst/>
              <a:gdLst>
                <a:gd name="T0" fmla="*/ 131 w 159"/>
                <a:gd name="T1" fmla="*/ 41 h 159"/>
                <a:gd name="T2" fmla="*/ 144 w 159"/>
                <a:gd name="T3" fmla="*/ 79 h 159"/>
                <a:gd name="T4" fmla="*/ 79 w 159"/>
                <a:gd name="T5" fmla="*/ 144 h 159"/>
                <a:gd name="T6" fmla="*/ 15 w 159"/>
                <a:gd name="T7" fmla="*/ 79 h 159"/>
                <a:gd name="T8" fmla="*/ 79 w 159"/>
                <a:gd name="T9" fmla="*/ 15 h 159"/>
                <a:gd name="T10" fmla="*/ 112 w 159"/>
                <a:gd name="T11" fmla="*/ 24 h 159"/>
                <a:gd name="T12" fmla="*/ 122 w 159"/>
                <a:gd name="T13" fmla="*/ 13 h 159"/>
                <a:gd name="T14" fmla="*/ 79 w 159"/>
                <a:gd name="T15" fmla="*/ 0 h 159"/>
                <a:gd name="T16" fmla="*/ 0 w 159"/>
                <a:gd name="T17" fmla="*/ 79 h 159"/>
                <a:gd name="T18" fmla="*/ 79 w 159"/>
                <a:gd name="T19" fmla="*/ 159 h 159"/>
                <a:gd name="T20" fmla="*/ 159 w 159"/>
                <a:gd name="T21" fmla="*/ 79 h 159"/>
                <a:gd name="T22" fmla="*/ 141 w 159"/>
                <a:gd name="T23" fmla="*/ 30 h 159"/>
                <a:gd name="T24" fmla="*/ 131 w 159"/>
                <a:gd name="T25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159">
                  <a:moveTo>
                    <a:pt x="131" y="41"/>
                  </a:moveTo>
                  <a:cubicBezTo>
                    <a:pt x="139" y="52"/>
                    <a:pt x="144" y="65"/>
                    <a:pt x="144" y="79"/>
                  </a:cubicBezTo>
                  <a:cubicBezTo>
                    <a:pt x="144" y="115"/>
                    <a:pt x="115" y="144"/>
                    <a:pt x="79" y="144"/>
                  </a:cubicBezTo>
                  <a:cubicBezTo>
                    <a:pt x="44" y="144"/>
                    <a:pt x="15" y="115"/>
                    <a:pt x="15" y="79"/>
                  </a:cubicBezTo>
                  <a:cubicBezTo>
                    <a:pt x="15" y="44"/>
                    <a:pt x="44" y="15"/>
                    <a:pt x="79" y="15"/>
                  </a:cubicBezTo>
                  <a:cubicBezTo>
                    <a:pt x="91" y="15"/>
                    <a:pt x="103" y="18"/>
                    <a:pt x="112" y="2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0" y="5"/>
                    <a:pt x="95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  <a:cubicBezTo>
                    <a:pt x="123" y="159"/>
                    <a:pt x="159" y="123"/>
                    <a:pt x="159" y="79"/>
                  </a:cubicBezTo>
                  <a:cubicBezTo>
                    <a:pt x="159" y="61"/>
                    <a:pt x="152" y="43"/>
                    <a:pt x="141" y="30"/>
                  </a:cubicBezTo>
                  <a:lnTo>
                    <a:pt x="1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7177329" y="1049652"/>
              <a:ext cx="66331" cy="68199"/>
            </a:xfrm>
            <a:custGeom>
              <a:avLst/>
              <a:gdLst>
                <a:gd name="T0" fmla="*/ 71 w 71"/>
                <a:gd name="T1" fmla="*/ 30 h 73"/>
                <a:gd name="T2" fmla="*/ 38 w 71"/>
                <a:gd name="T3" fmla="*/ 0 h 73"/>
                <a:gd name="T4" fmla="*/ 19 w 71"/>
                <a:gd name="T5" fmla="*/ 19 h 73"/>
                <a:gd name="T6" fmla="*/ 0 w 71"/>
                <a:gd name="T7" fmla="*/ 73 h 73"/>
                <a:gd name="T8" fmla="*/ 55 w 71"/>
                <a:gd name="T9" fmla="*/ 49 h 73"/>
                <a:gd name="T10" fmla="*/ 71 w 71"/>
                <a:gd name="T11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3">
                  <a:moveTo>
                    <a:pt x="71" y="30"/>
                  </a:moveTo>
                  <a:lnTo>
                    <a:pt x="38" y="0"/>
                  </a:lnTo>
                  <a:lnTo>
                    <a:pt x="19" y="19"/>
                  </a:lnTo>
                  <a:lnTo>
                    <a:pt x="0" y="73"/>
                  </a:lnTo>
                  <a:lnTo>
                    <a:pt x="55" y="49"/>
                  </a:lnTo>
                  <a:lnTo>
                    <a:pt x="7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7219370" y="916990"/>
              <a:ext cx="143873" cy="152281"/>
            </a:xfrm>
            <a:custGeom>
              <a:avLst/>
              <a:gdLst>
                <a:gd name="T0" fmla="*/ 121 w 154"/>
                <a:gd name="T1" fmla="*/ 0 h 163"/>
                <a:gd name="T2" fmla="*/ 0 w 154"/>
                <a:gd name="T3" fmla="*/ 132 h 163"/>
                <a:gd name="T4" fmla="*/ 33 w 154"/>
                <a:gd name="T5" fmla="*/ 163 h 163"/>
                <a:gd name="T6" fmla="*/ 154 w 154"/>
                <a:gd name="T7" fmla="*/ 31 h 163"/>
                <a:gd name="T8" fmla="*/ 121 w 154"/>
                <a:gd name="T9" fmla="*/ 35 h 163"/>
                <a:gd name="T10" fmla="*/ 121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21" y="0"/>
                  </a:moveTo>
                  <a:lnTo>
                    <a:pt x="0" y="132"/>
                  </a:lnTo>
                  <a:lnTo>
                    <a:pt x="33" y="163"/>
                  </a:lnTo>
                  <a:lnTo>
                    <a:pt x="154" y="31"/>
                  </a:lnTo>
                  <a:lnTo>
                    <a:pt x="121" y="35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7338952" y="883357"/>
              <a:ext cx="56988" cy="59791"/>
            </a:xfrm>
            <a:custGeom>
              <a:avLst/>
              <a:gdLst>
                <a:gd name="T0" fmla="*/ 14 w 61"/>
                <a:gd name="T1" fmla="*/ 48 h 64"/>
                <a:gd name="T2" fmla="*/ 14 w 61"/>
                <a:gd name="T3" fmla="*/ 12 h 64"/>
                <a:gd name="T4" fmla="*/ 0 w 61"/>
                <a:gd name="T5" fmla="*/ 0 h 64"/>
                <a:gd name="T6" fmla="*/ 0 w 61"/>
                <a:gd name="T7" fmla="*/ 0 h 64"/>
                <a:gd name="T8" fmla="*/ 0 w 61"/>
                <a:gd name="T9" fmla="*/ 64 h 64"/>
                <a:gd name="T10" fmla="*/ 61 w 61"/>
                <a:gd name="T11" fmla="*/ 55 h 64"/>
                <a:gd name="T12" fmla="*/ 61 w 61"/>
                <a:gd name="T13" fmla="*/ 55 h 64"/>
                <a:gd name="T14" fmla="*/ 50 w 61"/>
                <a:gd name="T15" fmla="*/ 43 h 64"/>
                <a:gd name="T16" fmla="*/ 14 w 61"/>
                <a:gd name="T1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4">
                  <a:moveTo>
                    <a:pt x="14" y="48"/>
                  </a:move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1" y="55"/>
                  </a:lnTo>
                  <a:lnTo>
                    <a:pt x="61" y="55"/>
                  </a:lnTo>
                  <a:lnTo>
                    <a:pt x="50" y="43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7363242" y="855330"/>
              <a:ext cx="59791" cy="61660"/>
            </a:xfrm>
            <a:custGeom>
              <a:avLst/>
              <a:gdLst>
                <a:gd name="T0" fmla="*/ 14 w 64"/>
                <a:gd name="T1" fmla="*/ 49 h 66"/>
                <a:gd name="T2" fmla="*/ 14 w 64"/>
                <a:gd name="T3" fmla="*/ 11 h 66"/>
                <a:gd name="T4" fmla="*/ 2 w 64"/>
                <a:gd name="T5" fmla="*/ 0 h 66"/>
                <a:gd name="T6" fmla="*/ 2 w 64"/>
                <a:gd name="T7" fmla="*/ 0 h 66"/>
                <a:gd name="T8" fmla="*/ 0 w 64"/>
                <a:gd name="T9" fmla="*/ 66 h 66"/>
                <a:gd name="T10" fmla="*/ 64 w 64"/>
                <a:gd name="T11" fmla="*/ 56 h 66"/>
                <a:gd name="T12" fmla="*/ 64 w 64"/>
                <a:gd name="T13" fmla="*/ 56 h 66"/>
                <a:gd name="T14" fmla="*/ 50 w 64"/>
                <a:gd name="T15" fmla="*/ 44 h 66"/>
                <a:gd name="T16" fmla="*/ 14 w 64"/>
                <a:gd name="T17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6">
                  <a:moveTo>
                    <a:pt x="14" y="49"/>
                  </a:moveTo>
                  <a:lnTo>
                    <a:pt x="14" y="1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6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50" y="44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7067089" y="1009479"/>
              <a:ext cx="220480" cy="218612"/>
            </a:xfrm>
            <a:custGeom>
              <a:avLst/>
              <a:gdLst>
                <a:gd name="T0" fmla="*/ 50 w 100"/>
                <a:gd name="T1" fmla="*/ 0 h 99"/>
                <a:gd name="T2" fmla="*/ 0 w 100"/>
                <a:gd name="T3" fmla="*/ 49 h 99"/>
                <a:gd name="T4" fmla="*/ 50 w 100"/>
                <a:gd name="T5" fmla="*/ 99 h 99"/>
                <a:gd name="T6" fmla="*/ 100 w 100"/>
                <a:gd name="T7" fmla="*/ 49 h 99"/>
                <a:gd name="T8" fmla="*/ 92 w 100"/>
                <a:gd name="T9" fmla="*/ 22 h 99"/>
                <a:gd name="T10" fmla="*/ 83 w 100"/>
                <a:gd name="T11" fmla="*/ 32 h 99"/>
                <a:gd name="T12" fmla="*/ 81 w 100"/>
                <a:gd name="T13" fmla="*/ 34 h 99"/>
                <a:gd name="T14" fmla="*/ 85 w 100"/>
                <a:gd name="T15" fmla="*/ 49 h 99"/>
                <a:gd name="T16" fmla="*/ 50 w 100"/>
                <a:gd name="T17" fmla="*/ 84 h 99"/>
                <a:gd name="T18" fmla="*/ 15 w 100"/>
                <a:gd name="T19" fmla="*/ 49 h 99"/>
                <a:gd name="T20" fmla="*/ 50 w 100"/>
                <a:gd name="T21" fmla="*/ 15 h 99"/>
                <a:gd name="T22" fmla="*/ 62 w 100"/>
                <a:gd name="T23" fmla="*/ 17 h 99"/>
                <a:gd name="T24" fmla="*/ 64 w 100"/>
                <a:gd name="T25" fmla="*/ 14 h 99"/>
                <a:gd name="T26" fmla="*/ 73 w 100"/>
                <a:gd name="T27" fmla="*/ 5 h 99"/>
                <a:gd name="T28" fmla="*/ 50 w 100"/>
                <a:gd name="T2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9">
                  <a:moveTo>
                    <a:pt x="50" y="0"/>
                  </a:moveTo>
                  <a:cubicBezTo>
                    <a:pt x="23" y="0"/>
                    <a:pt x="0" y="22"/>
                    <a:pt x="0" y="49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49"/>
                  </a:cubicBezTo>
                  <a:cubicBezTo>
                    <a:pt x="100" y="39"/>
                    <a:pt x="97" y="30"/>
                    <a:pt x="92" y="2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9"/>
                    <a:pt x="85" y="44"/>
                    <a:pt x="85" y="49"/>
                  </a:cubicBezTo>
                  <a:cubicBezTo>
                    <a:pt x="85" y="69"/>
                    <a:pt x="69" y="84"/>
                    <a:pt x="50" y="84"/>
                  </a:cubicBezTo>
                  <a:cubicBezTo>
                    <a:pt x="31" y="84"/>
                    <a:pt x="15" y="69"/>
                    <a:pt x="15" y="49"/>
                  </a:cubicBezTo>
                  <a:cubicBezTo>
                    <a:pt x="15" y="30"/>
                    <a:pt x="31" y="15"/>
                    <a:pt x="50" y="15"/>
                  </a:cubicBezTo>
                  <a:cubicBezTo>
                    <a:pt x="54" y="15"/>
                    <a:pt x="59" y="15"/>
                    <a:pt x="62" y="17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6" y="2"/>
                    <a:pt x="58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7389401" y="828237"/>
              <a:ext cx="57923" cy="59791"/>
            </a:xfrm>
            <a:custGeom>
              <a:avLst/>
              <a:gdLst>
                <a:gd name="T0" fmla="*/ 50 w 62"/>
                <a:gd name="T1" fmla="*/ 43 h 64"/>
                <a:gd name="T2" fmla="*/ 15 w 62"/>
                <a:gd name="T3" fmla="*/ 47 h 64"/>
                <a:gd name="T4" fmla="*/ 15 w 62"/>
                <a:gd name="T5" fmla="*/ 12 h 64"/>
                <a:gd name="T6" fmla="*/ 0 w 62"/>
                <a:gd name="T7" fmla="*/ 0 h 64"/>
                <a:gd name="T8" fmla="*/ 0 w 62"/>
                <a:gd name="T9" fmla="*/ 0 h 64"/>
                <a:gd name="T10" fmla="*/ 0 w 62"/>
                <a:gd name="T11" fmla="*/ 64 h 64"/>
                <a:gd name="T12" fmla="*/ 62 w 62"/>
                <a:gd name="T13" fmla="*/ 55 h 64"/>
                <a:gd name="T14" fmla="*/ 62 w 62"/>
                <a:gd name="T15" fmla="*/ 55 h 64"/>
                <a:gd name="T16" fmla="*/ 50 w 62"/>
                <a:gd name="T17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4">
                  <a:moveTo>
                    <a:pt x="50" y="43"/>
                  </a:moveTo>
                  <a:lnTo>
                    <a:pt x="15" y="47"/>
                  </a:lnTo>
                  <a:lnTo>
                    <a:pt x="15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2" y="55"/>
                  </a:lnTo>
                  <a:lnTo>
                    <a:pt x="62" y="55"/>
                  </a:lnTo>
                  <a:lnTo>
                    <a:pt x="5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23" name="组合 22"/>
          <p:cNvGrpSpPr>
            <a:grpSpLocks noChangeAspect="1"/>
          </p:cNvGrpSpPr>
          <p:nvPr/>
        </p:nvGrpSpPr>
        <p:grpSpPr>
          <a:xfrm flipH="1">
            <a:off x="10155368" y="2337726"/>
            <a:ext cx="349993" cy="391408"/>
            <a:chOff x="5999255" y="3275006"/>
            <a:chExt cx="402656" cy="450303"/>
          </a:xfrm>
          <a:solidFill>
            <a:srgbClr val="FEFEFE"/>
          </a:solidFill>
          <a:effectLst/>
        </p:grpSpPr>
        <p:sp>
          <p:nvSpPr>
            <p:cNvPr id="24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5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6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7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8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flipH="1">
            <a:off x="10191116" y="4173539"/>
            <a:ext cx="321004" cy="317692"/>
            <a:chOff x="6967126" y="4092464"/>
            <a:chExt cx="453105" cy="448433"/>
          </a:xfrm>
          <a:solidFill>
            <a:srgbClr val="FEFEFE"/>
          </a:solidFill>
          <a:effectLst/>
        </p:grpSpPr>
        <p:sp>
          <p:nvSpPr>
            <p:cNvPr id="30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flipH="1">
            <a:off x="4886287" y="2328346"/>
            <a:ext cx="334353" cy="359816"/>
            <a:chOff x="7005429" y="4859473"/>
            <a:chExt cx="466184" cy="501686"/>
          </a:xfrm>
          <a:solidFill>
            <a:srgbClr val="FEFEFE"/>
          </a:solidFill>
          <a:effectLst/>
        </p:grpSpPr>
        <p:sp>
          <p:nvSpPr>
            <p:cNvPr id="33" name="Freeform 154"/>
            <p:cNvSpPr/>
            <p:nvPr/>
          </p:nvSpPr>
          <p:spPr bwMode="auto">
            <a:xfrm>
              <a:off x="7146499" y="5285485"/>
              <a:ext cx="50449" cy="46712"/>
            </a:xfrm>
            <a:custGeom>
              <a:avLst/>
              <a:gdLst>
                <a:gd name="T0" fmla="*/ 16 w 23"/>
                <a:gd name="T1" fmla="*/ 0 h 21"/>
                <a:gd name="T2" fmla="*/ 16 w 23"/>
                <a:gd name="T3" fmla="*/ 4 h 21"/>
                <a:gd name="T4" fmla="*/ 19 w 23"/>
                <a:gd name="T5" fmla="*/ 11 h 21"/>
                <a:gd name="T6" fmla="*/ 10 w 23"/>
                <a:gd name="T7" fmla="*/ 17 h 21"/>
                <a:gd name="T8" fmla="*/ 4 w 23"/>
                <a:gd name="T9" fmla="*/ 9 h 21"/>
                <a:gd name="T10" fmla="*/ 6 w 23"/>
                <a:gd name="T11" fmla="*/ 5 h 21"/>
                <a:gd name="T12" fmla="*/ 6 w 23"/>
                <a:gd name="T13" fmla="*/ 0 h 21"/>
                <a:gd name="T14" fmla="*/ 0 w 23"/>
                <a:gd name="T15" fmla="*/ 10 h 21"/>
                <a:gd name="T16" fmla="*/ 11 w 23"/>
                <a:gd name="T17" fmla="*/ 21 h 21"/>
                <a:gd name="T18" fmla="*/ 23 w 23"/>
                <a:gd name="T19" fmla="*/ 10 h 21"/>
                <a:gd name="T20" fmla="*/ 16 w 23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4" name="Rectangle 155"/>
            <p:cNvSpPr>
              <a:spLocks noChangeArrowheads="1"/>
            </p:cNvSpPr>
            <p:nvPr/>
          </p:nvSpPr>
          <p:spPr bwMode="auto">
            <a:xfrm>
              <a:off x="7166118" y="5278945"/>
              <a:ext cx="9342" cy="326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5" name="Freeform 156"/>
            <p:cNvSpPr>
              <a:spLocks noEditPoints="1"/>
            </p:cNvSpPr>
            <p:nvPr/>
          </p:nvSpPr>
          <p:spPr bwMode="auto">
            <a:xfrm>
              <a:off x="7044667" y="4940751"/>
              <a:ext cx="260652" cy="260652"/>
            </a:xfrm>
            <a:custGeom>
              <a:avLst/>
              <a:gdLst>
                <a:gd name="T0" fmla="*/ 24 w 118"/>
                <a:gd name="T1" fmla="*/ 19 h 118"/>
                <a:gd name="T2" fmla="*/ 19 w 118"/>
                <a:gd name="T3" fmla="*/ 94 h 118"/>
                <a:gd name="T4" fmla="*/ 94 w 118"/>
                <a:gd name="T5" fmla="*/ 99 h 118"/>
                <a:gd name="T6" fmla="*/ 99 w 118"/>
                <a:gd name="T7" fmla="*/ 24 h 118"/>
                <a:gd name="T8" fmla="*/ 24 w 118"/>
                <a:gd name="T9" fmla="*/ 19 h 118"/>
                <a:gd name="T10" fmla="*/ 64 w 118"/>
                <a:gd name="T11" fmla="*/ 84 h 118"/>
                <a:gd name="T12" fmla="*/ 64 w 118"/>
                <a:gd name="T13" fmla="*/ 93 h 118"/>
                <a:gd name="T14" fmla="*/ 56 w 118"/>
                <a:gd name="T15" fmla="*/ 93 h 118"/>
                <a:gd name="T16" fmla="*/ 56 w 118"/>
                <a:gd name="T17" fmla="*/ 85 h 118"/>
                <a:gd name="T18" fmla="*/ 41 w 118"/>
                <a:gd name="T19" fmla="*/ 81 h 118"/>
                <a:gd name="T20" fmla="*/ 43 w 118"/>
                <a:gd name="T21" fmla="*/ 71 h 118"/>
                <a:gd name="T22" fmla="*/ 58 w 118"/>
                <a:gd name="T23" fmla="*/ 75 h 118"/>
                <a:gd name="T24" fmla="*/ 66 w 118"/>
                <a:gd name="T25" fmla="*/ 70 h 118"/>
                <a:gd name="T26" fmla="*/ 57 w 118"/>
                <a:gd name="T27" fmla="*/ 62 h 118"/>
                <a:gd name="T28" fmla="*/ 41 w 118"/>
                <a:gd name="T29" fmla="*/ 46 h 118"/>
                <a:gd name="T30" fmla="*/ 56 w 118"/>
                <a:gd name="T31" fmla="*/ 31 h 118"/>
                <a:gd name="T32" fmla="*/ 56 w 118"/>
                <a:gd name="T33" fmla="*/ 23 h 118"/>
                <a:gd name="T34" fmla="*/ 64 w 118"/>
                <a:gd name="T35" fmla="*/ 23 h 118"/>
                <a:gd name="T36" fmla="*/ 64 w 118"/>
                <a:gd name="T37" fmla="*/ 30 h 118"/>
                <a:gd name="T38" fmla="*/ 77 w 118"/>
                <a:gd name="T39" fmla="*/ 33 h 118"/>
                <a:gd name="T40" fmla="*/ 74 w 118"/>
                <a:gd name="T41" fmla="*/ 43 h 118"/>
                <a:gd name="T42" fmla="*/ 62 w 118"/>
                <a:gd name="T43" fmla="*/ 40 h 118"/>
                <a:gd name="T44" fmla="*/ 55 w 118"/>
                <a:gd name="T45" fmla="*/ 45 h 118"/>
                <a:gd name="T46" fmla="*/ 65 w 118"/>
                <a:gd name="T47" fmla="*/ 52 h 118"/>
                <a:gd name="T48" fmla="*/ 79 w 118"/>
                <a:gd name="T49" fmla="*/ 69 h 118"/>
                <a:gd name="T50" fmla="*/ 64 w 118"/>
                <a:gd name="T51" fmla="*/ 8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6" name="Freeform 157"/>
            <p:cNvSpPr>
              <a:spLocks noEditPoints="1"/>
            </p:cNvSpPr>
            <p:nvPr/>
          </p:nvSpPr>
          <p:spPr bwMode="auto">
            <a:xfrm>
              <a:off x="7005429" y="4859473"/>
              <a:ext cx="338194" cy="501686"/>
            </a:xfrm>
            <a:custGeom>
              <a:avLst/>
              <a:gdLst>
                <a:gd name="T0" fmla="*/ 138 w 153"/>
                <a:gd name="T1" fmla="*/ 177 h 227"/>
                <a:gd name="T2" fmla="*/ 16 w 153"/>
                <a:gd name="T3" fmla="*/ 177 h 227"/>
                <a:gd name="T4" fmla="*/ 16 w 153"/>
                <a:gd name="T5" fmla="*/ 16 h 227"/>
                <a:gd name="T6" fmla="*/ 138 w 153"/>
                <a:gd name="T7" fmla="*/ 16 h 227"/>
                <a:gd name="T8" fmla="*/ 138 w 153"/>
                <a:gd name="T9" fmla="*/ 103 h 227"/>
                <a:gd name="T10" fmla="*/ 139 w 153"/>
                <a:gd name="T11" fmla="*/ 102 h 227"/>
                <a:gd name="T12" fmla="*/ 153 w 153"/>
                <a:gd name="T13" fmla="*/ 94 h 227"/>
                <a:gd name="T14" fmla="*/ 153 w 153"/>
                <a:gd name="T15" fmla="*/ 13 h 227"/>
                <a:gd name="T16" fmla="*/ 141 w 153"/>
                <a:gd name="T17" fmla="*/ 0 h 227"/>
                <a:gd name="T18" fmla="*/ 12 w 153"/>
                <a:gd name="T19" fmla="*/ 0 h 227"/>
                <a:gd name="T20" fmla="*/ 0 w 153"/>
                <a:gd name="T21" fmla="*/ 13 h 227"/>
                <a:gd name="T22" fmla="*/ 0 w 153"/>
                <a:gd name="T23" fmla="*/ 215 h 227"/>
                <a:gd name="T24" fmla="*/ 12 w 153"/>
                <a:gd name="T25" fmla="*/ 227 h 227"/>
                <a:gd name="T26" fmla="*/ 141 w 153"/>
                <a:gd name="T27" fmla="*/ 227 h 227"/>
                <a:gd name="T28" fmla="*/ 153 w 153"/>
                <a:gd name="T29" fmla="*/ 215 h 227"/>
                <a:gd name="T30" fmla="*/ 153 w 153"/>
                <a:gd name="T31" fmla="*/ 176 h 227"/>
                <a:gd name="T32" fmla="*/ 138 w 153"/>
                <a:gd name="T33" fmla="*/ 166 h 227"/>
                <a:gd name="T34" fmla="*/ 138 w 153"/>
                <a:gd name="T35" fmla="*/ 177 h 227"/>
                <a:gd name="T36" fmla="*/ 75 w 153"/>
                <a:gd name="T37" fmla="*/ 221 h 227"/>
                <a:gd name="T38" fmla="*/ 56 w 153"/>
                <a:gd name="T39" fmla="*/ 201 h 227"/>
                <a:gd name="T40" fmla="*/ 75 w 153"/>
                <a:gd name="T41" fmla="*/ 182 h 227"/>
                <a:gd name="T42" fmla="*/ 95 w 153"/>
                <a:gd name="T43" fmla="*/ 201 h 227"/>
                <a:gd name="T44" fmla="*/ 75 w 153"/>
                <a:gd name="T45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7" name="Freeform 158"/>
            <p:cNvSpPr>
              <a:spLocks noEditPoints="1"/>
            </p:cNvSpPr>
            <p:nvPr/>
          </p:nvSpPr>
          <p:spPr bwMode="auto">
            <a:xfrm>
              <a:off x="7281029" y="5062202"/>
              <a:ext cx="190584" cy="190584"/>
            </a:xfrm>
            <a:custGeom>
              <a:avLst/>
              <a:gdLst>
                <a:gd name="T0" fmla="*/ 72 w 86"/>
                <a:gd name="T1" fmla="*/ 17 h 86"/>
                <a:gd name="T2" fmla="*/ 18 w 86"/>
                <a:gd name="T3" fmla="*/ 14 h 86"/>
                <a:gd name="T4" fmla="*/ 14 w 86"/>
                <a:gd name="T5" fmla="*/ 68 h 86"/>
                <a:gd name="T6" fmla="*/ 69 w 86"/>
                <a:gd name="T7" fmla="*/ 72 h 86"/>
                <a:gd name="T8" fmla="*/ 72 w 86"/>
                <a:gd name="T9" fmla="*/ 17 h 86"/>
                <a:gd name="T10" fmla="*/ 46 w 86"/>
                <a:gd name="T11" fmla="*/ 63 h 86"/>
                <a:gd name="T12" fmla="*/ 46 w 86"/>
                <a:gd name="T13" fmla="*/ 70 h 86"/>
                <a:gd name="T14" fmla="*/ 40 w 86"/>
                <a:gd name="T15" fmla="*/ 70 h 86"/>
                <a:gd name="T16" fmla="*/ 40 w 86"/>
                <a:gd name="T17" fmla="*/ 64 h 86"/>
                <a:gd name="T18" fmla="*/ 28 w 86"/>
                <a:gd name="T19" fmla="*/ 61 h 86"/>
                <a:gd name="T20" fmla="*/ 30 w 86"/>
                <a:gd name="T21" fmla="*/ 53 h 86"/>
                <a:gd name="T22" fmla="*/ 41 w 86"/>
                <a:gd name="T23" fmla="*/ 56 h 86"/>
                <a:gd name="T24" fmla="*/ 48 w 86"/>
                <a:gd name="T25" fmla="*/ 52 h 86"/>
                <a:gd name="T26" fmla="*/ 41 w 86"/>
                <a:gd name="T27" fmla="*/ 46 h 86"/>
                <a:gd name="T28" fmla="*/ 29 w 86"/>
                <a:gd name="T29" fmla="*/ 34 h 86"/>
                <a:gd name="T30" fmla="*/ 40 w 86"/>
                <a:gd name="T31" fmla="*/ 22 h 86"/>
                <a:gd name="T32" fmla="*/ 40 w 86"/>
                <a:gd name="T33" fmla="*/ 15 h 86"/>
                <a:gd name="T34" fmla="*/ 47 w 86"/>
                <a:gd name="T35" fmla="*/ 15 h 86"/>
                <a:gd name="T36" fmla="*/ 47 w 86"/>
                <a:gd name="T37" fmla="*/ 21 h 86"/>
                <a:gd name="T38" fmla="*/ 56 w 86"/>
                <a:gd name="T39" fmla="*/ 23 h 86"/>
                <a:gd name="T40" fmla="*/ 54 w 86"/>
                <a:gd name="T41" fmla="*/ 31 h 86"/>
                <a:gd name="T42" fmla="*/ 45 w 86"/>
                <a:gd name="T43" fmla="*/ 29 h 86"/>
                <a:gd name="T44" fmla="*/ 39 w 86"/>
                <a:gd name="T45" fmla="*/ 32 h 86"/>
                <a:gd name="T46" fmla="*/ 47 w 86"/>
                <a:gd name="T47" fmla="*/ 38 h 86"/>
                <a:gd name="T48" fmla="*/ 58 w 86"/>
                <a:gd name="T49" fmla="*/ 51 h 86"/>
                <a:gd name="T50" fmla="*/ 46 w 86"/>
                <a:gd name="T51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</p:grpSp>
      <p:sp>
        <p:nvSpPr>
          <p:cNvPr id="41" name="文本框 48"/>
          <p:cNvSpPr txBox="1"/>
          <p:nvPr/>
        </p:nvSpPr>
        <p:spPr>
          <a:xfrm flipH="1">
            <a:off x="1403558" y="4106900"/>
            <a:ext cx="2855701" cy="9404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spc="300" dirty="0">
                <a:ln w="1270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单击添加标题</a:t>
            </a:r>
            <a:endParaRPr lang="zh-CN" altLang="en-US" sz="2000" spc="300" dirty="0">
              <a:ln w="12700" cmpd="sng">
                <a:noFill/>
                <a:prstDash val="solid"/>
                <a:miter lim="800000"/>
              </a:ln>
              <a:solidFill>
                <a:schemeClr val="bg1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  <a:p>
            <a:pPr lvl="0" algn="ctr">
              <a:lnSpc>
                <a:spcPct val="130000"/>
              </a:lnSpc>
            </a:pPr>
            <a:endParaRPr lang="en-US" altLang="zh-CN" sz="1045" b="1" dirty="0">
              <a:solidFill>
                <a:srgbClr val="FFFFFF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  <a:p>
            <a:pPr lvl="0" algn="ctr">
              <a:lnSpc>
                <a:spcPct val="130000"/>
              </a:lnSpc>
            </a:pPr>
            <a:endParaRPr sz="1200" dirty="0">
              <a:solidFill>
                <a:schemeClr val="tx2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43" name="矩形 3"/>
          <p:cNvSpPr>
            <a:spLocks noChangeArrowheads="1"/>
          </p:cNvSpPr>
          <p:nvPr/>
        </p:nvSpPr>
        <p:spPr bwMode="auto">
          <a:xfrm>
            <a:off x="155694" y="590713"/>
            <a:ext cx="2631440" cy="582295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倒排索引结构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grpSp>
        <p:nvGrpSpPr>
          <p:cNvPr id="47" name="组合 4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9855114" y="4669271"/>
            <a:ext cx="1866656" cy="1673046"/>
            <a:chOff x="3279775" y="877888"/>
            <a:chExt cx="5632450" cy="5048251"/>
          </a:xfrm>
        </p:grpSpPr>
        <p:sp>
          <p:nvSpPr>
            <p:cNvPr id="51" name="ïsļíďè"/>
            <p:cNvSpPr/>
            <p:nvPr/>
          </p:nvSpPr>
          <p:spPr bwMode="auto">
            <a:xfrm>
              <a:off x="4225925" y="1465263"/>
              <a:ext cx="3808413" cy="3822700"/>
            </a:xfrm>
            <a:custGeom>
              <a:avLst/>
              <a:gdLst>
                <a:gd name="T0" fmla="*/ 514 w 1055"/>
                <a:gd name="T1" fmla="*/ 792 h 1060"/>
                <a:gd name="T2" fmla="*/ 534 w 1055"/>
                <a:gd name="T3" fmla="*/ 932 h 1060"/>
                <a:gd name="T4" fmla="*/ 732 w 1055"/>
                <a:gd name="T5" fmla="*/ 792 h 1060"/>
                <a:gd name="T6" fmla="*/ 458 w 1055"/>
                <a:gd name="T7" fmla="*/ 927 h 1060"/>
                <a:gd name="T8" fmla="*/ 837 w 1055"/>
                <a:gd name="T9" fmla="*/ 791 h 1060"/>
                <a:gd name="T10" fmla="*/ 740 w 1055"/>
                <a:gd name="T11" fmla="*/ 817 h 1060"/>
                <a:gd name="T12" fmla="*/ 594 w 1055"/>
                <a:gd name="T13" fmla="*/ 927 h 1060"/>
                <a:gd name="T14" fmla="*/ 526 w 1055"/>
                <a:gd name="T15" fmla="*/ 952 h 1060"/>
                <a:gd name="T16" fmla="*/ 216 w 1055"/>
                <a:gd name="T17" fmla="*/ 961 h 1060"/>
                <a:gd name="T18" fmla="*/ 193 w 1055"/>
                <a:gd name="T19" fmla="*/ 763 h 1060"/>
                <a:gd name="T20" fmla="*/ 514 w 1055"/>
                <a:gd name="T21" fmla="*/ 763 h 1060"/>
                <a:gd name="T22" fmla="*/ 514 w 1055"/>
                <a:gd name="T23" fmla="*/ 763 h 1060"/>
                <a:gd name="T24" fmla="*/ 668 w 1055"/>
                <a:gd name="T25" fmla="*/ 770 h 1060"/>
                <a:gd name="T26" fmla="*/ 689 w 1055"/>
                <a:gd name="T27" fmla="*/ 770 h 1060"/>
                <a:gd name="T28" fmla="*/ 719 w 1055"/>
                <a:gd name="T29" fmla="*/ 763 h 1060"/>
                <a:gd name="T30" fmla="*/ 725 w 1055"/>
                <a:gd name="T31" fmla="*/ 763 h 1060"/>
                <a:gd name="T32" fmla="*/ 733 w 1055"/>
                <a:gd name="T33" fmla="*/ 771 h 1060"/>
                <a:gd name="T34" fmla="*/ 765 w 1055"/>
                <a:gd name="T35" fmla="*/ 763 h 1060"/>
                <a:gd name="T36" fmla="*/ 764 w 1055"/>
                <a:gd name="T37" fmla="*/ 771 h 1060"/>
                <a:gd name="T38" fmla="*/ 770 w 1055"/>
                <a:gd name="T39" fmla="*/ 771 h 1060"/>
                <a:gd name="T40" fmla="*/ 736 w 1055"/>
                <a:gd name="T41" fmla="*/ 743 h 1060"/>
                <a:gd name="T42" fmla="*/ 22 w 1055"/>
                <a:gd name="T43" fmla="*/ 699 h 1060"/>
                <a:gd name="T44" fmla="*/ 336 w 1055"/>
                <a:gd name="T45" fmla="*/ 645 h 1060"/>
                <a:gd name="T46" fmla="*/ 147 w 1055"/>
                <a:gd name="T47" fmla="*/ 682 h 1060"/>
                <a:gd name="T48" fmla="*/ 514 w 1055"/>
                <a:gd name="T49" fmla="*/ 604 h 1060"/>
                <a:gd name="T50" fmla="*/ 468 w 1055"/>
                <a:gd name="T51" fmla="*/ 636 h 1060"/>
                <a:gd name="T52" fmla="*/ 355 w 1055"/>
                <a:gd name="T53" fmla="*/ 641 h 1060"/>
                <a:gd name="T54" fmla="*/ 704 w 1055"/>
                <a:gd name="T55" fmla="*/ 561 h 1060"/>
                <a:gd name="T56" fmla="*/ 704 w 1055"/>
                <a:gd name="T57" fmla="*/ 561 h 1060"/>
                <a:gd name="T58" fmla="*/ 697 w 1055"/>
                <a:gd name="T59" fmla="*/ 743 h 1060"/>
                <a:gd name="T60" fmla="*/ 873 w 1055"/>
                <a:gd name="T61" fmla="*/ 743 h 1060"/>
                <a:gd name="T62" fmla="*/ 918 w 1055"/>
                <a:gd name="T63" fmla="*/ 512 h 1060"/>
                <a:gd name="T64" fmla="*/ 1034 w 1055"/>
                <a:gd name="T65" fmla="*/ 493 h 1060"/>
                <a:gd name="T66" fmla="*/ 996 w 1055"/>
                <a:gd name="T67" fmla="*/ 773 h 1060"/>
                <a:gd name="T68" fmla="*/ 179 w 1055"/>
                <a:gd name="T69" fmla="*/ 297 h 1060"/>
                <a:gd name="T70" fmla="*/ 192 w 1055"/>
                <a:gd name="T71" fmla="*/ 510 h 1060"/>
                <a:gd name="T72" fmla="*/ 376 w 1055"/>
                <a:gd name="T73" fmla="*/ 297 h 1060"/>
                <a:gd name="T74" fmla="*/ 676 w 1055"/>
                <a:gd name="T75" fmla="*/ 297 h 1060"/>
                <a:gd name="T76" fmla="*/ 676 w 1055"/>
                <a:gd name="T77" fmla="*/ 297 h 1060"/>
                <a:gd name="T78" fmla="*/ 901 w 1055"/>
                <a:gd name="T79" fmla="*/ 347 h 1060"/>
                <a:gd name="T80" fmla="*/ 361 w 1055"/>
                <a:gd name="T81" fmla="*/ 277 h 1060"/>
                <a:gd name="T82" fmla="*/ 669 w 1055"/>
                <a:gd name="T83" fmla="*/ 217 h 1060"/>
                <a:gd name="T84" fmla="*/ 514 w 1055"/>
                <a:gd name="T85" fmla="*/ 108 h 1060"/>
                <a:gd name="T86" fmla="*/ 514 w 1055"/>
                <a:gd name="T87" fmla="*/ 108 h 1060"/>
                <a:gd name="T88" fmla="*/ 651 w 1055"/>
                <a:gd name="T89" fmla="*/ 225 h 1060"/>
                <a:gd name="T90" fmla="*/ 43 w 1055"/>
                <a:gd name="T91" fmla="*/ 481 h 1060"/>
                <a:gd name="T92" fmla="*/ 526 w 1055"/>
                <a:gd name="T93" fmla="*/ 88 h 1060"/>
                <a:gd name="T94" fmla="*/ 1012 w 1055"/>
                <a:gd name="T95" fmla="*/ 319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55" h="1060">
                  <a:moveTo>
                    <a:pt x="392" y="792"/>
                  </a:moveTo>
                  <a:cubicBezTo>
                    <a:pt x="395" y="800"/>
                    <a:pt x="398" y="808"/>
                    <a:pt x="402" y="815"/>
                  </a:cubicBezTo>
                  <a:cubicBezTo>
                    <a:pt x="433" y="884"/>
                    <a:pt x="472" y="925"/>
                    <a:pt x="514" y="932"/>
                  </a:cubicBezTo>
                  <a:cubicBezTo>
                    <a:pt x="514" y="792"/>
                    <a:pt x="514" y="792"/>
                    <a:pt x="514" y="792"/>
                  </a:cubicBezTo>
                  <a:cubicBezTo>
                    <a:pt x="473" y="792"/>
                    <a:pt x="432" y="792"/>
                    <a:pt x="392" y="792"/>
                  </a:cubicBezTo>
                  <a:moveTo>
                    <a:pt x="660" y="792"/>
                  </a:moveTo>
                  <a:cubicBezTo>
                    <a:pt x="619" y="792"/>
                    <a:pt x="577" y="792"/>
                    <a:pt x="534" y="792"/>
                  </a:cubicBezTo>
                  <a:cubicBezTo>
                    <a:pt x="534" y="932"/>
                    <a:pt x="534" y="932"/>
                    <a:pt x="534" y="932"/>
                  </a:cubicBezTo>
                  <a:cubicBezTo>
                    <a:pt x="577" y="928"/>
                    <a:pt x="619" y="887"/>
                    <a:pt x="651" y="815"/>
                  </a:cubicBezTo>
                  <a:cubicBezTo>
                    <a:pt x="654" y="807"/>
                    <a:pt x="657" y="800"/>
                    <a:pt x="660" y="792"/>
                  </a:cubicBezTo>
                  <a:moveTo>
                    <a:pt x="753" y="792"/>
                  </a:moveTo>
                  <a:cubicBezTo>
                    <a:pt x="746" y="792"/>
                    <a:pt x="739" y="792"/>
                    <a:pt x="732" y="792"/>
                  </a:cubicBezTo>
                  <a:cubicBezTo>
                    <a:pt x="742" y="809"/>
                    <a:pt x="742" y="809"/>
                    <a:pt x="742" y="809"/>
                  </a:cubicBezTo>
                  <a:cubicBezTo>
                    <a:pt x="753" y="792"/>
                    <a:pt x="753" y="792"/>
                    <a:pt x="753" y="792"/>
                  </a:cubicBezTo>
                  <a:moveTo>
                    <a:pt x="216" y="791"/>
                  </a:moveTo>
                  <a:cubicBezTo>
                    <a:pt x="277" y="862"/>
                    <a:pt x="362" y="911"/>
                    <a:pt x="458" y="927"/>
                  </a:cubicBezTo>
                  <a:cubicBezTo>
                    <a:pt x="430" y="905"/>
                    <a:pt x="405" y="870"/>
                    <a:pt x="384" y="823"/>
                  </a:cubicBezTo>
                  <a:cubicBezTo>
                    <a:pt x="379" y="813"/>
                    <a:pt x="375" y="803"/>
                    <a:pt x="371" y="792"/>
                  </a:cubicBezTo>
                  <a:cubicBezTo>
                    <a:pt x="317" y="792"/>
                    <a:pt x="265" y="792"/>
                    <a:pt x="216" y="791"/>
                  </a:cubicBezTo>
                  <a:moveTo>
                    <a:pt x="837" y="791"/>
                  </a:moveTo>
                  <a:cubicBezTo>
                    <a:pt x="812" y="791"/>
                    <a:pt x="786" y="792"/>
                    <a:pt x="760" y="792"/>
                  </a:cubicBezTo>
                  <a:cubicBezTo>
                    <a:pt x="745" y="817"/>
                    <a:pt x="745" y="817"/>
                    <a:pt x="745" y="817"/>
                  </a:cubicBezTo>
                  <a:cubicBezTo>
                    <a:pt x="744" y="817"/>
                    <a:pt x="743" y="818"/>
                    <a:pt x="742" y="818"/>
                  </a:cubicBezTo>
                  <a:cubicBezTo>
                    <a:pt x="741" y="818"/>
                    <a:pt x="740" y="817"/>
                    <a:pt x="740" y="817"/>
                  </a:cubicBezTo>
                  <a:cubicBezTo>
                    <a:pt x="725" y="792"/>
                    <a:pt x="725" y="792"/>
                    <a:pt x="725" y="792"/>
                  </a:cubicBezTo>
                  <a:cubicBezTo>
                    <a:pt x="710" y="792"/>
                    <a:pt x="696" y="792"/>
                    <a:pt x="681" y="792"/>
                  </a:cubicBezTo>
                  <a:cubicBezTo>
                    <a:pt x="677" y="803"/>
                    <a:pt x="673" y="813"/>
                    <a:pt x="669" y="823"/>
                  </a:cubicBezTo>
                  <a:cubicBezTo>
                    <a:pt x="648" y="870"/>
                    <a:pt x="622" y="905"/>
                    <a:pt x="594" y="927"/>
                  </a:cubicBezTo>
                  <a:cubicBezTo>
                    <a:pt x="691" y="911"/>
                    <a:pt x="776" y="862"/>
                    <a:pt x="837" y="791"/>
                  </a:cubicBezTo>
                  <a:moveTo>
                    <a:pt x="987" y="790"/>
                  </a:moveTo>
                  <a:cubicBezTo>
                    <a:pt x="949" y="790"/>
                    <a:pt x="908" y="791"/>
                    <a:pt x="863" y="791"/>
                  </a:cubicBezTo>
                  <a:cubicBezTo>
                    <a:pt x="784" y="889"/>
                    <a:pt x="662" y="952"/>
                    <a:pt x="526" y="952"/>
                  </a:cubicBezTo>
                  <a:cubicBezTo>
                    <a:pt x="390" y="952"/>
                    <a:pt x="269" y="889"/>
                    <a:pt x="190" y="791"/>
                  </a:cubicBezTo>
                  <a:cubicBezTo>
                    <a:pt x="171" y="791"/>
                    <a:pt x="154" y="791"/>
                    <a:pt x="136" y="791"/>
                  </a:cubicBezTo>
                  <a:cubicBezTo>
                    <a:pt x="176" y="809"/>
                    <a:pt x="207" y="845"/>
                    <a:pt x="218" y="891"/>
                  </a:cubicBezTo>
                  <a:cubicBezTo>
                    <a:pt x="223" y="915"/>
                    <a:pt x="222" y="939"/>
                    <a:pt x="216" y="961"/>
                  </a:cubicBezTo>
                  <a:cubicBezTo>
                    <a:pt x="303" y="1023"/>
                    <a:pt x="410" y="1060"/>
                    <a:pt x="525" y="1060"/>
                  </a:cubicBezTo>
                  <a:cubicBezTo>
                    <a:pt x="724" y="1060"/>
                    <a:pt x="897" y="951"/>
                    <a:pt x="987" y="790"/>
                  </a:cubicBezTo>
                  <a:moveTo>
                    <a:pt x="361" y="763"/>
                  </a:moveTo>
                  <a:cubicBezTo>
                    <a:pt x="193" y="763"/>
                    <a:pt x="193" y="763"/>
                    <a:pt x="193" y="763"/>
                  </a:cubicBezTo>
                  <a:cubicBezTo>
                    <a:pt x="195" y="766"/>
                    <a:pt x="197" y="768"/>
                    <a:pt x="199" y="771"/>
                  </a:cubicBezTo>
                  <a:cubicBezTo>
                    <a:pt x="251" y="771"/>
                    <a:pt x="306" y="771"/>
                    <a:pt x="364" y="770"/>
                  </a:cubicBezTo>
                  <a:cubicBezTo>
                    <a:pt x="363" y="768"/>
                    <a:pt x="362" y="765"/>
                    <a:pt x="361" y="763"/>
                  </a:cubicBezTo>
                  <a:moveTo>
                    <a:pt x="514" y="763"/>
                  </a:moveTo>
                  <a:cubicBezTo>
                    <a:pt x="382" y="763"/>
                    <a:pt x="382" y="763"/>
                    <a:pt x="382" y="763"/>
                  </a:cubicBezTo>
                  <a:cubicBezTo>
                    <a:pt x="383" y="765"/>
                    <a:pt x="384" y="768"/>
                    <a:pt x="385" y="770"/>
                  </a:cubicBezTo>
                  <a:cubicBezTo>
                    <a:pt x="427" y="770"/>
                    <a:pt x="470" y="770"/>
                    <a:pt x="514" y="770"/>
                  </a:cubicBezTo>
                  <a:cubicBezTo>
                    <a:pt x="514" y="763"/>
                    <a:pt x="514" y="763"/>
                    <a:pt x="514" y="763"/>
                  </a:cubicBezTo>
                  <a:moveTo>
                    <a:pt x="670" y="763"/>
                  </a:moveTo>
                  <a:cubicBezTo>
                    <a:pt x="534" y="763"/>
                    <a:pt x="534" y="763"/>
                    <a:pt x="534" y="763"/>
                  </a:cubicBezTo>
                  <a:cubicBezTo>
                    <a:pt x="534" y="770"/>
                    <a:pt x="534" y="770"/>
                    <a:pt x="534" y="770"/>
                  </a:cubicBezTo>
                  <a:cubicBezTo>
                    <a:pt x="580" y="770"/>
                    <a:pt x="625" y="770"/>
                    <a:pt x="668" y="770"/>
                  </a:cubicBezTo>
                  <a:cubicBezTo>
                    <a:pt x="669" y="768"/>
                    <a:pt x="670" y="765"/>
                    <a:pt x="670" y="763"/>
                  </a:cubicBezTo>
                  <a:moveTo>
                    <a:pt x="713" y="763"/>
                  </a:moveTo>
                  <a:cubicBezTo>
                    <a:pt x="691" y="763"/>
                    <a:pt x="691" y="763"/>
                    <a:pt x="691" y="763"/>
                  </a:cubicBezTo>
                  <a:cubicBezTo>
                    <a:pt x="690" y="765"/>
                    <a:pt x="690" y="768"/>
                    <a:pt x="689" y="770"/>
                  </a:cubicBezTo>
                  <a:cubicBezTo>
                    <a:pt x="697" y="770"/>
                    <a:pt x="706" y="770"/>
                    <a:pt x="714" y="771"/>
                  </a:cubicBezTo>
                  <a:cubicBezTo>
                    <a:pt x="713" y="768"/>
                    <a:pt x="713" y="765"/>
                    <a:pt x="713" y="763"/>
                  </a:cubicBezTo>
                  <a:moveTo>
                    <a:pt x="725" y="763"/>
                  </a:moveTo>
                  <a:cubicBezTo>
                    <a:pt x="719" y="763"/>
                    <a:pt x="719" y="763"/>
                    <a:pt x="719" y="763"/>
                  </a:cubicBezTo>
                  <a:cubicBezTo>
                    <a:pt x="719" y="765"/>
                    <a:pt x="719" y="768"/>
                    <a:pt x="720" y="771"/>
                  </a:cubicBezTo>
                  <a:cubicBezTo>
                    <a:pt x="722" y="771"/>
                    <a:pt x="724" y="771"/>
                    <a:pt x="726" y="771"/>
                  </a:cubicBezTo>
                  <a:cubicBezTo>
                    <a:pt x="726" y="769"/>
                    <a:pt x="725" y="767"/>
                    <a:pt x="725" y="765"/>
                  </a:cubicBezTo>
                  <a:cubicBezTo>
                    <a:pt x="725" y="764"/>
                    <a:pt x="725" y="764"/>
                    <a:pt x="725" y="763"/>
                  </a:cubicBezTo>
                  <a:moveTo>
                    <a:pt x="753" y="763"/>
                  </a:moveTo>
                  <a:cubicBezTo>
                    <a:pt x="731" y="763"/>
                    <a:pt x="731" y="763"/>
                    <a:pt x="731" y="763"/>
                  </a:cubicBezTo>
                  <a:cubicBezTo>
                    <a:pt x="731" y="764"/>
                    <a:pt x="731" y="764"/>
                    <a:pt x="731" y="765"/>
                  </a:cubicBezTo>
                  <a:cubicBezTo>
                    <a:pt x="731" y="767"/>
                    <a:pt x="732" y="769"/>
                    <a:pt x="733" y="771"/>
                  </a:cubicBezTo>
                  <a:cubicBezTo>
                    <a:pt x="739" y="771"/>
                    <a:pt x="745" y="771"/>
                    <a:pt x="751" y="771"/>
                  </a:cubicBezTo>
                  <a:cubicBezTo>
                    <a:pt x="752" y="769"/>
                    <a:pt x="753" y="767"/>
                    <a:pt x="753" y="765"/>
                  </a:cubicBezTo>
                  <a:cubicBezTo>
                    <a:pt x="753" y="764"/>
                    <a:pt x="753" y="764"/>
                    <a:pt x="753" y="763"/>
                  </a:cubicBezTo>
                  <a:moveTo>
                    <a:pt x="765" y="763"/>
                  </a:moveTo>
                  <a:cubicBezTo>
                    <a:pt x="759" y="763"/>
                    <a:pt x="759" y="763"/>
                    <a:pt x="759" y="763"/>
                  </a:cubicBezTo>
                  <a:cubicBezTo>
                    <a:pt x="759" y="764"/>
                    <a:pt x="759" y="764"/>
                    <a:pt x="759" y="765"/>
                  </a:cubicBezTo>
                  <a:cubicBezTo>
                    <a:pt x="759" y="767"/>
                    <a:pt x="759" y="769"/>
                    <a:pt x="758" y="771"/>
                  </a:cubicBezTo>
                  <a:cubicBezTo>
                    <a:pt x="760" y="771"/>
                    <a:pt x="762" y="771"/>
                    <a:pt x="764" y="771"/>
                  </a:cubicBezTo>
                  <a:cubicBezTo>
                    <a:pt x="765" y="768"/>
                    <a:pt x="765" y="766"/>
                    <a:pt x="765" y="763"/>
                  </a:cubicBezTo>
                  <a:moveTo>
                    <a:pt x="860" y="763"/>
                  </a:moveTo>
                  <a:cubicBezTo>
                    <a:pt x="771" y="763"/>
                    <a:pt x="771" y="763"/>
                    <a:pt x="771" y="763"/>
                  </a:cubicBezTo>
                  <a:cubicBezTo>
                    <a:pt x="771" y="766"/>
                    <a:pt x="771" y="768"/>
                    <a:pt x="770" y="771"/>
                  </a:cubicBezTo>
                  <a:cubicBezTo>
                    <a:pt x="799" y="771"/>
                    <a:pt x="827" y="771"/>
                    <a:pt x="853" y="771"/>
                  </a:cubicBezTo>
                  <a:cubicBezTo>
                    <a:pt x="855" y="769"/>
                    <a:pt x="858" y="766"/>
                    <a:pt x="860" y="763"/>
                  </a:cubicBezTo>
                  <a:moveTo>
                    <a:pt x="742" y="742"/>
                  </a:moveTo>
                  <a:cubicBezTo>
                    <a:pt x="740" y="742"/>
                    <a:pt x="738" y="743"/>
                    <a:pt x="736" y="743"/>
                  </a:cubicBezTo>
                  <a:cubicBezTo>
                    <a:pt x="749" y="743"/>
                    <a:pt x="749" y="743"/>
                    <a:pt x="749" y="743"/>
                  </a:cubicBezTo>
                  <a:cubicBezTo>
                    <a:pt x="746" y="743"/>
                    <a:pt x="744" y="742"/>
                    <a:pt x="742" y="742"/>
                  </a:cubicBezTo>
                  <a:moveTo>
                    <a:pt x="127" y="685"/>
                  </a:moveTo>
                  <a:cubicBezTo>
                    <a:pt x="90" y="691"/>
                    <a:pt x="54" y="696"/>
                    <a:pt x="22" y="699"/>
                  </a:cubicBezTo>
                  <a:cubicBezTo>
                    <a:pt x="31" y="724"/>
                    <a:pt x="41" y="749"/>
                    <a:pt x="53" y="773"/>
                  </a:cubicBezTo>
                  <a:cubicBezTo>
                    <a:pt x="91" y="772"/>
                    <a:pt x="131" y="772"/>
                    <a:pt x="175" y="771"/>
                  </a:cubicBezTo>
                  <a:cubicBezTo>
                    <a:pt x="156" y="745"/>
                    <a:pt x="139" y="716"/>
                    <a:pt x="127" y="685"/>
                  </a:cubicBezTo>
                  <a:moveTo>
                    <a:pt x="336" y="645"/>
                  </a:moveTo>
                  <a:cubicBezTo>
                    <a:pt x="219" y="672"/>
                    <a:pt x="219" y="672"/>
                    <a:pt x="219" y="672"/>
                  </a:cubicBezTo>
                  <a:cubicBezTo>
                    <a:pt x="215" y="673"/>
                    <a:pt x="211" y="673"/>
                    <a:pt x="207" y="673"/>
                  </a:cubicBezTo>
                  <a:cubicBezTo>
                    <a:pt x="204" y="673"/>
                    <a:pt x="201" y="673"/>
                    <a:pt x="197" y="673"/>
                  </a:cubicBezTo>
                  <a:cubicBezTo>
                    <a:pt x="180" y="676"/>
                    <a:pt x="163" y="679"/>
                    <a:pt x="147" y="682"/>
                  </a:cubicBezTo>
                  <a:cubicBezTo>
                    <a:pt x="156" y="703"/>
                    <a:pt x="167" y="724"/>
                    <a:pt x="179" y="743"/>
                  </a:cubicBezTo>
                  <a:cubicBezTo>
                    <a:pt x="356" y="743"/>
                    <a:pt x="356" y="743"/>
                    <a:pt x="356" y="743"/>
                  </a:cubicBezTo>
                  <a:cubicBezTo>
                    <a:pt x="347" y="712"/>
                    <a:pt x="341" y="680"/>
                    <a:pt x="336" y="645"/>
                  </a:cubicBezTo>
                  <a:moveTo>
                    <a:pt x="514" y="604"/>
                  </a:moveTo>
                  <a:cubicBezTo>
                    <a:pt x="452" y="618"/>
                    <a:pt x="452" y="618"/>
                    <a:pt x="452" y="618"/>
                  </a:cubicBezTo>
                  <a:cubicBezTo>
                    <a:pt x="470" y="630"/>
                    <a:pt x="470" y="630"/>
                    <a:pt x="470" y="630"/>
                  </a:cubicBezTo>
                  <a:cubicBezTo>
                    <a:pt x="472" y="631"/>
                    <a:pt x="472" y="633"/>
                    <a:pt x="471" y="635"/>
                  </a:cubicBezTo>
                  <a:cubicBezTo>
                    <a:pt x="471" y="636"/>
                    <a:pt x="469" y="636"/>
                    <a:pt x="468" y="636"/>
                  </a:cubicBezTo>
                  <a:cubicBezTo>
                    <a:pt x="468" y="636"/>
                    <a:pt x="467" y="636"/>
                    <a:pt x="466" y="636"/>
                  </a:cubicBezTo>
                  <a:cubicBezTo>
                    <a:pt x="444" y="621"/>
                    <a:pt x="444" y="621"/>
                    <a:pt x="444" y="621"/>
                  </a:cubicBezTo>
                  <a:cubicBezTo>
                    <a:pt x="443" y="621"/>
                    <a:pt x="443" y="621"/>
                    <a:pt x="443" y="621"/>
                  </a:cubicBezTo>
                  <a:cubicBezTo>
                    <a:pt x="355" y="641"/>
                    <a:pt x="355" y="641"/>
                    <a:pt x="355" y="641"/>
                  </a:cubicBezTo>
                  <a:cubicBezTo>
                    <a:pt x="360" y="677"/>
                    <a:pt x="367" y="711"/>
                    <a:pt x="376" y="743"/>
                  </a:cubicBezTo>
                  <a:cubicBezTo>
                    <a:pt x="514" y="743"/>
                    <a:pt x="514" y="743"/>
                    <a:pt x="514" y="743"/>
                  </a:cubicBezTo>
                  <a:cubicBezTo>
                    <a:pt x="514" y="604"/>
                    <a:pt x="514" y="604"/>
                    <a:pt x="514" y="604"/>
                  </a:cubicBezTo>
                  <a:moveTo>
                    <a:pt x="704" y="561"/>
                  </a:moveTo>
                  <a:cubicBezTo>
                    <a:pt x="534" y="600"/>
                    <a:pt x="534" y="600"/>
                    <a:pt x="534" y="600"/>
                  </a:cubicBezTo>
                  <a:cubicBezTo>
                    <a:pt x="534" y="743"/>
                    <a:pt x="534" y="743"/>
                    <a:pt x="534" y="743"/>
                  </a:cubicBezTo>
                  <a:cubicBezTo>
                    <a:pt x="676" y="743"/>
                    <a:pt x="676" y="743"/>
                    <a:pt x="676" y="743"/>
                  </a:cubicBezTo>
                  <a:cubicBezTo>
                    <a:pt x="692" y="688"/>
                    <a:pt x="702" y="626"/>
                    <a:pt x="704" y="561"/>
                  </a:cubicBezTo>
                  <a:moveTo>
                    <a:pt x="939" y="531"/>
                  </a:moveTo>
                  <a:cubicBezTo>
                    <a:pt x="832" y="531"/>
                    <a:pt x="832" y="531"/>
                    <a:pt x="832" y="531"/>
                  </a:cubicBezTo>
                  <a:cubicBezTo>
                    <a:pt x="724" y="556"/>
                    <a:pt x="724" y="556"/>
                    <a:pt x="724" y="556"/>
                  </a:cubicBezTo>
                  <a:cubicBezTo>
                    <a:pt x="722" y="623"/>
                    <a:pt x="712" y="687"/>
                    <a:pt x="697" y="743"/>
                  </a:cubicBezTo>
                  <a:cubicBezTo>
                    <a:pt x="724" y="743"/>
                    <a:pt x="724" y="743"/>
                    <a:pt x="724" y="743"/>
                  </a:cubicBezTo>
                  <a:cubicBezTo>
                    <a:pt x="729" y="739"/>
                    <a:pt x="736" y="736"/>
                    <a:pt x="742" y="736"/>
                  </a:cubicBezTo>
                  <a:cubicBezTo>
                    <a:pt x="749" y="736"/>
                    <a:pt x="755" y="739"/>
                    <a:pt x="761" y="743"/>
                  </a:cubicBezTo>
                  <a:cubicBezTo>
                    <a:pt x="873" y="743"/>
                    <a:pt x="873" y="743"/>
                    <a:pt x="873" y="743"/>
                  </a:cubicBezTo>
                  <a:cubicBezTo>
                    <a:pt x="913" y="682"/>
                    <a:pt x="937" y="609"/>
                    <a:pt x="939" y="531"/>
                  </a:cubicBezTo>
                  <a:moveTo>
                    <a:pt x="939" y="509"/>
                  </a:moveTo>
                  <a:cubicBezTo>
                    <a:pt x="934" y="509"/>
                    <a:pt x="930" y="510"/>
                    <a:pt x="925" y="510"/>
                  </a:cubicBezTo>
                  <a:cubicBezTo>
                    <a:pt x="918" y="512"/>
                    <a:pt x="918" y="512"/>
                    <a:pt x="918" y="512"/>
                  </a:cubicBezTo>
                  <a:cubicBezTo>
                    <a:pt x="939" y="512"/>
                    <a:pt x="939" y="512"/>
                    <a:pt x="939" y="512"/>
                  </a:cubicBezTo>
                  <a:cubicBezTo>
                    <a:pt x="939" y="511"/>
                    <a:pt x="939" y="510"/>
                    <a:pt x="939" y="509"/>
                  </a:cubicBezTo>
                  <a:moveTo>
                    <a:pt x="1054" y="488"/>
                  </a:moveTo>
                  <a:cubicBezTo>
                    <a:pt x="1047" y="490"/>
                    <a:pt x="1041" y="491"/>
                    <a:pt x="1034" y="493"/>
                  </a:cubicBezTo>
                  <a:cubicBezTo>
                    <a:pt x="1008" y="499"/>
                    <a:pt x="982" y="503"/>
                    <a:pt x="958" y="506"/>
                  </a:cubicBezTo>
                  <a:cubicBezTo>
                    <a:pt x="959" y="511"/>
                    <a:pt x="959" y="516"/>
                    <a:pt x="959" y="520"/>
                  </a:cubicBezTo>
                  <a:cubicBezTo>
                    <a:pt x="959" y="614"/>
                    <a:pt x="929" y="701"/>
                    <a:pt x="878" y="772"/>
                  </a:cubicBezTo>
                  <a:cubicBezTo>
                    <a:pt x="920" y="772"/>
                    <a:pt x="960" y="772"/>
                    <a:pt x="996" y="773"/>
                  </a:cubicBezTo>
                  <a:cubicBezTo>
                    <a:pt x="1034" y="700"/>
                    <a:pt x="1055" y="618"/>
                    <a:pt x="1055" y="530"/>
                  </a:cubicBezTo>
                  <a:cubicBezTo>
                    <a:pt x="1055" y="516"/>
                    <a:pt x="1055" y="502"/>
                    <a:pt x="1054" y="488"/>
                  </a:cubicBezTo>
                  <a:moveTo>
                    <a:pt x="356" y="297"/>
                  </a:moveTo>
                  <a:cubicBezTo>
                    <a:pt x="179" y="297"/>
                    <a:pt x="179" y="297"/>
                    <a:pt x="179" y="297"/>
                  </a:cubicBezTo>
                  <a:cubicBezTo>
                    <a:pt x="140" y="358"/>
                    <a:pt x="116" y="430"/>
                    <a:pt x="114" y="507"/>
                  </a:cubicBezTo>
                  <a:cubicBezTo>
                    <a:pt x="126" y="510"/>
                    <a:pt x="138" y="511"/>
                    <a:pt x="148" y="512"/>
                  </a:cubicBezTo>
                  <a:cubicBezTo>
                    <a:pt x="171" y="512"/>
                    <a:pt x="171" y="512"/>
                    <a:pt x="171" y="512"/>
                  </a:cubicBezTo>
                  <a:cubicBezTo>
                    <a:pt x="179" y="511"/>
                    <a:pt x="186" y="510"/>
                    <a:pt x="192" y="510"/>
                  </a:cubicBezTo>
                  <a:cubicBezTo>
                    <a:pt x="329" y="478"/>
                    <a:pt x="329" y="478"/>
                    <a:pt x="329" y="478"/>
                  </a:cubicBezTo>
                  <a:cubicBezTo>
                    <a:pt x="331" y="414"/>
                    <a:pt x="341" y="352"/>
                    <a:pt x="356" y="297"/>
                  </a:cubicBezTo>
                  <a:moveTo>
                    <a:pt x="514" y="297"/>
                  </a:moveTo>
                  <a:cubicBezTo>
                    <a:pt x="376" y="297"/>
                    <a:pt x="376" y="297"/>
                    <a:pt x="376" y="297"/>
                  </a:cubicBezTo>
                  <a:cubicBezTo>
                    <a:pt x="361" y="350"/>
                    <a:pt x="352" y="410"/>
                    <a:pt x="349" y="474"/>
                  </a:cubicBezTo>
                  <a:cubicBezTo>
                    <a:pt x="514" y="436"/>
                    <a:pt x="514" y="436"/>
                    <a:pt x="514" y="436"/>
                  </a:cubicBezTo>
                  <a:cubicBezTo>
                    <a:pt x="514" y="297"/>
                    <a:pt x="514" y="297"/>
                    <a:pt x="514" y="297"/>
                  </a:cubicBezTo>
                  <a:moveTo>
                    <a:pt x="676" y="297"/>
                  </a:moveTo>
                  <a:cubicBezTo>
                    <a:pt x="534" y="297"/>
                    <a:pt x="534" y="297"/>
                    <a:pt x="534" y="297"/>
                  </a:cubicBezTo>
                  <a:cubicBezTo>
                    <a:pt x="534" y="431"/>
                    <a:pt x="534" y="431"/>
                    <a:pt x="534" y="431"/>
                  </a:cubicBezTo>
                  <a:cubicBezTo>
                    <a:pt x="697" y="394"/>
                    <a:pt x="697" y="394"/>
                    <a:pt x="697" y="394"/>
                  </a:cubicBezTo>
                  <a:cubicBezTo>
                    <a:pt x="692" y="360"/>
                    <a:pt x="685" y="327"/>
                    <a:pt x="676" y="297"/>
                  </a:cubicBezTo>
                  <a:moveTo>
                    <a:pt x="873" y="297"/>
                  </a:moveTo>
                  <a:cubicBezTo>
                    <a:pt x="697" y="297"/>
                    <a:pt x="697" y="297"/>
                    <a:pt x="697" y="297"/>
                  </a:cubicBezTo>
                  <a:cubicBezTo>
                    <a:pt x="705" y="326"/>
                    <a:pt x="711" y="357"/>
                    <a:pt x="716" y="389"/>
                  </a:cubicBezTo>
                  <a:cubicBezTo>
                    <a:pt x="901" y="347"/>
                    <a:pt x="901" y="347"/>
                    <a:pt x="901" y="347"/>
                  </a:cubicBezTo>
                  <a:cubicBezTo>
                    <a:pt x="893" y="330"/>
                    <a:pt x="884" y="313"/>
                    <a:pt x="873" y="297"/>
                  </a:cubicBezTo>
                  <a:moveTo>
                    <a:pt x="458" y="113"/>
                  </a:moveTo>
                  <a:cubicBezTo>
                    <a:pt x="350" y="131"/>
                    <a:pt x="255" y="192"/>
                    <a:pt x="193" y="277"/>
                  </a:cubicBezTo>
                  <a:cubicBezTo>
                    <a:pt x="361" y="277"/>
                    <a:pt x="361" y="277"/>
                    <a:pt x="361" y="277"/>
                  </a:cubicBezTo>
                  <a:cubicBezTo>
                    <a:pt x="368" y="256"/>
                    <a:pt x="375" y="236"/>
                    <a:pt x="384" y="217"/>
                  </a:cubicBezTo>
                  <a:cubicBezTo>
                    <a:pt x="405" y="170"/>
                    <a:pt x="430" y="135"/>
                    <a:pt x="458" y="113"/>
                  </a:cubicBezTo>
                  <a:moveTo>
                    <a:pt x="594" y="113"/>
                  </a:moveTo>
                  <a:cubicBezTo>
                    <a:pt x="622" y="135"/>
                    <a:pt x="648" y="170"/>
                    <a:pt x="669" y="217"/>
                  </a:cubicBezTo>
                  <a:cubicBezTo>
                    <a:pt x="677" y="236"/>
                    <a:pt x="685" y="256"/>
                    <a:pt x="691" y="277"/>
                  </a:cubicBezTo>
                  <a:cubicBezTo>
                    <a:pt x="860" y="277"/>
                    <a:pt x="860" y="277"/>
                    <a:pt x="860" y="277"/>
                  </a:cubicBezTo>
                  <a:cubicBezTo>
                    <a:pt x="797" y="192"/>
                    <a:pt x="703" y="131"/>
                    <a:pt x="594" y="113"/>
                  </a:cubicBezTo>
                  <a:moveTo>
                    <a:pt x="514" y="108"/>
                  </a:moveTo>
                  <a:cubicBezTo>
                    <a:pt x="472" y="115"/>
                    <a:pt x="433" y="156"/>
                    <a:pt x="402" y="225"/>
                  </a:cubicBezTo>
                  <a:cubicBezTo>
                    <a:pt x="395" y="242"/>
                    <a:pt x="388" y="259"/>
                    <a:pt x="382" y="277"/>
                  </a:cubicBezTo>
                  <a:cubicBezTo>
                    <a:pt x="514" y="277"/>
                    <a:pt x="514" y="277"/>
                    <a:pt x="514" y="277"/>
                  </a:cubicBezTo>
                  <a:cubicBezTo>
                    <a:pt x="514" y="108"/>
                    <a:pt x="514" y="108"/>
                    <a:pt x="514" y="108"/>
                  </a:cubicBezTo>
                  <a:moveTo>
                    <a:pt x="534" y="108"/>
                  </a:moveTo>
                  <a:cubicBezTo>
                    <a:pt x="534" y="277"/>
                    <a:pt x="534" y="277"/>
                    <a:pt x="534" y="277"/>
                  </a:cubicBezTo>
                  <a:cubicBezTo>
                    <a:pt x="670" y="277"/>
                    <a:pt x="670" y="277"/>
                    <a:pt x="670" y="277"/>
                  </a:cubicBezTo>
                  <a:cubicBezTo>
                    <a:pt x="665" y="259"/>
                    <a:pt x="658" y="242"/>
                    <a:pt x="651" y="225"/>
                  </a:cubicBezTo>
                  <a:cubicBezTo>
                    <a:pt x="619" y="153"/>
                    <a:pt x="577" y="112"/>
                    <a:pt x="534" y="108"/>
                  </a:cubicBezTo>
                  <a:moveTo>
                    <a:pt x="525" y="0"/>
                  </a:moveTo>
                  <a:cubicBezTo>
                    <a:pt x="258" y="0"/>
                    <a:pt x="37" y="197"/>
                    <a:pt x="0" y="454"/>
                  </a:cubicBezTo>
                  <a:cubicBezTo>
                    <a:pt x="15" y="464"/>
                    <a:pt x="29" y="473"/>
                    <a:pt x="43" y="481"/>
                  </a:cubicBezTo>
                  <a:cubicBezTo>
                    <a:pt x="48" y="483"/>
                    <a:pt x="52" y="486"/>
                    <a:pt x="57" y="488"/>
                  </a:cubicBezTo>
                  <a:cubicBezTo>
                    <a:pt x="57" y="488"/>
                    <a:pt x="57" y="488"/>
                    <a:pt x="57" y="488"/>
                  </a:cubicBezTo>
                  <a:cubicBezTo>
                    <a:pt x="70" y="494"/>
                    <a:pt x="82" y="499"/>
                    <a:pt x="94" y="503"/>
                  </a:cubicBezTo>
                  <a:cubicBezTo>
                    <a:pt x="103" y="272"/>
                    <a:pt x="294" y="88"/>
                    <a:pt x="526" y="88"/>
                  </a:cubicBezTo>
                  <a:cubicBezTo>
                    <a:pt x="701" y="88"/>
                    <a:pt x="853" y="192"/>
                    <a:pt x="920" y="342"/>
                  </a:cubicBezTo>
                  <a:cubicBezTo>
                    <a:pt x="935" y="339"/>
                    <a:pt x="935" y="339"/>
                    <a:pt x="935" y="339"/>
                  </a:cubicBezTo>
                  <a:cubicBezTo>
                    <a:pt x="944" y="336"/>
                    <a:pt x="953" y="333"/>
                    <a:pt x="965" y="330"/>
                  </a:cubicBezTo>
                  <a:cubicBezTo>
                    <a:pt x="982" y="326"/>
                    <a:pt x="998" y="322"/>
                    <a:pt x="1012" y="319"/>
                  </a:cubicBezTo>
                  <a:cubicBezTo>
                    <a:pt x="930" y="131"/>
                    <a:pt x="743" y="0"/>
                    <a:pt x="525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í$ḷiďè"/>
            <p:cNvSpPr/>
            <p:nvPr/>
          </p:nvSpPr>
          <p:spPr bwMode="auto">
            <a:xfrm>
              <a:off x="4565650" y="1782763"/>
              <a:ext cx="3122613" cy="3116263"/>
            </a:xfrm>
            <a:custGeom>
              <a:avLst/>
              <a:gdLst>
                <a:gd name="T0" fmla="*/ 432 w 865"/>
                <a:gd name="T1" fmla="*/ 864 h 864"/>
                <a:gd name="T2" fmla="*/ 432 w 865"/>
                <a:gd name="T3" fmla="*/ 0 h 864"/>
                <a:gd name="T4" fmla="*/ 779 w 865"/>
                <a:gd name="T5" fmla="*/ 655 h 864"/>
                <a:gd name="T6" fmla="*/ 631 w 865"/>
                <a:gd name="T7" fmla="*/ 443 h 864"/>
                <a:gd name="T8" fmla="*/ 779 w 865"/>
                <a:gd name="T9" fmla="*/ 655 h 864"/>
                <a:gd name="T10" fmla="*/ 308 w 865"/>
                <a:gd name="T11" fmla="*/ 137 h 864"/>
                <a:gd name="T12" fmla="*/ 420 w 865"/>
                <a:gd name="T13" fmla="*/ 189 h 864"/>
                <a:gd name="T14" fmla="*/ 420 w 865"/>
                <a:gd name="T15" fmla="*/ 209 h 864"/>
                <a:gd name="T16" fmla="*/ 253 w 865"/>
                <a:gd name="T17" fmla="*/ 424 h 864"/>
                <a:gd name="T18" fmla="*/ 420 w 865"/>
                <a:gd name="T19" fmla="*/ 209 h 864"/>
                <a:gd name="T20" fmla="*/ 557 w 865"/>
                <a:gd name="T21" fmla="*/ 137 h 864"/>
                <a:gd name="T22" fmla="*/ 440 w 865"/>
                <a:gd name="T23" fmla="*/ 189 h 864"/>
                <a:gd name="T24" fmla="*/ 582 w 865"/>
                <a:gd name="T25" fmla="*/ 209 h 864"/>
                <a:gd name="T26" fmla="*/ 440 w 865"/>
                <a:gd name="T27" fmla="*/ 424 h 864"/>
                <a:gd name="T28" fmla="*/ 582 w 865"/>
                <a:gd name="T29" fmla="*/ 209 h 864"/>
                <a:gd name="T30" fmla="*/ 779 w 865"/>
                <a:gd name="T31" fmla="*/ 209 h 864"/>
                <a:gd name="T32" fmla="*/ 631 w 865"/>
                <a:gd name="T33" fmla="*/ 424 h 864"/>
                <a:gd name="T34" fmla="*/ 582 w 865"/>
                <a:gd name="T35" fmla="*/ 655 h 864"/>
                <a:gd name="T36" fmla="*/ 440 w 865"/>
                <a:gd name="T37" fmla="*/ 443 h 864"/>
                <a:gd name="T38" fmla="*/ 582 w 865"/>
                <a:gd name="T39" fmla="*/ 655 h 864"/>
                <a:gd name="T40" fmla="*/ 557 w 865"/>
                <a:gd name="T41" fmla="*/ 727 h 864"/>
                <a:gd name="T42" fmla="*/ 440 w 865"/>
                <a:gd name="T43" fmla="*/ 675 h 864"/>
                <a:gd name="T44" fmla="*/ 420 w 865"/>
                <a:gd name="T45" fmla="*/ 844 h 864"/>
                <a:gd name="T46" fmla="*/ 288 w 865"/>
                <a:gd name="T47" fmla="*/ 675 h 864"/>
                <a:gd name="T48" fmla="*/ 420 w 865"/>
                <a:gd name="T49" fmla="*/ 844 h 864"/>
                <a:gd name="T50" fmla="*/ 253 w 865"/>
                <a:gd name="T51" fmla="*/ 443 h 864"/>
                <a:gd name="T52" fmla="*/ 420 w 865"/>
                <a:gd name="T53" fmla="*/ 655 h 864"/>
                <a:gd name="T54" fmla="*/ 262 w 865"/>
                <a:gd name="T55" fmla="*/ 655 h 864"/>
                <a:gd name="T56" fmla="*/ 20 w 865"/>
                <a:gd name="T57" fmla="*/ 443 h 864"/>
                <a:gd name="T58" fmla="*/ 262 w 865"/>
                <a:gd name="T59" fmla="*/ 655 h 864"/>
                <a:gd name="T60" fmla="*/ 85 w 865"/>
                <a:gd name="T61" fmla="*/ 209 h 864"/>
                <a:gd name="T62" fmla="*/ 234 w 865"/>
                <a:gd name="T63" fmla="*/ 424 h 864"/>
                <a:gd name="T64" fmla="*/ 364 w 865"/>
                <a:gd name="T65" fmla="*/ 25 h 864"/>
                <a:gd name="T66" fmla="*/ 267 w 865"/>
                <a:gd name="T67" fmla="*/ 189 h 864"/>
                <a:gd name="T68" fmla="*/ 364 w 865"/>
                <a:gd name="T69" fmla="*/ 25 h 864"/>
                <a:gd name="T70" fmla="*/ 597 w 865"/>
                <a:gd name="T71" fmla="*/ 189 h 864"/>
                <a:gd name="T72" fmla="*/ 500 w 865"/>
                <a:gd name="T73" fmla="*/ 25 h 864"/>
                <a:gd name="T74" fmla="*/ 500 w 865"/>
                <a:gd name="T75" fmla="*/ 839 h 864"/>
                <a:gd name="T76" fmla="*/ 597 w 865"/>
                <a:gd name="T77" fmla="*/ 675 h 864"/>
                <a:gd name="T78" fmla="*/ 500 w 865"/>
                <a:gd name="T79" fmla="*/ 839 h 864"/>
                <a:gd name="T80" fmla="*/ 267 w 865"/>
                <a:gd name="T81" fmla="*/ 675 h 864"/>
                <a:gd name="T82" fmla="*/ 364 w 865"/>
                <a:gd name="T83" fmla="*/ 839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5" h="864">
                  <a:moveTo>
                    <a:pt x="0" y="432"/>
                  </a:moveTo>
                  <a:cubicBezTo>
                    <a:pt x="0" y="671"/>
                    <a:pt x="194" y="864"/>
                    <a:pt x="432" y="864"/>
                  </a:cubicBezTo>
                  <a:cubicBezTo>
                    <a:pt x="671" y="864"/>
                    <a:pt x="865" y="671"/>
                    <a:pt x="865" y="432"/>
                  </a:cubicBezTo>
                  <a:cubicBezTo>
                    <a:pt x="865" y="194"/>
                    <a:pt x="671" y="0"/>
                    <a:pt x="432" y="0"/>
                  </a:cubicBezTo>
                  <a:cubicBezTo>
                    <a:pt x="194" y="0"/>
                    <a:pt x="0" y="194"/>
                    <a:pt x="0" y="432"/>
                  </a:cubicBezTo>
                  <a:moveTo>
                    <a:pt x="779" y="655"/>
                  </a:moveTo>
                  <a:cubicBezTo>
                    <a:pt x="603" y="655"/>
                    <a:pt x="603" y="655"/>
                    <a:pt x="603" y="655"/>
                  </a:cubicBezTo>
                  <a:cubicBezTo>
                    <a:pt x="620" y="592"/>
                    <a:pt x="630" y="519"/>
                    <a:pt x="631" y="443"/>
                  </a:cubicBezTo>
                  <a:cubicBezTo>
                    <a:pt x="845" y="443"/>
                    <a:pt x="845" y="443"/>
                    <a:pt x="845" y="443"/>
                  </a:cubicBezTo>
                  <a:cubicBezTo>
                    <a:pt x="843" y="521"/>
                    <a:pt x="819" y="594"/>
                    <a:pt x="779" y="655"/>
                  </a:cubicBezTo>
                  <a:moveTo>
                    <a:pt x="288" y="189"/>
                  </a:moveTo>
                  <a:cubicBezTo>
                    <a:pt x="294" y="171"/>
                    <a:pt x="301" y="154"/>
                    <a:pt x="308" y="137"/>
                  </a:cubicBezTo>
                  <a:cubicBezTo>
                    <a:pt x="339" y="68"/>
                    <a:pt x="378" y="27"/>
                    <a:pt x="420" y="20"/>
                  </a:cubicBezTo>
                  <a:cubicBezTo>
                    <a:pt x="420" y="189"/>
                    <a:pt x="420" y="189"/>
                    <a:pt x="420" y="189"/>
                  </a:cubicBezTo>
                  <a:cubicBezTo>
                    <a:pt x="288" y="189"/>
                    <a:pt x="288" y="189"/>
                    <a:pt x="288" y="189"/>
                  </a:cubicBezTo>
                  <a:moveTo>
                    <a:pt x="420" y="209"/>
                  </a:moveTo>
                  <a:cubicBezTo>
                    <a:pt x="420" y="424"/>
                    <a:pt x="420" y="424"/>
                    <a:pt x="420" y="424"/>
                  </a:cubicBezTo>
                  <a:cubicBezTo>
                    <a:pt x="253" y="424"/>
                    <a:pt x="253" y="424"/>
                    <a:pt x="253" y="424"/>
                  </a:cubicBezTo>
                  <a:cubicBezTo>
                    <a:pt x="254" y="346"/>
                    <a:pt x="264" y="273"/>
                    <a:pt x="282" y="209"/>
                  </a:cubicBezTo>
                  <a:cubicBezTo>
                    <a:pt x="420" y="209"/>
                    <a:pt x="420" y="209"/>
                    <a:pt x="420" y="209"/>
                  </a:cubicBezTo>
                  <a:moveTo>
                    <a:pt x="440" y="20"/>
                  </a:moveTo>
                  <a:cubicBezTo>
                    <a:pt x="483" y="24"/>
                    <a:pt x="525" y="65"/>
                    <a:pt x="557" y="137"/>
                  </a:cubicBezTo>
                  <a:cubicBezTo>
                    <a:pt x="564" y="154"/>
                    <a:pt x="571" y="171"/>
                    <a:pt x="576" y="189"/>
                  </a:cubicBezTo>
                  <a:cubicBezTo>
                    <a:pt x="440" y="189"/>
                    <a:pt x="440" y="189"/>
                    <a:pt x="440" y="189"/>
                  </a:cubicBezTo>
                  <a:cubicBezTo>
                    <a:pt x="440" y="20"/>
                    <a:pt x="440" y="20"/>
                    <a:pt x="440" y="20"/>
                  </a:cubicBezTo>
                  <a:moveTo>
                    <a:pt x="582" y="209"/>
                  </a:moveTo>
                  <a:cubicBezTo>
                    <a:pt x="601" y="273"/>
                    <a:pt x="610" y="346"/>
                    <a:pt x="611" y="424"/>
                  </a:cubicBezTo>
                  <a:cubicBezTo>
                    <a:pt x="440" y="424"/>
                    <a:pt x="440" y="424"/>
                    <a:pt x="440" y="424"/>
                  </a:cubicBezTo>
                  <a:cubicBezTo>
                    <a:pt x="440" y="209"/>
                    <a:pt x="440" y="209"/>
                    <a:pt x="440" y="209"/>
                  </a:cubicBezTo>
                  <a:cubicBezTo>
                    <a:pt x="582" y="209"/>
                    <a:pt x="582" y="209"/>
                    <a:pt x="582" y="209"/>
                  </a:cubicBezTo>
                  <a:moveTo>
                    <a:pt x="603" y="209"/>
                  </a:moveTo>
                  <a:cubicBezTo>
                    <a:pt x="779" y="209"/>
                    <a:pt x="779" y="209"/>
                    <a:pt x="779" y="209"/>
                  </a:cubicBezTo>
                  <a:cubicBezTo>
                    <a:pt x="819" y="271"/>
                    <a:pt x="843" y="345"/>
                    <a:pt x="845" y="424"/>
                  </a:cubicBezTo>
                  <a:cubicBezTo>
                    <a:pt x="631" y="424"/>
                    <a:pt x="631" y="424"/>
                    <a:pt x="631" y="424"/>
                  </a:cubicBezTo>
                  <a:cubicBezTo>
                    <a:pt x="630" y="347"/>
                    <a:pt x="621" y="273"/>
                    <a:pt x="603" y="209"/>
                  </a:cubicBezTo>
                  <a:moveTo>
                    <a:pt x="582" y="655"/>
                  </a:moveTo>
                  <a:cubicBezTo>
                    <a:pt x="440" y="655"/>
                    <a:pt x="440" y="655"/>
                    <a:pt x="440" y="655"/>
                  </a:cubicBezTo>
                  <a:cubicBezTo>
                    <a:pt x="440" y="443"/>
                    <a:pt x="440" y="443"/>
                    <a:pt x="440" y="443"/>
                  </a:cubicBezTo>
                  <a:cubicBezTo>
                    <a:pt x="611" y="443"/>
                    <a:pt x="611" y="443"/>
                    <a:pt x="611" y="443"/>
                  </a:cubicBezTo>
                  <a:cubicBezTo>
                    <a:pt x="610" y="520"/>
                    <a:pt x="600" y="592"/>
                    <a:pt x="582" y="655"/>
                  </a:cubicBezTo>
                  <a:moveTo>
                    <a:pt x="576" y="675"/>
                  </a:moveTo>
                  <a:cubicBezTo>
                    <a:pt x="571" y="693"/>
                    <a:pt x="564" y="711"/>
                    <a:pt x="557" y="727"/>
                  </a:cubicBezTo>
                  <a:cubicBezTo>
                    <a:pt x="525" y="799"/>
                    <a:pt x="483" y="840"/>
                    <a:pt x="440" y="844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576" y="675"/>
                    <a:pt x="576" y="675"/>
                    <a:pt x="576" y="675"/>
                  </a:cubicBezTo>
                  <a:moveTo>
                    <a:pt x="420" y="844"/>
                  </a:moveTo>
                  <a:cubicBezTo>
                    <a:pt x="378" y="837"/>
                    <a:pt x="339" y="796"/>
                    <a:pt x="308" y="727"/>
                  </a:cubicBezTo>
                  <a:cubicBezTo>
                    <a:pt x="301" y="711"/>
                    <a:pt x="294" y="693"/>
                    <a:pt x="288" y="675"/>
                  </a:cubicBezTo>
                  <a:cubicBezTo>
                    <a:pt x="420" y="675"/>
                    <a:pt x="420" y="675"/>
                    <a:pt x="420" y="675"/>
                  </a:cubicBezTo>
                  <a:cubicBezTo>
                    <a:pt x="420" y="844"/>
                    <a:pt x="420" y="844"/>
                    <a:pt x="420" y="844"/>
                  </a:cubicBezTo>
                  <a:moveTo>
                    <a:pt x="282" y="655"/>
                  </a:moveTo>
                  <a:cubicBezTo>
                    <a:pt x="264" y="592"/>
                    <a:pt x="254" y="520"/>
                    <a:pt x="253" y="443"/>
                  </a:cubicBezTo>
                  <a:cubicBezTo>
                    <a:pt x="420" y="443"/>
                    <a:pt x="420" y="443"/>
                    <a:pt x="420" y="443"/>
                  </a:cubicBezTo>
                  <a:cubicBezTo>
                    <a:pt x="420" y="655"/>
                    <a:pt x="420" y="655"/>
                    <a:pt x="420" y="655"/>
                  </a:cubicBezTo>
                  <a:cubicBezTo>
                    <a:pt x="282" y="655"/>
                    <a:pt x="282" y="655"/>
                    <a:pt x="282" y="655"/>
                  </a:cubicBezTo>
                  <a:moveTo>
                    <a:pt x="262" y="655"/>
                  </a:moveTo>
                  <a:cubicBezTo>
                    <a:pt x="85" y="655"/>
                    <a:pt x="85" y="655"/>
                    <a:pt x="85" y="655"/>
                  </a:cubicBezTo>
                  <a:cubicBezTo>
                    <a:pt x="46" y="594"/>
                    <a:pt x="22" y="521"/>
                    <a:pt x="20" y="443"/>
                  </a:cubicBezTo>
                  <a:cubicBezTo>
                    <a:pt x="234" y="443"/>
                    <a:pt x="234" y="443"/>
                    <a:pt x="234" y="443"/>
                  </a:cubicBezTo>
                  <a:cubicBezTo>
                    <a:pt x="235" y="519"/>
                    <a:pt x="244" y="592"/>
                    <a:pt x="262" y="655"/>
                  </a:cubicBezTo>
                  <a:moveTo>
                    <a:pt x="20" y="424"/>
                  </a:moveTo>
                  <a:cubicBezTo>
                    <a:pt x="21" y="345"/>
                    <a:pt x="45" y="271"/>
                    <a:pt x="85" y="209"/>
                  </a:cubicBezTo>
                  <a:cubicBezTo>
                    <a:pt x="262" y="209"/>
                    <a:pt x="262" y="209"/>
                    <a:pt x="262" y="209"/>
                  </a:cubicBezTo>
                  <a:cubicBezTo>
                    <a:pt x="244" y="273"/>
                    <a:pt x="234" y="347"/>
                    <a:pt x="234" y="424"/>
                  </a:cubicBezTo>
                  <a:cubicBezTo>
                    <a:pt x="20" y="424"/>
                    <a:pt x="20" y="424"/>
                    <a:pt x="20" y="424"/>
                  </a:cubicBezTo>
                  <a:moveTo>
                    <a:pt x="364" y="25"/>
                  </a:moveTo>
                  <a:cubicBezTo>
                    <a:pt x="336" y="47"/>
                    <a:pt x="311" y="82"/>
                    <a:pt x="290" y="129"/>
                  </a:cubicBezTo>
                  <a:cubicBezTo>
                    <a:pt x="281" y="148"/>
                    <a:pt x="274" y="168"/>
                    <a:pt x="267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61" y="104"/>
                    <a:pt x="256" y="43"/>
                    <a:pt x="364" y="25"/>
                  </a:cubicBezTo>
                  <a:moveTo>
                    <a:pt x="766" y="189"/>
                  </a:moveTo>
                  <a:cubicBezTo>
                    <a:pt x="597" y="189"/>
                    <a:pt x="597" y="189"/>
                    <a:pt x="597" y="189"/>
                  </a:cubicBezTo>
                  <a:cubicBezTo>
                    <a:pt x="591" y="168"/>
                    <a:pt x="583" y="148"/>
                    <a:pt x="575" y="129"/>
                  </a:cubicBezTo>
                  <a:cubicBezTo>
                    <a:pt x="554" y="82"/>
                    <a:pt x="528" y="47"/>
                    <a:pt x="500" y="25"/>
                  </a:cubicBezTo>
                  <a:cubicBezTo>
                    <a:pt x="609" y="43"/>
                    <a:pt x="703" y="104"/>
                    <a:pt x="766" y="189"/>
                  </a:cubicBezTo>
                  <a:moveTo>
                    <a:pt x="500" y="839"/>
                  </a:moveTo>
                  <a:cubicBezTo>
                    <a:pt x="528" y="817"/>
                    <a:pt x="554" y="782"/>
                    <a:pt x="575" y="735"/>
                  </a:cubicBezTo>
                  <a:cubicBezTo>
                    <a:pt x="583" y="716"/>
                    <a:pt x="591" y="696"/>
                    <a:pt x="597" y="675"/>
                  </a:cubicBezTo>
                  <a:cubicBezTo>
                    <a:pt x="766" y="675"/>
                    <a:pt x="766" y="675"/>
                    <a:pt x="766" y="675"/>
                  </a:cubicBezTo>
                  <a:cubicBezTo>
                    <a:pt x="703" y="760"/>
                    <a:pt x="609" y="821"/>
                    <a:pt x="500" y="839"/>
                  </a:cubicBezTo>
                  <a:moveTo>
                    <a:pt x="99" y="675"/>
                  </a:moveTo>
                  <a:cubicBezTo>
                    <a:pt x="267" y="675"/>
                    <a:pt x="267" y="675"/>
                    <a:pt x="267" y="675"/>
                  </a:cubicBezTo>
                  <a:cubicBezTo>
                    <a:pt x="274" y="696"/>
                    <a:pt x="281" y="716"/>
                    <a:pt x="290" y="735"/>
                  </a:cubicBezTo>
                  <a:cubicBezTo>
                    <a:pt x="311" y="782"/>
                    <a:pt x="336" y="817"/>
                    <a:pt x="364" y="839"/>
                  </a:cubicBezTo>
                  <a:cubicBezTo>
                    <a:pt x="256" y="821"/>
                    <a:pt x="161" y="760"/>
                    <a:pt x="99" y="67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iś1iďe"/>
            <p:cNvSpPr/>
            <p:nvPr/>
          </p:nvSpPr>
          <p:spPr bwMode="auto">
            <a:xfrm>
              <a:off x="7840663" y="4479926"/>
              <a:ext cx="57150" cy="65088"/>
            </a:xfrm>
            <a:custGeom>
              <a:avLst/>
              <a:gdLst>
                <a:gd name="T0" fmla="*/ 5 w 16"/>
                <a:gd name="T1" fmla="*/ 18 h 18"/>
                <a:gd name="T2" fmla="*/ 3 w 16"/>
                <a:gd name="T3" fmla="*/ 17 h 18"/>
                <a:gd name="T4" fmla="*/ 1 w 16"/>
                <a:gd name="T5" fmla="*/ 11 h 18"/>
                <a:gd name="T6" fmla="*/ 7 w 16"/>
                <a:gd name="T7" fmla="*/ 3 h 18"/>
                <a:gd name="T8" fmla="*/ 13 w 16"/>
                <a:gd name="T9" fmla="*/ 2 h 18"/>
                <a:gd name="T10" fmla="*/ 14 w 16"/>
                <a:gd name="T11" fmla="*/ 8 h 18"/>
                <a:gd name="T12" fmla="*/ 9 w 16"/>
                <a:gd name="T13" fmla="*/ 16 h 18"/>
                <a:gd name="T14" fmla="*/ 5 w 16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8">
                  <a:moveTo>
                    <a:pt x="5" y="18"/>
                  </a:moveTo>
                  <a:cubicBezTo>
                    <a:pt x="4" y="18"/>
                    <a:pt x="3" y="18"/>
                    <a:pt x="3" y="17"/>
                  </a:cubicBezTo>
                  <a:cubicBezTo>
                    <a:pt x="1" y="16"/>
                    <a:pt x="0" y="13"/>
                    <a:pt x="1" y="11"/>
                  </a:cubicBezTo>
                  <a:cubicBezTo>
                    <a:pt x="3" y="8"/>
                    <a:pt x="5" y="6"/>
                    <a:pt x="7" y="3"/>
                  </a:cubicBezTo>
                  <a:cubicBezTo>
                    <a:pt x="8" y="1"/>
                    <a:pt x="11" y="0"/>
                    <a:pt x="13" y="2"/>
                  </a:cubicBezTo>
                  <a:cubicBezTo>
                    <a:pt x="15" y="3"/>
                    <a:pt x="16" y="6"/>
                    <a:pt x="14" y="8"/>
                  </a:cubicBezTo>
                  <a:cubicBezTo>
                    <a:pt x="12" y="11"/>
                    <a:pt x="11" y="13"/>
                    <a:pt x="9" y="16"/>
                  </a:cubicBezTo>
                  <a:cubicBezTo>
                    <a:pt x="8" y="17"/>
                    <a:pt x="6" y="18"/>
                    <a:pt x="5" y="18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î$ļiďé"/>
            <p:cNvSpPr/>
            <p:nvPr/>
          </p:nvSpPr>
          <p:spPr bwMode="auto">
            <a:xfrm>
              <a:off x="7897813" y="4235451"/>
              <a:ext cx="136525" cy="219075"/>
            </a:xfrm>
            <a:custGeom>
              <a:avLst/>
              <a:gdLst>
                <a:gd name="T0" fmla="*/ 5 w 38"/>
                <a:gd name="T1" fmla="*/ 61 h 61"/>
                <a:gd name="T2" fmla="*/ 3 w 38"/>
                <a:gd name="T3" fmla="*/ 60 h 61"/>
                <a:gd name="T4" fmla="*/ 1 w 38"/>
                <a:gd name="T5" fmla="*/ 54 h 61"/>
                <a:gd name="T6" fmla="*/ 11 w 38"/>
                <a:gd name="T7" fmla="*/ 37 h 61"/>
                <a:gd name="T8" fmla="*/ 17 w 38"/>
                <a:gd name="T9" fmla="*/ 36 h 61"/>
                <a:gd name="T10" fmla="*/ 19 w 38"/>
                <a:gd name="T11" fmla="*/ 42 h 61"/>
                <a:gd name="T12" fmla="*/ 9 w 38"/>
                <a:gd name="T13" fmla="*/ 59 h 61"/>
                <a:gd name="T14" fmla="*/ 5 w 38"/>
                <a:gd name="T15" fmla="*/ 61 h 61"/>
                <a:gd name="T16" fmla="*/ 24 w 38"/>
                <a:gd name="T17" fmla="*/ 27 h 61"/>
                <a:gd name="T18" fmla="*/ 22 w 38"/>
                <a:gd name="T19" fmla="*/ 26 h 61"/>
                <a:gd name="T20" fmla="*/ 20 w 38"/>
                <a:gd name="T21" fmla="*/ 20 h 61"/>
                <a:gd name="T22" fmla="*/ 29 w 38"/>
                <a:gd name="T23" fmla="*/ 3 h 61"/>
                <a:gd name="T24" fmla="*/ 35 w 38"/>
                <a:gd name="T25" fmla="*/ 1 h 61"/>
                <a:gd name="T26" fmla="*/ 37 w 38"/>
                <a:gd name="T27" fmla="*/ 7 h 61"/>
                <a:gd name="T28" fmla="*/ 28 w 38"/>
                <a:gd name="T29" fmla="*/ 24 h 61"/>
                <a:gd name="T30" fmla="*/ 24 w 38"/>
                <a:gd name="T31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61">
                  <a:moveTo>
                    <a:pt x="5" y="61"/>
                  </a:moveTo>
                  <a:cubicBezTo>
                    <a:pt x="4" y="61"/>
                    <a:pt x="3" y="61"/>
                    <a:pt x="3" y="60"/>
                  </a:cubicBezTo>
                  <a:cubicBezTo>
                    <a:pt x="1" y="59"/>
                    <a:pt x="0" y="56"/>
                    <a:pt x="1" y="54"/>
                  </a:cubicBezTo>
                  <a:cubicBezTo>
                    <a:pt x="5" y="49"/>
                    <a:pt x="8" y="43"/>
                    <a:pt x="11" y="37"/>
                  </a:cubicBezTo>
                  <a:cubicBezTo>
                    <a:pt x="12" y="35"/>
                    <a:pt x="15" y="35"/>
                    <a:pt x="17" y="36"/>
                  </a:cubicBezTo>
                  <a:cubicBezTo>
                    <a:pt x="19" y="37"/>
                    <a:pt x="20" y="40"/>
                    <a:pt x="19" y="42"/>
                  </a:cubicBezTo>
                  <a:cubicBezTo>
                    <a:pt x="16" y="48"/>
                    <a:pt x="12" y="53"/>
                    <a:pt x="9" y="59"/>
                  </a:cubicBezTo>
                  <a:cubicBezTo>
                    <a:pt x="8" y="60"/>
                    <a:pt x="6" y="61"/>
                    <a:pt x="5" y="61"/>
                  </a:cubicBezTo>
                  <a:moveTo>
                    <a:pt x="24" y="27"/>
                  </a:moveTo>
                  <a:cubicBezTo>
                    <a:pt x="24" y="27"/>
                    <a:pt x="23" y="27"/>
                    <a:pt x="22" y="26"/>
                  </a:cubicBezTo>
                  <a:cubicBezTo>
                    <a:pt x="20" y="25"/>
                    <a:pt x="19" y="22"/>
                    <a:pt x="20" y="20"/>
                  </a:cubicBezTo>
                  <a:cubicBezTo>
                    <a:pt x="23" y="15"/>
                    <a:pt x="26" y="9"/>
                    <a:pt x="29" y="3"/>
                  </a:cubicBezTo>
                  <a:cubicBezTo>
                    <a:pt x="30" y="1"/>
                    <a:pt x="33" y="0"/>
                    <a:pt x="35" y="1"/>
                  </a:cubicBezTo>
                  <a:cubicBezTo>
                    <a:pt x="37" y="2"/>
                    <a:pt x="38" y="4"/>
                    <a:pt x="37" y="7"/>
                  </a:cubicBezTo>
                  <a:cubicBezTo>
                    <a:pt x="34" y="13"/>
                    <a:pt x="31" y="19"/>
                    <a:pt x="28" y="24"/>
                  </a:cubicBezTo>
                  <a:cubicBezTo>
                    <a:pt x="27" y="26"/>
                    <a:pt x="26" y="27"/>
                    <a:pt x="24" y="27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ïṣḷíḑé"/>
            <p:cNvSpPr/>
            <p:nvPr/>
          </p:nvSpPr>
          <p:spPr bwMode="auto">
            <a:xfrm>
              <a:off x="4294188" y="1223963"/>
              <a:ext cx="3943350" cy="2978150"/>
            </a:xfrm>
            <a:custGeom>
              <a:avLst/>
              <a:gdLst>
                <a:gd name="T0" fmla="*/ 1051 w 1092"/>
                <a:gd name="T1" fmla="*/ 805 h 826"/>
                <a:gd name="T2" fmla="*/ 1056 w 1092"/>
                <a:gd name="T3" fmla="*/ 765 h 826"/>
                <a:gd name="T4" fmla="*/ 1064 w 1092"/>
                <a:gd name="T5" fmla="*/ 752 h 826"/>
                <a:gd name="T6" fmla="*/ 1065 w 1092"/>
                <a:gd name="T7" fmla="*/ 752 h 826"/>
                <a:gd name="T8" fmla="*/ 1083 w 1092"/>
                <a:gd name="T9" fmla="*/ 691 h 826"/>
                <a:gd name="T10" fmla="*/ 1080 w 1092"/>
                <a:gd name="T11" fmla="*/ 651 h 826"/>
                <a:gd name="T12" fmla="*/ 1085 w 1092"/>
                <a:gd name="T13" fmla="*/ 636 h 826"/>
                <a:gd name="T14" fmla="*/ 1086 w 1092"/>
                <a:gd name="T15" fmla="*/ 636 h 826"/>
                <a:gd name="T16" fmla="*/ 1087 w 1092"/>
                <a:gd name="T17" fmla="*/ 568 h 826"/>
                <a:gd name="T18" fmla="*/ 1086 w 1092"/>
                <a:gd name="T19" fmla="*/ 557 h 826"/>
                <a:gd name="T20" fmla="*/ 1086 w 1092"/>
                <a:gd name="T21" fmla="*/ 557 h 826"/>
                <a:gd name="T22" fmla="*/ 1084 w 1092"/>
                <a:gd name="T23" fmla="*/ 494 h 826"/>
                <a:gd name="T24" fmla="*/ 1068 w 1092"/>
                <a:gd name="T25" fmla="*/ 459 h 826"/>
                <a:gd name="T26" fmla="*/ 1077 w 1092"/>
                <a:gd name="T27" fmla="*/ 479 h 826"/>
                <a:gd name="T28" fmla="*/ 1066 w 1092"/>
                <a:gd name="T29" fmla="*/ 416 h 826"/>
                <a:gd name="T30" fmla="*/ 1045 w 1092"/>
                <a:gd name="T31" fmla="*/ 382 h 826"/>
                <a:gd name="T32" fmla="*/ 1041 w 1092"/>
                <a:gd name="T33" fmla="*/ 367 h 826"/>
                <a:gd name="T34" fmla="*/ 1043 w 1092"/>
                <a:gd name="T35" fmla="*/ 366 h 826"/>
                <a:gd name="T36" fmla="*/ 1020 w 1092"/>
                <a:gd name="T37" fmla="*/ 307 h 826"/>
                <a:gd name="T38" fmla="*/ 992 w 1092"/>
                <a:gd name="T39" fmla="*/ 277 h 826"/>
                <a:gd name="T40" fmla="*/ 5 w 1092"/>
                <a:gd name="T41" fmla="*/ 285 h 826"/>
                <a:gd name="T42" fmla="*/ 9 w 1092"/>
                <a:gd name="T43" fmla="*/ 283 h 826"/>
                <a:gd name="T44" fmla="*/ 977 w 1092"/>
                <a:gd name="T45" fmla="*/ 240 h 826"/>
                <a:gd name="T46" fmla="*/ 24 w 1092"/>
                <a:gd name="T47" fmla="*/ 245 h 826"/>
                <a:gd name="T48" fmla="*/ 962 w 1092"/>
                <a:gd name="T49" fmla="*/ 231 h 826"/>
                <a:gd name="T50" fmla="*/ 964 w 1092"/>
                <a:gd name="T51" fmla="*/ 230 h 826"/>
                <a:gd name="T52" fmla="*/ 67 w 1092"/>
                <a:gd name="T53" fmla="*/ 198 h 826"/>
                <a:gd name="T54" fmla="*/ 919 w 1092"/>
                <a:gd name="T55" fmla="*/ 186 h 826"/>
                <a:gd name="T56" fmla="*/ 77 w 1092"/>
                <a:gd name="T57" fmla="*/ 191 h 826"/>
                <a:gd name="T58" fmla="*/ 81 w 1092"/>
                <a:gd name="T59" fmla="*/ 190 h 826"/>
                <a:gd name="T60" fmla="*/ 897 w 1092"/>
                <a:gd name="T61" fmla="*/ 152 h 826"/>
                <a:gd name="T62" fmla="*/ 102 w 1092"/>
                <a:gd name="T63" fmla="*/ 156 h 826"/>
                <a:gd name="T64" fmla="*/ 879 w 1092"/>
                <a:gd name="T65" fmla="*/ 147 h 826"/>
                <a:gd name="T66" fmla="*/ 883 w 1092"/>
                <a:gd name="T67" fmla="*/ 145 h 826"/>
                <a:gd name="T68" fmla="*/ 154 w 1092"/>
                <a:gd name="T69" fmla="*/ 119 h 826"/>
                <a:gd name="T70" fmla="*/ 830 w 1092"/>
                <a:gd name="T71" fmla="*/ 110 h 826"/>
                <a:gd name="T72" fmla="*/ 167 w 1092"/>
                <a:gd name="T73" fmla="*/ 114 h 826"/>
                <a:gd name="T74" fmla="*/ 169 w 1092"/>
                <a:gd name="T75" fmla="*/ 114 h 826"/>
                <a:gd name="T76" fmla="*/ 801 w 1092"/>
                <a:gd name="T77" fmla="*/ 82 h 826"/>
                <a:gd name="T78" fmla="*/ 197 w 1092"/>
                <a:gd name="T79" fmla="*/ 85 h 826"/>
                <a:gd name="T80" fmla="*/ 782 w 1092"/>
                <a:gd name="T81" fmla="*/ 80 h 826"/>
                <a:gd name="T82" fmla="*/ 786 w 1092"/>
                <a:gd name="T83" fmla="*/ 78 h 826"/>
                <a:gd name="T84" fmla="*/ 256 w 1092"/>
                <a:gd name="T85" fmla="*/ 59 h 826"/>
                <a:gd name="T86" fmla="*/ 727 w 1092"/>
                <a:gd name="T87" fmla="*/ 54 h 826"/>
                <a:gd name="T88" fmla="*/ 270 w 1092"/>
                <a:gd name="T89" fmla="*/ 57 h 826"/>
                <a:gd name="T90" fmla="*/ 271 w 1092"/>
                <a:gd name="T91" fmla="*/ 56 h 826"/>
                <a:gd name="T92" fmla="*/ 694 w 1092"/>
                <a:gd name="T93" fmla="*/ 32 h 826"/>
                <a:gd name="T94" fmla="*/ 305 w 1092"/>
                <a:gd name="T95" fmla="*/ 34 h 826"/>
                <a:gd name="T96" fmla="*/ 674 w 1092"/>
                <a:gd name="T97" fmla="*/ 34 h 826"/>
                <a:gd name="T98" fmla="*/ 678 w 1092"/>
                <a:gd name="T99" fmla="*/ 31 h 826"/>
                <a:gd name="T100" fmla="*/ 367 w 1092"/>
                <a:gd name="T101" fmla="*/ 20 h 826"/>
                <a:gd name="T102" fmla="*/ 616 w 1092"/>
                <a:gd name="T103" fmla="*/ 20 h 826"/>
                <a:gd name="T104" fmla="*/ 382 w 1092"/>
                <a:gd name="T105" fmla="*/ 21 h 826"/>
                <a:gd name="T106" fmla="*/ 383 w 1092"/>
                <a:gd name="T107" fmla="*/ 21 h 826"/>
                <a:gd name="T108" fmla="*/ 578 w 1092"/>
                <a:gd name="T109" fmla="*/ 5 h 826"/>
                <a:gd name="T110" fmla="*/ 420 w 1092"/>
                <a:gd name="T111" fmla="*/ 6 h 826"/>
                <a:gd name="T112" fmla="*/ 558 w 1092"/>
                <a:gd name="T113" fmla="*/ 11 h 826"/>
                <a:gd name="T114" fmla="*/ 563 w 1092"/>
                <a:gd name="T115" fmla="*/ 7 h 826"/>
                <a:gd name="T116" fmla="*/ 484 w 1092"/>
                <a:gd name="T117" fmla="*/ 4 h 826"/>
                <a:gd name="T118" fmla="*/ 503 w 1092"/>
                <a:gd name="T119" fmla="*/ 9 h 826"/>
                <a:gd name="T120" fmla="*/ 503 w 1092"/>
                <a:gd name="T121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2" h="826">
                  <a:moveTo>
                    <a:pt x="1039" y="826"/>
                  </a:moveTo>
                  <a:cubicBezTo>
                    <a:pt x="1038" y="826"/>
                    <a:pt x="1038" y="826"/>
                    <a:pt x="1037" y="826"/>
                  </a:cubicBezTo>
                  <a:cubicBezTo>
                    <a:pt x="1035" y="825"/>
                    <a:pt x="1034" y="822"/>
                    <a:pt x="1035" y="820"/>
                  </a:cubicBezTo>
                  <a:cubicBezTo>
                    <a:pt x="1038" y="814"/>
                    <a:pt x="1040" y="808"/>
                    <a:pt x="1042" y="802"/>
                  </a:cubicBezTo>
                  <a:cubicBezTo>
                    <a:pt x="1043" y="800"/>
                    <a:pt x="1046" y="799"/>
                    <a:pt x="1048" y="799"/>
                  </a:cubicBezTo>
                  <a:cubicBezTo>
                    <a:pt x="1051" y="800"/>
                    <a:pt x="1052" y="803"/>
                    <a:pt x="1051" y="805"/>
                  </a:cubicBezTo>
                  <a:cubicBezTo>
                    <a:pt x="1048" y="811"/>
                    <a:pt x="1046" y="817"/>
                    <a:pt x="1043" y="824"/>
                  </a:cubicBezTo>
                  <a:cubicBezTo>
                    <a:pt x="1042" y="825"/>
                    <a:pt x="1041" y="826"/>
                    <a:pt x="1039" y="826"/>
                  </a:cubicBezTo>
                  <a:moveTo>
                    <a:pt x="1054" y="790"/>
                  </a:moveTo>
                  <a:cubicBezTo>
                    <a:pt x="1053" y="790"/>
                    <a:pt x="1053" y="790"/>
                    <a:pt x="1052" y="789"/>
                  </a:cubicBezTo>
                  <a:cubicBezTo>
                    <a:pt x="1050" y="789"/>
                    <a:pt x="1048" y="786"/>
                    <a:pt x="1049" y="784"/>
                  </a:cubicBezTo>
                  <a:cubicBezTo>
                    <a:pt x="1051" y="778"/>
                    <a:pt x="1054" y="771"/>
                    <a:pt x="1056" y="765"/>
                  </a:cubicBezTo>
                  <a:cubicBezTo>
                    <a:pt x="1056" y="763"/>
                    <a:pt x="1059" y="762"/>
                    <a:pt x="1061" y="762"/>
                  </a:cubicBezTo>
                  <a:cubicBezTo>
                    <a:pt x="1063" y="763"/>
                    <a:pt x="1065" y="766"/>
                    <a:pt x="1064" y="768"/>
                  </a:cubicBezTo>
                  <a:cubicBezTo>
                    <a:pt x="1062" y="774"/>
                    <a:pt x="1060" y="780"/>
                    <a:pt x="1058" y="787"/>
                  </a:cubicBezTo>
                  <a:cubicBezTo>
                    <a:pt x="1057" y="788"/>
                    <a:pt x="1055" y="790"/>
                    <a:pt x="1054" y="790"/>
                  </a:cubicBezTo>
                  <a:moveTo>
                    <a:pt x="1065" y="752"/>
                  </a:moveTo>
                  <a:cubicBezTo>
                    <a:pt x="1065" y="752"/>
                    <a:pt x="1065" y="752"/>
                    <a:pt x="1064" y="752"/>
                  </a:cubicBezTo>
                  <a:cubicBezTo>
                    <a:pt x="1062" y="751"/>
                    <a:pt x="1061" y="749"/>
                    <a:pt x="1061" y="746"/>
                  </a:cubicBezTo>
                  <a:cubicBezTo>
                    <a:pt x="1063" y="740"/>
                    <a:pt x="1065" y="734"/>
                    <a:pt x="1066" y="728"/>
                  </a:cubicBezTo>
                  <a:cubicBezTo>
                    <a:pt x="1067" y="725"/>
                    <a:pt x="1069" y="724"/>
                    <a:pt x="1072" y="724"/>
                  </a:cubicBezTo>
                  <a:cubicBezTo>
                    <a:pt x="1074" y="725"/>
                    <a:pt x="1075" y="727"/>
                    <a:pt x="1075" y="730"/>
                  </a:cubicBezTo>
                  <a:cubicBezTo>
                    <a:pt x="1073" y="736"/>
                    <a:pt x="1072" y="743"/>
                    <a:pt x="1070" y="749"/>
                  </a:cubicBezTo>
                  <a:cubicBezTo>
                    <a:pt x="1069" y="751"/>
                    <a:pt x="1067" y="752"/>
                    <a:pt x="1065" y="752"/>
                  </a:cubicBezTo>
                  <a:moveTo>
                    <a:pt x="1075" y="714"/>
                  </a:moveTo>
                  <a:cubicBezTo>
                    <a:pt x="1074" y="714"/>
                    <a:pt x="1074" y="714"/>
                    <a:pt x="1074" y="714"/>
                  </a:cubicBezTo>
                  <a:cubicBezTo>
                    <a:pt x="1072" y="713"/>
                    <a:pt x="1070" y="711"/>
                    <a:pt x="1070" y="709"/>
                  </a:cubicBezTo>
                  <a:cubicBezTo>
                    <a:pt x="1072" y="702"/>
                    <a:pt x="1073" y="696"/>
                    <a:pt x="1074" y="689"/>
                  </a:cubicBezTo>
                  <a:cubicBezTo>
                    <a:pt x="1075" y="687"/>
                    <a:pt x="1077" y="685"/>
                    <a:pt x="1079" y="686"/>
                  </a:cubicBezTo>
                  <a:cubicBezTo>
                    <a:pt x="1082" y="686"/>
                    <a:pt x="1083" y="688"/>
                    <a:pt x="1083" y="691"/>
                  </a:cubicBezTo>
                  <a:cubicBezTo>
                    <a:pt x="1082" y="697"/>
                    <a:pt x="1081" y="704"/>
                    <a:pt x="1079" y="710"/>
                  </a:cubicBezTo>
                  <a:cubicBezTo>
                    <a:pt x="1079" y="712"/>
                    <a:pt x="1077" y="714"/>
                    <a:pt x="1075" y="714"/>
                  </a:cubicBezTo>
                  <a:moveTo>
                    <a:pt x="1082" y="675"/>
                  </a:moveTo>
                  <a:cubicBezTo>
                    <a:pt x="1081" y="675"/>
                    <a:pt x="1081" y="675"/>
                    <a:pt x="1081" y="675"/>
                  </a:cubicBezTo>
                  <a:cubicBezTo>
                    <a:pt x="1079" y="675"/>
                    <a:pt x="1077" y="673"/>
                    <a:pt x="1077" y="670"/>
                  </a:cubicBezTo>
                  <a:cubicBezTo>
                    <a:pt x="1078" y="664"/>
                    <a:pt x="1079" y="657"/>
                    <a:pt x="1080" y="651"/>
                  </a:cubicBezTo>
                  <a:cubicBezTo>
                    <a:pt x="1080" y="648"/>
                    <a:pt x="1082" y="646"/>
                    <a:pt x="1085" y="647"/>
                  </a:cubicBezTo>
                  <a:cubicBezTo>
                    <a:pt x="1087" y="647"/>
                    <a:pt x="1089" y="649"/>
                    <a:pt x="1088" y="652"/>
                  </a:cubicBezTo>
                  <a:cubicBezTo>
                    <a:pt x="1088" y="658"/>
                    <a:pt x="1087" y="665"/>
                    <a:pt x="1086" y="671"/>
                  </a:cubicBezTo>
                  <a:cubicBezTo>
                    <a:pt x="1086" y="674"/>
                    <a:pt x="1084" y="675"/>
                    <a:pt x="1082" y="675"/>
                  </a:cubicBezTo>
                  <a:moveTo>
                    <a:pt x="1086" y="636"/>
                  </a:moveTo>
                  <a:cubicBezTo>
                    <a:pt x="1085" y="636"/>
                    <a:pt x="1085" y="636"/>
                    <a:pt x="1085" y="636"/>
                  </a:cubicBezTo>
                  <a:cubicBezTo>
                    <a:pt x="1083" y="636"/>
                    <a:pt x="1081" y="634"/>
                    <a:pt x="1081" y="631"/>
                  </a:cubicBezTo>
                  <a:cubicBezTo>
                    <a:pt x="1082" y="625"/>
                    <a:pt x="1082" y="618"/>
                    <a:pt x="1082" y="612"/>
                  </a:cubicBezTo>
                  <a:cubicBezTo>
                    <a:pt x="1083" y="609"/>
                    <a:pt x="1085" y="608"/>
                    <a:pt x="1087" y="607"/>
                  </a:cubicBezTo>
                  <a:cubicBezTo>
                    <a:pt x="1090" y="608"/>
                    <a:pt x="1091" y="610"/>
                    <a:pt x="1091" y="612"/>
                  </a:cubicBezTo>
                  <a:cubicBezTo>
                    <a:pt x="1091" y="619"/>
                    <a:pt x="1091" y="625"/>
                    <a:pt x="1090" y="632"/>
                  </a:cubicBezTo>
                  <a:cubicBezTo>
                    <a:pt x="1090" y="634"/>
                    <a:pt x="1088" y="636"/>
                    <a:pt x="1086" y="636"/>
                  </a:cubicBezTo>
                  <a:moveTo>
                    <a:pt x="1087" y="597"/>
                  </a:moveTo>
                  <a:cubicBezTo>
                    <a:pt x="1087" y="597"/>
                    <a:pt x="1087" y="597"/>
                    <a:pt x="1087" y="597"/>
                  </a:cubicBezTo>
                  <a:cubicBezTo>
                    <a:pt x="1085" y="597"/>
                    <a:pt x="1083" y="595"/>
                    <a:pt x="1083" y="592"/>
                  </a:cubicBezTo>
                  <a:cubicBezTo>
                    <a:pt x="1083" y="590"/>
                    <a:pt x="1083" y="590"/>
                    <a:pt x="1083" y="590"/>
                  </a:cubicBezTo>
                  <a:cubicBezTo>
                    <a:pt x="1083" y="584"/>
                    <a:pt x="1083" y="578"/>
                    <a:pt x="1083" y="573"/>
                  </a:cubicBezTo>
                  <a:cubicBezTo>
                    <a:pt x="1083" y="570"/>
                    <a:pt x="1084" y="568"/>
                    <a:pt x="1087" y="568"/>
                  </a:cubicBezTo>
                  <a:cubicBezTo>
                    <a:pt x="1087" y="568"/>
                    <a:pt x="1087" y="568"/>
                    <a:pt x="1087" y="568"/>
                  </a:cubicBezTo>
                  <a:cubicBezTo>
                    <a:pt x="1089" y="568"/>
                    <a:pt x="1091" y="570"/>
                    <a:pt x="1091" y="572"/>
                  </a:cubicBezTo>
                  <a:cubicBezTo>
                    <a:pt x="1092" y="578"/>
                    <a:pt x="1092" y="584"/>
                    <a:pt x="1092" y="590"/>
                  </a:cubicBezTo>
                  <a:cubicBezTo>
                    <a:pt x="1092" y="592"/>
                    <a:pt x="1092" y="592"/>
                    <a:pt x="1092" y="592"/>
                  </a:cubicBezTo>
                  <a:cubicBezTo>
                    <a:pt x="1092" y="595"/>
                    <a:pt x="1090" y="597"/>
                    <a:pt x="1087" y="597"/>
                  </a:cubicBezTo>
                  <a:moveTo>
                    <a:pt x="1086" y="557"/>
                  </a:moveTo>
                  <a:cubicBezTo>
                    <a:pt x="1084" y="557"/>
                    <a:pt x="1082" y="556"/>
                    <a:pt x="1082" y="553"/>
                  </a:cubicBezTo>
                  <a:cubicBezTo>
                    <a:pt x="1081" y="547"/>
                    <a:pt x="1081" y="540"/>
                    <a:pt x="1080" y="534"/>
                  </a:cubicBezTo>
                  <a:cubicBezTo>
                    <a:pt x="1080" y="531"/>
                    <a:pt x="1082" y="529"/>
                    <a:pt x="1084" y="529"/>
                  </a:cubicBezTo>
                  <a:cubicBezTo>
                    <a:pt x="1087" y="529"/>
                    <a:pt x="1089" y="530"/>
                    <a:pt x="1089" y="533"/>
                  </a:cubicBezTo>
                  <a:cubicBezTo>
                    <a:pt x="1090" y="539"/>
                    <a:pt x="1090" y="546"/>
                    <a:pt x="1091" y="553"/>
                  </a:cubicBezTo>
                  <a:cubicBezTo>
                    <a:pt x="1091" y="555"/>
                    <a:pt x="1089" y="557"/>
                    <a:pt x="1086" y="557"/>
                  </a:cubicBezTo>
                  <a:cubicBezTo>
                    <a:pt x="1086" y="557"/>
                    <a:pt x="1086" y="557"/>
                    <a:pt x="1086" y="557"/>
                  </a:cubicBezTo>
                  <a:moveTo>
                    <a:pt x="1082" y="518"/>
                  </a:moveTo>
                  <a:cubicBezTo>
                    <a:pt x="1080" y="518"/>
                    <a:pt x="1078" y="517"/>
                    <a:pt x="1078" y="514"/>
                  </a:cubicBezTo>
                  <a:cubicBezTo>
                    <a:pt x="1077" y="508"/>
                    <a:pt x="1076" y="502"/>
                    <a:pt x="1075" y="495"/>
                  </a:cubicBezTo>
                  <a:cubicBezTo>
                    <a:pt x="1075" y="493"/>
                    <a:pt x="1076" y="490"/>
                    <a:pt x="1079" y="490"/>
                  </a:cubicBezTo>
                  <a:cubicBezTo>
                    <a:pt x="1081" y="490"/>
                    <a:pt x="1083" y="491"/>
                    <a:pt x="1084" y="494"/>
                  </a:cubicBezTo>
                  <a:cubicBezTo>
                    <a:pt x="1085" y="500"/>
                    <a:pt x="1086" y="507"/>
                    <a:pt x="1087" y="513"/>
                  </a:cubicBezTo>
                  <a:cubicBezTo>
                    <a:pt x="1087" y="516"/>
                    <a:pt x="1085" y="518"/>
                    <a:pt x="1083" y="518"/>
                  </a:cubicBezTo>
                  <a:cubicBezTo>
                    <a:pt x="1082" y="518"/>
                    <a:pt x="1082" y="518"/>
                    <a:pt x="1082" y="518"/>
                  </a:cubicBezTo>
                  <a:moveTo>
                    <a:pt x="1076" y="479"/>
                  </a:moveTo>
                  <a:cubicBezTo>
                    <a:pt x="1074" y="479"/>
                    <a:pt x="1072" y="478"/>
                    <a:pt x="1072" y="476"/>
                  </a:cubicBezTo>
                  <a:cubicBezTo>
                    <a:pt x="1070" y="470"/>
                    <a:pt x="1069" y="465"/>
                    <a:pt x="1068" y="459"/>
                  </a:cubicBezTo>
                  <a:cubicBezTo>
                    <a:pt x="1067" y="457"/>
                    <a:pt x="1067" y="457"/>
                    <a:pt x="1067" y="457"/>
                  </a:cubicBezTo>
                  <a:cubicBezTo>
                    <a:pt x="1067" y="454"/>
                    <a:pt x="1068" y="452"/>
                    <a:pt x="1071" y="451"/>
                  </a:cubicBezTo>
                  <a:cubicBezTo>
                    <a:pt x="1073" y="451"/>
                    <a:pt x="1075" y="452"/>
                    <a:pt x="1076" y="455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8" y="463"/>
                    <a:pt x="1079" y="469"/>
                    <a:pt x="1080" y="474"/>
                  </a:cubicBezTo>
                  <a:cubicBezTo>
                    <a:pt x="1081" y="476"/>
                    <a:pt x="1079" y="479"/>
                    <a:pt x="1077" y="479"/>
                  </a:cubicBezTo>
                  <a:cubicBezTo>
                    <a:pt x="1076" y="479"/>
                    <a:pt x="1076" y="479"/>
                    <a:pt x="1076" y="479"/>
                  </a:cubicBezTo>
                  <a:moveTo>
                    <a:pt x="1067" y="441"/>
                  </a:moveTo>
                  <a:cubicBezTo>
                    <a:pt x="1065" y="441"/>
                    <a:pt x="1063" y="440"/>
                    <a:pt x="1063" y="438"/>
                  </a:cubicBezTo>
                  <a:cubicBezTo>
                    <a:pt x="1061" y="432"/>
                    <a:pt x="1059" y="425"/>
                    <a:pt x="1057" y="419"/>
                  </a:cubicBezTo>
                  <a:cubicBezTo>
                    <a:pt x="1056" y="417"/>
                    <a:pt x="1058" y="414"/>
                    <a:pt x="1060" y="413"/>
                  </a:cubicBezTo>
                  <a:cubicBezTo>
                    <a:pt x="1063" y="413"/>
                    <a:pt x="1065" y="414"/>
                    <a:pt x="1066" y="416"/>
                  </a:cubicBezTo>
                  <a:cubicBezTo>
                    <a:pt x="1068" y="423"/>
                    <a:pt x="1069" y="429"/>
                    <a:pt x="1071" y="435"/>
                  </a:cubicBezTo>
                  <a:cubicBezTo>
                    <a:pt x="1072" y="438"/>
                    <a:pt x="1070" y="440"/>
                    <a:pt x="1068" y="441"/>
                  </a:cubicBezTo>
                  <a:cubicBezTo>
                    <a:pt x="1068" y="441"/>
                    <a:pt x="1067" y="441"/>
                    <a:pt x="1067" y="441"/>
                  </a:cubicBezTo>
                  <a:moveTo>
                    <a:pt x="1055" y="403"/>
                  </a:moveTo>
                  <a:cubicBezTo>
                    <a:pt x="1054" y="403"/>
                    <a:pt x="1052" y="402"/>
                    <a:pt x="1051" y="400"/>
                  </a:cubicBezTo>
                  <a:cubicBezTo>
                    <a:pt x="1049" y="394"/>
                    <a:pt x="1047" y="388"/>
                    <a:pt x="1045" y="382"/>
                  </a:cubicBezTo>
                  <a:cubicBezTo>
                    <a:pt x="1044" y="380"/>
                    <a:pt x="1045" y="377"/>
                    <a:pt x="1047" y="376"/>
                  </a:cubicBezTo>
                  <a:cubicBezTo>
                    <a:pt x="1049" y="375"/>
                    <a:pt x="1052" y="377"/>
                    <a:pt x="1053" y="379"/>
                  </a:cubicBezTo>
                  <a:cubicBezTo>
                    <a:pt x="1055" y="385"/>
                    <a:pt x="1057" y="391"/>
                    <a:pt x="1060" y="398"/>
                  </a:cubicBezTo>
                  <a:cubicBezTo>
                    <a:pt x="1060" y="400"/>
                    <a:pt x="1059" y="402"/>
                    <a:pt x="1057" y="403"/>
                  </a:cubicBezTo>
                  <a:cubicBezTo>
                    <a:pt x="1056" y="403"/>
                    <a:pt x="1056" y="403"/>
                    <a:pt x="1055" y="403"/>
                  </a:cubicBezTo>
                  <a:moveTo>
                    <a:pt x="1041" y="367"/>
                  </a:moveTo>
                  <a:cubicBezTo>
                    <a:pt x="1040" y="367"/>
                    <a:pt x="1038" y="366"/>
                    <a:pt x="1037" y="364"/>
                  </a:cubicBezTo>
                  <a:cubicBezTo>
                    <a:pt x="1035" y="358"/>
                    <a:pt x="1032" y="352"/>
                    <a:pt x="1029" y="346"/>
                  </a:cubicBezTo>
                  <a:cubicBezTo>
                    <a:pt x="1028" y="344"/>
                    <a:pt x="1029" y="341"/>
                    <a:pt x="1032" y="340"/>
                  </a:cubicBezTo>
                  <a:cubicBezTo>
                    <a:pt x="1034" y="339"/>
                    <a:pt x="1036" y="340"/>
                    <a:pt x="1038" y="342"/>
                  </a:cubicBezTo>
                  <a:cubicBezTo>
                    <a:pt x="1040" y="348"/>
                    <a:pt x="1043" y="354"/>
                    <a:pt x="1046" y="361"/>
                  </a:cubicBezTo>
                  <a:cubicBezTo>
                    <a:pt x="1046" y="363"/>
                    <a:pt x="1045" y="365"/>
                    <a:pt x="1043" y="366"/>
                  </a:cubicBezTo>
                  <a:cubicBezTo>
                    <a:pt x="1043" y="367"/>
                    <a:pt x="1042" y="367"/>
                    <a:pt x="1041" y="367"/>
                  </a:cubicBezTo>
                  <a:moveTo>
                    <a:pt x="1025" y="331"/>
                  </a:moveTo>
                  <a:cubicBezTo>
                    <a:pt x="1023" y="331"/>
                    <a:pt x="1022" y="330"/>
                    <a:pt x="1021" y="328"/>
                  </a:cubicBezTo>
                  <a:cubicBezTo>
                    <a:pt x="1018" y="323"/>
                    <a:pt x="1015" y="317"/>
                    <a:pt x="1012" y="311"/>
                  </a:cubicBezTo>
                  <a:cubicBezTo>
                    <a:pt x="1011" y="309"/>
                    <a:pt x="1012" y="306"/>
                    <a:pt x="1014" y="305"/>
                  </a:cubicBezTo>
                  <a:cubicBezTo>
                    <a:pt x="1016" y="304"/>
                    <a:pt x="1019" y="305"/>
                    <a:pt x="1020" y="307"/>
                  </a:cubicBezTo>
                  <a:cubicBezTo>
                    <a:pt x="1023" y="313"/>
                    <a:pt x="1026" y="319"/>
                    <a:pt x="1029" y="324"/>
                  </a:cubicBezTo>
                  <a:cubicBezTo>
                    <a:pt x="1030" y="327"/>
                    <a:pt x="1029" y="329"/>
                    <a:pt x="1027" y="330"/>
                  </a:cubicBezTo>
                  <a:cubicBezTo>
                    <a:pt x="1026" y="331"/>
                    <a:pt x="1026" y="331"/>
                    <a:pt x="1025" y="331"/>
                  </a:cubicBezTo>
                  <a:moveTo>
                    <a:pt x="1006" y="296"/>
                  </a:moveTo>
                  <a:cubicBezTo>
                    <a:pt x="1005" y="296"/>
                    <a:pt x="1003" y="296"/>
                    <a:pt x="1002" y="294"/>
                  </a:cubicBezTo>
                  <a:cubicBezTo>
                    <a:pt x="999" y="289"/>
                    <a:pt x="996" y="283"/>
                    <a:pt x="992" y="277"/>
                  </a:cubicBezTo>
                  <a:cubicBezTo>
                    <a:pt x="991" y="275"/>
                    <a:pt x="991" y="273"/>
                    <a:pt x="993" y="271"/>
                  </a:cubicBezTo>
                  <a:cubicBezTo>
                    <a:pt x="995" y="270"/>
                    <a:pt x="998" y="271"/>
                    <a:pt x="1000" y="273"/>
                  </a:cubicBezTo>
                  <a:cubicBezTo>
                    <a:pt x="1003" y="278"/>
                    <a:pt x="1007" y="284"/>
                    <a:pt x="1010" y="290"/>
                  </a:cubicBezTo>
                  <a:cubicBezTo>
                    <a:pt x="1011" y="292"/>
                    <a:pt x="1010" y="294"/>
                    <a:pt x="1008" y="296"/>
                  </a:cubicBezTo>
                  <a:cubicBezTo>
                    <a:pt x="1008" y="296"/>
                    <a:pt x="1007" y="296"/>
                    <a:pt x="1006" y="296"/>
                  </a:cubicBezTo>
                  <a:moveTo>
                    <a:pt x="5" y="285"/>
                  </a:moveTo>
                  <a:cubicBezTo>
                    <a:pt x="5" y="285"/>
                    <a:pt x="4" y="285"/>
                    <a:pt x="3" y="284"/>
                  </a:cubicBezTo>
                  <a:cubicBezTo>
                    <a:pt x="1" y="283"/>
                    <a:pt x="0" y="280"/>
                    <a:pt x="2" y="278"/>
                  </a:cubicBezTo>
                  <a:cubicBezTo>
                    <a:pt x="5" y="272"/>
                    <a:pt x="9" y="267"/>
                    <a:pt x="12" y="261"/>
                  </a:cubicBezTo>
                  <a:cubicBezTo>
                    <a:pt x="14" y="259"/>
                    <a:pt x="17" y="259"/>
                    <a:pt x="19" y="260"/>
                  </a:cubicBezTo>
                  <a:cubicBezTo>
                    <a:pt x="21" y="261"/>
                    <a:pt x="21" y="264"/>
                    <a:pt x="20" y="266"/>
                  </a:cubicBezTo>
                  <a:cubicBezTo>
                    <a:pt x="16" y="272"/>
                    <a:pt x="13" y="277"/>
                    <a:pt x="9" y="283"/>
                  </a:cubicBezTo>
                  <a:cubicBezTo>
                    <a:pt x="8" y="284"/>
                    <a:pt x="7" y="285"/>
                    <a:pt x="5" y="285"/>
                  </a:cubicBezTo>
                  <a:moveTo>
                    <a:pt x="985" y="263"/>
                  </a:moveTo>
                  <a:cubicBezTo>
                    <a:pt x="984" y="263"/>
                    <a:pt x="982" y="262"/>
                    <a:pt x="981" y="261"/>
                  </a:cubicBezTo>
                  <a:cubicBezTo>
                    <a:pt x="978" y="256"/>
                    <a:pt x="974" y="250"/>
                    <a:pt x="970" y="245"/>
                  </a:cubicBezTo>
                  <a:cubicBezTo>
                    <a:pt x="968" y="243"/>
                    <a:pt x="969" y="240"/>
                    <a:pt x="971" y="239"/>
                  </a:cubicBezTo>
                  <a:cubicBezTo>
                    <a:pt x="973" y="238"/>
                    <a:pt x="976" y="238"/>
                    <a:pt x="977" y="240"/>
                  </a:cubicBezTo>
                  <a:cubicBezTo>
                    <a:pt x="981" y="245"/>
                    <a:pt x="985" y="251"/>
                    <a:pt x="989" y="256"/>
                  </a:cubicBezTo>
                  <a:cubicBezTo>
                    <a:pt x="990" y="258"/>
                    <a:pt x="989" y="261"/>
                    <a:pt x="987" y="262"/>
                  </a:cubicBezTo>
                  <a:cubicBezTo>
                    <a:pt x="987" y="263"/>
                    <a:pt x="986" y="263"/>
                    <a:pt x="985" y="263"/>
                  </a:cubicBezTo>
                  <a:moveTo>
                    <a:pt x="27" y="252"/>
                  </a:moveTo>
                  <a:cubicBezTo>
                    <a:pt x="26" y="252"/>
                    <a:pt x="26" y="252"/>
                    <a:pt x="25" y="251"/>
                  </a:cubicBezTo>
                  <a:cubicBezTo>
                    <a:pt x="23" y="250"/>
                    <a:pt x="22" y="247"/>
                    <a:pt x="24" y="245"/>
                  </a:cubicBezTo>
                  <a:cubicBezTo>
                    <a:pt x="28" y="240"/>
                    <a:pt x="31" y="234"/>
                    <a:pt x="36" y="229"/>
                  </a:cubicBezTo>
                  <a:cubicBezTo>
                    <a:pt x="37" y="227"/>
                    <a:pt x="40" y="227"/>
                    <a:pt x="42" y="228"/>
                  </a:cubicBezTo>
                  <a:cubicBezTo>
                    <a:pt x="44" y="230"/>
                    <a:pt x="44" y="233"/>
                    <a:pt x="43" y="235"/>
                  </a:cubicBezTo>
                  <a:cubicBezTo>
                    <a:pt x="39" y="240"/>
                    <a:pt x="35" y="245"/>
                    <a:pt x="31" y="250"/>
                  </a:cubicBezTo>
                  <a:cubicBezTo>
                    <a:pt x="30" y="251"/>
                    <a:pt x="29" y="252"/>
                    <a:pt x="27" y="252"/>
                  </a:cubicBezTo>
                  <a:moveTo>
                    <a:pt x="962" y="231"/>
                  </a:moveTo>
                  <a:cubicBezTo>
                    <a:pt x="960" y="231"/>
                    <a:pt x="959" y="231"/>
                    <a:pt x="958" y="230"/>
                  </a:cubicBezTo>
                  <a:cubicBezTo>
                    <a:pt x="954" y="225"/>
                    <a:pt x="950" y="219"/>
                    <a:pt x="946" y="215"/>
                  </a:cubicBezTo>
                  <a:cubicBezTo>
                    <a:pt x="944" y="213"/>
                    <a:pt x="944" y="210"/>
                    <a:pt x="946" y="208"/>
                  </a:cubicBezTo>
                  <a:cubicBezTo>
                    <a:pt x="948" y="207"/>
                    <a:pt x="951" y="207"/>
                    <a:pt x="952" y="209"/>
                  </a:cubicBezTo>
                  <a:cubicBezTo>
                    <a:pt x="957" y="214"/>
                    <a:pt x="961" y="219"/>
                    <a:pt x="965" y="224"/>
                  </a:cubicBezTo>
                  <a:cubicBezTo>
                    <a:pt x="967" y="226"/>
                    <a:pt x="966" y="229"/>
                    <a:pt x="964" y="230"/>
                  </a:cubicBezTo>
                  <a:cubicBezTo>
                    <a:pt x="963" y="231"/>
                    <a:pt x="963" y="231"/>
                    <a:pt x="962" y="231"/>
                  </a:cubicBezTo>
                  <a:moveTo>
                    <a:pt x="51" y="221"/>
                  </a:moveTo>
                  <a:cubicBezTo>
                    <a:pt x="50" y="221"/>
                    <a:pt x="49" y="221"/>
                    <a:pt x="49" y="220"/>
                  </a:cubicBezTo>
                  <a:cubicBezTo>
                    <a:pt x="47" y="218"/>
                    <a:pt x="46" y="215"/>
                    <a:pt x="48" y="214"/>
                  </a:cubicBezTo>
                  <a:cubicBezTo>
                    <a:pt x="52" y="209"/>
                    <a:pt x="56" y="203"/>
                    <a:pt x="61" y="199"/>
                  </a:cubicBezTo>
                  <a:cubicBezTo>
                    <a:pt x="62" y="197"/>
                    <a:pt x="65" y="197"/>
                    <a:pt x="67" y="198"/>
                  </a:cubicBezTo>
                  <a:cubicBezTo>
                    <a:pt x="69" y="200"/>
                    <a:pt x="69" y="203"/>
                    <a:pt x="67" y="204"/>
                  </a:cubicBezTo>
                  <a:cubicBezTo>
                    <a:pt x="63" y="209"/>
                    <a:pt x="59" y="214"/>
                    <a:pt x="55" y="219"/>
                  </a:cubicBezTo>
                  <a:cubicBezTo>
                    <a:pt x="54" y="220"/>
                    <a:pt x="53" y="221"/>
                    <a:pt x="51" y="221"/>
                  </a:cubicBezTo>
                  <a:moveTo>
                    <a:pt x="936" y="201"/>
                  </a:moveTo>
                  <a:cubicBezTo>
                    <a:pt x="935" y="201"/>
                    <a:pt x="934" y="201"/>
                    <a:pt x="933" y="200"/>
                  </a:cubicBezTo>
                  <a:cubicBezTo>
                    <a:pt x="928" y="195"/>
                    <a:pt x="924" y="190"/>
                    <a:pt x="919" y="186"/>
                  </a:cubicBezTo>
                  <a:cubicBezTo>
                    <a:pt x="918" y="184"/>
                    <a:pt x="918" y="181"/>
                    <a:pt x="920" y="179"/>
                  </a:cubicBezTo>
                  <a:cubicBezTo>
                    <a:pt x="921" y="178"/>
                    <a:pt x="924" y="178"/>
                    <a:pt x="926" y="179"/>
                  </a:cubicBezTo>
                  <a:cubicBezTo>
                    <a:pt x="930" y="184"/>
                    <a:pt x="935" y="189"/>
                    <a:pt x="939" y="194"/>
                  </a:cubicBezTo>
                  <a:cubicBezTo>
                    <a:pt x="941" y="196"/>
                    <a:pt x="941" y="198"/>
                    <a:pt x="939" y="200"/>
                  </a:cubicBezTo>
                  <a:cubicBezTo>
                    <a:pt x="938" y="201"/>
                    <a:pt x="937" y="201"/>
                    <a:pt x="936" y="201"/>
                  </a:cubicBezTo>
                  <a:moveTo>
                    <a:pt x="77" y="191"/>
                  </a:moveTo>
                  <a:cubicBezTo>
                    <a:pt x="76" y="191"/>
                    <a:pt x="75" y="191"/>
                    <a:pt x="74" y="190"/>
                  </a:cubicBezTo>
                  <a:cubicBezTo>
                    <a:pt x="73" y="188"/>
                    <a:pt x="72" y="186"/>
                    <a:pt x="74" y="184"/>
                  </a:cubicBezTo>
                  <a:cubicBezTo>
                    <a:pt x="79" y="179"/>
                    <a:pt x="83" y="174"/>
                    <a:pt x="88" y="170"/>
                  </a:cubicBezTo>
                  <a:cubicBezTo>
                    <a:pt x="90" y="168"/>
                    <a:pt x="93" y="168"/>
                    <a:pt x="94" y="170"/>
                  </a:cubicBezTo>
                  <a:cubicBezTo>
                    <a:pt x="96" y="171"/>
                    <a:pt x="96" y="174"/>
                    <a:pt x="94" y="176"/>
                  </a:cubicBezTo>
                  <a:cubicBezTo>
                    <a:pt x="90" y="181"/>
                    <a:pt x="85" y="185"/>
                    <a:pt x="81" y="190"/>
                  </a:cubicBezTo>
                  <a:cubicBezTo>
                    <a:pt x="80" y="191"/>
                    <a:pt x="79" y="191"/>
                    <a:pt x="77" y="191"/>
                  </a:cubicBezTo>
                  <a:moveTo>
                    <a:pt x="909" y="173"/>
                  </a:moveTo>
                  <a:cubicBezTo>
                    <a:pt x="908" y="173"/>
                    <a:pt x="906" y="173"/>
                    <a:pt x="906" y="172"/>
                  </a:cubicBezTo>
                  <a:cubicBezTo>
                    <a:pt x="901" y="167"/>
                    <a:pt x="896" y="163"/>
                    <a:pt x="891" y="158"/>
                  </a:cubicBezTo>
                  <a:cubicBezTo>
                    <a:pt x="889" y="157"/>
                    <a:pt x="889" y="154"/>
                    <a:pt x="891" y="152"/>
                  </a:cubicBezTo>
                  <a:cubicBezTo>
                    <a:pt x="893" y="150"/>
                    <a:pt x="895" y="150"/>
                    <a:pt x="897" y="152"/>
                  </a:cubicBezTo>
                  <a:cubicBezTo>
                    <a:pt x="902" y="156"/>
                    <a:pt x="907" y="161"/>
                    <a:pt x="912" y="165"/>
                  </a:cubicBezTo>
                  <a:cubicBezTo>
                    <a:pt x="914" y="167"/>
                    <a:pt x="914" y="170"/>
                    <a:pt x="912" y="172"/>
                  </a:cubicBezTo>
                  <a:cubicBezTo>
                    <a:pt x="911" y="173"/>
                    <a:pt x="910" y="173"/>
                    <a:pt x="909" y="173"/>
                  </a:cubicBezTo>
                  <a:moveTo>
                    <a:pt x="105" y="164"/>
                  </a:moveTo>
                  <a:cubicBezTo>
                    <a:pt x="104" y="164"/>
                    <a:pt x="103" y="163"/>
                    <a:pt x="102" y="162"/>
                  </a:cubicBezTo>
                  <a:cubicBezTo>
                    <a:pt x="100" y="160"/>
                    <a:pt x="101" y="158"/>
                    <a:pt x="102" y="156"/>
                  </a:cubicBezTo>
                  <a:cubicBezTo>
                    <a:pt x="107" y="152"/>
                    <a:pt x="112" y="147"/>
                    <a:pt x="117" y="143"/>
                  </a:cubicBezTo>
                  <a:cubicBezTo>
                    <a:pt x="119" y="141"/>
                    <a:pt x="122" y="141"/>
                    <a:pt x="123" y="143"/>
                  </a:cubicBezTo>
                  <a:cubicBezTo>
                    <a:pt x="125" y="145"/>
                    <a:pt x="125" y="148"/>
                    <a:pt x="123" y="150"/>
                  </a:cubicBezTo>
                  <a:cubicBezTo>
                    <a:pt x="118" y="154"/>
                    <a:pt x="113" y="158"/>
                    <a:pt x="108" y="163"/>
                  </a:cubicBezTo>
                  <a:cubicBezTo>
                    <a:pt x="108" y="163"/>
                    <a:pt x="106" y="164"/>
                    <a:pt x="105" y="164"/>
                  </a:cubicBezTo>
                  <a:moveTo>
                    <a:pt x="879" y="147"/>
                  </a:moveTo>
                  <a:cubicBezTo>
                    <a:pt x="878" y="147"/>
                    <a:pt x="877" y="146"/>
                    <a:pt x="877" y="146"/>
                  </a:cubicBezTo>
                  <a:cubicBezTo>
                    <a:pt x="872" y="141"/>
                    <a:pt x="866" y="137"/>
                    <a:pt x="861" y="133"/>
                  </a:cubicBezTo>
                  <a:cubicBezTo>
                    <a:pt x="859" y="132"/>
                    <a:pt x="859" y="129"/>
                    <a:pt x="861" y="127"/>
                  </a:cubicBezTo>
                  <a:cubicBezTo>
                    <a:pt x="862" y="125"/>
                    <a:pt x="865" y="125"/>
                    <a:pt x="867" y="126"/>
                  </a:cubicBezTo>
                  <a:cubicBezTo>
                    <a:pt x="872" y="130"/>
                    <a:pt x="877" y="135"/>
                    <a:pt x="882" y="139"/>
                  </a:cubicBezTo>
                  <a:cubicBezTo>
                    <a:pt x="884" y="140"/>
                    <a:pt x="884" y="143"/>
                    <a:pt x="883" y="145"/>
                  </a:cubicBezTo>
                  <a:cubicBezTo>
                    <a:pt x="882" y="146"/>
                    <a:pt x="881" y="147"/>
                    <a:pt x="879" y="147"/>
                  </a:cubicBezTo>
                  <a:moveTo>
                    <a:pt x="135" y="138"/>
                  </a:moveTo>
                  <a:cubicBezTo>
                    <a:pt x="134" y="138"/>
                    <a:pt x="133" y="137"/>
                    <a:pt x="132" y="136"/>
                  </a:cubicBezTo>
                  <a:cubicBezTo>
                    <a:pt x="130" y="134"/>
                    <a:pt x="131" y="132"/>
                    <a:pt x="132" y="130"/>
                  </a:cubicBezTo>
                  <a:cubicBezTo>
                    <a:pt x="138" y="126"/>
                    <a:pt x="143" y="122"/>
                    <a:pt x="148" y="118"/>
                  </a:cubicBezTo>
                  <a:cubicBezTo>
                    <a:pt x="150" y="116"/>
                    <a:pt x="153" y="117"/>
                    <a:pt x="154" y="119"/>
                  </a:cubicBezTo>
                  <a:cubicBezTo>
                    <a:pt x="156" y="121"/>
                    <a:pt x="155" y="124"/>
                    <a:pt x="153" y="125"/>
                  </a:cubicBezTo>
                  <a:cubicBezTo>
                    <a:pt x="148" y="129"/>
                    <a:pt x="143" y="133"/>
                    <a:pt x="138" y="137"/>
                  </a:cubicBezTo>
                  <a:cubicBezTo>
                    <a:pt x="137" y="138"/>
                    <a:pt x="136" y="138"/>
                    <a:pt x="135" y="138"/>
                  </a:cubicBezTo>
                  <a:moveTo>
                    <a:pt x="848" y="122"/>
                  </a:moveTo>
                  <a:cubicBezTo>
                    <a:pt x="848" y="122"/>
                    <a:pt x="847" y="122"/>
                    <a:pt x="846" y="121"/>
                  </a:cubicBezTo>
                  <a:cubicBezTo>
                    <a:pt x="841" y="118"/>
                    <a:pt x="835" y="114"/>
                    <a:pt x="830" y="110"/>
                  </a:cubicBezTo>
                  <a:cubicBezTo>
                    <a:pt x="828" y="109"/>
                    <a:pt x="827" y="106"/>
                    <a:pt x="829" y="104"/>
                  </a:cubicBezTo>
                  <a:cubicBezTo>
                    <a:pt x="830" y="102"/>
                    <a:pt x="833" y="101"/>
                    <a:pt x="835" y="103"/>
                  </a:cubicBezTo>
                  <a:cubicBezTo>
                    <a:pt x="840" y="107"/>
                    <a:pt x="846" y="110"/>
                    <a:pt x="851" y="114"/>
                  </a:cubicBezTo>
                  <a:cubicBezTo>
                    <a:pt x="853" y="116"/>
                    <a:pt x="854" y="118"/>
                    <a:pt x="852" y="120"/>
                  </a:cubicBezTo>
                  <a:cubicBezTo>
                    <a:pt x="851" y="122"/>
                    <a:pt x="850" y="122"/>
                    <a:pt x="848" y="122"/>
                  </a:cubicBezTo>
                  <a:moveTo>
                    <a:pt x="167" y="114"/>
                  </a:moveTo>
                  <a:cubicBezTo>
                    <a:pt x="165" y="114"/>
                    <a:pt x="164" y="114"/>
                    <a:pt x="163" y="112"/>
                  </a:cubicBezTo>
                  <a:cubicBezTo>
                    <a:pt x="162" y="110"/>
                    <a:pt x="162" y="108"/>
                    <a:pt x="164" y="106"/>
                  </a:cubicBezTo>
                  <a:cubicBezTo>
                    <a:pt x="169" y="102"/>
                    <a:pt x="175" y="99"/>
                    <a:pt x="181" y="95"/>
                  </a:cubicBezTo>
                  <a:cubicBezTo>
                    <a:pt x="183" y="94"/>
                    <a:pt x="185" y="94"/>
                    <a:pt x="187" y="96"/>
                  </a:cubicBezTo>
                  <a:cubicBezTo>
                    <a:pt x="188" y="98"/>
                    <a:pt x="187" y="101"/>
                    <a:pt x="185" y="103"/>
                  </a:cubicBezTo>
                  <a:cubicBezTo>
                    <a:pt x="180" y="106"/>
                    <a:pt x="175" y="110"/>
                    <a:pt x="169" y="114"/>
                  </a:cubicBezTo>
                  <a:cubicBezTo>
                    <a:pt x="168" y="114"/>
                    <a:pt x="168" y="114"/>
                    <a:pt x="167" y="114"/>
                  </a:cubicBezTo>
                  <a:moveTo>
                    <a:pt x="816" y="100"/>
                  </a:moveTo>
                  <a:cubicBezTo>
                    <a:pt x="815" y="100"/>
                    <a:pt x="814" y="100"/>
                    <a:pt x="814" y="99"/>
                  </a:cubicBezTo>
                  <a:cubicBezTo>
                    <a:pt x="808" y="96"/>
                    <a:pt x="803" y="92"/>
                    <a:pt x="797" y="89"/>
                  </a:cubicBezTo>
                  <a:cubicBezTo>
                    <a:pt x="795" y="88"/>
                    <a:pt x="794" y="85"/>
                    <a:pt x="795" y="83"/>
                  </a:cubicBezTo>
                  <a:cubicBezTo>
                    <a:pt x="797" y="81"/>
                    <a:pt x="799" y="80"/>
                    <a:pt x="801" y="82"/>
                  </a:cubicBezTo>
                  <a:cubicBezTo>
                    <a:pt x="807" y="85"/>
                    <a:pt x="813" y="88"/>
                    <a:pt x="818" y="92"/>
                  </a:cubicBezTo>
                  <a:cubicBezTo>
                    <a:pt x="820" y="93"/>
                    <a:pt x="821" y="96"/>
                    <a:pt x="820" y="98"/>
                  </a:cubicBezTo>
                  <a:cubicBezTo>
                    <a:pt x="819" y="99"/>
                    <a:pt x="817" y="100"/>
                    <a:pt x="816" y="100"/>
                  </a:cubicBezTo>
                  <a:moveTo>
                    <a:pt x="200" y="93"/>
                  </a:moveTo>
                  <a:cubicBezTo>
                    <a:pt x="198" y="93"/>
                    <a:pt x="197" y="92"/>
                    <a:pt x="196" y="91"/>
                  </a:cubicBezTo>
                  <a:cubicBezTo>
                    <a:pt x="195" y="89"/>
                    <a:pt x="195" y="86"/>
                    <a:pt x="197" y="85"/>
                  </a:cubicBezTo>
                  <a:cubicBezTo>
                    <a:pt x="203" y="81"/>
                    <a:pt x="209" y="78"/>
                    <a:pt x="215" y="75"/>
                  </a:cubicBezTo>
                  <a:cubicBezTo>
                    <a:pt x="217" y="73"/>
                    <a:pt x="219" y="74"/>
                    <a:pt x="221" y="76"/>
                  </a:cubicBezTo>
                  <a:cubicBezTo>
                    <a:pt x="222" y="78"/>
                    <a:pt x="221" y="81"/>
                    <a:pt x="219" y="82"/>
                  </a:cubicBezTo>
                  <a:cubicBezTo>
                    <a:pt x="213" y="86"/>
                    <a:pt x="208" y="89"/>
                    <a:pt x="202" y="92"/>
                  </a:cubicBezTo>
                  <a:cubicBezTo>
                    <a:pt x="201" y="93"/>
                    <a:pt x="200" y="93"/>
                    <a:pt x="200" y="93"/>
                  </a:cubicBezTo>
                  <a:moveTo>
                    <a:pt x="782" y="80"/>
                  </a:moveTo>
                  <a:cubicBezTo>
                    <a:pt x="781" y="80"/>
                    <a:pt x="781" y="80"/>
                    <a:pt x="780" y="80"/>
                  </a:cubicBezTo>
                  <a:cubicBezTo>
                    <a:pt x="774" y="76"/>
                    <a:pt x="768" y="73"/>
                    <a:pt x="763" y="70"/>
                  </a:cubicBezTo>
                  <a:cubicBezTo>
                    <a:pt x="760" y="69"/>
                    <a:pt x="760" y="67"/>
                    <a:pt x="761" y="65"/>
                  </a:cubicBezTo>
                  <a:cubicBezTo>
                    <a:pt x="762" y="62"/>
                    <a:pt x="764" y="61"/>
                    <a:pt x="767" y="63"/>
                  </a:cubicBezTo>
                  <a:cubicBezTo>
                    <a:pt x="773" y="66"/>
                    <a:pt x="778" y="69"/>
                    <a:pt x="784" y="72"/>
                  </a:cubicBezTo>
                  <a:cubicBezTo>
                    <a:pt x="786" y="73"/>
                    <a:pt x="787" y="76"/>
                    <a:pt x="786" y="78"/>
                  </a:cubicBezTo>
                  <a:cubicBezTo>
                    <a:pt x="785" y="79"/>
                    <a:pt x="784" y="80"/>
                    <a:pt x="782" y="80"/>
                  </a:cubicBezTo>
                  <a:moveTo>
                    <a:pt x="234" y="74"/>
                  </a:moveTo>
                  <a:cubicBezTo>
                    <a:pt x="232" y="74"/>
                    <a:pt x="231" y="73"/>
                    <a:pt x="230" y="71"/>
                  </a:cubicBezTo>
                  <a:cubicBezTo>
                    <a:pt x="229" y="69"/>
                    <a:pt x="230" y="66"/>
                    <a:pt x="232" y="65"/>
                  </a:cubicBezTo>
                  <a:cubicBezTo>
                    <a:pt x="238" y="62"/>
                    <a:pt x="244" y="59"/>
                    <a:pt x="250" y="56"/>
                  </a:cubicBezTo>
                  <a:cubicBezTo>
                    <a:pt x="252" y="55"/>
                    <a:pt x="255" y="56"/>
                    <a:pt x="256" y="59"/>
                  </a:cubicBezTo>
                  <a:cubicBezTo>
                    <a:pt x="257" y="61"/>
                    <a:pt x="256" y="63"/>
                    <a:pt x="254" y="64"/>
                  </a:cubicBezTo>
                  <a:cubicBezTo>
                    <a:pt x="248" y="67"/>
                    <a:pt x="242" y="70"/>
                    <a:pt x="236" y="73"/>
                  </a:cubicBezTo>
                  <a:cubicBezTo>
                    <a:pt x="235" y="73"/>
                    <a:pt x="235" y="74"/>
                    <a:pt x="234" y="74"/>
                  </a:cubicBezTo>
                  <a:moveTo>
                    <a:pt x="747" y="62"/>
                  </a:moveTo>
                  <a:cubicBezTo>
                    <a:pt x="746" y="62"/>
                    <a:pt x="746" y="62"/>
                    <a:pt x="745" y="62"/>
                  </a:cubicBezTo>
                  <a:cubicBezTo>
                    <a:pt x="739" y="59"/>
                    <a:pt x="733" y="57"/>
                    <a:pt x="727" y="54"/>
                  </a:cubicBezTo>
                  <a:cubicBezTo>
                    <a:pt x="725" y="53"/>
                    <a:pt x="724" y="51"/>
                    <a:pt x="725" y="48"/>
                  </a:cubicBezTo>
                  <a:cubicBezTo>
                    <a:pt x="726" y="46"/>
                    <a:pt x="728" y="45"/>
                    <a:pt x="731" y="46"/>
                  </a:cubicBezTo>
                  <a:cubicBezTo>
                    <a:pt x="737" y="48"/>
                    <a:pt x="743" y="51"/>
                    <a:pt x="749" y="54"/>
                  </a:cubicBezTo>
                  <a:cubicBezTo>
                    <a:pt x="751" y="55"/>
                    <a:pt x="752" y="58"/>
                    <a:pt x="751" y="60"/>
                  </a:cubicBezTo>
                  <a:cubicBezTo>
                    <a:pt x="750" y="61"/>
                    <a:pt x="749" y="62"/>
                    <a:pt x="747" y="62"/>
                  </a:cubicBezTo>
                  <a:moveTo>
                    <a:pt x="270" y="57"/>
                  </a:moveTo>
                  <a:cubicBezTo>
                    <a:pt x="268" y="57"/>
                    <a:pt x="266" y="56"/>
                    <a:pt x="266" y="54"/>
                  </a:cubicBezTo>
                  <a:cubicBezTo>
                    <a:pt x="265" y="52"/>
                    <a:pt x="266" y="49"/>
                    <a:pt x="268" y="48"/>
                  </a:cubicBezTo>
                  <a:cubicBezTo>
                    <a:pt x="274" y="46"/>
                    <a:pt x="280" y="43"/>
                    <a:pt x="286" y="41"/>
                  </a:cubicBezTo>
                  <a:cubicBezTo>
                    <a:pt x="289" y="40"/>
                    <a:pt x="291" y="41"/>
                    <a:pt x="292" y="43"/>
                  </a:cubicBezTo>
                  <a:cubicBezTo>
                    <a:pt x="293" y="46"/>
                    <a:pt x="292" y="48"/>
                    <a:pt x="290" y="49"/>
                  </a:cubicBezTo>
                  <a:cubicBezTo>
                    <a:pt x="283" y="51"/>
                    <a:pt x="277" y="54"/>
                    <a:pt x="271" y="56"/>
                  </a:cubicBezTo>
                  <a:cubicBezTo>
                    <a:pt x="271" y="57"/>
                    <a:pt x="270" y="57"/>
                    <a:pt x="270" y="57"/>
                  </a:cubicBezTo>
                  <a:moveTo>
                    <a:pt x="711" y="47"/>
                  </a:moveTo>
                  <a:cubicBezTo>
                    <a:pt x="710" y="47"/>
                    <a:pt x="710" y="47"/>
                    <a:pt x="709" y="47"/>
                  </a:cubicBezTo>
                  <a:cubicBezTo>
                    <a:pt x="703" y="45"/>
                    <a:pt x="697" y="42"/>
                    <a:pt x="691" y="40"/>
                  </a:cubicBezTo>
                  <a:cubicBezTo>
                    <a:pt x="689" y="39"/>
                    <a:pt x="687" y="37"/>
                    <a:pt x="688" y="35"/>
                  </a:cubicBezTo>
                  <a:cubicBezTo>
                    <a:pt x="689" y="32"/>
                    <a:pt x="691" y="31"/>
                    <a:pt x="694" y="32"/>
                  </a:cubicBezTo>
                  <a:cubicBezTo>
                    <a:pt x="700" y="34"/>
                    <a:pt x="706" y="36"/>
                    <a:pt x="712" y="39"/>
                  </a:cubicBezTo>
                  <a:cubicBezTo>
                    <a:pt x="715" y="39"/>
                    <a:pt x="716" y="42"/>
                    <a:pt x="715" y="44"/>
                  </a:cubicBezTo>
                  <a:cubicBezTo>
                    <a:pt x="714" y="46"/>
                    <a:pt x="713" y="47"/>
                    <a:pt x="711" y="47"/>
                  </a:cubicBezTo>
                  <a:moveTo>
                    <a:pt x="306" y="42"/>
                  </a:moveTo>
                  <a:cubicBezTo>
                    <a:pt x="305" y="42"/>
                    <a:pt x="303" y="41"/>
                    <a:pt x="302" y="39"/>
                  </a:cubicBezTo>
                  <a:cubicBezTo>
                    <a:pt x="301" y="37"/>
                    <a:pt x="303" y="35"/>
                    <a:pt x="305" y="34"/>
                  </a:cubicBezTo>
                  <a:cubicBezTo>
                    <a:pt x="311" y="32"/>
                    <a:pt x="317" y="29"/>
                    <a:pt x="324" y="27"/>
                  </a:cubicBezTo>
                  <a:cubicBezTo>
                    <a:pt x="326" y="27"/>
                    <a:pt x="329" y="28"/>
                    <a:pt x="329" y="30"/>
                  </a:cubicBezTo>
                  <a:cubicBezTo>
                    <a:pt x="330" y="33"/>
                    <a:pt x="329" y="35"/>
                    <a:pt x="326" y="36"/>
                  </a:cubicBezTo>
                  <a:cubicBezTo>
                    <a:pt x="320" y="38"/>
                    <a:pt x="314" y="40"/>
                    <a:pt x="308" y="42"/>
                  </a:cubicBezTo>
                  <a:cubicBezTo>
                    <a:pt x="307" y="42"/>
                    <a:pt x="307" y="42"/>
                    <a:pt x="306" y="42"/>
                  </a:cubicBezTo>
                  <a:moveTo>
                    <a:pt x="674" y="34"/>
                  </a:moveTo>
                  <a:cubicBezTo>
                    <a:pt x="673" y="34"/>
                    <a:pt x="673" y="34"/>
                    <a:pt x="672" y="34"/>
                  </a:cubicBezTo>
                  <a:cubicBezTo>
                    <a:pt x="666" y="32"/>
                    <a:pt x="660" y="30"/>
                    <a:pt x="654" y="29"/>
                  </a:cubicBezTo>
                  <a:cubicBezTo>
                    <a:pt x="651" y="28"/>
                    <a:pt x="650" y="26"/>
                    <a:pt x="650" y="23"/>
                  </a:cubicBezTo>
                  <a:cubicBezTo>
                    <a:pt x="651" y="21"/>
                    <a:pt x="654" y="20"/>
                    <a:pt x="656" y="20"/>
                  </a:cubicBezTo>
                  <a:cubicBezTo>
                    <a:pt x="662" y="22"/>
                    <a:pt x="669" y="24"/>
                    <a:pt x="675" y="26"/>
                  </a:cubicBezTo>
                  <a:cubicBezTo>
                    <a:pt x="677" y="26"/>
                    <a:pt x="679" y="29"/>
                    <a:pt x="678" y="31"/>
                  </a:cubicBezTo>
                  <a:cubicBezTo>
                    <a:pt x="677" y="33"/>
                    <a:pt x="675" y="34"/>
                    <a:pt x="674" y="34"/>
                  </a:cubicBezTo>
                  <a:moveTo>
                    <a:pt x="344" y="31"/>
                  </a:moveTo>
                  <a:cubicBezTo>
                    <a:pt x="342" y="31"/>
                    <a:pt x="340" y="29"/>
                    <a:pt x="340" y="27"/>
                  </a:cubicBezTo>
                  <a:cubicBezTo>
                    <a:pt x="339" y="25"/>
                    <a:pt x="340" y="22"/>
                    <a:pt x="343" y="22"/>
                  </a:cubicBezTo>
                  <a:cubicBezTo>
                    <a:pt x="349" y="20"/>
                    <a:pt x="355" y="18"/>
                    <a:pt x="362" y="17"/>
                  </a:cubicBezTo>
                  <a:cubicBezTo>
                    <a:pt x="364" y="16"/>
                    <a:pt x="367" y="18"/>
                    <a:pt x="367" y="20"/>
                  </a:cubicBezTo>
                  <a:cubicBezTo>
                    <a:pt x="368" y="22"/>
                    <a:pt x="366" y="25"/>
                    <a:pt x="364" y="25"/>
                  </a:cubicBezTo>
                  <a:cubicBezTo>
                    <a:pt x="358" y="27"/>
                    <a:pt x="351" y="29"/>
                    <a:pt x="345" y="30"/>
                  </a:cubicBezTo>
                  <a:cubicBezTo>
                    <a:pt x="345" y="30"/>
                    <a:pt x="344" y="31"/>
                    <a:pt x="344" y="31"/>
                  </a:cubicBezTo>
                  <a:moveTo>
                    <a:pt x="636" y="24"/>
                  </a:moveTo>
                  <a:cubicBezTo>
                    <a:pt x="635" y="24"/>
                    <a:pt x="635" y="24"/>
                    <a:pt x="635" y="24"/>
                  </a:cubicBezTo>
                  <a:cubicBezTo>
                    <a:pt x="628" y="22"/>
                    <a:pt x="622" y="21"/>
                    <a:pt x="616" y="20"/>
                  </a:cubicBezTo>
                  <a:cubicBezTo>
                    <a:pt x="613" y="19"/>
                    <a:pt x="612" y="17"/>
                    <a:pt x="612" y="15"/>
                  </a:cubicBezTo>
                  <a:cubicBezTo>
                    <a:pt x="613" y="12"/>
                    <a:pt x="615" y="11"/>
                    <a:pt x="617" y="11"/>
                  </a:cubicBezTo>
                  <a:cubicBezTo>
                    <a:pt x="624" y="12"/>
                    <a:pt x="630" y="14"/>
                    <a:pt x="637" y="15"/>
                  </a:cubicBezTo>
                  <a:cubicBezTo>
                    <a:pt x="639" y="16"/>
                    <a:pt x="641" y="18"/>
                    <a:pt x="640" y="21"/>
                  </a:cubicBezTo>
                  <a:cubicBezTo>
                    <a:pt x="640" y="23"/>
                    <a:pt x="638" y="24"/>
                    <a:pt x="636" y="24"/>
                  </a:cubicBezTo>
                  <a:moveTo>
                    <a:pt x="382" y="21"/>
                  </a:moveTo>
                  <a:cubicBezTo>
                    <a:pt x="380" y="21"/>
                    <a:pt x="378" y="20"/>
                    <a:pt x="378" y="18"/>
                  </a:cubicBezTo>
                  <a:cubicBezTo>
                    <a:pt x="377" y="15"/>
                    <a:pt x="379" y="13"/>
                    <a:pt x="381" y="12"/>
                  </a:cubicBezTo>
                  <a:cubicBezTo>
                    <a:pt x="388" y="11"/>
                    <a:pt x="394" y="10"/>
                    <a:pt x="401" y="9"/>
                  </a:cubicBezTo>
                  <a:cubicBezTo>
                    <a:pt x="403" y="8"/>
                    <a:pt x="405" y="10"/>
                    <a:pt x="406" y="12"/>
                  </a:cubicBezTo>
                  <a:cubicBezTo>
                    <a:pt x="406" y="15"/>
                    <a:pt x="405" y="17"/>
                    <a:pt x="402" y="17"/>
                  </a:cubicBezTo>
                  <a:cubicBezTo>
                    <a:pt x="396" y="19"/>
                    <a:pt x="389" y="20"/>
                    <a:pt x="383" y="21"/>
                  </a:cubicBezTo>
                  <a:cubicBezTo>
                    <a:pt x="382" y="21"/>
                    <a:pt x="382" y="21"/>
                    <a:pt x="382" y="21"/>
                  </a:cubicBezTo>
                  <a:moveTo>
                    <a:pt x="597" y="16"/>
                  </a:moveTo>
                  <a:cubicBezTo>
                    <a:pt x="596" y="16"/>
                    <a:pt x="596" y="16"/>
                    <a:pt x="596" y="16"/>
                  </a:cubicBezTo>
                  <a:cubicBezTo>
                    <a:pt x="590" y="15"/>
                    <a:pt x="584" y="14"/>
                    <a:pt x="577" y="13"/>
                  </a:cubicBezTo>
                  <a:cubicBezTo>
                    <a:pt x="575" y="13"/>
                    <a:pt x="573" y="11"/>
                    <a:pt x="573" y="8"/>
                  </a:cubicBezTo>
                  <a:cubicBezTo>
                    <a:pt x="574" y="6"/>
                    <a:pt x="576" y="4"/>
                    <a:pt x="578" y="5"/>
                  </a:cubicBezTo>
                  <a:cubicBezTo>
                    <a:pt x="585" y="5"/>
                    <a:pt x="591" y="6"/>
                    <a:pt x="598" y="8"/>
                  </a:cubicBezTo>
                  <a:cubicBezTo>
                    <a:pt x="600" y="8"/>
                    <a:pt x="602" y="10"/>
                    <a:pt x="602" y="13"/>
                  </a:cubicBezTo>
                  <a:cubicBezTo>
                    <a:pt x="601" y="15"/>
                    <a:pt x="599" y="16"/>
                    <a:pt x="597" y="16"/>
                  </a:cubicBezTo>
                  <a:moveTo>
                    <a:pt x="421" y="14"/>
                  </a:moveTo>
                  <a:cubicBezTo>
                    <a:pt x="419" y="14"/>
                    <a:pt x="417" y="13"/>
                    <a:pt x="417" y="11"/>
                  </a:cubicBezTo>
                  <a:cubicBezTo>
                    <a:pt x="416" y="8"/>
                    <a:pt x="418" y="6"/>
                    <a:pt x="420" y="6"/>
                  </a:cubicBezTo>
                  <a:cubicBezTo>
                    <a:pt x="427" y="5"/>
                    <a:pt x="433" y="4"/>
                    <a:pt x="440" y="3"/>
                  </a:cubicBezTo>
                  <a:cubicBezTo>
                    <a:pt x="442" y="3"/>
                    <a:pt x="445" y="5"/>
                    <a:pt x="445" y="7"/>
                  </a:cubicBezTo>
                  <a:cubicBezTo>
                    <a:pt x="445" y="9"/>
                    <a:pt x="443" y="12"/>
                    <a:pt x="441" y="12"/>
                  </a:cubicBezTo>
                  <a:cubicBezTo>
                    <a:pt x="434" y="13"/>
                    <a:pt x="428" y="13"/>
                    <a:pt x="422" y="14"/>
                  </a:cubicBezTo>
                  <a:cubicBezTo>
                    <a:pt x="421" y="14"/>
                    <a:pt x="421" y="14"/>
                    <a:pt x="421" y="14"/>
                  </a:cubicBezTo>
                  <a:moveTo>
                    <a:pt x="558" y="11"/>
                  </a:moveTo>
                  <a:cubicBezTo>
                    <a:pt x="558" y="11"/>
                    <a:pt x="558" y="11"/>
                    <a:pt x="558" y="11"/>
                  </a:cubicBezTo>
                  <a:cubicBezTo>
                    <a:pt x="551" y="11"/>
                    <a:pt x="545" y="10"/>
                    <a:pt x="538" y="10"/>
                  </a:cubicBezTo>
                  <a:cubicBezTo>
                    <a:pt x="536" y="10"/>
                    <a:pt x="534" y="7"/>
                    <a:pt x="534" y="5"/>
                  </a:cubicBezTo>
                  <a:cubicBezTo>
                    <a:pt x="534" y="3"/>
                    <a:pt x="537" y="1"/>
                    <a:pt x="539" y="1"/>
                  </a:cubicBezTo>
                  <a:cubicBezTo>
                    <a:pt x="545" y="1"/>
                    <a:pt x="552" y="2"/>
                    <a:pt x="559" y="2"/>
                  </a:cubicBezTo>
                  <a:cubicBezTo>
                    <a:pt x="561" y="3"/>
                    <a:pt x="563" y="5"/>
                    <a:pt x="563" y="7"/>
                  </a:cubicBezTo>
                  <a:cubicBezTo>
                    <a:pt x="562" y="10"/>
                    <a:pt x="561" y="11"/>
                    <a:pt x="558" y="11"/>
                  </a:cubicBezTo>
                  <a:moveTo>
                    <a:pt x="460" y="10"/>
                  </a:moveTo>
                  <a:cubicBezTo>
                    <a:pt x="458" y="10"/>
                    <a:pt x="456" y="8"/>
                    <a:pt x="456" y="6"/>
                  </a:cubicBezTo>
                  <a:cubicBezTo>
                    <a:pt x="455" y="4"/>
                    <a:pt x="457" y="1"/>
                    <a:pt x="460" y="1"/>
                  </a:cubicBezTo>
                  <a:cubicBezTo>
                    <a:pt x="466" y="1"/>
                    <a:pt x="473" y="0"/>
                    <a:pt x="480" y="0"/>
                  </a:cubicBezTo>
                  <a:cubicBezTo>
                    <a:pt x="482" y="0"/>
                    <a:pt x="484" y="2"/>
                    <a:pt x="484" y="4"/>
                  </a:cubicBezTo>
                  <a:cubicBezTo>
                    <a:pt x="484" y="7"/>
                    <a:pt x="482" y="9"/>
                    <a:pt x="480" y="9"/>
                  </a:cubicBezTo>
                  <a:cubicBezTo>
                    <a:pt x="473" y="9"/>
                    <a:pt x="467" y="10"/>
                    <a:pt x="460" y="10"/>
                  </a:cubicBezTo>
                  <a:cubicBezTo>
                    <a:pt x="460" y="10"/>
                    <a:pt x="460" y="10"/>
                    <a:pt x="460" y="10"/>
                  </a:cubicBezTo>
                  <a:moveTo>
                    <a:pt x="519" y="9"/>
                  </a:moveTo>
                  <a:cubicBezTo>
                    <a:pt x="519" y="9"/>
                    <a:pt x="519" y="9"/>
                    <a:pt x="519" y="9"/>
                  </a:cubicBezTo>
                  <a:cubicBezTo>
                    <a:pt x="514" y="9"/>
                    <a:pt x="508" y="9"/>
                    <a:pt x="503" y="9"/>
                  </a:cubicBezTo>
                  <a:cubicBezTo>
                    <a:pt x="503" y="9"/>
                    <a:pt x="503" y="9"/>
                    <a:pt x="503" y="9"/>
                  </a:cubicBezTo>
                  <a:cubicBezTo>
                    <a:pt x="499" y="9"/>
                    <a:pt x="499" y="9"/>
                    <a:pt x="499" y="9"/>
                  </a:cubicBezTo>
                  <a:cubicBezTo>
                    <a:pt x="499" y="9"/>
                    <a:pt x="499" y="9"/>
                    <a:pt x="499" y="9"/>
                  </a:cubicBezTo>
                  <a:cubicBezTo>
                    <a:pt x="497" y="9"/>
                    <a:pt x="495" y="7"/>
                    <a:pt x="495" y="4"/>
                  </a:cubicBezTo>
                  <a:cubicBezTo>
                    <a:pt x="495" y="2"/>
                    <a:pt x="497" y="0"/>
                    <a:pt x="499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8" y="0"/>
                    <a:pt x="514" y="0"/>
                    <a:pt x="519" y="0"/>
                  </a:cubicBezTo>
                  <a:cubicBezTo>
                    <a:pt x="522" y="0"/>
                    <a:pt x="524" y="2"/>
                    <a:pt x="523" y="5"/>
                  </a:cubicBezTo>
                  <a:cubicBezTo>
                    <a:pt x="523" y="7"/>
                    <a:pt x="521" y="9"/>
                    <a:pt x="519" y="9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íşlíḑè"/>
            <p:cNvSpPr/>
            <p:nvPr/>
          </p:nvSpPr>
          <p:spPr bwMode="auto">
            <a:xfrm>
              <a:off x="4240213" y="2276476"/>
              <a:ext cx="53975" cy="65088"/>
            </a:xfrm>
            <a:custGeom>
              <a:avLst/>
              <a:gdLst>
                <a:gd name="T0" fmla="*/ 5 w 15"/>
                <a:gd name="T1" fmla="*/ 18 h 18"/>
                <a:gd name="T2" fmla="*/ 3 w 15"/>
                <a:gd name="T3" fmla="*/ 18 h 18"/>
                <a:gd name="T4" fmla="*/ 1 w 15"/>
                <a:gd name="T5" fmla="*/ 12 h 18"/>
                <a:gd name="T6" fmla="*/ 6 w 15"/>
                <a:gd name="T7" fmla="*/ 3 h 18"/>
                <a:gd name="T8" fmla="*/ 12 w 15"/>
                <a:gd name="T9" fmla="*/ 1 h 18"/>
                <a:gd name="T10" fmla="*/ 14 w 15"/>
                <a:gd name="T11" fmla="*/ 8 h 18"/>
                <a:gd name="T12" fmla="*/ 9 w 15"/>
                <a:gd name="T13" fmla="*/ 16 h 18"/>
                <a:gd name="T14" fmla="*/ 5 w 1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5" y="18"/>
                  </a:moveTo>
                  <a:cubicBezTo>
                    <a:pt x="5" y="18"/>
                    <a:pt x="4" y="18"/>
                    <a:pt x="3" y="18"/>
                  </a:cubicBezTo>
                  <a:cubicBezTo>
                    <a:pt x="1" y="17"/>
                    <a:pt x="0" y="14"/>
                    <a:pt x="1" y="12"/>
                  </a:cubicBezTo>
                  <a:cubicBezTo>
                    <a:pt x="3" y="9"/>
                    <a:pt x="5" y="6"/>
                    <a:pt x="6" y="3"/>
                  </a:cubicBezTo>
                  <a:cubicBezTo>
                    <a:pt x="8" y="1"/>
                    <a:pt x="10" y="0"/>
                    <a:pt x="12" y="1"/>
                  </a:cubicBezTo>
                  <a:cubicBezTo>
                    <a:pt x="15" y="3"/>
                    <a:pt x="15" y="5"/>
                    <a:pt x="14" y="8"/>
                  </a:cubicBezTo>
                  <a:cubicBezTo>
                    <a:pt x="12" y="10"/>
                    <a:pt x="11" y="13"/>
                    <a:pt x="9" y="16"/>
                  </a:cubicBezTo>
                  <a:cubicBezTo>
                    <a:pt x="8" y="18"/>
                    <a:pt x="7" y="18"/>
                    <a:pt x="5" y="18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ŝļïḑe"/>
            <p:cNvSpPr/>
            <p:nvPr/>
          </p:nvSpPr>
          <p:spPr bwMode="auto">
            <a:xfrm>
              <a:off x="4568825" y="4772026"/>
              <a:ext cx="57150" cy="61913"/>
            </a:xfrm>
            <a:custGeom>
              <a:avLst/>
              <a:gdLst>
                <a:gd name="T0" fmla="*/ 11 w 16"/>
                <a:gd name="T1" fmla="*/ 17 h 17"/>
                <a:gd name="T2" fmla="*/ 8 w 16"/>
                <a:gd name="T3" fmla="*/ 16 h 17"/>
                <a:gd name="T4" fmla="*/ 1 w 16"/>
                <a:gd name="T5" fmla="*/ 8 h 17"/>
                <a:gd name="T6" fmla="*/ 1 w 16"/>
                <a:gd name="T7" fmla="*/ 2 h 17"/>
                <a:gd name="T8" fmla="*/ 8 w 16"/>
                <a:gd name="T9" fmla="*/ 2 h 17"/>
                <a:gd name="T10" fmla="*/ 14 w 16"/>
                <a:gd name="T11" fmla="*/ 10 h 17"/>
                <a:gd name="T12" fmla="*/ 14 w 16"/>
                <a:gd name="T13" fmla="*/ 16 h 17"/>
                <a:gd name="T14" fmla="*/ 11 w 1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11" y="17"/>
                  </a:moveTo>
                  <a:cubicBezTo>
                    <a:pt x="10" y="17"/>
                    <a:pt x="9" y="17"/>
                    <a:pt x="8" y="16"/>
                  </a:cubicBezTo>
                  <a:cubicBezTo>
                    <a:pt x="6" y="13"/>
                    <a:pt x="3" y="11"/>
                    <a:pt x="1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1"/>
                    <a:pt x="8" y="2"/>
                  </a:cubicBezTo>
                  <a:cubicBezTo>
                    <a:pt x="10" y="5"/>
                    <a:pt x="12" y="7"/>
                    <a:pt x="14" y="10"/>
                  </a:cubicBezTo>
                  <a:cubicBezTo>
                    <a:pt x="16" y="11"/>
                    <a:pt x="16" y="14"/>
                    <a:pt x="14" y="16"/>
                  </a:cubicBezTo>
                  <a:cubicBezTo>
                    <a:pt x="13" y="17"/>
                    <a:pt x="12" y="17"/>
                    <a:pt x="11" y="17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íşḷíḑé"/>
            <p:cNvSpPr/>
            <p:nvPr/>
          </p:nvSpPr>
          <p:spPr bwMode="auto">
            <a:xfrm>
              <a:off x="4645025" y="4851401"/>
              <a:ext cx="198438" cy="180975"/>
            </a:xfrm>
            <a:custGeom>
              <a:avLst/>
              <a:gdLst>
                <a:gd name="T0" fmla="*/ 50 w 55"/>
                <a:gd name="T1" fmla="*/ 50 h 50"/>
                <a:gd name="T2" fmla="*/ 47 w 55"/>
                <a:gd name="T3" fmla="*/ 49 h 50"/>
                <a:gd name="T4" fmla="*/ 31 w 55"/>
                <a:gd name="T5" fmla="*/ 36 h 50"/>
                <a:gd name="T6" fmla="*/ 31 w 55"/>
                <a:gd name="T7" fmla="*/ 30 h 50"/>
                <a:gd name="T8" fmla="*/ 37 w 55"/>
                <a:gd name="T9" fmla="*/ 29 h 50"/>
                <a:gd name="T10" fmla="*/ 53 w 55"/>
                <a:gd name="T11" fmla="*/ 42 h 50"/>
                <a:gd name="T12" fmla="*/ 53 w 55"/>
                <a:gd name="T13" fmla="*/ 48 h 50"/>
                <a:gd name="T14" fmla="*/ 50 w 55"/>
                <a:gd name="T15" fmla="*/ 50 h 50"/>
                <a:gd name="T16" fmla="*/ 19 w 55"/>
                <a:gd name="T17" fmla="*/ 24 h 50"/>
                <a:gd name="T18" fmla="*/ 16 w 55"/>
                <a:gd name="T19" fmla="*/ 22 h 50"/>
                <a:gd name="T20" fmla="*/ 1 w 55"/>
                <a:gd name="T21" fmla="*/ 8 h 50"/>
                <a:gd name="T22" fmla="*/ 1 w 55"/>
                <a:gd name="T23" fmla="*/ 2 h 50"/>
                <a:gd name="T24" fmla="*/ 8 w 55"/>
                <a:gd name="T25" fmla="*/ 2 h 50"/>
                <a:gd name="T26" fmla="*/ 22 w 55"/>
                <a:gd name="T27" fmla="*/ 16 h 50"/>
                <a:gd name="T28" fmla="*/ 22 w 55"/>
                <a:gd name="T29" fmla="*/ 22 h 50"/>
                <a:gd name="T30" fmla="*/ 19 w 55"/>
                <a:gd name="T31" fmla="*/ 2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0">
                  <a:moveTo>
                    <a:pt x="50" y="50"/>
                  </a:moveTo>
                  <a:cubicBezTo>
                    <a:pt x="49" y="50"/>
                    <a:pt x="48" y="50"/>
                    <a:pt x="47" y="49"/>
                  </a:cubicBezTo>
                  <a:cubicBezTo>
                    <a:pt x="42" y="45"/>
                    <a:pt x="37" y="40"/>
                    <a:pt x="31" y="36"/>
                  </a:cubicBezTo>
                  <a:cubicBezTo>
                    <a:pt x="30" y="34"/>
                    <a:pt x="29" y="32"/>
                    <a:pt x="31" y="30"/>
                  </a:cubicBezTo>
                  <a:cubicBezTo>
                    <a:pt x="33" y="28"/>
                    <a:pt x="35" y="28"/>
                    <a:pt x="37" y="29"/>
                  </a:cubicBezTo>
                  <a:cubicBezTo>
                    <a:pt x="42" y="34"/>
                    <a:pt x="48" y="38"/>
                    <a:pt x="53" y="42"/>
                  </a:cubicBezTo>
                  <a:cubicBezTo>
                    <a:pt x="55" y="44"/>
                    <a:pt x="55" y="46"/>
                    <a:pt x="53" y="48"/>
                  </a:cubicBezTo>
                  <a:cubicBezTo>
                    <a:pt x="53" y="49"/>
                    <a:pt x="51" y="50"/>
                    <a:pt x="50" y="50"/>
                  </a:cubicBezTo>
                  <a:close/>
                  <a:moveTo>
                    <a:pt x="19" y="24"/>
                  </a:moveTo>
                  <a:cubicBezTo>
                    <a:pt x="18" y="24"/>
                    <a:pt x="17" y="23"/>
                    <a:pt x="16" y="22"/>
                  </a:cubicBezTo>
                  <a:cubicBezTo>
                    <a:pt x="11" y="18"/>
                    <a:pt x="6" y="13"/>
                    <a:pt x="1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12" y="7"/>
                    <a:pt x="17" y="11"/>
                    <a:pt x="22" y="16"/>
                  </a:cubicBezTo>
                  <a:cubicBezTo>
                    <a:pt x="24" y="18"/>
                    <a:pt x="24" y="20"/>
                    <a:pt x="22" y="22"/>
                  </a:cubicBezTo>
                  <a:cubicBezTo>
                    <a:pt x="22" y="23"/>
                    <a:pt x="20" y="24"/>
                    <a:pt x="19" y="24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şľíḓe"/>
            <p:cNvSpPr/>
            <p:nvPr/>
          </p:nvSpPr>
          <p:spPr bwMode="auto">
            <a:xfrm>
              <a:off x="4864100" y="5043488"/>
              <a:ext cx="2058988" cy="450850"/>
            </a:xfrm>
            <a:custGeom>
              <a:avLst/>
              <a:gdLst>
                <a:gd name="T0" fmla="*/ 346 w 570"/>
                <a:gd name="T1" fmla="*/ 125 h 125"/>
                <a:gd name="T2" fmla="*/ 346 w 570"/>
                <a:gd name="T3" fmla="*/ 116 h 125"/>
                <a:gd name="T4" fmla="*/ 366 w 570"/>
                <a:gd name="T5" fmla="*/ 116 h 125"/>
                <a:gd name="T6" fmla="*/ 366 w 570"/>
                <a:gd name="T7" fmla="*/ 125 h 125"/>
                <a:gd name="T8" fmla="*/ 326 w 570"/>
                <a:gd name="T9" fmla="*/ 124 h 125"/>
                <a:gd name="T10" fmla="*/ 305 w 570"/>
                <a:gd name="T11" fmla="*/ 123 h 125"/>
                <a:gd name="T12" fmla="*/ 306 w 570"/>
                <a:gd name="T13" fmla="*/ 114 h 125"/>
                <a:gd name="T14" fmla="*/ 330 w 570"/>
                <a:gd name="T15" fmla="*/ 120 h 125"/>
                <a:gd name="T16" fmla="*/ 387 w 570"/>
                <a:gd name="T17" fmla="*/ 124 h 125"/>
                <a:gd name="T18" fmla="*/ 386 w 570"/>
                <a:gd name="T19" fmla="*/ 115 h 125"/>
                <a:gd name="T20" fmla="*/ 411 w 570"/>
                <a:gd name="T21" fmla="*/ 117 h 125"/>
                <a:gd name="T22" fmla="*/ 387 w 570"/>
                <a:gd name="T23" fmla="*/ 124 h 125"/>
                <a:gd name="T24" fmla="*/ 285 w 570"/>
                <a:gd name="T25" fmla="*/ 121 h 125"/>
                <a:gd name="T26" fmla="*/ 261 w 570"/>
                <a:gd name="T27" fmla="*/ 113 h 125"/>
                <a:gd name="T28" fmla="*/ 286 w 570"/>
                <a:gd name="T29" fmla="*/ 112 h 125"/>
                <a:gd name="T30" fmla="*/ 285 w 570"/>
                <a:gd name="T31" fmla="*/ 121 h 125"/>
                <a:gd name="T32" fmla="*/ 423 w 570"/>
                <a:gd name="T33" fmla="*/ 116 h 125"/>
                <a:gd name="T34" fmla="*/ 447 w 570"/>
                <a:gd name="T35" fmla="*/ 108 h 125"/>
                <a:gd name="T36" fmla="*/ 448 w 570"/>
                <a:gd name="T37" fmla="*/ 117 h 125"/>
                <a:gd name="T38" fmla="*/ 427 w 570"/>
                <a:gd name="T39" fmla="*/ 120 h 125"/>
                <a:gd name="T40" fmla="*/ 244 w 570"/>
                <a:gd name="T41" fmla="*/ 114 h 125"/>
                <a:gd name="T42" fmla="*/ 221 w 570"/>
                <a:gd name="T43" fmla="*/ 105 h 125"/>
                <a:gd name="T44" fmla="*/ 246 w 570"/>
                <a:gd name="T45" fmla="*/ 106 h 125"/>
                <a:gd name="T46" fmla="*/ 245 w 570"/>
                <a:gd name="T47" fmla="*/ 115 h 125"/>
                <a:gd name="T48" fmla="*/ 463 w 570"/>
                <a:gd name="T49" fmla="*/ 110 h 125"/>
                <a:gd name="T50" fmla="*/ 486 w 570"/>
                <a:gd name="T51" fmla="*/ 101 h 125"/>
                <a:gd name="T52" fmla="*/ 488 w 570"/>
                <a:gd name="T53" fmla="*/ 109 h 125"/>
                <a:gd name="T54" fmla="*/ 467 w 570"/>
                <a:gd name="T55" fmla="*/ 114 h 125"/>
                <a:gd name="T56" fmla="*/ 204 w 570"/>
                <a:gd name="T57" fmla="*/ 105 h 125"/>
                <a:gd name="T58" fmla="*/ 182 w 570"/>
                <a:gd name="T59" fmla="*/ 94 h 125"/>
                <a:gd name="T60" fmla="*/ 207 w 570"/>
                <a:gd name="T61" fmla="*/ 97 h 125"/>
                <a:gd name="T62" fmla="*/ 205 w 570"/>
                <a:gd name="T63" fmla="*/ 106 h 125"/>
                <a:gd name="T64" fmla="*/ 503 w 570"/>
                <a:gd name="T65" fmla="*/ 101 h 125"/>
                <a:gd name="T66" fmla="*/ 525 w 570"/>
                <a:gd name="T67" fmla="*/ 90 h 125"/>
                <a:gd name="T68" fmla="*/ 528 w 570"/>
                <a:gd name="T69" fmla="*/ 99 h 125"/>
                <a:gd name="T70" fmla="*/ 507 w 570"/>
                <a:gd name="T71" fmla="*/ 104 h 125"/>
                <a:gd name="T72" fmla="*/ 165 w 570"/>
                <a:gd name="T73" fmla="*/ 94 h 125"/>
                <a:gd name="T74" fmla="*/ 143 w 570"/>
                <a:gd name="T75" fmla="*/ 81 h 125"/>
                <a:gd name="T76" fmla="*/ 168 w 570"/>
                <a:gd name="T77" fmla="*/ 85 h 125"/>
                <a:gd name="T78" fmla="*/ 167 w 570"/>
                <a:gd name="T79" fmla="*/ 94 h 125"/>
                <a:gd name="T80" fmla="*/ 541 w 570"/>
                <a:gd name="T81" fmla="*/ 90 h 125"/>
                <a:gd name="T82" fmla="*/ 563 w 570"/>
                <a:gd name="T83" fmla="*/ 77 h 125"/>
                <a:gd name="T84" fmla="*/ 566 w 570"/>
                <a:gd name="T85" fmla="*/ 85 h 125"/>
                <a:gd name="T86" fmla="*/ 546 w 570"/>
                <a:gd name="T87" fmla="*/ 93 h 125"/>
                <a:gd name="T88" fmla="*/ 127 w 570"/>
                <a:gd name="T89" fmla="*/ 79 h 125"/>
                <a:gd name="T90" fmla="*/ 106 w 570"/>
                <a:gd name="T91" fmla="*/ 65 h 125"/>
                <a:gd name="T92" fmla="*/ 130 w 570"/>
                <a:gd name="T93" fmla="*/ 71 h 125"/>
                <a:gd name="T94" fmla="*/ 128 w 570"/>
                <a:gd name="T95" fmla="*/ 80 h 125"/>
                <a:gd name="T96" fmla="*/ 90 w 570"/>
                <a:gd name="T97" fmla="*/ 62 h 125"/>
                <a:gd name="T98" fmla="*/ 70 w 570"/>
                <a:gd name="T99" fmla="*/ 47 h 125"/>
                <a:gd name="T100" fmla="*/ 94 w 570"/>
                <a:gd name="T101" fmla="*/ 54 h 125"/>
                <a:gd name="T102" fmla="*/ 92 w 570"/>
                <a:gd name="T103" fmla="*/ 63 h 125"/>
                <a:gd name="T104" fmla="*/ 54 w 570"/>
                <a:gd name="T105" fmla="*/ 43 h 125"/>
                <a:gd name="T106" fmla="*/ 35 w 570"/>
                <a:gd name="T107" fmla="*/ 26 h 125"/>
                <a:gd name="T108" fmla="*/ 58 w 570"/>
                <a:gd name="T109" fmla="*/ 35 h 125"/>
                <a:gd name="T110" fmla="*/ 56 w 570"/>
                <a:gd name="T111" fmla="*/ 43 h 125"/>
                <a:gd name="T112" fmla="*/ 19 w 570"/>
                <a:gd name="T113" fmla="*/ 21 h 125"/>
                <a:gd name="T114" fmla="*/ 2 w 570"/>
                <a:gd name="T115" fmla="*/ 2 h 125"/>
                <a:gd name="T116" fmla="*/ 24 w 570"/>
                <a:gd name="T117" fmla="*/ 13 h 125"/>
                <a:gd name="T118" fmla="*/ 22 w 570"/>
                <a:gd name="T119" fmla="*/ 2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0" h="125">
                  <a:moveTo>
                    <a:pt x="354" y="125"/>
                  </a:moveTo>
                  <a:cubicBezTo>
                    <a:pt x="351" y="125"/>
                    <a:pt x="349" y="125"/>
                    <a:pt x="346" y="125"/>
                  </a:cubicBezTo>
                  <a:cubicBezTo>
                    <a:pt x="344" y="125"/>
                    <a:pt x="342" y="123"/>
                    <a:pt x="342" y="120"/>
                  </a:cubicBezTo>
                  <a:cubicBezTo>
                    <a:pt x="342" y="118"/>
                    <a:pt x="344" y="116"/>
                    <a:pt x="346" y="116"/>
                  </a:cubicBezTo>
                  <a:cubicBezTo>
                    <a:pt x="346" y="116"/>
                    <a:pt x="346" y="116"/>
                    <a:pt x="346" y="116"/>
                  </a:cubicBezTo>
                  <a:cubicBezTo>
                    <a:pt x="353" y="116"/>
                    <a:pt x="360" y="116"/>
                    <a:pt x="366" y="116"/>
                  </a:cubicBezTo>
                  <a:cubicBezTo>
                    <a:pt x="369" y="116"/>
                    <a:pt x="371" y="118"/>
                    <a:pt x="371" y="120"/>
                  </a:cubicBezTo>
                  <a:cubicBezTo>
                    <a:pt x="371" y="122"/>
                    <a:pt x="369" y="125"/>
                    <a:pt x="366" y="125"/>
                  </a:cubicBezTo>
                  <a:cubicBezTo>
                    <a:pt x="362" y="125"/>
                    <a:pt x="358" y="125"/>
                    <a:pt x="354" y="125"/>
                  </a:cubicBezTo>
                  <a:close/>
                  <a:moveTo>
                    <a:pt x="326" y="124"/>
                  </a:moveTo>
                  <a:cubicBezTo>
                    <a:pt x="326" y="124"/>
                    <a:pt x="326" y="124"/>
                    <a:pt x="326" y="124"/>
                  </a:cubicBezTo>
                  <a:cubicBezTo>
                    <a:pt x="319" y="124"/>
                    <a:pt x="312" y="123"/>
                    <a:pt x="305" y="123"/>
                  </a:cubicBezTo>
                  <a:cubicBezTo>
                    <a:pt x="303" y="122"/>
                    <a:pt x="301" y="120"/>
                    <a:pt x="301" y="118"/>
                  </a:cubicBezTo>
                  <a:cubicBezTo>
                    <a:pt x="301" y="115"/>
                    <a:pt x="303" y="114"/>
                    <a:pt x="306" y="114"/>
                  </a:cubicBezTo>
                  <a:cubicBezTo>
                    <a:pt x="312" y="114"/>
                    <a:pt x="319" y="115"/>
                    <a:pt x="326" y="115"/>
                  </a:cubicBezTo>
                  <a:cubicBezTo>
                    <a:pt x="328" y="115"/>
                    <a:pt x="330" y="117"/>
                    <a:pt x="330" y="120"/>
                  </a:cubicBezTo>
                  <a:cubicBezTo>
                    <a:pt x="330" y="122"/>
                    <a:pt x="328" y="124"/>
                    <a:pt x="326" y="124"/>
                  </a:cubicBezTo>
                  <a:close/>
                  <a:moveTo>
                    <a:pt x="387" y="124"/>
                  </a:moveTo>
                  <a:cubicBezTo>
                    <a:pt x="384" y="124"/>
                    <a:pt x="382" y="122"/>
                    <a:pt x="382" y="120"/>
                  </a:cubicBezTo>
                  <a:cubicBezTo>
                    <a:pt x="382" y="117"/>
                    <a:pt x="384" y="115"/>
                    <a:pt x="386" y="115"/>
                  </a:cubicBezTo>
                  <a:cubicBezTo>
                    <a:pt x="393" y="115"/>
                    <a:pt x="400" y="114"/>
                    <a:pt x="407" y="113"/>
                  </a:cubicBezTo>
                  <a:cubicBezTo>
                    <a:pt x="409" y="113"/>
                    <a:pt x="411" y="115"/>
                    <a:pt x="411" y="117"/>
                  </a:cubicBezTo>
                  <a:cubicBezTo>
                    <a:pt x="412" y="120"/>
                    <a:pt x="410" y="122"/>
                    <a:pt x="407" y="122"/>
                  </a:cubicBezTo>
                  <a:cubicBezTo>
                    <a:pt x="401" y="123"/>
                    <a:pt x="394" y="123"/>
                    <a:pt x="387" y="124"/>
                  </a:cubicBezTo>
                  <a:close/>
                  <a:moveTo>
                    <a:pt x="285" y="121"/>
                  </a:moveTo>
                  <a:cubicBezTo>
                    <a:pt x="285" y="121"/>
                    <a:pt x="285" y="121"/>
                    <a:pt x="285" y="121"/>
                  </a:cubicBezTo>
                  <a:cubicBezTo>
                    <a:pt x="278" y="120"/>
                    <a:pt x="271" y="119"/>
                    <a:pt x="264" y="118"/>
                  </a:cubicBezTo>
                  <a:cubicBezTo>
                    <a:pt x="262" y="118"/>
                    <a:pt x="260" y="115"/>
                    <a:pt x="261" y="113"/>
                  </a:cubicBezTo>
                  <a:cubicBezTo>
                    <a:pt x="261" y="110"/>
                    <a:pt x="263" y="109"/>
                    <a:pt x="266" y="109"/>
                  </a:cubicBezTo>
                  <a:cubicBezTo>
                    <a:pt x="272" y="110"/>
                    <a:pt x="279" y="111"/>
                    <a:pt x="286" y="112"/>
                  </a:cubicBezTo>
                  <a:cubicBezTo>
                    <a:pt x="288" y="112"/>
                    <a:pt x="290" y="114"/>
                    <a:pt x="290" y="117"/>
                  </a:cubicBezTo>
                  <a:cubicBezTo>
                    <a:pt x="289" y="119"/>
                    <a:pt x="287" y="121"/>
                    <a:pt x="285" y="121"/>
                  </a:cubicBezTo>
                  <a:close/>
                  <a:moveTo>
                    <a:pt x="427" y="120"/>
                  </a:moveTo>
                  <a:cubicBezTo>
                    <a:pt x="425" y="120"/>
                    <a:pt x="423" y="119"/>
                    <a:pt x="423" y="116"/>
                  </a:cubicBezTo>
                  <a:cubicBezTo>
                    <a:pt x="422" y="114"/>
                    <a:pt x="424" y="112"/>
                    <a:pt x="427" y="111"/>
                  </a:cubicBezTo>
                  <a:cubicBezTo>
                    <a:pt x="433" y="110"/>
                    <a:pt x="440" y="109"/>
                    <a:pt x="447" y="108"/>
                  </a:cubicBezTo>
                  <a:cubicBezTo>
                    <a:pt x="449" y="108"/>
                    <a:pt x="451" y="110"/>
                    <a:pt x="452" y="112"/>
                  </a:cubicBezTo>
                  <a:cubicBezTo>
                    <a:pt x="452" y="115"/>
                    <a:pt x="450" y="117"/>
                    <a:pt x="448" y="117"/>
                  </a:cubicBezTo>
                  <a:cubicBezTo>
                    <a:pt x="441" y="118"/>
                    <a:pt x="434" y="119"/>
                    <a:pt x="428" y="120"/>
                  </a:cubicBezTo>
                  <a:lnTo>
                    <a:pt x="427" y="120"/>
                  </a:lnTo>
                  <a:close/>
                  <a:moveTo>
                    <a:pt x="245" y="115"/>
                  </a:moveTo>
                  <a:cubicBezTo>
                    <a:pt x="244" y="114"/>
                    <a:pt x="244" y="114"/>
                    <a:pt x="244" y="114"/>
                  </a:cubicBezTo>
                  <a:cubicBezTo>
                    <a:pt x="238" y="113"/>
                    <a:pt x="231" y="112"/>
                    <a:pt x="224" y="110"/>
                  </a:cubicBezTo>
                  <a:cubicBezTo>
                    <a:pt x="222" y="110"/>
                    <a:pt x="220" y="107"/>
                    <a:pt x="221" y="105"/>
                  </a:cubicBezTo>
                  <a:cubicBezTo>
                    <a:pt x="221" y="103"/>
                    <a:pt x="224" y="101"/>
                    <a:pt x="226" y="102"/>
                  </a:cubicBezTo>
                  <a:cubicBezTo>
                    <a:pt x="233" y="103"/>
                    <a:pt x="239" y="104"/>
                    <a:pt x="246" y="106"/>
                  </a:cubicBezTo>
                  <a:cubicBezTo>
                    <a:pt x="248" y="106"/>
                    <a:pt x="250" y="108"/>
                    <a:pt x="249" y="111"/>
                  </a:cubicBezTo>
                  <a:cubicBezTo>
                    <a:pt x="249" y="113"/>
                    <a:pt x="247" y="115"/>
                    <a:pt x="245" y="115"/>
                  </a:cubicBezTo>
                  <a:close/>
                  <a:moveTo>
                    <a:pt x="467" y="114"/>
                  </a:moveTo>
                  <a:cubicBezTo>
                    <a:pt x="465" y="114"/>
                    <a:pt x="463" y="112"/>
                    <a:pt x="463" y="110"/>
                  </a:cubicBezTo>
                  <a:cubicBezTo>
                    <a:pt x="462" y="108"/>
                    <a:pt x="464" y="105"/>
                    <a:pt x="466" y="105"/>
                  </a:cubicBezTo>
                  <a:cubicBezTo>
                    <a:pt x="473" y="104"/>
                    <a:pt x="480" y="102"/>
                    <a:pt x="486" y="101"/>
                  </a:cubicBezTo>
                  <a:cubicBezTo>
                    <a:pt x="489" y="100"/>
                    <a:pt x="491" y="102"/>
                    <a:pt x="491" y="104"/>
                  </a:cubicBezTo>
                  <a:cubicBezTo>
                    <a:pt x="492" y="106"/>
                    <a:pt x="491" y="109"/>
                    <a:pt x="488" y="109"/>
                  </a:cubicBezTo>
                  <a:cubicBezTo>
                    <a:pt x="481" y="111"/>
                    <a:pt x="475" y="112"/>
                    <a:pt x="468" y="114"/>
                  </a:cubicBezTo>
                  <a:lnTo>
                    <a:pt x="467" y="114"/>
                  </a:lnTo>
                  <a:close/>
                  <a:moveTo>
                    <a:pt x="205" y="106"/>
                  </a:moveTo>
                  <a:cubicBezTo>
                    <a:pt x="205" y="106"/>
                    <a:pt x="205" y="106"/>
                    <a:pt x="204" y="105"/>
                  </a:cubicBezTo>
                  <a:cubicBezTo>
                    <a:pt x="198" y="104"/>
                    <a:pt x="191" y="102"/>
                    <a:pt x="185" y="100"/>
                  </a:cubicBezTo>
                  <a:cubicBezTo>
                    <a:pt x="182" y="99"/>
                    <a:pt x="181" y="97"/>
                    <a:pt x="182" y="94"/>
                  </a:cubicBezTo>
                  <a:cubicBezTo>
                    <a:pt x="182" y="92"/>
                    <a:pt x="185" y="91"/>
                    <a:pt x="187" y="91"/>
                  </a:cubicBezTo>
                  <a:cubicBezTo>
                    <a:pt x="194" y="93"/>
                    <a:pt x="200" y="95"/>
                    <a:pt x="207" y="97"/>
                  </a:cubicBezTo>
                  <a:cubicBezTo>
                    <a:pt x="209" y="97"/>
                    <a:pt x="210" y="100"/>
                    <a:pt x="210" y="102"/>
                  </a:cubicBezTo>
                  <a:cubicBezTo>
                    <a:pt x="209" y="104"/>
                    <a:pt x="207" y="106"/>
                    <a:pt x="205" y="106"/>
                  </a:cubicBezTo>
                  <a:close/>
                  <a:moveTo>
                    <a:pt x="507" y="104"/>
                  </a:moveTo>
                  <a:cubicBezTo>
                    <a:pt x="505" y="104"/>
                    <a:pt x="503" y="103"/>
                    <a:pt x="503" y="101"/>
                  </a:cubicBezTo>
                  <a:cubicBezTo>
                    <a:pt x="502" y="99"/>
                    <a:pt x="503" y="96"/>
                    <a:pt x="506" y="96"/>
                  </a:cubicBezTo>
                  <a:cubicBezTo>
                    <a:pt x="512" y="94"/>
                    <a:pt x="519" y="92"/>
                    <a:pt x="525" y="90"/>
                  </a:cubicBezTo>
                  <a:cubicBezTo>
                    <a:pt x="527" y="89"/>
                    <a:pt x="530" y="91"/>
                    <a:pt x="531" y="93"/>
                  </a:cubicBezTo>
                  <a:cubicBezTo>
                    <a:pt x="531" y="95"/>
                    <a:pt x="530" y="98"/>
                    <a:pt x="528" y="99"/>
                  </a:cubicBezTo>
                  <a:cubicBezTo>
                    <a:pt x="521" y="101"/>
                    <a:pt x="515" y="103"/>
                    <a:pt x="508" y="104"/>
                  </a:cubicBezTo>
                  <a:cubicBezTo>
                    <a:pt x="508" y="104"/>
                    <a:pt x="507" y="104"/>
                    <a:pt x="507" y="104"/>
                  </a:cubicBezTo>
                  <a:close/>
                  <a:moveTo>
                    <a:pt x="167" y="94"/>
                  </a:moveTo>
                  <a:cubicBezTo>
                    <a:pt x="166" y="94"/>
                    <a:pt x="166" y="94"/>
                    <a:pt x="165" y="94"/>
                  </a:cubicBezTo>
                  <a:cubicBezTo>
                    <a:pt x="159" y="92"/>
                    <a:pt x="152" y="89"/>
                    <a:pt x="146" y="87"/>
                  </a:cubicBezTo>
                  <a:cubicBezTo>
                    <a:pt x="143" y="86"/>
                    <a:pt x="142" y="83"/>
                    <a:pt x="143" y="81"/>
                  </a:cubicBezTo>
                  <a:cubicBezTo>
                    <a:pt x="144" y="79"/>
                    <a:pt x="147" y="78"/>
                    <a:pt x="149" y="79"/>
                  </a:cubicBezTo>
                  <a:cubicBezTo>
                    <a:pt x="155" y="81"/>
                    <a:pt x="162" y="83"/>
                    <a:pt x="168" y="85"/>
                  </a:cubicBezTo>
                  <a:cubicBezTo>
                    <a:pt x="170" y="86"/>
                    <a:pt x="171" y="89"/>
                    <a:pt x="171" y="91"/>
                  </a:cubicBezTo>
                  <a:cubicBezTo>
                    <a:pt x="170" y="93"/>
                    <a:pt x="168" y="94"/>
                    <a:pt x="167" y="94"/>
                  </a:cubicBezTo>
                  <a:close/>
                  <a:moveTo>
                    <a:pt x="546" y="93"/>
                  </a:moveTo>
                  <a:cubicBezTo>
                    <a:pt x="544" y="93"/>
                    <a:pt x="542" y="91"/>
                    <a:pt x="541" y="90"/>
                  </a:cubicBezTo>
                  <a:cubicBezTo>
                    <a:pt x="541" y="87"/>
                    <a:pt x="542" y="85"/>
                    <a:pt x="544" y="84"/>
                  </a:cubicBezTo>
                  <a:cubicBezTo>
                    <a:pt x="550" y="82"/>
                    <a:pt x="557" y="79"/>
                    <a:pt x="563" y="77"/>
                  </a:cubicBezTo>
                  <a:cubicBezTo>
                    <a:pt x="565" y="76"/>
                    <a:pt x="568" y="77"/>
                    <a:pt x="569" y="80"/>
                  </a:cubicBezTo>
                  <a:cubicBezTo>
                    <a:pt x="570" y="82"/>
                    <a:pt x="569" y="84"/>
                    <a:pt x="566" y="85"/>
                  </a:cubicBezTo>
                  <a:cubicBezTo>
                    <a:pt x="560" y="88"/>
                    <a:pt x="554" y="90"/>
                    <a:pt x="547" y="92"/>
                  </a:cubicBezTo>
                  <a:cubicBezTo>
                    <a:pt x="547" y="92"/>
                    <a:pt x="546" y="93"/>
                    <a:pt x="546" y="93"/>
                  </a:cubicBezTo>
                  <a:close/>
                  <a:moveTo>
                    <a:pt x="128" y="80"/>
                  </a:moveTo>
                  <a:cubicBezTo>
                    <a:pt x="128" y="80"/>
                    <a:pt x="127" y="80"/>
                    <a:pt x="127" y="79"/>
                  </a:cubicBezTo>
                  <a:cubicBezTo>
                    <a:pt x="120" y="77"/>
                    <a:pt x="114" y="74"/>
                    <a:pt x="108" y="71"/>
                  </a:cubicBezTo>
                  <a:cubicBezTo>
                    <a:pt x="106" y="70"/>
                    <a:pt x="105" y="67"/>
                    <a:pt x="106" y="65"/>
                  </a:cubicBezTo>
                  <a:cubicBezTo>
                    <a:pt x="107" y="63"/>
                    <a:pt x="109" y="62"/>
                    <a:pt x="112" y="63"/>
                  </a:cubicBezTo>
                  <a:cubicBezTo>
                    <a:pt x="118" y="66"/>
                    <a:pt x="124" y="69"/>
                    <a:pt x="130" y="71"/>
                  </a:cubicBezTo>
                  <a:cubicBezTo>
                    <a:pt x="132" y="72"/>
                    <a:pt x="134" y="75"/>
                    <a:pt x="133" y="77"/>
                  </a:cubicBezTo>
                  <a:cubicBezTo>
                    <a:pt x="132" y="79"/>
                    <a:pt x="130" y="80"/>
                    <a:pt x="128" y="80"/>
                  </a:cubicBezTo>
                  <a:close/>
                  <a:moveTo>
                    <a:pt x="92" y="63"/>
                  </a:moveTo>
                  <a:cubicBezTo>
                    <a:pt x="91" y="63"/>
                    <a:pt x="90" y="63"/>
                    <a:pt x="90" y="62"/>
                  </a:cubicBezTo>
                  <a:cubicBezTo>
                    <a:pt x="83" y="59"/>
                    <a:pt x="77" y="56"/>
                    <a:pt x="71" y="53"/>
                  </a:cubicBezTo>
                  <a:cubicBezTo>
                    <a:pt x="69" y="52"/>
                    <a:pt x="68" y="49"/>
                    <a:pt x="70" y="47"/>
                  </a:cubicBezTo>
                  <a:cubicBezTo>
                    <a:pt x="71" y="45"/>
                    <a:pt x="73" y="44"/>
                    <a:pt x="76" y="45"/>
                  </a:cubicBezTo>
                  <a:cubicBezTo>
                    <a:pt x="81" y="48"/>
                    <a:pt x="87" y="51"/>
                    <a:pt x="94" y="54"/>
                  </a:cubicBezTo>
                  <a:cubicBezTo>
                    <a:pt x="96" y="55"/>
                    <a:pt x="97" y="58"/>
                    <a:pt x="95" y="60"/>
                  </a:cubicBezTo>
                  <a:cubicBezTo>
                    <a:pt x="95" y="62"/>
                    <a:pt x="93" y="63"/>
                    <a:pt x="92" y="63"/>
                  </a:cubicBezTo>
                  <a:close/>
                  <a:moveTo>
                    <a:pt x="56" y="43"/>
                  </a:moveTo>
                  <a:cubicBezTo>
                    <a:pt x="55" y="43"/>
                    <a:pt x="54" y="43"/>
                    <a:pt x="54" y="43"/>
                  </a:cubicBezTo>
                  <a:cubicBezTo>
                    <a:pt x="48" y="39"/>
                    <a:pt x="42" y="36"/>
                    <a:pt x="36" y="32"/>
                  </a:cubicBezTo>
                  <a:cubicBezTo>
                    <a:pt x="34" y="31"/>
                    <a:pt x="33" y="28"/>
                    <a:pt x="35" y="26"/>
                  </a:cubicBezTo>
                  <a:cubicBezTo>
                    <a:pt x="36" y="24"/>
                    <a:pt x="39" y="23"/>
                    <a:pt x="41" y="24"/>
                  </a:cubicBezTo>
                  <a:cubicBezTo>
                    <a:pt x="47" y="28"/>
                    <a:pt x="52" y="32"/>
                    <a:pt x="58" y="35"/>
                  </a:cubicBezTo>
                  <a:cubicBezTo>
                    <a:pt x="60" y="36"/>
                    <a:pt x="61" y="39"/>
                    <a:pt x="60" y="41"/>
                  </a:cubicBezTo>
                  <a:cubicBezTo>
                    <a:pt x="59" y="42"/>
                    <a:pt x="57" y="43"/>
                    <a:pt x="56" y="43"/>
                  </a:cubicBezTo>
                  <a:close/>
                  <a:moveTo>
                    <a:pt x="22" y="21"/>
                  </a:moveTo>
                  <a:cubicBezTo>
                    <a:pt x="21" y="21"/>
                    <a:pt x="20" y="21"/>
                    <a:pt x="19" y="21"/>
                  </a:cubicBezTo>
                  <a:cubicBezTo>
                    <a:pt x="14" y="17"/>
                    <a:pt x="8" y="13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3" y="5"/>
                    <a:pt x="19" y="9"/>
                    <a:pt x="24" y="13"/>
                  </a:cubicBezTo>
                  <a:cubicBezTo>
                    <a:pt x="26" y="15"/>
                    <a:pt x="27" y="17"/>
                    <a:pt x="25" y="19"/>
                  </a:cubicBezTo>
                  <a:cubicBezTo>
                    <a:pt x="24" y="21"/>
                    <a:pt x="23" y="21"/>
                    <a:pt x="22" y="21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ṥlïḑè"/>
            <p:cNvSpPr/>
            <p:nvPr/>
          </p:nvSpPr>
          <p:spPr bwMode="auto">
            <a:xfrm>
              <a:off x="6954838" y="5273676"/>
              <a:ext cx="69850" cy="50800"/>
            </a:xfrm>
            <a:custGeom>
              <a:avLst/>
              <a:gdLst>
                <a:gd name="T0" fmla="*/ 5 w 19"/>
                <a:gd name="T1" fmla="*/ 14 h 14"/>
                <a:gd name="T2" fmla="*/ 0 w 19"/>
                <a:gd name="T3" fmla="*/ 11 h 14"/>
                <a:gd name="T4" fmla="*/ 3 w 19"/>
                <a:gd name="T5" fmla="*/ 5 h 14"/>
                <a:gd name="T6" fmla="*/ 12 w 19"/>
                <a:gd name="T7" fmla="*/ 1 h 14"/>
                <a:gd name="T8" fmla="*/ 18 w 19"/>
                <a:gd name="T9" fmla="*/ 4 h 14"/>
                <a:gd name="T10" fmla="*/ 15 w 19"/>
                <a:gd name="T11" fmla="*/ 10 h 14"/>
                <a:gd name="T12" fmla="*/ 6 w 19"/>
                <a:gd name="T13" fmla="*/ 14 h 14"/>
                <a:gd name="T14" fmla="*/ 5 w 19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4">
                  <a:moveTo>
                    <a:pt x="5" y="14"/>
                  </a:moveTo>
                  <a:cubicBezTo>
                    <a:pt x="3" y="14"/>
                    <a:pt x="1" y="13"/>
                    <a:pt x="0" y="11"/>
                  </a:cubicBezTo>
                  <a:cubicBezTo>
                    <a:pt x="0" y="9"/>
                    <a:pt x="1" y="6"/>
                    <a:pt x="3" y="5"/>
                  </a:cubicBezTo>
                  <a:cubicBezTo>
                    <a:pt x="6" y="4"/>
                    <a:pt x="9" y="3"/>
                    <a:pt x="12" y="1"/>
                  </a:cubicBezTo>
                  <a:cubicBezTo>
                    <a:pt x="14" y="0"/>
                    <a:pt x="17" y="1"/>
                    <a:pt x="18" y="4"/>
                  </a:cubicBezTo>
                  <a:cubicBezTo>
                    <a:pt x="19" y="6"/>
                    <a:pt x="18" y="9"/>
                    <a:pt x="15" y="10"/>
                  </a:cubicBezTo>
                  <a:cubicBezTo>
                    <a:pt x="12" y="11"/>
                    <a:pt x="9" y="12"/>
                    <a:pt x="6" y="14"/>
                  </a:cubicBezTo>
                  <a:cubicBezTo>
                    <a:pt x="6" y="14"/>
                    <a:pt x="5" y="14"/>
                    <a:pt x="5" y="14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îšļiḑê"/>
            <p:cNvSpPr/>
            <p:nvPr/>
          </p:nvSpPr>
          <p:spPr bwMode="auto">
            <a:xfrm>
              <a:off x="4084638" y="2438401"/>
              <a:ext cx="217488" cy="76200"/>
            </a:xfrm>
            <a:custGeom>
              <a:avLst/>
              <a:gdLst>
                <a:gd name="T0" fmla="*/ 5 w 60"/>
                <a:gd name="T1" fmla="*/ 21 h 21"/>
                <a:gd name="T2" fmla="*/ 0 w 60"/>
                <a:gd name="T3" fmla="*/ 18 h 21"/>
                <a:gd name="T4" fmla="*/ 4 w 60"/>
                <a:gd name="T5" fmla="*/ 12 h 21"/>
                <a:gd name="T6" fmla="*/ 54 w 60"/>
                <a:gd name="T7" fmla="*/ 1 h 21"/>
                <a:gd name="T8" fmla="*/ 59 w 60"/>
                <a:gd name="T9" fmla="*/ 4 h 21"/>
                <a:gd name="T10" fmla="*/ 56 w 60"/>
                <a:gd name="T11" fmla="*/ 9 h 21"/>
                <a:gd name="T12" fmla="*/ 6 w 60"/>
                <a:gd name="T13" fmla="*/ 21 h 21"/>
                <a:gd name="T14" fmla="*/ 5 w 6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1">
                  <a:moveTo>
                    <a:pt x="5" y="21"/>
                  </a:moveTo>
                  <a:cubicBezTo>
                    <a:pt x="3" y="21"/>
                    <a:pt x="1" y="20"/>
                    <a:pt x="0" y="18"/>
                  </a:cubicBezTo>
                  <a:cubicBezTo>
                    <a:pt x="0" y="15"/>
                    <a:pt x="1" y="13"/>
                    <a:pt x="4" y="1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0"/>
                    <a:pt x="58" y="2"/>
                    <a:pt x="59" y="4"/>
                  </a:cubicBezTo>
                  <a:cubicBezTo>
                    <a:pt x="60" y="6"/>
                    <a:pt x="58" y="9"/>
                    <a:pt x="56" y="9"/>
                  </a:cubicBezTo>
                  <a:cubicBezTo>
                    <a:pt x="6" y="21"/>
                    <a:pt x="6" y="21"/>
                    <a:pt x="6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išḷïḓe"/>
            <p:cNvSpPr/>
            <p:nvPr/>
          </p:nvSpPr>
          <p:spPr bwMode="auto">
            <a:xfrm>
              <a:off x="4152900" y="2370138"/>
              <a:ext cx="76200" cy="212725"/>
            </a:xfrm>
            <a:custGeom>
              <a:avLst/>
              <a:gdLst>
                <a:gd name="T0" fmla="*/ 16 w 21"/>
                <a:gd name="T1" fmla="*/ 59 h 59"/>
                <a:gd name="T2" fmla="*/ 12 w 21"/>
                <a:gd name="T3" fmla="*/ 56 h 59"/>
                <a:gd name="T4" fmla="*/ 1 w 21"/>
                <a:gd name="T5" fmla="*/ 6 h 59"/>
                <a:gd name="T6" fmla="*/ 4 w 21"/>
                <a:gd name="T7" fmla="*/ 0 h 59"/>
                <a:gd name="T8" fmla="*/ 9 w 21"/>
                <a:gd name="T9" fmla="*/ 4 h 59"/>
                <a:gd name="T10" fmla="*/ 21 w 21"/>
                <a:gd name="T11" fmla="*/ 54 h 59"/>
                <a:gd name="T12" fmla="*/ 17 w 21"/>
                <a:gd name="T13" fmla="*/ 59 h 59"/>
                <a:gd name="T14" fmla="*/ 16 w 21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9">
                  <a:moveTo>
                    <a:pt x="16" y="59"/>
                  </a:moveTo>
                  <a:cubicBezTo>
                    <a:pt x="14" y="59"/>
                    <a:pt x="13" y="58"/>
                    <a:pt x="12" y="5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9" y="1"/>
                    <a:pt x="9" y="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6"/>
                    <a:pt x="20" y="59"/>
                    <a:pt x="17" y="59"/>
                  </a:cubicBezTo>
                  <a:lnTo>
                    <a:pt x="16" y="59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ṣḷíḓê"/>
            <p:cNvSpPr/>
            <p:nvPr/>
          </p:nvSpPr>
          <p:spPr bwMode="auto">
            <a:xfrm>
              <a:off x="7673975" y="4627563"/>
              <a:ext cx="215900" cy="76200"/>
            </a:xfrm>
            <a:custGeom>
              <a:avLst/>
              <a:gdLst>
                <a:gd name="T0" fmla="*/ 5 w 60"/>
                <a:gd name="T1" fmla="*/ 21 h 21"/>
                <a:gd name="T2" fmla="*/ 0 w 60"/>
                <a:gd name="T3" fmla="*/ 18 h 21"/>
                <a:gd name="T4" fmla="*/ 4 w 60"/>
                <a:gd name="T5" fmla="*/ 12 h 21"/>
                <a:gd name="T6" fmla="*/ 54 w 60"/>
                <a:gd name="T7" fmla="*/ 1 h 21"/>
                <a:gd name="T8" fmla="*/ 59 w 60"/>
                <a:gd name="T9" fmla="*/ 4 h 21"/>
                <a:gd name="T10" fmla="*/ 56 w 60"/>
                <a:gd name="T11" fmla="*/ 10 h 21"/>
                <a:gd name="T12" fmla="*/ 6 w 60"/>
                <a:gd name="T13" fmla="*/ 21 h 21"/>
                <a:gd name="T14" fmla="*/ 5 w 6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1">
                  <a:moveTo>
                    <a:pt x="5" y="21"/>
                  </a:moveTo>
                  <a:cubicBezTo>
                    <a:pt x="3" y="21"/>
                    <a:pt x="1" y="20"/>
                    <a:pt x="0" y="18"/>
                  </a:cubicBezTo>
                  <a:cubicBezTo>
                    <a:pt x="0" y="15"/>
                    <a:pt x="1" y="13"/>
                    <a:pt x="4" y="1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0"/>
                    <a:pt x="59" y="2"/>
                    <a:pt x="59" y="4"/>
                  </a:cubicBezTo>
                  <a:cubicBezTo>
                    <a:pt x="60" y="7"/>
                    <a:pt x="58" y="9"/>
                    <a:pt x="56" y="10"/>
                  </a:cubicBezTo>
                  <a:cubicBezTo>
                    <a:pt x="6" y="21"/>
                    <a:pt x="6" y="21"/>
                    <a:pt x="6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ṩ1iḍé"/>
            <p:cNvSpPr/>
            <p:nvPr/>
          </p:nvSpPr>
          <p:spPr bwMode="auto">
            <a:xfrm>
              <a:off x="7742238" y="4559301"/>
              <a:ext cx="76200" cy="212725"/>
            </a:xfrm>
            <a:custGeom>
              <a:avLst/>
              <a:gdLst>
                <a:gd name="T0" fmla="*/ 16 w 21"/>
                <a:gd name="T1" fmla="*/ 59 h 59"/>
                <a:gd name="T2" fmla="*/ 12 w 21"/>
                <a:gd name="T3" fmla="*/ 56 h 59"/>
                <a:gd name="T4" fmla="*/ 1 w 21"/>
                <a:gd name="T5" fmla="*/ 6 h 59"/>
                <a:gd name="T6" fmla="*/ 4 w 21"/>
                <a:gd name="T7" fmla="*/ 1 h 59"/>
                <a:gd name="T8" fmla="*/ 9 w 21"/>
                <a:gd name="T9" fmla="*/ 4 h 59"/>
                <a:gd name="T10" fmla="*/ 21 w 21"/>
                <a:gd name="T11" fmla="*/ 54 h 59"/>
                <a:gd name="T12" fmla="*/ 17 w 21"/>
                <a:gd name="T13" fmla="*/ 59 h 59"/>
                <a:gd name="T14" fmla="*/ 16 w 21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9">
                  <a:moveTo>
                    <a:pt x="16" y="59"/>
                  </a:moveTo>
                  <a:cubicBezTo>
                    <a:pt x="14" y="59"/>
                    <a:pt x="13" y="58"/>
                    <a:pt x="12" y="5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6" y="0"/>
                    <a:pt x="9" y="2"/>
                    <a:pt x="9" y="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6"/>
                    <a:pt x="20" y="59"/>
                    <a:pt x="17" y="59"/>
                  </a:cubicBezTo>
                  <a:lnTo>
                    <a:pt x="16" y="59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işliďe"/>
            <p:cNvSpPr/>
            <p:nvPr/>
          </p:nvSpPr>
          <p:spPr bwMode="auto">
            <a:xfrm>
              <a:off x="3829050" y="4516438"/>
              <a:ext cx="212725" cy="96838"/>
            </a:xfrm>
            <a:custGeom>
              <a:avLst/>
              <a:gdLst>
                <a:gd name="T0" fmla="*/ 5 w 59"/>
                <a:gd name="T1" fmla="*/ 27 h 27"/>
                <a:gd name="T2" fmla="*/ 1 w 59"/>
                <a:gd name="T3" fmla="*/ 24 h 27"/>
                <a:gd name="T4" fmla="*/ 4 w 59"/>
                <a:gd name="T5" fmla="*/ 18 h 27"/>
                <a:gd name="T6" fmla="*/ 52 w 59"/>
                <a:gd name="T7" fmla="*/ 1 h 27"/>
                <a:gd name="T8" fmla="*/ 58 w 59"/>
                <a:gd name="T9" fmla="*/ 3 h 27"/>
                <a:gd name="T10" fmla="*/ 55 w 59"/>
                <a:gd name="T11" fmla="*/ 9 h 27"/>
                <a:gd name="T12" fmla="*/ 7 w 59"/>
                <a:gd name="T13" fmla="*/ 26 h 27"/>
                <a:gd name="T14" fmla="*/ 5 w 59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27">
                  <a:moveTo>
                    <a:pt x="5" y="27"/>
                  </a:moveTo>
                  <a:cubicBezTo>
                    <a:pt x="3" y="27"/>
                    <a:pt x="2" y="25"/>
                    <a:pt x="1" y="24"/>
                  </a:cubicBezTo>
                  <a:cubicBezTo>
                    <a:pt x="0" y="21"/>
                    <a:pt x="1" y="19"/>
                    <a:pt x="4" y="18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7" y="1"/>
                    <a:pt x="58" y="3"/>
                  </a:cubicBezTo>
                  <a:cubicBezTo>
                    <a:pt x="59" y="6"/>
                    <a:pt x="57" y="8"/>
                    <a:pt x="55" y="9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7"/>
                    <a:pt x="5" y="27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iṣ1íḋé"/>
            <p:cNvSpPr/>
            <p:nvPr/>
          </p:nvSpPr>
          <p:spPr bwMode="auto">
            <a:xfrm>
              <a:off x="3886200" y="4459288"/>
              <a:ext cx="98425" cy="207963"/>
            </a:xfrm>
            <a:custGeom>
              <a:avLst/>
              <a:gdLst>
                <a:gd name="T0" fmla="*/ 22 w 27"/>
                <a:gd name="T1" fmla="*/ 58 h 58"/>
                <a:gd name="T2" fmla="*/ 18 w 27"/>
                <a:gd name="T3" fmla="*/ 55 h 58"/>
                <a:gd name="T4" fmla="*/ 0 w 27"/>
                <a:gd name="T5" fmla="*/ 7 h 58"/>
                <a:gd name="T6" fmla="*/ 3 w 27"/>
                <a:gd name="T7" fmla="*/ 1 h 58"/>
                <a:gd name="T8" fmla="*/ 9 w 27"/>
                <a:gd name="T9" fmla="*/ 4 h 58"/>
                <a:gd name="T10" fmla="*/ 26 w 27"/>
                <a:gd name="T11" fmla="*/ 52 h 58"/>
                <a:gd name="T12" fmla="*/ 24 w 27"/>
                <a:gd name="T13" fmla="*/ 58 h 58"/>
                <a:gd name="T14" fmla="*/ 22 w 2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58">
                  <a:moveTo>
                    <a:pt x="22" y="58"/>
                  </a:moveTo>
                  <a:cubicBezTo>
                    <a:pt x="20" y="58"/>
                    <a:pt x="19" y="57"/>
                    <a:pt x="18" y="5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9" y="4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7" y="54"/>
                    <a:pt x="26" y="57"/>
                    <a:pt x="24" y="58"/>
                  </a:cubicBezTo>
                  <a:cubicBezTo>
                    <a:pt x="23" y="58"/>
                    <a:pt x="23" y="58"/>
                    <a:pt x="22" y="58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śľîdé"/>
            <p:cNvSpPr/>
            <p:nvPr/>
          </p:nvSpPr>
          <p:spPr bwMode="auto">
            <a:xfrm>
              <a:off x="7713663" y="1209676"/>
              <a:ext cx="136525" cy="193675"/>
            </a:xfrm>
            <a:custGeom>
              <a:avLst/>
              <a:gdLst>
                <a:gd name="T0" fmla="*/ 5 w 38"/>
                <a:gd name="T1" fmla="*/ 54 h 54"/>
                <a:gd name="T2" fmla="*/ 3 w 38"/>
                <a:gd name="T3" fmla="*/ 53 h 54"/>
                <a:gd name="T4" fmla="*/ 2 w 38"/>
                <a:gd name="T5" fmla="*/ 47 h 54"/>
                <a:gd name="T6" fmla="*/ 29 w 38"/>
                <a:gd name="T7" fmla="*/ 3 h 54"/>
                <a:gd name="T8" fmla="*/ 35 w 38"/>
                <a:gd name="T9" fmla="*/ 2 h 54"/>
                <a:gd name="T10" fmla="*/ 36 w 38"/>
                <a:gd name="T11" fmla="*/ 8 h 54"/>
                <a:gd name="T12" fmla="*/ 9 w 38"/>
                <a:gd name="T13" fmla="*/ 51 h 54"/>
                <a:gd name="T14" fmla="*/ 5 w 38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4">
                  <a:moveTo>
                    <a:pt x="5" y="54"/>
                  </a:moveTo>
                  <a:cubicBezTo>
                    <a:pt x="5" y="54"/>
                    <a:pt x="4" y="53"/>
                    <a:pt x="3" y="53"/>
                  </a:cubicBezTo>
                  <a:cubicBezTo>
                    <a:pt x="1" y="52"/>
                    <a:pt x="0" y="49"/>
                    <a:pt x="2" y="47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1"/>
                    <a:pt x="33" y="0"/>
                    <a:pt x="35" y="2"/>
                  </a:cubicBezTo>
                  <a:cubicBezTo>
                    <a:pt x="37" y="3"/>
                    <a:pt x="38" y="6"/>
                    <a:pt x="36" y="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8" y="53"/>
                    <a:pt x="7" y="54"/>
                    <a:pt x="5" y="54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ïślíde"/>
            <p:cNvSpPr/>
            <p:nvPr/>
          </p:nvSpPr>
          <p:spPr bwMode="auto">
            <a:xfrm>
              <a:off x="7685088" y="1241426"/>
              <a:ext cx="195263" cy="130175"/>
            </a:xfrm>
            <a:custGeom>
              <a:avLst/>
              <a:gdLst>
                <a:gd name="T0" fmla="*/ 49 w 54"/>
                <a:gd name="T1" fmla="*/ 36 h 36"/>
                <a:gd name="T2" fmla="*/ 46 w 54"/>
                <a:gd name="T3" fmla="*/ 36 h 36"/>
                <a:gd name="T4" fmla="*/ 3 w 54"/>
                <a:gd name="T5" fmla="*/ 8 h 36"/>
                <a:gd name="T6" fmla="*/ 2 w 54"/>
                <a:gd name="T7" fmla="*/ 2 h 36"/>
                <a:gd name="T8" fmla="*/ 8 w 54"/>
                <a:gd name="T9" fmla="*/ 1 h 36"/>
                <a:gd name="T10" fmla="*/ 51 w 54"/>
                <a:gd name="T11" fmla="*/ 28 h 36"/>
                <a:gd name="T12" fmla="*/ 53 w 54"/>
                <a:gd name="T13" fmla="*/ 34 h 36"/>
                <a:gd name="T14" fmla="*/ 49 w 54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36">
                  <a:moveTo>
                    <a:pt x="49" y="36"/>
                  </a:moveTo>
                  <a:cubicBezTo>
                    <a:pt x="48" y="36"/>
                    <a:pt x="47" y="36"/>
                    <a:pt x="46" y="3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3" y="29"/>
                    <a:pt x="54" y="32"/>
                    <a:pt x="53" y="34"/>
                  </a:cubicBezTo>
                  <a:cubicBezTo>
                    <a:pt x="52" y="36"/>
                    <a:pt x="50" y="36"/>
                    <a:pt x="49" y="36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íşḷíḓe"/>
            <p:cNvSpPr/>
            <p:nvPr/>
          </p:nvSpPr>
          <p:spPr bwMode="auto">
            <a:xfrm>
              <a:off x="7818438" y="1576388"/>
              <a:ext cx="53975" cy="55563"/>
            </a:xfrm>
            <a:custGeom>
              <a:avLst/>
              <a:gdLst>
                <a:gd name="T0" fmla="*/ 1 w 15"/>
                <a:gd name="T1" fmla="*/ 9 h 15"/>
                <a:gd name="T2" fmla="*/ 9 w 15"/>
                <a:gd name="T3" fmla="*/ 14 h 15"/>
                <a:gd name="T4" fmla="*/ 14 w 15"/>
                <a:gd name="T5" fmla="*/ 6 h 15"/>
                <a:gd name="T6" fmla="*/ 6 w 15"/>
                <a:gd name="T7" fmla="*/ 1 h 15"/>
                <a:gd name="T8" fmla="*/ 1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9"/>
                  </a:moveTo>
                  <a:cubicBezTo>
                    <a:pt x="2" y="13"/>
                    <a:pt x="6" y="15"/>
                    <a:pt x="9" y="14"/>
                  </a:cubicBezTo>
                  <a:cubicBezTo>
                    <a:pt x="13" y="13"/>
                    <a:pt x="15" y="10"/>
                    <a:pt x="14" y="6"/>
                  </a:cubicBezTo>
                  <a:cubicBezTo>
                    <a:pt x="13" y="3"/>
                    <a:pt x="10" y="0"/>
                    <a:pt x="6" y="1"/>
                  </a:cubicBezTo>
                  <a:cubicBezTo>
                    <a:pt x="3" y="2"/>
                    <a:pt x="0" y="6"/>
                    <a:pt x="1" y="9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iṥľidé"/>
            <p:cNvSpPr/>
            <p:nvPr/>
          </p:nvSpPr>
          <p:spPr bwMode="auto">
            <a:xfrm>
              <a:off x="3698875" y="5064126"/>
              <a:ext cx="53975" cy="53975"/>
            </a:xfrm>
            <a:custGeom>
              <a:avLst/>
              <a:gdLst>
                <a:gd name="T0" fmla="*/ 1 w 15"/>
                <a:gd name="T1" fmla="*/ 9 h 15"/>
                <a:gd name="T2" fmla="*/ 9 w 15"/>
                <a:gd name="T3" fmla="*/ 14 h 15"/>
                <a:gd name="T4" fmla="*/ 14 w 15"/>
                <a:gd name="T5" fmla="*/ 6 h 15"/>
                <a:gd name="T6" fmla="*/ 6 w 15"/>
                <a:gd name="T7" fmla="*/ 1 h 15"/>
                <a:gd name="T8" fmla="*/ 1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9"/>
                  </a:moveTo>
                  <a:cubicBezTo>
                    <a:pt x="2" y="13"/>
                    <a:pt x="6" y="15"/>
                    <a:pt x="9" y="14"/>
                  </a:cubicBezTo>
                  <a:cubicBezTo>
                    <a:pt x="13" y="13"/>
                    <a:pt x="15" y="10"/>
                    <a:pt x="14" y="6"/>
                  </a:cubicBezTo>
                  <a:cubicBezTo>
                    <a:pt x="14" y="3"/>
                    <a:pt x="10" y="0"/>
                    <a:pt x="6" y="1"/>
                  </a:cubicBezTo>
                  <a:cubicBezTo>
                    <a:pt x="3" y="2"/>
                    <a:pt x="0" y="6"/>
                    <a:pt x="1" y="9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ïSḻîḓe"/>
            <p:cNvSpPr/>
            <p:nvPr/>
          </p:nvSpPr>
          <p:spPr bwMode="auto">
            <a:xfrm>
              <a:off x="3741738" y="2392363"/>
              <a:ext cx="53975" cy="53975"/>
            </a:xfrm>
            <a:custGeom>
              <a:avLst/>
              <a:gdLst>
                <a:gd name="T0" fmla="*/ 1 w 15"/>
                <a:gd name="T1" fmla="*/ 9 h 15"/>
                <a:gd name="T2" fmla="*/ 9 w 15"/>
                <a:gd name="T3" fmla="*/ 14 h 15"/>
                <a:gd name="T4" fmla="*/ 14 w 15"/>
                <a:gd name="T5" fmla="*/ 6 h 15"/>
                <a:gd name="T6" fmla="*/ 6 w 15"/>
                <a:gd name="T7" fmla="*/ 1 h 15"/>
                <a:gd name="T8" fmla="*/ 1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9"/>
                  </a:moveTo>
                  <a:cubicBezTo>
                    <a:pt x="2" y="12"/>
                    <a:pt x="6" y="15"/>
                    <a:pt x="9" y="14"/>
                  </a:cubicBezTo>
                  <a:cubicBezTo>
                    <a:pt x="13" y="13"/>
                    <a:pt x="15" y="9"/>
                    <a:pt x="14" y="6"/>
                  </a:cubicBezTo>
                  <a:cubicBezTo>
                    <a:pt x="14" y="2"/>
                    <a:pt x="10" y="0"/>
                    <a:pt x="6" y="1"/>
                  </a:cubicBezTo>
                  <a:cubicBezTo>
                    <a:pt x="3" y="2"/>
                    <a:pt x="0" y="5"/>
                    <a:pt x="1" y="9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iSľiďè"/>
            <p:cNvSpPr/>
            <p:nvPr/>
          </p:nvSpPr>
          <p:spPr bwMode="auto">
            <a:xfrm>
              <a:off x="7164388" y="5781676"/>
              <a:ext cx="53975" cy="50800"/>
            </a:xfrm>
            <a:custGeom>
              <a:avLst/>
              <a:gdLst>
                <a:gd name="T0" fmla="*/ 1 w 15"/>
                <a:gd name="T1" fmla="*/ 9 h 14"/>
                <a:gd name="T2" fmla="*/ 9 w 15"/>
                <a:gd name="T3" fmla="*/ 14 h 14"/>
                <a:gd name="T4" fmla="*/ 14 w 15"/>
                <a:gd name="T5" fmla="*/ 6 h 14"/>
                <a:gd name="T6" fmla="*/ 6 w 15"/>
                <a:gd name="T7" fmla="*/ 1 h 14"/>
                <a:gd name="T8" fmla="*/ 1 w 15"/>
                <a:gd name="T9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1" y="9"/>
                  </a:moveTo>
                  <a:cubicBezTo>
                    <a:pt x="2" y="12"/>
                    <a:pt x="6" y="14"/>
                    <a:pt x="9" y="14"/>
                  </a:cubicBezTo>
                  <a:cubicBezTo>
                    <a:pt x="13" y="13"/>
                    <a:pt x="15" y="9"/>
                    <a:pt x="14" y="6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3" y="1"/>
                    <a:pt x="0" y="5"/>
                    <a:pt x="1" y="9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îṡľîḍe"/>
            <p:cNvSpPr/>
            <p:nvPr/>
          </p:nvSpPr>
          <p:spPr bwMode="auto">
            <a:xfrm>
              <a:off x="5413375" y="2230438"/>
              <a:ext cx="350838" cy="465138"/>
            </a:xfrm>
            <a:custGeom>
              <a:avLst/>
              <a:gdLst>
                <a:gd name="T0" fmla="*/ 49 w 97"/>
                <a:gd name="T1" fmla="*/ 129 h 129"/>
                <a:gd name="T2" fmla="*/ 45 w 97"/>
                <a:gd name="T3" fmla="*/ 127 h 129"/>
                <a:gd name="T4" fmla="*/ 11 w 97"/>
                <a:gd name="T5" fmla="*/ 71 h 129"/>
                <a:gd name="T6" fmla="*/ 18 w 97"/>
                <a:gd name="T7" fmla="*/ 17 h 129"/>
                <a:gd name="T8" fmla="*/ 80 w 97"/>
                <a:gd name="T9" fmla="*/ 17 h 129"/>
                <a:gd name="T10" fmla="*/ 86 w 97"/>
                <a:gd name="T11" fmla="*/ 71 h 129"/>
                <a:gd name="T12" fmla="*/ 52 w 97"/>
                <a:gd name="T13" fmla="*/ 127 h 129"/>
                <a:gd name="T14" fmla="*/ 49 w 97"/>
                <a:gd name="T15" fmla="*/ 129 h 129"/>
                <a:gd name="T16" fmla="*/ 19 w 97"/>
                <a:gd name="T17" fmla="*/ 66 h 129"/>
                <a:gd name="T18" fmla="*/ 49 w 97"/>
                <a:gd name="T19" fmla="*/ 116 h 129"/>
                <a:gd name="T20" fmla="*/ 79 w 97"/>
                <a:gd name="T21" fmla="*/ 66 h 129"/>
                <a:gd name="T22" fmla="*/ 73 w 97"/>
                <a:gd name="T23" fmla="*/ 24 h 129"/>
                <a:gd name="T24" fmla="*/ 24 w 97"/>
                <a:gd name="T25" fmla="*/ 24 h 129"/>
                <a:gd name="T26" fmla="*/ 19 w 97"/>
                <a:gd name="T27" fmla="*/ 6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29">
                  <a:moveTo>
                    <a:pt x="49" y="129"/>
                  </a:moveTo>
                  <a:cubicBezTo>
                    <a:pt x="47" y="129"/>
                    <a:pt x="46" y="128"/>
                    <a:pt x="45" y="127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0" y="54"/>
                    <a:pt x="3" y="32"/>
                    <a:pt x="18" y="17"/>
                  </a:cubicBezTo>
                  <a:cubicBezTo>
                    <a:pt x="35" y="0"/>
                    <a:pt x="63" y="0"/>
                    <a:pt x="80" y="17"/>
                  </a:cubicBezTo>
                  <a:cubicBezTo>
                    <a:pt x="94" y="32"/>
                    <a:pt x="97" y="54"/>
                    <a:pt x="86" y="71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8"/>
                    <a:pt x="50" y="129"/>
                    <a:pt x="49" y="129"/>
                  </a:cubicBezTo>
                  <a:close/>
                  <a:moveTo>
                    <a:pt x="19" y="66"/>
                  </a:moveTo>
                  <a:cubicBezTo>
                    <a:pt x="49" y="116"/>
                    <a:pt x="49" y="116"/>
                    <a:pt x="49" y="11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7" y="53"/>
                    <a:pt x="85" y="35"/>
                    <a:pt x="73" y="24"/>
                  </a:cubicBezTo>
                  <a:cubicBezTo>
                    <a:pt x="60" y="10"/>
                    <a:pt x="38" y="10"/>
                    <a:pt x="24" y="24"/>
                  </a:cubicBezTo>
                  <a:cubicBezTo>
                    <a:pt x="12" y="35"/>
                    <a:pt x="10" y="53"/>
                    <a:pt x="19" y="66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íšḻiďe"/>
            <p:cNvSpPr/>
            <p:nvPr/>
          </p:nvSpPr>
          <p:spPr bwMode="auto">
            <a:xfrm>
              <a:off x="5497513" y="2309813"/>
              <a:ext cx="184150" cy="187325"/>
            </a:xfrm>
            <a:custGeom>
              <a:avLst/>
              <a:gdLst>
                <a:gd name="T0" fmla="*/ 26 w 51"/>
                <a:gd name="T1" fmla="*/ 52 h 52"/>
                <a:gd name="T2" fmla="*/ 0 w 51"/>
                <a:gd name="T3" fmla="*/ 26 h 52"/>
                <a:gd name="T4" fmla="*/ 26 w 51"/>
                <a:gd name="T5" fmla="*/ 0 h 52"/>
                <a:gd name="T6" fmla="*/ 51 w 51"/>
                <a:gd name="T7" fmla="*/ 26 h 52"/>
                <a:gd name="T8" fmla="*/ 26 w 51"/>
                <a:gd name="T9" fmla="*/ 52 h 52"/>
                <a:gd name="T10" fmla="*/ 26 w 51"/>
                <a:gd name="T11" fmla="*/ 9 h 52"/>
                <a:gd name="T12" fmla="*/ 9 w 51"/>
                <a:gd name="T13" fmla="*/ 26 h 52"/>
                <a:gd name="T14" fmla="*/ 26 w 51"/>
                <a:gd name="T15" fmla="*/ 43 h 52"/>
                <a:gd name="T16" fmla="*/ 42 w 51"/>
                <a:gd name="T17" fmla="*/ 26 h 52"/>
                <a:gd name="T18" fmla="*/ 26 w 51"/>
                <a:gd name="T19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2">
                  <a:moveTo>
                    <a:pt x="26" y="52"/>
                  </a:move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6" y="52"/>
                  </a:cubicBezTo>
                  <a:close/>
                  <a:moveTo>
                    <a:pt x="26" y="9"/>
                  </a:moveTo>
                  <a:cubicBezTo>
                    <a:pt x="16" y="9"/>
                    <a:pt x="9" y="17"/>
                    <a:pt x="9" y="26"/>
                  </a:cubicBezTo>
                  <a:cubicBezTo>
                    <a:pt x="9" y="35"/>
                    <a:pt x="16" y="43"/>
                    <a:pt x="26" y="43"/>
                  </a:cubicBezTo>
                  <a:cubicBezTo>
                    <a:pt x="35" y="43"/>
                    <a:pt x="42" y="35"/>
                    <a:pt x="42" y="26"/>
                  </a:cubicBezTo>
                  <a:cubicBezTo>
                    <a:pt x="42" y="17"/>
                    <a:pt x="35" y="9"/>
                    <a:pt x="26" y="9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íŝḷiḋé"/>
            <p:cNvSpPr/>
            <p:nvPr/>
          </p:nvSpPr>
          <p:spPr bwMode="auto">
            <a:xfrm>
              <a:off x="6792913" y="4113213"/>
              <a:ext cx="227013" cy="301625"/>
            </a:xfrm>
            <a:custGeom>
              <a:avLst/>
              <a:gdLst>
                <a:gd name="T0" fmla="*/ 31 w 63"/>
                <a:gd name="T1" fmla="*/ 84 h 84"/>
                <a:gd name="T2" fmla="*/ 29 w 63"/>
                <a:gd name="T3" fmla="*/ 83 h 84"/>
                <a:gd name="T4" fmla="*/ 7 w 63"/>
                <a:gd name="T5" fmla="*/ 46 h 84"/>
                <a:gd name="T6" fmla="*/ 11 w 63"/>
                <a:gd name="T7" fmla="*/ 11 h 84"/>
                <a:gd name="T8" fmla="*/ 51 w 63"/>
                <a:gd name="T9" fmla="*/ 11 h 84"/>
                <a:gd name="T10" fmla="*/ 56 w 63"/>
                <a:gd name="T11" fmla="*/ 46 h 84"/>
                <a:gd name="T12" fmla="*/ 34 w 63"/>
                <a:gd name="T13" fmla="*/ 83 h 84"/>
                <a:gd name="T14" fmla="*/ 31 w 63"/>
                <a:gd name="T15" fmla="*/ 84 h 84"/>
                <a:gd name="T16" fmla="*/ 12 w 63"/>
                <a:gd name="T17" fmla="*/ 43 h 84"/>
                <a:gd name="T18" fmla="*/ 31 w 63"/>
                <a:gd name="T19" fmla="*/ 75 h 84"/>
                <a:gd name="T20" fmla="*/ 51 w 63"/>
                <a:gd name="T21" fmla="*/ 43 h 84"/>
                <a:gd name="T22" fmla="*/ 47 w 63"/>
                <a:gd name="T23" fmla="*/ 15 h 84"/>
                <a:gd name="T24" fmla="*/ 15 w 63"/>
                <a:gd name="T25" fmla="*/ 15 h 84"/>
                <a:gd name="T26" fmla="*/ 12 w 63"/>
                <a:gd name="T27" fmla="*/ 4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84">
                  <a:moveTo>
                    <a:pt x="31" y="84"/>
                  </a:moveTo>
                  <a:cubicBezTo>
                    <a:pt x="30" y="84"/>
                    <a:pt x="29" y="83"/>
                    <a:pt x="29" y="83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0" y="35"/>
                    <a:pt x="1" y="20"/>
                    <a:pt x="11" y="11"/>
                  </a:cubicBezTo>
                  <a:cubicBezTo>
                    <a:pt x="22" y="0"/>
                    <a:pt x="40" y="0"/>
                    <a:pt x="51" y="11"/>
                  </a:cubicBezTo>
                  <a:cubicBezTo>
                    <a:pt x="61" y="20"/>
                    <a:pt x="63" y="35"/>
                    <a:pt x="56" y="46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3" y="83"/>
                    <a:pt x="32" y="84"/>
                    <a:pt x="31" y="84"/>
                  </a:cubicBezTo>
                  <a:moveTo>
                    <a:pt x="12" y="43"/>
                  </a:moveTo>
                  <a:cubicBezTo>
                    <a:pt x="31" y="75"/>
                    <a:pt x="31" y="75"/>
                    <a:pt x="31" y="75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6" y="34"/>
                    <a:pt x="55" y="22"/>
                    <a:pt x="47" y="15"/>
                  </a:cubicBezTo>
                  <a:cubicBezTo>
                    <a:pt x="38" y="6"/>
                    <a:pt x="24" y="6"/>
                    <a:pt x="15" y="15"/>
                  </a:cubicBezTo>
                  <a:cubicBezTo>
                    <a:pt x="8" y="22"/>
                    <a:pt x="6" y="34"/>
                    <a:pt x="12" y="43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iṩlîďe"/>
            <p:cNvSpPr/>
            <p:nvPr/>
          </p:nvSpPr>
          <p:spPr bwMode="auto">
            <a:xfrm>
              <a:off x="6843713" y="4162426"/>
              <a:ext cx="122238" cy="123825"/>
            </a:xfrm>
            <a:custGeom>
              <a:avLst/>
              <a:gdLst>
                <a:gd name="T0" fmla="*/ 17 w 34"/>
                <a:gd name="T1" fmla="*/ 34 h 34"/>
                <a:gd name="T2" fmla="*/ 0 w 34"/>
                <a:gd name="T3" fmla="*/ 17 h 34"/>
                <a:gd name="T4" fmla="*/ 17 w 34"/>
                <a:gd name="T5" fmla="*/ 0 h 34"/>
                <a:gd name="T6" fmla="*/ 34 w 34"/>
                <a:gd name="T7" fmla="*/ 17 h 34"/>
                <a:gd name="T8" fmla="*/ 17 w 34"/>
                <a:gd name="T9" fmla="*/ 34 h 34"/>
                <a:gd name="T10" fmla="*/ 17 w 34"/>
                <a:gd name="T11" fmla="*/ 6 h 34"/>
                <a:gd name="T12" fmla="*/ 6 w 34"/>
                <a:gd name="T13" fmla="*/ 17 h 34"/>
                <a:gd name="T14" fmla="*/ 17 w 34"/>
                <a:gd name="T15" fmla="*/ 28 h 34"/>
                <a:gd name="T16" fmla="*/ 28 w 34"/>
                <a:gd name="T17" fmla="*/ 17 h 34"/>
                <a:gd name="T18" fmla="*/ 17 w 34"/>
                <a:gd name="T19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cubicBezTo>
                    <a:pt x="34" y="26"/>
                    <a:pt x="26" y="34"/>
                    <a:pt x="17" y="34"/>
                  </a:cubicBezTo>
                  <a:moveTo>
                    <a:pt x="17" y="6"/>
                  </a:moveTo>
                  <a:cubicBezTo>
                    <a:pt x="11" y="6"/>
                    <a:pt x="6" y="11"/>
                    <a:pt x="6" y="17"/>
                  </a:cubicBezTo>
                  <a:cubicBezTo>
                    <a:pt x="6" y="23"/>
                    <a:pt x="11" y="28"/>
                    <a:pt x="17" y="28"/>
                  </a:cubicBezTo>
                  <a:cubicBezTo>
                    <a:pt x="23" y="28"/>
                    <a:pt x="28" y="23"/>
                    <a:pt x="28" y="17"/>
                  </a:cubicBezTo>
                  <a:cubicBezTo>
                    <a:pt x="28" y="11"/>
                    <a:pt x="23" y="6"/>
                    <a:pt x="17" y="6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sľiḋê"/>
            <p:cNvSpPr/>
            <p:nvPr/>
          </p:nvSpPr>
          <p:spPr bwMode="auto">
            <a:xfrm>
              <a:off x="3922713" y="4216401"/>
              <a:ext cx="1150938" cy="1150938"/>
            </a:xfrm>
            <a:custGeom>
              <a:avLst/>
              <a:gdLst>
                <a:gd name="T0" fmla="*/ 18 w 319"/>
                <a:gd name="T1" fmla="*/ 192 h 319"/>
                <a:gd name="T2" fmla="*/ 192 w 319"/>
                <a:gd name="T3" fmla="*/ 302 h 319"/>
                <a:gd name="T4" fmla="*/ 302 w 319"/>
                <a:gd name="T5" fmla="*/ 128 h 319"/>
                <a:gd name="T6" fmla="*/ 128 w 319"/>
                <a:gd name="T7" fmla="*/ 18 h 319"/>
                <a:gd name="T8" fmla="*/ 18 w 319"/>
                <a:gd name="T9" fmla="*/ 19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319">
                  <a:moveTo>
                    <a:pt x="18" y="192"/>
                  </a:moveTo>
                  <a:cubicBezTo>
                    <a:pt x="36" y="270"/>
                    <a:pt x="114" y="319"/>
                    <a:pt x="192" y="302"/>
                  </a:cubicBezTo>
                  <a:cubicBezTo>
                    <a:pt x="270" y="284"/>
                    <a:pt x="319" y="206"/>
                    <a:pt x="302" y="128"/>
                  </a:cubicBezTo>
                  <a:cubicBezTo>
                    <a:pt x="284" y="49"/>
                    <a:pt x="206" y="0"/>
                    <a:pt x="128" y="18"/>
                  </a:cubicBezTo>
                  <a:cubicBezTo>
                    <a:pt x="49" y="36"/>
                    <a:pt x="0" y="114"/>
                    <a:pt x="18" y="192"/>
                  </a:cubicBezTo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î$1íḓè"/>
            <p:cNvSpPr/>
            <p:nvPr/>
          </p:nvSpPr>
          <p:spPr bwMode="auto">
            <a:xfrm>
              <a:off x="4044950" y="4340226"/>
              <a:ext cx="909638" cy="908050"/>
            </a:xfrm>
            <a:custGeom>
              <a:avLst/>
              <a:gdLst>
                <a:gd name="T0" fmla="*/ 7 w 252"/>
                <a:gd name="T1" fmla="*/ 153 h 252"/>
                <a:gd name="T2" fmla="*/ 3 w 252"/>
                <a:gd name="T3" fmla="*/ 154 h 252"/>
                <a:gd name="T4" fmla="*/ 126 w 252"/>
                <a:gd name="T5" fmla="*/ 252 h 252"/>
                <a:gd name="T6" fmla="*/ 154 w 252"/>
                <a:gd name="T7" fmla="*/ 249 h 252"/>
                <a:gd name="T8" fmla="*/ 252 w 252"/>
                <a:gd name="T9" fmla="*/ 126 h 252"/>
                <a:gd name="T10" fmla="*/ 249 w 252"/>
                <a:gd name="T11" fmla="*/ 98 h 252"/>
                <a:gd name="T12" fmla="*/ 126 w 252"/>
                <a:gd name="T13" fmla="*/ 0 h 252"/>
                <a:gd name="T14" fmla="*/ 98 w 252"/>
                <a:gd name="T15" fmla="*/ 3 h 252"/>
                <a:gd name="T16" fmla="*/ 0 w 252"/>
                <a:gd name="T17" fmla="*/ 126 h 252"/>
                <a:gd name="T18" fmla="*/ 3 w 252"/>
                <a:gd name="T19" fmla="*/ 154 h 252"/>
                <a:gd name="T20" fmla="*/ 7 w 252"/>
                <a:gd name="T21" fmla="*/ 153 h 252"/>
                <a:gd name="T22" fmla="*/ 11 w 252"/>
                <a:gd name="T23" fmla="*/ 152 h 252"/>
                <a:gd name="T24" fmla="*/ 8 w 252"/>
                <a:gd name="T25" fmla="*/ 126 h 252"/>
                <a:gd name="T26" fmla="*/ 100 w 252"/>
                <a:gd name="T27" fmla="*/ 11 h 252"/>
                <a:gd name="T28" fmla="*/ 126 w 252"/>
                <a:gd name="T29" fmla="*/ 8 h 252"/>
                <a:gd name="T30" fmla="*/ 241 w 252"/>
                <a:gd name="T31" fmla="*/ 100 h 252"/>
                <a:gd name="T32" fmla="*/ 244 w 252"/>
                <a:gd name="T33" fmla="*/ 126 h 252"/>
                <a:gd name="T34" fmla="*/ 152 w 252"/>
                <a:gd name="T35" fmla="*/ 241 h 252"/>
                <a:gd name="T36" fmla="*/ 126 w 252"/>
                <a:gd name="T37" fmla="*/ 244 h 252"/>
                <a:gd name="T38" fmla="*/ 11 w 252"/>
                <a:gd name="T39" fmla="*/ 152 h 252"/>
                <a:gd name="T40" fmla="*/ 7 w 252"/>
                <a:gd name="T41" fmla="*/ 153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252">
                  <a:moveTo>
                    <a:pt x="7" y="153"/>
                  </a:moveTo>
                  <a:cubicBezTo>
                    <a:pt x="3" y="154"/>
                    <a:pt x="3" y="154"/>
                    <a:pt x="3" y="154"/>
                  </a:cubicBezTo>
                  <a:cubicBezTo>
                    <a:pt x="16" y="212"/>
                    <a:pt x="68" y="252"/>
                    <a:pt x="126" y="252"/>
                  </a:cubicBezTo>
                  <a:cubicBezTo>
                    <a:pt x="135" y="252"/>
                    <a:pt x="144" y="251"/>
                    <a:pt x="154" y="249"/>
                  </a:cubicBezTo>
                  <a:cubicBezTo>
                    <a:pt x="212" y="235"/>
                    <a:pt x="252" y="183"/>
                    <a:pt x="252" y="126"/>
                  </a:cubicBezTo>
                  <a:cubicBezTo>
                    <a:pt x="252" y="117"/>
                    <a:pt x="251" y="107"/>
                    <a:pt x="249" y="98"/>
                  </a:cubicBezTo>
                  <a:cubicBezTo>
                    <a:pt x="235" y="39"/>
                    <a:pt x="183" y="0"/>
                    <a:pt x="126" y="0"/>
                  </a:cubicBezTo>
                  <a:cubicBezTo>
                    <a:pt x="117" y="0"/>
                    <a:pt x="107" y="1"/>
                    <a:pt x="98" y="3"/>
                  </a:cubicBezTo>
                  <a:cubicBezTo>
                    <a:pt x="40" y="16"/>
                    <a:pt x="0" y="68"/>
                    <a:pt x="0" y="126"/>
                  </a:cubicBezTo>
                  <a:cubicBezTo>
                    <a:pt x="0" y="135"/>
                    <a:pt x="1" y="144"/>
                    <a:pt x="3" y="154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9" y="143"/>
                    <a:pt x="8" y="134"/>
                    <a:pt x="8" y="126"/>
                  </a:cubicBezTo>
                  <a:cubicBezTo>
                    <a:pt x="8" y="72"/>
                    <a:pt x="45" y="23"/>
                    <a:pt x="100" y="11"/>
                  </a:cubicBezTo>
                  <a:cubicBezTo>
                    <a:pt x="109" y="9"/>
                    <a:pt x="117" y="8"/>
                    <a:pt x="126" y="8"/>
                  </a:cubicBezTo>
                  <a:cubicBezTo>
                    <a:pt x="180" y="8"/>
                    <a:pt x="228" y="45"/>
                    <a:pt x="241" y="100"/>
                  </a:cubicBezTo>
                  <a:cubicBezTo>
                    <a:pt x="243" y="109"/>
                    <a:pt x="244" y="117"/>
                    <a:pt x="244" y="126"/>
                  </a:cubicBezTo>
                  <a:cubicBezTo>
                    <a:pt x="244" y="180"/>
                    <a:pt x="207" y="228"/>
                    <a:pt x="152" y="241"/>
                  </a:cubicBezTo>
                  <a:cubicBezTo>
                    <a:pt x="143" y="243"/>
                    <a:pt x="134" y="244"/>
                    <a:pt x="126" y="244"/>
                  </a:cubicBezTo>
                  <a:cubicBezTo>
                    <a:pt x="72" y="244"/>
                    <a:pt x="23" y="207"/>
                    <a:pt x="11" y="152"/>
                  </a:cubicBezTo>
                  <a:lnTo>
                    <a:pt x="7" y="153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îṣ1íḑe"/>
            <p:cNvSpPr/>
            <p:nvPr/>
          </p:nvSpPr>
          <p:spPr bwMode="auto">
            <a:xfrm>
              <a:off x="4240213" y="4437063"/>
              <a:ext cx="520700" cy="681038"/>
            </a:xfrm>
            <a:custGeom>
              <a:avLst/>
              <a:gdLst>
                <a:gd name="T0" fmla="*/ 85 w 144"/>
                <a:gd name="T1" fmla="*/ 9 h 189"/>
                <a:gd name="T2" fmla="*/ 87 w 144"/>
                <a:gd name="T3" fmla="*/ 42 h 189"/>
                <a:gd name="T4" fmla="*/ 86 w 144"/>
                <a:gd name="T5" fmla="*/ 43 h 189"/>
                <a:gd name="T6" fmla="*/ 120 w 144"/>
                <a:gd name="T7" fmla="*/ 60 h 189"/>
                <a:gd name="T8" fmla="*/ 128 w 144"/>
                <a:gd name="T9" fmla="*/ 53 h 189"/>
                <a:gd name="T10" fmla="*/ 126 w 144"/>
                <a:gd name="T11" fmla="*/ 51 h 189"/>
                <a:gd name="T12" fmla="*/ 126 w 144"/>
                <a:gd name="T13" fmla="*/ 47 h 189"/>
                <a:gd name="T14" fmla="*/ 130 w 144"/>
                <a:gd name="T15" fmla="*/ 47 h 189"/>
                <a:gd name="T16" fmla="*/ 139 w 144"/>
                <a:gd name="T17" fmla="*/ 56 h 189"/>
                <a:gd name="T18" fmla="*/ 139 w 144"/>
                <a:gd name="T19" fmla="*/ 60 h 189"/>
                <a:gd name="T20" fmla="*/ 138 w 144"/>
                <a:gd name="T21" fmla="*/ 60 h 189"/>
                <a:gd name="T22" fmla="*/ 134 w 144"/>
                <a:gd name="T23" fmla="*/ 60 h 189"/>
                <a:gd name="T24" fmla="*/ 132 w 144"/>
                <a:gd name="T25" fmla="*/ 58 h 189"/>
                <a:gd name="T26" fmla="*/ 125 w 144"/>
                <a:gd name="T27" fmla="*/ 65 h 189"/>
                <a:gd name="T28" fmla="*/ 126 w 144"/>
                <a:gd name="T29" fmla="*/ 66 h 189"/>
                <a:gd name="T30" fmla="*/ 143 w 144"/>
                <a:gd name="T31" fmla="*/ 103 h 189"/>
                <a:gd name="T32" fmla="*/ 144 w 144"/>
                <a:gd name="T33" fmla="*/ 113 h 189"/>
                <a:gd name="T34" fmla="*/ 144 w 144"/>
                <a:gd name="T35" fmla="*/ 114 h 189"/>
                <a:gd name="T36" fmla="*/ 142 w 144"/>
                <a:gd name="T37" fmla="*/ 126 h 189"/>
                <a:gd name="T38" fmla="*/ 64 w 144"/>
                <a:gd name="T39" fmla="*/ 185 h 189"/>
                <a:gd name="T40" fmla="*/ 24 w 144"/>
                <a:gd name="T41" fmla="*/ 167 h 189"/>
                <a:gd name="T42" fmla="*/ 1 w 144"/>
                <a:gd name="T43" fmla="*/ 124 h 189"/>
                <a:gd name="T44" fmla="*/ 0 w 144"/>
                <a:gd name="T45" fmla="*/ 115 h 189"/>
                <a:gd name="T46" fmla="*/ 0 w 144"/>
                <a:gd name="T47" fmla="*/ 111 h 189"/>
                <a:gd name="T48" fmla="*/ 0 w 144"/>
                <a:gd name="T49" fmla="*/ 109 h 189"/>
                <a:gd name="T50" fmla="*/ 12 w 144"/>
                <a:gd name="T51" fmla="*/ 74 h 189"/>
                <a:gd name="T52" fmla="*/ 19 w 144"/>
                <a:gd name="T53" fmla="*/ 65 h 189"/>
                <a:gd name="T54" fmla="*/ 11 w 144"/>
                <a:gd name="T55" fmla="*/ 57 h 189"/>
                <a:gd name="T56" fmla="*/ 9 w 144"/>
                <a:gd name="T57" fmla="*/ 59 h 189"/>
                <a:gd name="T58" fmla="*/ 5 w 144"/>
                <a:gd name="T59" fmla="*/ 60 h 189"/>
                <a:gd name="T60" fmla="*/ 5 w 144"/>
                <a:gd name="T61" fmla="*/ 59 h 189"/>
                <a:gd name="T62" fmla="*/ 5 w 144"/>
                <a:gd name="T63" fmla="*/ 56 h 189"/>
                <a:gd name="T64" fmla="*/ 14 w 144"/>
                <a:gd name="T65" fmla="*/ 47 h 189"/>
                <a:gd name="T66" fmla="*/ 18 w 144"/>
                <a:gd name="T67" fmla="*/ 47 h 189"/>
                <a:gd name="T68" fmla="*/ 18 w 144"/>
                <a:gd name="T69" fmla="*/ 47 h 189"/>
                <a:gd name="T70" fmla="*/ 18 w 144"/>
                <a:gd name="T71" fmla="*/ 51 h 189"/>
                <a:gd name="T72" fmla="*/ 16 w 144"/>
                <a:gd name="T73" fmla="*/ 53 h 189"/>
                <a:gd name="T74" fmla="*/ 24 w 144"/>
                <a:gd name="T75" fmla="*/ 60 h 189"/>
                <a:gd name="T76" fmla="*/ 58 w 144"/>
                <a:gd name="T77" fmla="*/ 43 h 189"/>
                <a:gd name="T78" fmla="*/ 57 w 144"/>
                <a:gd name="T79" fmla="*/ 42 h 189"/>
                <a:gd name="T80" fmla="*/ 61 w 144"/>
                <a:gd name="T81" fmla="*/ 8 h 189"/>
                <a:gd name="T82" fmla="*/ 85 w 144"/>
                <a:gd name="T83" fmla="*/ 9 h 189"/>
                <a:gd name="T84" fmla="*/ 7 w 144"/>
                <a:gd name="T85" fmla="*/ 113 h 189"/>
                <a:gd name="T86" fmla="*/ 74 w 144"/>
                <a:gd name="T87" fmla="*/ 179 h 189"/>
                <a:gd name="T88" fmla="*/ 137 w 144"/>
                <a:gd name="T89" fmla="*/ 113 h 189"/>
                <a:gd name="T90" fmla="*/ 71 w 144"/>
                <a:gd name="T91" fmla="*/ 48 h 189"/>
                <a:gd name="T92" fmla="*/ 7 w 144"/>
                <a:gd name="T93" fmla="*/ 113 h 189"/>
                <a:gd name="T94" fmla="*/ 75 w 144"/>
                <a:gd name="T95" fmla="*/ 42 h 189"/>
                <a:gd name="T96" fmla="*/ 87 w 144"/>
                <a:gd name="T97" fmla="*/ 24 h 189"/>
                <a:gd name="T98" fmla="*/ 71 w 144"/>
                <a:gd name="T99" fmla="*/ 11 h 189"/>
                <a:gd name="T100" fmla="*/ 56 w 144"/>
                <a:gd name="T101" fmla="*/ 26 h 189"/>
                <a:gd name="T102" fmla="*/ 69 w 144"/>
                <a:gd name="T103" fmla="*/ 41 h 189"/>
                <a:gd name="T104" fmla="*/ 69 w 144"/>
                <a:gd name="T105" fmla="*/ 29 h 189"/>
                <a:gd name="T106" fmla="*/ 66 w 144"/>
                <a:gd name="T107" fmla="*/ 29 h 189"/>
                <a:gd name="T108" fmla="*/ 63 w 144"/>
                <a:gd name="T109" fmla="*/ 26 h 189"/>
                <a:gd name="T110" fmla="*/ 66 w 144"/>
                <a:gd name="T111" fmla="*/ 23 h 189"/>
                <a:gd name="T112" fmla="*/ 78 w 144"/>
                <a:gd name="T113" fmla="*/ 23 h 189"/>
                <a:gd name="T114" fmla="*/ 81 w 144"/>
                <a:gd name="T115" fmla="*/ 26 h 189"/>
                <a:gd name="T116" fmla="*/ 78 w 144"/>
                <a:gd name="T117" fmla="*/ 29 h 189"/>
                <a:gd name="T118" fmla="*/ 75 w 144"/>
                <a:gd name="T119" fmla="*/ 29 h 189"/>
                <a:gd name="T120" fmla="*/ 75 w 144"/>
                <a:gd name="T121" fmla="*/ 4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" h="189">
                  <a:moveTo>
                    <a:pt x="85" y="9"/>
                  </a:moveTo>
                  <a:cubicBezTo>
                    <a:pt x="96" y="18"/>
                    <a:pt x="96" y="33"/>
                    <a:pt x="87" y="42"/>
                  </a:cubicBezTo>
                  <a:cubicBezTo>
                    <a:pt x="86" y="42"/>
                    <a:pt x="86" y="42"/>
                    <a:pt x="86" y="43"/>
                  </a:cubicBezTo>
                  <a:cubicBezTo>
                    <a:pt x="99" y="46"/>
                    <a:pt x="111" y="51"/>
                    <a:pt x="120" y="60"/>
                  </a:cubicBezTo>
                  <a:cubicBezTo>
                    <a:pt x="128" y="53"/>
                    <a:pt x="128" y="53"/>
                    <a:pt x="128" y="53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5" y="50"/>
                    <a:pt x="125" y="48"/>
                    <a:pt x="126" y="47"/>
                  </a:cubicBezTo>
                  <a:cubicBezTo>
                    <a:pt x="127" y="46"/>
                    <a:pt x="129" y="46"/>
                    <a:pt x="130" y="47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40" y="57"/>
                    <a:pt x="140" y="58"/>
                    <a:pt x="139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7" y="61"/>
                    <a:pt x="135" y="61"/>
                    <a:pt x="134" y="60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0" y="60"/>
                    <a:pt x="127" y="63"/>
                    <a:pt x="125" y="65"/>
                  </a:cubicBezTo>
                  <a:cubicBezTo>
                    <a:pt x="125" y="65"/>
                    <a:pt x="126" y="66"/>
                    <a:pt x="126" y="66"/>
                  </a:cubicBezTo>
                  <a:cubicBezTo>
                    <a:pt x="135" y="77"/>
                    <a:pt x="141" y="89"/>
                    <a:pt x="143" y="103"/>
                  </a:cubicBezTo>
                  <a:cubicBezTo>
                    <a:pt x="143" y="106"/>
                    <a:pt x="143" y="110"/>
                    <a:pt x="144" y="113"/>
                  </a:cubicBezTo>
                  <a:cubicBezTo>
                    <a:pt x="144" y="113"/>
                    <a:pt x="144" y="114"/>
                    <a:pt x="144" y="114"/>
                  </a:cubicBezTo>
                  <a:cubicBezTo>
                    <a:pt x="143" y="118"/>
                    <a:pt x="143" y="122"/>
                    <a:pt x="142" y="126"/>
                  </a:cubicBezTo>
                  <a:cubicBezTo>
                    <a:pt x="136" y="162"/>
                    <a:pt x="103" y="189"/>
                    <a:pt x="64" y="185"/>
                  </a:cubicBezTo>
                  <a:cubicBezTo>
                    <a:pt x="49" y="183"/>
                    <a:pt x="36" y="177"/>
                    <a:pt x="24" y="167"/>
                  </a:cubicBezTo>
                  <a:cubicBezTo>
                    <a:pt x="11" y="155"/>
                    <a:pt x="4" y="141"/>
                    <a:pt x="1" y="124"/>
                  </a:cubicBezTo>
                  <a:cubicBezTo>
                    <a:pt x="1" y="121"/>
                    <a:pt x="0" y="118"/>
                    <a:pt x="0" y="115"/>
                  </a:cubicBezTo>
                  <a:cubicBezTo>
                    <a:pt x="0" y="113"/>
                    <a:pt x="0" y="112"/>
                    <a:pt x="0" y="111"/>
                  </a:cubicBezTo>
                  <a:cubicBezTo>
                    <a:pt x="0" y="110"/>
                    <a:pt x="0" y="110"/>
                    <a:pt x="0" y="109"/>
                  </a:cubicBezTo>
                  <a:cubicBezTo>
                    <a:pt x="1" y="96"/>
                    <a:pt x="5" y="85"/>
                    <a:pt x="12" y="74"/>
                  </a:cubicBezTo>
                  <a:cubicBezTo>
                    <a:pt x="14" y="71"/>
                    <a:pt x="16" y="68"/>
                    <a:pt x="19" y="65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61"/>
                    <a:pt x="6" y="61"/>
                    <a:pt x="5" y="60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4" y="58"/>
                    <a:pt x="4" y="57"/>
                    <a:pt x="5" y="56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6"/>
                    <a:pt x="17" y="45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8"/>
                    <a:pt x="19" y="50"/>
                    <a:pt x="18" y="51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33" y="52"/>
                    <a:pt x="45" y="46"/>
                    <a:pt x="58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6" y="33"/>
                    <a:pt x="48" y="15"/>
                    <a:pt x="61" y="8"/>
                  </a:cubicBezTo>
                  <a:cubicBezTo>
                    <a:pt x="61" y="8"/>
                    <a:pt x="72" y="0"/>
                    <a:pt x="85" y="9"/>
                  </a:cubicBezTo>
                  <a:close/>
                  <a:moveTo>
                    <a:pt x="7" y="113"/>
                  </a:moveTo>
                  <a:cubicBezTo>
                    <a:pt x="6" y="149"/>
                    <a:pt x="36" y="180"/>
                    <a:pt x="74" y="179"/>
                  </a:cubicBezTo>
                  <a:cubicBezTo>
                    <a:pt x="110" y="177"/>
                    <a:pt x="137" y="148"/>
                    <a:pt x="137" y="113"/>
                  </a:cubicBezTo>
                  <a:cubicBezTo>
                    <a:pt x="137" y="77"/>
                    <a:pt x="108" y="48"/>
                    <a:pt x="71" y="48"/>
                  </a:cubicBezTo>
                  <a:cubicBezTo>
                    <a:pt x="35" y="48"/>
                    <a:pt x="6" y="78"/>
                    <a:pt x="7" y="113"/>
                  </a:cubicBezTo>
                  <a:close/>
                  <a:moveTo>
                    <a:pt x="75" y="42"/>
                  </a:moveTo>
                  <a:cubicBezTo>
                    <a:pt x="83" y="40"/>
                    <a:pt x="88" y="32"/>
                    <a:pt x="87" y="24"/>
                  </a:cubicBezTo>
                  <a:cubicBezTo>
                    <a:pt x="86" y="16"/>
                    <a:pt x="79" y="10"/>
                    <a:pt x="71" y="11"/>
                  </a:cubicBezTo>
                  <a:cubicBezTo>
                    <a:pt x="63" y="11"/>
                    <a:pt x="56" y="18"/>
                    <a:pt x="56" y="26"/>
                  </a:cubicBezTo>
                  <a:cubicBezTo>
                    <a:pt x="56" y="33"/>
                    <a:pt x="62" y="41"/>
                    <a:pt x="69" y="41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4" y="29"/>
                    <a:pt x="63" y="28"/>
                    <a:pt x="63" y="26"/>
                  </a:cubicBezTo>
                  <a:cubicBezTo>
                    <a:pt x="63" y="25"/>
                    <a:pt x="64" y="23"/>
                    <a:pt x="66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0" y="23"/>
                    <a:pt x="81" y="25"/>
                    <a:pt x="81" y="26"/>
                  </a:cubicBezTo>
                  <a:cubicBezTo>
                    <a:pt x="81" y="28"/>
                    <a:pt x="80" y="29"/>
                    <a:pt x="78" y="29"/>
                  </a:cubicBezTo>
                  <a:cubicBezTo>
                    <a:pt x="75" y="29"/>
                    <a:pt x="75" y="29"/>
                    <a:pt x="75" y="29"/>
                  </a:cubicBezTo>
                  <a:lnTo>
                    <a:pt x="75" y="42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ṥlïḍe"/>
            <p:cNvSpPr/>
            <p:nvPr/>
          </p:nvSpPr>
          <p:spPr bwMode="auto">
            <a:xfrm>
              <a:off x="4237038" y="4451351"/>
              <a:ext cx="527050" cy="657225"/>
            </a:xfrm>
            <a:custGeom>
              <a:avLst/>
              <a:gdLst>
                <a:gd name="T0" fmla="*/ 87 w 146"/>
                <a:gd name="T1" fmla="*/ 37 h 182"/>
                <a:gd name="T2" fmla="*/ 120 w 146"/>
                <a:gd name="T3" fmla="*/ 57 h 182"/>
                <a:gd name="T4" fmla="*/ 130 w 146"/>
                <a:gd name="T5" fmla="*/ 48 h 182"/>
                <a:gd name="T6" fmla="*/ 129 w 146"/>
                <a:gd name="T7" fmla="*/ 43 h 182"/>
                <a:gd name="T8" fmla="*/ 139 w 146"/>
                <a:gd name="T9" fmla="*/ 55 h 182"/>
                <a:gd name="T10" fmla="*/ 137 w 146"/>
                <a:gd name="T11" fmla="*/ 56 h 182"/>
                <a:gd name="T12" fmla="*/ 133 w 146"/>
                <a:gd name="T13" fmla="*/ 53 h 182"/>
                <a:gd name="T14" fmla="*/ 143 w 146"/>
                <a:gd name="T15" fmla="*/ 99 h 182"/>
                <a:gd name="T16" fmla="*/ 144 w 146"/>
                <a:gd name="T17" fmla="*/ 110 h 182"/>
                <a:gd name="T18" fmla="*/ 73 w 146"/>
                <a:gd name="T19" fmla="*/ 180 h 182"/>
                <a:gd name="T20" fmla="*/ 2 w 146"/>
                <a:gd name="T21" fmla="*/ 111 h 182"/>
                <a:gd name="T22" fmla="*/ 1 w 146"/>
                <a:gd name="T23" fmla="*/ 107 h 182"/>
                <a:gd name="T24" fmla="*/ 20 w 146"/>
                <a:gd name="T25" fmla="*/ 62 h 182"/>
                <a:gd name="T26" fmla="*/ 11 w 146"/>
                <a:gd name="T27" fmla="*/ 53 h 182"/>
                <a:gd name="T28" fmla="*/ 7 w 146"/>
                <a:gd name="T29" fmla="*/ 55 h 182"/>
                <a:gd name="T30" fmla="*/ 6 w 146"/>
                <a:gd name="T31" fmla="*/ 53 h 182"/>
                <a:gd name="T32" fmla="*/ 18 w 146"/>
                <a:gd name="T33" fmla="*/ 43 h 182"/>
                <a:gd name="T34" fmla="*/ 16 w 146"/>
                <a:gd name="T35" fmla="*/ 48 h 182"/>
                <a:gd name="T36" fmla="*/ 25 w 146"/>
                <a:gd name="T37" fmla="*/ 57 h 182"/>
                <a:gd name="T38" fmla="*/ 59 w 146"/>
                <a:gd name="T39" fmla="*/ 38 h 182"/>
                <a:gd name="T40" fmla="*/ 62 w 146"/>
                <a:gd name="T41" fmla="*/ 4 h 182"/>
                <a:gd name="T42" fmla="*/ 86 w 146"/>
                <a:gd name="T43" fmla="*/ 5 h 182"/>
                <a:gd name="T44" fmla="*/ 73 w 146"/>
                <a:gd name="T45" fmla="*/ 0 h 182"/>
                <a:gd name="T46" fmla="*/ 50 w 146"/>
                <a:gd name="T47" fmla="*/ 22 h 182"/>
                <a:gd name="T48" fmla="*/ 59 w 146"/>
                <a:gd name="T49" fmla="*/ 39 h 182"/>
                <a:gd name="T50" fmla="*/ 25 w 146"/>
                <a:gd name="T51" fmla="*/ 55 h 182"/>
                <a:gd name="T52" fmla="*/ 20 w 146"/>
                <a:gd name="T53" fmla="*/ 42 h 182"/>
                <a:gd name="T54" fmla="*/ 5 w 146"/>
                <a:gd name="T55" fmla="*/ 51 h 182"/>
                <a:gd name="T56" fmla="*/ 6 w 146"/>
                <a:gd name="T57" fmla="*/ 56 h 182"/>
                <a:gd name="T58" fmla="*/ 11 w 146"/>
                <a:gd name="T59" fmla="*/ 56 h 182"/>
                <a:gd name="T60" fmla="*/ 19 w 146"/>
                <a:gd name="T61" fmla="*/ 60 h 182"/>
                <a:gd name="T62" fmla="*/ 0 w 146"/>
                <a:gd name="T63" fmla="*/ 107 h 182"/>
                <a:gd name="T64" fmla="*/ 25 w 146"/>
                <a:gd name="T65" fmla="*/ 164 h 182"/>
                <a:gd name="T66" fmla="*/ 146 w 146"/>
                <a:gd name="T67" fmla="*/ 110 h 182"/>
                <a:gd name="T68" fmla="*/ 145 w 146"/>
                <a:gd name="T69" fmla="*/ 99 h 182"/>
                <a:gd name="T70" fmla="*/ 127 w 146"/>
                <a:gd name="T71" fmla="*/ 62 h 182"/>
                <a:gd name="T72" fmla="*/ 135 w 146"/>
                <a:gd name="T73" fmla="*/ 56 h 182"/>
                <a:gd name="T74" fmla="*/ 140 w 146"/>
                <a:gd name="T75" fmla="*/ 56 h 182"/>
                <a:gd name="T76" fmla="*/ 131 w 146"/>
                <a:gd name="T77" fmla="*/ 42 h 182"/>
                <a:gd name="T78" fmla="*/ 126 w 146"/>
                <a:gd name="T79" fmla="*/ 48 h 182"/>
                <a:gd name="T80" fmla="*/ 122 w 146"/>
                <a:gd name="T81" fmla="*/ 56 h 182"/>
                <a:gd name="T82" fmla="*/ 88 w 146"/>
                <a:gd name="T83" fmla="*/ 39 h 182"/>
                <a:gd name="T84" fmla="*/ 86 w 146"/>
                <a:gd name="T85" fmla="*/ 5 h 182"/>
                <a:gd name="T86" fmla="*/ 26 w 146"/>
                <a:gd name="T87" fmla="*/ 156 h 182"/>
                <a:gd name="T88" fmla="*/ 139 w 146"/>
                <a:gd name="T89" fmla="*/ 109 h 182"/>
                <a:gd name="T90" fmla="*/ 6 w 146"/>
                <a:gd name="T91" fmla="*/ 109 h 182"/>
                <a:gd name="T92" fmla="*/ 9 w 146"/>
                <a:gd name="T93" fmla="*/ 109 h 182"/>
                <a:gd name="T94" fmla="*/ 137 w 146"/>
                <a:gd name="T95" fmla="*/ 109 h 182"/>
                <a:gd name="T96" fmla="*/ 27 w 146"/>
                <a:gd name="T97" fmla="*/ 155 h 182"/>
                <a:gd name="T98" fmla="*/ 8 w 146"/>
                <a:gd name="T99" fmla="*/ 109 h 182"/>
                <a:gd name="T100" fmla="*/ 89 w 146"/>
                <a:gd name="T101" fmla="*/ 20 h 182"/>
                <a:gd name="T102" fmla="*/ 60 w 146"/>
                <a:gd name="T103" fmla="*/ 33 h 182"/>
                <a:gd name="T104" fmla="*/ 71 w 146"/>
                <a:gd name="T105" fmla="*/ 25 h 182"/>
                <a:gd name="T106" fmla="*/ 65 w 146"/>
                <a:gd name="T107" fmla="*/ 22 h 182"/>
                <a:gd name="T108" fmla="*/ 79 w 146"/>
                <a:gd name="T109" fmla="*/ 24 h 182"/>
                <a:gd name="T110" fmla="*/ 75 w 146"/>
                <a:gd name="T111" fmla="*/ 38 h 182"/>
                <a:gd name="T112" fmla="*/ 77 w 146"/>
                <a:gd name="T113" fmla="*/ 38 h 182"/>
                <a:gd name="T114" fmla="*/ 79 w 146"/>
                <a:gd name="T115" fmla="*/ 18 h 182"/>
                <a:gd name="T116" fmla="*/ 69 w 146"/>
                <a:gd name="T117" fmla="*/ 26 h 182"/>
                <a:gd name="T118" fmla="*/ 62 w 146"/>
                <a:gd name="T119" fmla="*/ 32 h 182"/>
                <a:gd name="T120" fmla="*/ 87 w 146"/>
                <a:gd name="T121" fmla="*/ 20 h 182"/>
                <a:gd name="T122" fmla="*/ 77 w 146"/>
                <a:gd name="T123" fmla="*/ 3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6" h="182">
                  <a:moveTo>
                    <a:pt x="86" y="5"/>
                  </a:moveTo>
                  <a:cubicBezTo>
                    <a:pt x="86" y="6"/>
                    <a:pt x="86" y="6"/>
                    <a:pt x="86" y="6"/>
                  </a:cubicBezTo>
                  <a:cubicBezTo>
                    <a:pt x="91" y="10"/>
                    <a:pt x="94" y="16"/>
                    <a:pt x="94" y="22"/>
                  </a:cubicBezTo>
                  <a:cubicBezTo>
                    <a:pt x="94" y="28"/>
                    <a:pt x="91" y="33"/>
                    <a:pt x="87" y="37"/>
                  </a:cubicBezTo>
                  <a:cubicBezTo>
                    <a:pt x="87" y="37"/>
                    <a:pt x="87" y="38"/>
                    <a:pt x="86" y="38"/>
                  </a:cubicBezTo>
                  <a:cubicBezTo>
                    <a:pt x="86" y="38"/>
                    <a:pt x="86" y="38"/>
                    <a:pt x="86" y="39"/>
                  </a:cubicBezTo>
                  <a:cubicBezTo>
                    <a:pt x="86" y="39"/>
                    <a:pt x="86" y="40"/>
                    <a:pt x="86" y="40"/>
                  </a:cubicBezTo>
                  <a:cubicBezTo>
                    <a:pt x="100" y="43"/>
                    <a:pt x="111" y="48"/>
                    <a:pt x="120" y="57"/>
                  </a:cubicBezTo>
                  <a:cubicBezTo>
                    <a:pt x="121" y="57"/>
                    <a:pt x="121" y="57"/>
                    <a:pt x="122" y="5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7" y="46"/>
                    <a:pt x="127" y="45"/>
                    <a:pt x="127" y="45"/>
                  </a:cubicBezTo>
                  <a:cubicBezTo>
                    <a:pt x="127" y="44"/>
                    <a:pt x="127" y="44"/>
                    <a:pt x="127" y="43"/>
                  </a:cubicBezTo>
                  <a:cubicBezTo>
                    <a:pt x="128" y="43"/>
                    <a:pt x="128" y="43"/>
                    <a:pt x="129" y="43"/>
                  </a:cubicBezTo>
                  <a:cubicBezTo>
                    <a:pt x="129" y="43"/>
                    <a:pt x="130" y="43"/>
                    <a:pt x="130" y="43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53"/>
                    <a:pt x="139" y="53"/>
                    <a:pt x="139" y="54"/>
                  </a:cubicBezTo>
                  <a:cubicBezTo>
                    <a:pt x="139" y="54"/>
                    <a:pt x="139" y="54"/>
                    <a:pt x="139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8" y="55"/>
                    <a:pt x="138" y="56"/>
                    <a:pt x="137" y="56"/>
                  </a:cubicBezTo>
                  <a:cubicBezTo>
                    <a:pt x="137" y="56"/>
                    <a:pt x="137" y="55"/>
                    <a:pt x="136" y="5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0" y="55"/>
                    <a:pt x="128" y="58"/>
                    <a:pt x="125" y="60"/>
                  </a:cubicBezTo>
                  <a:cubicBezTo>
                    <a:pt x="125" y="61"/>
                    <a:pt x="125" y="61"/>
                    <a:pt x="125" y="62"/>
                  </a:cubicBezTo>
                  <a:cubicBezTo>
                    <a:pt x="125" y="62"/>
                    <a:pt x="126" y="63"/>
                    <a:pt x="126" y="63"/>
                  </a:cubicBezTo>
                  <a:cubicBezTo>
                    <a:pt x="135" y="74"/>
                    <a:pt x="141" y="86"/>
                    <a:pt x="143" y="99"/>
                  </a:cubicBezTo>
                  <a:cubicBezTo>
                    <a:pt x="143" y="102"/>
                    <a:pt x="143" y="106"/>
                    <a:pt x="144" y="109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44" y="109"/>
                    <a:pt x="144" y="109"/>
                    <a:pt x="144" y="109"/>
                  </a:cubicBezTo>
                  <a:cubicBezTo>
                    <a:pt x="144" y="109"/>
                    <a:pt x="144" y="110"/>
                    <a:pt x="144" y="110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10"/>
                    <a:pt x="144" y="110"/>
                    <a:pt x="144" y="110"/>
                  </a:cubicBezTo>
                  <a:cubicBezTo>
                    <a:pt x="143" y="114"/>
                    <a:pt x="143" y="118"/>
                    <a:pt x="142" y="122"/>
                  </a:cubicBezTo>
                  <a:cubicBezTo>
                    <a:pt x="136" y="155"/>
                    <a:pt x="108" y="180"/>
                    <a:pt x="73" y="180"/>
                  </a:cubicBezTo>
                  <a:cubicBezTo>
                    <a:pt x="70" y="180"/>
                    <a:pt x="68" y="180"/>
                    <a:pt x="65" y="179"/>
                  </a:cubicBezTo>
                  <a:cubicBezTo>
                    <a:pt x="50" y="178"/>
                    <a:pt x="37" y="172"/>
                    <a:pt x="26" y="162"/>
                  </a:cubicBezTo>
                  <a:cubicBezTo>
                    <a:pt x="13" y="151"/>
                    <a:pt x="6" y="137"/>
                    <a:pt x="3" y="120"/>
                  </a:cubicBezTo>
                  <a:cubicBezTo>
                    <a:pt x="3" y="117"/>
                    <a:pt x="2" y="114"/>
                    <a:pt x="2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2" y="109"/>
                    <a:pt x="2" y="108"/>
                    <a:pt x="2" y="107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6"/>
                    <a:pt x="2" y="106"/>
                    <a:pt x="2" y="105"/>
                  </a:cubicBezTo>
                  <a:cubicBezTo>
                    <a:pt x="3" y="92"/>
                    <a:pt x="7" y="81"/>
                    <a:pt x="14" y="71"/>
                  </a:cubicBezTo>
                  <a:cubicBezTo>
                    <a:pt x="16" y="67"/>
                    <a:pt x="18" y="64"/>
                    <a:pt x="20" y="62"/>
                  </a:cubicBezTo>
                  <a:cubicBezTo>
                    <a:pt x="21" y="61"/>
                    <a:pt x="21" y="61"/>
                    <a:pt x="20" y="6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9" y="55"/>
                    <a:pt x="9" y="55"/>
                    <a:pt x="8" y="55"/>
                  </a:cubicBezTo>
                  <a:cubicBezTo>
                    <a:pt x="8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6" y="53"/>
                    <a:pt x="7" y="53"/>
                    <a:pt x="7" y="52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3"/>
                    <a:pt x="16" y="43"/>
                    <a:pt x="17" y="43"/>
                  </a:cubicBezTo>
                  <a:cubicBezTo>
                    <a:pt x="17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4"/>
                    <a:pt x="19" y="44"/>
                    <a:pt x="19" y="45"/>
                  </a:cubicBezTo>
                  <a:cubicBezTo>
                    <a:pt x="19" y="45"/>
                    <a:pt x="19" y="46"/>
                    <a:pt x="18" y="46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5" y="57"/>
                    <a:pt x="25" y="57"/>
                  </a:cubicBezTo>
                  <a:cubicBezTo>
                    <a:pt x="35" y="49"/>
                    <a:pt x="46" y="43"/>
                    <a:pt x="59" y="40"/>
                  </a:cubicBezTo>
                  <a:cubicBezTo>
                    <a:pt x="60" y="40"/>
                    <a:pt x="60" y="40"/>
                    <a:pt x="60" y="39"/>
                  </a:cubicBezTo>
                  <a:cubicBezTo>
                    <a:pt x="60" y="39"/>
                    <a:pt x="60" y="38"/>
                    <a:pt x="60" y="38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4" y="34"/>
                    <a:pt x="52" y="28"/>
                    <a:pt x="52" y="22"/>
                  </a:cubicBezTo>
                  <a:cubicBezTo>
                    <a:pt x="52" y="15"/>
                    <a:pt x="56" y="8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7" y="2"/>
                    <a:pt x="73" y="2"/>
                  </a:cubicBezTo>
                  <a:cubicBezTo>
                    <a:pt x="76" y="2"/>
                    <a:pt x="81" y="3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2" y="1"/>
                    <a:pt x="77" y="0"/>
                    <a:pt x="73" y="0"/>
                  </a:cubicBezTo>
                  <a:cubicBezTo>
                    <a:pt x="66" y="0"/>
                    <a:pt x="61" y="3"/>
                    <a:pt x="61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4" y="7"/>
                    <a:pt x="50" y="15"/>
                    <a:pt x="50" y="22"/>
                  </a:cubicBezTo>
                  <a:cubicBezTo>
                    <a:pt x="50" y="28"/>
                    <a:pt x="53" y="35"/>
                    <a:pt x="58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45" y="41"/>
                    <a:pt x="34" y="47"/>
                    <a:pt x="24" y="55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7"/>
                    <a:pt x="21" y="46"/>
                    <a:pt x="21" y="45"/>
                  </a:cubicBezTo>
                  <a:cubicBezTo>
                    <a:pt x="21" y="44"/>
                    <a:pt x="21" y="43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16" y="41"/>
                    <a:pt x="15" y="41"/>
                    <a:pt x="14" y="42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2"/>
                    <a:pt x="4" y="53"/>
                    <a:pt x="4" y="53"/>
                  </a:cubicBezTo>
                  <a:cubicBezTo>
                    <a:pt x="4" y="54"/>
                    <a:pt x="5" y="55"/>
                    <a:pt x="5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7"/>
                    <a:pt x="7" y="57"/>
                    <a:pt x="8" y="57"/>
                  </a:cubicBezTo>
                  <a:cubicBezTo>
                    <a:pt x="9" y="57"/>
                    <a:pt x="10" y="57"/>
                    <a:pt x="11" y="56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7" y="63"/>
                    <a:pt x="14" y="66"/>
                    <a:pt x="12" y="70"/>
                  </a:cubicBezTo>
                  <a:cubicBezTo>
                    <a:pt x="5" y="80"/>
                    <a:pt x="1" y="92"/>
                    <a:pt x="0" y="105"/>
                  </a:cubicBezTo>
                  <a:cubicBezTo>
                    <a:pt x="0" y="105"/>
                    <a:pt x="0" y="106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8"/>
                    <a:pt x="0" y="109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4"/>
                    <a:pt x="1" y="117"/>
                    <a:pt x="1" y="120"/>
                  </a:cubicBezTo>
                  <a:cubicBezTo>
                    <a:pt x="4" y="137"/>
                    <a:pt x="11" y="152"/>
                    <a:pt x="25" y="164"/>
                  </a:cubicBezTo>
                  <a:cubicBezTo>
                    <a:pt x="36" y="174"/>
                    <a:pt x="50" y="180"/>
                    <a:pt x="65" y="182"/>
                  </a:cubicBezTo>
                  <a:cubicBezTo>
                    <a:pt x="68" y="182"/>
                    <a:pt x="70" y="182"/>
                    <a:pt x="73" y="182"/>
                  </a:cubicBezTo>
                  <a:cubicBezTo>
                    <a:pt x="109" y="182"/>
                    <a:pt x="138" y="157"/>
                    <a:pt x="144" y="122"/>
                  </a:cubicBezTo>
                  <a:cubicBezTo>
                    <a:pt x="145" y="118"/>
                    <a:pt x="145" y="114"/>
                    <a:pt x="146" y="11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6" y="110"/>
                    <a:pt x="146" y="109"/>
                    <a:pt x="146" y="109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5" y="106"/>
                    <a:pt x="145" y="102"/>
                    <a:pt x="145" y="99"/>
                  </a:cubicBezTo>
                  <a:cubicBezTo>
                    <a:pt x="143" y="85"/>
                    <a:pt x="137" y="72"/>
                    <a:pt x="128" y="62"/>
                  </a:cubicBezTo>
                  <a:cubicBezTo>
                    <a:pt x="127" y="61"/>
                    <a:pt x="127" y="61"/>
                    <a:pt x="127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9" y="59"/>
                    <a:pt x="132" y="57"/>
                    <a:pt x="134" y="54"/>
                  </a:cubicBezTo>
                  <a:cubicBezTo>
                    <a:pt x="133" y="54"/>
                    <a:pt x="133" y="54"/>
                    <a:pt x="133" y="54"/>
                  </a:cubicBezTo>
                  <a:cubicBezTo>
                    <a:pt x="133" y="54"/>
                    <a:pt x="133" y="54"/>
                    <a:pt x="133" y="54"/>
                  </a:cubicBezTo>
                  <a:cubicBezTo>
                    <a:pt x="135" y="56"/>
                    <a:pt x="135" y="56"/>
                    <a:pt x="135" y="56"/>
                  </a:cubicBezTo>
                  <a:cubicBezTo>
                    <a:pt x="135" y="57"/>
                    <a:pt x="136" y="58"/>
                    <a:pt x="137" y="58"/>
                  </a:cubicBezTo>
                  <a:cubicBezTo>
                    <a:pt x="138" y="58"/>
                    <a:pt x="139" y="57"/>
                    <a:pt x="140" y="56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1" y="55"/>
                    <a:pt x="141" y="55"/>
                    <a:pt x="141" y="54"/>
                  </a:cubicBezTo>
                  <a:cubicBezTo>
                    <a:pt x="141" y="53"/>
                    <a:pt x="141" y="52"/>
                    <a:pt x="140" y="5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28" y="41"/>
                    <a:pt x="127" y="41"/>
                    <a:pt x="126" y="42"/>
                  </a:cubicBezTo>
                  <a:cubicBezTo>
                    <a:pt x="125" y="43"/>
                    <a:pt x="125" y="44"/>
                    <a:pt x="125" y="45"/>
                  </a:cubicBezTo>
                  <a:cubicBezTo>
                    <a:pt x="125" y="46"/>
                    <a:pt x="125" y="47"/>
                    <a:pt x="126" y="48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2" y="56"/>
                    <a:pt x="122" y="56"/>
                    <a:pt x="122" y="56"/>
                  </a:cubicBezTo>
                  <a:cubicBezTo>
                    <a:pt x="112" y="46"/>
                    <a:pt x="100" y="41"/>
                    <a:pt x="87" y="38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93" y="34"/>
                    <a:pt x="96" y="28"/>
                    <a:pt x="96" y="22"/>
                  </a:cubicBezTo>
                  <a:cubicBezTo>
                    <a:pt x="96" y="16"/>
                    <a:pt x="93" y="9"/>
                    <a:pt x="87" y="4"/>
                  </a:cubicBezTo>
                  <a:cubicBezTo>
                    <a:pt x="87" y="4"/>
                    <a:pt x="87" y="4"/>
                    <a:pt x="87" y="4"/>
                  </a:cubicBezTo>
                  <a:lnTo>
                    <a:pt x="86" y="5"/>
                  </a:lnTo>
                  <a:close/>
                  <a:moveTo>
                    <a:pt x="8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6" y="127"/>
                    <a:pt x="14" y="144"/>
                    <a:pt x="26" y="156"/>
                  </a:cubicBezTo>
                  <a:cubicBezTo>
                    <a:pt x="38" y="168"/>
                    <a:pt x="54" y="176"/>
                    <a:pt x="73" y="176"/>
                  </a:cubicBezTo>
                  <a:cubicBezTo>
                    <a:pt x="74" y="176"/>
                    <a:pt x="75" y="176"/>
                    <a:pt x="75" y="176"/>
                  </a:cubicBezTo>
                  <a:cubicBezTo>
                    <a:pt x="111" y="174"/>
                    <a:pt x="139" y="145"/>
                    <a:pt x="139" y="110"/>
                  </a:cubicBezTo>
                  <a:cubicBezTo>
                    <a:pt x="139" y="109"/>
                    <a:pt x="139" y="109"/>
                    <a:pt x="139" y="109"/>
                  </a:cubicBezTo>
                  <a:cubicBezTo>
                    <a:pt x="139" y="72"/>
                    <a:pt x="109" y="43"/>
                    <a:pt x="73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36" y="43"/>
                    <a:pt x="6" y="73"/>
                    <a:pt x="6" y="108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74"/>
                    <a:pt x="37" y="45"/>
                    <a:pt x="72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108" y="45"/>
                    <a:pt x="137" y="73"/>
                    <a:pt x="137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7" y="144"/>
                    <a:pt x="110" y="172"/>
                    <a:pt x="75" y="174"/>
                  </a:cubicBezTo>
                  <a:cubicBezTo>
                    <a:pt x="75" y="174"/>
                    <a:pt x="74" y="174"/>
                    <a:pt x="73" y="174"/>
                  </a:cubicBezTo>
                  <a:cubicBezTo>
                    <a:pt x="55" y="174"/>
                    <a:pt x="39" y="166"/>
                    <a:pt x="27" y="155"/>
                  </a:cubicBezTo>
                  <a:cubicBezTo>
                    <a:pt x="16" y="143"/>
                    <a:pt x="9" y="127"/>
                    <a:pt x="9" y="110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09"/>
                    <a:pt x="9" y="109"/>
                    <a:pt x="9" y="109"/>
                  </a:cubicBezTo>
                  <a:lnTo>
                    <a:pt x="8" y="109"/>
                  </a:lnTo>
                  <a:close/>
                  <a:moveTo>
                    <a:pt x="76" y="38"/>
                  </a:moveTo>
                  <a:cubicBezTo>
                    <a:pt x="76" y="39"/>
                    <a:pt x="76" y="39"/>
                    <a:pt x="76" y="39"/>
                  </a:cubicBezTo>
                  <a:cubicBezTo>
                    <a:pt x="84" y="37"/>
                    <a:pt x="89" y="30"/>
                    <a:pt x="89" y="22"/>
                  </a:cubicBezTo>
                  <a:cubicBezTo>
                    <a:pt x="89" y="21"/>
                    <a:pt x="89" y="21"/>
                    <a:pt x="89" y="20"/>
                  </a:cubicBezTo>
                  <a:cubicBezTo>
                    <a:pt x="88" y="12"/>
                    <a:pt x="81" y="6"/>
                    <a:pt x="73" y="6"/>
                  </a:cubicBezTo>
                  <a:cubicBezTo>
                    <a:pt x="73" y="6"/>
                    <a:pt x="72" y="6"/>
                    <a:pt x="72" y="6"/>
                  </a:cubicBezTo>
                  <a:cubicBezTo>
                    <a:pt x="63" y="6"/>
                    <a:pt x="56" y="13"/>
                    <a:pt x="56" y="22"/>
                  </a:cubicBezTo>
                  <a:cubicBezTo>
                    <a:pt x="56" y="26"/>
                    <a:pt x="58" y="30"/>
                    <a:pt x="60" y="33"/>
                  </a:cubicBezTo>
                  <a:cubicBezTo>
                    <a:pt x="63" y="36"/>
                    <a:pt x="66" y="38"/>
                    <a:pt x="70" y="39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6" y="24"/>
                    <a:pt x="65" y="23"/>
                    <a:pt x="65" y="22"/>
                  </a:cubicBezTo>
                  <a:cubicBezTo>
                    <a:pt x="65" y="21"/>
                    <a:pt x="66" y="20"/>
                    <a:pt x="67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0" y="20"/>
                    <a:pt x="81" y="21"/>
                    <a:pt x="81" y="22"/>
                  </a:cubicBezTo>
                  <a:cubicBezTo>
                    <a:pt x="81" y="23"/>
                    <a:pt x="80" y="24"/>
                    <a:pt x="79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81" y="26"/>
                    <a:pt x="83" y="25"/>
                    <a:pt x="83" y="22"/>
                  </a:cubicBezTo>
                  <a:cubicBezTo>
                    <a:pt x="83" y="20"/>
                    <a:pt x="81" y="18"/>
                    <a:pt x="79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4" y="18"/>
                    <a:pt x="63" y="20"/>
                    <a:pt x="63" y="22"/>
                  </a:cubicBezTo>
                  <a:cubicBezTo>
                    <a:pt x="63" y="25"/>
                    <a:pt x="64" y="26"/>
                    <a:pt x="67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7" y="36"/>
                    <a:pt x="64" y="34"/>
                    <a:pt x="62" y="32"/>
                  </a:cubicBezTo>
                  <a:cubicBezTo>
                    <a:pt x="60" y="29"/>
                    <a:pt x="58" y="25"/>
                    <a:pt x="58" y="22"/>
                  </a:cubicBezTo>
                  <a:cubicBezTo>
                    <a:pt x="58" y="14"/>
                    <a:pt x="64" y="8"/>
                    <a:pt x="72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80" y="8"/>
                    <a:pt x="86" y="13"/>
                    <a:pt x="87" y="20"/>
                  </a:cubicBezTo>
                  <a:cubicBezTo>
                    <a:pt x="87" y="21"/>
                    <a:pt x="87" y="21"/>
                    <a:pt x="87" y="22"/>
                  </a:cubicBezTo>
                  <a:cubicBezTo>
                    <a:pt x="87" y="29"/>
                    <a:pt x="82" y="35"/>
                    <a:pt x="76" y="37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7" y="38"/>
                    <a:pt x="77" y="38"/>
                    <a:pt x="77" y="38"/>
                  </a:cubicBezTo>
                  <a:lnTo>
                    <a:pt x="76" y="38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íSḷîďè"/>
            <p:cNvSpPr/>
            <p:nvPr/>
          </p:nvSpPr>
          <p:spPr bwMode="auto">
            <a:xfrm>
              <a:off x="4305300" y="4652963"/>
              <a:ext cx="390525" cy="382588"/>
            </a:xfrm>
            <a:custGeom>
              <a:avLst/>
              <a:gdLst>
                <a:gd name="T0" fmla="*/ 54 w 108"/>
                <a:gd name="T1" fmla="*/ 106 h 106"/>
                <a:gd name="T2" fmla="*/ 1 w 108"/>
                <a:gd name="T3" fmla="*/ 56 h 106"/>
                <a:gd name="T4" fmla="*/ 53 w 108"/>
                <a:gd name="T5" fmla="*/ 0 h 106"/>
                <a:gd name="T6" fmla="*/ 107 w 108"/>
                <a:gd name="T7" fmla="*/ 51 h 106"/>
                <a:gd name="T8" fmla="*/ 54 w 108"/>
                <a:gd name="T9" fmla="*/ 106 h 106"/>
                <a:gd name="T10" fmla="*/ 57 w 108"/>
                <a:gd name="T11" fmla="*/ 100 h 106"/>
                <a:gd name="T12" fmla="*/ 88 w 108"/>
                <a:gd name="T13" fmla="*/ 85 h 106"/>
                <a:gd name="T14" fmla="*/ 101 w 108"/>
                <a:gd name="T15" fmla="*/ 56 h 106"/>
                <a:gd name="T16" fmla="*/ 99 w 108"/>
                <a:gd name="T17" fmla="*/ 56 h 106"/>
                <a:gd name="T18" fmla="*/ 85 w 108"/>
                <a:gd name="T19" fmla="*/ 56 h 106"/>
                <a:gd name="T20" fmla="*/ 82 w 108"/>
                <a:gd name="T21" fmla="*/ 53 h 106"/>
                <a:gd name="T22" fmla="*/ 86 w 108"/>
                <a:gd name="T23" fmla="*/ 50 h 106"/>
                <a:gd name="T24" fmla="*/ 99 w 108"/>
                <a:gd name="T25" fmla="*/ 50 h 106"/>
                <a:gd name="T26" fmla="*/ 100 w 108"/>
                <a:gd name="T27" fmla="*/ 50 h 106"/>
                <a:gd name="T28" fmla="*/ 57 w 108"/>
                <a:gd name="T29" fmla="*/ 7 h 106"/>
                <a:gd name="T30" fmla="*/ 57 w 108"/>
                <a:gd name="T31" fmla="*/ 8 h 106"/>
                <a:gd name="T32" fmla="*/ 57 w 108"/>
                <a:gd name="T33" fmla="*/ 21 h 106"/>
                <a:gd name="T34" fmla="*/ 54 w 108"/>
                <a:gd name="T35" fmla="*/ 25 h 106"/>
                <a:gd name="T36" fmla="*/ 51 w 108"/>
                <a:gd name="T37" fmla="*/ 21 h 106"/>
                <a:gd name="T38" fmla="*/ 51 w 108"/>
                <a:gd name="T39" fmla="*/ 9 h 106"/>
                <a:gd name="T40" fmla="*/ 51 w 108"/>
                <a:gd name="T41" fmla="*/ 7 h 106"/>
                <a:gd name="T42" fmla="*/ 7 w 108"/>
                <a:gd name="T43" fmla="*/ 50 h 106"/>
                <a:gd name="T44" fmla="*/ 9 w 108"/>
                <a:gd name="T45" fmla="*/ 50 h 106"/>
                <a:gd name="T46" fmla="*/ 22 w 108"/>
                <a:gd name="T47" fmla="*/ 50 h 106"/>
                <a:gd name="T48" fmla="*/ 26 w 108"/>
                <a:gd name="T49" fmla="*/ 53 h 106"/>
                <a:gd name="T50" fmla="*/ 22 w 108"/>
                <a:gd name="T51" fmla="*/ 56 h 106"/>
                <a:gd name="T52" fmla="*/ 9 w 108"/>
                <a:gd name="T53" fmla="*/ 56 h 106"/>
                <a:gd name="T54" fmla="*/ 7 w 108"/>
                <a:gd name="T55" fmla="*/ 57 h 106"/>
                <a:gd name="T56" fmla="*/ 51 w 108"/>
                <a:gd name="T57" fmla="*/ 100 h 106"/>
                <a:gd name="T58" fmla="*/ 51 w 108"/>
                <a:gd name="T59" fmla="*/ 98 h 106"/>
                <a:gd name="T60" fmla="*/ 51 w 108"/>
                <a:gd name="T61" fmla="*/ 85 h 106"/>
                <a:gd name="T62" fmla="*/ 54 w 108"/>
                <a:gd name="T63" fmla="*/ 81 h 106"/>
                <a:gd name="T64" fmla="*/ 57 w 108"/>
                <a:gd name="T65" fmla="*/ 85 h 106"/>
                <a:gd name="T66" fmla="*/ 57 w 108"/>
                <a:gd name="T67" fmla="*/ 94 h 106"/>
                <a:gd name="T68" fmla="*/ 57 w 108"/>
                <a:gd name="T69" fmla="*/ 10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06">
                  <a:moveTo>
                    <a:pt x="54" y="106"/>
                  </a:moveTo>
                  <a:cubicBezTo>
                    <a:pt x="26" y="106"/>
                    <a:pt x="2" y="84"/>
                    <a:pt x="1" y="56"/>
                  </a:cubicBezTo>
                  <a:cubicBezTo>
                    <a:pt x="0" y="26"/>
                    <a:pt x="24" y="1"/>
                    <a:pt x="53" y="0"/>
                  </a:cubicBezTo>
                  <a:cubicBezTo>
                    <a:pt x="83" y="0"/>
                    <a:pt x="105" y="23"/>
                    <a:pt x="107" y="51"/>
                  </a:cubicBezTo>
                  <a:cubicBezTo>
                    <a:pt x="108" y="81"/>
                    <a:pt x="84" y="106"/>
                    <a:pt x="54" y="106"/>
                  </a:cubicBezTo>
                  <a:close/>
                  <a:moveTo>
                    <a:pt x="57" y="100"/>
                  </a:moveTo>
                  <a:cubicBezTo>
                    <a:pt x="69" y="99"/>
                    <a:pt x="79" y="94"/>
                    <a:pt x="88" y="85"/>
                  </a:cubicBezTo>
                  <a:cubicBezTo>
                    <a:pt x="95" y="77"/>
                    <a:pt x="100" y="68"/>
                    <a:pt x="101" y="56"/>
                  </a:cubicBezTo>
                  <a:cubicBezTo>
                    <a:pt x="100" y="56"/>
                    <a:pt x="99" y="56"/>
                    <a:pt x="99" y="56"/>
                  </a:cubicBezTo>
                  <a:cubicBezTo>
                    <a:pt x="94" y="56"/>
                    <a:pt x="90" y="56"/>
                    <a:pt x="85" y="56"/>
                  </a:cubicBezTo>
                  <a:cubicBezTo>
                    <a:pt x="83" y="56"/>
                    <a:pt x="82" y="55"/>
                    <a:pt x="82" y="53"/>
                  </a:cubicBezTo>
                  <a:cubicBezTo>
                    <a:pt x="82" y="51"/>
                    <a:pt x="83" y="50"/>
                    <a:pt x="86" y="50"/>
                  </a:cubicBezTo>
                  <a:cubicBezTo>
                    <a:pt x="90" y="50"/>
                    <a:pt x="94" y="50"/>
                    <a:pt x="99" y="50"/>
                  </a:cubicBezTo>
                  <a:cubicBezTo>
                    <a:pt x="99" y="50"/>
                    <a:pt x="100" y="50"/>
                    <a:pt x="100" y="50"/>
                  </a:cubicBezTo>
                  <a:cubicBezTo>
                    <a:pt x="98" y="24"/>
                    <a:pt x="77" y="7"/>
                    <a:pt x="57" y="7"/>
                  </a:cubicBezTo>
                  <a:cubicBezTo>
                    <a:pt x="57" y="7"/>
                    <a:pt x="57" y="8"/>
                    <a:pt x="57" y="8"/>
                  </a:cubicBezTo>
                  <a:cubicBezTo>
                    <a:pt x="57" y="13"/>
                    <a:pt x="57" y="17"/>
                    <a:pt x="57" y="21"/>
                  </a:cubicBezTo>
                  <a:cubicBezTo>
                    <a:pt x="57" y="24"/>
                    <a:pt x="56" y="25"/>
                    <a:pt x="54" y="25"/>
                  </a:cubicBezTo>
                  <a:cubicBezTo>
                    <a:pt x="52" y="25"/>
                    <a:pt x="51" y="24"/>
                    <a:pt x="51" y="21"/>
                  </a:cubicBezTo>
                  <a:cubicBezTo>
                    <a:pt x="51" y="17"/>
                    <a:pt x="51" y="13"/>
                    <a:pt x="51" y="9"/>
                  </a:cubicBezTo>
                  <a:cubicBezTo>
                    <a:pt x="51" y="8"/>
                    <a:pt x="51" y="7"/>
                    <a:pt x="51" y="7"/>
                  </a:cubicBezTo>
                  <a:cubicBezTo>
                    <a:pt x="29" y="8"/>
                    <a:pt x="8" y="27"/>
                    <a:pt x="7" y="50"/>
                  </a:cubicBezTo>
                  <a:cubicBezTo>
                    <a:pt x="8" y="50"/>
                    <a:pt x="9" y="50"/>
                    <a:pt x="9" y="50"/>
                  </a:cubicBezTo>
                  <a:cubicBezTo>
                    <a:pt x="13" y="50"/>
                    <a:pt x="18" y="50"/>
                    <a:pt x="22" y="50"/>
                  </a:cubicBezTo>
                  <a:cubicBezTo>
                    <a:pt x="24" y="50"/>
                    <a:pt x="26" y="51"/>
                    <a:pt x="26" y="53"/>
                  </a:cubicBezTo>
                  <a:cubicBezTo>
                    <a:pt x="26" y="55"/>
                    <a:pt x="25" y="56"/>
                    <a:pt x="22" y="56"/>
                  </a:cubicBezTo>
                  <a:cubicBezTo>
                    <a:pt x="18" y="57"/>
                    <a:pt x="13" y="56"/>
                    <a:pt x="9" y="56"/>
                  </a:cubicBezTo>
                  <a:cubicBezTo>
                    <a:pt x="8" y="56"/>
                    <a:pt x="8" y="57"/>
                    <a:pt x="7" y="57"/>
                  </a:cubicBezTo>
                  <a:cubicBezTo>
                    <a:pt x="9" y="83"/>
                    <a:pt x="32" y="100"/>
                    <a:pt x="51" y="100"/>
                  </a:cubicBezTo>
                  <a:cubicBezTo>
                    <a:pt x="51" y="99"/>
                    <a:pt x="51" y="99"/>
                    <a:pt x="51" y="98"/>
                  </a:cubicBezTo>
                  <a:cubicBezTo>
                    <a:pt x="51" y="94"/>
                    <a:pt x="51" y="90"/>
                    <a:pt x="51" y="85"/>
                  </a:cubicBezTo>
                  <a:cubicBezTo>
                    <a:pt x="51" y="83"/>
                    <a:pt x="52" y="81"/>
                    <a:pt x="54" y="81"/>
                  </a:cubicBezTo>
                  <a:cubicBezTo>
                    <a:pt x="56" y="81"/>
                    <a:pt x="57" y="83"/>
                    <a:pt x="57" y="85"/>
                  </a:cubicBezTo>
                  <a:cubicBezTo>
                    <a:pt x="57" y="88"/>
                    <a:pt x="57" y="91"/>
                    <a:pt x="57" y="94"/>
                  </a:cubicBezTo>
                  <a:cubicBezTo>
                    <a:pt x="57" y="96"/>
                    <a:pt x="57" y="98"/>
                    <a:pt x="57" y="100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íşľíḓe"/>
            <p:cNvSpPr/>
            <p:nvPr/>
          </p:nvSpPr>
          <p:spPr bwMode="auto">
            <a:xfrm>
              <a:off x="4305300" y="4649788"/>
              <a:ext cx="390525" cy="388938"/>
            </a:xfrm>
            <a:custGeom>
              <a:avLst/>
              <a:gdLst>
                <a:gd name="T0" fmla="*/ 54 w 108"/>
                <a:gd name="T1" fmla="*/ 106 h 108"/>
                <a:gd name="T2" fmla="*/ 53 w 108"/>
                <a:gd name="T3" fmla="*/ 3 h 108"/>
                <a:gd name="T4" fmla="*/ 106 w 108"/>
                <a:gd name="T5" fmla="*/ 54 h 108"/>
                <a:gd name="T6" fmla="*/ 54 w 108"/>
                <a:gd name="T7" fmla="*/ 106 h 108"/>
                <a:gd name="T8" fmla="*/ 54 w 108"/>
                <a:gd name="T9" fmla="*/ 108 h 108"/>
                <a:gd name="T10" fmla="*/ 54 w 108"/>
                <a:gd name="T11" fmla="*/ 0 h 108"/>
                <a:gd name="T12" fmla="*/ 0 w 108"/>
                <a:gd name="T13" fmla="*/ 57 h 108"/>
                <a:gd name="T14" fmla="*/ 54 w 108"/>
                <a:gd name="T15" fmla="*/ 107 h 108"/>
                <a:gd name="T16" fmla="*/ 88 w 108"/>
                <a:gd name="T17" fmla="*/ 87 h 108"/>
                <a:gd name="T18" fmla="*/ 101 w 108"/>
                <a:gd name="T19" fmla="*/ 56 h 108"/>
                <a:gd name="T20" fmla="*/ 85 w 108"/>
                <a:gd name="T21" fmla="*/ 56 h 108"/>
                <a:gd name="T22" fmla="*/ 83 w 108"/>
                <a:gd name="T23" fmla="*/ 54 h 108"/>
                <a:gd name="T24" fmla="*/ 91 w 108"/>
                <a:gd name="T25" fmla="*/ 52 h 108"/>
                <a:gd name="T26" fmla="*/ 101 w 108"/>
                <a:gd name="T27" fmla="*/ 52 h 108"/>
                <a:gd name="T28" fmla="*/ 56 w 108"/>
                <a:gd name="T29" fmla="*/ 7 h 108"/>
                <a:gd name="T30" fmla="*/ 56 w 108"/>
                <a:gd name="T31" fmla="*/ 18 h 108"/>
                <a:gd name="T32" fmla="*/ 54 w 108"/>
                <a:gd name="T33" fmla="*/ 25 h 108"/>
                <a:gd name="T34" fmla="*/ 54 w 108"/>
                <a:gd name="T35" fmla="*/ 25 h 108"/>
                <a:gd name="T36" fmla="*/ 52 w 108"/>
                <a:gd name="T37" fmla="*/ 10 h 108"/>
                <a:gd name="T38" fmla="*/ 51 w 108"/>
                <a:gd name="T39" fmla="*/ 7 h 108"/>
                <a:gd name="T40" fmla="*/ 7 w 108"/>
                <a:gd name="T41" fmla="*/ 52 h 108"/>
                <a:gd name="T42" fmla="*/ 22 w 108"/>
                <a:gd name="T43" fmla="*/ 52 h 108"/>
                <a:gd name="T44" fmla="*/ 25 w 108"/>
                <a:gd name="T45" fmla="*/ 54 h 108"/>
                <a:gd name="T46" fmla="*/ 16 w 108"/>
                <a:gd name="T47" fmla="*/ 56 h 108"/>
                <a:gd name="T48" fmla="*/ 7 w 108"/>
                <a:gd name="T49" fmla="*/ 57 h 108"/>
                <a:gd name="T50" fmla="*/ 50 w 108"/>
                <a:gd name="T51" fmla="*/ 102 h 108"/>
                <a:gd name="T52" fmla="*/ 52 w 108"/>
                <a:gd name="T53" fmla="*/ 99 h 108"/>
                <a:gd name="T54" fmla="*/ 52 w 108"/>
                <a:gd name="T55" fmla="*/ 84 h 108"/>
                <a:gd name="T56" fmla="*/ 54 w 108"/>
                <a:gd name="T57" fmla="*/ 83 h 108"/>
                <a:gd name="T58" fmla="*/ 56 w 108"/>
                <a:gd name="T59" fmla="*/ 89 h 108"/>
                <a:gd name="T60" fmla="*/ 56 w 108"/>
                <a:gd name="T61" fmla="*/ 102 h 108"/>
                <a:gd name="T62" fmla="*/ 58 w 108"/>
                <a:gd name="T63" fmla="*/ 101 h 108"/>
                <a:gd name="T64" fmla="*/ 58 w 108"/>
                <a:gd name="T65" fmla="*/ 86 h 108"/>
                <a:gd name="T66" fmla="*/ 54 w 108"/>
                <a:gd name="T67" fmla="*/ 82 h 108"/>
                <a:gd name="T68" fmla="*/ 51 w 108"/>
                <a:gd name="T69" fmla="*/ 83 h 108"/>
                <a:gd name="T70" fmla="*/ 50 w 108"/>
                <a:gd name="T71" fmla="*/ 99 h 108"/>
                <a:gd name="T72" fmla="*/ 51 w 108"/>
                <a:gd name="T73" fmla="*/ 100 h 108"/>
                <a:gd name="T74" fmla="*/ 7 w 108"/>
                <a:gd name="T75" fmla="*/ 58 h 108"/>
                <a:gd name="T76" fmla="*/ 10 w 108"/>
                <a:gd name="T77" fmla="*/ 59 h 108"/>
                <a:gd name="T78" fmla="*/ 26 w 108"/>
                <a:gd name="T79" fmla="*/ 57 h 108"/>
                <a:gd name="T80" fmla="*/ 25 w 108"/>
                <a:gd name="T81" fmla="*/ 51 h 108"/>
                <a:gd name="T82" fmla="*/ 9 w 108"/>
                <a:gd name="T83" fmla="*/ 50 h 108"/>
                <a:gd name="T84" fmla="*/ 8 w 108"/>
                <a:gd name="T85" fmla="*/ 51 h 108"/>
                <a:gd name="T86" fmla="*/ 50 w 108"/>
                <a:gd name="T87" fmla="*/ 8 h 108"/>
                <a:gd name="T88" fmla="*/ 51 w 108"/>
                <a:gd name="T89" fmla="*/ 26 h 108"/>
                <a:gd name="T90" fmla="*/ 54 w 108"/>
                <a:gd name="T91" fmla="*/ 27 h 108"/>
                <a:gd name="T92" fmla="*/ 58 w 108"/>
                <a:gd name="T93" fmla="*/ 18 h 108"/>
                <a:gd name="T94" fmla="*/ 57 w 108"/>
                <a:gd name="T95" fmla="*/ 8 h 108"/>
                <a:gd name="T96" fmla="*/ 100 w 108"/>
                <a:gd name="T97" fmla="*/ 51 h 108"/>
                <a:gd name="T98" fmla="*/ 91 w 108"/>
                <a:gd name="T99" fmla="*/ 50 h 108"/>
                <a:gd name="T100" fmla="*/ 81 w 108"/>
                <a:gd name="T101" fmla="*/ 54 h 108"/>
                <a:gd name="T102" fmla="*/ 85 w 108"/>
                <a:gd name="T103" fmla="*/ 58 h 108"/>
                <a:gd name="T104" fmla="*/ 101 w 108"/>
                <a:gd name="T105" fmla="*/ 59 h 108"/>
                <a:gd name="T106" fmla="*/ 87 w 108"/>
                <a:gd name="T107" fmla="*/ 85 h 108"/>
                <a:gd name="T108" fmla="*/ 58 w 108"/>
                <a:gd name="T109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108">
                  <a:moveTo>
                    <a:pt x="54" y="107"/>
                  </a:moveTo>
                  <a:cubicBezTo>
                    <a:pt x="54" y="106"/>
                    <a:pt x="54" y="106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26" y="106"/>
                    <a:pt x="3" y="84"/>
                    <a:pt x="2" y="57"/>
                  </a:cubicBezTo>
                  <a:cubicBezTo>
                    <a:pt x="2" y="56"/>
                    <a:pt x="2" y="55"/>
                    <a:pt x="2" y="54"/>
                  </a:cubicBezTo>
                  <a:cubicBezTo>
                    <a:pt x="2" y="26"/>
                    <a:pt x="25" y="3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82" y="3"/>
                    <a:pt x="104" y="25"/>
                    <a:pt x="106" y="52"/>
                  </a:cubicBezTo>
                  <a:cubicBezTo>
                    <a:pt x="106" y="53"/>
                    <a:pt x="106" y="54"/>
                    <a:pt x="106" y="54"/>
                  </a:cubicBezTo>
                  <a:cubicBezTo>
                    <a:pt x="106" y="69"/>
                    <a:pt x="100" y="82"/>
                    <a:pt x="90" y="91"/>
                  </a:cubicBezTo>
                  <a:cubicBezTo>
                    <a:pt x="81" y="100"/>
                    <a:pt x="68" y="106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84" y="108"/>
                    <a:pt x="108" y="84"/>
                    <a:pt x="108" y="54"/>
                  </a:cubicBezTo>
                  <a:cubicBezTo>
                    <a:pt x="108" y="54"/>
                    <a:pt x="108" y="53"/>
                    <a:pt x="108" y="52"/>
                  </a:cubicBezTo>
                  <a:cubicBezTo>
                    <a:pt x="106" y="24"/>
                    <a:pt x="83" y="0"/>
                    <a:pt x="54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1"/>
                    <a:pt x="0" y="25"/>
                    <a:pt x="0" y="54"/>
                  </a:cubicBezTo>
                  <a:cubicBezTo>
                    <a:pt x="0" y="55"/>
                    <a:pt x="0" y="56"/>
                    <a:pt x="0" y="57"/>
                  </a:cubicBezTo>
                  <a:cubicBezTo>
                    <a:pt x="1" y="86"/>
                    <a:pt x="25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lnTo>
                    <a:pt x="54" y="107"/>
                  </a:lnTo>
                  <a:close/>
                  <a:moveTo>
                    <a:pt x="57" y="101"/>
                  </a:moveTo>
                  <a:cubicBezTo>
                    <a:pt x="57" y="102"/>
                    <a:pt x="57" y="102"/>
                    <a:pt x="57" y="102"/>
                  </a:cubicBezTo>
                  <a:cubicBezTo>
                    <a:pt x="70" y="101"/>
                    <a:pt x="80" y="96"/>
                    <a:pt x="88" y="87"/>
                  </a:cubicBezTo>
                  <a:cubicBezTo>
                    <a:pt x="96" y="79"/>
                    <a:pt x="101" y="69"/>
                    <a:pt x="102" y="58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0" y="56"/>
                    <a:pt x="99" y="56"/>
                    <a:pt x="99" y="56"/>
                  </a:cubicBezTo>
                  <a:cubicBezTo>
                    <a:pt x="96" y="56"/>
                    <a:pt x="94" y="56"/>
                    <a:pt x="91" y="56"/>
                  </a:cubicBezTo>
                  <a:cubicBezTo>
                    <a:pt x="89" y="56"/>
                    <a:pt x="87" y="56"/>
                    <a:pt x="85" y="56"/>
                  </a:cubicBezTo>
                  <a:cubicBezTo>
                    <a:pt x="84" y="56"/>
                    <a:pt x="84" y="56"/>
                    <a:pt x="83" y="56"/>
                  </a:cubicBezTo>
                  <a:cubicBezTo>
                    <a:pt x="83" y="56"/>
                    <a:pt x="83" y="55"/>
                    <a:pt x="83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3"/>
                    <a:pt x="83" y="53"/>
                    <a:pt x="84" y="53"/>
                  </a:cubicBezTo>
                  <a:cubicBezTo>
                    <a:pt x="84" y="52"/>
                    <a:pt x="85" y="52"/>
                    <a:pt x="86" y="52"/>
                  </a:cubicBezTo>
                  <a:cubicBezTo>
                    <a:pt x="87" y="52"/>
                    <a:pt x="89" y="52"/>
                    <a:pt x="91" y="52"/>
                  </a:cubicBezTo>
                  <a:cubicBezTo>
                    <a:pt x="94" y="52"/>
                    <a:pt x="96" y="52"/>
                    <a:pt x="99" y="52"/>
                  </a:cubicBezTo>
                  <a:cubicBezTo>
                    <a:pt x="99" y="52"/>
                    <a:pt x="100" y="52"/>
                    <a:pt x="100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99" y="25"/>
                    <a:pt x="77" y="7"/>
                    <a:pt x="57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8"/>
                    <a:pt x="56" y="9"/>
                    <a:pt x="56" y="9"/>
                  </a:cubicBezTo>
                  <a:cubicBezTo>
                    <a:pt x="56" y="12"/>
                    <a:pt x="56" y="15"/>
                    <a:pt x="56" y="18"/>
                  </a:cubicBezTo>
                  <a:cubicBezTo>
                    <a:pt x="56" y="19"/>
                    <a:pt x="56" y="21"/>
                    <a:pt x="56" y="22"/>
                  </a:cubicBezTo>
                  <a:cubicBezTo>
                    <a:pt x="56" y="23"/>
                    <a:pt x="56" y="24"/>
                    <a:pt x="55" y="25"/>
                  </a:cubicBezTo>
                  <a:cubicBezTo>
                    <a:pt x="55" y="25"/>
                    <a:pt x="55" y="25"/>
                    <a:pt x="54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3" y="25"/>
                    <a:pt x="53" y="25"/>
                    <a:pt x="52" y="25"/>
                  </a:cubicBezTo>
                  <a:cubicBezTo>
                    <a:pt x="52" y="24"/>
                    <a:pt x="52" y="23"/>
                    <a:pt x="52" y="22"/>
                  </a:cubicBezTo>
                  <a:cubicBezTo>
                    <a:pt x="52" y="18"/>
                    <a:pt x="52" y="14"/>
                    <a:pt x="52" y="10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28" y="8"/>
                    <a:pt x="7" y="27"/>
                    <a:pt x="6" y="51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8" y="52"/>
                    <a:pt x="9" y="52"/>
                    <a:pt x="9" y="52"/>
                  </a:cubicBezTo>
                  <a:cubicBezTo>
                    <a:pt x="12" y="52"/>
                    <a:pt x="14" y="52"/>
                    <a:pt x="17" y="52"/>
                  </a:cubicBezTo>
                  <a:cubicBezTo>
                    <a:pt x="18" y="52"/>
                    <a:pt x="20" y="52"/>
                    <a:pt x="22" y="52"/>
                  </a:cubicBezTo>
                  <a:cubicBezTo>
                    <a:pt x="23" y="52"/>
                    <a:pt x="24" y="52"/>
                    <a:pt x="24" y="53"/>
                  </a:cubicBezTo>
                  <a:cubicBezTo>
                    <a:pt x="24" y="53"/>
                    <a:pt x="25" y="53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5" y="56"/>
                    <a:pt x="24" y="56"/>
                  </a:cubicBezTo>
                  <a:cubicBezTo>
                    <a:pt x="24" y="56"/>
                    <a:pt x="23" y="56"/>
                    <a:pt x="22" y="56"/>
                  </a:cubicBezTo>
                  <a:cubicBezTo>
                    <a:pt x="20" y="56"/>
                    <a:pt x="18" y="56"/>
                    <a:pt x="16" y="56"/>
                  </a:cubicBezTo>
                  <a:cubicBezTo>
                    <a:pt x="14" y="56"/>
                    <a:pt x="12" y="56"/>
                    <a:pt x="10" y="56"/>
                  </a:cubicBezTo>
                  <a:cubicBezTo>
                    <a:pt x="10" y="56"/>
                    <a:pt x="9" y="56"/>
                    <a:pt x="9" y="56"/>
                  </a:cubicBezTo>
                  <a:cubicBezTo>
                    <a:pt x="8" y="56"/>
                    <a:pt x="8" y="56"/>
                    <a:pt x="7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8" y="84"/>
                    <a:pt x="31" y="102"/>
                    <a:pt x="50" y="102"/>
                  </a:cubicBezTo>
                  <a:cubicBezTo>
                    <a:pt x="51" y="102"/>
                    <a:pt x="51" y="102"/>
                    <a:pt x="51" y="102"/>
                  </a:cubicBezTo>
                  <a:cubicBezTo>
                    <a:pt x="51" y="102"/>
                    <a:pt x="52" y="101"/>
                    <a:pt x="52" y="101"/>
                  </a:cubicBezTo>
                  <a:cubicBezTo>
                    <a:pt x="52" y="100"/>
                    <a:pt x="52" y="100"/>
                    <a:pt x="52" y="99"/>
                  </a:cubicBezTo>
                  <a:cubicBezTo>
                    <a:pt x="52" y="97"/>
                    <a:pt x="52" y="95"/>
                    <a:pt x="52" y="93"/>
                  </a:cubicBezTo>
                  <a:cubicBezTo>
                    <a:pt x="52" y="91"/>
                    <a:pt x="52" y="88"/>
                    <a:pt x="52" y="86"/>
                  </a:cubicBezTo>
                  <a:cubicBezTo>
                    <a:pt x="52" y="85"/>
                    <a:pt x="52" y="84"/>
                    <a:pt x="52" y="84"/>
                  </a:cubicBezTo>
                  <a:cubicBezTo>
                    <a:pt x="53" y="84"/>
                    <a:pt x="53" y="83"/>
                    <a:pt x="54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5" y="83"/>
                    <a:pt x="55" y="84"/>
                    <a:pt x="55" y="84"/>
                  </a:cubicBezTo>
                  <a:cubicBezTo>
                    <a:pt x="56" y="84"/>
                    <a:pt x="56" y="85"/>
                    <a:pt x="56" y="86"/>
                  </a:cubicBezTo>
                  <a:cubicBezTo>
                    <a:pt x="56" y="87"/>
                    <a:pt x="56" y="88"/>
                    <a:pt x="56" y="89"/>
                  </a:cubicBezTo>
                  <a:cubicBezTo>
                    <a:pt x="56" y="91"/>
                    <a:pt x="56" y="93"/>
                    <a:pt x="56" y="95"/>
                  </a:cubicBezTo>
                  <a:cubicBezTo>
                    <a:pt x="56" y="97"/>
                    <a:pt x="56" y="99"/>
                    <a:pt x="56" y="101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8" y="101"/>
                    <a:pt x="58" y="101"/>
                    <a:pt x="58" y="101"/>
                  </a:cubicBezTo>
                  <a:cubicBezTo>
                    <a:pt x="58" y="99"/>
                    <a:pt x="58" y="97"/>
                    <a:pt x="58" y="95"/>
                  </a:cubicBezTo>
                  <a:cubicBezTo>
                    <a:pt x="58" y="93"/>
                    <a:pt x="58" y="91"/>
                    <a:pt x="58" y="89"/>
                  </a:cubicBezTo>
                  <a:cubicBezTo>
                    <a:pt x="58" y="88"/>
                    <a:pt x="58" y="87"/>
                    <a:pt x="58" y="86"/>
                  </a:cubicBezTo>
                  <a:cubicBezTo>
                    <a:pt x="58" y="85"/>
                    <a:pt x="58" y="84"/>
                    <a:pt x="57" y="83"/>
                  </a:cubicBezTo>
                  <a:cubicBezTo>
                    <a:pt x="56" y="82"/>
                    <a:pt x="55" y="81"/>
                    <a:pt x="54" y="81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1"/>
                    <a:pt x="52" y="82"/>
                    <a:pt x="51" y="83"/>
                  </a:cubicBezTo>
                  <a:cubicBezTo>
                    <a:pt x="50" y="84"/>
                    <a:pt x="50" y="85"/>
                    <a:pt x="50" y="86"/>
                  </a:cubicBezTo>
                  <a:cubicBezTo>
                    <a:pt x="50" y="88"/>
                    <a:pt x="50" y="91"/>
                    <a:pt x="50" y="93"/>
                  </a:cubicBezTo>
                  <a:cubicBezTo>
                    <a:pt x="50" y="95"/>
                    <a:pt x="50" y="97"/>
                    <a:pt x="50" y="99"/>
                  </a:cubicBezTo>
                  <a:cubicBezTo>
                    <a:pt x="50" y="100"/>
                    <a:pt x="50" y="100"/>
                    <a:pt x="50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32" y="100"/>
                    <a:pt x="10" y="83"/>
                    <a:pt x="8" y="5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8" y="59"/>
                    <a:pt x="8" y="59"/>
                    <a:pt x="9" y="59"/>
                  </a:cubicBezTo>
                  <a:cubicBezTo>
                    <a:pt x="9" y="59"/>
                    <a:pt x="10" y="59"/>
                    <a:pt x="10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8" y="59"/>
                    <a:pt x="20" y="59"/>
                    <a:pt x="22" y="58"/>
                  </a:cubicBezTo>
                  <a:cubicBezTo>
                    <a:pt x="24" y="58"/>
                    <a:pt x="25" y="58"/>
                    <a:pt x="26" y="57"/>
                  </a:cubicBezTo>
                  <a:cubicBezTo>
                    <a:pt x="26" y="57"/>
                    <a:pt x="27" y="56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3"/>
                    <a:pt x="26" y="52"/>
                    <a:pt x="25" y="51"/>
                  </a:cubicBezTo>
                  <a:cubicBezTo>
                    <a:pt x="25" y="50"/>
                    <a:pt x="23" y="50"/>
                    <a:pt x="22" y="50"/>
                  </a:cubicBezTo>
                  <a:cubicBezTo>
                    <a:pt x="20" y="50"/>
                    <a:pt x="18" y="50"/>
                    <a:pt x="17" y="50"/>
                  </a:cubicBezTo>
                  <a:cubicBezTo>
                    <a:pt x="14" y="50"/>
                    <a:pt x="12" y="50"/>
                    <a:pt x="9" y="50"/>
                  </a:cubicBezTo>
                  <a:cubicBezTo>
                    <a:pt x="9" y="50"/>
                    <a:pt x="8" y="50"/>
                    <a:pt x="7" y="50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29"/>
                    <a:pt x="29" y="10"/>
                    <a:pt x="51" y="9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9"/>
                    <a:pt x="50" y="10"/>
                  </a:cubicBezTo>
                  <a:cubicBezTo>
                    <a:pt x="50" y="14"/>
                    <a:pt x="50" y="18"/>
                    <a:pt x="50" y="22"/>
                  </a:cubicBezTo>
                  <a:cubicBezTo>
                    <a:pt x="50" y="24"/>
                    <a:pt x="50" y="25"/>
                    <a:pt x="51" y="26"/>
                  </a:cubicBezTo>
                  <a:cubicBezTo>
                    <a:pt x="51" y="27"/>
                    <a:pt x="52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5" y="27"/>
                    <a:pt x="56" y="27"/>
                    <a:pt x="57" y="26"/>
                  </a:cubicBezTo>
                  <a:cubicBezTo>
                    <a:pt x="58" y="25"/>
                    <a:pt x="58" y="24"/>
                    <a:pt x="58" y="22"/>
                  </a:cubicBezTo>
                  <a:cubicBezTo>
                    <a:pt x="58" y="21"/>
                    <a:pt x="58" y="19"/>
                    <a:pt x="58" y="18"/>
                  </a:cubicBezTo>
                  <a:cubicBezTo>
                    <a:pt x="58" y="15"/>
                    <a:pt x="58" y="12"/>
                    <a:pt x="58" y="9"/>
                  </a:cubicBezTo>
                  <a:cubicBezTo>
                    <a:pt x="58" y="9"/>
                    <a:pt x="58" y="8"/>
                    <a:pt x="58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6" y="9"/>
                    <a:pt x="97" y="26"/>
                    <a:pt x="99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99" y="50"/>
                    <a:pt x="99" y="50"/>
                  </a:cubicBezTo>
                  <a:cubicBezTo>
                    <a:pt x="96" y="50"/>
                    <a:pt x="94" y="50"/>
                    <a:pt x="91" y="50"/>
                  </a:cubicBezTo>
                  <a:cubicBezTo>
                    <a:pt x="89" y="50"/>
                    <a:pt x="87" y="50"/>
                    <a:pt x="86" y="50"/>
                  </a:cubicBezTo>
                  <a:cubicBezTo>
                    <a:pt x="84" y="50"/>
                    <a:pt x="83" y="50"/>
                    <a:pt x="82" y="51"/>
                  </a:cubicBezTo>
                  <a:cubicBezTo>
                    <a:pt x="81" y="52"/>
                    <a:pt x="81" y="53"/>
                    <a:pt x="81" y="54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1" y="56"/>
                    <a:pt x="81" y="57"/>
                    <a:pt x="82" y="57"/>
                  </a:cubicBezTo>
                  <a:cubicBezTo>
                    <a:pt x="83" y="58"/>
                    <a:pt x="84" y="58"/>
                    <a:pt x="85" y="58"/>
                  </a:cubicBezTo>
                  <a:cubicBezTo>
                    <a:pt x="87" y="59"/>
                    <a:pt x="89" y="59"/>
                    <a:pt x="91" y="59"/>
                  </a:cubicBezTo>
                  <a:cubicBezTo>
                    <a:pt x="94" y="59"/>
                    <a:pt x="96" y="59"/>
                    <a:pt x="99" y="59"/>
                  </a:cubicBezTo>
                  <a:cubicBezTo>
                    <a:pt x="99" y="59"/>
                    <a:pt x="100" y="59"/>
                    <a:pt x="101" y="59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8" y="68"/>
                    <a:pt x="94" y="78"/>
                    <a:pt x="87" y="85"/>
                  </a:cubicBezTo>
                  <a:cubicBezTo>
                    <a:pt x="79" y="94"/>
                    <a:pt x="69" y="99"/>
                    <a:pt x="57" y="100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8" y="101"/>
                    <a:pt x="58" y="101"/>
                    <a:pt x="58" y="101"/>
                  </a:cubicBezTo>
                  <a:lnTo>
                    <a:pt x="57" y="101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î$ļïḑé"/>
            <p:cNvSpPr/>
            <p:nvPr/>
          </p:nvSpPr>
          <p:spPr bwMode="auto">
            <a:xfrm>
              <a:off x="4438650" y="4740276"/>
              <a:ext cx="166688" cy="165100"/>
            </a:xfrm>
            <a:custGeom>
              <a:avLst/>
              <a:gdLst>
                <a:gd name="T0" fmla="*/ 16 w 46"/>
                <a:gd name="T1" fmla="*/ 39 h 46"/>
                <a:gd name="T2" fmla="*/ 15 w 46"/>
                <a:gd name="T3" fmla="*/ 39 h 46"/>
                <a:gd name="T4" fmla="*/ 10 w 46"/>
                <a:gd name="T5" fmla="*/ 40 h 46"/>
                <a:gd name="T6" fmla="*/ 6 w 46"/>
                <a:gd name="T7" fmla="*/ 45 h 46"/>
                <a:gd name="T8" fmla="*/ 1 w 46"/>
                <a:gd name="T9" fmla="*/ 45 h 46"/>
                <a:gd name="T10" fmla="*/ 1 w 46"/>
                <a:gd name="T11" fmla="*/ 41 h 46"/>
                <a:gd name="T12" fmla="*/ 7 w 46"/>
                <a:gd name="T13" fmla="*/ 34 h 46"/>
                <a:gd name="T14" fmla="*/ 8 w 46"/>
                <a:gd name="T15" fmla="*/ 31 h 46"/>
                <a:gd name="T16" fmla="*/ 16 w 46"/>
                <a:gd name="T17" fmla="*/ 20 h 46"/>
                <a:gd name="T18" fmla="*/ 19 w 46"/>
                <a:gd name="T19" fmla="*/ 20 h 46"/>
                <a:gd name="T20" fmla="*/ 22 w 46"/>
                <a:gd name="T21" fmla="*/ 19 h 46"/>
                <a:gd name="T22" fmla="*/ 40 w 46"/>
                <a:gd name="T23" fmla="*/ 2 h 46"/>
                <a:gd name="T24" fmla="*/ 42 w 46"/>
                <a:gd name="T25" fmla="*/ 1 h 46"/>
                <a:gd name="T26" fmla="*/ 45 w 46"/>
                <a:gd name="T27" fmla="*/ 4 h 46"/>
                <a:gd name="T28" fmla="*/ 44 w 46"/>
                <a:gd name="T29" fmla="*/ 7 h 46"/>
                <a:gd name="T30" fmla="*/ 26 w 46"/>
                <a:gd name="T31" fmla="*/ 24 h 46"/>
                <a:gd name="T32" fmla="*/ 25 w 46"/>
                <a:gd name="T33" fmla="*/ 27 h 46"/>
                <a:gd name="T34" fmla="*/ 16 w 46"/>
                <a:gd name="T35" fmla="*/ 39 h 46"/>
                <a:gd name="T36" fmla="*/ 17 w 46"/>
                <a:gd name="T37" fmla="*/ 32 h 46"/>
                <a:gd name="T38" fmla="*/ 20 w 46"/>
                <a:gd name="T39" fmla="*/ 29 h 46"/>
                <a:gd name="T40" fmla="*/ 17 w 46"/>
                <a:gd name="T41" fmla="*/ 26 h 46"/>
                <a:gd name="T42" fmla="*/ 14 w 46"/>
                <a:gd name="T43" fmla="*/ 29 h 46"/>
                <a:gd name="T44" fmla="*/ 17 w 46"/>
                <a:gd name="T4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46">
                  <a:moveTo>
                    <a:pt x="16" y="39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3" y="38"/>
                    <a:pt x="12" y="39"/>
                    <a:pt x="10" y="40"/>
                  </a:cubicBezTo>
                  <a:cubicBezTo>
                    <a:pt x="9" y="42"/>
                    <a:pt x="7" y="43"/>
                    <a:pt x="6" y="45"/>
                  </a:cubicBezTo>
                  <a:cubicBezTo>
                    <a:pt x="4" y="46"/>
                    <a:pt x="3" y="46"/>
                    <a:pt x="1" y="45"/>
                  </a:cubicBezTo>
                  <a:cubicBezTo>
                    <a:pt x="0" y="44"/>
                    <a:pt x="0" y="42"/>
                    <a:pt x="1" y="41"/>
                  </a:cubicBezTo>
                  <a:cubicBezTo>
                    <a:pt x="3" y="38"/>
                    <a:pt x="5" y="36"/>
                    <a:pt x="7" y="34"/>
                  </a:cubicBezTo>
                  <a:cubicBezTo>
                    <a:pt x="8" y="33"/>
                    <a:pt x="8" y="33"/>
                    <a:pt x="8" y="31"/>
                  </a:cubicBezTo>
                  <a:cubicBezTo>
                    <a:pt x="6" y="26"/>
                    <a:pt x="11" y="20"/>
                    <a:pt x="16" y="20"/>
                  </a:cubicBezTo>
                  <a:cubicBezTo>
                    <a:pt x="17" y="20"/>
                    <a:pt x="18" y="20"/>
                    <a:pt x="19" y="20"/>
                  </a:cubicBezTo>
                  <a:cubicBezTo>
                    <a:pt x="21" y="21"/>
                    <a:pt x="21" y="20"/>
                    <a:pt x="22" y="19"/>
                  </a:cubicBezTo>
                  <a:cubicBezTo>
                    <a:pt x="28" y="14"/>
                    <a:pt x="34" y="8"/>
                    <a:pt x="40" y="2"/>
                  </a:cubicBezTo>
                  <a:cubicBezTo>
                    <a:pt x="41" y="1"/>
                    <a:pt x="42" y="1"/>
                    <a:pt x="42" y="1"/>
                  </a:cubicBezTo>
                  <a:cubicBezTo>
                    <a:pt x="45" y="0"/>
                    <a:pt x="46" y="2"/>
                    <a:pt x="45" y="4"/>
                  </a:cubicBezTo>
                  <a:cubicBezTo>
                    <a:pt x="45" y="5"/>
                    <a:pt x="44" y="6"/>
                    <a:pt x="44" y="7"/>
                  </a:cubicBezTo>
                  <a:cubicBezTo>
                    <a:pt x="38" y="13"/>
                    <a:pt x="32" y="19"/>
                    <a:pt x="26" y="24"/>
                  </a:cubicBezTo>
                  <a:cubicBezTo>
                    <a:pt x="25" y="25"/>
                    <a:pt x="25" y="26"/>
                    <a:pt x="25" y="27"/>
                  </a:cubicBezTo>
                  <a:cubicBezTo>
                    <a:pt x="27" y="33"/>
                    <a:pt x="22" y="39"/>
                    <a:pt x="16" y="39"/>
                  </a:cubicBezTo>
                  <a:close/>
                  <a:moveTo>
                    <a:pt x="17" y="32"/>
                  </a:moveTo>
                  <a:cubicBezTo>
                    <a:pt x="19" y="32"/>
                    <a:pt x="20" y="31"/>
                    <a:pt x="20" y="29"/>
                  </a:cubicBezTo>
                  <a:cubicBezTo>
                    <a:pt x="20" y="28"/>
                    <a:pt x="19" y="26"/>
                    <a:pt x="17" y="26"/>
                  </a:cubicBezTo>
                  <a:cubicBezTo>
                    <a:pt x="15" y="26"/>
                    <a:pt x="14" y="27"/>
                    <a:pt x="14" y="29"/>
                  </a:cubicBezTo>
                  <a:cubicBezTo>
                    <a:pt x="14" y="31"/>
                    <a:pt x="15" y="32"/>
                    <a:pt x="17" y="32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iSḻíḍé"/>
            <p:cNvSpPr/>
            <p:nvPr/>
          </p:nvSpPr>
          <p:spPr bwMode="auto">
            <a:xfrm>
              <a:off x="4435475" y="4737101"/>
              <a:ext cx="173038" cy="173038"/>
            </a:xfrm>
            <a:custGeom>
              <a:avLst/>
              <a:gdLst>
                <a:gd name="T0" fmla="*/ 17 w 48"/>
                <a:gd name="T1" fmla="*/ 39 h 48"/>
                <a:gd name="T2" fmla="*/ 16 w 48"/>
                <a:gd name="T3" fmla="*/ 39 h 48"/>
                <a:gd name="T4" fmla="*/ 16 w 48"/>
                <a:gd name="T5" fmla="*/ 39 h 48"/>
                <a:gd name="T6" fmla="*/ 16 w 48"/>
                <a:gd name="T7" fmla="*/ 39 h 48"/>
                <a:gd name="T8" fmla="*/ 14 w 48"/>
                <a:gd name="T9" fmla="*/ 38 h 48"/>
                <a:gd name="T10" fmla="*/ 11 w 48"/>
                <a:gd name="T11" fmla="*/ 40 h 48"/>
                <a:gd name="T12" fmla="*/ 4 w 48"/>
                <a:gd name="T13" fmla="*/ 46 h 48"/>
                <a:gd name="T14" fmla="*/ 2 w 48"/>
                <a:gd name="T15" fmla="*/ 44 h 48"/>
                <a:gd name="T16" fmla="*/ 9 w 48"/>
                <a:gd name="T17" fmla="*/ 36 h 48"/>
                <a:gd name="T18" fmla="*/ 10 w 48"/>
                <a:gd name="T19" fmla="*/ 32 h 48"/>
                <a:gd name="T20" fmla="*/ 17 w 48"/>
                <a:gd name="T21" fmla="*/ 22 h 48"/>
                <a:gd name="T22" fmla="*/ 18 w 48"/>
                <a:gd name="T23" fmla="*/ 22 h 48"/>
                <a:gd name="T24" fmla="*/ 21 w 48"/>
                <a:gd name="T25" fmla="*/ 23 h 48"/>
                <a:gd name="T26" fmla="*/ 42 w 48"/>
                <a:gd name="T27" fmla="*/ 4 h 48"/>
                <a:gd name="T28" fmla="*/ 44 w 48"/>
                <a:gd name="T29" fmla="*/ 3 h 48"/>
                <a:gd name="T30" fmla="*/ 45 w 48"/>
                <a:gd name="T31" fmla="*/ 5 h 48"/>
                <a:gd name="T32" fmla="*/ 26 w 48"/>
                <a:gd name="T33" fmla="*/ 25 h 48"/>
                <a:gd name="T34" fmla="*/ 25 w 48"/>
                <a:gd name="T35" fmla="*/ 28 h 48"/>
                <a:gd name="T36" fmla="*/ 23 w 48"/>
                <a:gd name="T37" fmla="*/ 36 h 48"/>
                <a:gd name="T38" fmla="*/ 17 w 48"/>
                <a:gd name="T39" fmla="*/ 39 h 48"/>
                <a:gd name="T40" fmla="*/ 17 w 48"/>
                <a:gd name="T41" fmla="*/ 40 h 48"/>
                <a:gd name="T42" fmla="*/ 17 w 48"/>
                <a:gd name="T43" fmla="*/ 41 h 48"/>
                <a:gd name="T44" fmla="*/ 27 w 48"/>
                <a:gd name="T45" fmla="*/ 28 h 48"/>
                <a:gd name="T46" fmla="*/ 28 w 48"/>
                <a:gd name="T47" fmla="*/ 26 h 48"/>
                <a:gd name="T48" fmla="*/ 47 w 48"/>
                <a:gd name="T49" fmla="*/ 6 h 48"/>
                <a:gd name="T50" fmla="*/ 44 w 48"/>
                <a:gd name="T51" fmla="*/ 0 h 48"/>
                <a:gd name="T52" fmla="*/ 40 w 48"/>
                <a:gd name="T53" fmla="*/ 2 h 48"/>
                <a:gd name="T54" fmla="*/ 21 w 48"/>
                <a:gd name="T55" fmla="*/ 20 h 48"/>
                <a:gd name="T56" fmla="*/ 18 w 48"/>
                <a:gd name="T57" fmla="*/ 20 h 48"/>
                <a:gd name="T58" fmla="*/ 17 w 48"/>
                <a:gd name="T59" fmla="*/ 20 h 48"/>
                <a:gd name="T60" fmla="*/ 8 w 48"/>
                <a:gd name="T61" fmla="*/ 33 h 48"/>
                <a:gd name="T62" fmla="*/ 7 w 48"/>
                <a:gd name="T63" fmla="*/ 35 h 48"/>
                <a:gd name="T64" fmla="*/ 0 w 48"/>
                <a:gd name="T65" fmla="*/ 44 h 48"/>
                <a:gd name="T66" fmla="*/ 4 w 48"/>
                <a:gd name="T67" fmla="*/ 48 h 48"/>
                <a:gd name="T68" fmla="*/ 12 w 48"/>
                <a:gd name="T69" fmla="*/ 42 h 48"/>
                <a:gd name="T70" fmla="*/ 14 w 48"/>
                <a:gd name="T71" fmla="*/ 40 h 48"/>
                <a:gd name="T72" fmla="*/ 16 w 48"/>
                <a:gd name="T73" fmla="*/ 41 h 48"/>
                <a:gd name="T74" fmla="*/ 17 w 48"/>
                <a:gd name="T75" fmla="*/ 40 h 48"/>
                <a:gd name="T76" fmla="*/ 17 w 48"/>
                <a:gd name="T77" fmla="*/ 40 h 48"/>
                <a:gd name="T78" fmla="*/ 18 w 48"/>
                <a:gd name="T79" fmla="*/ 35 h 48"/>
                <a:gd name="T80" fmla="*/ 22 w 48"/>
                <a:gd name="T81" fmla="*/ 30 h 48"/>
                <a:gd name="T82" fmla="*/ 21 w 48"/>
                <a:gd name="T83" fmla="*/ 27 h 48"/>
                <a:gd name="T84" fmla="*/ 15 w 48"/>
                <a:gd name="T85" fmla="*/ 27 h 48"/>
                <a:gd name="T86" fmla="*/ 14 w 48"/>
                <a:gd name="T87" fmla="*/ 30 h 48"/>
                <a:gd name="T88" fmla="*/ 18 w 48"/>
                <a:gd name="T89" fmla="*/ 35 h 48"/>
                <a:gd name="T90" fmla="*/ 18 w 48"/>
                <a:gd name="T91" fmla="*/ 34 h 48"/>
                <a:gd name="T92" fmla="*/ 18 w 48"/>
                <a:gd name="T93" fmla="*/ 34 h 48"/>
                <a:gd name="T94" fmla="*/ 18 w 48"/>
                <a:gd name="T95" fmla="*/ 35 h 48"/>
                <a:gd name="T96" fmla="*/ 18 w 48"/>
                <a:gd name="T97" fmla="*/ 32 h 48"/>
                <a:gd name="T98" fmla="*/ 16 w 48"/>
                <a:gd name="T99" fmla="*/ 32 h 48"/>
                <a:gd name="T100" fmla="*/ 16 w 48"/>
                <a:gd name="T101" fmla="*/ 30 h 48"/>
                <a:gd name="T102" fmla="*/ 18 w 48"/>
                <a:gd name="T103" fmla="*/ 28 h 48"/>
                <a:gd name="T104" fmla="*/ 20 w 48"/>
                <a:gd name="T105" fmla="*/ 30 h 48"/>
                <a:gd name="T106" fmla="*/ 19 w 48"/>
                <a:gd name="T107" fmla="*/ 32 h 48"/>
                <a:gd name="T108" fmla="*/ 18 w 48"/>
                <a:gd name="T109" fmla="*/ 33 h 48"/>
                <a:gd name="T110" fmla="*/ 18 w 48"/>
                <a:gd name="T11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" h="48">
                  <a:moveTo>
                    <a:pt x="17" y="40"/>
                  </a:move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8"/>
                    <a:pt x="15" y="38"/>
                    <a:pt x="14" y="38"/>
                  </a:cubicBezTo>
                  <a:cubicBezTo>
                    <a:pt x="13" y="38"/>
                    <a:pt x="13" y="39"/>
                    <a:pt x="12" y="39"/>
                  </a:cubicBezTo>
                  <a:cubicBezTo>
                    <a:pt x="12" y="39"/>
                    <a:pt x="11" y="40"/>
                    <a:pt x="11" y="40"/>
                  </a:cubicBezTo>
                  <a:cubicBezTo>
                    <a:pt x="9" y="42"/>
                    <a:pt x="8" y="43"/>
                    <a:pt x="6" y="45"/>
                  </a:cubicBezTo>
                  <a:cubicBezTo>
                    <a:pt x="5" y="46"/>
                    <a:pt x="5" y="46"/>
                    <a:pt x="4" y="46"/>
                  </a:cubicBezTo>
                  <a:cubicBezTo>
                    <a:pt x="4" y="46"/>
                    <a:pt x="4" y="46"/>
                    <a:pt x="3" y="45"/>
                  </a:cubicBezTo>
                  <a:cubicBezTo>
                    <a:pt x="3" y="45"/>
                    <a:pt x="2" y="44"/>
                    <a:pt x="2" y="44"/>
                  </a:cubicBezTo>
                  <a:cubicBezTo>
                    <a:pt x="2" y="43"/>
                    <a:pt x="3" y="43"/>
                    <a:pt x="3" y="42"/>
                  </a:cubicBezTo>
                  <a:cubicBezTo>
                    <a:pt x="5" y="40"/>
                    <a:pt x="7" y="38"/>
                    <a:pt x="9" y="36"/>
                  </a:cubicBezTo>
                  <a:cubicBezTo>
                    <a:pt x="10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2"/>
                  </a:cubicBezTo>
                  <a:cubicBezTo>
                    <a:pt x="10" y="32"/>
                    <a:pt x="10" y="31"/>
                    <a:pt x="10" y="30"/>
                  </a:cubicBezTo>
                  <a:cubicBezTo>
                    <a:pt x="10" y="26"/>
                    <a:pt x="13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9" y="22"/>
                    <a:pt x="20" y="22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30" y="15"/>
                    <a:pt x="36" y="9"/>
                    <a:pt x="42" y="4"/>
                  </a:cubicBezTo>
                  <a:cubicBezTo>
                    <a:pt x="42" y="3"/>
                    <a:pt x="43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6" y="3"/>
                    <a:pt x="46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6"/>
                    <a:pt x="45" y="6"/>
                    <a:pt x="44" y="7"/>
                  </a:cubicBezTo>
                  <a:cubicBezTo>
                    <a:pt x="38" y="13"/>
                    <a:pt x="32" y="19"/>
                    <a:pt x="26" y="25"/>
                  </a:cubicBezTo>
                  <a:cubicBezTo>
                    <a:pt x="26" y="25"/>
                    <a:pt x="25" y="26"/>
                    <a:pt x="25" y="27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6" y="30"/>
                    <a:pt x="26" y="30"/>
                  </a:cubicBezTo>
                  <a:cubicBezTo>
                    <a:pt x="26" y="32"/>
                    <a:pt x="25" y="35"/>
                    <a:pt x="23" y="36"/>
                  </a:cubicBezTo>
                  <a:cubicBezTo>
                    <a:pt x="22" y="38"/>
                    <a:pt x="20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23" y="41"/>
                    <a:pt x="28" y="36"/>
                    <a:pt x="28" y="30"/>
                  </a:cubicBezTo>
                  <a:cubicBezTo>
                    <a:pt x="28" y="30"/>
                    <a:pt x="27" y="29"/>
                    <a:pt x="27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8" y="26"/>
                  </a:cubicBezTo>
                  <a:cubicBezTo>
                    <a:pt x="34" y="20"/>
                    <a:pt x="40" y="14"/>
                    <a:pt x="45" y="8"/>
                  </a:cubicBezTo>
                  <a:cubicBezTo>
                    <a:pt x="46" y="8"/>
                    <a:pt x="47" y="7"/>
                    <a:pt x="47" y="6"/>
                  </a:cubicBezTo>
                  <a:cubicBezTo>
                    <a:pt x="48" y="5"/>
                    <a:pt x="48" y="5"/>
                    <a:pt x="48" y="4"/>
                  </a:cubicBezTo>
                  <a:cubicBezTo>
                    <a:pt x="48" y="2"/>
                    <a:pt x="46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1"/>
                    <a:pt x="41" y="1"/>
                    <a:pt x="40" y="2"/>
                  </a:cubicBezTo>
                  <a:cubicBezTo>
                    <a:pt x="34" y="8"/>
                    <a:pt x="28" y="14"/>
                    <a:pt x="23" y="20"/>
                  </a:cubicBezTo>
                  <a:cubicBezTo>
                    <a:pt x="22" y="20"/>
                    <a:pt x="22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19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20"/>
                    <a:pt x="8" y="25"/>
                    <a:pt x="7" y="30"/>
                  </a:cubicBezTo>
                  <a:cubicBezTo>
                    <a:pt x="7" y="31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4"/>
                    <a:pt x="8" y="34"/>
                    <a:pt x="7" y="35"/>
                  </a:cubicBezTo>
                  <a:cubicBezTo>
                    <a:pt x="5" y="37"/>
                    <a:pt x="3" y="39"/>
                    <a:pt x="2" y="41"/>
                  </a:cubicBezTo>
                  <a:cubicBezTo>
                    <a:pt x="1" y="42"/>
                    <a:pt x="0" y="43"/>
                    <a:pt x="0" y="44"/>
                  </a:cubicBezTo>
                  <a:cubicBezTo>
                    <a:pt x="0" y="45"/>
                    <a:pt x="1" y="46"/>
                    <a:pt x="2" y="47"/>
                  </a:cubicBezTo>
                  <a:cubicBezTo>
                    <a:pt x="2" y="47"/>
                    <a:pt x="3" y="48"/>
                    <a:pt x="4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9" y="45"/>
                    <a:pt x="11" y="43"/>
                    <a:pt x="12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7" y="41"/>
                    <a:pt x="17" y="41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lnTo>
                    <a:pt x="17" y="40"/>
                  </a:lnTo>
                  <a:close/>
                  <a:moveTo>
                    <a:pt x="18" y="33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19" y="35"/>
                    <a:pt x="20" y="34"/>
                    <a:pt x="21" y="33"/>
                  </a:cubicBezTo>
                  <a:cubicBezTo>
                    <a:pt x="22" y="33"/>
                    <a:pt x="22" y="32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9"/>
                    <a:pt x="22" y="28"/>
                    <a:pt x="21" y="27"/>
                  </a:cubicBezTo>
                  <a:cubicBezTo>
                    <a:pt x="20" y="27"/>
                    <a:pt x="19" y="26"/>
                    <a:pt x="18" y="26"/>
                  </a:cubicBezTo>
                  <a:cubicBezTo>
                    <a:pt x="17" y="26"/>
                    <a:pt x="16" y="27"/>
                    <a:pt x="15" y="27"/>
                  </a:cubicBezTo>
                  <a:cubicBezTo>
                    <a:pt x="14" y="28"/>
                    <a:pt x="14" y="29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2"/>
                    <a:pt x="14" y="33"/>
                    <a:pt x="15" y="33"/>
                  </a:cubicBezTo>
                  <a:cubicBezTo>
                    <a:pt x="16" y="34"/>
                    <a:pt x="17" y="35"/>
                    <a:pt x="18" y="35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7" y="32"/>
                    <a:pt x="17" y="32"/>
                    <a:pt x="16" y="32"/>
                  </a:cubicBezTo>
                  <a:cubicBezTo>
                    <a:pt x="16" y="32"/>
                    <a:pt x="16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1"/>
                    <a:pt x="20" y="32"/>
                    <a:pt x="19" y="32"/>
                  </a:cubicBezTo>
                  <a:cubicBezTo>
                    <a:pt x="19" y="32"/>
                    <a:pt x="19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lnTo>
                    <a:pt x="18" y="33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îşḻïḓè"/>
            <p:cNvSpPr/>
            <p:nvPr/>
          </p:nvSpPr>
          <p:spPr bwMode="auto">
            <a:xfrm>
              <a:off x="6265863" y="5032376"/>
              <a:ext cx="892175" cy="893763"/>
            </a:xfrm>
            <a:prstGeom prst="ellipse">
              <a:avLst/>
            </a:pr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ïṧḷíďe"/>
            <p:cNvSpPr/>
            <p:nvPr/>
          </p:nvSpPr>
          <p:spPr bwMode="auto">
            <a:xfrm>
              <a:off x="6323013" y="5094288"/>
              <a:ext cx="776288" cy="771525"/>
            </a:xfrm>
            <a:custGeom>
              <a:avLst/>
              <a:gdLst>
                <a:gd name="T0" fmla="*/ 4 w 215"/>
                <a:gd name="T1" fmla="*/ 107 h 214"/>
                <a:gd name="T2" fmla="*/ 0 w 215"/>
                <a:gd name="T3" fmla="*/ 107 h 214"/>
                <a:gd name="T4" fmla="*/ 108 w 215"/>
                <a:gd name="T5" fmla="*/ 214 h 214"/>
                <a:gd name="T6" fmla="*/ 215 w 215"/>
                <a:gd name="T7" fmla="*/ 107 h 214"/>
                <a:gd name="T8" fmla="*/ 108 w 215"/>
                <a:gd name="T9" fmla="*/ 0 h 214"/>
                <a:gd name="T10" fmla="*/ 0 w 215"/>
                <a:gd name="T11" fmla="*/ 107 h 214"/>
                <a:gd name="T12" fmla="*/ 4 w 215"/>
                <a:gd name="T13" fmla="*/ 107 h 214"/>
                <a:gd name="T14" fmla="*/ 7 w 215"/>
                <a:gd name="T15" fmla="*/ 107 h 214"/>
                <a:gd name="T16" fmla="*/ 37 w 215"/>
                <a:gd name="T17" fmla="*/ 36 h 214"/>
                <a:gd name="T18" fmla="*/ 108 w 215"/>
                <a:gd name="T19" fmla="*/ 7 h 214"/>
                <a:gd name="T20" fmla="*/ 179 w 215"/>
                <a:gd name="T21" fmla="*/ 36 h 214"/>
                <a:gd name="T22" fmla="*/ 208 w 215"/>
                <a:gd name="T23" fmla="*/ 107 h 214"/>
                <a:gd name="T24" fmla="*/ 179 w 215"/>
                <a:gd name="T25" fmla="*/ 178 h 214"/>
                <a:gd name="T26" fmla="*/ 108 w 215"/>
                <a:gd name="T27" fmla="*/ 207 h 214"/>
                <a:gd name="T28" fmla="*/ 37 w 215"/>
                <a:gd name="T29" fmla="*/ 178 h 214"/>
                <a:gd name="T30" fmla="*/ 7 w 215"/>
                <a:gd name="T31" fmla="*/ 107 h 214"/>
                <a:gd name="T32" fmla="*/ 4 w 215"/>
                <a:gd name="T33" fmla="*/ 1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214">
                  <a:moveTo>
                    <a:pt x="4" y="107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0" y="166"/>
                    <a:pt x="48" y="214"/>
                    <a:pt x="108" y="214"/>
                  </a:cubicBezTo>
                  <a:cubicBezTo>
                    <a:pt x="167" y="214"/>
                    <a:pt x="215" y="166"/>
                    <a:pt x="215" y="107"/>
                  </a:cubicBezTo>
                  <a:cubicBezTo>
                    <a:pt x="215" y="48"/>
                    <a:pt x="167" y="0"/>
                    <a:pt x="108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79"/>
                    <a:pt x="18" y="54"/>
                    <a:pt x="37" y="36"/>
                  </a:cubicBezTo>
                  <a:cubicBezTo>
                    <a:pt x="55" y="18"/>
                    <a:pt x="80" y="7"/>
                    <a:pt x="108" y="7"/>
                  </a:cubicBezTo>
                  <a:cubicBezTo>
                    <a:pt x="135" y="7"/>
                    <a:pt x="160" y="18"/>
                    <a:pt x="179" y="36"/>
                  </a:cubicBezTo>
                  <a:cubicBezTo>
                    <a:pt x="197" y="54"/>
                    <a:pt x="208" y="79"/>
                    <a:pt x="208" y="107"/>
                  </a:cubicBezTo>
                  <a:cubicBezTo>
                    <a:pt x="208" y="135"/>
                    <a:pt x="197" y="160"/>
                    <a:pt x="179" y="178"/>
                  </a:cubicBezTo>
                  <a:cubicBezTo>
                    <a:pt x="160" y="196"/>
                    <a:pt x="135" y="207"/>
                    <a:pt x="108" y="207"/>
                  </a:cubicBezTo>
                  <a:cubicBezTo>
                    <a:pt x="80" y="207"/>
                    <a:pt x="55" y="196"/>
                    <a:pt x="37" y="178"/>
                  </a:cubicBezTo>
                  <a:cubicBezTo>
                    <a:pt x="18" y="160"/>
                    <a:pt x="7" y="135"/>
                    <a:pt x="7" y="107"/>
                  </a:cubicBezTo>
                  <a:lnTo>
                    <a:pt x="4" y="107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işľîdê"/>
            <p:cNvSpPr/>
            <p:nvPr/>
          </p:nvSpPr>
          <p:spPr bwMode="auto">
            <a:xfrm>
              <a:off x="6518275" y="5346701"/>
              <a:ext cx="419100" cy="317500"/>
            </a:xfrm>
            <a:custGeom>
              <a:avLst/>
              <a:gdLst>
                <a:gd name="T0" fmla="*/ 0 w 116"/>
                <a:gd name="T1" fmla="*/ 86 h 88"/>
                <a:gd name="T2" fmla="*/ 0 w 116"/>
                <a:gd name="T3" fmla="*/ 3 h 88"/>
                <a:gd name="T4" fmla="*/ 2 w 116"/>
                <a:gd name="T5" fmla="*/ 0 h 88"/>
                <a:gd name="T6" fmla="*/ 114 w 116"/>
                <a:gd name="T7" fmla="*/ 0 h 88"/>
                <a:gd name="T8" fmla="*/ 116 w 116"/>
                <a:gd name="T9" fmla="*/ 3 h 88"/>
                <a:gd name="T10" fmla="*/ 116 w 116"/>
                <a:gd name="T11" fmla="*/ 86 h 88"/>
                <a:gd name="T12" fmla="*/ 114 w 116"/>
                <a:gd name="T13" fmla="*/ 88 h 88"/>
                <a:gd name="T14" fmla="*/ 2 w 116"/>
                <a:gd name="T15" fmla="*/ 88 h 88"/>
                <a:gd name="T16" fmla="*/ 0 w 116"/>
                <a:gd name="T17" fmla="*/ 86 h 88"/>
                <a:gd name="T18" fmla="*/ 112 w 116"/>
                <a:gd name="T19" fmla="*/ 5 h 88"/>
                <a:gd name="T20" fmla="*/ 4 w 116"/>
                <a:gd name="T21" fmla="*/ 5 h 88"/>
                <a:gd name="T22" fmla="*/ 4 w 116"/>
                <a:gd name="T23" fmla="*/ 84 h 88"/>
                <a:gd name="T24" fmla="*/ 112 w 116"/>
                <a:gd name="T25" fmla="*/ 84 h 88"/>
                <a:gd name="T26" fmla="*/ 112 w 116"/>
                <a:gd name="T27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88">
                  <a:moveTo>
                    <a:pt x="0" y="8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0"/>
                    <a:pt x="116" y="1"/>
                    <a:pt x="116" y="3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6" y="87"/>
                    <a:pt x="115" y="88"/>
                    <a:pt x="114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1" y="88"/>
                    <a:pt x="0" y="87"/>
                    <a:pt x="0" y="86"/>
                  </a:cubicBezTo>
                  <a:close/>
                  <a:moveTo>
                    <a:pt x="112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12" y="84"/>
                    <a:pt x="112" y="84"/>
                    <a:pt x="112" y="84"/>
                  </a:cubicBezTo>
                  <a:lnTo>
                    <a:pt x="112" y="5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iśḷïḑè"/>
            <p:cNvSpPr/>
            <p:nvPr/>
          </p:nvSpPr>
          <p:spPr bwMode="auto">
            <a:xfrm>
              <a:off x="6515100" y="5341938"/>
              <a:ext cx="425450" cy="325438"/>
            </a:xfrm>
            <a:custGeom>
              <a:avLst/>
              <a:gdLst>
                <a:gd name="T0" fmla="*/ 1 w 118"/>
                <a:gd name="T1" fmla="*/ 87 h 90"/>
                <a:gd name="T2" fmla="*/ 2 w 118"/>
                <a:gd name="T3" fmla="*/ 87 h 90"/>
                <a:gd name="T4" fmla="*/ 2 w 118"/>
                <a:gd name="T5" fmla="*/ 4 h 90"/>
                <a:gd name="T6" fmla="*/ 3 w 118"/>
                <a:gd name="T7" fmla="*/ 2 h 90"/>
                <a:gd name="T8" fmla="*/ 115 w 118"/>
                <a:gd name="T9" fmla="*/ 2 h 90"/>
                <a:gd name="T10" fmla="*/ 116 w 118"/>
                <a:gd name="T11" fmla="*/ 4 h 90"/>
                <a:gd name="T12" fmla="*/ 116 w 118"/>
                <a:gd name="T13" fmla="*/ 87 h 90"/>
                <a:gd name="T14" fmla="*/ 115 w 118"/>
                <a:gd name="T15" fmla="*/ 88 h 90"/>
                <a:gd name="T16" fmla="*/ 3 w 118"/>
                <a:gd name="T17" fmla="*/ 88 h 90"/>
                <a:gd name="T18" fmla="*/ 2 w 118"/>
                <a:gd name="T19" fmla="*/ 87 h 90"/>
                <a:gd name="T20" fmla="*/ 1 w 118"/>
                <a:gd name="T21" fmla="*/ 87 h 90"/>
                <a:gd name="T22" fmla="*/ 0 w 118"/>
                <a:gd name="T23" fmla="*/ 87 h 90"/>
                <a:gd name="T24" fmla="*/ 3 w 118"/>
                <a:gd name="T25" fmla="*/ 90 h 90"/>
                <a:gd name="T26" fmla="*/ 115 w 118"/>
                <a:gd name="T27" fmla="*/ 90 h 90"/>
                <a:gd name="T28" fmla="*/ 118 w 118"/>
                <a:gd name="T29" fmla="*/ 87 h 90"/>
                <a:gd name="T30" fmla="*/ 118 w 118"/>
                <a:gd name="T31" fmla="*/ 4 h 90"/>
                <a:gd name="T32" fmla="*/ 115 w 118"/>
                <a:gd name="T33" fmla="*/ 0 h 90"/>
                <a:gd name="T34" fmla="*/ 3 w 118"/>
                <a:gd name="T35" fmla="*/ 0 h 90"/>
                <a:gd name="T36" fmla="*/ 0 w 118"/>
                <a:gd name="T37" fmla="*/ 4 h 90"/>
                <a:gd name="T38" fmla="*/ 0 w 118"/>
                <a:gd name="T39" fmla="*/ 87 h 90"/>
                <a:gd name="T40" fmla="*/ 1 w 118"/>
                <a:gd name="T41" fmla="*/ 87 h 90"/>
                <a:gd name="T42" fmla="*/ 113 w 118"/>
                <a:gd name="T43" fmla="*/ 6 h 90"/>
                <a:gd name="T44" fmla="*/ 113 w 118"/>
                <a:gd name="T45" fmla="*/ 5 h 90"/>
                <a:gd name="T46" fmla="*/ 5 w 118"/>
                <a:gd name="T47" fmla="*/ 5 h 90"/>
                <a:gd name="T48" fmla="*/ 5 w 118"/>
                <a:gd name="T49" fmla="*/ 5 h 90"/>
                <a:gd name="T50" fmla="*/ 4 w 118"/>
                <a:gd name="T51" fmla="*/ 6 h 90"/>
                <a:gd name="T52" fmla="*/ 4 w 118"/>
                <a:gd name="T53" fmla="*/ 85 h 90"/>
                <a:gd name="T54" fmla="*/ 5 w 118"/>
                <a:gd name="T55" fmla="*/ 86 h 90"/>
                <a:gd name="T56" fmla="*/ 5 w 118"/>
                <a:gd name="T57" fmla="*/ 86 h 90"/>
                <a:gd name="T58" fmla="*/ 113 w 118"/>
                <a:gd name="T59" fmla="*/ 86 h 90"/>
                <a:gd name="T60" fmla="*/ 113 w 118"/>
                <a:gd name="T61" fmla="*/ 86 h 90"/>
                <a:gd name="T62" fmla="*/ 114 w 118"/>
                <a:gd name="T63" fmla="*/ 85 h 90"/>
                <a:gd name="T64" fmla="*/ 114 w 118"/>
                <a:gd name="T65" fmla="*/ 6 h 90"/>
                <a:gd name="T66" fmla="*/ 113 w 118"/>
                <a:gd name="T67" fmla="*/ 5 h 90"/>
                <a:gd name="T68" fmla="*/ 113 w 118"/>
                <a:gd name="T69" fmla="*/ 5 h 90"/>
                <a:gd name="T70" fmla="*/ 113 w 118"/>
                <a:gd name="T71" fmla="*/ 6 h 90"/>
                <a:gd name="T72" fmla="*/ 112 w 118"/>
                <a:gd name="T73" fmla="*/ 6 h 90"/>
                <a:gd name="T74" fmla="*/ 112 w 118"/>
                <a:gd name="T75" fmla="*/ 84 h 90"/>
                <a:gd name="T76" fmla="*/ 6 w 118"/>
                <a:gd name="T77" fmla="*/ 84 h 90"/>
                <a:gd name="T78" fmla="*/ 6 w 118"/>
                <a:gd name="T79" fmla="*/ 7 h 90"/>
                <a:gd name="T80" fmla="*/ 113 w 118"/>
                <a:gd name="T81" fmla="*/ 7 h 90"/>
                <a:gd name="T82" fmla="*/ 113 w 118"/>
                <a:gd name="T83" fmla="*/ 6 h 90"/>
                <a:gd name="T84" fmla="*/ 112 w 118"/>
                <a:gd name="T85" fmla="*/ 6 h 90"/>
                <a:gd name="T86" fmla="*/ 113 w 118"/>
                <a:gd name="T87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8" h="90">
                  <a:moveTo>
                    <a:pt x="1" y="87"/>
                  </a:moveTo>
                  <a:cubicBezTo>
                    <a:pt x="2" y="87"/>
                    <a:pt x="2" y="87"/>
                    <a:pt x="2" y="87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6" y="3"/>
                    <a:pt x="116" y="4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6" y="87"/>
                    <a:pt x="115" y="88"/>
                    <a:pt x="115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88"/>
                    <a:pt x="2" y="87"/>
                    <a:pt x="2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0"/>
                    <a:pt x="3" y="90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7" y="90"/>
                    <a:pt x="118" y="89"/>
                    <a:pt x="118" y="87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2"/>
                    <a:pt x="117" y="0"/>
                    <a:pt x="1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7"/>
                    <a:pt x="0" y="87"/>
                    <a:pt x="0" y="87"/>
                  </a:cubicBezTo>
                  <a:lnTo>
                    <a:pt x="1" y="87"/>
                  </a:lnTo>
                  <a:close/>
                  <a:moveTo>
                    <a:pt x="113" y="6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2" y="6"/>
                    <a:pt x="112" y="6"/>
                    <a:pt x="112" y="6"/>
                  </a:cubicBezTo>
                  <a:lnTo>
                    <a:pt x="113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îš1îďè"/>
            <p:cNvSpPr/>
            <p:nvPr/>
          </p:nvSpPr>
          <p:spPr bwMode="auto">
            <a:xfrm>
              <a:off x="6518275" y="5287963"/>
              <a:ext cx="419100" cy="73025"/>
            </a:xfrm>
            <a:custGeom>
              <a:avLst/>
              <a:gdLst>
                <a:gd name="T0" fmla="*/ 0 w 116"/>
                <a:gd name="T1" fmla="*/ 19 h 20"/>
                <a:gd name="T2" fmla="*/ 1 w 116"/>
                <a:gd name="T3" fmla="*/ 16 h 20"/>
                <a:gd name="T4" fmla="*/ 33 w 116"/>
                <a:gd name="T5" fmla="*/ 0 h 20"/>
                <a:gd name="T6" fmla="*/ 34 w 116"/>
                <a:gd name="T7" fmla="*/ 0 h 20"/>
                <a:gd name="T8" fmla="*/ 82 w 116"/>
                <a:gd name="T9" fmla="*/ 0 h 20"/>
                <a:gd name="T10" fmla="*/ 83 w 116"/>
                <a:gd name="T11" fmla="*/ 0 h 20"/>
                <a:gd name="T12" fmla="*/ 115 w 116"/>
                <a:gd name="T13" fmla="*/ 16 h 20"/>
                <a:gd name="T14" fmla="*/ 116 w 116"/>
                <a:gd name="T15" fmla="*/ 19 h 20"/>
                <a:gd name="T16" fmla="*/ 114 w 116"/>
                <a:gd name="T17" fmla="*/ 20 h 20"/>
                <a:gd name="T18" fmla="*/ 2 w 116"/>
                <a:gd name="T19" fmla="*/ 20 h 20"/>
                <a:gd name="T20" fmla="*/ 0 w 116"/>
                <a:gd name="T21" fmla="*/ 19 h 20"/>
                <a:gd name="T22" fmla="*/ 81 w 116"/>
                <a:gd name="T23" fmla="*/ 4 h 20"/>
                <a:gd name="T24" fmla="*/ 35 w 116"/>
                <a:gd name="T25" fmla="*/ 4 h 20"/>
                <a:gd name="T26" fmla="*/ 11 w 116"/>
                <a:gd name="T27" fmla="*/ 16 h 20"/>
                <a:gd name="T28" fmla="*/ 105 w 116"/>
                <a:gd name="T29" fmla="*/ 16 h 20"/>
                <a:gd name="T30" fmla="*/ 81 w 116"/>
                <a:gd name="T3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20">
                  <a:moveTo>
                    <a:pt x="0" y="19"/>
                  </a:moveTo>
                  <a:cubicBezTo>
                    <a:pt x="0" y="18"/>
                    <a:pt x="1" y="17"/>
                    <a:pt x="1" y="1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6" y="17"/>
                    <a:pt x="116" y="18"/>
                    <a:pt x="116" y="19"/>
                  </a:cubicBezTo>
                  <a:cubicBezTo>
                    <a:pt x="116" y="19"/>
                    <a:pt x="115" y="20"/>
                    <a:pt x="114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19"/>
                    <a:pt x="0" y="19"/>
                  </a:cubicBezTo>
                  <a:close/>
                  <a:moveTo>
                    <a:pt x="81" y="4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5" y="16"/>
                    <a:pt x="105" y="16"/>
                    <a:pt x="105" y="16"/>
                  </a:cubicBezTo>
                  <a:lnTo>
                    <a:pt x="81" y="4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šļidê"/>
            <p:cNvSpPr/>
            <p:nvPr/>
          </p:nvSpPr>
          <p:spPr bwMode="auto">
            <a:xfrm>
              <a:off x="6515100" y="5284788"/>
              <a:ext cx="425450" cy="79375"/>
            </a:xfrm>
            <a:custGeom>
              <a:avLst/>
              <a:gdLst>
                <a:gd name="T0" fmla="*/ 1 w 118"/>
                <a:gd name="T1" fmla="*/ 20 h 22"/>
                <a:gd name="T2" fmla="*/ 2 w 118"/>
                <a:gd name="T3" fmla="*/ 19 h 22"/>
                <a:gd name="T4" fmla="*/ 2 w 118"/>
                <a:gd name="T5" fmla="*/ 19 h 22"/>
                <a:gd name="T6" fmla="*/ 3 w 118"/>
                <a:gd name="T7" fmla="*/ 18 h 22"/>
                <a:gd name="T8" fmla="*/ 35 w 118"/>
                <a:gd name="T9" fmla="*/ 2 h 22"/>
                <a:gd name="T10" fmla="*/ 35 w 118"/>
                <a:gd name="T11" fmla="*/ 2 h 22"/>
                <a:gd name="T12" fmla="*/ 83 w 118"/>
                <a:gd name="T13" fmla="*/ 2 h 22"/>
                <a:gd name="T14" fmla="*/ 84 w 118"/>
                <a:gd name="T15" fmla="*/ 2 h 22"/>
                <a:gd name="T16" fmla="*/ 115 w 118"/>
                <a:gd name="T17" fmla="*/ 18 h 22"/>
                <a:gd name="T18" fmla="*/ 116 w 118"/>
                <a:gd name="T19" fmla="*/ 19 h 22"/>
                <a:gd name="T20" fmla="*/ 116 w 118"/>
                <a:gd name="T21" fmla="*/ 19 h 22"/>
                <a:gd name="T22" fmla="*/ 115 w 118"/>
                <a:gd name="T23" fmla="*/ 20 h 22"/>
                <a:gd name="T24" fmla="*/ 3 w 118"/>
                <a:gd name="T25" fmla="*/ 20 h 22"/>
                <a:gd name="T26" fmla="*/ 2 w 118"/>
                <a:gd name="T27" fmla="*/ 19 h 22"/>
                <a:gd name="T28" fmla="*/ 1 w 118"/>
                <a:gd name="T29" fmla="*/ 20 h 22"/>
                <a:gd name="T30" fmla="*/ 0 w 118"/>
                <a:gd name="T31" fmla="*/ 20 h 22"/>
                <a:gd name="T32" fmla="*/ 3 w 118"/>
                <a:gd name="T33" fmla="*/ 22 h 22"/>
                <a:gd name="T34" fmla="*/ 115 w 118"/>
                <a:gd name="T35" fmla="*/ 22 h 22"/>
                <a:gd name="T36" fmla="*/ 118 w 118"/>
                <a:gd name="T37" fmla="*/ 20 h 22"/>
                <a:gd name="T38" fmla="*/ 118 w 118"/>
                <a:gd name="T39" fmla="*/ 19 h 22"/>
                <a:gd name="T40" fmla="*/ 116 w 118"/>
                <a:gd name="T41" fmla="*/ 16 h 22"/>
                <a:gd name="T42" fmla="*/ 84 w 118"/>
                <a:gd name="T43" fmla="*/ 0 h 22"/>
                <a:gd name="T44" fmla="*/ 84 w 118"/>
                <a:gd name="T45" fmla="*/ 0 h 22"/>
                <a:gd name="T46" fmla="*/ 83 w 118"/>
                <a:gd name="T47" fmla="*/ 0 h 22"/>
                <a:gd name="T48" fmla="*/ 83 w 118"/>
                <a:gd name="T49" fmla="*/ 0 h 22"/>
                <a:gd name="T50" fmla="*/ 35 w 118"/>
                <a:gd name="T51" fmla="*/ 0 h 22"/>
                <a:gd name="T52" fmla="*/ 35 w 118"/>
                <a:gd name="T53" fmla="*/ 0 h 22"/>
                <a:gd name="T54" fmla="*/ 34 w 118"/>
                <a:gd name="T55" fmla="*/ 0 h 22"/>
                <a:gd name="T56" fmla="*/ 34 w 118"/>
                <a:gd name="T57" fmla="*/ 0 h 22"/>
                <a:gd name="T58" fmla="*/ 2 w 118"/>
                <a:gd name="T59" fmla="*/ 16 h 22"/>
                <a:gd name="T60" fmla="*/ 0 w 118"/>
                <a:gd name="T61" fmla="*/ 19 h 22"/>
                <a:gd name="T62" fmla="*/ 0 w 118"/>
                <a:gd name="T63" fmla="*/ 20 h 22"/>
                <a:gd name="T64" fmla="*/ 1 w 118"/>
                <a:gd name="T65" fmla="*/ 20 h 22"/>
                <a:gd name="T66" fmla="*/ 82 w 118"/>
                <a:gd name="T67" fmla="*/ 5 h 22"/>
                <a:gd name="T68" fmla="*/ 82 w 118"/>
                <a:gd name="T69" fmla="*/ 4 h 22"/>
                <a:gd name="T70" fmla="*/ 36 w 118"/>
                <a:gd name="T71" fmla="*/ 4 h 22"/>
                <a:gd name="T72" fmla="*/ 35 w 118"/>
                <a:gd name="T73" fmla="*/ 4 h 22"/>
                <a:gd name="T74" fmla="*/ 12 w 118"/>
                <a:gd name="T75" fmla="*/ 16 h 22"/>
                <a:gd name="T76" fmla="*/ 11 w 118"/>
                <a:gd name="T77" fmla="*/ 17 h 22"/>
                <a:gd name="T78" fmla="*/ 12 w 118"/>
                <a:gd name="T79" fmla="*/ 18 h 22"/>
                <a:gd name="T80" fmla="*/ 106 w 118"/>
                <a:gd name="T81" fmla="*/ 18 h 22"/>
                <a:gd name="T82" fmla="*/ 107 w 118"/>
                <a:gd name="T83" fmla="*/ 17 h 22"/>
                <a:gd name="T84" fmla="*/ 107 w 118"/>
                <a:gd name="T85" fmla="*/ 16 h 22"/>
                <a:gd name="T86" fmla="*/ 83 w 118"/>
                <a:gd name="T87" fmla="*/ 4 h 22"/>
                <a:gd name="T88" fmla="*/ 82 w 118"/>
                <a:gd name="T89" fmla="*/ 4 h 22"/>
                <a:gd name="T90" fmla="*/ 82 w 118"/>
                <a:gd name="T91" fmla="*/ 5 h 22"/>
                <a:gd name="T92" fmla="*/ 82 w 118"/>
                <a:gd name="T93" fmla="*/ 6 h 22"/>
                <a:gd name="T94" fmla="*/ 102 w 118"/>
                <a:gd name="T95" fmla="*/ 16 h 22"/>
                <a:gd name="T96" fmla="*/ 17 w 118"/>
                <a:gd name="T97" fmla="*/ 16 h 22"/>
                <a:gd name="T98" fmla="*/ 36 w 118"/>
                <a:gd name="T99" fmla="*/ 6 h 22"/>
                <a:gd name="T100" fmla="*/ 82 w 118"/>
                <a:gd name="T101" fmla="*/ 6 h 22"/>
                <a:gd name="T102" fmla="*/ 82 w 118"/>
                <a:gd name="T103" fmla="*/ 5 h 22"/>
                <a:gd name="T104" fmla="*/ 82 w 118"/>
                <a:gd name="T105" fmla="*/ 6 h 22"/>
                <a:gd name="T106" fmla="*/ 82 w 118"/>
                <a:gd name="T10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8" h="22">
                  <a:moveTo>
                    <a:pt x="1" y="20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3" y="18"/>
                    <a:pt x="3" y="18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6" y="18"/>
                    <a:pt x="116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20"/>
                    <a:pt x="115" y="20"/>
                    <a:pt x="115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2" y="20"/>
                    <a:pt x="2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2" y="22"/>
                    <a:pt x="3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6" y="22"/>
                    <a:pt x="118" y="21"/>
                    <a:pt x="118" y="20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8" y="18"/>
                    <a:pt x="117" y="17"/>
                    <a:pt x="116" y="1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7"/>
                    <a:pt x="0" y="1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1" y="20"/>
                  </a:lnTo>
                  <a:close/>
                  <a:moveTo>
                    <a:pt x="82" y="5"/>
                  </a:moveTo>
                  <a:cubicBezTo>
                    <a:pt x="82" y="4"/>
                    <a:pt x="82" y="4"/>
                    <a:pt x="82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6"/>
                    <a:pt x="11" y="17"/>
                    <a:pt x="11" y="17"/>
                  </a:cubicBezTo>
                  <a:cubicBezTo>
                    <a:pt x="11" y="18"/>
                    <a:pt x="12" y="18"/>
                    <a:pt x="12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7" y="18"/>
                    <a:pt x="107" y="18"/>
                    <a:pt x="107" y="17"/>
                  </a:cubicBezTo>
                  <a:cubicBezTo>
                    <a:pt x="107" y="17"/>
                    <a:pt x="107" y="16"/>
                    <a:pt x="107" y="16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lnTo>
                    <a:pt x="82" y="5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îś1iḑe"/>
            <p:cNvSpPr/>
            <p:nvPr/>
          </p:nvSpPr>
          <p:spPr bwMode="auto">
            <a:xfrm>
              <a:off x="6696075" y="5346701"/>
              <a:ext cx="74613" cy="153988"/>
            </a:xfrm>
            <a:custGeom>
              <a:avLst/>
              <a:gdLst>
                <a:gd name="T0" fmla="*/ 0 w 21"/>
                <a:gd name="T1" fmla="*/ 41 h 43"/>
                <a:gd name="T2" fmla="*/ 0 w 21"/>
                <a:gd name="T3" fmla="*/ 2 h 43"/>
                <a:gd name="T4" fmla="*/ 2 w 21"/>
                <a:gd name="T5" fmla="*/ 0 h 43"/>
                <a:gd name="T6" fmla="*/ 19 w 21"/>
                <a:gd name="T7" fmla="*/ 0 h 43"/>
                <a:gd name="T8" fmla="*/ 21 w 21"/>
                <a:gd name="T9" fmla="*/ 2 h 43"/>
                <a:gd name="T10" fmla="*/ 21 w 21"/>
                <a:gd name="T11" fmla="*/ 41 h 43"/>
                <a:gd name="T12" fmla="*/ 19 w 21"/>
                <a:gd name="T13" fmla="*/ 43 h 43"/>
                <a:gd name="T14" fmla="*/ 2 w 21"/>
                <a:gd name="T15" fmla="*/ 43 h 43"/>
                <a:gd name="T16" fmla="*/ 0 w 21"/>
                <a:gd name="T17" fmla="*/ 41 h 43"/>
                <a:gd name="T18" fmla="*/ 17 w 21"/>
                <a:gd name="T19" fmla="*/ 4 h 43"/>
                <a:gd name="T20" fmla="*/ 4 w 21"/>
                <a:gd name="T21" fmla="*/ 4 h 43"/>
                <a:gd name="T22" fmla="*/ 4 w 21"/>
                <a:gd name="T23" fmla="*/ 39 h 43"/>
                <a:gd name="T24" fmla="*/ 17 w 21"/>
                <a:gd name="T25" fmla="*/ 39 h 43"/>
                <a:gd name="T26" fmla="*/ 17 w 21"/>
                <a:gd name="T2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3">
                  <a:moveTo>
                    <a:pt x="0" y="4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2"/>
                    <a:pt x="20" y="43"/>
                    <a:pt x="19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3"/>
                    <a:pt x="0" y="42"/>
                    <a:pt x="0" y="41"/>
                  </a:cubicBezTo>
                  <a:close/>
                  <a:moveTo>
                    <a:pt x="17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7" y="39"/>
                    <a:pt x="17" y="39"/>
                    <a:pt x="17" y="39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íṡľíḓé"/>
            <p:cNvSpPr/>
            <p:nvPr/>
          </p:nvSpPr>
          <p:spPr bwMode="auto">
            <a:xfrm>
              <a:off x="6696075" y="5346701"/>
              <a:ext cx="74613" cy="153988"/>
            </a:xfrm>
            <a:custGeom>
              <a:avLst/>
              <a:gdLst>
                <a:gd name="T0" fmla="*/ 0 w 21"/>
                <a:gd name="T1" fmla="*/ 41 h 43"/>
                <a:gd name="T2" fmla="*/ 0 w 21"/>
                <a:gd name="T3" fmla="*/ 2 h 43"/>
                <a:gd name="T4" fmla="*/ 2 w 21"/>
                <a:gd name="T5" fmla="*/ 0 h 43"/>
                <a:gd name="T6" fmla="*/ 19 w 21"/>
                <a:gd name="T7" fmla="*/ 0 h 43"/>
                <a:gd name="T8" fmla="*/ 21 w 21"/>
                <a:gd name="T9" fmla="*/ 2 h 43"/>
                <a:gd name="T10" fmla="*/ 21 w 21"/>
                <a:gd name="T11" fmla="*/ 41 h 43"/>
                <a:gd name="T12" fmla="*/ 19 w 21"/>
                <a:gd name="T13" fmla="*/ 43 h 43"/>
                <a:gd name="T14" fmla="*/ 2 w 21"/>
                <a:gd name="T15" fmla="*/ 43 h 43"/>
                <a:gd name="T16" fmla="*/ 0 w 21"/>
                <a:gd name="T17" fmla="*/ 41 h 43"/>
                <a:gd name="T18" fmla="*/ 17 w 21"/>
                <a:gd name="T19" fmla="*/ 4 h 43"/>
                <a:gd name="T20" fmla="*/ 4 w 21"/>
                <a:gd name="T21" fmla="*/ 4 h 43"/>
                <a:gd name="T22" fmla="*/ 4 w 21"/>
                <a:gd name="T23" fmla="*/ 39 h 43"/>
                <a:gd name="T24" fmla="*/ 17 w 21"/>
                <a:gd name="T25" fmla="*/ 39 h 43"/>
                <a:gd name="T26" fmla="*/ 17 w 21"/>
                <a:gd name="T2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3">
                  <a:moveTo>
                    <a:pt x="0" y="4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2"/>
                    <a:pt x="20" y="43"/>
                    <a:pt x="19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3"/>
                    <a:pt x="0" y="42"/>
                    <a:pt x="0" y="41"/>
                  </a:cubicBezTo>
                  <a:close/>
                  <a:moveTo>
                    <a:pt x="17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7" y="39"/>
                    <a:pt x="17" y="39"/>
                    <a:pt x="17" y="39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íṩ1ïḋe"/>
            <p:cNvSpPr/>
            <p:nvPr/>
          </p:nvSpPr>
          <p:spPr bwMode="auto">
            <a:xfrm>
              <a:off x="6691313" y="5341938"/>
              <a:ext cx="84138" cy="163513"/>
            </a:xfrm>
            <a:custGeom>
              <a:avLst/>
              <a:gdLst>
                <a:gd name="T0" fmla="*/ 1 w 23"/>
                <a:gd name="T1" fmla="*/ 42 h 45"/>
                <a:gd name="T2" fmla="*/ 2 w 23"/>
                <a:gd name="T3" fmla="*/ 42 h 45"/>
                <a:gd name="T4" fmla="*/ 2 w 23"/>
                <a:gd name="T5" fmla="*/ 3 h 45"/>
                <a:gd name="T6" fmla="*/ 3 w 23"/>
                <a:gd name="T7" fmla="*/ 2 h 45"/>
                <a:gd name="T8" fmla="*/ 20 w 23"/>
                <a:gd name="T9" fmla="*/ 2 h 45"/>
                <a:gd name="T10" fmla="*/ 21 w 23"/>
                <a:gd name="T11" fmla="*/ 3 h 45"/>
                <a:gd name="T12" fmla="*/ 21 w 23"/>
                <a:gd name="T13" fmla="*/ 42 h 45"/>
                <a:gd name="T14" fmla="*/ 20 w 23"/>
                <a:gd name="T15" fmla="*/ 43 h 45"/>
                <a:gd name="T16" fmla="*/ 3 w 23"/>
                <a:gd name="T17" fmla="*/ 43 h 45"/>
                <a:gd name="T18" fmla="*/ 2 w 23"/>
                <a:gd name="T19" fmla="*/ 42 h 45"/>
                <a:gd name="T20" fmla="*/ 1 w 23"/>
                <a:gd name="T21" fmla="*/ 42 h 45"/>
                <a:gd name="T22" fmla="*/ 0 w 23"/>
                <a:gd name="T23" fmla="*/ 42 h 45"/>
                <a:gd name="T24" fmla="*/ 3 w 23"/>
                <a:gd name="T25" fmla="*/ 45 h 45"/>
                <a:gd name="T26" fmla="*/ 20 w 23"/>
                <a:gd name="T27" fmla="*/ 45 h 45"/>
                <a:gd name="T28" fmla="*/ 23 w 23"/>
                <a:gd name="T29" fmla="*/ 42 h 45"/>
                <a:gd name="T30" fmla="*/ 23 w 23"/>
                <a:gd name="T31" fmla="*/ 3 h 45"/>
                <a:gd name="T32" fmla="*/ 20 w 23"/>
                <a:gd name="T33" fmla="*/ 0 h 45"/>
                <a:gd name="T34" fmla="*/ 3 w 23"/>
                <a:gd name="T35" fmla="*/ 0 h 45"/>
                <a:gd name="T36" fmla="*/ 0 w 23"/>
                <a:gd name="T37" fmla="*/ 3 h 45"/>
                <a:gd name="T38" fmla="*/ 0 w 23"/>
                <a:gd name="T39" fmla="*/ 42 h 45"/>
                <a:gd name="T40" fmla="*/ 1 w 23"/>
                <a:gd name="T41" fmla="*/ 42 h 45"/>
                <a:gd name="T42" fmla="*/ 18 w 23"/>
                <a:gd name="T43" fmla="*/ 5 h 45"/>
                <a:gd name="T44" fmla="*/ 18 w 23"/>
                <a:gd name="T45" fmla="*/ 4 h 45"/>
                <a:gd name="T46" fmla="*/ 5 w 23"/>
                <a:gd name="T47" fmla="*/ 4 h 45"/>
                <a:gd name="T48" fmla="*/ 4 w 23"/>
                <a:gd name="T49" fmla="*/ 4 h 45"/>
                <a:gd name="T50" fmla="*/ 4 w 23"/>
                <a:gd name="T51" fmla="*/ 5 h 45"/>
                <a:gd name="T52" fmla="*/ 4 w 23"/>
                <a:gd name="T53" fmla="*/ 40 h 45"/>
                <a:gd name="T54" fmla="*/ 4 w 23"/>
                <a:gd name="T55" fmla="*/ 40 h 45"/>
                <a:gd name="T56" fmla="*/ 5 w 23"/>
                <a:gd name="T57" fmla="*/ 41 h 45"/>
                <a:gd name="T58" fmla="*/ 18 w 23"/>
                <a:gd name="T59" fmla="*/ 41 h 45"/>
                <a:gd name="T60" fmla="*/ 18 w 23"/>
                <a:gd name="T61" fmla="*/ 40 h 45"/>
                <a:gd name="T62" fmla="*/ 19 w 23"/>
                <a:gd name="T63" fmla="*/ 40 h 45"/>
                <a:gd name="T64" fmla="*/ 19 w 23"/>
                <a:gd name="T65" fmla="*/ 5 h 45"/>
                <a:gd name="T66" fmla="*/ 18 w 23"/>
                <a:gd name="T67" fmla="*/ 4 h 45"/>
                <a:gd name="T68" fmla="*/ 18 w 23"/>
                <a:gd name="T69" fmla="*/ 4 h 45"/>
                <a:gd name="T70" fmla="*/ 18 w 23"/>
                <a:gd name="T71" fmla="*/ 5 h 45"/>
                <a:gd name="T72" fmla="*/ 17 w 23"/>
                <a:gd name="T73" fmla="*/ 5 h 45"/>
                <a:gd name="T74" fmla="*/ 17 w 23"/>
                <a:gd name="T75" fmla="*/ 39 h 45"/>
                <a:gd name="T76" fmla="*/ 6 w 23"/>
                <a:gd name="T77" fmla="*/ 39 h 45"/>
                <a:gd name="T78" fmla="*/ 6 w 23"/>
                <a:gd name="T79" fmla="*/ 6 h 45"/>
                <a:gd name="T80" fmla="*/ 18 w 23"/>
                <a:gd name="T81" fmla="*/ 6 h 45"/>
                <a:gd name="T82" fmla="*/ 18 w 23"/>
                <a:gd name="T83" fmla="*/ 5 h 45"/>
                <a:gd name="T84" fmla="*/ 17 w 23"/>
                <a:gd name="T85" fmla="*/ 5 h 45"/>
                <a:gd name="T86" fmla="*/ 18 w 23"/>
                <a:gd name="T87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" h="45">
                  <a:moveTo>
                    <a:pt x="1" y="42"/>
                  </a:moveTo>
                  <a:cubicBezTo>
                    <a:pt x="2" y="42"/>
                    <a:pt x="2" y="42"/>
                    <a:pt x="2" y="4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0" y="43"/>
                    <a:pt x="20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2" y="42"/>
                    <a:pt x="2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5"/>
                    <a:pt x="23" y="43"/>
                    <a:pt x="23" y="4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1" y="42"/>
                  </a:lnTo>
                  <a:close/>
                  <a:moveTo>
                    <a:pt x="18" y="5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7" y="5"/>
                    <a:pt x="17" y="5"/>
                  </a:cubicBezTo>
                  <a:lnTo>
                    <a:pt x="18" y="5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ïŝľîḍê"/>
            <p:cNvSpPr/>
            <p:nvPr/>
          </p:nvSpPr>
          <p:spPr bwMode="auto">
            <a:xfrm>
              <a:off x="6792913" y="5554663"/>
              <a:ext cx="90488" cy="19050"/>
            </a:xfrm>
            <a:custGeom>
              <a:avLst/>
              <a:gdLst>
                <a:gd name="T0" fmla="*/ 2 w 25"/>
                <a:gd name="T1" fmla="*/ 5 h 5"/>
                <a:gd name="T2" fmla="*/ 23 w 25"/>
                <a:gd name="T3" fmla="*/ 5 h 5"/>
                <a:gd name="T4" fmla="*/ 25 w 25"/>
                <a:gd name="T5" fmla="*/ 2 h 5"/>
                <a:gd name="T6" fmla="*/ 23 w 25"/>
                <a:gd name="T7" fmla="*/ 0 h 5"/>
                <a:gd name="T8" fmla="*/ 2 w 25"/>
                <a:gd name="T9" fmla="*/ 0 h 5"/>
                <a:gd name="T10" fmla="*/ 0 w 25"/>
                <a:gd name="T11" fmla="*/ 2 h 5"/>
                <a:gd name="T12" fmla="*/ 2 w 2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2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5" y="4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íśḻíde"/>
            <p:cNvSpPr/>
            <p:nvPr/>
          </p:nvSpPr>
          <p:spPr bwMode="auto">
            <a:xfrm>
              <a:off x="6789738" y="5551488"/>
              <a:ext cx="96838" cy="25400"/>
            </a:xfrm>
            <a:custGeom>
              <a:avLst/>
              <a:gdLst>
                <a:gd name="T0" fmla="*/ 3 w 27"/>
                <a:gd name="T1" fmla="*/ 6 h 7"/>
                <a:gd name="T2" fmla="*/ 3 w 27"/>
                <a:gd name="T3" fmla="*/ 7 h 7"/>
                <a:gd name="T4" fmla="*/ 24 w 27"/>
                <a:gd name="T5" fmla="*/ 7 h 7"/>
                <a:gd name="T6" fmla="*/ 27 w 27"/>
                <a:gd name="T7" fmla="*/ 3 h 7"/>
                <a:gd name="T8" fmla="*/ 24 w 27"/>
                <a:gd name="T9" fmla="*/ 0 h 7"/>
                <a:gd name="T10" fmla="*/ 3 w 27"/>
                <a:gd name="T11" fmla="*/ 0 h 7"/>
                <a:gd name="T12" fmla="*/ 0 w 27"/>
                <a:gd name="T13" fmla="*/ 3 h 7"/>
                <a:gd name="T14" fmla="*/ 3 w 27"/>
                <a:gd name="T15" fmla="*/ 7 h 7"/>
                <a:gd name="T16" fmla="*/ 3 w 27"/>
                <a:gd name="T17" fmla="*/ 6 h 7"/>
                <a:gd name="T18" fmla="*/ 3 w 27"/>
                <a:gd name="T19" fmla="*/ 5 h 7"/>
                <a:gd name="T20" fmla="*/ 2 w 27"/>
                <a:gd name="T21" fmla="*/ 3 h 7"/>
                <a:gd name="T22" fmla="*/ 3 w 27"/>
                <a:gd name="T23" fmla="*/ 2 h 7"/>
                <a:gd name="T24" fmla="*/ 24 w 27"/>
                <a:gd name="T25" fmla="*/ 2 h 7"/>
                <a:gd name="T26" fmla="*/ 25 w 27"/>
                <a:gd name="T27" fmla="*/ 3 h 7"/>
                <a:gd name="T28" fmla="*/ 24 w 27"/>
                <a:gd name="T29" fmla="*/ 5 h 7"/>
                <a:gd name="T30" fmla="*/ 3 w 27"/>
                <a:gd name="T31" fmla="*/ 5 h 7"/>
                <a:gd name="T32" fmla="*/ 3 w 27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7">
                  <a:moveTo>
                    <a:pt x="3" y="6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6" y="7"/>
                    <a:pt x="27" y="5"/>
                    <a:pt x="27" y="3"/>
                  </a:cubicBezTo>
                  <a:cubicBezTo>
                    <a:pt x="27" y="2"/>
                    <a:pt x="26" y="0"/>
                    <a:pt x="2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2" y="3"/>
                    <a:pt x="2" y="2"/>
                    <a:pt x="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3"/>
                    <a:pt x="25" y="3"/>
                  </a:cubicBezTo>
                  <a:cubicBezTo>
                    <a:pt x="25" y="4"/>
                    <a:pt x="24" y="5"/>
                    <a:pt x="24" y="5"/>
                  </a:cubicBezTo>
                  <a:cubicBezTo>
                    <a:pt x="3" y="5"/>
                    <a:pt x="3" y="5"/>
                    <a:pt x="3" y="5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îSḷídé"/>
            <p:cNvSpPr/>
            <p:nvPr/>
          </p:nvSpPr>
          <p:spPr bwMode="auto">
            <a:xfrm>
              <a:off x="6792913" y="5594351"/>
              <a:ext cx="90488" cy="14288"/>
            </a:xfrm>
            <a:custGeom>
              <a:avLst/>
              <a:gdLst>
                <a:gd name="T0" fmla="*/ 2 w 25"/>
                <a:gd name="T1" fmla="*/ 4 h 4"/>
                <a:gd name="T2" fmla="*/ 23 w 25"/>
                <a:gd name="T3" fmla="*/ 4 h 4"/>
                <a:gd name="T4" fmla="*/ 25 w 25"/>
                <a:gd name="T5" fmla="*/ 2 h 4"/>
                <a:gd name="T6" fmla="*/ 23 w 25"/>
                <a:gd name="T7" fmla="*/ 0 h 4"/>
                <a:gd name="T8" fmla="*/ 2 w 25"/>
                <a:gd name="T9" fmla="*/ 0 h 4"/>
                <a:gd name="T10" fmla="*/ 0 w 25"/>
                <a:gd name="T11" fmla="*/ 2 h 4"/>
                <a:gd name="T12" fmla="*/ 2 w 2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4">
                  <a:moveTo>
                    <a:pt x="2" y="4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ïşḷïḍe"/>
            <p:cNvSpPr/>
            <p:nvPr/>
          </p:nvSpPr>
          <p:spPr bwMode="auto">
            <a:xfrm>
              <a:off x="6789738" y="5591176"/>
              <a:ext cx="96838" cy="22225"/>
            </a:xfrm>
            <a:custGeom>
              <a:avLst/>
              <a:gdLst>
                <a:gd name="T0" fmla="*/ 3 w 27"/>
                <a:gd name="T1" fmla="*/ 5 h 6"/>
                <a:gd name="T2" fmla="*/ 3 w 27"/>
                <a:gd name="T3" fmla="*/ 6 h 6"/>
                <a:gd name="T4" fmla="*/ 24 w 27"/>
                <a:gd name="T5" fmla="*/ 6 h 6"/>
                <a:gd name="T6" fmla="*/ 27 w 27"/>
                <a:gd name="T7" fmla="*/ 3 h 6"/>
                <a:gd name="T8" fmla="*/ 24 w 27"/>
                <a:gd name="T9" fmla="*/ 0 h 6"/>
                <a:gd name="T10" fmla="*/ 3 w 27"/>
                <a:gd name="T11" fmla="*/ 0 h 6"/>
                <a:gd name="T12" fmla="*/ 0 w 27"/>
                <a:gd name="T13" fmla="*/ 3 h 6"/>
                <a:gd name="T14" fmla="*/ 3 w 27"/>
                <a:gd name="T15" fmla="*/ 6 h 6"/>
                <a:gd name="T16" fmla="*/ 3 w 27"/>
                <a:gd name="T17" fmla="*/ 5 h 6"/>
                <a:gd name="T18" fmla="*/ 3 w 27"/>
                <a:gd name="T19" fmla="*/ 4 h 6"/>
                <a:gd name="T20" fmla="*/ 2 w 27"/>
                <a:gd name="T21" fmla="*/ 3 h 6"/>
                <a:gd name="T22" fmla="*/ 3 w 27"/>
                <a:gd name="T23" fmla="*/ 2 h 6"/>
                <a:gd name="T24" fmla="*/ 24 w 27"/>
                <a:gd name="T25" fmla="*/ 2 h 6"/>
                <a:gd name="T26" fmla="*/ 25 w 27"/>
                <a:gd name="T27" fmla="*/ 3 h 6"/>
                <a:gd name="T28" fmla="*/ 24 w 27"/>
                <a:gd name="T29" fmla="*/ 4 h 6"/>
                <a:gd name="T30" fmla="*/ 3 w 27"/>
                <a:gd name="T31" fmla="*/ 4 h 6"/>
                <a:gd name="T32" fmla="*/ 3 w 27"/>
                <a:gd name="T3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6">
                  <a:moveTo>
                    <a:pt x="3" y="5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6"/>
                    <a:pt x="27" y="5"/>
                    <a:pt x="27" y="3"/>
                  </a:cubicBezTo>
                  <a:cubicBezTo>
                    <a:pt x="27" y="1"/>
                    <a:pt x="26" y="0"/>
                    <a:pt x="2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2"/>
                    <a:pt x="25" y="3"/>
                  </a:cubicBezTo>
                  <a:cubicBezTo>
                    <a:pt x="25" y="3"/>
                    <a:pt x="24" y="4"/>
                    <a:pt x="24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3" y="5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$líḋè"/>
            <p:cNvSpPr/>
            <p:nvPr/>
          </p:nvSpPr>
          <p:spPr bwMode="auto">
            <a:xfrm>
              <a:off x="6370638" y="877888"/>
              <a:ext cx="1390650" cy="1387475"/>
            </a:xfrm>
            <a:custGeom>
              <a:avLst/>
              <a:gdLst>
                <a:gd name="T0" fmla="*/ 22 w 385"/>
                <a:gd name="T1" fmla="*/ 232 h 385"/>
                <a:gd name="T2" fmla="*/ 232 w 385"/>
                <a:gd name="T3" fmla="*/ 363 h 385"/>
                <a:gd name="T4" fmla="*/ 363 w 385"/>
                <a:gd name="T5" fmla="*/ 153 h 385"/>
                <a:gd name="T6" fmla="*/ 153 w 385"/>
                <a:gd name="T7" fmla="*/ 22 h 385"/>
                <a:gd name="T8" fmla="*/ 22 w 385"/>
                <a:gd name="T9" fmla="*/ 23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85">
                  <a:moveTo>
                    <a:pt x="22" y="232"/>
                  </a:moveTo>
                  <a:cubicBezTo>
                    <a:pt x="43" y="326"/>
                    <a:pt x="137" y="385"/>
                    <a:pt x="232" y="363"/>
                  </a:cubicBezTo>
                  <a:cubicBezTo>
                    <a:pt x="326" y="341"/>
                    <a:pt x="385" y="247"/>
                    <a:pt x="363" y="153"/>
                  </a:cubicBezTo>
                  <a:cubicBezTo>
                    <a:pt x="341" y="59"/>
                    <a:pt x="248" y="0"/>
                    <a:pt x="153" y="22"/>
                  </a:cubicBezTo>
                  <a:cubicBezTo>
                    <a:pt x="59" y="43"/>
                    <a:pt x="0" y="137"/>
                    <a:pt x="22" y="232"/>
                  </a:cubicBezTo>
                  <a:close/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íśļîḋè"/>
            <p:cNvSpPr/>
            <p:nvPr/>
          </p:nvSpPr>
          <p:spPr bwMode="auto">
            <a:xfrm>
              <a:off x="6518275" y="1025526"/>
              <a:ext cx="1093788" cy="1092200"/>
            </a:xfrm>
            <a:custGeom>
              <a:avLst/>
              <a:gdLst>
                <a:gd name="T0" fmla="*/ 8 w 303"/>
                <a:gd name="T1" fmla="*/ 184 h 303"/>
                <a:gd name="T2" fmla="*/ 4 w 303"/>
                <a:gd name="T3" fmla="*/ 185 h 303"/>
                <a:gd name="T4" fmla="*/ 151 w 303"/>
                <a:gd name="T5" fmla="*/ 303 h 303"/>
                <a:gd name="T6" fmla="*/ 185 w 303"/>
                <a:gd name="T7" fmla="*/ 299 h 303"/>
                <a:gd name="T8" fmla="*/ 303 w 303"/>
                <a:gd name="T9" fmla="*/ 151 h 303"/>
                <a:gd name="T10" fmla="*/ 299 w 303"/>
                <a:gd name="T11" fmla="*/ 117 h 303"/>
                <a:gd name="T12" fmla="*/ 152 w 303"/>
                <a:gd name="T13" fmla="*/ 0 h 303"/>
                <a:gd name="T14" fmla="*/ 118 w 303"/>
                <a:gd name="T15" fmla="*/ 3 h 303"/>
                <a:gd name="T16" fmla="*/ 0 w 303"/>
                <a:gd name="T17" fmla="*/ 151 h 303"/>
                <a:gd name="T18" fmla="*/ 4 w 303"/>
                <a:gd name="T19" fmla="*/ 185 h 303"/>
                <a:gd name="T20" fmla="*/ 8 w 303"/>
                <a:gd name="T21" fmla="*/ 184 h 303"/>
                <a:gd name="T22" fmla="*/ 13 w 303"/>
                <a:gd name="T23" fmla="*/ 183 h 303"/>
                <a:gd name="T24" fmla="*/ 10 w 303"/>
                <a:gd name="T25" fmla="*/ 151 h 303"/>
                <a:gd name="T26" fmla="*/ 120 w 303"/>
                <a:gd name="T27" fmla="*/ 13 h 303"/>
                <a:gd name="T28" fmla="*/ 152 w 303"/>
                <a:gd name="T29" fmla="*/ 9 h 303"/>
                <a:gd name="T30" fmla="*/ 290 w 303"/>
                <a:gd name="T31" fmla="*/ 120 h 303"/>
                <a:gd name="T32" fmla="*/ 293 w 303"/>
                <a:gd name="T33" fmla="*/ 151 h 303"/>
                <a:gd name="T34" fmla="*/ 183 w 303"/>
                <a:gd name="T35" fmla="*/ 290 h 303"/>
                <a:gd name="T36" fmla="*/ 151 w 303"/>
                <a:gd name="T37" fmla="*/ 293 h 303"/>
                <a:gd name="T38" fmla="*/ 13 w 303"/>
                <a:gd name="T39" fmla="*/ 183 h 303"/>
                <a:gd name="T40" fmla="*/ 8 w 303"/>
                <a:gd name="T41" fmla="*/ 18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03">
                  <a:moveTo>
                    <a:pt x="8" y="184"/>
                  </a:moveTo>
                  <a:cubicBezTo>
                    <a:pt x="4" y="185"/>
                    <a:pt x="4" y="185"/>
                    <a:pt x="4" y="185"/>
                  </a:cubicBezTo>
                  <a:cubicBezTo>
                    <a:pt x="20" y="256"/>
                    <a:pt x="82" y="303"/>
                    <a:pt x="151" y="303"/>
                  </a:cubicBezTo>
                  <a:cubicBezTo>
                    <a:pt x="163" y="303"/>
                    <a:pt x="174" y="302"/>
                    <a:pt x="185" y="299"/>
                  </a:cubicBezTo>
                  <a:cubicBezTo>
                    <a:pt x="256" y="283"/>
                    <a:pt x="303" y="221"/>
                    <a:pt x="303" y="151"/>
                  </a:cubicBezTo>
                  <a:cubicBezTo>
                    <a:pt x="303" y="140"/>
                    <a:pt x="302" y="129"/>
                    <a:pt x="299" y="117"/>
                  </a:cubicBezTo>
                  <a:cubicBezTo>
                    <a:pt x="283" y="47"/>
                    <a:pt x="221" y="0"/>
                    <a:pt x="152" y="0"/>
                  </a:cubicBezTo>
                  <a:cubicBezTo>
                    <a:pt x="140" y="0"/>
                    <a:pt x="129" y="1"/>
                    <a:pt x="118" y="3"/>
                  </a:cubicBezTo>
                  <a:cubicBezTo>
                    <a:pt x="47" y="20"/>
                    <a:pt x="0" y="82"/>
                    <a:pt x="0" y="151"/>
                  </a:cubicBezTo>
                  <a:cubicBezTo>
                    <a:pt x="0" y="162"/>
                    <a:pt x="1" y="174"/>
                    <a:pt x="4" y="185"/>
                  </a:cubicBezTo>
                  <a:cubicBezTo>
                    <a:pt x="8" y="184"/>
                    <a:pt x="8" y="184"/>
                    <a:pt x="8" y="184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1" y="172"/>
                    <a:pt x="10" y="162"/>
                    <a:pt x="10" y="151"/>
                  </a:cubicBezTo>
                  <a:cubicBezTo>
                    <a:pt x="10" y="87"/>
                    <a:pt x="54" y="28"/>
                    <a:pt x="120" y="13"/>
                  </a:cubicBezTo>
                  <a:cubicBezTo>
                    <a:pt x="130" y="11"/>
                    <a:pt x="141" y="9"/>
                    <a:pt x="152" y="9"/>
                  </a:cubicBezTo>
                  <a:cubicBezTo>
                    <a:pt x="216" y="9"/>
                    <a:pt x="275" y="54"/>
                    <a:pt x="290" y="120"/>
                  </a:cubicBezTo>
                  <a:cubicBezTo>
                    <a:pt x="292" y="130"/>
                    <a:pt x="293" y="141"/>
                    <a:pt x="293" y="151"/>
                  </a:cubicBezTo>
                  <a:cubicBezTo>
                    <a:pt x="293" y="216"/>
                    <a:pt x="249" y="275"/>
                    <a:pt x="183" y="290"/>
                  </a:cubicBezTo>
                  <a:cubicBezTo>
                    <a:pt x="173" y="292"/>
                    <a:pt x="162" y="293"/>
                    <a:pt x="151" y="293"/>
                  </a:cubicBezTo>
                  <a:cubicBezTo>
                    <a:pt x="87" y="293"/>
                    <a:pt x="28" y="249"/>
                    <a:pt x="13" y="183"/>
                  </a:cubicBezTo>
                  <a:lnTo>
                    <a:pt x="8" y="184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îSḻiḓè"/>
            <p:cNvSpPr/>
            <p:nvPr/>
          </p:nvSpPr>
          <p:spPr bwMode="auto">
            <a:xfrm>
              <a:off x="6818313" y="1195388"/>
              <a:ext cx="498475" cy="703263"/>
            </a:xfrm>
            <a:custGeom>
              <a:avLst/>
              <a:gdLst>
                <a:gd name="T0" fmla="*/ 0 w 138"/>
                <a:gd name="T1" fmla="*/ 178 h 195"/>
                <a:gd name="T2" fmla="*/ 0 w 138"/>
                <a:gd name="T3" fmla="*/ 37 h 195"/>
                <a:gd name="T4" fmla="*/ 17 w 138"/>
                <a:gd name="T5" fmla="*/ 19 h 195"/>
                <a:gd name="T6" fmla="*/ 27 w 138"/>
                <a:gd name="T7" fmla="*/ 19 h 195"/>
                <a:gd name="T8" fmla="*/ 38 w 138"/>
                <a:gd name="T9" fmla="*/ 10 h 195"/>
                <a:gd name="T10" fmla="*/ 58 w 138"/>
                <a:gd name="T11" fmla="*/ 10 h 195"/>
                <a:gd name="T12" fmla="*/ 68 w 138"/>
                <a:gd name="T13" fmla="*/ 0 h 195"/>
                <a:gd name="T14" fmla="*/ 70 w 138"/>
                <a:gd name="T15" fmla="*/ 0 h 195"/>
                <a:gd name="T16" fmla="*/ 80 w 138"/>
                <a:gd name="T17" fmla="*/ 10 h 195"/>
                <a:gd name="T18" fmla="*/ 100 w 138"/>
                <a:gd name="T19" fmla="*/ 10 h 195"/>
                <a:gd name="T20" fmla="*/ 111 w 138"/>
                <a:gd name="T21" fmla="*/ 19 h 195"/>
                <a:gd name="T22" fmla="*/ 113 w 138"/>
                <a:gd name="T23" fmla="*/ 19 h 195"/>
                <a:gd name="T24" fmla="*/ 114 w 138"/>
                <a:gd name="T25" fmla="*/ 19 h 195"/>
                <a:gd name="T26" fmla="*/ 121 w 138"/>
                <a:gd name="T27" fmla="*/ 19 h 195"/>
                <a:gd name="T28" fmla="*/ 138 w 138"/>
                <a:gd name="T29" fmla="*/ 37 h 195"/>
                <a:gd name="T30" fmla="*/ 138 w 138"/>
                <a:gd name="T31" fmla="*/ 178 h 195"/>
                <a:gd name="T32" fmla="*/ 121 w 138"/>
                <a:gd name="T33" fmla="*/ 195 h 195"/>
                <a:gd name="T34" fmla="*/ 17 w 138"/>
                <a:gd name="T35" fmla="*/ 195 h 195"/>
                <a:gd name="T36" fmla="*/ 0 w 138"/>
                <a:gd name="T37" fmla="*/ 178 h 195"/>
                <a:gd name="T38" fmla="*/ 109 w 138"/>
                <a:gd name="T39" fmla="*/ 25 h 195"/>
                <a:gd name="T40" fmla="*/ 108 w 138"/>
                <a:gd name="T41" fmla="*/ 25 h 195"/>
                <a:gd name="T42" fmla="*/ 30 w 138"/>
                <a:gd name="T43" fmla="*/ 25 h 195"/>
                <a:gd name="T44" fmla="*/ 29 w 138"/>
                <a:gd name="T45" fmla="*/ 25 h 195"/>
                <a:gd name="T46" fmla="*/ 17 w 138"/>
                <a:gd name="T47" fmla="*/ 25 h 195"/>
                <a:gd name="T48" fmla="*/ 5 w 138"/>
                <a:gd name="T49" fmla="*/ 37 h 195"/>
                <a:gd name="T50" fmla="*/ 5 w 138"/>
                <a:gd name="T51" fmla="*/ 178 h 195"/>
                <a:gd name="T52" fmla="*/ 17 w 138"/>
                <a:gd name="T53" fmla="*/ 190 h 195"/>
                <a:gd name="T54" fmla="*/ 121 w 138"/>
                <a:gd name="T55" fmla="*/ 190 h 195"/>
                <a:gd name="T56" fmla="*/ 133 w 138"/>
                <a:gd name="T57" fmla="*/ 178 h 195"/>
                <a:gd name="T58" fmla="*/ 133 w 138"/>
                <a:gd name="T59" fmla="*/ 37 h 195"/>
                <a:gd name="T60" fmla="*/ 121 w 138"/>
                <a:gd name="T61" fmla="*/ 25 h 195"/>
                <a:gd name="T62" fmla="*/ 109 w 138"/>
                <a:gd name="T63" fmla="*/ 25 h 195"/>
                <a:gd name="T64" fmla="*/ 59 w 138"/>
                <a:gd name="T65" fmla="*/ 15 h 195"/>
                <a:gd name="T66" fmla="*/ 38 w 138"/>
                <a:gd name="T67" fmla="*/ 15 h 195"/>
                <a:gd name="T68" fmla="*/ 32 w 138"/>
                <a:gd name="T69" fmla="*/ 19 h 195"/>
                <a:gd name="T70" fmla="*/ 63 w 138"/>
                <a:gd name="T71" fmla="*/ 19 h 195"/>
                <a:gd name="T72" fmla="*/ 59 w 138"/>
                <a:gd name="T73" fmla="*/ 15 h 195"/>
                <a:gd name="T74" fmla="*/ 100 w 138"/>
                <a:gd name="T75" fmla="*/ 15 h 195"/>
                <a:gd name="T76" fmla="*/ 79 w 138"/>
                <a:gd name="T77" fmla="*/ 15 h 195"/>
                <a:gd name="T78" fmla="*/ 75 w 138"/>
                <a:gd name="T79" fmla="*/ 19 h 195"/>
                <a:gd name="T80" fmla="*/ 106 w 138"/>
                <a:gd name="T81" fmla="*/ 19 h 195"/>
                <a:gd name="T82" fmla="*/ 100 w 138"/>
                <a:gd name="T83" fmla="*/ 15 h 195"/>
                <a:gd name="T84" fmla="*/ 68 w 138"/>
                <a:gd name="T85" fmla="*/ 6 h 195"/>
                <a:gd name="T86" fmla="*/ 63 w 138"/>
                <a:gd name="T87" fmla="*/ 11 h 195"/>
                <a:gd name="T88" fmla="*/ 64 w 138"/>
                <a:gd name="T89" fmla="*/ 12 h 195"/>
                <a:gd name="T90" fmla="*/ 68 w 138"/>
                <a:gd name="T91" fmla="*/ 16 h 195"/>
                <a:gd name="T92" fmla="*/ 70 w 138"/>
                <a:gd name="T93" fmla="*/ 16 h 195"/>
                <a:gd name="T94" fmla="*/ 75 w 138"/>
                <a:gd name="T95" fmla="*/ 12 h 195"/>
                <a:gd name="T96" fmla="*/ 75 w 138"/>
                <a:gd name="T97" fmla="*/ 11 h 195"/>
                <a:gd name="T98" fmla="*/ 70 w 138"/>
                <a:gd name="T99" fmla="*/ 6 h 195"/>
                <a:gd name="T100" fmla="*/ 68 w 138"/>
                <a:gd name="T101" fmla="*/ 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" h="195">
                  <a:moveTo>
                    <a:pt x="0" y="178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27"/>
                    <a:pt x="7" y="19"/>
                    <a:pt x="1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8" y="14"/>
                    <a:pt x="33" y="10"/>
                    <a:pt x="3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8" y="5"/>
                    <a:pt x="63" y="0"/>
                    <a:pt x="6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5" y="0"/>
                    <a:pt x="80" y="5"/>
                    <a:pt x="80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5" y="10"/>
                    <a:pt x="110" y="14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31" y="19"/>
                    <a:pt x="138" y="27"/>
                    <a:pt x="138" y="37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38" y="188"/>
                    <a:pt x="131" y="195"/>
                    <a:pt x="121" y="195"/>
                  </a:cubicBezTo>
                  <a:cubicBezTo>
                    <a:pt x="17" y="195"/>
                    <a:pt x="17" y="195"/>
                    <a:pt x="17" y="195"/>
                  </a:cubicBezTo>
                  <a:cubicBezTo>
                    <a:pt x="7" y="195"/>
                    <a:pt x="0" y="188"/>
                    <a:pt x="0" y="178"/>
                  </a:cubicBezTo>
                  <a:close/>
                  <a:moveTo>
                    <a:pt x="109" y="25"/>
                  </a:moveTo>
                  <a:cubicBezTo>
                    <a:pt x="108" y="25"/>
                    <a:pt x="108" y="25"/>
                    <a:pt x="10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0" y="25"/>
                    <a:pt x="5" y="30"/>
                    <a:pt x="5" y="37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5" y="185"/>
                    <a:pt x="10" y="190"/>
                    <a:pt x="17" y="190"/>
                  </a:cubicBezTo>
                  <a:cubicBezTo>
                    <a:pt x="121" y="190"/>
                    <a:pt x="121" y="190"/>
                    <a:pt x="121" y="190"/>
                  </a:cubicBezTo>
                  <a:cubicBezTo>
                    <a:pt x="128" y="190"/>
                    <a:pt x="133" y="185"/>
                    <a:pt x="133" y="178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3" y="30"/>
                    <a:pt x="128" y="25"/>
                    <a:pt x="121" y="25"/>
                  </a:cubicBezTo>
                  <a:lnTo>
                    <a:pt x="109" y="25"/>
                  </a:lnTo>
                  <a:close/>
                  <a:moveTo>
                    <a:pt x="59" y="15"/>
                  </a:moveTo>
                  <a:cubicBezTo>
                    <a:pt x="38" y="15"/>
                    <a:pt x="38" y="15"/>
                    <a:pt x="38" y="15"/>
                  </a:cubicBezTo>
                  <a:cubicBezTo>
                    <a:pt x="36" y="15"/>
                    <a:pt x="33" y="17"/>
                    <a:pt x="32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1" y="18"/>
                    <a:pt x="60" y="17"/>
                    <a:pt x="59" y="15"/>
                  </a:cubicBezTo>
                  <a:close/>
                  <a:moveTo>
                    <a:pt x="100" y="15"/>
                  </a:moveTo>
                  <a:cubicBezTo>
                    <a:pt x="79" y="15"/>
                    <a:pt x="79" y="15"/>
                    <a:pt x="79" y="15"/>
                  </a:cubicBezTo>
                  <a:cubicBezTo>
                    <a:pt x="78" y="17"/>
                    <a:pt x="77" y="18"/>
                    <a:pt x="75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5" y="17"/>
                    <a:pt x="102" y="15"/>
                    <a:pt x="100" y="15"/>
                  </a:cubicBezTo>
                  <a:close/>
                  <a:moveTo>
                    <a:pt x="68" y="6"/>
                  </a:moveTo>
                  <a:cubicBezTo>
                    <a:pt x="66" y="6"/>
                    <a:pt x="63" y="8"/>
                    <a:pt x="63" y="11"/>
                  </a:cubicBezTo>
                  <a:cubicBezTo>
                    <a:pt x="63" y="11"/>
                    <a:pt x="63" y="12"/>
                    <a:pt x="64" y="12"/>
                  </a:cubicBezTo>
                  <a:cubicBezTo>
                    <a:pt x="64" y="14"/>
                    <a:pt x="66" y="16"/>
                    <a:pt x="68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2" y="16"/>
                    <a:pt x="74" y="14"/>
                    <a:pt x="75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8"/>
                    <a:pt x="73" y="6"/>
                    <a:pt x="70" y="6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iSlíḓé"/>
            <p:cNvSpPr/>
            <p:nvPr/>
          </p:nvSpPr>
          <p:spPr bwMode="auto">
            <a:xfrm>
              <a:off x="6815138" y="1190626"/>
              <a:ext cx="508000" cy="711200"/>
            </a:xfrm>
            <a:custGeom>
              <a:avLst/>
              <a:gdLst>
                <a:gd name="T0" fmla="*/ 2 w 141"/>
                <a:gd name="T1" fmla="*/ 38 h 197"/>
                <a:gd name="T2" fmla="*/ 28 w 141"/>
                <a:gd name="T3" fmla="*/ 22 h 197"/>
                <a:gd name="T4" fmla="*/ 59 w 141"/>
                <a:gd name="T5" fmla="*/ 12 h 197"/>
                <a:gd name="T6" fmla="*/ 71 w 141"/>
                <a:gd name="T7" fmla="*/ 2 h 197"/>
                <a:gd name="T8" fmla="*/ 101 w 141"/>
                <a:gd name="T9" fmla="*/ 12 h 197"/>
                <a:gd name="T10" fmla="*/ 114 w 141"/>
                <a:gd name="T11" fmla="*/ 21 h 197"/>
                <a:gd name="T12" fmla="*/ 122 w 141"/>
                <a:gd name="T13" fmla="*/ 22 h 197"/>
                <a:gd name="T14" fmla="*/ 138 w 141"/>
                <a:gd name="T15" fmla="*/ 179 h 197"/>
                <a:gd name="T16" fmla="*/ 18 w 141"/>
                <a:gd name="T17" fmla="*/ 195 h 197"/>
                <a:gd name="T18" fmla="*/ 1 w 141"/>
                <a:gd name="T19" fmla="*/ 179 h 197"/>
                <a:gd name="T20" fmla="*/ 122 w 141"/>
                <a:gd name="T21" fmla="*/ 197 h 197"/>
                <a:gd name="T22" fmla="*/ 122 w 141"/>
                <a:gd name="T23" fmla="*/ 19 h 197"/>
                <a:gd name="T24" fmla="*/ 114 w 141"/>
                <a:gd name="T25" fmla="*/ 19 h 197"/>
                <a:gd name="T26" fmla="*/ 113 w 141"/>
                <a:gd name="T27" fmla="*/ 20 h 197"/>
                <a:gd name="T28" fmla="*/ 81 w 141"/>
                <a:gd name="T29" fmla="*/ 11 h 197"/>
                <a:gd name="T30" fmla="*/ 69 w 141"/>
                <a:gd name="T31" fmla="*/ 0 h 197"/>
                <a:gd name="T32" fmla="*/ 59 w 141"/>
                <a:gd name="T33" fmla="*/ 10 h 197"/>
                <a:gd name="T34" fmla="*/ 28 w 141"/>
                <a:gd name="T35" fmla="*/ 20 h 197"/>
                <a:gd name="T36" fmla="*/ 0 w 141"/>
                <a:gd name="T37" fmla="*/ 38 h 197"/>
                <a:gd name="T38" fmla="*/ 110 w 141"/>
                <a:gd name="T39" fmla="*/ 26 h 197"/>
                <a:gd name="T40" fmla="*/ 109 w 141"/>
                <a:gd name="T41" fmla="*/ 25 h 197"/>
                <a:gd name="T42" fmla="*/ 30 w 141"/>
                <a:gd name="T43" fmla="*/ 25 h 197"/>
                <a:gd name="T44" fmla="*/ 5 w 141"/>
                <a:gd name="T45" fmla="*/ 179 h 197"/>
                <a:gd name="T46" fmla="*/ 135 w 141"/>
                <a:gd name="T47" fmla="*/ 179 h 197"/>
                <a:gd name="T48" fmla="*/ 110 w 141"/>
                <a:gd name="T49" fmla="*/ 25 h 197"/>
                <a:gd name="T50" fmla="*/ 110 w 141"/>
                <a:gd name="T51" fmla="*/ 26 h 197"/>
                <a:gd name="T52" fmla="*/ 133 w 141"/>
                <a:gd name="T53" fmla="*/ 38 h 197"/>
                <a:gd name="T54" fmla="*/ 18 w 141"/>
                <a:gd name="T55" fmla="*/ 190 h 197"/>
                <a:gd name="T56" fmla="*/ 18 w 141"/>
                <a:gd name="T57" fmla="*/ 27 h 197"/>
                <a:gd name="T58" fmla="*/ 31 w 141"/>
                <a:gd name="T59" fmla="*/ 27 h 197"/>
                <a:gd name="T60" fmla="*/ 110 w 141"/>
                <a:gd name="T61" fmla="*/ 27 h 197"/>
                <a:gd name="T62" fmla="*/ 60 w 141"/>
                <a:gd name="T63" fmla="*/ 15 h 197"/>
                <a:gd name="T64" fmla="*/ 33 w 141"/>
                <a:gd name="T65" fmla="*/ 21 h 197"/>
                <a:gd name="T66" fmla="*/ 65 w 141"/>
                <a:gd name="T67" fmla="*/ 21 h 197"/>
                <a:gd name="T68" fmla="*/ 60 w 141"/>
                <a:gd name="T69" fmla="*/ 15 h 197"/>
                <a:gd name="T70" fmla="*/ 63 w 141"/>
                <a:gd name="T71" fmla="*/ 21 h 197"/>
                <a:gd name="T72" fmla="*/ 33 w 141"/>
                <a:gd name="T73" fmla="*/ 19 h 197"/>
                <a:gd name="T74" fmla="*/ 39 w 141"/>
                <a:gd name="T75" fmla="*/ 17 h 197"/>
                <a:gd name="T76" fmla="*/ 59 w 141"/>
                <a:gd name="T77" fmla="*/ 17 h 197"/>
                <a:gd name="T78" fmla="*/ 101 w 141"/>
                <a:gd name="T79" fmla="*/ 15 h 197"/>
                <a:gd name="T80" fmla="*/ 76 w 141"/>
                <a:gd name="T81" fmla="*/ 20 h 197"/>
                <a:gd name="T82" fmla="*/ 107 w 141"/>
                <a:gd name="T83" fmla="*/ 21 h 197"/>
                <a:gd name="T84" fmla="*/ 101 w 141"/>
                <a:gd name="T85" fmla="*/ 15 h 197"/>
                <a:gd name="T86" fmla="*/ 106 w 141"/>
                <a:gd name="T87" fmla="*/ 21 h 197"/>
                <a:gd name="T88" fmla="*/ 76 w 141"/>
                <a:gd name="T89" fmla="*/ 19 h 197"/>
                <a:gd name="T90" fmla="*/ 81 w 141"/>
                <a:gd name="T91" fmla="*/ 17 h 197"/>
                <a:gd name="T92" fmla="*/ 101 w 141"/>
                <a:gd name="T93" fmla="*/ 17 h 197"/>
                <a:gd name="T94" fmla="*/ 69 w 141"/>
                <a:gd name="T95" fmla="*/ 6 h 197"/>
                <a:gd name="T96" fmla="*/ 63 w 141"/>
                <a:gd name="T97" fmla="*/ 13 h 197"/>
                <a:gd name="T98" fmla="*/ 77 w 141"/>
                <a:gd name="T99" fmla="*/ 13 h 197"/>
                <a:gd name="T100" fmla="*/ 69 w 141"/>
                <a:gd name="T101" fmla="*/ 6 h 197"/>
                <a:gd name="T102" fmla="*/ 71 w 141"/>
                <a:gd name="T103" fmla="*/ 8 h 197"/>
                <a:gd name="T104" fmla="*/ 71 w 141"/>
                <a:gd name="T105" fmla="*/ 16 h 197"/>
                <a:gd name="T106" fmla="*/ 66 w 141"/>
                <a:gd name="T107" fmla="*/ 13 h 197"/>
                <a:gd name="T108" fmla="*/ 69 w 141"/>
                <a:gd name="T109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1" h="197">
                  <a:moveTo>
                    <a:pt x="1" y="179"/>
                  </a:moveTo>
                  <a:cubicBezTo>
                    <a:pt x="2" y="179"/>
                    <a:pt x="2" y="179"/>
                    <a:pt x="2" y="17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3"/>
                    <a:pt x="4" y="29"/>
                    <a:pt x="6" y="26"/>
                  </a:cubicBezTo>
                  <a:cubicBezTo>
                    <a:pt x="9" y="23"/>
                    <a:pt x="13" y="22"/>
                    <a:pt x="1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9" y="21"/>
                    <a:pt x="29" y="21"/>
                  </a:cubicBezTo>
                  <a:cubicBezTo>
                    <a:pt x="30" y="16"/>
                    <a:pt x="34" y="12"/>
                    <a:pt x="3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0" y="12"/>
                    <a:pt x="60" y="12"/>
                    <a:pt x="60" y="11"/>
                  </a:cubicBezTo>
                  <a:cubicBezTo>
                    <a:pt x="60" y="6"/>
                    <a:pt x="64" y="2"/>
                    <a:pt x="69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6" y="2"/>
                    <a:pt x="80" y="6"/>
                    <a:pt x="80" y="11"/>
                  </a:cubicBezTo>
                  <a:cubicBezTo>
                    <a:pt x="80" y="12"/>
                    <a:pt x="81" y="12"/>
                    <a:pt x="8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6" y="12"/>
                    <a:pt x="110" y="16"/>
                    <a:pt x="111" y="21"/>
                  </a:cubicBezTo>
                  <a:cubicBezTo>
                    <a:pt x="111" y="21"/>
                    <a:pt x="112" y="21"/>
                    <a:pt x="112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7" y="22"/>
                    <a:pt x="131" y="23"/>
                    <a:pt x="134" y="26"/>
                  </a:cubicBezTo>
                  <a:cubicBezTo>
                    <a:pt x="137" y="29"/>
                    <a:pt x="138" y="33"/>
                    <a:pt x="138" y="38"/>
                  </a:cubicBezTo>
                  <a:cubicBezTo>
                    <a:pt x="138" y="179"/>
                    <a:pt x="138" y="179"/>
                    <a:pt x="138" y="179"/>
                  </a:cubicBezTo>
                  <a:cubicBezTo>
                    <a:pt x="138" y="184"/>
                    <a:pt x="137" y="188"/>
                    <a:pt x="134" y="191"/>
                  </a:cubicBezTo>
                  <a:cubicBezTo>
                    <a:pt x="131" y="194"/>
                    <a:pt x="127" y="195"/>
                    <a:pt x="122" y="195"/>
                  </a:cubicBezTo>
                  <a:cubicBezTo>
                    <a:pt x="18" y="195"/>
                    <a:pt x="18" y="195"/>
                    <a:pt x="18" y="195"/>
                  </a:cubicBezTo>
                  <a:cubicBezTo>
                    <a:pt x="13" y="195"/>
                    <a:pt x="9" y="194"/>
                    <a:pt x="6" y="191"/>
                  </a:cubicBezTo>
                  <a:cubicBezTo>
                    <a:pt x="4" y="188"/>
                    <a:pt x="2" y="184"/>
                    <a:pt x="2" y="179"/>
                  </a:cubicBezTo>
                  <a:cubicBezTo>
                    <a:pt x="1" y="179"/>
                    <a:pt x="1" y="179"/>
                    <a:pt x="1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9"/>
                    <a:pt x="8" y="197"/>
                    <a:pt x="18" y="197"/>
                  </a:cubicBezTo>
                  <a:cubicBezTo>
                    <a:pt x="122" y="197"/>
                    <a:pt x="122" y="197"/>
                    <a:pt x="122" y="197"/>
                  </a:cubicBezTo>
                  <a:cubicBezTo>
                    <a:pt x="132" y="197"/>
                    <a:pt x="141" y="189"/>
                    <a:pt x="141" y="179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1" y="28"/>
                    <a:pt x="132" y="19"/>
                    <a:pt x="122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2" y="14"/>
                    <a:pt x="107" y="10"/>
                    <a:pt x="10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5"/>
                    <a:pt x="77" y="0"/>
                    <a:pt x="7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3" y="0"/>
                    <a:pt x="58" y="5"/>
                    <a:pt x="58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3" y="10"/>
                    <a:pt x="28" y="14"/>
                    <a:pt x="27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8" y="19"/>
                    <a:pt x="0" y="28"/>
                    <a:pt x="0" y="38"/>
                  </a:cubicBezTo>
                  <a:cubicBezTo>
                    <a:pt x="0" y="179"/>
                    <a:pt x="0" y="179"/>
                    <a:pt x="0" y="179"/>
                  </a:cubicBezTo>
                  <a:lnTo>
                    <a:pt x="1" y="179"/>
                  </a:lnTo>
                  <a:close/>
                  <a:moveTo>
                    <a:pt x="110" y="26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1" y="25"/>
                    <a:pt x="5" y="31"/>
                    <a:pt x="5" y="38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5" y="186"/>
                    <a:pt x="11" y="192"/>
                    <a:pt x="18" y="192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9" y="192"/>
                    <a:pt x="135" y="186"/>
                    <a:pt x="135" y="179"/>
                  </a:cubicBezTo>
                  <a:cubicBezTo>
                    <a:pt x="135" y="38"/>
                    <a:pt x="135" y="38"/>
                    <a:pt x="135" y="38"/>
                  </a:cubicBezTo>
                  <a:cubicBezTo>
                    <a:pt x="135" y="31"/>
                    <a:pt x="129" y="25"/>
                    <a:pt x="122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7"/>
                    <a:pt x="110" y="27"/>
                    <a:pt x="110" y="27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8" y="27"/>
                    <a:pt x="133" y="32"/>
                    <a:pt x="133" y="38"/>
                  </a:cubicBezTo>
                  <a:cubicBezTo>
                    <a:pt x="133" y="179"/>
                    <a:pt x="133" y="179"/>
                    <a:pt x="133" y="179"/>
                  </a:cubicBezTo>
                  <a:cubicBezTo>
                    <a:pt x="133" y="185"/>
                    <a:pt x="128" y="190"/>
                    <a:pt x="122" y="190"/>
                  </a:cubicBezTo>
                  <a:cubicBezTo>
                    <a:pt x="18" y="190"/>
                    <a:pt x="18" y="190"/>
                    <a:pt x="18" y="190"/>
                  </a:cubicBezTo>
                  <a:cubicBezTo>
                    <a:pt x="12" y="190"/>
                    <a:pt x="7" y="185"/>
                    <a:pt x="7" y="17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2"/>
                    <a:pt x="12" y="27"/>
                    <a:pt x="18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110" y="27"/>
                    <a:pt x="110" y="27"/>
                    <a:pt x="110" y="27"/>
                  </a:cubicBezTo>
                  <a:cubicBezTo>
                    <a:pt x="110" y="27"/>
                    <a:pt x="110" y="27"/>
                    <a:pt x="110" y="27"/>
                  </a:cubicBezTo>
                  <a:lnTo>
                    <a:pt x="110" y="26"/>
                  </a:lnTo>
                  <a:close/>
                  <a:moveTo>
                    <a:pt x="60" y="16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6" y="15"/>
                    <a:pt x="34" y="17"/>
                    <a:pt x="32" y="20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5" y="21"/>
                    <a:pt x="65" y="21"/>
                  </a:cubicBezTo>
                  <a:cubicBezTo>
                    <a:pt x="65" y="20"/>
                    <a:pt x="65" y="20"/>
                    <a:pt x="64" y="20"/>
                  </a:cubicBezTo>
                  <a:cubicBezTo>
                    <a:pt x="63" y="19"/>
                    <a:pt x="62" y="17"/>
                    <a:pt x="61" y="16"/>
                  </a:cubicBezTo>
                  <a:cubicBezTo>
                    <a:pt x="61" y="15"/>
                    <a:pt x="61" y="15"/>
                    <a:pt x="60" y="15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9"/>
                    <a:pt x="61" y="20"/>
                    <a:pt x="63" y="21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19"/>
                    <a:pt x="37" y="17"/>
                    <a:pt x="39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7"/>
                    <a:pt x="59" y="17"/>
                    <a:pt x="59" y="17"/>
                  </a:cubicBezTo>
                  <a:lnTo>
                    <a:pt x="60" y="16"/>
                  </a:lnTo>
                  <a:close/>
                  <a:moveTo>
                    <a:pt x="101" y="16"/>
                  </a:moveTo>
                  <a:cubicBezTo>
                    <a:pt x="101" y="15"/>
                    <a:pt x="101" y="15"/>
                    <a:pt x="101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15"/>
                    <a:pt x="79" y="15"/>
                    <a:pt x="79" y="16"/>
                  </a:cubicBezTo>
                  <a:cubicBezTo>
                    <a:pt x="78" y="17"/>
                    <a:pt x="77" y="19"/>
                    <a:pt x="76" y="20"/>
                  </a:cubicBezTo>
                  <a:cubicBezTo>
                    <a:pt x="75" y="20"/>
                    <a:pt x="75" y="20"/>
                    <a:pt x="75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17"/>
                    <a:pt x="104" y="15"/>
                    <a:pt x="101" y="15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3" y="17"/>
                    <a:pt x="105" y="19"/>
                    <a:pt x="106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0"/>
                    <a:pt x="80" y="19"/>
                    <a:pt x="81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101" y="17"/>
                    <a:pt x="101" y="17"/>
                    <a:pt x="101" y="17"/>
                  </a:cubicBezTo>
                  <a:lnTo>
                    <a:pt x="101" y="16"/>
                  </a:lnTo>
                  <a:close/>
                  <a:moveTo>
                    <a:pt x="69" y="7"/>
                  </a:moveTo>
                  <a:cubicBezTo>
                    <a:pt x="69" y="6"/>
                    <a:pt x="69" y="6"/>
                    <a:pt x="69" y="6"/>
                  </a:cubicBezTo>
                  <a:cubicBezTo>
                    <a:pt x="66" y="6"/>
                    <a:pt x="63" y="8"/>
                    <a:pt x="63" y="12"/>
                  </a:cubicBezTo>
                  <a:cubicBezTo>
                    <a:pt x="63" y="12"/>
                    <a:pt x="63" y="13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4" y="16"/>
                    <a:pt x="67" y="18"/>
                    <a:pt x="69" y="1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73" y="18"/>
                    <a:pt x="76" y="16"/>
                    <a:pt x="77" y="13"/>
                  </a:cubicBezTo>
                  <a:cubicBezTo>
                    <a:pt x="77" y="13"/>
                    <a:pt x="77" y="12"/>
                    <a:pt x="77" y="12"/>
                  </a:cubicBezTo>
                  <a:cubicBezTo>
                    <a:pt x="77" y="8"/>
                    <a:pt x="74" y="6"/>
                    <a:pt x="71" y="6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3" y="8"/>
                    <a:pt x="75" y="9"/>
                    <a:pt x="75" y="12"/>
                  </a:cubicBezTo>
                  <a:cubicBezTo>
                    <a:pt x="75" y="12"/>
                    <a:pt x="75" y="12"/>
                    <a:pt x="75" y="13"/>
                  </a:cubicBezTo>
                  <a:cubicBezTo>
                    <a:pt x="74" y="15"/>
                    <a:pt x="73" y="16"/>
                    <a:pt x="71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6" y="15"/>
                    <a:pt x="66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9"/>
                    <a:pt x="67" y="8"/>
                    <a:pt x="69" y="8"/>
                  </a:cubicBezTo>
                  <a:lnTo>
                    <a:pt x="69" y="7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šľíḋè"/>
            <p:cNvSpPr/>
            <p:nvPr/>
          </p:nvSpPr>
          <p:spPr bwMode="auto">
            <a:xfrm>
              <a:off x="6897688" y="1354138"/>
              <a:ext cx="339725" cy="468313"/>
            </a:xfrm>
            <a:custGeom>
              <a:avLst/>
              <a:gdLst>
                <a:gd name="T0" fmla="*/ 0 w 94"/>
                <a:gd name="T1" fmla="*/ 128 h 130"/>
                <a:gd name="T2" fmla="*/ 0 w 94"/>
                <a:gd name="T3" fmla="*/ 3 h 130"/>
                <a:gd name="T4" fmla="*/ 2 w 94"/>
                <a:gd name="T5" fmla="*/ 0 h 130"/>
                <a:gd name="T6" fmla="*/ 92 w 94"/>
                <a:gd name="T7" fmla="*/ 0 h 130"/>
                <a:gd name="T8" fmla="*/ 94 w 94"/>
                <a:gd name="T9" fmla="*/ 3 h 130"/>
                <a:gd name="T10" fmla="*/ 94 w 94"/>
                <a:gd name="T11" fmla="*/ 128 h 130"/>
                <a:gd name="T12" fmla="*/ 92 w 94"/>
                <a:gd name="T13" fmla="*/ 130 h 130"/>
                <a:gd name="T14" fmla="*/ 2 w 94"/>
                <a:gd name="T15" fmla="*/ 130 h 130"/>
                <a:gd name="T16" fmla="*/ 0 w 94"/>
                <a:gd name="T17" fmla="*/ 128 h 130"/>
                <a:gd name="T18" fmla="*/ 89 w 94"/>
                <a:gd name="T19" fmla="*/ 6 h 130"/>
                <a:gd name="T20" fmla="*/ 5 w 94"/>
                <a:gd name="T21" fmla="*/ 6 h 130"/>
                <a:gd name="T22" fmla="*/ 5 w 94"/>
                <a:gd name="T23" fmla="*/ 125 h 130"/>
                <a:gd name="T24" fmla="*/ 89 w 94"/>
                <a:gd name="T25" fmla="*/ 125 h 130"/>
                <a:gd name="T26" fmla="*/ 89 w 94"/>
                <a:gd name="T27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130">
                  <a:moveTo>
                    <a:pt x="0" y="128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0"/>
                    <a:pt x="94" y="1"/>
                    <a:pt x="94" y="3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94" y="129"/>
                    <a:pt x="93" y="130"/>
                    <a:pt x="92" y="130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1" y="130"/>
                    <a:pt x="0" y="129"/>
                    <a:pt x="0" y="128"/>
                  </a:cubicBezTo>
                  <a:close/>
                  <a:moveTo>
                    <a:pt x="89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89" y="125"/>
                    <a:pt x="89" y="125"/>
                    <a:pt x="89" y="125"/>
                  </a:cubicBezTo>
                  <a:lnTo>
                    <a:pt x="89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íSliḑe"/>
            <p:cNvSpPr/>
            <p:nvPr/>
          </p:nvSpPr>
          <p:spPr bwMode="auto">
            <a:xfrm>
              <a:off x="6894513" y="1349376"/>
              <a:ext cx="346075" cy="476250"/>
            </a:xfrm>
            <a:custGeom>
              <a:avLst/>
              <a:gdLst>
                <a:gd name="T0" fmla="*/ 1 w 96"/>
                <a:gd name="T1" fmla="*/ 129 h 132"/>
                <a:gd name="T2" fmla="*/ 2 w 96"/>
                <a:gd name="T3" fmla="*/ 129 h 132"/>
                <a:gd name="T4" fmla="*/ 2 w 96"/>
                <a:gd name="T5" fmla="*/ 4 h 132"/>
                <a:gd name="T6" fmla="*/ 3 w 96"/>
                <a:gd name="T7" fmla="*/ 2 h 132"/>
                <a:gd name="T8" fmla="*/ 93 w 96"/>
                <a:gd name="T9" fmla="*/ 2 h 132"/>
                <a:gd name="T10" fmla="*/ 94 w 96"/>
                <a:gd name="T11" fmla="*/ 4 h 132"/>
                <a:gd name="T12" fmla="*/ 94 w 96"/>
                <a:gd name="T13" fmla="*/ 129 h 132"/>
                <a:gd name="T14" fmla="*/ 93 w 96"/>
                <a:gd name="T15" fmla="*/ 130 h 132"/>
                <a:gd name="T16" fmla="*/ 3 w 96"/>
                <a:gd name="T17" fmla="*/ 130 h 132"/>
                <a:gd name="T18" fmla="*/ 2 w 96"/>
                <a:gd name="T19" fmla="*/ 129 h 132"/>
                <a:gd name="T20" fmla="*/ 1 w 96"/>
                <a:gd name="T21" fmla="*/ 129 h 132"/>
                <a:gd name="T22" fmla="*/ 0 w 96"/>
                <a:gd name="T23" fmla="*/ 129 h 132"/>
                <a:gd name="T24" fmla="*/ 3 w 96"/>
                <a:gd name="T25" fmla="*/ 132 h 132"/>
                <a:gd name="T26" fmla="*/ 93 w 96"/>
                <a:gd name="T27" fmla="*/ 132 h 132"/>
                <a:gd name="T28" fmla="*/ 96 w 96"/>
                <a:gd name="T29" fmla="*/ 129 h 132"/>
                <a:gd name="T30" fmla="*/ 96 w 96"/>
                <a:gd name="T31" fmla="*/ 4 h 132"/>
                <a:gd name="T32" fmla="*/ 93 w 96"/>
                <a:gd name="T33" fmla="*/ 0 h 132"/>
                <a:gd name="T34" fmla="*/ 3 w 96"/>
                <a:gd name="T35" fmla="*/ 0 h 132"/>
                <a:gd name="T36" fmla="*/ 0 w 96"/>
                <a:gd name="T37" fmla="*/ 4 h 132"/>
                <a:gd name="T38" fmla="*/ 0 w 96"/>
                <a:gd name="T39" fmla="*/ 129 h 132"/>
                <a:gd name="T40" fmla="*/ 1 w 96"/>
                <a:gd name="T41" fmla="*/ 129 h 132"/>
                <a:gd name="T42" fmla="*/ 90 w 96"/>
                <a:gd name="T43" fmla="*/ 7 h 132"/>
                <a:gd name="T44" fmla="*/ 90 w 96"/>
                <a:gd name="T45" fmla="*/ 6 h 132"/>
                <a:gd name="T46" fmla="*/ 6 w 96"/>
                <a:gd name="T47" fmla="*/ 6 h 132"/>
                <a:gd name="T48" fmla="*/ 5 w 96"/>
                <a:gd name="T49" fmla="*/ 6 h 132"/>
                <a:gd name="T50" fmla="*/ 5 w 96"/>
                <a:gd name="T51" fmla="*/ 7 h 132"/>
                <a:gd name="T52" fmla="*/ 5 w 96"/>
                <a:gd name="T53" fmla="*/ 126 h 132"/>
                <a:gd name="T54" fmla="*/ 5 w 96"/>
                <a:gd name="T55" fmla="*/ 127 h 132"/>
                <a:gd name="T56" fmla="*/ 6 w 96"/>
                <a:gd name="T57" fmla="*/ 127 h 132"/>
                <a:gd name="T58" fmla="*/ 90 w 96"/>
                <a:gd name="T59" fmla="*/ 127 h 132"/>
                <a:gd name="T60" fmla="*/ 91 w 96"/>
                <a:gd name="T61" fmla="*/ 127 h 132"/>
                <a:gd name="T62" fmla="*/ 91 w 96"/>
                <a:gd name="T63" fmla="*/ 126 h 132"/>
                <a:gd name="T64" fmla="*/ 91 w 96"/>
                <a:gd name="T65" fmla="*/ 7 h 132"/>
                <a:gd name="T66" fmla="*/ 91 w 96"/>
                <a:gd name="T67" fmla="*/ 6 h 132"/>
                <a:gd name="T68" fmla="*/ 90 w 96"/>
                <a:gd name="T69" fmla="*/ 6 h 132"/>
                <a:gd name="T70" fmla="*/ 90 w 96"/>
                <a:gd name="T71" fmla="*/ 7 h 132"/>
                <a:gd name="T72" fmla="*/ 89 w 96"/>
                <a:gd name="T73" fmla="*/ 7 h 132"/>
                <a:gd name="T74" fmla="*/ 89 w 96"/>
                <a:gd name="T75" fmla="*/ 125 h 132"/>
                <a:gd name="T76" fmla="*/ 7 w 96"/>
                <a:gd name="T77" fmla="*/ 125 h 132"/>
                <a:gd name="T78" fmla="*/ 7 w 96"/>
                <a:gd name="T79" fmla="*/ 8 h 132"/>
                <a:gd name="T80" fmla="*/ 90 w 96"/>
                <a:gd name="T81" fmla="*/ 8 h 132"/>
                <a:gd name="T82" fmla="*/ 90 w 96"/>
                <a:gd name="T83" fmla="*/ 7 h 132"/>
                <a:gd name="T84" fmla="*/ 89 w 96"/>
                <a:gd name="T85" fmla="*/ 7 h 132"/>
                <a:gd name="T86" fmla="*/ 90 w 96"/>
                <a:gd name="T87" fmla="*/ 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" h="132">
                  <a:moveTo>
                    <a:pt x="1" y="129"/>
                  </a:moveTo>
                  <a:cubicBezTo>
                    <a:pt x="2" y="129"/>
                    <a:pt x="2" y="129"/>
                    <a:pt x="2" y="12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4" y="2"/>
                    <a:pt x="94" y="3"/>
                    <a:pt x="94" y="4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30"/>
                    <a:pt x="9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0"/>
                    <a:pt x="2" y="129"/>
                    <a:pt x="2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1"/>
                    <a:pt x="1" y="132"/>
                    <a:pt x="3" y="132"/>
                  </a:cubicBezTo>
                  <a:cubicBezTo>
                    <a:pt x="93" y="132"/>
                    <a:pt x="93" y="132"/>
                    <a:pt x="93" y="132"/>
                  </a:cubicBezTo>
                  <a:cubicBezTo>
                    <a:pt x="95" y="132"/>
                    <a:pt x="96" y="131"/>
                    <a:pt x="96" y="129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5" y="0"/>
                    <a:pt x="9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29"/>
                    <a:pt x="0" y="129"/>
                    <a:pt x="0" y="129"/>
                  </a:cubicBezTo>
                  <a:lnTo>
                    <a:pt x="1" y="129"/>
                  </a:lnTo>
                  <a:close/>
                  <a:moveTo>
                    <a:pt x="90" y="7"/>
                  </a:moveTo>
                  <a:cubicBezTo>
                    <a:pt x="90" y="6"/>
                    <a:pt x="90" y="6"/>
                    <a:pt x="90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9" y="7"/>
                    <a:pt x="89" y="7"/>
                  </a:cubicBezTo>
                  <a:lnTo>
                    <a:pt x="90" y="7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îş1îdê"/>
            <p:cNvSpPr/>
            <p:nvPr/>
          </p:nvSpPr>
          <p:spPr bwMode="auto">
            <a:xfrm>
              <a:off x="6954838" y="1428751"/>
              <a:ext cx="223838" cy="22225"/>
            </a:xfrm>
            <a:custGeom>
              <a:avLst/>
              <a:gdLst>
                <a:gd name="T0" fmla="*/ 3 w 62"/>
                <a:gd name="T1" fmla="*/ 6 h 6"/>
                <a:gd name="T2" fmla="*/ 59 w 62"/>
                <a:gd name="T3" fmla="*/ 6 h 6"/>
                <a:gd name="T4" fmla="*/ 62 w 62"/>
                <a:gd name="T5" fmla="*/ 3 h 6"/>
                <a:gd name="T6" fmla="*/ 59 w 62"/>
                <a:gd name="T7" fmla="*/ 0 h 6"/>
                <a:gd name="T8" fmla="*/ 3 w 62"/>
                <a:gd name="T9" fmla="*/ 0 h 6"/>
                <a:gd name="T10" fmla="*/ 0 w 62"/>
                <a:gd name="T11" fmla="*/ 3 h 6"/>
                <a:gd name="T12" fmla="*/ 3 w 6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">
                  <a:moveTo>
                    <a:pt x="3" y="6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61" y="6"/>
                    <a:pt x="62" y="4"/>
                    <a:pt x="62" y="3"/>
                  </a:cubicBezTo>
                  <a:cubicBezTo>
                    <a:pt x="62" y="2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Sḷíḓê"/>
            <p:cNvSpPr/>
            <p:nvPr/>
          </p:nvSpPr>
          <p:spPr bwMode="auto">
            <a:xfrm>
              <a:off x="6951663" y="1425576"/>
              <a:ext cx="231775" cy="28575"/>
            </a:xfrm>
            <a:custGeom>
              <a:avLst/>
              <a:gdLst>
                <a:gd name="T0" fmla="*/ 4 w 64"/>
                <a:gd name="T1" fmla="*/ 7 h 8"/>
                <a:gd name="T2" fmla="*/ 4 w 64"/>
                <a:gd name="T3" fmla="*/ 8 h 8"/>
                <a:gd name="T4" fmla="*/ 60 w 64"/>
                <a:gd name="T5" fmla="*/ 8 h 8"/>
                <a:gd name="T6" fmla="*/ 64 w 64"/>
                <a:gd name="T7" fmla="*/ 4 h 8"/>
                <a:gd name="T8" fmla="*/ 60 w 64"/>
                <a:gd name="T9" fmla="*/ 0 h 8"/>
                <a:gd name="T10" fmla="*/ 4 w 64"/>
                <a:gd name="T11" fmla="*/ 0 h 8"/>
                <a:gd name="T12" fmla="*/ 0 w 64"/>
                <a:gd name="T13" fmla="*/ 4 h 8"/>
                <a:gd name="T14" fmla="*/ 4 w 64"/>
                <a:gd name="T15" fmla="*/ 8 h 8"/>
                <a:gd name="T16" fmla="*/ 4 w 64"/>
                <a:gd name="T17" fmla="*/ 7 h 8"/>
                <a:gd name="T18" fmla="*/ 4 w 64"/>
                <a:gd name="T19" fmla="*/ 6 h 8"/>
                <a:gd name="T20" fmla="*/ 2 w 64"/>
                <a:gd name="T21" fmla="*/ 4 h 8"/>
                <a:gd name="T22" fmla="*/ 4 w 64"/>
                <a:gd name="T23" fmla="*/ 2 h 8"/>
                <a:gd name="T24" fmla="*/ 60 w 64"/>
                <a:gd name="T25" fmla="*/ 2 h 8"/>
                <a:gd name="T26" fmla="*/ 62 w 64"/>
                <a:gd name="T27" fmla="*/ 4 h 8"/>
                <a:gd name="T28" fmla="*/ 60 w 64"/>
                <a:gd name="T29" fmla="*/ 6 h 8"/>
                <a:gd name="T30" fmla="*/ 4 w 64"/>
                <a:gd name="T31" fmla="*/ 6 h 8"/>
                <a:gd name="T32" fmla="*/ 4 w 64"/>
                <a:gd name="T3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8">
                  <a:moveTo>
                    <a:pt x="4" y="7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3"/>
                    <a:pt x="62" y="4"/>
                  </a:cubicBezTo>
                  <a:cubicBezTo>
                    <a:pt x="62" y="5"/>
                    <a:pt x="61" y="6"/>
                    <a:pt x="60" y="6"/>
                  </a:cubicBezTo>
                  <a:cubicBezTo>
                    <a:pt x="4" y="6"/>
                    <a:pt x="4" y="6"/>
                    <a:pt x="4" y="6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ïṣ1íḓè"/>
            <p:cNvSpPr/>
            <p:nvPr/>
          </p:nvSpPr>
          <p:spPr bwMode="auto">
            <a:xfrm>
              <a:off x="6954838" y="1504951"/>
              <a:ext cx="223838" cy="17463"/>
            </a:xfrm>
            <a:custGeom>
              <a:avLst/>
              <a:gdLst>
                <a:gd name="T0" fmla="*/ 3 w 62"/>
                <a:gd name="T1" fmla="*/ 5 h 5"/>
                <a:gd name="T2" fmla="*/ 59 w 62"/>
                <a:gd name="T3" fmla="*/ 5 h 5"/>
                <a:gd name="T4" fmla="*/ 62 w 62"/>
                <a:gd name="T5" fmla="*/ 2 h 5"/>
                <a:gd name="T6" fmla="*/ 59 w 62"/>
                <a:gd name="T7" fmla="*/ 0 h 5"/>
                <a:gd name="T8" fmla="*/ 3 w 62"/>
                <a:gd name="T9" fmla="*/ 0 h 5"/>
                <a:gd name="T10" fmla="*/ 0 w 62"/>
                <a:gd name="T11" fmla="*/ 2 h 5"/>
                <a:gd name="T12" fmla="*/ 3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3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1" y="5"/>
                    <a:pt x="62" y="4"/>
                    <a:pt x="62" y="2"/>
                  </a:cubicBezTo>
                  <a:cubicBezTo>
                    <a:pt x="62" y="1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ïŝľîḑè"/>
            <p:cNvSpPr/>
            <p:nvPr/>
          </p:nvSpPr>
          <p:spPr bwMode="auto">
            <a:xfrm>
              <a:off x="6951663" y="1501776"/>
              <a:ext cx="231775" cy="25400"/>
            </a:xfrm>
            <a:custGeom>
              <a:avLst/>
              <a:gdLst>
                <a:gd name="T0" fmla="*/ 4 w 64"/>
                <a:gd name="T1" fmla="*/ 6 h 7"/>
                <a:gd name="T2" fmla="*/ 4 w 64"/>
                <a:gd name="T3" fmla="*/ 7 h 7"/>
                <a:gd name="T4" fmla="*/ 60 w 64"/>
                <a:gd name="T5" fmla="*/ 7 h 7"/>
                <a:gd name="T6" fmla="*/ 64 w 64"/>
                <a:gd name="T7" fmla="*/ 3 h 7"/>
                <a:gd name="T8" fmla="*/ 60 w 64"/>
                <a:gd name="T9" fmla="*/ 0 h 7"/>
                <a:gd name="T10" fmla="*/ 4 w 64"/>
                <a:gd name="T11" fmla="*/ 0 h 7"/>
                <a:gd name="T12" fmla="*/ 0 w 64"/>
                <a:gd name="T13" fmla="*/ 3 h 7"/>
                <a:gd name="T14" fmla="*/ 4 w 64"/>
                <a:gd name="T15" fmla="*/ 7 h 7"/>
                <a:gd name="T16" fmla="*/ 4 w 64"/>
                <a:gd name="T17" fmla="*/ 6 h 7"/>
                <a:gd name="T18" fmla="*/ 4 w 64"/>
                <a:gd name="T19" fmla="*/ 5 h 7"/>
                <a:gd name="T20" fmla="*/ 2 w 64"/>
                <a:gd name="T21" fmla="*/ 3 h 7"/>
                <a:gd name="T22" fmla="*/ 4 w 64"/>
                <a:gd name="T23" fmla="*/ 2 h 7"/>
                <a:gd name="T24" fmla="*/ 60 w 64"/>
                <a:gd name="T25" fmla="*/ 2 h 7"/>
                <a:gd name="T26" fmla="*/ 62 w 64"/>
                <a:gd name="T27" fmla="*/ 3 h 7"/>
                <a:gd name="T28" fmla="*/ 60 w 64"/>
                <a:gd name="T29" fmla="*/ 5 h 7"/>
                <a:gd name="T30" fmla="*/ 4 w 64"/>
                <a:gd name="T31" fmla="*/ 5 h 7"/>
                <a:gd name="T32" fmla="*/ 4 w 64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">
                  <a:moveTo>
                    <a:pt x="4" y="6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7"/>
                    <a:pt x="64" y="5"/>
                    <a:pt x="64" y="3"/>
                  </a:cubicBezTo>
                  <a:cubicBezTo>
                    <a:pt x="64" y="1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4"/>
                    <a:pt x="2" y="3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3"/>
                    <a:pt x="62" y="3"/>
                  </a:cubicBezTo>
                  <a:cubicBezTo>
                    <a:pt x="62" y="4"/>
                    <a:pt x="61" y="5"/>
                    <a:pt x="60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S1ide"/>
            <p:cNvSpPr/>
            <p:nvPr/>
          </p:nvSpPr>
          <p:spPr bwMode="auto">
            <a:xfrm>
              <a:off x="6954838" y="1576388"/>
              <a:ext cx="223838" cy="19050"/>
            </a:xfrm>
            <a:custGeom>
              <a:avLst/>
              <a:gdLst>
                <a:gd name="T0" fmla="*/ 3 w 62"/>
                <a:gd name="T1" fmla="*/ 5 h 5"/>
                <a:gd name="T2" fmla="*/ 59 w 62"/>
                <a:gd name="T3" fmla="*/ 5 h 5"/>
                <a:gd name="T4" fmla="*/ 62 w 62"/>
                <a:gd name="T5" fmla="*/ 3 h 5"/>
                <a:gd name="T6" fmla="*/ 59 w 62"/>
                <a:gd name="T7" fmla="*/ 0 h 5"/>
                <a:gd name="T8" fmla="*/ 3 w 62"/>
                <a:gd name="T9" fmla="*/ 0 h 5"/>
                <a:gd name="T10" fmla="*/ 0 w 62"/>
                <a:gd name="T11" fmla="*/ 3 h 5"/>
                <a:gd name="T12" fmla="*/ 3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3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1" y="5"/>
                    <a:pt x="62" y="4"/>
                    <a:pt x="62" y="3"/>
                  </a:cubicBezTo>
                  <a:cubicBezTo>
                    <a:pt x="62" y="1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ṡľïḍê"/>
            <p:cNvSpPr/>
            <p:nvPr/>
          </p:nvSpPr>
          <p:spPr bwMode="auto">
            <a:xfrm>
              <a:off x="6951663" y="1573213"/>
              <a:ext cx="231775" cy="25400"/>
            </a:xfrm>
            <a:custGeom>
              <a:avLst/>
              <a:gdLst>
                <a:gd name="T0" fmla="*/ 4 w 64"/>
                <a:gd name="T1" fmla="*/ 6 h 7"/>
                <a:gd name="T2" fmla="*/ 4 w 64"/>
                <a:gd name="T3" fmla="*/ 7 h 7"/>
                <a:gd name="T4" fmla="*/ 60 w 64"/>
                <a:gd name="T5" fmla="*/ 7 h 7"/>
                <a:gd name="T6" fmla="*/ 64 w 64"/>
                <a:gd name="T7" fmla="*/ 4 h 7"/>
                <a:gd name="T8" fmla="*/ 60 w 64"/>
                <a:gd name="T9" fmla="*/ 0 h 7"/>
                <a:gd name="T10" fmla="*/ 4 w 64"/>
                <a:gd name="T11" fmla="*/ 0 h 7"/>
                <a:gd name="T12" fmla="*/ 0 w 64"/>
                <a:gd name="T13" fmla="*/ 4 h 7"/>
                <a:gd name="T14" fmla="*/ 4 w 64"/>
                <a:gd name="T15" fmla="*/ 7 h 7"/>
                <a:gd name="T16" fmla="*/ 4 w 64"/>
                <a:gd name="T17" fmla="*/ 6 h 7"/>
                <a:gd name="T18" fmla="*/ 4 w 64"/>
                <a:gd name="T19" fmla="*/ 5 h 7"/>
                <a:gd name="T20" fmla="*/ 2 w 64"/>
                <a:gd name="T21" fmla="*/ 4 h 7"/>
                <a:gd name="T22" fmla="*/ 4 w 64"/>
                <a:gd name="T23" fmla="*/ 2 h 7"/>
                <a:gd name="T24" fmla="*/ 60 w 64"/>
                <a:gd name="T25" fmla="*/ 2 h 7"/>
                <a:gd name="T26" fmla="*/ 62 w 64"/>
                <a:gd name="T27" fmla="*/ 4 h 7"/>
                <a:gd name="T28" fmla="*/ 60 w 64"/>
                <a:gd name="T29" fmla="*/ 5 h 7"/>
                <a:gd name="T30" fmla="*/ 4 w 64"/>
                <a:gd name="T31" fmla="*/ 5 h 7"/>
                <a:gd name="T32" fmla="*/ 4 w 64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">
                  <a:moveTo>
                    <a:pt x="4" y="6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7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3"/>
                    <a:pt x="62" y="4"/>
                  </a:cubicBezTo>
                  <a:cubicBezTo>
                    <a:pt x="62" y="5"/>
                    <a:pt x="61" y="5"/>
                    <a:pt x="60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iṩḻíďé"/>
            <p:cNvSpPr/>
            <p:nvPr/>
          </p:nvSpPr>
          <p:spPr bwMode="auto">
            <a:xfrm>
              <a:off x="6954838" y="1652588"/>
              <a:ext cx="223838" cy="17463"/>
            </a:xfrm>
            <a:custGeom>
              <a:avLst/>
              <a:gdLst>
                <a:gd name="T0" fmla="*/ 3 w 62"/>
                <a:gd name="T1" fmla="*/ 5 h 5"/>
                <a:gd name="T2" fmla="*/ 59 w 62"/>
                <a:gd name="T3" fmla="*/ 5 h 5"/>
                <a:gd name="T4" fmla="*/ 62 w 62"/>
                <a:gd name="T5" fmla="*/ 2 h 5"/>
                <a:gd name="T6" fmla="*/ 59 w 62"/>
                <a:gd name="T7" fmla="*/ 0 h 5"/>
                <a:gd name="T8" fmla="*/ 3 w 62"/>
                <a:gd name="T9" fmla="*/ 0 h 5"/>
                <a:gd name="T10" fmla="*/ 0 w 62"/>
                <a:gd name="T11" fmla="*/ 2 h 5"/>
                <a:gd name="T12" fmla="*/ 3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3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1" y="5"/>
                    <a:pt x="62" y="4"/>
                    <a:pt x="62" y="2"/>
                  </a:cubicBezTo>
                  <a:cubicBezTo>
                    <a:pt x="62" y="1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ṩ1íḑé"/>
            <p:cNvSpPr/>
            <p:nvPr/>
          </p:nvSpPr>
          <p:spPr bwMode="auto">
            <a:xfrm>
              <a:off x="6951663" y="1649413"/>
              <a:ext cx="231775" cy="25400"/>
            </a:xfrm>
            <a:custGeom>
              <a:avLst/>
              <a:gdLst>
                <a:gd name="T0" fmla="*/ 4 w 64"/>
                <a:gd name="T1" fmla="*/ 6 h 7"/>
                <a:gd name="T2" fmla="*/ 4 w 64"/>
                <a:gd name="T3" fmla="*/ 7 h 7"/>
                <a:gd name="T4" fmla="*/ 60 w 64"/>
                <a:gd name="T5" fmla="*/ 7 h 7"/>
                <a:gd name="T6" fmla="*/ 64 w 64"/>
                <a:gd name="T7" fmla="*/ 3 h 7"/>
                <a:gd name="T8" fmla="*/ 60 w 64"/>
                <a:gd name="T9" fmla="*/ 0 h 7"/>
                <a:gd name="T10" fmla="*/ 4 w 64"/>
                <a:gd name="T11" fmla="*/ 0 h 7"/>
                <a:gd name="T12" fmla="*/ 0 w 64"/>
                <a:gd name="T13" fmla="*/ 3 h 7"/>
                <a:gd name="T14" fmla="*/ 4 w 64"/>
                <a:gd name="T15" fmla="*/ 7 h 7"/>
                <a:gd name="T16" fmla="*/ 4 w 64"/>
                <a:gd name="T17" fmla="*/ 6 h 7"/>
                <a:gd name="T18" fmla="*/ 4 w 64"/>
                <a:gd name="T19" fmla="*/ 5 h 7"/>
                <a:gd name="T20" fmla="*/ 2 w 64"/>
                <a:gd name="T21" fmla="*/ 3 h 7"/>
                <a:gd name="T22" fmla="*/ 4 w 64"/>
                <a:gd name="T23" fmla="*/ 2 h 7"/>
                <a:gd name="T24" fmla="*/ 60 w 64"/>
                <a:gd name="T25" fmla="*/ 2 h 7"/>
                <a:gd name="T26" fmla="*/ 62 w 64"/>
                <a:gd name="T27" fmla="*/ 3 h 7"/>
                <a:gd name="T28" fmla="*/ 60 w 64"/>
                <a:gd name="T29" fmla="*/ 5 h 7"/>
                <a:gd name="T30" fmla="*/ 4 w 64"/>
                <a:gd name="T31" fmla="*/ 5 h 7"/>
                <a:gd name="T32" fmla="*/ 4 w 64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">
                  <a:moveTo>
                    <a:pt x="4" y="6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7"/>
                    <a:pt x="64" y="5"/>
                    <a:pt x="64" y="3"/>
                  </a:cubicBezTo>
                  <a:cubicBezTo>
                    <a:pt x="64" y="1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4"/>
                    <a:pt x="2" y="3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2"/>
                    <a:pt x="62" y="3"/>
                  </a:cubicBezTo>
                  <a:cubicBezTo>
                    <a:pt x="62" y="4"/>
                    <a:pt x="61" y="5"/>
                    <a:pt x="60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íSlïḋê"/>
            <p:cNvSpPr/>
            <p:nvPr/>
          </p:nvSpPr>
          <p:spPr bwMode="auto">
            <a:xfrm>
              <a:off x="6954838" y="1725613"/>
              <a:ext cx="223838" cy="17463"/>
            </a:xfrm>
            <a:custGeom>
              <a:avLst/>
              <a:gdLst>
                <a:gd name="T0" fmla="*/ 3 w 62"/>
                <a:gd name="T1" fmla="*/ 5 h 5"/>
                <a:gd name="T2" fmla="*/ 59 w 62"/>
                <a:gd name="T3" fmla="*/ 5 h 5"/>
                <a:gd name="T4" fmla="*/ 62 w 62"/>
                <a:gd name="T5" fmla="*/ 3 h 5"/>
                <a:gd name="T6" fmla="*/ 59 w 62"/>
                <a:gd name="T7" fmla="*/ 0 h 5"/>
                <a:gd name="T8" fmla="*/ 3 w 62"/>
                <a:gd name="T9" fmla="*/ 0 h 5"/>
                <a:gd name="T10" fmla="*/ 0 w 62"/>
                <a:gd name="T11" fmla="*/ 3 h 5"/>
                <a:gd name="T12" fmla="*/ 3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3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1" y="5"/>
                    <a:pt x="62" y="4"/>
                    <a:pt x="62" y="3"/>
                  </a:cubicBezTo>
                  <a:cubicBezTo>
                    <a:pt x="62" y="1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î$ľîḑe"/>
            <p:cNvSpPr/>
            <p:nvPr/>
          </p:nvSpPr>
          <p:spPr bwMode="auto">
            <a:xfrm>
              <a:off x="6951663" y="1720851"/>
              <a:ext cx="231775" cy="25400"/>
            </a:xfrm>
            <a:custGeom>
              <a:avLst/>
              <a:gdLst>
                <a:gd name="T0" fmla="*/ 4 w 64"/>
                <a:gd name="T1" fmla="*/ 6 h 7"/>
                <a:gd name="T2" fmla="*/ 4 w 64"/>
                <a:gd name="T3" fmla="*/ 7 h 7"/>
                <a:gd name="T4" fmla="*/ 60 w 64"/>
                <a:gd name="T5" fmla="*/ 7 h 7"/>
                <a:gd name="T6" fmla="*/ 64 w 64"/>
                <a:gd name="T7" fmla="*/ 4 h 7"/>
                <a:gd name="T8" fmla="*/ 60 w 64"/>
                <a:gd name="T9" fmla="*/ 0 h 7"/>
                <a:gd name="T10" fmla="*/ 4 w 64"/>
                <a:gd name="T11" fmla="*/ 0 h 7"/>
                <a:gd name="T12" fmla="*/ 0 w 64"/>
                <a:gd name="T13" fmla="*/ 4 h 7"/>
                <a:gd name="T14" fmla="*/ 4 w 64"/>
                <a:gd name="T15" fmla="*/ 7 h 7"/>
                <a:gd name="T16" fmla="*/ 4 w 64"/>
                <a:gd name="T17" fmla="*/ 6 h 7"/>
                <a:gd name="T18" fmla="*/ 4 w 64"/>
                <a:gd name="T19" fmla="*/ 5 h 7"/>
                <a:gd name="T20" fmla="*/ 2 w 64"/>
                <a:gd name="T21" fmla="*/ 4 h 7"/>
                <a:gd name="T22" fmla="*/ 4 w 64"/>
                <a:gd name="T23" fmla="*/ 2 h 7"/>
                <a:gd name="T24" fmla="*/ 60 w 64"/>
                <a:gd name="T25" fmla="*/ 2 h 7"/>
                <a:gd name="T26" fmla="*/ 62 w 64"/>
                <a:gd name="T27" fmla="*/ 4 h 7"/>
                <a:gd name="T28" fmla="*/ 60 w 64"/>
                <a:gd name="T29" fmla="*/ 5 h 7"/>
                <a:gd name="T30" fmla="*/ 4 w 64"/>
                <a:gd name="T31" fmla="*/ 5 h 7"/>
                <a:gd name="T32" fmla="*/ 4 w 64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">
                  <a:moveTo>
                    <a:pt x="4" y="6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7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3"/>
                    <a:pt x="62" y="4"/>
                  </a:cubicBezTo>
                  <a:cubicBezTo>
                    <a:pt x="62" y="5"/>
                    <a:pt x="61" y="5"/>
                    <a:pt x="60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ïśḻîḋè"/>
            <p:cNvSpPr/>
            <p:nvPr/>
          </p:nvSpPr>
          <p:spPr bwMode="auto">
            <a:xfrm>
              <a:off x="3489325" y="4252913"/>
              <a:ext cx="942975" cy="58738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íşlíḋè"/>
            <p:cNvSpPr/>
            <p:nvPr/>
          </p:nvSpPr>
          <p:spPr bwMode="auto">
            <a:xfrm>
              <a:off x="4416425" y="4241801"/>
              <a:ext cx="2427288" cy="79375"/>
            </a:xfrm>
            <a:custGeom>
              <a:avLst/>
              <a:gdLst>
                <a:gd name="T0" fmla="*/ 122 w 672"/>
                <a:gd name="T1" fmla="*/ 1 h 22"/>
                <a:gd name="T2" fmla="*/ 0 w 672"/>
                <a:gd name="T3" fmla="*/ 3 h 22"/>
                <a:gd name="T4" fmla="*/ 4 w 672"/>
                <a:gd name="T5" fmla="*/ 9 h 22"/>
                <a:gd name="T6" fmla="*/ 23 w 672"/>
                <a:gd name="T7" fmla="*/ 7 h 22"/>
                <a:gd name="T8" fmla="*/ 83 w 672"/>
                <a:gd name="T9" fmla="*/ 21 h 22"/>
                <a:gd name="T10" fmla="*/ 137 w 672"/>
                <a:gd name="T11" fmla="*/ 21 h 22"/>
                <a:gd name="T12" fmla="*/ 122 w 672"/>
                <a:gd name="T13" fmla="*/ 1 h 22"/>
                <a:gd name="T14" fmla="*/ 636 w 672"/>
                <a:gd name="T15" fmla="*/ 0 h 22"/>
                <a:gd name="T16" fmla="*/ 628 w 672"/>
                <a:gd name="T17" fmla="*/ 22 h 22"/>
                <a:gd name="T18" fmla="*/ 672 w 672"/>
                <a:gd name="T19" fmla="*/ 22 h 22"/>
                <a:gd name="T20" fmla="*/ 665 w 672"/>
                <a:gd name="T21" fmla="*/ 10 h 22"/>
                <a:gd name="T22" fmla="*/ 661 w 672"/>
                <a:gd name="T23" fmla="*/ 1 h 22"/>
                <a:gd name="T24" fmla="*/ 636 w 672"/>
                <a:gd name="T25" fmla="*/ 0 h 22"/>
                <a:gd name="T26" fmla="*/ 311 w 672"/>
                <a:gd name="T27" fmla="*/ 0 h 22"/>
                <a:gd name="T28" fmla="*/ 146 w 672"/>
                <a:gd name="T29" fmla="*/ 1 h 22"/>
                <a:gd name="T30" fmla="*/ 163 w 672"/>
                <a:gd name="T31" fmla="*/ 21 h 22"/>
                <a:gd name="T32" fmla="*/ 318 w 672"/>
                <a:gd name="T33" fmla="*/ 22 h 22"/>
                <a:gd name="T34" fmla="*/ 311 w 672"/>
                <a:gd name="T35" fmla="*/ 0 h 22"/>
                <a:gd name="T36" fmla="*/ 481 w 672"/>
                <a:gd name="T37" fmla="*/ 0 h 22"/>
                <a:gd name="T38" fmla="*/ 481 w 672"/>
                <a:gd name="T39" fmla="*/ 22 h 22"/>
                <a:gd name="T40" fmla="*/ 607 w 672"/>
                <a:gd name="T41" fmla="*/ 22 h 22"/>
                <a:gd name="T42" fmla="*/ 615 w 672"/>
                <a:gd name="T43" fmla="*/ 0 h 22"/>
                <a:gd name="T44" fmla="*/ 481 w 672"/>
                <a:gd name="T45" fmla="*/ 0 h 22"/>
                <a:gd name="T46" fmla="*/ 461 w 672"/>
                <a:gd name="T47" fmla="*/ 0 h 22"/>
                <a:gd name="T48" fmla="*/ 332 w 672"/>
                <a:gd name="T49" fmla="*/ 0 h 22"/>
                <a:gd name="T50" fmla="*/ 339 w 672"/>
                <a:gd name="T51" fmla="*/ 22 h 22"/>
                <a:gd name="T52" fmla="*/ 461 w 672"/>
                <a:gd name="T53" fmla="*/ 22 h 22"/>
                <a:gd name="T54" fmla="*/ 461 w 672"/>
                <a:gd name="T5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2" h="22">
                  <a:moveTo>
                    <a:pt x="122" y="1"/>
                  </a:moveTo>
                  <a:cubicBezTo>
                    <a:pt x="78" y="2"/>
                    <a:pt x="38" y="2"/>
                    <a:pt x="0" y="3"/>
                  </a:cubicBezTo>
                  <a:cubicBezTo>
                    <a:pt x="2" y="5"/>
                    <a:pt x="3" y="7"/>
                    <a:pt x="4" y="9"/>
                  </a:cubicBezTo>
                  <a:cubicBezTo>
                    <a:pt x="10" y="8"/>
                    <a:pt x="17" y="7"/>
                    <a:pt x="23" y="7"/>
                  </a:cubicBezTo>
                  <a:cubicBezTo>
                    <a:pt x="44" y="7"/>
                    <a:pt x="65" y="12"/>
                    <a:pt x="83" y="21"/>
                  </a:cubicBezTo>
                  <a:cubicBezTo>
                    <a:pt x="101" y="21"/>
                    <a:pt x="118" y="21"/>
                    <a:pt x="137" y="21"/>
                  </a:cubicBezTo>
                  <a:cubicBezTo>
                    <a:pt x="131" y="15"/>
                    <a:pt x="126" y="8"/>
                    <a:pt x="122" y="1"/>
                  </a:cubicBezTo>
                  <a:moveTo>
                    <a:pt x="636" y="0"/>
                  </a:moveTo>
                  <a:cubicBezTo>
                    <a:pt x="633" y="8"/>
                    <a:pt x="631" y="15"/>
                    <a:pt x="628" y="22"/>
                  </a:cubicBezTo>
                  <a:cubicBezTo>
                    <a:pt x="643" y="22"/>
                    <a:pt x="657" y="22"/>
                    <a:pt x="672" y="22"/>
                  </a:cubicBezTo>
                  <a:cubicBezTo>
                    <a:pt x="665" y="10"/>
                    <a:pt x="665" y="10"/>
                    <a:pt x="665" y="10"/>
                  </a:cubicBezTo>
                  <a:cubicBezTo>
                    <a:pt x="663" y="7"/>
                    <a:pt x="662" y="4"/>
                    <a:pt x="661" y="1"/>
                  </a:cubicBezTo>
                  <a:cubicBezTo>
                    <a:pt x="653" y="0"/>
                    <a:pt x="644" y="0"/>
                    <a:pt x="636" y="0"/>
                  </a:cubicBezTo>
                  <a:moveTo>
                    <a:pt x="311" y="0"/>
                  </a:moveTo>
                  <a:cubicBezTo>
                    <a:pt x="253" y="1"/>
                    <a:pt x="198" y="1"/>
                    <a:pt x="146" y="1"/>
                  </a:cubicBezTo>
                  <a:cubicBezTo>
                    <a:pt x="151" y="8"/>
                    <a:pt x="157" y="15"/>
                    <a:pt x="163" y="21"/>
                  </a:cubicBezTo>
                  <a:cubicBezTo>
                    <a:pt x="212" y="22"/>
                    <a:pt x="264" y="22"/>
                    <a:pt x="318" y="22"/>
                  </a:cubicBezTo>
                  <a:cubicBezTo>
                    <a:pt x="316" y="15"/>
                    <a:pt x="313" y="8"/>
                    <a:pt x="311" y="0"/>
                  </a:cubicBezTo>
                  <a:moveTo>
                    <a:pt x="481" y="0"/>
                  </a:moveTo>
                  <a:cubicBezTo>
                    <a:pt x="481" y="22"/>
                    <a:pt x="481" y="22"/>
                    <a:pt x="481" y="22"/>
                  </a:cubicBezTo>
                  <a:cubicBezTo>
                    <a:pt x="524" y="22"/>
                    <a:pt x="566" y="22"/>
                    <a:pt x="607" y="22"/>
                  </a:cubicBezTo>
                  <a:cubicBezTo>
                    <a:pt x="610" y="15"/>
                    <a:pt x="613" y="8"/>
                    <a:pt x="615" y="0"/>
                  </a:cubicBezTo>
                  <a:cubicBezTo>
                    <a:pt x="572" y="0"/>
                    <a:pt x="527" y="0"/>
                    <a:pt x="481" y="0"/>
                  </a:cubicBezTo>
                  <a:moveTo>
                    <a:pt x="461" y="0"/>
                  </a:moveTo>
                  <a:cubicBezTo>
                    <a:pt x="417" y="0"/>
                    <a:pt x="374" y="0"/>
                    <a:pt x="332" y="0"/>
                  </a:cubicBezTo>
                  <a:cubicBezTo>
                    <a:pt x="334" y="8"/>
                    <a:pt x="337" y="15"/>
                    <a:pt x="339" y="22"/>
                  </a:cubicBezTo>
                  <a:cubicBezTo>
                    <a:pt x="379" y="22"/>
                    <a:pt x="420" y="22"/>
                    <a:pt x="461" y="22"/>
                  </a:cubicBezTo>
                  <a:cubicBezTo>
                    <a:pt x="461" y="0"/>
                    <a:pt x="461" y="0"/>
                    <a:pt x="461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íṩḷîḓe"/>
            <p:cNvSpPr/>
            <p:nvPr/>
          </p:nvSpPr>
          <p:spPr bwMode="auto">
            <a:xfrm>
              <a:off x="4857750" y="4241801"/>
              <a:ext cx="1855788" cy="79375"/>
            </a:xfrm>
            <a:custGeom>
              <a:avLst/>
              <a:gdLst>
                <a:gd name="T0" fmla="*/ 24 w 514"/>
                <a:gd name="T1" fmla="*/ 1 h 22"/>
                <a:gd name="T2" fmla="*/ 0 w 514"/>
                <a:gd name="T3" fmla="*/ 1 h 22"/>
                <a:gd name="T4" fmla="*/ 15 w 514"/>
                <a:gd name="T5" fmla="*/ 21 h 22"/>
                <a:gd name="T6" fmla="*/ 41 w 514"/>
                <a:gd name="T7" fmla="*/ 21 h 22"/>
                <a:gd name="T8" fmla="*/ 24 w 514"/>
                <a:gd name="T9" fmla="*/ 1 h 22"/>
                <a:gd name="T10" fmla="*/ 493 w 514"/>
                <a:gd name="T11" fmla="*/ 0 h 22"/>
                <a:gd name="T12" fmla="*/ 485 w 514"/>
                <a:gd name="T13" fmla="*/ 22 h 22"/>
                <a:gd name="T14" fmla="*/ 506 w 514"/>
                <a:gd name="T15" fmla="*/ 22 h 22"/>
                <a:gd name="T16" fmla="*/ 514 w 514"/>
                <a:gd name="T17" fmla="*/ 0 h 22"/>
                <a:gd name="T18" fmla="*/ 493 w 514"/>
                <a:gd name="T19" fmla="*/ 0 h 22"/>
                <a:gd name="T20" fmla="*/ 210 w 514"/>
                <a:gd name="T21" fmla="*/ 0 h 22"/>
                <a:gd name="T22" fmla="*/ 189 w 514"/>
                <a:gd name="T23" fmla="*/ 0 h 22"/>
                <a:gd name="T24" fmla="*/ 196 w 514"/>
                <a:gd name="T25" fmla="*/ 22 h 22"/>
                <a:gd name="T26" fmla="*/ 217 w 514"/>
                <a:gd name="T27" fmla="*/ 22 h 22"/>
                <a:gd name="T28" fmla="*/ 210 w 514"/>
                <a:gd name="T29" fmla="*/ 0 h 22"/>
                <a:gd name="T30" fmla="*/ 340 w 514"/>
                <a:gd name="T31" fmla="*/ 0 h 22"/>
                <a:gd name="T32" fmla="*/ 339 w 514"/>
                <a:gd name="T33" fmla="*/ 0 h 22"/>
                <a:gd name="T34" fmla="*/ 339 w 514"/>
                <a:gd name="T35" fmla="*/ 22 h 22"/>
                <a:gd name="T36" fmla="*/ 340 w 514"/>
                <a:gd name="T37" fmla="*/ 22 h 22"/>
                <a:gd name="T38" fmla="*/ 359 w 514"/>
                <a:gd name="T39" fmla="*/ 22 h 22"/>
                <a:gd name="T40" fmla="*/ 359 w 514"/>
                <a:gd name="T41" fmla="*/ 0 h 22"/>
                <a:gd name="T42" fmla="*/ 340 w 514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4" h="22">
                  <a:moveTo>
                    <a:pt x="24" y="1"/>
                  </a:moveTo>
                  <a:cubicBezTo>
                    <a:pt x="16" y="1"/>
                    <a:pt x="8" y="1"/>
                    <a:pt x="0" y="1"/>
                  </a:cubicBezTo>
                  <a:cubicBezTo>
                    <a:pt x="4" y="8"/>
                    <a:pt x="9" y="15"/>
                    <a:pt x="15" y="21"/>
                  </a:cubicBezTo>
                  <a:cubicBezTo>
                    <a:pt x="23" y="21"/>
                    <a:pt x="32" y="21"/>
                    <a:pt x="41" y="21"/>
                  </a:cubicBezTo>
                  <a:cubicBezTo>
                    <a:pt x="35" y="15"/>
                    <a:pt x="29" y="8"/>
                    <a:pt x="24" y="1"/>
                  </a:cubicBezTo>
                  <a:moveTo>
                    <a:pt x="493" y="0"/>
                  </a:moveTo>
                  <a:cubicBezTo>
                    <a:pt x="491" y="8"/>
                    <a:pt x="488" y="15"/>
                    <a:pt x="485" y="22"/>
                  </a:cubicBezTo>
                  <a:cubicBezTo>
                    <a:pt x="492" y="22"/>
                    <a:pt x="499" y="22"/>
                    <a:pt x="506" y="22"/>
                  </a:cubicBezTo>
                  <a:cubicBezTo>
                    <a:pt x="509" y="15"/>
                    <a:pt x="511" y="8"/>
                    <a:pt x="514" y="0"/>
                  </a:cubicBezTo>
                  <a:cubicBezTo>
                    <a:pt x="507" y="0"/>
                    <a:pt x="500" y="0"/>
                    <a:pt x="493" y="0"/>
                  </a:cubicBezTo>
                  <a:moveTo>
                    <a:pt x="210" y="0"/>
                  </a:moveTo>
                  <a:cubicBezTo>
                    <a:pt x="203" y="0"/>
                    <a:pt x="196" y="0"/>
                    <a:pt x="189" y="0"/>
                  </a:cubicBezTo>
                  <a:cubicBezTo>
                    <a:pt x="191" y="8"/>
                    <a:pt x="194" y="15"/>
                    <a:pt x="196" y="22"/>
                  </a:cubicBezTo>
                  <a:cubicBezTo>
                    <a:pt x="203" y="22"/>
                    <a:pt x="210" y="22"/>
                    <a:pt x="217" y="22"/>
                  </a:cubicBezTo>
                  <a:cubicBezTo>
                    <a:pt x="215" y="15"/>
                    <a:pt x="212" y="8"/>
                    <a:pt x="210" y="0"/>
                  </a:cubicBezTo>
                  <a:moveTo>
                    <a:pt x="340" y="0"/>
                  </a:moveTo>
                  <a:cubicBezTo>
                    <a:pt x="340" y="0"/>
                    <a:pt x="340" y="0"/>
                    <a:pt x="339" y="0"/>
                  </a:cubicBezTo>
                  <a:cubicBezTo>
                    <a:pt x="339" y="22"/>
                    <a:pt x="339" y="22"/>
                    <a:pt x="339" y="22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47" y="22"/>
                    <a:pt x="353" y="22"/>
                    <a:pt x="359" y="2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3" y="0"/>
                    <a:pt x="347" y="0"/>
                    <a:pt x="340" y="0"/>
                  </a:cubicBezTo>
                </a:path>
              </a:pathLst>
            </a:custGeom>
            <a:solidFill>
              <a:srgbClr val="C7C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iṩļíďe"/>
            <p:cNvSpPr/>
            <p:nvPr/>
          </p:nvSpPr>
          <p:spPr bwMode="auto">
            <a:xfrm>
              <a:off x="6824663" y="4246563"/>
              <a:ext cx="160338" cy="74613"/>
            </a:xfrm>
            <a:custGeom>
              <a:avLst/>
              <a:gdLst>
                <a:gd name="T0" fmla="*/ 13 w 44"/>
                <a:gd name="T1" fmla="*/ 0 h 21"/>
                <a:gd name="T2" fmla="*/ 22 w 44"/>
                <a:gd name="T3" fmla="*/ 5 h 21"/>
                <a:gd name="T4" fmla="*/ 31 w 44"/>
                <a:gd name="T5" fmla="*/ 0 h 21"/>
                <a:gd name="T6" fmla="*/ 13 w 44"/>
                <a:gd name="T7" fmla="*/ 0 h 21"/>
                <a:gd name="T8" fmla="*/ 0 w 44"/>
                <a:gd name="T9" fmla="*/ 0 h 21"/>
                <a:gd name="T10" fmla="*/ 3 w 44"/>
                <a:gd name="T11" fmla="*/ 6 h 21"/>
                <a:gd name="T12" fmla="*/ 12 w 44"/>
                <a:gd name="T13" fmla="*/ 21 h 21"/>
                <a:gd name="T14" fmla="*/ 33 w 44"/>
                <a:gd name="T15" fmla="*/ 21 h 21"/>
                <a:gd name="T16" fmla="*/ 42 w 44"/>
                <a:gd name="T17" fmla="*/ 6 h 21"/>
                <a:gd name="T18" fmla="*/ 44 w 44"/>
                <a:gd name="T19" fmla="*/ 0 h 21"/>
                <a:gd name="T20" fmla="*/ 38 w 44"/>
                <a:gd name="T21" fmla="*/ 0 h 21"/>
                <a:gd name="T22" fmla="*/ 22 w 44"/>
                <a:gd name="T23" fmla="*/ 11 h 21"/>
                <a:gd name="T24" fmla="*/ 6 w 44"/>
                <a:gd name="T25" fmla="*/ 0 h 21"/>
                <a:gd name="T26" fmla="*/ 0 w 44"/>
                <a:gd name="T2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21">
                  <a:moveTo>
                    <a:pt x="13" y="0"/>
                  </a:moveTo>
                  <a:cubicBezTo>
                    <a:pt x="15" y="3"/>
                    <a:pt x="18" y="5"/>
                    <a:pt x="22" y="5"/>
                  </a:cubicBezTo>
                  <a:cubicBezTo>
                    <a:pt x="26" y="5"/>
                    <a:pt x="29" y="3"/>
                    <a:pt x="31" y="0"/>
                  </a:cubicBezTo>
                  <a:cubicBezTo>
                    <a:pt x="25" y="0"/>
                    <a:pt x="19" y="0"/>
                    <a:pt x="13" y="0"/>
                  </a:cubicBezTo>
                  <a:moveTo>
                    <a:pt x="0" y="0"/>
                  </a:moveTo>
                  <a:cubicBezTo>
                    <a:pt x="0" y="2"/>
                    <a:pt x="1" y="4"/>
                    <a:pt x="3" y="6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9" y="21"/>
                    <a:pt x="26" y="21"/>
                    <a:pt x="33" y="2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3" y="4"/>
                    <a:pt x="44" y="2"/>
                    <a:pt x="44" y="0"/>
                  </a:cubicBezTo>
                  <a:cubicBezTo>
                    <a:pt x="42" y="0"/>
                    <a:pt x="40" y="0"/>
                    <a:pt x="38" y="0"/>
                  </a:cubicBezTo>
                  <a:cubicBezTo>
                    <a:pt x="35" y="6"/>
                    <a:pt x="29" y="11"/>
                    <a:pt x="22" y="11"/>
                  </a:cubicBezTo>
                  <a:cubicBezTo>
                    <a:pt x="15" y="11"/>
                    <a:pt x="9" y="6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ïṡ1îdè"/>
            <p:cNvSpPr/>
            <p:nvPr/>
          </p:nvSpPr>
          <p:spPr bwMode="auto">
            <a:xfrm>
              <a:off x="7789863" y="4252913"/>
              <a:ext cx="895350" cy="61913"/>
            </a:xfrm>
            <a:custGeom>
              <a:avLst/>
              <a:gdLst>
                <a:gd name="T0" fmla="*/ 67 w 248"/>
                <a:gd name="T1" fmla="*/ 1 h 17"/>
                <a:gd name="T2" fmla="*/ 67 w 248"/>
                <a:gd name="T3" fmla="*/ 2 h 17"/>
                <a:gd name="T4" fmla="*/ 60 w 248"/>
                <a:gd name="T5" fmla="*/ 16 h 17"/>
                <a:gd name="T6" fmla="*/ 248 w 248"/>
                <a:gd name="T7" fmla="*/ 8 h 17"/>
                <a:gd name="T8" fmla="*/ 67 w 248"/>
                <a:gd name="T9" fmla="*/ 1 h 17"/>
                <a:gd name="T10" fmla="*/ 9 w 248"/>
                <a:gd name="T11" fmla="*/ 0 h 17"/>
                <a:gd name="T12" fmla="*/ 0 w 248"/>
                <a:gd name="T13" fmla="*/ 17 h 17"/>
                <a:gd name="T14" fmla="*/ 50 w 248"/>
                <a:gd name="T15" fmla="*/ 16 h 17"/>
                <a:gd name="T16" fmla="*/ 50 w 248"/>
                <a:gd name="T17" fmla="*/ 15 h 17"/>
                <a:gd name="T18" fmla="*/ 58 w 248"/>
                <a:gd name="T19" fmla="*/ 1 h 17"/>
                <a:gd name="T20" fmla="*/ 9 w 248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17">
                  <a:moveTo>
                    <a:pt x="67" y="1"/>
                  </a:moveTo>
                  <a:cubicBezTo>
                    <a:pt x="67" y="1"/>
                    <a:pt x="67" y="1"/>
                    <a:pt x="67" y="2"/>
                  </a:cubicBezTo>
                  <a:cubicBezTo>
                    <a:pt x="65" y="6"/>
                    <a:pt x="62" y="11"/>
                    <a:pt x="60" y="16"/>
                  </a:cubicBezTo>
                  <a:cubicBezTo>
                    <a:pt x="177" y="14"/>
                    <a:pt x="248" y="11"/>
                    <a:pt x="248" y="8"/>
                  </a:cubicBezTo>
                  <a:cubicBezTo>
                    <a:pt x="248" y="5"/>
                    <a:pt x="180" y="3"/>
                    <a:pt x="67" y="1"/>
                  </a:cubicBezTo>
                  <a:moveTo>
                    <a:pt x="9" y="0"/>
                  </a:moveTo>
                  <a:cubicBezTo>
                    <a:pt x="7" y="6"/>
                    <a:pt x="4" y="11"/>
                    <a:pt x="0" y="17"/>
                  </a:cubicBezTo>
                  <a:cubicBezTo>
                    <a:pt x="18" y="16"/>
                    <a:pt x="34" y="16"/>
                    <a:pt x="50" y="16"/>
                  </a:cubicBezTo>
                  <a:cubicBezTo>
                    <a:pt x="50" y="16"/>
                    <a:pt x="50" y="15"/>
                    <a:pt x="50" y="15"/>
                  </a:cubicBezTo>
                  <a:cubicBezTo>
                    <a:pt x="53" y="10"/>
                    <a:pt x="55" y="6"/>
                    <a:pt x="58" y="1"/>
                  </a:cubicBezTo>
                  <a:cubicBezTo>
                    <a:pt x="42" y="0"/>
                    <a:pt x="26" y="0"/>
                    <a:pt x="9" y="0"/>
                  </a:cubicBezTo>
                </a:path>
              </a:pathLst>
            </a:custGeom>
            <a:solidFill>
              <a:srgbClr val="E1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ïḑé"/>
            <p:cNvSpPr/>
            <p:nvPr/>
          </p:nvSpPr>
          <p:spPr bwMode="auto">
            <a:xfrm>
              <a:off x="6969125" y="4246563"/>
              <a:ext cx="852488" cy="74613"/>
            </a:xfrm>
            <a:custGeom>
              <a:avLst/>
              <a:gdLst>
                <a:gd name="T0" fmla="*/ 118 w 236"/>
                <a:gd name="T1" fmla="*/ 1 h 21"/>
                <a:gd name="T2" fmla="*/ 103 w 236"/>
                <a:gd name="T3" fmla="*/ 20 h 21"/>
                <a:gd name="T4" fmla="*/ 227 w 236"/>
                <a:gd name="T5" fmla="*/ 19 h 21"/>
                <a:gd name="T6" fmla="*/ 236 w 236"/>
                <a:gd name="T7" fmla="*/ 2 h 21"/>
                <a:gd name="T8" fmla="*/ 118 w 236"/>
                <a:gd name="T9" fmla="*/ 1 h 21"/>
                <a:gd name="T10" fmla="*/ 10 w 236"/>
                <a:gd name="T11" fmla="*/ 0 h 21"/>
                <a:gd name="T12" fmla="*/ 7 w 236"/>
                <a:gd name="T13" fmla="*/ 9 h 21"/>
                <a:gd name="T14" fmla="*/ 0 w 236"/>
                <a:gd name="T15" fmla="*/ 21 h 21"/>
                <a:gd name="T16" fmla="*/ 77 w 236"/>
                <a:gd name="T17" fmla="*/ 20 h 21"/>
                <a:gd name="T18" fmla="*/ 93 w 236"/>
                <a:gd name="T19" fmla="*/ 0 h 21"/>
                <a:gd name="T20" fmla="*/ 10 w 236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1">
                  <a:moveTo>
                    <a:pt x="118" y="1"/>
                  </a:moveTo>
                  <a:cubicBezTo>
                    <a:pt x="113" y="7"/>
                    <a:pt x="108" y="14"/>
                    <a:pt x="103" y="20"/>
                  </a:cubicBezTo>
                  <a:cubicBezTo>
                    <a:pt x="148" y="20"/>
                    <a:pt x="189" y="19"/>
                    <a:pt x="227" y="19"/>
                  </a:cubicBezTo>
                  <a:cubicBezTo>
                    <a:pt x="231" y="13"/>
                    <a:pt x="234" y="8"/>
                    <a:pt x="236" y="2"/>
                  </a:cubicBezTo>
                  <a:cubicBezTo>
                    <a:pt x="200" y="1"/>
                    <a:pt x="160" y="1"/>
                    <a:pt x="118" y="1"/>
                  </a:cubicBezTo>
                  <a:moveTo>
                    <a:pt x="10" y="0"/>
                  </a:moveTo>
                  <a:cubicBezTo>
                    <a:pt x="10" y="3"/>
                    <a:pt x="8" y="6"/>
                    <a:pt x="7" y="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6" y="21"/>
                    <a:pt x="52" y="20"/>
                    <a:pt x="77" y="20"/>
                  </a:cubicBezTo>
                  <a:cubicBezTo>
                    <a:pt x="83" y="14"/>
                    <a:pt x="88" y="7"/>
                    <a:pt x="93" y="0"/>
                  </a:cubicBezTo>
                  <a:cubicBezTo>
                    <a:pt x="67" y="0"/>
                    <a:pt x="39" y="0"/>
                    <a:pt x="10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ïślîdé"/>
            <p:cNvSpPr/>
            <p:nvPr/>
          </p:nvSpPr>
          <p:spPr bwMode="auto">
            <a:xfrm>
              <a:off x="7248525" y="4246563"/>
              <a:ext cx="147638" cy="71438"/>
            </a:xfrm>
            <a:custGeom>
              <a:avLst/>
              <a:gdLst>
                <a:gd name="T0" fmla="*/ 16 w 41"/>
                <a:gd name="T1" fmla="*/ 0 h 20"/>
                <a:gd name="T2" fmla="*/ 0 w 41"/>
                <a:gd name="T3" fmla="*/ 20 h 20"/>
                <a:gd name="T4" fmla="*/ 26 w 41"/>
                <a:gd name="T5" fmla="*/ 20 h 20"/>
                <a:gd name="T6" fmla="*/ 41 w 41"/>
                <a:gd name="T7" fmla="*/ 1 h 20"/>
                <a:gd name="T8" fmla="*/ 16 w 4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0">
                  <a:moveTo>
                    <a:pt x="16" y="0"/>
                  </a:moveTo>
                  <a:cubicBezTo>
                    <a:pt x="11" y="7"/>
                    <a:pt x="6" y="14"/>
                    <a:pt x="0" y="20"/>
                  </a:cubicBezTo>
                  <a:cubicBezTo>
                    <a:pt x="9" y="20"/>
                    <a:pt x="18" y="20"/>
                    <a:pt x="26" y="20"/>
                  </a:cubicBezTo>
                  <a:cubicBezTo>
                    <a:pt x="31" y="14"/>
                    <a:pt x="36" y="7"/>
                    <a:pt x="41" y="1"/>
                  </a:cubicBezTo>
                  <a:cubicBezTo>
                    <a:pt x="33" y="1"/>
                    <a:pt x="25" y="0"/>
                    <a:pt x="16" y="0"/>
                  </a:cubicBezTo>
                </a:path>
              </a:pathLst>
            </a:custGeom>
            <a:solidFill>
              <a:srgbClr val="C7C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íşḷïḍê"/>
            <p:cNvSpPr/>
            <p:nvPr/>
          </p:nvSpPr>
          <p:spPr bwMode="auto">
            <a:xfrm>
              <a:off x="7969250" y="4256088"/>
              <a:ext cx="61913" cy="55563"/>
            </a:xfrm>
            <a:custGeom>
              <a:avLst/>
              <a:gdLst>
                <a:gd name="T0" fmla="*/ 8 w 17"/>
                <a:gd name="T1" fmla="*/ 0 h 15"/>
                <a:gd name="T2" fmla="*/ 0 w 17"/>
                <a:gd name="T3" fmla="*/ 14 h 15"/>
                <a:gd name="T4" fmla="*/ 0 w 17"/>
                <a:gd name="T5" fmla="*/ 15 h 15"/>
                <a:gd name="T6" fmla="*/ 10 w 17"/>
                <a:gd name="T7" fmla="*/ 15 h 15"/>
                <a:gd name="T8" fmla="*/ 17 w 17"/>
                <a:gd name="T9" fmla="*/ 1 h 15"/>
                <a:gd name="T10" fmla="*/ 17 w 17"/>
                <a:gd name="T11" fmla="*/ 0 h 15"/>
                <a:gd name="T12" fmla="*/ 8 w 17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cubicBezTo>
                    <a:pt x="5" y="5"/>
                    <a:pt x="3" y="9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3" y="15"/>
                    <a:pt x="7" y="15"/>
                    <a:pt x="10" y="15"/>
                  </a:cubicBezTo>
                  <a:cubicBezTo>
                    <a:pt x="12" y="10"/>
                    <a:pt x="15" y="5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0"/>
                    <a:pt x="8" y="0"/>
                  </a:cubicBezTo>
                </a:path>
              </a:pathLst>
            </a:custGeom>
            <a:solidFill>
              <a:srgbClr val="262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işľiḑe"/>
            <p:cNvSpPr/>
            <p:nvPr/>
          </p:nvSpPr>
          <p:spPr bwMode="auto">
            <a:xfrm>
              <a:off x="6804025" y="4246563"/>
              <a:ext cx="201613" cy="74613"/>
            </a:xfrm>
            <a:custGeom>
              <a:avLst/>
              <a:gdLst>
                <a:gd name="T0" fmla="*/ 50 w 56"/>
                <a:gd name="T1" fmla="*/ 0 h 21"/>
                <a:gd name="T2" fmla="*/ 48 w 56"/>
                <a:gd name="T3" fmla="*/ 6 h 21"/>
                <a:gd name="T4" fmla="*/ 39 w 56"/>
                <a:gd name="T5" fmla="*/ 21 h 21"/>
                <a:gd name="T6" fmla="*/ 46 w 56"/>
                <a:gd name="T7" fmla="*/ 21 h 21"/>
                <a:gd name="T8" fmla="*/ 53 w 56"/>
                <a:gd name="T9" fmla="*/ 9 h 21"/>
                <a:gd name="T10" fmla="*/ 56 w 56"/>
                <a:gd name="T11" fmla="*/ 0 h 21"/>
                <a:gd name="T12" fmla="*/ 50 w 56"/>
                <a:gd name="T13" fmla="*/ 0 h 21"/>
                <a:gd name="T14" fmla="*/ 0 w 56"/>
                <a:gd name="T15" fmla="*/ 0 h 21"/>
                <a:gd name="T16" fmla="*/ 4 w 56"/>
                <a:gd name="T17" fmla="*/ 9 h 21"/>
                <a:gd name="T18" fmla="*/ 11 w 56"/>
                <a:gd name="T19" fmla="*/ 21 h 21"/>
                <a:gd name="T20" fmla="*/ 18 w 56"/>
                <a:gd name="T21" fmla="*/ 21 h 21"/>
                <a:gd name="T22" fmla="*/ 9 w 56"/>
                <a:gd name="T23" fmla="*/ 6 h 21"/>
                <a:gd name="T24" fmla="*/ 6 w 56"/>
                <a:gd name="T25" fmla="*/ 0 h 21"/>
                <a:gd name="T26" fmla="*/ 0 w 56"/>
                <a:gd name="T2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1">
                  <a:moveTo>
                    <a:pt x="50" y="0"/>
                  </a:moveTo>
                  <a:cubicBezTo>
                    <a:pt x="50" y="2"/>
                    <a:pt x="49" y="4"/>
                    <a:pt x="48" y="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1" y="21"/>
                    <a:pt x="43" y="21"/>
                    <a:pt x="46" y="21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4" y="6"/>
                    <a:pt x="56" y="3"/>
                    <a:pt x="56" y="0"/>
                  </a:cubicBezTo>
                  <a:cubicBezTo>
                    <a:pt x="54" y="0"/>
                    <a:pt x="52" y="0"/>
                    <a:pt x="50" y="0"/>
                  </a:cubicBezTo>
                  <a:moveTo>
                    <a:pt x="0" y="0"/>
                  </a:moveTo>
                  <a:cubicBezTo>
                    <a:pt x="1" y="3"/>
                    <a:pt x="2" y="6"/>
                    <a:pt x="4" y="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3" y="21"/>
                    <a:pt x="15" y="21"/>
                    <a:pt x="18" y="21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7" y="4"/>
                    <a:pt x="6" y="2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solidFill>
              <a:srgbClr val="262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îṡľïḑê"/>
            <p:cNvSpPr/>
            <p:nvPr/>
          </p:nvSpPr>
          <p:spPr bwMode="auto">
            <a:xfrm>
              <a:off x="6846888" y="4246563"/>
              <a:ext cx="115888" cy="39688"/>
            </a:xfrm>
            <a:custGeom>
              <a:avLst/>
              <a:gdLst>
                <a:gd name="T0" fmla="*/ 0 w 32"/>
                <a:gd name="T1" fmla="*/ 0 h 11"/>
                <a:gd name="T2" fmla="*/ 16 w 32"/>
                <a:gd name="T3" fmla="*/ 11 h 11"/>
                <a:gd name="T4" fmla="*/ 32 w 32"/>
                <a:gd name="T5" fmla="*/ 0 h 11"/>
                <a:gd name="T6" fmla="*/ 25 w 32"/>
                <a:gd name="T7" fmla="*/ 0 h 11"/>
                <a:gd name="T8" fmla="*/ 16 w 32"/>
                <a:gd name="T9" fmla="*/ 5 h 11"/>
                <a:gd name="T10" fmla="*/ 7 w 32"/>
                <a:gd name="T11" fmla="*/ 0 h 11"/>
                <a:gd name="T12" fmla="*/ 0 w 32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0"/>
                  </a:moveTo>
                  <a:cubicBezTo>
                    <a:pt x="3" y="6"/>
                    <a:pt x="9" y="11"/>
                    <a:pt x="16" y="11"/>
                  </a:cubicBezTo>
                  <a:cubicBezTo>
                    <a:pt x="23" y="11"/>
                    <a:pt x="29" y="6"/>
                    <a:pt x="32" y="0"/>
                  </a:cubicBezTo>
                  <a:cubicBezTo>
                    <a:pt x="30" y="0"/>
                    <a:pt x="28" y="0"/>
                    <a:pt x="25" y="0"/>
                  </a:cubicBezTo>
                  <a:cubicBezTo>
                    <a:pt x="23" y="3"/>
                    <a:pt x="20" y="5"/>
                    <a:pt x="16" y="5"/>
                  </a:cubicBezTo>
                  <a:cubicBezTo>
                    <a:pt x="12" y="5"/>
                    <a:pt x="9" y="3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</a:path>
              </a:pathLst>
            </a:custGeom>
            <a:solidFill>
              <a:srgbClr val="262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šḷïḓé"/>
            <p:cNvSpPr/>
            <p:nvPr/>
          </p:nvSpPr>
          <p:spPr bwMode="auto">
            <a:xfrm>
              <a:off x="4291013" y="4267201"/>
              <a:ext cx="425450" cy="50800"/>
            </a:xfrm>
            <a:custGeom>
              <a:avLst/>
              <a:gdLst>
                <a:gd name="T0" fmla="*/ 58 w 118"/>
                <a:gd name="T1" fmla="*/ 0 h 14"/>
                <a:gd name="T2" fmla="*/ 39 w 118"/>
                <a:gd name="T3" fmla="*/ 2 h 14"/>
                <a:gd name="T4" fmla="*/ 26 w 118"/>
                <a:gd name="T5" fmla="*/ 4 h 14"/>
                <a:gd name="T6" fmla="*/ 0 w 118"/>
                <a:gd name="T7" fmla="*/ 12 h 14"/>
                <a:gd name="T8" fmla="*/ 118 w 118"/>
                <a:gd name="T9" fmla="*/ 14 h 14"/>
                <a:gd name="T10" fmla="*/ 58 w 118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4">
                  <a:moveTo>
                    <a:pt x="58" y="0"/>
                  </a:moveTo>
                  <a:cubicBezTo>
                    <a:pt x="52" y="0"/>
                    <a:pt x="45" y="1"/>
                    <a:pt x="39" y="2"/>
                  </a:cubicBezTo>
                  <a:cubicBezTo>
                    <a:pt x="34" y="2"/>
                    <a:pt x="30" y="3"/>
                    <a:pt x="26" y="4"/>
                  </a:cubicBezTo>
                  <a:cubicBezTo>
                    <a:pt x="17" y="6"/>
                    <a:pt x="8" y="9"/>
                    <a:pt x="0" y="12"/>
                  </a:cubicBezTo>
                  <a:cubicBezTo>
                    <a:pt x="36" y="13"/>
                    <a:pt x="76" y="13"/>
                    <a:pt x="118" y="14"/>
                  </a:cubicBezTo>
                  <a:cubicBezTo>
                    <a:pt x="100" y="5"/>
                    <a:pt x="79" y="0"/>
                    <a:pt x="58" y="0"/>
                  </a:cubicBezTo>
                </a:path>
              </a:pathLst>
            </a:custGeom>
            <a:solidFill>
              <a:srgbClr val="C7C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îŝḻiďè"/>
            <p:cNvSpPr/>
            <p:nvPr/>
          </p:nvSpPr>
          <p:spPr bwMode="auto">
            <a:xfrm>
              <a:off x="5818188" y="3679826"/>
              <a:ext cx="111125" cy="82550"/>
            </a:xfrm>
            <a:custGeom>
              <a:avLst/>
              <a:gdLst>
                <a:gd name="T0" fmla="*/ 30 w 31"/>
                <a:gd name="T1" fmla="*/ 21 h 23"/>
                <a:gd name="T2" fmla="*/ 25 w 31"/>
                <a:gd name="T3" fmla="*/ 22 h 23"/>
                <a:gd name="T4" fmla="*/ 3 w 31"/>
                <a:gd name="T5" fmla="*/ 7 h 23"/>
                <a:gd name="T6" fmla="*/ 1 w 31"/>
                <a:gd name="T7" fmla="*/ 2 h 23"/>
                <a:gd name="T8" fmla="*/ 6 w 31"/>
                <a:gd name="T9" fmla="*/ 1 h 23"/>
                <a:gd name="T10" fmla="*/ 29 w 31"/>
                <a:gd name="T11" fmla="*/ 16 h 23"/>
                <a:gd name="T12" fmla="*/ 30 w 31"/>
                <a:gd name="T13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3">
                  <a:moveTo>
                    <a:pt x="30" y="21"/>
                  </a:moveTo>
                  <a:cubicBezTo>
                    <a:pt x="29" y="22"/>
                    <a:pt x="27" y="23"/>
                    <a:pt x="25" y="2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3" y="1"/>
                    <a:pt x="5" y="0"/>
                    <a:pt x="6" y="1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1" y="17"/>
                    <a:pt x="31" y="19"/>
                    <a:pt x="30" y="21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ïṥľïdê"/>
            <p:cNvSpPr/>
            <p:nvPr/>
          </p:nvSpPr>
          <p:spPr bwMode="auto">
            <a:xfrm>
              <a:off x="6005513" y="3636963"/>
              <a:ext cx="112713" cy="82550"/>
            </a:xfrm>
            <a:custGeom>
              <a:avLst/>
              <a:gdLst>
                <a:gd name="T0" fmla="*/ 30 w 31"/>
                <a:gd name="T1" fmla="*/ 21 h 23"/>
                <a:gd name="T2" fmla="*/ 30 w 31"/>
                <a:gd name="T3" fmla="*/ 21 h 23"/>
                <a:gd name="T4" fmla="*/ 25 w 31"/>
                <a:gd name="T5" fmla="*/ 22 h 23"/>
                <a:gd name="T6" fmla="*/ 2 w 31"/>
                <a:gd name="T7" fmla="*/ 8 h 23"/>
                <a:gd name="T8" fmla="*/ 1 w 31"/>
                <a:gd name="T9" fmla="*/ 3 h 23"/>
                <a:gd name="T10" fmla="*/ 6 w 31"/>
                <a:gd name="T11" fmla="*/ 2 h 23"/>
                <a:gd name="T12" fmla="*/ 29 w 31"/>
                <a:gd name="T13" fmla="*/ 16 h 23"/>
                <a:gd name="T14" fmla="*/ 30 w 31"/>
                <a:gd name="T15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3">
                  <a:moveTo>
                    <a:pt x="30" y="21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29" y="22"/>
                    <a:pt x="27" y="23"/>
                    <a:pt x="25" y="2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4" y="0"/>
                    <a:pt x="6" y="2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7"/>
                    <a:pt x="31" y="19"/>
                    <a:pt x="30" y="2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íş1íḑe"/>
            <p:cNvSpPr/>
            <p:nvPr/>
          </p:nvSpPr>
          <p:spPr bwMode="auto">
            <a:xfrm>
              <a:off x="8153400" y="3157538"/>
              <a:ext cx="112713" cy="79375"/>
            </a:xfrm>
            <a:custGeom>
              <a:avLst/>
              <a:gdLst>
                <a:gd name="T0" fmla="*/ 30 w 31"/>
                <a:gd name="T1" fmla="*/ 20 h 22"/>
                <a:gd name="T2" fmla="*/ 25 w 31"/>
                <a:gd name="T3" fmla="*/ 21 h 22"/>
                <a:gd name="T4" fmla="*/ 3 w 31"/>
                <a:gd name="T5" fmla="*/ 7 h 22"/>
                <a:gd name="T6" fmla="*/ 1 w 31"/>
                <a:gd name="T7" fmla="*/ 2 h 22"/>
                <a:gd name="T8" fmla="*/ 6 w 31"/>
                <a:gd name="T9" fmla="*/ 1 h 22"/>
                <a:gd name="T10" fmla="*/ 29 w 31"/>
                <a:gd name="T11" fmla="*/ 15 h 22"/>
                <a:gd name="T12" fmla="*/ 30 w 31"/>
                <a:gd name="T1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2">
                  <a:moveTo>
                    <a:pt x="30" y="20"/>
                  </a:moveTo>
                  <a:cubicBezTo>
                    <a:pt x="29" y="22"/>
                    <a:pt x="27" y="22"/>
                    <a:pt x="25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6"/>
                    <a:pt x="31" y="19"/>
                    <a:pt x="30" y="2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ïśḻîḋè"/>
            <p:cNvSpPr/>
            <p:nvPr/>
          </p:nvSpPr>
          <p:spPr bwMode="auto">
            <a:xfrm>
              <a:off x="3355975" y="2486026"/>
              <a:ext cx="5400675" cy="1557338"/>
            </a:xfrm>
            <a:custGeom>
              <a:avLst/>
              <a:gdLst>
                <a:gd name="T0" fmla="*/ 163 w 1496"/>
                <a:gd name="T1" fmla="*/ 316 h 432"/>
                <a:gd name="T2" fmla="*/ 0 w 1496"/>
                <a:gd name="T3" fmla="*/ 75 h 432"/>
                <a:gd name="T4" fmla="*/ 72 w 1496"/>
                <a:gd name="T5" fmla="*/ 58 h 432"/>
                <a:gd name="T6" fmla="*/ 284 w 1496"/>
                <a:gd name="T7" fmla="*/ 198 h 432"/>
                <a:gd name="T8" fmla="*/ 433 w 1496"/>
                <a:gd name="T9" fmla="*/ 227 h 432"/>
                <a:gd name="T10" fmla="*/ 1153 w 1496"/>
                <a:gd name="T11" fmla="*/ 61 h 432"/>
                <a:gd name="T12" fmla="*/ 1176 w 1496"/>
                <a:gd name="T13" fmla="*/ 56 h 432"/>
                <a:gd name="T14" fmla="*/ 1206 w 1496"/>
                <a:gd name="T15" fmla="*/ 47 h 432"/>
                <a:gd name="T16" fmla="*/ 1403 w 1496"/>
                <a:gd name="T17" fmla="*/ 41 h 432"/>
                <a:gd name="T18" fmla="*/ 1453 w 1496"/>
                <a:gd name="T19" fmla="*/ 69 h 432"/>
                <a:gd name="T20" fmla="*/ 1488 w 1496"/>
                <a:gd name="T21" fmla="*/ 94 h 432"/>
                <a:gd name="T22" fmla="*/ 1275 w 1496"/>
                <a:gd name="T23" fmla="*/ 210 h 432"/>
                <a:gd name="T24" fmla="*/ 1166 w 1496"/>
                <a:gd name="T25" fmla="*/ 227 h 432"/>
                <a:gd name="T26" fmla="*/ 460 w 1496"/>
                <a:gd name="T27" fmla="*/ 389 h 432"/>
                <a:gd name="T28" fmla="*/ 438 w 1496"/>
                <a:gd name="T29" fmla="*/ 390 h 432"/>
                <a:gd name="T30" fmla="*/ 70 w 1496"/>
                <a:gd name="T31" fmla="*/ 393 h 432"/>
                <a:gd name="T32" fmla="*/ 163 w 1496"/>
                <a:gd name="T33" fmla="*/ 316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6" h="432">
                  <a:moveTo>
                    <a:pt x="163" y="316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191" y="143"/>
                    <a:pt x="284" y="198"/>
                  </a:cubicBezTo>
                  <a:cubicBezTo>
                    <a:pt x="345" y="233"/>
                    <a:pt x="406" y="230"/>
                    <a:pt x="433" y="227"/>
                  </a:cubicBezTo>
                  <a:cubicBezTo>
                    <a:pt x="1153" y="61"/>
                    <a:pt x="1153" y="61"/>
                    <a:pt x="1153" y="61"/>
                  </a:cubicBezTo>
                  <a:cubicBezTo>
                    <a:pt x="1176" y="56"/>
                    <a:pt x="1176" y="56"/>
                    <a:pt x="1176" y="56"/>
                  </a:cubicBezTo>
                  <a:cubicBezTo>
                    <a:pt x="1185" y="53"/>
                    <a:pt x="1194" y="50"/>
                    <a:pt x="1206" y="47"/>
                  </a:cubicBezTo>
                  <a:cubicBezTo>
                    <a:pt x="1392" y="0"/>
                    <a:pt x="1392" y="33"/>
                    <a:pt x="1403" y="41"/>
                  </a:cubicBezTo>
                  <a:cubicBezTo>
                    <a:pt x="1410" y="48"/>
                    <a:pt x="1439" y="62"/>
                    <a:pt x="1453" y="69"/>
                  </a:cubicBezTo>
                  <a:cubicBezTo>
                    <a:pt x="1473" y="74"/>
                    <a:pt x="1486" y="82"/>
                    <a:pt x="1488" y="94"/>
                  </a:cubicBezTo>
                  <a:cubicBezTo>
                    <a:pt x="1496" y="129"/>
                    <a:pt x="1401" y="181"/>
                    <a:pt x="1275" y="210"/>
                  </a:cubicBezTo>
                  <a:cubicBezTo>
                    <a:pt x="1236" y="219"/>
                    <a:pt x="1199" y="224"/>
                    <a:pt x="1166" y="227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53" y="391"/>
                    <a:pt x="446" y="391"/>
                    <a:pt x="438" y="390"/>
                  </a:cubicBezTo>
                  <a:cubicBezTo>
                    <a:pt x="238" y="429"/>
                    <a:pt x="79" y="432"/>
                    <a:pt x="70" y="393"/>
                  </a:cubicBezTo>
                  <a:cubicBezTo>
                    <a:pt x="65" y="373"/>
                    <a:pt x="101" y="345"/>
                    <a:pt x="163" y="31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íšḷíḍe"/>
            <p:cNvSpPr/>
            <p:nvPr/>
          </p:nvSpPr>
          <p:spPr bwMode="auto">
            <a:xfrm>
              <a:off x="7858125" y="2749551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2 w 19"/>
                <a:gd name="T9" fmla="*/ 1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1"/>
                    <a:pt x="14" y="0"/>
                    <a:pt x="1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îṩ1iḍé"/>
            <p:cNvSpPr/>
            <p:nvPr/>
          </p:nvSpPr>
          <p:spPr bwMode="auto">
            <a:xfrm>
              <a:off x="7724775" y="2781301"/>
              <a:ext cx="68263" cy="68263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6 w 19"/>
                <a:gd name="T7" fmla="*/ 3 h 19"/>
                <a:gd name="T8" fmla="*/ 11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9" y="13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1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ïš1iḋê"/>
            <p:cNvSpPr/>
            <p:nvPr/>
          </p:nvSpPr>
          <p:spPr bwMode="auto">
            <a:xfrm>
              <a:off x="7591425" y="2809876"/>
              <a:ext cx="68263" cy="69850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1 w 19"/>
                <a:gd name="T9" fmla="*/ 1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1"/>
                    <a:pt x="14" y="0"/>
                    <a:pt x="11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ïṣľíḑé"/>
            <p:cNvSpPr/>
            <p:nvPr/>
          </p:nvSpPr>
          <p:spPr bwMode="auto">
            <a:xfrm>
              <a:off x="7456488" y="2843213"/>
              <a:ext cx="65088" cy="68263"/>
            </a:xfrm>
            <a:custGeom>
              <a:avLst/>
              <a:gdLst>
                <a:gd name="T0" fmla="*/ 7 w 18"/>
                <a:gd name="T1" fmla="*/ 18 h 19"/>
                <a:gd name="T2" fmla="*/ 15 w 18"/>
                <a:gd name="T3" fmla="*/ 16 h 19"/>
                <a:gd name="T4" fmla="*/ 18 w 18"/>
                <a:gd name="T5" fmla="*/ 11 h 19"/>
                <a:gd name="T6" fmla="*/ 16 w 18"/>
                <a:gd name="T7" fmla="*/ 3 h 19"/>
                <a:gd name="T8" fmla="*/ 11 w 18"/>
                <a:gd name="T9" fmla="*/ 0 h 19"/>
                <a:gd name="T10" fmla="*/ 3 w 18"/>
                <a:gd name="T11" fmla="*/ 2 h 19"/>
                <a:gd name="T12" fmla="*/ 0 w 18"/>
                <a:gd name="T13" fmla="*/ 7 h 19"/>
                <a:gd name="T14" fmla="*/ 2 w 18"/>
                <a:gd name="T15" fmla="*/ 15 h 19"/>
                <a:gd name="T16" fmla="*/ 7 w 18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8" y="14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3" y="0"/>
                    <a:pt x="11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ïşlîdé"/>
            <p:cNvSpPr/>
            <p:nvPr/>
          </p:nvSpPr>
          <p:spPr bwMode="auto">
            <a:xfrm>
              <a:off x="7319963" y="2871788"/>
              <a:ext cx="68263" cy="68263"/>
            </a:xfrm>
            <a:custGeom>
              <a:avLst/>
              <a:gdLst>
                <a:gd name="T0" fmla="*/ 8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6 h 19"/>
                <a:gd name="T16" fmla="*/ 8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8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"/>
                    <a:pt x="14" y="0"/>
                    <a:pt x="12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5" y="19"/>
                    <a:pt x="8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şľîďe"/>
            <p:cNvSpPr/>
            <p:nvPr/>
          </p:nvSpPr>
          <p:spPr bwMode="auto">
            <a:xfrm>
              <a:off x="7186613" y="2903538"/>
              <a:ext cx="68263" cy="69850"/>
            </a:xfrm>
            <a:custGeom>
              <a:avLst/>
              <a:gdLst>
                <a:gd name="T0" fmla="*/ 8 w 19"/>
                <a:gd name="T1" fmla="*/ 18 h 19"/>
                <a:gd name="T2" fmla="*/ 16 w 19"/>
                <a:gd name="T3" fmla="*/ 16 h 19"/>
                <a:gd name="T4" fmla="*/ 19 w 19"/>
                <a:gd name="T5" fmla="*/ 11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8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8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8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îṥliḋé"/>
            <p:cNvSpPr/>
            <p:nvPr/>
          </p:nvSpPr>
          <p:spPr bwMode="auto">
            <a:xfrm>
              <a:off x="7053263" y="2933701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3 h 19"/>
                <a:gd name="T12" fmla="*/ 1 w 19"/>
                <a:gd name="T13" fmla="*/ 7 h 19"/>
                <a:gd name="T14" fmla="*/ 3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1"/>
                    <a:pt x="14" y="0"/>
                    <a:pt x="1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$ľíḍé"/>
            <p:cNvSpPr/>
            <p:nvPr/>
          </p:nvSpPr>
          <p:spPr bwMode="auto">
            <a:xfrm>
              <a:off x="6919913" y="2965451"/>
              <a:ext cx="68263" cy="68263"/>
            </a:xfrm>
            <a:custGeom>
              <a:avLst/>
              <a:gdLst>
                <a:gd name="T0" fmla="*/ 7 w 19"/>
                <a:gd name="T1" fmla="*/ 18 h 19"/>
                <a:gd name="T2" fmla="*/ 16 w 19"/>
                <a:gd name="T3" fmla="*/ 16 h 19"/>
                <a:gd name="T4" fmla="*/ 19 w 19"/>
                <a:gd name="T5" fmla="*/ 11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ŝḻiḓé"/>
            <p:cNvSpPr/>
            <p:nvPr/>
          </p:nvSpPr>
          <p:spPr bwMode="auto">
            <a:xfrm>
              <a:off x="6784975" y="2994026"/>
              <a:ext cx="69850" cy="68263"/>
            </a:xfrm>
            <a:custGeom>
              <a:avLst/>
              <a:gdLst>
                <a:gd name="T0" fmla="*/ 7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3 h 19"/>
                <a:gd name="T12" fmla="*/ 1 w 19"/>
                <a:gd name="T13" fmla="*/ 7 h 19"/>
                <a:gd name="T14" fmla="*/ 3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1"/>
                    <a:pt x="14" y="0"/>
                    <a:pt x="1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ïšliḑè"/>
            <p:cNvSpPr/>
            <p:nvPr/>
          </p:nvSpPr>
          <p:spPr bwMode="auto">
            <a:xfrm>
              <a:off x="6651625" y="3027363"/>
              <a:ext cx="69850" cy="68263"/>
            </a:xfrm>
            <a:custGeom>
              <a:avLst/>
              <a:gdLst>
                <a:gd name="T0" fmla="*/ 7 w 19"/>
                <a:gd name="T1" fmla="*/ 18 h 19"/>
                <a:gd name="T2" fmla="*/ 16 w 19"/>
                <a:gd name="T3" fmla="*/ 16 h 19"/>
                <a:gd name="T4" fmla="*/ 19 w 19"/>
                <a:gd name="T5" fmla="*/ 11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ïSľîḋé"/>
            <p:cNvSpPr/>
            <p:nvPr/>
          </p:nvSpPr>
          <p:spPr bwMode="auto">
            <a:xfrm>
              <a:off x="6518275" y="3055938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3 h 19"/>
                <a:gd name="T12" fmla="*/ 1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1"/>
                    <a:pt x="14" y="0"/>
                    <a:pt x="1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iś1ïḍé"/>
            <p:cNvSpPr/>
            <p:nvPr/>
          </p:nvSpPr>
          <p:spPr bwMode="auto">
            <a:xfrm>
              <a:off x="6384925" y="3087688"/>
              <a:ext cx="68263" cy="69850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7 w 19"/>
                <a:gd name="T7" fmla="*/ 3 h 19"/>
                <a:gd name="T8" fmla="*/ 12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9" y="14"/>
                    <a:pt x="18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ṥlïḑè"/>
            <p:cNvSpPr/>
            <p:nvPr/>
          </p:nvSpPr>
          <p:spPr bwMode="auto">
            <a:xfrm>
              <a:off x="6251575" y="3117851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2 w 19"/>
                <a:gd name="T9" fmla="*/ 1 h 19"/>
                <a:gd name="T10" fmla="*/ 3 w 19"/>
                <a:gd name="T11" fmla="*/ 3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8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iṥļîḑè"/>
            <p:cNvSpPr/>
            <p:nvPr/>
          </p:nvSpPr>
          <p:spPr bwMode="auto">
            <a:xfrm>
              <a:off x="6118225" y="3149601"/>
              <a:ext cx="68263" cy="68263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6 w 19"/>
                <a:gd name="T7" fmla="*/ 3 h 19"/>
                <a:gd name="T8" fmla="*/ 12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9" y="14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îŝ1ïḓe"/>
            <p:cNvSpPr/>
            <p:nvPr/>
          </p:nvSpPr>
          <p:spPr bwMode="auto">
            <a:xfrm>
              <a:off x="5984875" y="3178176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2 w 19"/>
                <a:gd name="T9" fmla="*/ 1 h 19"/>
                <a:gd name="T10" fmla="*/ 3 w 19"/>
                <a:gd name="T11" fmla="*/ 3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ïṥ1ïḋe"/>
            <p:cNvSpPr/>
            <p:nvPr/>
          </p:nvSpPr>
          <p:spPr bwMode="auto">
            <a:xfrm>
              <a:off x="5849938" y="3211513"/>
              <a:ext cx="69850" cy="68263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6 w 19"/>
                <a:gd name="T7" fmla="*/ 3 h 19"/>
                <a:gd name="T8" fmla="*/ 12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9" y="14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isḻïde"/>
            <p:cNvSpPr/>
            <p:nvPr/>
          </p:nvSpPr>
          <p:spPr bwMode="auto">
            <a:xfrm>
              <a:off x="5716588" y="3240088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1 w 19"/>
                <a:gd name="T9" fmla="*/ 1 h 19"/>
                <a:gd name="T10" fmla="*/ 3 w 19"/>
                <a:gd name="T11" fmla="*/ 3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1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î$líḋe"/>
            <p:cNvSpPr/>
            <p:nvPr/>
          </p:nvSpPr>
          <p:spPr bwMode="auto">
            <a:xfrm>
              <a:off x="5583238" y="3271838"/>
              <a:ext cx="68263" cy="68263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6 w 19"/>
                <a:gd name="T7" fmla="*/ 3 h 19"/>
                <a:gd name="T8" fmla="*/ 11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9" y="14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1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íSlïďe"/>
            <p:cNvSpPr/>
            <p:nvPr/>
          </p:nvSpPr>
          <p:spPr bwMode="auto">
            <a:xfrm>
              <a:off x="5449888" y="3300413"/>
              <a:ext cx="65088" cy="69850"/>
            </a:xfrm>
            <a:custGeom>
              <a:avLst/>
              <a:gdLst>
                <a:gd name="T0" fmla="*/ 7 w 18"/>
                <a:gd name="T1" fmla="*/ 19 h 19"/>
                <a:gd name="T2" fmla="*/ 15 w 18"/>
                <a:gd name="T3" fmla="*/ 17 h 19"/>
                <a:gd name="T4" fmla="*/ 18 w 18"/>
                <a:gd name="T5" fmla="*/ 12 h 19"/>
                <a:gd name="T6" fmla="*/ 16 w 18"/>
                <a:gd name="T7" fmla="*/ 4 h 19"/>
                <a:gd name="T8" fmla="*/ 11 w 18"/>
                <a:gd name="T9" fmla="*/ 1 h 19"/>
                <a:gd name="T10" fmla="*/ 3 w 18"/>
                <a:gd name="T11" fmla="*/ 3 h 19"/>
                <a:gd name="T12" fmla="*/ 0 w 18"/>
                <a:gd name="T13" fmla="*/ 7 h 19"/>
                <a:gd name="T14" fmla="*/ 2 w 18"/>
                <a:gd name="T15" fmla="*/ 16 h 19"/>
                <a:gd name="T16" fmla="*/ 7 w 18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8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3" y="0"/>
                    <a:pt x="11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ïṡļïdé"/>
            <p:cNvSpPr/>
            <p:nvPr/>
          </p:nvSpPr>
          <p:spPr bwMode="auto">
            <a:xfrm>
              <a:off x="5313363" y="3333751"/>
              <a:ext cx="68263" cy="68263"/>
            </a:xfrm>
            <a:custGeom>
              <a:avLst/>
              <a:gdLst>
                <a:gd name="T0" fmla="*/ 8 w 19"/>
                <a:gd name="T1" fmla="*/ 18 h 19"/>
                <a:gd name="T2" fmla="*/ 16 w 19"/>
                <a:gd name="T3" fmla="*/ 16 h 19"/>
                <a:gd name="T4" fmla="*/ 19 w 19"/>
                <a:gd name="T5" fmla="*/ 12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8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8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8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íṡļïdê"/>
            <p:cNvSpPr/>
            <p:nvPr/>
          </p:nvSpPr>
          <p:spPr bwMode="auto">
            <a:xfrm>
              <a:off x="5178425" y="3362326"/>
              <a:ext cx="69850" cy="68263"/>
            </a:xfrm>
            <a:custGeom>
              <a:avLst/>
              <a:gdLst>
                <a:gd name="T0" fmla="*/ 8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3 h 19"/>
                <a:gd name="T12" fmla="*/ 1 w 19"/>
                <a:gd name="T13" fmla="*/ 7 h 19"/>
                <a:gd name="T14" fmla="*/ 3 w 19"/>
                <a:gd name="T15" fmla="*/ 16 h 19"/>
                <a:gd name="T16" fmla="*/ 8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8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2"/>
                    <a:pt x="14" y="0"/>
                    <a:pt x="1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5" y="19"/>
                    <a:pt x="8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şliḓè"/>
            <p:cNvSpPr/>
            <p:nvPr/>
          </p:nvSpPr>
          <p:spPr bwMode="auto">
            <a:xfrm>
              <a:off x="5045075" y="3394076"/>
              <a:ext cx="68263" cy="69850"/>
            </a:xfrm>
            <a:custGeom>
              <a:avLst/>
              <a:gdLst>
                <a:gd name="T0" fmla="*/ 7 w 19"/>
                <a:gd name="T1" fmla="*/ 18 h 19"/>
                <a:gd name="T2" fmla="*/ 16 w 19"/>
                <a:gd name="T3" fmla="*/ 16 h 19"/>
                <a:gd name="T4" fmla="*/ 19 w 19"/>
                <a:gd name="T5" fmla="*/ 12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í$ľíďè"/>
            <p:cNvSpPr/>
            <p:nvPr/>
          </p:nvSpPr>
          <p:spPr bwMode="auto">
            <a:xfrm>
              <a:off x="3486150" y="2713038"/>
              <a:ext cx="5426075" cy="1687513"/>
            </a:xfrm>
            <a:custGeom>
              <a:avLst/>
              <a:gdLst>
                <a:gd name="T0" fmla="*/ 68 w 3418"/>
                <a:gd name="T1" fmla="*/ 1063 h 1063"/>
                <a:gd name="T2" fmla="*/ 3418 w 3418"/>
                <a:gd name="T3" fmla="*/ 295 h 1063"/>
                <a:gd name="T4" fmla="*/ 3350 w 3418"/>
                <a:gd name="T5" fmla="*/ 0 h 1063"/>
                <a:gd name="T6" fmla="*/ 0 w 3418"/>
                <a:gd name="T7" fmla="*/ 768 h 1063"/>
                <a:gd name="T8" fmla="*/ 68 w 3418"/>
                <a:gd name="T9" fmla="*/ 1063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8" h="1063">
                  <a:moveTo>
                    <a:pt x="68" y="1063"/>
                  </a:moveTo>
                  <a:lnTo>
                    <a:pt x="3418" y="295"/>
                  </a:lnTo>
                  <a:lnTo>
                    <a:pt x="3350" y="0"/>
                  </a:lnTo>
                  <a:lnTo>
                    <a:pt x="0" y="768"/>
                  </a:lnTo>
                  <a:lnTo>
                    <a:pt x="68" y="10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íśľïḑé"/>
            <p:cNvSpPr/>
            <p:nvPr/>
          </p:nvSpPr>
          <p:spPr bwMode="auto">
            <a:xfrm>
              <a:off x="3616325" y="3643313"/>
              <a:ext cx="881063" cy="257175"/>
            </a:xfrm>
            <a:custGeom>
              <a:avLst/>
              <a:gdLst>
                <a:gd name="T0" fmla="*/ 240 w 244"/>
                <a:gd name="T1" fmla="*/ 0 h 71"/>
                <a:gd name="T2" fmla="*/ 109 w 244"/>
                <a:gd name="T3" fmla="*/ 33 h 71"/>
                <a:gd name="T4" fmla="*/ 0 w 244"/>
                <a:gd name="T5" fmla="*/ 71 h 71"/>
                <a:gd name="T6" fmla="*/ 171 w 244"/>
                <a:gd name="T7" fmla="*/ 32 h 71"/>
                <a:gd name="T8" fmla="*/ 243 w 244"/>
                <a:gd name="T9" fmla="*/ 1 h 71"/>
                <a:gd name="T10" fmla="*/ 240 w 244"/>
                <a:gd name="T1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71">
                  <a:moveTo>
                    <a:pt x="240" y="0"/>
                  </a:moveTo>
                  <a:cubicBezTo>
                    <a:pt x="226" y="0"/>
                    <a:pt x="172" y="14"/>
                    <a:pt x="109" y="33"/>
                  </a:cubicBezTo>
                  <a:cubicBezTo>
                    <a:pt x="63" y="48"/>
                    <a:pt x="23" y="62"/>
                    <a:pt x="0" y="71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215" y="17"/>
                    <a:pt x="244" y="5"/>
                    <a:pt x="243" y="1"/>
                  </a:cubicBezTo>
                  <a:cubicBezTo>
                    <a:pt x="243" y="1"/>
                    <a:pt x="242" y="0"/>
                    <a:pt x="24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ïşļïdê"/>
            <p:cNvSpPr/>
            <p:nvPr/>
          </p:nvSpPr>
          <p:spPr bwMode="auto">
            <a:xfrm>
              <a:off x="3608388" y="3759201"/>
              <a:ext cx="623888" cy="176213"/>
            </a:xfrm>
            <a:custGeom>
              <a:avLst/>
              <a:gdLst>
                <a:gd name="T0" fmla="*/ 173 w 173"/>
                <a:gd name="T1" fmla="*/ 0 h 49"/>
                <a:gd name="T2" fmla="*/ 2 w 173"/>
                <a:gd name="T3" fmla="*/ 39 h 49"/>
                <a:gd name="T4" fmla="*/ 0 w 173"/>
                <a:gd name="T5" fmla="*/ 40 h 49"/>
                <a:gd name="T6" fmla="*/ 6 w 173"/>
                <a:gd name="T7" fmla="*/ 49 h 49"/>
                <a:gd name="T8" fmla="*/ 117 w 173"/>
                <a:gd name="T9" fmla="*/ 19 h 49"/>
                <a:gd name="T10" fmla="*/ 173 w 173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49">
                  <a:moveTo>
                    <a:pt x="173" y="0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1" y="43"/>
                    <a:pt x="3" y="46"/>
                    <a:pt x="6" y="49"/>
                  </a:cubicBezTo>
                  <a:cubicBezTo>
                    <a:pt x="30" y="44"/>
                    <a:pt x="71" y="33"/>
                    <a:pt x="117" y="19"/>
                  </a:cubicBezTo>
                  <a:cubicBezTo>
                    <a:pt x="137" y="12"/>
                    <a:pt x="156" y="6"/>
                    <a:pt x="173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îś1íḑê"/>
            <p:cNvSpPr/>
            <p:nvPr/>
          </p:nvSpPr>
          <p:spPr bwMode="auto">
            <a:xfrm>
              <a:off x="8370888" y="2605088"/>
              <a:ext cx="127000" cy="96838"/>
            </a:xfrm>
            <a:custGeom>
              <a:avLst/>
              <a:gdLst>
                <a:gd name="T0" fmla="*/ 27 w 80"/>
                <a:gd name="T1" fmla="*/ 61 h 61"/>
                <a:gd name="T2" fmla="*/ 80 w 80"/>
                <a:gd name="T3" fmla="*/ 50 h 61"/>
                <a:gd name="T4" fmla="*/ 52 w 80"/>
                <a:gd name="T5" fmla="*/ 0 h 61"/>
                <a:gd name="T6" fmla="*/ 0 w 80"/>
                <a:gd name="T7" fmla="*/ 14 h 61"/>
                <a:gd name="T8" fmla="*/ 27 w 8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1">
                  <a:moveTo>
                    <a:pt x="27" y="61"/>
                  </a:moveTo>
                  <a:lnTo>
                    <a:pt x="80" y="50"/>
                  </a:lnTo>
                  <a:lnTo>
                    <a:pt x="52" y="0"/>
                  </a:lnTo>
                  <a:lnTo>
                    <a:pt x="0" y="14"/>
                  </a:lnTo>
                  <a:lnTo>
                    <a:pt x="27" y="61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íŝ1iḑè"/>
            <p:cNvSpPr/>
            <p:nvPr/>
          </p:nvSpPr>
          <p:spPr bwMode="auto">
            <a:xfrm>
              <a:off x="8240713" y="2633663"/>
              <a:ext cx="127000" cy="101600"/>
            </a:xfrm>
            <a:custGeom>
              <a:avLst/>
              <a:gdLst>
                <a:gd name="T0" fmla="*/ 27 w 80"/>
                <a:gd name="T1" fmla="*/ 64 h 64"/>
                <a:gd name="T2" fmla="*/ 80 w 80"/>
                <a:gd name="T3" fmla="*/ 50 h 64"/>
                <a:gd name="T4" fmla="*/ 52 w 80"/>
                <a:gd name="T5" fmla="*/ 0 h 64"/>
                <a:gd name="T6" fmla="*/ 0 w 80"/>
                <a:gd name="T7" fmla="*/ 14 h 64"/>
                <a:gd name="T8" fmla="*/ 27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27" y="64"/>
                  </a:moveTo>
                  <a:lnTo>
                    <a:pt x="80" y="50"/>
                  </a:lnTo>
                  <a:lnTo>
                    <a:pt x="52" y="0"/>
                  </a:lnTo>
                  <a:lnTo>
                    <a:pt x="0" y="14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i$ľîḍê"/>
            <p:cNvSpPr/>
            <p:nvPr/>
          </p:nvSpPr>
          <p:spPr bwMode="auto">
            <a:xfrm>
              <a:off x="5681663" y="3084513"/>
              <a:ext cx="1728788" cy="671513"/>
            </a:xfrm>
            <a:custGeom>
              <a:avLst/>
              <a:gdLst>
                <a:gd name="T0" fmla="*/ 37 w 479"/>
                <a:gd name="T1" fmla="*/ 184 h 186"/>
                <a:gd name="T2" fmla="*/ 461 w 479"/>
                <a:gd name="T3" fmla="*/ 86 h 186"/>
                <a:gd name="T4" fmla="*/ 476 w 479"/>
                <a:gd name="T5" fmla="*/ 62 h 186"/>
                <a:gd name="T6" fmla="*/ 466 w 479"/>
                <a:gd name="T7" fmla="*/ 18 h 186"/>
                <a:gd name="T8" fmla="*/ 442 w 479"/>
                <a:gd name="T9" fmla="*/ 3 h 186"/>
                <a:gd name="T10" fmla="*/ 18 w 479"/>
                <a:gd name="T11" fmla="*/ 100 h 186"/>
                <a:gd name="T12" fmla="*/ 2 w 479"/>
                <a:gd name="T13" fmla="*/ 124 h 186"/>
                <a:gd name="T14" fmla="*/ 12 w 479"/>
                <a:gd name="T15" fmla="*/ 168 h 186"/>
                <a:gd name="T16" fmla="*/ 37 w 479"/>
                <a:gd name="T17" fmla="*/ 18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86">
                  <a:moveTo>
                    <a:pt x="37" y="184"/>
                  </a:moveTo>
                  <a:cubicBezTo>
                    <a:pt x="461" y="86"/>
                    <a:pt x="461" y="86"/>
                    <a:pt x="461" y="86"/>
                  </a:cubicBezTo>
                  <a:cubicBezTo>
                    <a:pt x="472" y="84"/>
                    <a:pt x="479" y="73"/>
                    <a:pt x="476" y="62"/>
                  </a:cubicBezTo>
                  <a:cubicBezTo>
                    <a:pt x="466" y="18"/>
                    <a:pt x="466" y="18"/>
                    <a:pt x="466" y="18"/>
                  </a:cubicBezTo>
                  <a:cubicBezTo>
                    <a:pt x="464" y="7"/>
                    <a:pt x="453" y="0"/>
                    <a:pt x="442" y="3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7" y="103"/>
                    <a:pt x="0" y="114"/>
                    <a:pt x="2" y="124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5" y="179"/>
                    <a:pt x="26" y="186"/>
                    <a:pt x="37" y="184"/>
                  </a:cubicBezTo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îśľiḑé"/>
            <p:cNvSpPr/>
            <p:nvPr/>
          </p:nvSpPr>
          <p:spPr bwMode="auto">
            <a:xfrm>
              <a:off x="7577138" y="3106738"/>
              <a:ext cx="808038" cy="198438"/>
            </a:xfrm>
            <a:custGeom>
              <a:avLst/>
              <a:gdLst>
                <a:gd name="T0" fmla="*/ 224 w 224"/>
                <a:gd name="T1" fmla="*/ 0 h 55"/>
                <a:gd name="T2" fmla="*/ 9 w 224"/>
                <a:gd name="T3" fmla="*/ 50 h 55"/>
                <a:gd name="T4" fmla="*/ 0 w 224"/>
                <a:gd name="T5" fmla="*/ 55 h 55"/>
                <a:gd name="T6" fmla="*/ 106 w 224"/>
                <a:gd name="T7" fmla="*/ 38 h 55"/>
                <a:gd name="T8" fmla="*/ 224 w 224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55">
                  <a:moveTo>
                    <a:pt x="224" y="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6" y="51"/>
                    <a:pt x="2" y="52"/>
                    <a:pt x="0" y="55"/>
                  </a:cubicBezTo>
                  <a:cubicBezTo>
                    <a:pt x="32" y="52"/>
                    <a:pt x="68" y="46"/>
                    <a:pt x="106" y="38"/>
                  </a:cubicBezTo>
                  <a:cubicBezTo>
                    <a:pt x="150" y="28"/>
                    <a:pt x="191" y="15"/>
                    <a:pt x="224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iṩḷïde"/>
            <p:cNvSpPr/>
            <p:nvPr/>
          </p:nvSpPr>
          <p:spPr bwMode="auto">
            <a:xfrm>
              <a:off x="3279775" y="2687638"/>
              <a:ext cx="1303338" cy="938213"/>
            </a:xfrm>
            <a:custGeom>
              <a:avLst/>
              <a:gdLst>
                <a:gd name="T0" fmla="*/ 807 w 821"/>
                <a:gd name="T1" fmla="*/ 273 h 591"/>
                <a:gd name="T2" fmla="*/ 419 w 821"/>
                <a:gd name="T3" fmla="*/ 591 h 591"/>
                <a:gd name="T4" fmla="*/ 0 w 821"/>
                <a:gd name="T5" fmla="*/ 323 h 591"/>
                <a:gd name="T6" fmla="*/ 444 w 821"/>
                <a:gd name="T7" fmla="*/ 0 h 591"/>
                <a:gd name="T8" fmla="*/ 821 w 821"/>
                <a:gd name="T9" fmla="*/ 268 h 591"/>
                <a:gd name="T10" fmla="*/ 807 w 821"/>
                <a:gd name="T11" fmla="*/ 273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1" h="591">
                  <a:moveTo>
                    <a:pt x="807" y="273"/>
                  </a:moveTo>
                  <a:lnTo>
                    <a:pt x="419" y="591"/>
                  </a:lnTo>
                  <a:lnTo>
                    <a:pt x="0" y="323"/>
                  </a:lnTo>
                  <a:lnTo>
                    <a:pt x="444" y="0"/>
                  </a:lnTo>
                  <a:lnTo>
                    <a:pt x="821" y="268"/>
                  </a:lnTo>
                  <a:lnTo>
                    <a:pt x="807" y="2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íṧḻiḍè"/>
            <p:cNvSpPr/>
            <p:nvPr/>
          </p:nvSpPr>
          <p:spPr bwMode="auto">
            <a:xfrm>
              <a:off x="5568950" y="3608388"/>
              <a:ext cx="173038" cy="153988"/>
            </a:xfrm>
            <a:custGeom>
              <a:avLst/>
              <a:gdLst>
                <a:gd name="T0" fmla="*/ 38 w 48"/>
                <a:gd name="T1" fmla="*/ 0 h 43"/>
                <a:gd name="T2" fmla="*/ 0 w 48"/>
                <a:gd name="T3" fmla="*/ 43 h 43"/>
                <a:gd name="T4" fmla="*/ 48 w 48"/>
                <a:gd name="T5" fmla="*/ 32 h 43"/>
                <a:gd name="T6" fmla="*/ 43 w 48"/>
                <a:gd name="T7" fmla="*/ 23 h 43"/>
                <a:gd name="T8" fmla="*/ 38 w 4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3">
                  <a:moveTo>
                    <a:pt x="38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6" y="30"/>
                    <a:pt x="44" y="27"/>
                    <a:pt x="43" y="23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íSļîďe"/>
            <p:cNvSpPr/>
            <p:nvPr/>
          </p:nvSpPr>
          <p:spPr bwMode="auto">
            <a:xfrm>
              <a:off x="5705475" y="3141663"/>
              <a:ext cx="1376363" cy="581025"/>
            </a:xfrm>
            <a:custGeom>
              <a:avLst/>
              <a:gdLst>
                <a:gd name="T0" fmla="*/ 381 w 381"/>
                <a:gd name="T1" fmla="*/ 0 h 161"/>
                <a:gd name="T2" fmla="*/ 46 w 381"/>
                <a:gd name="T3" fmla="*/ 79 h 161"/>
                <a:gd name="T4" fmla="*/ 0 w 381"/>
                <a:gd name="T5" fmla="*/ 129 h 161"/>
                <a:gd name="T6" fmla="*/ 5 w 381"/>
                <a:gd name="T7" fmla="*/ 152 h 161"/>
                <a:gd name="T8" fmla="*/ 10 w 381"/>
                <a:gd name="T9" fmla="*/ 161 h 161"/>
                <a:gd name="T10" fmla="*/ 20 w 381"/>
                <a:gd name="T11" fmla="*/ 158 h 161"/>
                <a:gd name="T12" fmla="*/ 381 w 381"/>
                <a:gd name="T1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1" h="161">
                  <a:moveTo>
                    <a:pt x="381" y="0"/>
                  </a:moveTo>
                  <a:cubicBezTo>
                    <a:pt x="46" y="79"/>
                    <a:pt x="46" y="79"/>
                    <a:pt x="46" y="7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6" y="156"/>
                    <a:pt x="8" y="159"/>
                    <a:pt x="10" y="161"/>
                  </a:cubicBezTo>
                  <a:cubicBezTo>
                    <a:pt x="20" y="158"/>
                    <a:pt x="20" y="158"/>
                    <a:pt x="20" y="158"/>
                  </a:cubicBezTo>
                  <a:cubicBezTo>
                    <a:pt x="381" y="0"/>
                    <a:pt x="381" y="0"/>
                    <a:pt x="381" y="0"/>
                  </a:cubicBezTo>
                </a:path>
              </a:pathLst>
            </a:custGeom>
            <a:solidFill>
              <a:srgbClr val="A9A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iSḷiďè"/>
            <p:cNvSpPr/>
            <p:nvPr/>
          </p:nvSpPr>
          <p:spPr bwMode="auto">
            <a:xfrm>
              <a:off x="3355975" y="2752726"/>
              <a:ext cx="1162050" cy="873125"/>
            </a:xfrm>
            <a:custGeom>
              <a:avLst/>
              <a:gdLst>
                <a:gd name="T0" fmla="*/ 614 w 732"/>
                <a:gd name="T1" fmla="*/ 350 h 550"/>
                <a:gd name="T2" fmla="*/ 371 w 732"/>
                <a:gd name="T3" fmla="*/ 550 h 550"/>
                <a:gd name="T4" fmla="*/ 732 w 732"/>
                <a:gd name="T5" fmla="*/ 418 h 550"/>
                <a:gd name="T6" fmla="*/ 614 w 732"/>
                <a:gd name="T7" fmla="*/ 350 h 550"/>
                <a:gd name="T8" fmla="*/ 4 w 732"/>
                <a:gd name="T9" fmla="*/ 0 h 550"/>
                <a:gd name="T10" fmla="*/ 0 w 732"/>
                <a:gd name="T11" fmla="*/ 2 h 550"/>
                <a:gd name="T12" fmla="*/ 111 w 732"/>
                <a:gd name="T13" fmla="*/ 166 h 550"/>
                <a:gd name="T14" fmla="*/ 191 w 732"/>
                <a:gd name="T15" fmla="*/ 109 h 550"/>
                <a:gd name="T16" fmla="*/ 4 w 732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2" h="550">
                  <a:moveTo>
                    <a:pt x="614" y="350"/>
                  </a:moveTo>
                  <a:lnTo>
                    <a:pt x="371" y="550"/>
                  </a:lnTo>
                  <a:lnTo>
                    <a:pt x="732" y="418"/>
                  </a:lnTo>
                  <a:lnTo>
                    <a:pt x="614" y="350"/>
                  </a:lnTo>
                  <a:close/>
                  <a:moveTo>
                    <a:pt x="4" y="0"/>
                  </a:moveTo>
                  <a:lnTo>
                    <a:pt x="0" y="2"/>
                  </a:lnTo>
                  <a:lnTo>
                    <a:pt x="111" y="166"/>
                  </a:lnTo>
                  <a:lnTo>
                    <a:pt x="191" y="10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$ļïḋé"/>
            <p:cNvSpPr/>
            <p:nvPr/>
          </p:nvSpPr>
          <p:spPr bwMode="auto">
            <a:xfrm>
              <a:off x="3355975" y="2752726"/>
              <a:ext cx="1162050" cy="873125"/>
            </a:xfrm>
            <a:custGeom>
              <a:avLst/>
              <a:gdLst>
                <a:gd name="T0" fmla="*/ 614 w 732"/>
                <a:gd name="T1" fmla="*/ 350 h 550"/>
                <a:gd name="T2" fmla="*/ 371 w 732"/>
                <a:gd name="T3" fmla="*/ 550 h 550"/>
                <a:gd name="T4" fmla="*/ 732 w 732"/>
                <a:gd name="T5" fmla="*/ 418 h 550"/>
                <a:gd name="T6" fmla="*/ 614 w 732"/>
                <a:gd name="T7" fmla="*/ 350 h 550"/>
                <a:gd name="T8" fmla="*/ 4 w 732"/>
                <a:gd name="T9" fmla="*/ 0 h 550"/>
                <a:gd name="T10" fmla="*/ 0 w 732"/>
                <a:gd name="T11" fmla="*/ 2 h 550"/>
                <a:gd name="T12" fmla="*/ 111 w 732"/>
                <a:gd name="T13" fmla="*/ 166 h 550"/>
                <a:gd name="T14" fmla="*/ 191 w 732"/>
                <a:gd name="T15" fmla="*/ 109 h 550"/>
                <a:gd name="T16" fmla="*/ 4 w 732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2" h="550">
                  <a:moveTo>
                    <a:pt x="614" y="350"/>
                  </a:moveTo>
                  <a:lnTo>
                    <a:pt x="371" y="550"/>
                  </a:lnTo>
                  <a:lnTo>
                    <a:pt x="732" y="418"/>
                  </a:lnTo>
                  <a:lnTo>
                    <a:pt x="614" y="350"/>
                  </a:lnTo>
                  <a:moveTo>
                    <a:pt x="4" y="0"/>
                  </a:moveTo>
                  <a:lnTo>
                    <a:pt x="0" y="2"/>
                  </a:lnTo>
                  <a:lnTo>
                    <a:pt x="111" y="166"/>
                  </a:lnTo>
                  <a:lnTo>
                    <a:pt x="191" y="10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îṥḷíḋe"/>
            <p:cNvSpPr/>
            <p:nvPr/>
          </p:nvSpPr>
          <p:spPr bwMode="auto">
            <a:xfrm>
              <a:off x="3532188" y="2925763"/>
              <a:ext cx="798513" cy="700088"/>
            </a:xfrm>
            <a:custGeom>
              <a:avLst/>
              <a:gdLst>
                <a:gd name="T0" fmla="*/ 80 w 503"/>
                <a:gd name="T1" fmla="*/ 0 h 441"/>
                <a:gd name="T2" fmla="*/ 0 w 503"/>
                <a:gd name="T3" fmla="*/ 57 h 441"/>
                <a:gd name="T4" fmla="*/ 260 w 503"/>
                <a:gd name="T5" fmla="*/ 441 h 441"/>
                <a:gd name="T6" fmla="*/ 503 w 503"/>
                <a:gd name="T7" fmla="*/ 241 h 441"/>
                <a:gd name="T8" fmla="*/ 80 w 503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441">
                  <a:moveTo>
                    <a:pt x="80" y="0"/>
                  </a:moveTo>
                  <a:lnTo>
                    <a:pt x="0" y="57"/>
                  </a:lnTo>
                  <a:lnTo>
                    <a:pt x="260" y="441"/>
                  </a:lnTo>
                  <a:lnTo>
                    <a:pt x="503" y="24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iṥļiďê"/>
            <p:cNvSpPr/>
            <p:nvPr/>
          </p:nvSpPr>
          <p:spPr bwMode="auto">
            <a:xfrm>
              <a:off x="3532188" y="2925763"/>
              <a:ext cx="798513" cy="700088"/>
            </a:xfrm>
            <a:custGeom>
              <a:avLst/>
              <a:gdLst>
                <a:gd name="T0" fmla="*/ 80 w 503"/>
                <a:gd name="T1" fmla="*/ 0 h 441"/>
                <a:gd name="T2" fmla="*/ 0 w 503"/>
                <a:gd name="T3" fmla="*/ 57 h 441"/>
                <a:gd name="T4" fmla="*/ 260 w 503"/>
                <a:gd name="T5" fmla="*/ 441 h 441"/>
                <a:gd name="T6" fmla="*/ 503 w 503"/>
                <a:gd name="T7" fmla="*/ 241 h 441"/>
                <a:gd name="T8" fmla="*/ 80 w 503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441">
                  <a:moveTo>
                    <a:pt x="80" y="0"/>
                  </a:moveTo>
                  <a:lnTo>
                    <a:pt x="0" y="57"/>
                  </a:lnTo>
                  <a:lnTo>
                    <a:pt x="260" y="441"/>
                  </a:lnTo>
                  <a:lnTo>
                    <a:pt x="503" y="241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ṧḻiḋè"/>
            <p:cNvSpPr/>
            <p:nvPr/>
          </p:nvSpPr>
          <p:spPr bwMode="auto">
            <a:xfrm>
              <a:off x="8197850" y="3167063"/>
              <a:ext cx="184150" cy="184150"/>
            </a:xfrm>
            <a:custGeom>
              <a:avLst/>
              <a:gdLst>
                <a:gd name="T0" fmla="*/ 3 w 51"/>
                <a:gd name="T1" fmla="*/ 31 h 51"/>
                <a:gd name="T2" fmla="*/ 30 w 51"/>
                <a:gd name="T3" fmla="*/ 48 h 51"/>
                <a:gd name="T4" fmla="*/ 48 w 51"/>
                <a:gd name="T5" fmla="*/ 21 h 51"/>
                <a:gd name="T6" fmla="*/ 20 w 51"/>
                <a:gd name="T7" fmla="*/ 3 h 51"/>
                <a:gd name="T8" fmla="*/ 3 w 51"/>
                <a:gd name="T9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3" y="31"/>
                  </a:moveTo>
                  <a:cubicBezTo>
                    <a:pt x="6" y="44"/>
                    <a:pt x="18" y="51"/>
                    <a:pt x="30" y="48"/>
                  </a:cubicBezTo>
                  <a:cubicBezTo>
                    <a:pt x="43" y="46"/>
                    <a:pt x="51" y="33"/>
                    <a:pt x="48" y="21"/>
                  </a:cubicBezTo>
                  <a:cubicBezTo>
                    <a:pt x="45" y="8"/>
                    <a:pt x="33" y="0"/>
                    <a:pt x="20" y="3"/>
                  </a:cubicBezTo>
                  <a:cubicBezTo>
                    <a:pt x="8" y="6"/>
                    <a:pt x="0" y="19"/>
                    <a:pt x="3" y="31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iSľídè"/>
            <p:cNvSpPr/>
            <p:nvPr/>
          </p:nvSpPr>
          <p:spPr bwMode="auto">
            <a:xfrm>
              <a:off x="8243888" y="3214688"/>
              <a:ext cx="90488" cy="90488"/>
            </a:xfrm>
            <a:custGeom>
              <a:avLst/>
              <a:gdLst>
                <a:gd name="T0" fmla="*/ 1 w 25"/>
                <a:gd name="T1" fmla="*/ 15 h 25"/>
                <a:gd name="T2" fmla="*/ 15 w 25"/>
                <a:gd name="T3" fmla="*/ 24 h 25"/>
                <a:gd name="T4" fmla="*/ 23 w 25"/>
                <a:gd name="T5" fmla="*/ 10 h 25"/>
                <a:gd name="T6" fmla="*/ 10 w 25"/>
                <a:gd name="T7" fmla="*/ 2 h 25"/>
                <a:gd name="T8" fmla="*/ 1 w 25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1" y="15"/>
                  </a:moveTo>
                  <a:cubicBezTo>
                    <a:pt x="2" y="22"/>
                    <a:pt x="9" y="25"/>
                    <a:pt x="15" y="24"/>
                  </a:cubicBezTo>
                  <a:cubicBezTo>
                    <a:pt x="21" y="23"/>
                    <a:pt x="25" y="16"/>
                    <a:pt x="23" y="10"/>
                  </a:cubicBezTo>
                  <a:cubicBezTo>
                    <a:pt x="22" y="4"/>
                    <a:pt x="16" y="0"/>
                    <a:pt x="10" y="2"/>
                  </a:cubicBezTo>
                  <a:cubicBezTo>
                    <a:pt x="4" y="3"/>
                    <a:pt x="0" y="9"/>
                    <a:pt x="1" y="15"/>
                  </a:cubicBezTo>
                  <a:close/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Sļíḓê"/>
            <p:cNvSpPr/>
            <p:nvPr/>
          </p:nvSpPr>
          <p:spPr bwMode="auto">
            <a:xfrm>
              <a:off x="6045200" y="3662363"/>
              <a:ext cx="184150" cy="182563"/>
            </a:xfrm>
            <a:custGeom>
              <a:avLst/>
              <a:gdLst>
                <a:gd name="T0" fmla="*/ 3 w 51"/>
                <a:gd name="T1" fmla="*/ 31 h 51"/>
                <a:gd name="T2" fmla="*/ 31 w 51"/>
                <a:gd name="T3" fmla="*/ 48 h 51"/>
                <a:gd name="T4" fmla="*/ 48 w 51"/>
                <a:gd name="T5" fmla="*/ 20 h 51"/>
                <a:gd name="T6" fmla="*/ 20 w 51"/>
                <a:gd name="T7" fmla="*/ 3 h 51"/>
                <a:gd name="T8" fmla="*/ 3 w 51"/>
                <a:gd name="T9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3" y="31"/>
                  </a:moveTo>
                  <a:cubicBezTo>
                    <a:pt x="6" y="43"/>
                    <a:pt x="18" y="51"/>
                    <a:pt x="31" y="48"/>
                  </a:cubicBezTo>
                  <a:cubicBezTo>
                    <a:pt x="43" y="45"/>
                    <a:pt x="51" y="33"/>
                    <a:pt x="48" y="20"/>
                  </a:cubicBezTo>
                  <a:cubicBezTo>
                    <a:pt x="45" y="8"/>
                    <a:pt x="33" y="0"/>
                    <a:pt x="20" y="3"/>
                  </a:cubicBezTo>
                  <a:cubicBezTo>
                    <a:pt x="8" y="6"/>
                    <a:pt x="0" y="18"/>
                    <a:pt x="3" y="31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îṥľiḓê"/>
            <p:cNvSpPr/>
            <p:nvPr/>
          </p:nvSpPr>
          <p:spPr bwMode="auto">
            <a:xfrm>
              <a:off x="5861050" y="3705226"/>
              <a:ext cx="180975" cy="184150"/>
            </a:xfrm>
            <a:custGeom>
              <a:avLst/>
              <a:gdLst>
                <a:gd name="T0" fmla="*/ 3 w 50"/>
                <a:gd name="T1" fmla="*/ 31 h 51"/>
                <a:gd name="T2" fmla="*/ 30 w 50"/>
                <a:gd name="T3" fmla="*/ 48 h 51"/>
                <a:gd name="T4" fmla="*/ 48 w 50"/>
                <a:gd name="T5" fmla="*/ 20 h 51"/>
                <a:gd name="T6" fmla="*/ 20 w 50"/>
                <a:gd name="T7" fmla="*/ 3 h 51"/>
                <a:gd name="T8" fmla="*/ 3 w 50"/>
                <a:gd name="T9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3" y="31"/>
                  </a:moveTo>
                  <a:cubicBezTo>
                    <a:pt x="5" y="43"/>
                    <a:pt x="18" y="51"/>
                    <a:pt x="30" y="48"/>
                  </a:cubicBezTo>
                  <a:cubicBezTo>
                    <a:pt x="43" y="45"/>
                    <a:pt x="50" y="33"/>
                    <a:pt x="48" y="20"/>
                  </a:cubicBezTo>
                  <a:cubicBezTo>
                    <a:pt x="45" y="8"/>
                    <a:pt x="32" y="0"/>
                    <a:pt x="20" y="3"/>
                  </a:cubicBezTo>
                  <a:cubicBezTo>
                    <a:pt x="7" y="6"/>
                    <a:pt x="0" y="18"/>
                    <a:pt x="3" y="31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îSḷîḑè"/>
            <p:cNvSpPr/>
            <p:nvPr/>
          </p:nvSpPr>
          <p:spPr bwMode="auto">
            <a:xfrm>
              <a:off x="6532563" y="3305176"/>
              <a:ext cx="268288" cy="173038"/>
            </a:xfrm>
            <a:custGeom>
              <a:avLst/>
              <a:gdLst>
                <a:gd name="T0" fmla="*/ 65 w 74"/>
                <a:gd name="T1" fmla="*/ 0 h 48"/>
                <a:gd name="T2" fmla="*/ 3 w 74"/>
                <a:gd name="T3" fmla="*/ 35 h 48"/>
                <a:gd name="T4" fmla="*/ 74 w 74"/>
                <a:gd name="T5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48">
                  <a:moveTo>
                    <a:pt x="65" y="0"/>
                  </a:moveTo>
                  <a:cubicBezTo>
                    <a:pt x="28" y="9"/>
                    <a:pt x="0" y="24"/>
                    <a:pt x="3" y="35"/>
                  </a:cubicBezTo>
                  <a:cubicBezTo>
                    <a:pt x="5" y="46"/>
                    <a:pt x="37" y="48"/>
                    <a:pt x="74" y="40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îsliḑe"/>
            <p:cNvSpPr/>
            <p:nvPr/>
          </p:nvSpPr>
          <p:spPr bwMode="auto">
            <a:xfrm>
              <a:off x="5265738" y="3132138"/>
              <a:ext cx="1917700" cy="309563"/>
            </a:xfrm>
            <a:custGeom>
              <a:avLst/>
              <a:gdLst>
                <a:gd name="T0" fmla="*/ 418 w 1208"/>
                <a:gd name="T1" fmla="*/ 195 h 195"/>
                <a:gd name="T2" fmla="*/ 9 w 1208"/>
                <a:gd name="T3" fmla="*/ 120 h 195"/>
                <a:gd name="T4" fmla="*/ 0 w 1208"/>
                <a:gd name="T5" fmla="*/ 84 h 195"/>
                <a:gd name="T6" fmla="*/ 1208 w 1208"/>
                <a:gd name="T7" fmla="*/ 0 h 195"/>
                <a:gd name="T8" fmla="*/ 418 w 1208"/>
                <a:gd name="T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8" h="195">
                  <a:moveTo>
                    <a:pt x="418" y="195"/>
                  </a:moveTo>
                  <a:lnTo>
                    <a:pt x="9" y="120"/>
                  </a:lnTo>
                  <a:lnTo>
                    <a:pt x="0" y="84"/>
                  </a:lnTo>
                  <a:lnTo>
                    <a:pt x="1208" y="0"/>
                  </a:lnTo>
                  <a:lnTo>
                    <a:pt x="418" y="19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śḻiḓe"/>
            <p:cNvSpPr/>
            <p:nvPr/>
          </p:nvSpPr>
          <p:spPr bwMode="auto">
            <a:xfrm>
              <a:off x="5864225" y="3113088"/>
              <a:ext cx="1350963" cy="357188"/>
            </a:xfrm>
            <a:custGeom>
              <a:avLst/>
              <a:gdLst>
                <a:gd name="T0" fmla="*/ 11 w 374"/>
                <a:gd name="T1" fmla="*/ 98 h 99"/>
                <a:gd name="T2" fmla="*/ 367 w 374"/>
                <a:gd name="T3" fmla="*/ 16 h 99"/>
                <a:gd name="T4" fmla="*/ 373 w 374"/>
                <a:gd name="T5" fmla="*/ 7 h 99"/>
                <a:gd name="T6" fmla="*/ 364 w 374"/>
                <a:gd name="T7" fmla="*/ 1 h 99"/>
                <a:gd name="T8" fmla="*/ 7 w 374"/>
                <a:gd name="T9" fmla="*/ 83 h 99"/>
                <a:gd name="T10" fmla="*/ 1 w 374"/>
                <a:gd name="T11" fmla="*/ 92 h 99"/>
                <a:gd name="T12" fmla="*/ 11 w 374"/>
                <a:gd name="T13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99">
                  <a:moveTo>
                    <a:pt x="11" y="98"/>
                  </a:moveTo>
                  <a:cubicBezTo>
                    <a:pt x="367" y="16"/>
                    <a:pt x="367" y="16"/>
                    <a:pt x="367" y="16"/>
                  </a:cubicBezTo>
                  <a:cubicBezTo>
                    <a:pt x="371" y="15"/>
                    <a:pt x="374" y="11"/>
                    <a:pt x="373" y="7"/>
                  </a:cubicBezTo>
                  <a:cubicBezTo>
                    <a:pt x="372" y="2"/>
                    <a:pt x="368" y="0"/>
                    <a:pt x="364" y="1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3" y="84"/>
                    <a:pt x="0" y="88"/>
                    <a:pt x="1" y="92"/>
                  </a:cubicBezTo>
                  <a:cubicBezTo>
                    <a:pt x="2" y="96"/>
                    <a:pt x="6" y="99"/>
                    <a:pt x="11" y="98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í$ľiḍè"/>
            <p:cNvSpPr/>
            <p:nvPr/>
          </p:nvSpPr>
          <p:spPr bwMode="auto">
            <a:xfrm>
              <a:off x="3398838" y="3625851"/>
              <a:ext cx="1101725" cy="288925"/>
            </a:xfrm>
            <a:custGeom>
              <a:avLst/>
              <a:gdLst>
                <a:gd name="T0" fmla="*/ 1 w 305"/>
                <a:gd name="T1" fmla="*/ 75 h 80"/>
                <a:gd name="T2" fmla="*/ 155 w 305"/>
                <a:gd name="T3" fmla="*/ 49 h 80"/>
                <a:gd name="T4" fmla="*/ 304 w 305"/>
                <a:gd name="T5" fmla="*/ 5 h 80"/>
                <a:gd name="T6" fmla="*/ 151 w 305"/>
                <a:gd name="T7" fmla="*/ 31 h 80"/>
                <a:gd name="T8" fmla="*/ 1 w 305"/>
                <a:gd name="T9" fmla="*/ 7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80">
                  <a:moveTo>
                    <a:pt x="1" y="75"/>
                  </a:moveTo>
                  <a:cubicBezTo>
                    <a:pt x="3" y="80"/>
                    <a:pt x="71" y="68"/>
                    <a:pt x="155" y="49"/>
                  </a:cubicBezTo>
                  <a:cubicBezTo>
                    <a:pt x="238" y="30"/>
                    <a:pt x="305" y="10"/>
                    <a:pt x="304" y="5"/>
                  </a:cubicBezTo>
                  <a:cubicBezTo>
                    <a:pt x="303" y="0"/>
                    <a:pt x="234" y="12"/>
                    <a:pt x="151" y="31"/>
                  </a:cubicBezTo>
                  <a:cubicBezTo>
                    <a:pt x="67" y="50"/>
                    <a:pt x="0" y="70"/>
                    <a:pt x="1" y="7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îṥḻîḑè"/>
            <p:cNvSpPr/>
            <p:nvPr/>
          </p:nvSpPr>
          <p:spPr bwMode="auto">
            <a:xfrm>
              <a:off x="6735763" y="3106738"/>
              <a:ext cx="558800" cy="422275"/>
            </a:xfrm>
            <a:custGeom>
              <a:avLst/>
              <a:gdLst>
                <a:gd name="T0" fmla="*/ 30 w 155"/>
                <a:gd name="T1" fmla="*/ 116 h 117"/>
                <a:gd name="T2" fmla="*/ 142 w 155"/>
                <a:gd name="T3" fmla="*/ 98 h 117"/>
                <a:gd name="T4" fmla="*/ 153 w 155"/>
                <a:gd name="T5" fmla="*/ 82 h 117"/>
                <a:gd name="T6" fmla="*/ 137 w 155"/>
                <a:gd name="T7" fmla="*/ 12 h 117"/>
                <a:gd name="T8" fmla="*/ 120 w 155"/>
                <a:gd name="T9" fmla="*/ 2 h 117"/>
                <a:gd name="T10" fmla="*/ 12 w 155"/>
                <a:gd name="T11" fmla="*/ 34 h 117"/>
                <a:gd name="T12" fmla="*/ 2 w 155"/>
                <a:gd name="T13" fmla="*/ 50 h 117"/>
                <a:gd name="T14" fmla="*/ 15 w 155"/>
                <a:gd name="T15" fmla="*/ 105 h 117"/>
                <a:gd name="T16" fmla="*/ 30 w 155"/>
                <a:gd name="T17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17">
                  <a:moveTo>
                    <a:pt x="30" y="116"/>
                  </a:moveTo>
                  <a:cubicBezTo>
                    <a:pt x="142" y="98"/>
                    <a:pt x="142" y="98"/>
                    <a:pt x="142" y="98"/>
                  </a:cubicBezTo>
                  <a:cubicBezTo>
                    <a:pt x="150" y="97"/>
                    <a:pt x="155" y="90"/>
                    <a:pt x="153" y="82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6" y="4"/>
                    <a:pt x="128" y="0"/>
                    <a:pt x="120" y="2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5" y="36"/>
                    <a:pt x="0" y="43"/>
                    <a:pt x="2" y="50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16" y="112"/>
                    <a:pt x="23" y="117"/>
                    <a:pt x="30" y="116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ś1iḍè"/>
            <p:cNvSpPr/>
            <p:nvPr/>
          </p:nvSpPr>
          <p:spPr bwMode="auto">
            <a:xfrm>
              <a:off x="3441700" y="2786063"/>
              <a:ext cx="484188" cy="749300"/>
            </a:xfrm>
            <a:custGeom>
              <a:avLst/>
              <a:gdLst>
                <a:gd name="T0" fmla="*/ 116 w 305"/>
                <a:gd name="T1" fmla="*/ 0 h 472"/>
                <a:gd name="T2" fmla="*/ 305 w 305"/>
                <a:gd name="T3" fmla="*/ 472 h 472"/>
                <a:gd name="T4" fmla="*/ 0 w 305"/>
                <a:gd name="T5" fmla="*/ 11 h 472"/>
                <a:gd name="T6" fmla="*/ 116 w 305"/>
                <a:gd name="T7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472">
                  <a:moveTo>
                    <a:pt x="116" y="0"/>
                  </a:moveTo>
                  <a:lnTo>
                    <a:pt x="305" y="472"/>
                  </a:lnTo>
                  <a:lnTo>
                    <a:pt x="0" y="1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ṣľïḓê"/>
            <p:cNvSpPr/>
            <p:nvPr/>
          </p:nvSpPr>
          <p:spPr bwMode="auto">
            <a:xfrm>
              <a:off x="6092825" y="3708401"/>
              <a:ext cx="93663" cy="90488"/>
            </a:xfrm>
            <a:custGeom>
              <a:avLst/>
              <a:gdLst>
                <a:gd name="T0" fmla="*/ 2 w 26"/>
                <a:gd name="T1" fmla="*/ 15 h 25"/>
                <a:gd name="T2" fmla="*/ 16 w 26"/>
                <a:gd name="T3" fmla="*/ 24 h 25"/>
                <a:gd name="T4" fmla="*/ 24 w 26"/>
                <a:gd name="T5" fmla="*/ 10 h 25"/>
                <a:gd name="T6" fmla="*/ 10 w 26"/>
                <a:gd name="T7" fmla="*/ 2 h 25"/>
                <a:gd name="T8" fmla="*/ 2 w 26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" y="15"/>
                  </a:moveTo>
                  <a:cubicBezTo>
                    <a:pt x="3" y="22"/>
                    <a:pt x="9" y="25"/>
                    <a:pt x="16" y="24"/>
                  </a:cubicBezTo>
                  <a:cubicBezTo>
                    <a:pt x="22" y="23"/>
                    <a:pt x="26" y="16"/>
                    <a:pt x="24" y="10"/>
                  </a:cubicBezTo>
                  <a:cubicBezTo>
                    <a:pt x="23" y="4"/>
                    <a:pt x="17" y="0"/>
                    <a:pt x="10" y="2"/>
                  </a:cubicBezTo>
                  <a:cubicBezTo>
                    <a:pt x="4" y="3"/>
                    <a:pt x="0" y="9"/>
                    <a:pt x="2" y="15"/>
                  </a:cubicBezTo>
                  <a:close/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şľíďè"/>
            <p:cNvSpPr/>
            <p:nvPr/>
          </p:nvSpPr>
          <p:spPr bwMode="auto">
            <a:xfrm>
              <a:off x="5908675" y="3751263"/>
              <a:ext cx="90488" cy="90488"/>
            </a:xfrm>
            <a:custGeom>
              <a:avLst/>
              <a:gdLst>
                <a:gd name="T0" fmla="*/ 1 w 25"/>
                <a:gd name="T1" fmla="*/ 15 h 25"/>
                <a:gd name="T2" fmla="*/ 15 w 25"/>
                <a:gd name="T3" fmla="*/ 24 h 25"/>
                <a:gd name="T4" fmla="*/ 24 w 25"/>
                <a:gd name="T5" fmla="*/ 10 h 25"/>
                <a:gd name="T6" fmla="*/ 10 w 25"/>
                <a:gd name="T7" fmla="*/ 2 h 25"/>
                <a:gd name="T8" fmla="*/ 1 w 25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1" y="15"/>
                  </a:moveTo>
                  <a:cubicBezTo>
                    <a:pt x="3" y="21"/>
                    <a:pt x="9" y="25"/>
                    <a:pt x="15" y="24"/>
                  </a:cubicBezTo>
                  <a:cubicBezTo>
                    <a:pt x="21" y="22"/>
                    <a:pt x="25" y="16"/>
                    <a:pt x="24" y="10"/>
                  </a:cubicBezTo>
                  <a:cubicBezTo>
                    <a:pt x="22" y="4"/>
                    <a:pt x="16" y="0"/>
                    <a:pt x="10" y="2"/>
                  </a:cubicBezTo>
                  <a:cubicBezTo>
                    <a:pt x="4" y="3"/>
                    <a:pt x="0" y="9"/>
                    <a:pt x="1" y="15"/>
                  </a:cubicBezTo>
                  <a:close/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iṩḻiḓé"/>
            <p:cNvSpPr/>
            <p:nvPr/>
          </p:nvSpPr>
          <p:spPr bwMode="auto">
            <a:xfrm>
              <a:off x="7070725" y="3132138"/>
              <a:ext cx="311150" cy="309563"/>
            </a:xfrm>
            <a:custGeom>
              <a:avLst/>
              <a:gdLst>
                <a:gd name="T0" fmla="*/ 5 w 86"/>
                <a:gd name="T1" fmla="*/ 52 h 86"/>
                <a:gd name="T2" fmla="*/ 52 w 86"/>
                <a:gd name="T3" fmla="*/ 81 h 86"/>
                <a:gd name="T4" fmla="*/ 81 w 86"/>
                <a:gd name="T5" fmla="*/ 34 h 86"/>
                <a:gd name="T6" fmla="*/ 35 w 86"/>
                <a:gd name="T7" fmla="*/ 5 h 86"/>
                <a:gd name="T8" fmla="*/ 5 w 86"/>
                <a:gd name="T9" fmla="*/ 5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5" y="52"/>
                  </a:moveTo>
                  <a:cubicBezTo>
                    <a:pt x="10" y="73"/>
                    <a:pt x="31" y="86"/>
                    <a:pt x="52" y="81"/>
                  </a:cubicBezTo>
                  <a:cubicBezTo>
                    <a:pt x="73" y="76"/>
                    <a:pt x="86" y="55"/>
                    <a:pt x="81" y="34"/>
                  </a:cubicBezTo>
                  <a:cubicBezTo>
                    <a:pt x="77" y="13"/>
                    <a:pt x="56" y="0"/>
                    <a:pt x="35" y="5"/>
                  </a:cubicBezTo>
                  <a:cubicBezTo>
                    <a:pt x="14" y="10"/>
                    <a:pt x="0" y="31"/>
                    <a:pt x="5" y="5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íṡļíďe"/>
            <p:cNvSpPr/>
            <p:nvPr/>
          </p:nvSpPr>
          <p:spPr bwMode="auto">
            <a:xfrm>
              <a:off x="8039100" y="2687638"/>
              <a:ext cx="150813" cy="255588"/>
            </a:xfrm>
            <a:custGeom>
              <a:avLst/>
              <a:gdLst>
                <a:gd name="T0" fmla="*/ 22 w 42"/>
                <a:gd name="T1" fmla="*/ 70 h 71"/>
                <a:gd name="T2" fmla="*/ 35 w 42"/>
                <a:gd name="T3" fmla="*/ 67 h 71"/>
                <a:gd name="T4" fmla="*/ 41 w 42"/>
                <a:gd name="T5" fmla="*/ 58 h 71"/>
                <a:gd name="T6" fmla="*/ 29 w 42"/>
                <a:gd name="T7" fmla="*/ 7 h 71"/>
                <a:gd name="T8" fmla="*/ 20 w 42"/>
                <a:gd name="T9" fmla="*/ 1 h 71"/>
                <a:gd name="T10" fmla="*/ 7 w 42"/>
                <a:gd name="T11" fmla="*/ 4 h 71"/>
                <a:gd name="T12" fmla="*/ 1 w 42"/>
                <a:gd name="T13" fmla="*/ 13 h 71"/>
                <a:gd name="T14" fmla="*/ 13 w 42"/>
                <a:gd name="T15" fmla="*/ 64 h 71"/>
                <a:gd name="T16" fmla="*/ 22 w 42"/>
                <a:gd name="T17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71">
                  <a:moveTo>
                    <a:pt x="22" y="70"/>
                  </a:moveTo>
                  <a:cubicBezTo>
                    <a:pt x="35" y="67"/>
                    <a:pt x="35" y="67"/>
                    <a:pt x="35" y="67"/>
                  </a:cubicBezTo>
                  <a:cubicBezTo>
                    <a:pt x="39" y="66"/>
                    <a:pt x="42" y="62"/>
                    <a:pt x="41" y="5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3"/>
                    <a:pt x="24" y="0"/>
                    <a:pt x="20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9"/>
                    <a:pt x="1" y="1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8"/>
                    <a:pt x="18" y="71"/>
                    <a:pt x="22" y="7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îṧļïḓè"/>
            <p:cNvSpPr/>
            <p:nvPr/>
          </p:nvSpPr>
          <p:spPr bwMode="auto">
            <a:xfrm>
              <a:off x="7515225" y="3019426"/>
              <a:ext cx="473075" cy="166688"/>
            </a:xfrm>
            <a:custGeom>
              <a:avLst/>
              <a:gdLst>
                <a:gd name="T0" fmla="*/ 119 w 131"/>
                <a:gd name="T1" fmla="*/ 0 h 46"/>
                <a:gd name="T2" fmla="*/ 117 w 131"/>
                <a:gd name="T3" fmla="*/ 0 h 46"/>
                <a:gd name="T4" fmla="*/ 9 w 131"/>
                <a:gd name="T5" fmla="*/ 25 h 46"/>
                <a:gd name="T6" fmla="*/ 1 w 131"/>
                <a:gd name="T7" fmla="*/ 38 h 46"/>
                <a:gd name="T8" fmla="*/ 12 w 131"/>
                <a:gd name="T9" fmla="*/ 46 h 46"/>
                <a:gd name="T10" fmla="*/ 14 w 131"/>
                <a:gd name="T11" fmla="*/ 46 h 46"/>
                <a:gd name="T12" fmla="*/ 122 w 131"/>
                <a:gd name="T13" fmla="*/ 21 h 46"/>
                <a:gd name="T14" fmla="*/ 130 w 131"/>
                <a:gd name="T15" fmla="*/ 8 h 46"/>
                <a:gd name="T16" fmla="*/ 119 w 131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46">
                  <a:moveTo>
                    <a:pt x="119" y="0"/>
                  </a:moveTo>
                  <a:cubicBezTo>
                    <a:pt x="118" y="0"/>
                    <a:pt x="117" y="0"/>
                    <a:pt x="117" y="0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3" y="26"/>
                    <a:pt x="0" y="32"/>
                    <a:pt x="1" y="38"/>
                  </a:cubicBezTo>
                  <a:cubicBezTo>
                    <a:pt x="2" y="43"/>
                    <a:pt x="7" y="46"/>
                    <a:pt x="12" y="46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7" y="20"/>
                    <a:pt x="131" y="14"/>
                    <a:pt x="130" y="8"/>
                  </a:cubicBezTo>
                  <a:cubicBezTo>
                    <a:pt x="128" y="3"/>
                    <a:pt x="124" y="0"/>
                    <a:pt x="119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iṩḻîḍe"/>
            <p:cNvSpPr/>
            <p:nvPr/>
          </p:nvSpPr>
          <p:spPr bwMode="auto">
            <a:xfrm>
              <a:off x="5005388" y="3592513"/>
              <a:ext cx="476250" cy="169863"/>
            </a:xfrm>
            <a:custGeom>
              <a:avLst/>
              <a:gdLst>
                <a:gd name="T0" fmla="*/ 120 w 132"/>
                <a:gd name="T1" fmla="*/ 0 h 47"/>
                <a:gd name="T2" fmla="*/ 117 w 132"/>
                <a:gd name="T3" fmla="*/ 1 h 47"/>
                <a:gd name="T4" fmla="*/ 10 w 132"/>
                <a:gd name="T5" fmla="*/ 25 h 47"/>
                <a:gd name="T6" fmla="*/ 2 w 132"/>
                <a:gd name="T7" fmla="*/ 38 h 47"/>
                <a:gd name="T8" fmla="*/ 12 w 132"/>
                <a:gd name="T9" fmla="*/ 47 h 47"/>
                <a:gd name="T10" fmla="*/ 15 w 132"/>
                <a:gd name="T11" fmla="*/ 46 h 47"/>
                <a:gd name="T12" fmla="*/ 122 w 132"/>
                <a:gd name="T13" fmla="*/ 22 h 47"/>
                <a:gd name="T14" fmla="*/ 130 w 132"/>
                <a:gd name="T15" fmla="*/ 9 h 47"/>
                <a:gd name="T16" fmla="*/ 120 w 132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7">
                  <a:moveTo>
                    <a:pt x="120" y="0"/>
                  </a:moveTo>
                  <a:cubicBezTo>
                    <a:pt x="119" y="0"/>
                    <a:pt x="118" y="1"/>
                    <a:pt x="117" y="1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4" y="27"/>
                    <a:pt x="0" y="33"/>
                    <a:pt x="2" y="38"/>
                  </a:cubicBezTo>
                  <a:cubicBezTo>
                    <a:pt x="3" y="43"/>
                    <a:pt x="7" y="47"/>
                    <a:pt x="12" y="47"/>
                  </a:cubicBezTo>
                  <a:cubicBezTo>
                    <a:pt x="13" y="47"/>
                    <a:pt x="14" y="47"/>
                    <a:pt x="15" y="46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8" y="20"/>
                    <a:pt x="132" y="15"/>
                    <a:pt x="130" y="9"/>
                  </a:cubicBezTo>
                  <a:cubicBezTo>
                    <a:pt x="129" y="4"/>
                    <a:pt x="125" y="0"/>
                    <a:pt x="120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3081020"/>
            <a:ext cx="9032240" cy="2867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39800" y="1899285"/>
            <a:ext cx="10109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构建倒排索引：正文与标题的倒排索引结构（按照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Coll_freq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排序）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 &lt;term, Doc_num, Coll_freq, &lt;docID, term_freq&gt;&gt;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1"/>
          <p:cNvSpPr/>
          <p:nvPr/>
        </p:nvSpPr>
        <p:spPr>
          <a:xfrm>
            <a:off x="0" y="259028"/>
            <a:ext cx="4216893" cy="1248139"/>
          </a:xfrm>
          <a:prstGeom prst="homePlate">
            <a:avLst/>
          </a:prstGeom>
          <a:solidFill>
            <a:srgbClr val="8A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flipH="1">
            <a:off x="4871094" y="4128702"/>
            <a:ext cx="425207" cy="445754"/>
            <a:chOff x="7002627" y="828237"/>
            <a:chExt cx="444697" cy="466185"/>
          </a:xfrm>
          <a:solidFill>
            <a:srgbClr val="FEFEFE"/>
          </a:solidFill>
          <a:effectLst/>
        </p:grpSpPr>
        <p:sp>
          <p:nvSpPr>
            <p:cNvPr id="15" name="Freeform 11"/>
            <p:cNvSpPr/>
            <p:nvPr/>
          </p:nvSpPr>
          <p:spPr bwMode="auto">
            <a:xfrm>
              <a:off x="7133420" y="1073942"/>
              <a:ext cx="88753" cy="87818"/>
            </a:xfrm>
            <a:custGeom>
              <a:avLst/>
              <a:gdLst>
                <a:gd name="T0" fmla="*/ 24 w 40"/>
                <a:gd name="T1" fmla="*/ 1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39 w 40"/>
                <a:gd name="T11" fmla="*/ 15 h 40"/>
                <a:gd name="T12" fmla="*/ 15 w 40"/>
                <a:gd name="T13" fmla="*/ 26 h 40"/>
                <a:gd name="T14" fmla="*/ 24 w 40"/>
                <a:gd name="T15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24" y="1"/>
                  </a:moveTo>
                  <a:cubicBezTo>
                    <a:pt x="23" y="1"/>
                    <a:pt x="2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18"/>
                    <a:pt x="40" y="17"/>
                    <a:pt x="39" y="15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7002627" y="943149"/>
              <a:ext cx="351273" cy="351273"/>
            </a:xfrm>
            <a:custGeom>
              <a:avLst/>
              <a:gdLst>
                <a:gd name="T0" fmla="*/ 131 w 159"/>
                <a:gd name="T1" fmla="*/ 41 h 159"/>
                <a:gd name="T2" fmla="*/ 144 w 159"/>
                <a:gd name="T3" fmla="*/ 79 h 159"/>
                <a:gd name="T4" fmla="*/ 79 w 159"/>
                <a:gd name="T5" fmla="*/ 144 h 159"/>
                <a:gd name="T6" fmla="*/ 15 w 159"/>
                <a:gd name="T7" fmla="*/ 79 h 159"/>
                <a:gd name="T8" fmla="*/ 79 w 159"/>
                <a:gd name="T9" fmla="*/ 15 h 159"/>
                <a:gd name="T10" fmla="*/ 112 w 159"/>
                <a:gd name="T11" fmla="*/ 24 h 159"/>
                <a:gd name="T12" fmla="*/ 122 w 159"/>
                <a:gd name="T13" fmla="*/ 13 h 159"/>
                <a:gd name="T14" fmla="*/ 79 w 159"/>
                <a:gd name="T15" fmla="*/ 0 h 159"/>
                <a:gd name="T16" fmla="*/ 0 w 159"/>
                <a:gd name="T17" fmla="*/ 79 h 159"/>
                <a:gd name="T18" fmla="*/ 79 w 159"/>
                <a:gd name="T19" fmla="*/ 159 h 159"/>
                <a:gd name="T20" fmla="*/ 159 w 159"/>
                <a:gd name="T21" fmla="*/ 79 h 159"/>
                <a:gd name="T22" fmla="*/ 141 w 159"/>
                <a:gd name="T23" fmla="*/ 30 h 159"/>
                <a:gd name="T24" fmla="*/ 131 w 159"/>
                <a:gd name="T25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159">
                  <a:moveTo>
                    <a:pt x="131" y="41"/>
                  </a:moveTo>
                  <a:cubicBezTo>
                    <a:pt x="139" y="52"/>
                    <a:pt x="144" y="65"/>
                    <a:pt x="144" y="79"/>
                  </a:cubicBezTo>
                  <a:cubicBezTo>
                    <a:pt x="144" y="115"/>
                    <a:pt x="115" y="144"/>
                    <a:pt x="79" y="144"/>
                  </a:cubicBezTo>
                  <a:cubicBezTo>
                    <a:pt x="44" y="144"/>
                    <a:pt x="15" y="115"/>
                    <a:pt x="15" y="79"/>
                  </a:cubicBezTo>
                  <a:cubicBezTo>
                    <a:pt x="15" y="44"/>
                    <a:pt x="44" y="15"/>
                    <a:pt x="79" y="15"/>
                  </a:cubicBezTo>
                  <a:cubicBezTo>
                    <a:pt x="91" y="15"/>
                    <a:pt x="103" y="18"/>
                    <a:pt x="112" y="2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0" y="5"/>
                    <a:pt x="95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  <a:cubicBezTo>
                    <a:pt x="123" y="159"/>
                    <a:pt x="159" y="123"/>
                    <a:pt x="159" y="79"/>
                  </a:cubicBezTo>
                  <a:cubicBezTo>
                    <a:pt x="159" y="61"/>
                    <a:pt x="152" y="43"/>
                    <a:pt x="141" y="30"/>
                  </a:cubicBezTo>
                  <a:lnTo>
                    <a:pt x="1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7177329" y="1049652"/>
              <a:ext cx="66331" cy="68199"/>
            </a:xfrm>
            <a:custGeom>
              <a:avLst/>
              <a:gdLst>
                <a:gd name="T0" fmla="*/ 71 w 71"/>
                <a:gd name="T1" fmla="*/ 30 h 73"/>
                <a:gd name="T2" fmla="*/ 38 w 71"/>
                <a:gd name="T3" fmla="*/ 0 h 73"/>
                <a:gd name="T4" fmla="*/ 19 w 71"/>
                <a:gd name="T5" fmla="*/ 19 h 73"/>
                <a:gd name="T6" fmla="*/ 0 w 71"/>
                <a:gd name="T7" fmla="*/ 73 h 73"/>
                <a:gd name="T8" fmla="*/ 55 w 71"/>
                <a:gd name="T9" fmla="*/ 49 h 73"/>
                <a:gd name="T10" fmla="*/ 71 w 71"/>
                <a:gd name="T11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3">
                  <a:moveTo>
                    <a:pt x="71" y="30"/>
                  </a:moveTo>
                  <a:lnTo>
                    <a:pt x="38" y="0"/>
                  </a:lnTo>
                  <a:lnTo>
                    <a:pt x="19" y="19"/>
                  </a:lnTo>
                  <a:lnTo>
                    <a:pt x="0" y="73"/>
                  </a:lnTo>
                  <a:lnTo>
                    <a:pt x="55" y="49"/>
                  </a:lnTo>
                  <a:lnTo>
                    <a:pt x="7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7219370" y="916990"/>
              <a:ext cx="143873" cy="152281"/>
            </a:xfrm>
            <a:custGeom>
              <a:avLst/>
              <a:gdLst>
                <a:gd name="T0" fmla="*/ 121 w 154"/>
                <a:gd name="T1" fmla="*/ 0 h 163"/>
                <a:gd name="T2" fmla="*/ 0 w 154"/>
                <a:gd name="T3" fmla="*/ 132 h 163"/>
                <a:gd name="T4" fmla="*/ 33 w 154"/>
                <a:gd name="T5" fmla="*/ 163 h 163"/>
                <a:gd name="T6" fmla="*/ 154 w 154"/>
                <a:gd name="T7" fmla="*/ 31 h 163"/>
                <a:gd name="T8" fmla="*/ 121 w 154"/>
                <a:gd name="T9" fmla="*/ 35 h 163"/>
                <a:gd name="T10" fmla="*/ 121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21" y="0"/>
                  </a:moveTo>
                  <a:lnTo>
                    <a:pt x="0" y="132"/>
                  </a:lnTo>
                  <a:lnTo>
                    <a:pt x="33" y="163"/>
                  </a:lnTo>
                  <a:lnTo>
                    <a:pt x="154" y="31"/>
                  </a:lnTo>
                  <a:lnTo>
                    <a:pt x="121" y="35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7338952" y="883357"/>
              <a:ext cx="56988" cy="59791"/>
            </a:xfrm>
            <a:custGeom>
              <a:avLst/>
              <a:gdLst>
                <a:gd name="T0" fmla="*/ 14 w 61"/>
                <a:gd name="T1" fmla="*/ 48 h 64"/>
                <a:gd name="T2" fmla="*/ 14 w 61"/>
                <a:gd name="T3" fmla="*/ 12 h 64"/>
                <a:gd name="T4" fmla="*/ 0 w 61"/>
                <a:gd name="T5" fmla="*/ 0 h 64"/>
                <a:gd name="T6" fmla="*/ 0 w 61"/>
                <a:gd name="T7" fmla="*/ 0 h 64"/>
                <a:gd name="T8" fmla="*/ 0 w 61"/>
                <a:gd name="T9" fmla="*/ 64 h 64"/>
                <a:gd name="T10" fmla="*/ 61 w 61"/>
                <a:gd name="T11" fmla="*/ 55 h 64"/>
                <a:gd name="T12" fmla="*/ 61 w 61"/>
                <a:gd name="T13" fmla="*/ 55 h 64"/>
                <a:gd name="T14" fmla="*/ 50 w 61"/>
                <a:gd name="T15" fmla="*/ 43 h 64"/>
                <a:gd name="T16" fmla="*/ 14 w 61"/>
                <a:gd name="T1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4">
                  <a:moveTo>
                    <a:pt x="14" y="48"/>
                  </a:move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1" y="55"/>
                  </a:lnTo>
                  <a:lnTo>
                    <a:pt x="61" y="55"/>
                  </a:lnTo>
                  <a:lnTo>
                    <a:pt x="50" y="43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7363242" y="855330"/>
              <a:ext cx="59791" cy="61660"/>
            </a:xfrm>
            <a:custGeom>
              <a:avLst/>
              <a:gdLst>
                <a:gd name="T0" fmla="*/ 14 w 64"/>
                <a:gd name="T1" fmla="*/ 49 h 66"/>
                <a:gd name="T2" fmla="*/ 14 w 64"/>
                <a:gd name="T3" fmla="*/ 11 h 66"/>
                <a:gd name="T4" fmla="*/ 2 w 64"/>
                <a:gd name="T5" fmla="*/ 0 h 66"/>
                <a:gd name="T6" fmla="*/ 2 w 64"/>
                <a:gd name="T7" fmla="*/ 0 h 66"/>
                <a:gd name="T8" fmla="*/ 0 w 64"/>
                <a:gd name="T9" fmla="*/ 66 h 66"/>
                <a:gd name="T10" fmla="*/ 64 w 64"/>
                <a:gd name="T11" fmla="*/ 56 h 66"/>
                <a:gd name="T12" fmla="*/ 64 w 64"/>
                <a:gd name="T13" fmla="*/ 56 h 66"/>
                <a:gd name="T14" fmla="*/ 50 w 64"/>
                <a:gd name="T15" fmla="*/ 44 h 66"/>
                <a:gd name="T16" fmla="*/ 14 w 64"/>
                <a:gd name="T17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6">
                  <a:moveTo>
                    <a:pt x="14" y="49"/>
                  </a:moveTo>
                  <a:lnTo>
                    <a:pt x="14" y="1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6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50" y="44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7067089" y="1009479"/>
              <a:ext cx="220480" cy="218612"/>
            </a:xfrm>
            <a:custGeom>
              <a:avLst/>
              <a:gdLst>
                <a:gd name="T0" fmla="*/ 50 w 100"/>
                <a:gd name="T1" fmla="*/ 0 h 99"/>
                <a:gd name="T2" fmla="*/ 0 w 100"/>
                <a:gd name="T3" fmla="*/ 49 h 99"/>
                <a:gd name="T4" fmla="*/ 50 w 100"/>
                <a:gd name="T5" fmla="*/ 99 h 99"/>
                <a:gd name="T6" fmla="*/ 100 w 100"/>
                <a:gd name="T7" fmla="*/ 49 h 99"/>
                <a:gd name="T8" fmla="*/ 92 w 100"/>
                <a:gd name="T9" fmla="*/ 22 h 99"/>
                <a:gd name="T10" fmla="*/ 83 w 100"/>
                <a:gd name="T11" fmla="*/ 32 h 99"/>
                <a:gd name="T12" fmla="*/ 81 w 100"/>
                <a:gd name="T13" fmla="*/ 34 h 99"/>
                <a:gd name="T14" fmla="*/ 85 w 100"/>
                <a:gd name="T15" fmla="*/ 49 h 99"/>
                <a:gd name="T16" fmla="*/ 50 w 100"/>
                <a:gd name="T17" fmla="*/ 84 h 99"/>
                <a:gd name="T18" fmla="*/ 15 w 100"/>
                <a:gd name="T19" fmla="*/ 49 h 99"/>
                <a:gd name="T20" fmla="*/ 50 w 100"/>
                <a:gd name="T21" fmla="*/ 15 h 99"/>
                <a:gd name="T22" fmla="*/ 62 w 100"/>
                <a:gd name="T23" fmla="*/ 17 h 99"/>
                <a:gd name="T24" fmla="*/ 64 w 100"/>
                <a:gd name="T25" fmla="*/ 14 h 99"/>
                <a:gd name="T26" fmla="*/ 73 w 100"/>
                <a:gd name="T27" fmla="*/ 5 h 99"/>
                <a:gd name="T28" fmla="*/ 50 w 100"/>
                <a:gd name="T2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9">
                  <a:moveTo>
                    <a:pt x="50" y="0"/>
                  </a:moveTo>
                  <a:cubicBezTo>
                    <a:pt x="23" y="0"/>
                    <a:pt x="0" y="22"/>
                    <a:pt x="0" y="49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49"/>
                  </a:cubicBezTo>
                  <a:cubicBezTo>
                    <a:pt x="100" y="39"/>
                    <a:pt x="97" y="30"/>
                    <a:pt x="92" y="2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9"/>
                    <a:pt x="85" y="44"/>
                    <a:pt x="85" y="49"/>
                  </a:cubicBezTo>
                  <a:cubicBezTo>
                    <a:pt x="85" y="69"/>
                    <a:pt x="69" y="84"/>
                    <a:pt x="50" y="84"/>
                  </a:cubicBezTo>
                  <a:cubicBezTo>
                    <a:pt x="31" y="84"/>
                    <a:pt x="15" y="69"/>
                    <a:pt x="15" y="49"/>
                  </a:cubicBezTo>
                  <a:cubicBezTo>
                    <a:pt x="15" y="30"/>
                    <a:pt x="31" y="15"/>
                    <a:pt x="50" y="15"/>
                  </a:cubicBezTo>
                  <a:cubicBezTo>
                    <a:pt x="54" y="15"/>
                    <a:pt x="59" y="15"/>
                    <a:pt x="62" y="17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6" y="2"/>
                    <a:pt x="58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7389401" y="828237"/>
              <a:ext cx="57923" cy="59791"/>
            </a:xfrm>
            <a:custGeom>
              <a:avLst/>
              <a:gdLst>
                <a:gd name="T0" fmla="*/ 50 w 62"/>
                <a:gd name="T1" fmla="*/ 43 h 64"/>
                <a:gd name="T2" fmla="*/ 15 w 62"/>
                <a:gd name="T3" fmla="*/ 47 h 64"/>
                <a:gd name="T4" fmla="*/ 15 w 62"/>
                <a:gd name="T5" fmla="*/ 12 h 64"/>
                <a:gd name="T6" fmla="*/ 0 w 62"/>
                <a:gd name="T7" fmla="*/ 0 h 64"/>
                <a:gd name="T8" fmla="*/ 0 w 62"/>
                <a:gd name="T9" fmla="*/ 0 h 64"/>
                <a:gd name="T10" fmla="*/ 0 w 62"/>
                <a:gd name="T11" fmla="*/ 64 h 64"/>
                <a:gd name="T12" fmla="*/ 62 w 62"/>
                <a:gd name="T13" fmla="*/ 55 h 64"/>
                <a:gd name="T14" fmla="*/ 62 w 62"/>
                <a:gd name="T15" fmla="*/ 55 h 64"/>
                <a:gd name="T16" fmla="*/ 50 w 62"/>
                <a:gd name="T17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4">
                  <a:moveTo>
                    <a:pt x="50" y="43"/>
                  </a:moveTo>
                  <a:lnTo>
                    <a:pt x="15" y="47"/>
                  </a:lnTo>
                  <a:lnTo>
                    <a:pt x="15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2" y="55"/>
                  </a:lnTo>
                  <a:lnTo>
                    <a:pt x="62" y="55"/>
                  </a:lnTo>
                  <a:lnTo>
                    <a:pt x="5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23" name="组合 22"/>
          <p:cNvGrpSpPr>
            <a:grpSpLocks noChangeAspect="1"/>
          </p:cNvGrpSpPr>
          <p:nvPr/>
        </p:nvGrpSpPr>
        <p:grpSpPr>
          <a:xfrm flipH="1">
            <a:off x="10155368" y="2337726"/>
            <a:ext cx="349993" cy="391408"/>
            <a:chOff x="5999255" y="3275006"/>
            <a:chExt cx="402656" cy="450303"/>
          </a:xfrm>
          <a:solidFill>
            <a:srgbClr val="FEFEFE"/>
          </a:solidFill>
          <a:effectLst/>
        </p:grpSpPr>
        <p:sp>
          <p:nvSpPr>
            <p:cNvPr id="24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5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6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7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8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flipH="1">
            <a:off x="10191116" y="4173539"/>
            <a:ext cx="321004" cy="317692"/>
            <a:chOff x="6967126" y="4092464"/>
            <a:chExt cx="453105" cy="448433"/>
          </a:xfrm>
          <a:solidFill>
            <a:srgbClr val="FEFEFE"/>
          </a:solidFill>
          <a:effectLst/>
        </p:grpSpPr>
        <p:sp>
          <p:nvSpPr>
            <p:cNvPr id="30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flipH="1">
            <a:off x="4886287" y="2328346"/>
            <a:ext cx="334353" cy="359816"/>
            <a:chOff x="7005429" y="4859473"/>
            <a:chExt cx="466184" cy="501686"/>
          </a:xfrm>
          <a:solidFill>
            <a:srgbClr val="FEFEFE"/>
          </a:solidFill>
          <a:effectLst/>
        </p:grpSpPr>
        <p:sp>
          <p:nvSpPr>
            <p:cNvPr id="33" name="Freeform 154"/>
            <p:cNvSpPr/>
            <p:nvPr/>
          </p:nvSpPr>
          <p:spPr bwMode="auto">
            <a:xfrm>
              <a:off x="7146499" y="5285485"/>
              <a:ext cx="50449" cy="46712"/>
            </a:xfrm>
            <a:custGeom>
              <a:avLst/>
              <a:gdLst>
                <a:gd name="T0" fmla="*/ 16 w 23"/>
                <a:gd name="T1" fmla="*/ 0 h 21"/>
                <a:gd name="T2" fmla="*/ 16 w 23"/>
                <a:gd name="T3" fmla="*/ 4 h 21"/>
                <a:gd name="T4" fmla="*/ 19 w 23"/>
                <a:gd name="T5" fmla="*/ 11 h 21"/>
                <a:gd name="T6" fmla="*/ 10 w 23"/>
                <a:gd name="T7" fmla="*/ 17 h 21"/>
                <a:gd name="T8" fmla="*/ 4 w 23"/>
                <a:gd name="T9" fmla="*/ 9 h 21"/>
                <a:gd name="T10" fmla="*/ 6 w 23"/>
                <a:gd name="T11" fmla="*/ 5 h 21"/>
                <a:gd name="T12" fmla="*/ 6 w 23"/>
                <a:gd name="T13" fmla="*/ 0 h 21"/>
                <a:gd name="T14" fmla="*/ 0 w 23"/>
                <a:gd name="T15" fmla="*/ 10 h 21"/>
                <a:gd name="T16" fmla="*/ 11 w 23"/>
                <a:gd name="T17" fmla="*/ 21 h 21"/>
                <a:gd name="T18" fmla="*/ 23 w 23"/>
                <a:gd name="T19" fmla="*/ 10 h 21"/>
                <a:gd name="T20" fmla="*/ 16 w 23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4" name="Rectangle 155"/>
            <p:cNvSpPr>
              <a:spLocks noChangeArrowheads="1"/>
            </p:cNvSpPr>
            <p:nvPr/>
          </p:nvSpPr>
          <p:spPr bwMode="auto">
            <a:xfrm>
              <a:off x="7166118" y="5278945"/>
              <a:ext cx="9342" cy="326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5" name="Freeform 156"/>
            <p:cNvSpPr>
              <a:spLocks noEditPoints="1"/>
            </p:cNvSpPr>
            <p:nvPr/>
          </p:nvSpPr>
          <p:spPr bwMode="auto">
            <a:xfrm>
              <a:off x="7044667" y="4940751"/>
              <a:ext cx="260652" cy="260652"/>
            </a:xfrm>
            <a:custGeom>
              <a:avLst/>
              <a:gdLst>
                <a:gd name="T0" fmla="*/ 24 w 118"/>
                <a:gd name="T1" fmla="*/ 19 h 118"/>
                <a:gd name="T2" fmla="*/ 19 w 118"/>
                <a:gd name="T3" fmla="*/ 94 h 118"/>
                <a:gd name="T4" fmla="*/ 94 w 118"/>
                <a:gd name="T5" fmla="*/ 99 h 118"/>
                <a:gd name="T6" fmla="*/ 99 w 118"/>
                <a:gd name="T7" fmla="*/ 24 h 118"/>
                <a:gd name="T8" fmla="*/ 24 w 118"/>
                <a:gd name="T9" fmla="*/ 19 h 118"/>
                <a:gd name="T10" fmla="*/ 64 w 118"/>
                <a:gd name="T11" fmla="*/ 84 h 118"/>
                <a:gd name="T12" fmla="*/ 64 w 118"/>
                <a:gd name="T13" fmla="*/ 93 h 118"/>
                <a:gd name="T14" fmla="*/ 56 w 118"/>
                <a:gd name="T15" fmla="*/ 93 h 118"/>
                <a:gd name="T16" fmla="*/ 56 w 118"/>
                <a:gd name="T17" fmla="*/ 85 h 118"/>
                <a:gd name="T18" fmla="*/ 41 w 118"/>
                <a:gd name="T19" fmla="*/ 81 h 118"/>
                <a:gd name="T20" fmla="*/ 43 w 118"/>
                <a:gd name="T21" fmla="*/ 71 h 118"/>
                <a:gd name="T22" fmla="*/ 58 w 118"/>
                <a:gd name="T23" fmla="*/ 75 h 118"/>
                <a:gd name="T24" fmla="*/ 66 w 118"/>
                <a:gd name="T25" fmla="*/ 70 h 118"/>
                <a:gd name="T26" fmla="*/ 57 w 118"/>
                <a:gd name="T27" fmla="*/ 62 h 118"/>
                <a:gd name="T28" fmla="*/ 41 w 118"/>
                <a:gd name="T29" fmla="*/ 46 h 118"/>
                <a:gd name="T30" fmla="*/ 56 w 118"/>
                <a:gd name="T31" fmla="*/ 31 h 118"/>
                <a:gd name="T32" fmla="*/ 56 w 118"/>
                <a:gd name="T33" fmla="*/ 23 h 118"/>
                <a:gd name="T34" fmla="*/ 64 w 118"/>
                <a:gd name="T35" fmla="*/ 23 h 118"/>
                <a:gd name="T36" fmla="*/ 64 w 118"/>
                <a:gd name="T37" fmla="*/ 30 h 118"/>
                <a:gd name="T38" fmla="*/ 77 w 118"/>
                <a:gd name="T39" fmla="*/ 33 h 118"/>
                <a:gd name="T40" fmla="*/ 74 w 118"/>
                <a:gd name="T41" fmla="*/ 43 h 118"/>
                <a:gd name="T42" fmla="*/ 62 w 118"/>
                <a:gd name="T43" fmla="*/ 40 h 118"/>
                <a:gd name="T44" fmla="*/ 55 w 118"/>
                <a:gd name="T45" fmla="*/ 45 h 118"/>
                <a:gd name="T46" fmla="*/ 65 w 118"/>
                <a:gd name="T47" fmla="*/ 52 h 118"/>
                <a:gd name="T48" fmla="*/ 79 w 118"/>
                <a:gd name="T49" fmla="*/ 69 h 118"/>
                <a:gd name="T50" fmla="*/ 64 w 118"/>
                <a:gd name="T51" fmla="*/ 8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6" name="Freeform 157"/>
            <p:cNvSpPr>
              <a:spLocks noEditPoints="1"/>
            </p:cNvSpPr>
            <p:nvPr/>
          </p:nvSpPr>
          <p:spPr bwMode="auto">
            <a:xfrm>
              <a:off x="7005429" y="4859473"/>
              <a:ext cx="338194" cy="501686"/>
            </a:xfrm>
            <a:custGeom>
              <a:avLst/>
              <a:gdLst>
                <a:gd name="T0" fmla="*/ 138 w 153"/>
                <a:gd name="T1" fmla="*/ 177 h 227"/>
                <a:gd name="T2" fmla="*/ 16 w 153"/>
                <a:gd name="T3" fmla="*/ 177 h 227"/>
                <a:gd name="T4" fmla="*/ 16 w 153"/>
                <a:gd name="T5" fmla="*/ 16 h 227"/>
                <a:gd name="T6" fmla="*/ 138 w 153"/>
                <a:gd name="T7" fmla="*/ 16 h 227"/>
                <a:gd name="T8" fmla="*/ 138 w 153"/>
                <a:gd name="T9" fmla="*/ 103 h 227"/>
                <a:gd name="T10" fmla="*/ 139 w 153"/>
                <a:gd name="T11" fmla="*/ 102 h 227"/>
                <a:gd name="T12" fmla="*/ 153 w 153"/>
                <a:gd name="T13" fmla="*/ 94 h 227"/>
                <a:gd name="T14" fmla="*/ 153 w 153"/>
                <a:gd name="T15" fmla="*/ 13 h 227"/>
                <a:gd name="T16" fmla="*/ 141 w 153"/>
                <a:gd name="T17" fmla="*/ 0 h 227"/>
                <a:gd name="T18" fmla="*/ 12 w 153"/>
                <a:gd name="T19" fmla="*/ 0 h 227"/>
                <a:gd name="T20" fmla="*/ 0 w 153"/>
                <a:gd name="T21" fmla="*/ 13 h 227"/>
                <a:gd name="T22" fmla="*/ 0 w 153"/>
                <a:gd name="T23" fmla="*/ 215 h 227"/>
                <a:gd name="T24" fmla="*/ 12 w 153"/>
                <a:gd name="T25" fmla="*/ 227 h 227"/>
                <a:gd name="T26" fmla="*/ 141 w 153"/>
                <a:gd name="T27" fmla="*/ 227 h 227"/>
                <a:gd name="T28" fmla="*/ 153 w 153"/>
                <a:gd name="T29" fmla="*/ 215 h 227"/>
                <a:gd name="T30" fmla="*/ 153 w 153"/>
                <a:gd name="T31" fmla="*/ 176 h 227"/>
                <a:gd name="T32" fmla="*/ 138 w 153"/>
                <a:gd name="T33" fmla="*/ 166 h 227"/>
                <a:gd name="T34" fmla="*/ 138 w 153"/>
                <a:gd name="T35" fmla="*/ 177 h 227"/>
                <a:gd name="T36" fmla="*/ 75 w 153"/>
                <a:gd name="T37" fmla="*/ 221 h 227"/>
                <a:gd name="T38" fmla="*/ 56 w 153"/>
                <a:gd name="T39" fmla="*/ 201 h 227"/>
                <a:gd name="T40" fmla="*/ 75 w 153"/>
                <a:gd name="T41" fmla="*/ 182 h 227"/>
                <a:gd name="T42" fmla="*/ 95 w 153"/>
                <a:gd name="T43" fmla="*/ 201 h 227"/>
                <a:gd name="T44" fmla="*/ 75 w 153"/>
                <a:gd name="T45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7" name="Freeform 158"/>
            <p:cNvSpPr>
              <a:spLocks noEditPoints="1"/>
            </p:cNvSpPr>
            <p:nvPr/>
          </p:nvSpPr>
          <p:spPr bwMode="auto">
            <a:xfrm>
              <a:off x="7281029" y="5062202"/>
              <a:ext cx="190584" cy="190584"/>
            </a:xfrm>
            <a:custGeom>
              <a:avLst/>
              <a:gdLst>
                <a:gd name="T0" fmla="*/ 72 w 86"/>
                <a:gd name="T1" fmla="*/ 17 h 86"/>
                <a:gd name="T2" fmla="*/ 18 w 86"/>
                <a:gd name="T3" fmla="*/ 14 h 86"/>
                <a:gd name="T4" fmla="*/ 14 w 86"/>
                <a:gd name="T5" fmla="*/ 68 h 86"/>
                <a:gd name="T6" fmla="*/ 69 w 86"/>
                <a:gd name="T7" fmla="*/ 72 h 86"/>
                <a:gd name="T8" fmla="*/ 72 w 86"/>
                <a:gd name="T9" fmla="*/ 17 h 86"/>
                <a:gd name="T10" fmla="*/ 46 w 86"/>
                <a:gd name="T11" fmla="*/ 63 h 86"/>
                <a:gd name="T12" fmla="*/ 46 w 86"/>
                <a:gd name="T13" fmla="*/ 70 h 86"/>
                <a:gd name="T14" fmla="*/ 40 w 86"/>
                <a:gd name="T15" fmla="*/ 70 h 86"/>
                <a:gd name="T16" fmla="*/ 40 w 86"/>
                <a:gd name="T17" fmla="*/ 64 h 86"/>
                <a:gd name="T18" fmla="*/ 28 w 86"/>
                <a:gd name="T19" fmla="*/ 61 h 86"/>
                <a:gd name="T20" fmla="*/ 30 w 86"/>
                <a:gd name="T21" fmla="*/ 53 h 86"/>
                <a:gd name="T22" fmla="*/ 41 w 86"/>
                <a:gd name="T23" fmla="*/ 56 h 86"/>
                <a:gd name="T24" fmla="*/ 48 w 86"/>
                <a:gd name="T25" fmla="*/ 52 h 86"/>
                <a:gd name="T26" fmla="*/ 41 w 86"/>
                <a:gd name="T27" fmla="*/ 46 h 86"/>
                <a:gd name="T28" fmla="*/ 29 w 86"/>
                <a:gd name="T29" fmla="*/ 34 h 86"/>
                <a:gd name="T30" fmla="*/ 40 w 86"/>
                <a:gd name="T31" fmla="*/ 22 h 86"/>
                <a:gd name="T32" fmla="*/ 40 w 86"/>
                <a:gd name="T33" fmla="*/ 15 h 86"/>
                <a:gd name="T34" fmla="*/ 47 w 86"/>
                <a:gd name="T35" fmla="*/ 15 h 86"/>
                <a:gd name="T36" fmla="*/ 47 w 86"/>
                <a:gd name="T37" fmla="*/ 21 h 86"/>
                <a:gd name="T38" fmla="*/ 56 w 86"/>
                <a:gd name="T39" fmla="*/ 23 h 86"/>
                <a:gd name="T40" fmla="*/ 54 w 86"/>
                <a:gd name="T41" fmla="*/ 31 h 86"/>
                <a:gd name="T42" fmla="*/ 45 w 86"/>
                <a:gd name="T43" fmla="*/ 29 h 86"/>
                <a:gd name="T44" fmla="*/ 39 w 86"/>
                <a:gd name="T45" fmla="*/ 32 h 86"/>
                <a:gd name="T46" fmla="*/ 47 w 86"/>
                <a:gd name="T47" fmla="*/ 38 h 86"/>
                <a:gd name="T48" fmla="*/ 58 w 86"/>
                <a:gd name="T49" fmla="*/ 51 h 86"/>
                <a:gd name="T50" fmla="*/ 46 w 86"/>
                <a:gd name="T51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</p:grpSp>
      <p:sp>
        <p:nvSpPr>
          <p:cNvPr id="41" name="文本框 48"/>
          <p:cNvSpPr txBox="1"/>
          <p:nvPr/>
        </p:nvSpPr>
        <p:spPr>
          <a:xfrm flipH="1">
            <a:off x="1403558" y="4106900"/>
            <a:ext cx="2855701" cy="9404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spc="300" dirty="0">
                <a:ln w="1270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单击添加标题</a:t>
            </a:r>
            <a:endParaRPr lang="zh-CN" altLang="en-US" sz="2000" spc="300" dirty="0">
              <a:ln w="12700" cmpd="sng">
                <a:noFill/>
                <a:prstDash val="solid"/>
                <a:miter lim="800000"/>
              </a:ln>
              <a:solidFill>
                <a:schemeClr val="bg1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  <a:p>
            <a:pPr lvl="0" algn="ctr">
              <a:lnSpc>
                <a:spcPct val="130000"/>
              </a:lnSpc>
            </a:pPr>
            <a:endParaRPr lang="en-US" altLang="zh-CN" sz="1045" b="1" dirty="0">
              <a:solidFill>
                <a:srgbClr val="FFFFFF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  <a:p>
            <a:pPr lvl="0" algn="ctr">
              <a:lnSpc>
                <a:spcPct val="130000"/>
              </a:lnSpc>
            </a:pPr>
            <a:endParaRPr sz="1200" dirty="0">
              <a:solidFill>
                <a:schemeClr val="tx2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43" name="矩形 3"/>
          <p:cNvSpPr>
            <a:spLocks noChangeArrowheads="1"/>
          </p:cNvSpPr>
          <p:nvPr/>
        </p:nvSpPr>
        <p:spPr bwMode="auto">
          <a:xfrm>
            <a:off x="155694" y="590713"/>
            <a:ext cx="2631440" cy="582295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倒排索引结构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grpSp>
        <p:nvGrpSpPr>
          <p:cNvPr id="47" name="组合 4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9855114" y="4669271"/>
            <a:ext cx="1866656" cy="1673046"/>
            <a:chOff x="3279775" y="877888"/>
            <a:chExt cx="5632450" cy="5048251"/>
          </a:xfrm>
        </p:grpSpPr>
        <p:sp>
          <p:nvSpPr>
            <p:cNvPr id="51" name="ïsļíďè"/>
            <p:cNvSpPr/>
            <p:nvPr/>
          </p:nvSpPr>
          <p:spPr bwMode="auto">
            <a:xfrm>
              <a:off x="4225925" y="1465263"/>
              <a:ext cx="3808413" cy="3822700"/>
            </a:xfrm>
            <a:custGeom>
              <a:avLst/>
              <a:gdLst>
                <a:gd name="T0" fmla="*/ 514 w 1055"/>
                <a:gd name="T1" fmla="*/ 792 h 1060"/>
                <a:gd name="T2" fmla="*/ 534 w 1055"/>
                <a:gd name="T3" fmla="*/ 932 h 1060"/>
                <a:gd name="T4" fmla="*/ 732 w 1055"/>
                <a:gd name="T5" fmla="*/ 792 h 1060"/>
                <a:gd name="T6" fmla="*/ 458 w 1055"/>
                <a:gd name="T7" fmla="*/ 927 h 1060"/>
                <a:gd name="T8" fmla="*/ 837 w 1055"/>
                <a:gd name="T9" fmla="*/ 791 h 1060"/>
                <a:gd name="T10" fmla="*/ 740 w 1055"/>
                <a:gd name="T11" fmla="*/ 817 h 1060"/>
                <a:gd name="T12" fmla="*/ 594 w 1055"/>
                <a:gd name="T13" fmla="*/ 927 h 1060"/>
                <a:gd name="T14" fmla="*/ 526 w 1055"/>
                <a:gd name="T15" fmla="*/ 952 h 1060"/>
                <a:gd name="T16" fmla="*/ 216 w 1055"/>
                <a:gd name="T17" fmla="*/ 961 h 1060"/>
                <a:gd name="T18" fmla="*/ 193 w 1055"/>
                <a:gd name="T19" fmla="*/ 763 h 1060"/>
                <a:gd name="T20" fmla="*/ 514 w 1055"/>
                <a:gd name="T21" fmla="*/ 763 h 1060"/>
                <a:gd name="T22" fmla="*/ 514 w 1055"/>
                <a:gd name="T23" fmla="*/ 763 h 1060"/>
                <a:gd name="T24" fmla="*/ 668 w 1055"/>
                <a:gd name="T25" fmla="*/ 770 h 1060"/>
                <a:gd name="T26" fmla="*/ 689 w 1055"/>
                <a:gd name="T27" fmla="*/ 770 h 1060"/>
                <a:gd name="T28" fmla="*/ 719 w 1055"/>
                <a:gd name="T29" fmla="*/ 763 h 1060"/>
                <a:gd name="T30" fmla="*/ 725 w 1055"/>
                <a:gd name="T31" fmla="*/ 763 h 1060"/>
                <a:gd name="T32" fmla="*/ 733 w 1055"/>
                <a:gd name="T33" fmla="*/ 771 h 1060"/>
                <a:gd name="T34" fmla="*/ 765 w 1055"/>
                <a:gd name="T35" fmla="*/ 763 h 1060"/>
                <a:gd name="T36" fmla="*/ 764 w 1055"/>
                <a:gd name="T37" fmla="*/ 771 h 1060"/>
                <a:gd name="T38" fmla="*/ 770 w 1055"/>
                <a:gd name="T39" fmla="*/ 771 h 1060"/>
                <a:gd name="T40" fmla="*/ 736 w 1055"/>
                <a:gd name="T41" fmla="*/ 743 h 1060"/>
                <a:gd name="T42" fmla="*/ 22 w 1055"/>
                <a:gd name="T43" fmla="*/ 699 h 1060"/>
                <a:gd name="T44" fmla="*/ 336 w 1055"/>
                <a:gd name="T45" fmla="*/ 645 h 1060"/>
                <a:gd name="T46" fmla="*/ 147 w 1055"/>
                <a:gd name="T47" fmla="*/ 682 h 1060"/>
                <a:gd name="T48" fmla="*/ 514 w 1055"/>
                <a:gd name="T49" fmla="*/ 604 h 1060"/>
                <a:gd name="T50" fmla="*/ 468 w 1055"/>
                <a:gd name="T51" fmla="*/ 636 h 1060"/>
                <a:gd name="T52" fmla="*/ 355 w 1055"/>
                <a:gd name="T53" fmla="*/ 641 h 1060"/>
                <a:gd name="T54" fmla="*/ 704 w 1055"/>
                <a:gd name="T55" fmla="*/ 561 h 1060"/>
                <a:gd name="T56" fmla="*/ 704 w 1055"/>
                <a:gd name="T57" fmla="*/ 561 h 1060"/>
                <a:gd name="T58" fmla="*/ 697 w 1055"/>
                <a:gd name="T59" fmla="*/ 743 h 1060"/>
                <a:gd name="T60" fmla="*/ 873 w 1055"/>
                <a:gd name="T61" fmla="*/ 743 h 1060"/>
                <a:gd name="T62" fmla="*/ 918 w 1055"/>
                <a:gd name="T63" fmla="*/ 512 h 1060"/>
                <a:gd name="T64" fmla="*/ 1034 w 1055"/>
                <a:gd name="T65" fmla="*/ 493 h 1060"/>
                <a:gd name="T66" fmla="*/ 996 w 1055"/>
                <a:gd name="T67" fmla="*/ 773 h 1060"/>
                <a:gd name="T68" fmla="*/ 179 w 1055"/>
                <a:gd name="T69" fmla="*/ 297 h 1060"/>
                <a:gd name="T70" fmla="*/ 192 w 1055"/>
                <a:gd name="T71" fmla="*/ 510 h 1060"/>
                <a:gd name="T72" fmla="*/ 376 w 1055"/>
                <a:gd name="T73" fmla="*/ 297 h 1060"/>
                <a:gd name="T74" fmla="*/ 676 w 1055"/>
                <a:gd name="T75" fmla="*/ 297 h 1060"/>
                <a:gd name="T76" fmla="*/ 676 w 1055"/>
                <a:gd name="T77" fmla="*/ 297 h 1060"/>
                <a:gd name="T78" fmla="*/ 901 w 1055"/>
                <a:gd name="T79" fmla="*/ 347 h 1060"/>
                <a:gd name="T80" fmla="*/ 361 w 1055"/>
                <a:gd name="T81" fmla="*/ 277 h 1060"/>
                <a:gd name="T82" fmla="*/ 669 w 1055"/>
                <a:gd name="T83" fmla="*/ 217 h 1060"/>
                <a:gd name="T84" fmla="*/ 514 w 1055"/>
                <a:gd name="T85" fmla="*/ 108 h 1060"/>
                <a:gd name="T86" fmla="*/ 514 w 1055"/>
                <a:gd name="T87" fmla="*/ 108 h 1060"/>
                <a:gd name="T88" fmla="*/ 651 w 1055"/>
                <a:gd name="T89" fmla="*/ 225 h 1060"/>
                <a:gd name="T90" fmla="*/ 43 w 1055"/>
                <a:gd name="T91" fmla="*/ 481 h 1060"/>
                <a:gd name="T92" fmla="*/ 526 w 1055"/>
                <a:gd name="T93" fmla="*/ 88 h 1060"/>
                <a:gd name="T94" fmla="*/ 1012 w 1055"/>
                <a:gd name="T95" fmla="*/ 319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55" h="1060">
                  <a:moveTo>
                    <a:pt x="392" y="792"/>
                  </a:moveTo>
                  <a:cubicBezTo>
                    <a:pt x="395" y="800"/>
                    <a:pt x="398" y="808"/>
                    <a:pt x="402" y="815"/>
                  </a:cubicBezTo>
                  <a:cubicBezTo>
                    <a:pt x="433" y="884"/>
                    <a:pt x="472" y="925"/>
                    <a:pt x="514" y="932"/>
                  </a:cubicBezTo>
                  <a:cubicBezTo>
                    <a:pt x="514" y="792"/>
                    <a:pt x="514" y="792"/>
                    <a:pt x="514" y="792"/>
                  </a:cubicBezTo>
                  <a:cubicBezTo>
                    <a:pt x="473" y="792"/>
                    <a:pt x="432" y="792"/>
                    <a:pt x="392" y="792"/>
                  </a:cubicBezTo>
                  <a:moveTo>
                    <a:pt x="660" y="792"/>
                  </a:moveTo>
                  <a:cubicBezTo>
                    <a:pt x="619" y="792"/>
                    <a:pt x="577" y="792"/>
                    <a:pt x="534" y="792"/>
                  </a:cubicBezTo>
                  <a:cubicBezTo>
                    <a:pt x="534" y="932"/>
                    <a:pt x="534" y="932"/>
                    <a:pt x="534" y="932"/>
                  </a:cubicBezTo>
                  <a:cubicBezTo>
                    <a:pt x="577" y="928"/>
                    <a:pt x="619" y="887"/>
                    <a:pt x="651" y="815"/>
                  </a:cubicBezTo>
                  <a:cubicBezTo>
                    <a:pt x="654" y="807"/>
                    <a:pt x="657" y="800"/>
                    <a:pt x="660" y="792"/>
                  </a:cubicBezTo>
                  <a:moveTo>
                    <a:pt x="753" y="792"/>
                  </a:moveTo>
                  <a:cubicBezTo>
                    <a:pt x="746" y="792"/>
                    <a:pt x="739" y="792"/>
                    <a:pt x="732" y="792"/>
                  </a:cubicBezTo>
                  <a:cubicBezTo>
                    <a:pt x="742" y="809"/>
                    <a:pt x="742" y="809"/>
                    <a:pt x="742" y="809"/>
                  </a:cubicBezTo>
                  <a:cubicBezTo>
                    <a:pt x="753" y="792"/>
                    <a:pt x="753" y="792"/>
                    <a:pt x="753" y="792"/>
                  </a:cubicBezTo>
                  <a:moveTo>
                    <a:pt x="216" y="791"/>
                  </a:moveTo>
                  <a:cubicBezTo>
                    <a:pt x="277" y="862"/>
                    <a:pt x="362" y="911"/>
                    <a:pt x="458" y="927"/>
                  </a:cubicBezTo>
                  <a:cubicBezTo>
                    <a:pt x="430" y="905"/>
                    <a:pt x="405" y="870"/>
                    <a:pt x="384" y="823"/>
                  </a:cubicBezTo>
                  <a:cubicBezTo>
                    <a:pt x="379" y="813"/>
                    <a:pt x="375" y="803"/>
                    <a:pt x="371" y="792"/>
                  </a:cubicBezTo>
                  <a:cubicBezTo>
                    <a:pt x="317" y="792"/>
                    <a:pt x="265" y="792"/>
                    <a:pt x="216" y="791"/>
                  </a:cubicBezTo>
                  <a:moveTo>
                    <a:pt x="837" y="791"/>
                  </a:moveTo>
                  <a:cubicBezTo>
                    <a:pt x="812" y="791"/>
                    <a:pt x="786" y="792"/>
                    <a:pt x="760" y="792"/>
                  </a:cubicBezTo>
                  <a:cubicBezTo>
                    <a:pt x="745" y="817"/>
                    <a:pt x="745" y="817"/>
                    <a:pt x="745" y="817"/>
                  </a:cubicBezTo>
                  <a:cubicBezTo>
                    <a:pt x="744" y="817"/>
                    <a:pt x="743" y="818"/>
                    <a:pt x="742" y="818"/>
                  </a:cubicBezTo>
                  <a:cubicBezTo>
                    <a:pt x="741" y="818"/>
                    <a:pt x="740" y="817"/>
                    <a:pt x="740" y="817"/>
                  </a:cubicBezTo>
                  <a:cubicBezTo>
                    <a:pt x="725" y="792"/>
                    <a:pt x="725" y="792"/>
                    <a:pt x="725" y="792"/>
                  </a:cubicBezTo>
                  <a:cubicBezTo>
                    <a:pt x="710" y="792"/>
                    <a:pt x="696" y="792"/>
                    <a:pt x="681" y="792"/>
                  </a:cubicBezTo>
                  <a:cubicBezTo>
                    <a:pt x="677" y="803"/>
                    <a:pt x="673" y="813"/>
                    <a:pt x="669" y="823"/>
                  </a:cubicBezTo>
                  <a:cubicBezTo>
                    <a:pt x="648" y="870"/>
                    <a:pt x="622" y="905"/>
                    <a:pt x="594" y="927"/>
                  </a:cubicBezTo>
                  <a:cubicBezTo>
                    <a:pt x="691" y="911"/>
                    <a:pt x="776" y="862"/>
                    <a:pt x="837" y="791"/>
                  </a:cubicBezTo>
                  <a:moveTo>
                    <a:pt x="987" y="790"/>
                  </a:moveTo>
                  <a:cubicBezTo>
                    <a:pt x="949" y="790"/>
                    <a:pt x="908" y="791"/>
                    <a:pt x="863" y="791"/>
                  </a:cubicBezTo>
                  <a:cubicBezTo>
                    <a:pt x="784" y="889"/>
                    <a:pt x="662" y="952"/>
                    <a:pt x="526" y="952"/>
                  </a:cubicBezTo>
                  <a:cubicBezTo>
                    <a:pt x="390" y="952"/>
                    <a:pt x="269" y="889"/>
                    <a:pt x="190" y="791"/>
                  </a:cubicBezTo>
                  <a:cubicBezTo>
                    <a:pt x="171" y="791"/>
                    <a:pt x="154" y="791"/>
                    <a:pt x="136" y="791"/>
                  </a:cubicBezTo>
                  <a:cubicBezTo>
                    <a:pt x="176" y="809"/>
                    <a:pt x="207" y="845"/>
                    <a:pt x="218" y="891"/>
                  </a:cubicBezTo>
                  <a:cubicBezTo>
                    <a:pt x="223" y="915"/>
                    <a:pt x="222" y="939"/>
                    <a:pt x="216" y="961"/>
                  </a:cubicBezTo>
                  <a:cubicBezTo>
                    <a:pt x="303" y="1023"/>
                    <a:pt x="410" y="1060"/>
                    <a:pt x="525" y="1060"/>
                  </a:cubicBezTo>
                  <a:cubicBezTo>
                    <a:pt x="724" y="1060"/>
                    <a:pt x="897" y="951"/>
                    <a:pt x="987" y="790"/>
                  </a:cubicBezTo>
                  <a:moveTo>
                    <a:pt x="361" y="763"/>
                  </a:moveTo>
                  <a:cubicBezTo>
                    <a:pt x="193" y="763"/>
                    <a:pt x="193" y="763"/>
                    <a:pt x="193" y="763"/>
                  </a:cubicBezTo>
                  <a:cubicBezTo>
                    <a:pt x="195" y="766"/>
                    <a:pt x="197" y="768"/>
                    <a:pt x="199" y="771"/>
                  </a:cubicBezTo>
                  <a:cubicBezTo>
                    <a:pt x="251" y="771"/>
                    <a:pt x="306" y="771"/>
                    <a:pt x="364" y="770"/>
                  </a:cubicBezTo>
                  <a:cubicBezTo>
                    <a:pt x="363" y="768"/>
                    <a:pt x="362" y="765"/>
                    <a:pt x="361" y="763"/>
                  </a:cubicBezTo>
                  <a:moveTo>
                    <a:pt x="514" y="763"/>
                  </a:moveTo>
                  <a:cubicBezTo>
                    <a:pt x="382" y="763"/>
                    <a:pt x="382" y="763"/>
                    <a:pt x="382" y="763"/>
                  </a:cubicBezTo>
                  <a:cubicBezTo>
                    <a:pt x="383" y="765"/>
                    <a:pt x="384" y="768"/>
                    <a:pt x="385" y="770"/>
                  </a:cubicBezTo>
                  <a:cubicBezTo>
                    <a:pt x="427" y="770"/>
                    <a:pt x="470" y="770"/>
                    <a:pt x="514" y="770"/>
                  </a:cubicBezTo>
                  <a:cubicBezTo>
                    <a:pt x="514" y="763"/>
                    <a:pt x="514" y="763"/>
                    <a:pt x="514" y="763"/>
                  </a:cubicBezTo>
                  <a:moveTo>
                    <a:pt x="670" y="763"/>
                  </a:moveTo>
                  <a:cubicBezTo>
                    <a:pt x="534" y="763"/>
                    <a:pt x="534" y="763"/>
                    <a:pt x="534" y="763"/>
                  </a:cubicBezTo>
                  <a:cubicBezTo>
                    <a:pt x="534" y="770"/>
                    <a:pt x="534" y="770"/>
                    <a:pt x="534" y="770"/>
                  </a:cubicBezTo>
                  <a:cubicBezTo>
                    <a:pt x="580" y="770"/>
                    <a:pt x="625" y="770"/>
                    <a:pt x="668" y="770"/>
                  </a:cubicBezTo>
                  <a:cubicBezTo>
                    <a:pt x="669" y="768"/>
                    <a:pt x="670" y="765"/>
                    <a:pt x="670" y="763"/>
                  </a:cubicBezTo>
                  <a:moveTo>
                    <a:pt x="713" y="763"/>
                  </a:moveTo>
                  <a:cubicBezTo>
                    <a:pt x="691" y="763"/>
                    <a:pt x="691" y="763"/>
                    <a:pt x="691" y="763"/>
                  </a:cubicBezTo>
                  <a:cubicBezTo>
                    <a:pt x="690" y="765"/>
                    <a:pt x="690" y="768"/>
                    <a:pt x="689" y="770"/>
                  </a:cubicBezTo>
                  <a:cubicBezTo>
                    <a:pt x="697" y="770"/>
                    <a:pt x="706" y="770"/>
                    <a:pt x="714" y="771"/>
                  </a:cubicBezTo>
                  <a:cubicBezTo>
                    <a:pt x="713" y="768"/>
                    <a:pt x="713" y="765"/>
                    <a:pt x="713" y="763"/>
                  </a:cubicBezTo>
                  <a:moveTo>
                    <a:pt x="725" y="763"/>
                  </a:moveTo>
                  <a:cubicBezTo>
                    <a:pt x="719" y="763"/>
                    <a:pt x="719" y="763"/>
                    <a:pt x="719" y="763"/>
                  </a:cubicBezTo>
                  <a:cubicBezTo>
                    <a:pt x="719" y="765"/>
                    <a:pt x="719" y="768"/>
                    <a:pt x="720" y="771"/>
                  </a:cubicBezTo>
                  <a:cubicBezTo>
                    <a:pt x="722" y="771"/>
                    <a:pt x="724" y="771"/>
                    <a:pt x="726" y="771"/>
                  </a:cubicBezTo>
                  <a:cubicBezTo>
                    <a:pt x="726" y="769"/>
                    <a:pt x="725" y="767"/>
                    <a:pt x="725" y="765"/>
                  </a:cubicBezTo>
                  <a:cubicBezTo>
                    <a:pt x="725" y="764"/>
                    <a:pt x="725" y="764"/>
                    <a:pt x="725" y="763"/>
                  </a:cubicBezTo>
                  <a:moveTo>
                    <a:pt x="753" y="763"/>
                  </a:moveTo>
                  <a:cubicBezTo>
                    <a:pt x="731" y="763"/>
                    <a:pt x="731" y="763"/>
                    <a:pt x="731" y="763"/>
                  </a:cubicBezTo>
                  <a:cubicBezTo>
                    <a:pt x="731" y="764"/>
                    <a:pt x="731" y="764"/>
                    <a:pt x="731" y="765"/>
                  </a:cubicBezTo>
                  <a:cubicBezTo>
                    <a:pt x="731" y="767"/>
                    <a:pt x="732" y="769"/>
                    <a:pt x="733" y="771"/>
                  </a:cubicBezTo>
                  <a:cubicBezTo>
                    <a:pt x="739" y="771"/>
                    <a:pt x="745" y="771"/>
                    <a:pt x="751" y="771"/>
                  </a:cubicBezTo>
                  <a:cubicBezTo>
                    <a:pt x="752" y="769"/>
                    <a:pt x="753" y="767"/>
                    <a:pt x="753" y="765"/>
                  </a:cubicBezTo>
                  <a:cubicBezTo>
                    <a:pt x="753" y="764"/>
                    <a:pt x="753" y="764"/>
                    <a:pt x="753" y="763"/>
                  </a:cubicBezTo>
                  <a:moveTo>
                    <a:pt x="765" y="763"/>
                  </a:moveTo>
                  <a:cubicBezTo>
                    <a:pt x="759" y="763"/>
                    <a:pt x="759" y="763"/>
                    <a:pt x="759" y="763"/>
                  </a:cubicBezTo>
                  <a:cubicBezTo>
                    <a:pt x="759" y="764"/>
                    <a:pt x="759" y="764"/>
                    <a:pt x="759" y="765"/>
                  </a:cubicBezTo>
                  <a:cubicBezTo>
                    <a:pt x="759" y="767"/>
                    <a:pt x="759" y="769"/>
                    <a:pt x="758" y="771"/>
                  </a:cubicBezTo>
                  <a:cubicBezTo>
                    <a:pt x="760" y="771"/>
                    <a:pt x="762" y="771"/>
                    <a:pt x="764" y="771"/>
                  </a:cubicBezTo>
                  <a:cubicBezTo>
                    <a:pt x="765" y="768"/>
                    <a:pt x="765" y="766"/>
                    <a:pt x="765" y="763"/>
                  </a:cubicBezTo>
                  <a:moveTo>
                    <a:pt x="860" y="763"/>
                  </a:moveTo>
                  <a:cubicBezTo>
                    <a:pt x="771" y="763"/>
                    <a:pt x="771" y="763"/>
                    <a:pt x="771" y="763"/>
                  </a:cubicBezTo>
                  <a:cubicBezTo>
                    <a:pt x="771" y="766"/>
                    <a:pt x="771" y="768"/>
                    <a:pt x="770" y="771"/>
                  </a:cubicBezTo>
                  <a:cubicBezTo>
                    <a:pt x="799" y="771"/>
                    <a:pt x="827" y="771"/>
                    <a:pt x="853" y="771"/>
                  </a:cubicBezTo>
                  <a:cubicBezTo>
                    <a:pt x="855" y="769"/>
                    <a:pt x="858" y="766"/>
                    <a:pt x="860" y="763"/>
                  </a:cubicBezTo>
                  <a:moveTo>
                    <a:pt x="742" y="742"/>
                  </a:moveTo>
                  <a:cubicBezTo>
                    <a:pt x="740" y="742"/>
                    <a:pt x="738" y="743"/>
                    <a:pt x="736" y="743"/>
                  </a:cubicBezTo>
                  <a:cubicBezTo>
                    <a:pt x="749" y="743"/>
                    <a:pt x="749" y="743"/>
                    <a:pt x="749" y="743"/>
                  </a:cubicBezTo>
                  <a:cubicBezTo>
                    <a:pt x="746" y="743"/>
                    <a:pt x="744" y="742"/>
                    <a:pt x="742" y="742"/>
                  </a:cubicBezTo>
                  <a:moveTo>
                    <a:pt x="127" y="685"/>
                  </a:moveTo>
                  <a:cubicBezTo>
                    <a:pt x="90" y="691"/>
                    <a:pt x="54" y="696"/>
                    <a:pt x="22" y="699"/>
                  </a:cubicBezTo>
                  <a:cubicBezTo>
                    <a:pt x="31" y="724"/>
                    <a:pt x="41" y="749"/>
                    <a:pt x="53" y="773"/>
                  </a:cubicBezTo>
                  <a:cubicBezTo>
                    <a:pt x="91" y="772"/>
                    <a:pt x="131" y="772"/>
                    <a:pt x="175" y="771"/>
                  </a:cubicBezTo>
                  <a:cubicBezTo>
                    <a:pt x="156" y="745"/>
                    <a:pt x="139" y="716"/>
                    <a:pt x="127" y="685"/>
                  </a:cubicBezTo>
                  <a:moveTo>
                    <a:pt x="336" y="645"/>
                  </a:moveTo>
                  <a:cubicBezTo>
                    <a:pt x="219" y="672"/>
                    <a:pt x="219" y="672"/>
                    <a:pt x="219" y="672"/>
                  </a:cubicBezTo>
                  <a:cubicBezTo>
                    <a:pt x="215" y="673"/>
                    <a:pt x="211" y="673"/>
                    <a:pt x="207" y="673"/>
                  </a:cubicBezTo>
                  <a:cubicBezTo>
                    <a:pt x="204" y="673"/>
                    <a:pt x="201" y="673"/>
                    <a:pt x="197" y="673"/>
                  </a:cubicBezTo>
                  <a:cubicBezTo>
                    <a:pt x="180" y="676"/>
                    <a:pt x="163" y="679"/>
                    <a:pt x="147" y="682"/>
                  </a:cubicBezTo>
                  <a:cubicBezTo>
                    <a:pt x="156" y="703"/>
                    <a:pt x="167" y="724"/>
                    <a:pt x="179" y="743"/>
                  </a:cubicBezTo>
                  <a:cubicBezTo>
                    <a:pt x="356" y="743"/>
                    <a:pt x="356" y="743"/>
                    <a:pt x="356" y="743"/>
                  </a:cubicBezTo>
                  <a:cubicBezTo>
                    <a:pt x="347" y="712"/>
                    <a:pt x="341" y="680"/>
                    <a:pt x="336" y="645"/>
                  </a:cubicBezTo>
                  <a:moveTo>
                    <a:pt x="514" y="604"/>
                  </a:moveTo>
                  <a:cubicBezTo>
                    <a:pt x="452" y="618"/>
                    <a:pt x="452" y="618"/>
                    <a:pt x="452" y="618"/>
                  </a:cubicBezTo>
                  <a:cubicBezTo>
                    <a:pt x="470" y="630"/>
                    <a:pt x="470" y="630"/>
                    <a:pt x="470" y="630"/>
                  </a:cubicBezTo>
                  <a:cubicBezTo>
                    <a:pt x="472" y="631"/>
                    <a:pt x="472" y="633"/>
                    <a:pt x="471" y="635"/>
                  </a:cubicBezTo>
                  <a:cubicBezTo>
                    <a:pt x="471" y="636"/>
                    <a:pt x="469" y="636"/>
                    <a:pt x="468" y="636"/>
                  </a:cubicBezTo>
                  <a:cubicBezTo>
                    <a:pt x="468" y="636"/>
                    <a:pt x="467" y="636"/>
                    <a:pt x="466" y="636"/>
                  </a:cubicBezTo>
                  <a:cubicBezTo>
                    <a:pt x="444" y="621"/>
                    <a:pt x="444" y="621"/>
                    <a:pt x="444" y="621"/>
                  </a:cubicBezTo>
                  <a:cubicBezTo>
                    <a:pt x="443" y="621"/>
                    <a:pt x="443" y="621"/>
                    <a:pt x="443" y="621"/>
                  </a:cubicBezTo>
                  <a:cubicBezTo>
                    <a:pt x="355" y="641"/>
                    <a:pt x="355" y="641"/>
                    <a:pt x="355" y="641"/>
                  </a:cubicBezTo>
                  <a:cubicBezTo>
                    <a:pt x="360" y="677"/>
                    <a:pt x="367" y="711"/>
                    <a:pt x="376" y="743"/>
                  </a:cubicBezTo>
                  <a:cubicBezTo>
                    <a:pt x="514" y="743"/>
                    <a:pt x="514" y="743"/>
                    <a:pt x="514" y="743"/>
                  </a:cubicBezTo>
                  <a:cubicBezTo>
                    <a:pt x="514" y="604"/>
                    <a:pt x="514" y="604"/>
                    <a:pt x="514" y="604"/>
                  </a:cubicBezTo>
                  <a:moveTo>
                    <a:pt x="704" y="561"/>
                  </a:moveTo>
                  <a:cubicBezTo>
                    <a:pt x="534" y="600"/>
                    <a:pt x="534" y="600"/>
                    <a:pt x="534" y="600"/>
                  </a:cubicBezTo>
                  <a:cubicBezTo>
                    <a:pt x="534" y="743"/>
                    <a:pt x="534" y="743"/>
                    <a:pt x="534" y="743"/>
                  </a:cubicBezTo>
                  <a:cubicBezTo>
                    <a:pt x="676" y="743"/>
                    <a:pt x="676" y="743"/>
                    <a:pt x="676" y="743"/>
                  </a:cubicBezTo>
                  <a:cubicBezTo>
                    <a:pt x="692" y="688"/>
                    <a:pt x="702" y="626"/>
                    <a:pt x="704" y="561"/>
                  </a:cubicBezTo>
                  <a:moveTo>
                    <a:pt x="939" y="531"/>
                  </a:moveTo>
                  <a:cubicBezTo>
                    <a:pt x="832" y="531"/>
                    <a:pt x="832" y="531"/>
                    <a:pt x="832" y="531"/>
                  </a:cubicBezTo>
                  <a:cubicBezTo>
                    <a:pt x="724" y="556"/>
                    <a:pt x="724" y="556"/>
                    <a:pt x="724" y="556"/>
                  </a:cubicBezTo>
                  <a:cubicBezTo>
                    <a:pt x="722" y="623"/>
                    <a:pt x="712" y="687"/>
                    <a:pt x="697" y="743"/>
                  </a:cubicBezTo>
                  <a:cubicBezTo>
                    <a:pt x="724" y="743"/>
                    <a:pt x="724" y="743"/>
                    <a:pt x="724" y="743"/>
                  </a:cubicBezTo>
                  <a:cubicBezTo>
                    <a:pt x="729" y="739"/>
                    <a:pt x="736" y="736"/>
                    <a:pt x="742" y="736"/>
                  </a:cubicBezTo>
                  <a:cubicBezTo>
                    <a:pt x="749" y="736"/>
                    <a:pt x="755" y="739"/>
                    <a:pt x="761" y="743"/>
                  </a:cubicBezTo>
                  <a:cubicBezTo>
                    <a:pt x="873" y="743"/>
                    <a:pt x="873" y="743"/>
                    <a:pt x="873" y="743"/>
                  </a:cubicBezTo>
                  <a:cubicBezTo>
                    <a:pt x="913" y="682"/>
                    <a:pt x="937" y="609"/>
                    <a:pt x="939" y="531"/>
                  </a:cubicBezTo>
                  <a:moveTo>
                    <a:pt x="939" y="509"/>
                  </a:moveTo>
                  <a:cubicBezTo>
                    <a:pt x="934" y="509"/>
                    <a:pt x="930" y="510"/>
                    <a:pt x="925" y="510"/>
                  </a:cubicBezTo>
                  <a:cubicBezTo>
                    <a:pt x="918" y="512"/>
                    <a:pt x="918" y="512"/>
                    <a:pt x="918" y="512"/>
                  </a:cubicBezTo>
                  <a:cubicBezTo>
                    <a:pt x="939" y="512"/>
                    <a:pt x="939" y="512"/>
                    <a:pt x="939" y="512"/>
                  </a:cubicBezTo>
                  <a:cubicBezTo>
                    <a:pt x="939" y="511"/>
                    <a:pt x="939" y="510"/>
                    <a:pt x="939" y="509"/>
                  </a:cubicBezTo>
                  <a:moveTo>
                    <a:pt x="1054" y="488"/>
                  </a:moveTo>
                  <a:cubicBezTo>
                    <a:pt x="1047" y="490"/>
                    <a:pt x="1041" y="491"/>
                    <a:pt x="1034" y="493"/>
                  </a:cubicBezTo>
                  <a:cubicBezTo>
                    <a:pt x="1008" y="499"/>
                    <a:pt x="982" y="503"/>
                    <a:pt x="958" y="506"/>
                  </a:cubicBezTo>
                  <a:cubicBezTo>
                    <a:pt x="959" y="511"/>
                    <a:pt x="959" y="516"/>
                    <a:pt x="959" y="520"/>
                  </a:cubicBezTo>
                  <a:cubicBezTo>
                    <a:pt x="959" y="614"/>
                    <a:pt x="929" y="701"/>
                    <a:pt x="878" y="772"/>
                  </a:cubicBezTo>
                  <a:cubicBezTo>
                    <a:pt x="920" y="772"/>
                    <a:pt x="960" y="772"/>
                    <a:pt x="996" y="773"/>
                  </a:cubicBezTo>
                  <a:cubicBezTo>
                    <a:pt x="1034" y="700"/>
                    <a:pt x="1055" y="618"/>
                    <a:pt x="1055" y="530"/>
                  </a:cubicBezTo>
                  <a:cubicBezTo>
                    <a:pt x="1055" y="516"/>
                    <a:pt x="1055" y="502"/>
                    <a:pt x="1054" y="488"/>
                  </a:cubicBezTo>
                  <a:moveTo>
                    <a:pt x="356" y="297"/>
                  </a:moveTo>
                  <a:cubicBezTo>
                    <a:pt x="179" y="297"/>
                    <a:pt x="179" y="297"/>
                    <a:pt x="179" y="297"/>
                  </a:cubicBezTo>
                  <a:cubicBezTo>
                    <a:pt x="140" y="358"/>
                    <a:pt x="116" y="430"/>
                    <a:pt x="114" y="507"/>
                  </a:cubicBezTo>
                  <a:cubicBezTo>
                    <a:pt x="126" y="510"/>
                    <a:pt x="138" y="511"/>
                    <a:pt x="148" y="512"/>
                  </a:cubicBezTo>
                  <a:cubicBezTo>
                    <a:pt x="171" y="512"/>
                    <a:pt x="171" y="512"/>
                    <a:pt x="171" y="512"/>
                  </a:cubicBezTo>
                  <a:cubicBezTo>
                    <a:pt x="179" y="511"/>
                    <a:pt x="186" y="510"/>
                    <a:pt x="192" y="510"/>
                  </a:cubicBezTo>
                  <a:cubicBezTo>
                    <a:pt x="329" y="478"/>
                    <a:pt x="329" y="478"/>
                    <a:pt x="329" y="478"/>
                  </a:cubicBezTo>
                  <a:cubicBezTo>
                    <a:pt x="331" y="414"/>
                    <a:pt x="341" y="352"/>
                    <a:pt x="356" y="297"/>
                  </a:cubicBezTo>
                  <a:moveTo>
                    <a:pt x="514" y="297"/>
                  </a:moveTo>
                  <a:cubicBezTo>
                    <a:pt x="376" y="297"/>
                    <a:pt x="376" y="297"/>
                    <a:pt x="376" y="297"/>
                  </a:cubicBezTo>
                  <a:cubicBezTo>
                    <a:pt x="361" y="350"/>
                    <a:pt x="352" y="410"/>
                    <a:pt x="349" y="474"/>
                  </a:cubicBezTo>
                  <a:cubicBezTo>
                    <a:pt x="514" y="436"/>
                    <a:pt x="514" y="436"/>
                    <a:pt x="514" y="436"/>
                  </a:cubicBezTo>
                  <a:cubicBezTo>
                    <a:pt x="514" y="297"/>
                    <a:pt x="514" y="297"/>
                    <a:pt x="514" y="297"/>
                  </a:cubicBezTo>
                  <a:moveTo>
                    <a:pt x="676" y="297"/>
                  </a:moveTo>
                  <a:cubicBezTo>
                    <a:pt x="534" y="297"/>
                    <a:pt x="534" y="297"/>
                    <a:pt x="534" y="297"/>
                  </a:cubicBezTo>
                  <a:cubicBezTo>
                    <a:pt x="534" y="431"/>
                    <a:pt x="534" y="431"/>
                    <a:pt x="534" y="431"/>
                  </a:cubicBezTo>
                  <a:cubicBezTo>
                    <a:pt x="697" y="394"/>
                    <a:pt x="697" y="394"/>
                    <a:pt x="697" y="394"/>
                  </a:cubicBezTo>
                  <a:cubicBezTo>
                    <a:pt x="692" y="360"/>
                    <a:pt x="685" y="327"/>
                    <a:pt x="676" y="297"/>
                  </a:cubicBezTo>
                  <a:moveTo>
                    <a:pt x="873" y="297"/>
                  </a:moveTo>
                  <a:cubicBezTo>
                    <a:pt x="697" y="297"/>
                    <a:pt x="697" y="297"/>
                    <a:pt x="697" y="297"/>
                  </a:cubicBezTo>
                  <a:cubicBezTo>
                    <a:pt x="705" y="326"/>
                    <a:pt x="711" y="357"/>
                    <a:pt x="716" y="389"/>
                  </a:cubicBezTo>
                  <a:cubicBezTo>
                    <a:pt x="901" y="347"/>
                    <a:pt x="901" y="347"/>
                    <a:pt x="901" y="347"/>
                  </a:cubicBezTo>
                  <a:cubicBezTo>
                    <a:pt x="893" y="330"/>
                    <a:pt x="884" y="313"/>
                    <a:pt x="873" y="297"/>
                  </a:cubicBezTo>
                  <a:moveTo>
                    <a:pt x="458" y="113"/>
                  </a:moveTo>
                  <a:cubicBezTo>
                    <a:pt x="350" y="131"/>
                    <a:pt x="255" y="192"/>
                    <a:pt x="193" y="277"/>
                  </a:cubicBezTo>
                  <a:cubicBezTo>
                    <a:pt x="361" y="277"/>
                    <a:pt x="361" y="277"/>
                    <a:pt x="361" y="277"/>
                  </a:cubicBezTo>
                  <a:cubicBezTo>
                    <a:pt x="368" y="256"/>
                    <a:pt x="375" y="236"/>
                    <a:pt x="384" y="217"/>
                  </a:cubicBezTo>
                  <a:cubicBezTo>
                    <a:pt x="405" y="170"/>
                    <a:pt x="430" y="135"/>
                    <a:pt x="458" y="113"/>
                  </a:cubicBezTo>
                  <a:moveTo>
                    <a:pt x="594" y="113"/>
                  </a:moveTo>
                  <a:cubicBezTo>
                    <a:pt x="622" y="135"/>
                    <a:pt x="648" y="170"/>
                    <a:pt x="669" y="217"/>
                  </a:cubicBezTo>
                  <a:cubicBezTo>
                    <a:pt x="677" y="236"/>
                    <a:pt x="685" y="256"/>
                    <a:pt x="691" y="277"/>
                  </a:cubicBezTo>
                  <a:cubicBezTo>
                    <a:pt x="860" y="277"/>
                    <a:pt x="860" y="277"/>
                    <a:pt x="860" y="277"/>
                  </a:cubicBezTo>
                  <a:cubicBezTo>
                    <a:pt x="797" y="192"/>
                    <a:pt x="703" y="131"/>
                    <a:pt x="594" y="113"/>
                  </a:cubicBezTo>
                  <a:moveTo>
                    <a:pt x="514" y="108"/>
                  </a:moveTo>
                  <a:cubicBezTo>
                    <a:pt x="472" y="115"/>
                    <a:pt x="433" y="156"/>
                    <a:pt x="402" y="225"/>
                  </a:cubicBezTo>
                  <a:cubicBezTo>
                    <a:pt x="395" y="242"/>
                    <a:pt x="388" y="259"/>
                    <a:pt x="382" y="277"/>
                  </a:cubicBezTo>
                  <a:cubicBezTo>
                    <a:pt x="514" y="277"/>
                    <a:pt x="514" y="277"/>
                    <a:pt x="514" y="277"/>
                  </a:cubicBezTo>
                  <a:cubicBezTo>
                    <a:pt x="514" y="108"/>
                    <a:pt x="514" y="108"/>
                    <a:pt x="514" y="108"/>
                  </a:cubicBezTo>
                  <a:moveTo>
                    <a:pt x="534" y="108"/>
                  </a:moveTo>
                  <a:cubicBezTo>
                    <a:pt x="534" y="277"/>
                    <a:pt x="534" y="277"/>
                    <a:pt x="534" y="277"/>
                  </a:cubicBezTo>
                  <a:cubicBezTo>
                    <a:pt x="670" y="277"/>
                    <a:pt x="670" y="277"/>
                    <a:pt x="670" y="277"/>
                  </a:cubicBezTo>
                  <a:cubicBezTo>
                    <a:pt x="665" y="259"/>
                    <a:pt x="658" y="242"/>
                    <a:pt x="651" y="225"/>
                  </a:cubicBezTo>
                  <a:cubicBezTo>
                    <a:pt x="619" y="153"/>
                    <a:pt x="577" y="112"/>
                    <a:pt x="534" y="108"/>
                  </a:cubicBezTo>
                  <a:moveTo>
                    <a:pt x="525" y="0"/>
                  </a:moveTo>
                  <a:cubicBezTo>
                    <a:pt x="258" y="0"/>
                    <a:pt x="37" y="197"/>
                    <a:pt x="0" y="454"/>
                  </a:cubicBezTo>
                  <a:cubicBezTo>
                    <a:pt x="15" y="464"/>
                    <a:pt x="29" y="473"/>
                    <a:pt x="43" y="481"/>
                  </a:cubicBezTo>
                  <a:cubicBezTo>
                    <a:pt x="48" y="483"/>
                    <a:pt x="52" y="486"/>
                    <a:pt x="57" y="488"/>
                  </a:cubicBezTo>
                  <a:cubicBezTo>
                    <a:pt x="57" y="488"/>
                    <a:pt x="57" y="488"/>
                    <a:pt x="57" y="488"/>
                  </a:cubicBezTo>
                  <a:cubicBezTo>
                    <a:pt x="70" y="494"/>
                    <a:pt x="82" y="499"/>
                    <a:pt x="94" y="503"/>
                  </a:cubicBezTo>
                  <a:cubicBezTo>
                    <a:pt x="103" y="272"/>
                    <a:pt x="294" y="88"/>
                    <a:pt x="526" y="88"/>
                  </a:cubicBezTo>
                  <a:cubicBezTo>
                    <a:pt x="701" y="88"/>
                    <a:pt x="853" y="192"/>
                    <a:pt x="920" y="342"/>
                  </a:cubicBezTo>
                  <a:cubicBezTo>
                    <a:pt x="935" y="339"/>
                    <a:pt x="935" y="339"/>
                    <a:pt x="935" y="339"/>
                  </a:cubicBezTo>
                  <a:cubicBezTo>
                    <a:pt x="944" y="336"/>
                    <a:pt x="953" y="333"/>
                    <a:pt x="965" y="330"/>
                  </a:cubicBezTo>
                  <a:cubicBezTo>
                    <a:pt x="982" y="326"/>
                    <a:pt x="998" y="322"/>
                    <a:pt x="1012" y="319"/>
                  </a:cubicBezTo>
                  <a:cubicBezTo>
                    <a:pt x="930" y="131"/>
                    <a:pt x="743" y="0"/>
                    <a:pt x="525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í$ḷiďè"/>
            <p:cNvSpPr/>
            <p:nvPr/>
          </p:nvSpPr>
          <p:spPr bwMode="auto">
            <a:xfrm>
              <a:off x="4565650" y="1782763"/>
              <a:ext cx="3122613" cy="3116263"/>
            </a:xfrm>
            <a:custGeom>
              <a:avLst/>
              <a:gdLst>
                <a:gd name="T0" fmla="*/ 432 w 865"/>
                <a:gd name="T1" fmla="*/ 864 h 864"/>
                <a:gd name="T2" fmla="*/ 432 w 865"/>
                <a:gd name="T3" fmla="*/ 0 h 864"/>
                <a:gd name="T4" fmla="*/ 779 w 865"/>
                <a:gd name="T5" fmla="*/ 655 h 864"/>
                <a:gd name="T6" fmla="*/ 631 w 865"/>
                <a:gd name="T7" fmla="*/ 443 h 864"/>
                <a:gd name="T8" fmla="*/ 779 w 865"/>
                <a:gd name="T9" fmla="*/ 655 h 864"/>
                <a:gd name="T10" fmla="*/ 308 w 865"/>
                <a:gd name="T11" fmla="*/ 137 h 864"/>
                <a:gd name="T12" fmla="*/ 420 w 865"/>
                <a:gd name="T13" fmla="*/ 189 h 864"/>
                <a:gd name="T14" fmla="*/ 420 w 865"/>
                <a:gd name="T15" fmla="*/ 209 h 864"/>
                <a:gd name="T16" fmla="*/ 253 w 865"/>
                <a:gd name="T17" fmla="*/ 424 h 864"/>
                <a:gd name="T18" fmla="*/ 420 w 865"/>
                <a:gd name="T19" fmla="*/ 209 h 864"/>
                <a:gd name="T20" fmla="*/ 557 w 865"/>
                <a:gd name="T21" fmla="*/ 137 h 864"/>
                <a:gd name="T22" fmla="*/ 440 w 865"/>
                <a:gd name="T23" fmla="*/ 189 h 864"/>
                <a:gd name="T24" fmla="*/ 582 w 865"/>
                <a:gd name="T25" fmla="*/ 209 h 864"/>
                <a:gd name="T26" fmla="*/ 440 w 865"/>
                <a:gd name="T27" fmla="*/ 424 h 864"/>
                <a:gd name="T28" fmla="*/ 582 w 865"/>
                <a:gd name="T29" fmla="*/ 209 h 864"/>
                <a:gd name="T30" fmla="*/ 779 w 865"/>
                <a:gd name="T31" fmla="*/ 209 h 864"/>
                <a:gd name="T32" fmla="*/ 631 w 865"/>
                <a:gd name="T33" fmla="*/ 424 h 864"/>
                <a:gd name="T34" fmla="*/ 582 w 865"/>
                <a:gd name="T35" fmla="*/ 655 h 864"/>
                <a:gd name="T36" fmla="*/ 440 w 865"/>
                <a:gd name="T37" fmla="*/ 443 h 864"/>
                <a:gd name="T38" fmla="*/ 582 w 865"/>
                <a:gd name="T39" fmla="*/ 655 h 864"/>
                <a:gd name="T40" fmla="*/ 557 w 865"/>
                <a:gd name="T41" fmla="*/ 727 h 864"/>
                <a:gd name="T42" fmla="*/ 440 w 865"/>
                <a:gd name="T43" fmla="*/ 675 h 864"/>
                <a:gd name="T44" fmla="*/ 420 w 865"/>
                <a:gd name="T45" fmla="*/ 844 h 864"/>
                <a:gd name="T46" fmla="*/ 288 w 865"/>
                <a:gd name="T47" fmla="*/ 675 h 864"/>
                <a:gd name="T48" fmla="*/ 420 w 865"/>
                <a:gd name="T49" fmla="*/ 844 h 864"/>
                <a:gd name="T50" fmla="*/ 253 w 865"/>
                <a:gd name="T51" fmla="*/ 443 h 864"/>
                <a:gd name="T52" fmla="*/ 420 w 865"/>
                <a:gd name="T53" fmla="*/ 655 h 864"/>
                <a:gd name="T54" fmla="*/ 262 w 865"/>
                <a:gd name="T55" fmla="*/ 655 h 864"/>
                <a:gd name="T56" fmla="*/ 20 w 865"/>
                <a:gd name="T57" fmla="*/ 443 h 864"/>
                <a:gd name="T58" fmla="*/ 262 w 865"/>
                <a:gd name="T59" fmla="*/ 655 h 864"/>
                <a:gd name="T60" fmla="*/ 85 w 865"/>
                <a:gd name="T61" fmla="*/ 209 h 864"/>
                <a:gd name="T62" fmla="*/ 234 w 865"/>
                <a:gd name="T63" fmla="*/ 424 h 864"/>
                <a:gd name="T64" fmla="*/ 364 w 865"/>
                <a:gd name="T65" fmla="*/ 25 h 864"/>
                <a:gd name="T66" fmla="*/ 267 w 865"/>
                <a:gd name="T67" fmla="*/ 189 h 864"/>
                <a:gd name="T68" fmla="*/ 364 w 865"/>
                <a:gd name="T69" fmla="*/ 25 h 864"/>
                <a:gd name="T70" fmla="*/ 597 w 865"/>
                <a:gd name="T71" fmla="*/ 189 h 864"/>
                <a:gd name="T72" fmla="*/ 500 w 865"/>
                <a:gd name="T73" fmla="*/ 25 h 864"/>
                <a:gd name="T74" fmla="*/ 500 w 865"/>
                <a:gd name="T75" fmla="*/ 839 h 864"/>
                <a:gd name="T76" fmla="*/ 597 w 865"/>
                <a:gd name="T77" fmla="*/ 675 h 864"/>
                <a:gd name="T78" fmla="*/ 500 w 865"/>
                <a:gd name="T79" fmla="*/ 839 h 864"/>
                <a:gd name="T80" fmla="*/ 267 w 865"/>
                <a:gd name="T81" fmla="*/ 675 h 864"/>
                <a:gd name="T82" fmla="*/ 364 w 865"/>
                <a:gd name="T83" fmla="*/ 839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5" h="864">
                  <a:moveTo>
                    <a:pt x="0" y="432"/>
                  </a:moveTo>
                  <a:cubicBezTo>
                    <a:pt x="0" y="671"/>
                    <a:pt x="194" y="864"/>
                    <a:pt x="432" y="864"/>
                  </a:cubicBezTo>
                  <a:cubicBezTo>
                    <a:pt x="671" y="864"/>
                    <a:pt x="865" y="671"/>
                    <a:pt x="865" y="432"/>
                  </a:cubicBezTo>
                  <a:cubicBezTo>
                    <a:pt x="865" y="194"/>
                    <a:pt x="671" y="0"/>
                    <a:pt x="432" y="0"/>
                  </a:cubicBezTo>
                  <a:cubicBezTo>
                    <a:pt x="194" y="0"/>
                    <a:pt x="0" y="194"/>
                    <a:pt x="0" y="432"/>
                  </a:cubicBezTo>
                  <a:moveTo>
                    <a:pt x="779" y="655"/>
                  </a:moveTo>
                  <a:cubicBezTo>
                    <a:pt x="603" y="655"/>
                    <a:pt x="603" y="655"/>
                    <a:pt x="603" y="655"/>
                  </a:cubicBezTo>
                  <a:cubicBezTo>
                    <a:pt x="620" y="592"/>
                    <a:pt x="630" y="519"/>
                    <a:pt x="631" y="443"/>
                  </a:cubicBezTo>
                  <a:cubicBezTo>
                    <a:pt x="845" y="443"/>
                    <a:pt x="845" y="443"/>
                    <a:pt x="845" y="443"/>
                  </a:cubicBezTo>
                  <a:cubicBezTo>
                    <a:pt x="843" y="521"/>
                    <a:pt x="819" y="594"/>
                    <a:pt x="779" y="655"/>
                  </a:cubicBezTo>
                  <a:moveTo>
                    <a:pt x="288" y="189"/>
                  </a:moveTo>
                  <a:cubicBezTo>
                    <a:pt x="294" y="171"/>
                    <a:pt x="301" y="154"/>
                    <a:pt x="308" y="137"/>
                  </a:cubicBezTo>
                  <a:cubicBezTo>
                    <a:pt x="339" y="68"/>
                    <a:pt x="378" y="27"/>
                    <a:pt x="420" y="20"/>
                  </a:cubicBezTo>
                  <a:cubicBezTo>
                    <a:pt x="420" y="189"/>
                    <a:pt x="420" y="189"/>
                    <a:pt x="420" y="189"/>
                  </a:cubicBezTo>
                  <a:cubicBezTo>
                    <a:pt x="288" y="189"/>
                    <a:pt x="288" y="189"/>
                    <a:pt x="288" y="189"/>
                  </a:cubicBezTo>
                  <a:moveTo>
                    <a:pt x="420" y="209"/>
                  </a:moveTo>
                  <a:cubicBezTo>
                    <a:pt x="420" y="424"/>
                    <a:pt x="420" y="424"/>
                    <a:pt x="420" y="424"/>
                  </a:cubicBezTo>
                  <a:cubicBezTo>
                    <a:pt x="253" y="424"/>
                    <a:pt x="253" y="424"/>
                    <a:pt x="253" y="424"/>
                  </a:cubicBezTo>
                  <a:cubicBezTo>
                    <a:pt x="254" y="346"/>
                    <a:pt x="264" y="273"/>
                    <a:pt x="282" y="209"/>
                  </a:cubicBezTo>
                  <a:cubicBezTo>
                    <a:pt x="420" y="209"/>
                    <a:pt x="420" y="209"/>
                    <a:pt x="420" y="209"/>
                  </a:cubicBezTo>
                  <a:moveTo>
                    <a:pt x="440" y="20"/>
                  </a:moveTo>
                  <a:cubicBezTo>
                    <a:pt x="483" y="24"/>
                    <a:pt x="525" y="65"/>
                    <a:pt x="557" y="137"/>
                  </a:cubicBezTo>
                  <a:cubicBezTo>
                    <a:pt x="564" y="154"/>
                    <a:pt x="571" y="171"/>
                    <a:pt x="576" y="189"/>
                  </a:cubicBezTo>
                  <a:cubicBezTo>
                    <a:pt x="440" y="189"/>
                    <a:pt x="440" y="189"/>
                    <a:pt x="440" y="189"/>
                  </a:cubicBezTo>
                  <a:cubicBezTo>
                    <a:pt x="440" y="20"/>
                    <a:pt x="440" y="20"/>
                    <a:pt x="440" y="20"/>
                  </a:cubicBezTo>
                  <a:moveTo>
                    <a:pt x="582" y="209"/>
                  </a:moveTo>
                  <a:cubicBezTo>
                    <a:pt x="601" y="273"/>
                    <a:pt x="610" y="346"/>
                    <a:pt x="611" y="424"/>
                  </a:cubicBezTo>
                  <a:cubicBezTo>
                    <a:pt x="440" y="424"/>
                    <a:pt x="440" y="424"/>
                    <a:pt x="440" y="424"/>
                  </a:cubicBezTo>
                  <a:cubicBezTo>
                    <a:pt x="440" y="209"/>
                    <a:pt x="440" y="209"/>
                    <a:pt x="440" y="209"/>
                  </a:cubicBezTo>
                  <a:cubicBezTo>
                    <a:pt x="582" y="209"/>
                    <a:pt x="582" y="209"/>
                    <a:pt x="582" y="209"/>
                  </a:cubicBezTo>
                  <a:moveTo>
                    <a:pt x="603" y="209"/>
                  </a:moveTo>
                  <a:cubicBezTo>
                    <a:pt x="779" y="209"/>
                    <a:pt x="779" y="209"/>
                    <a:pt x="779" y="209"/>
                  </a:cubicBezTo>
                  <a:cubicBezTo>
                    <a:pt x="819" y="271"/>
                    <a:pt x="843" y="345"/>
                    <a:pt x="845" y="424"/>
                  </a:cubicBezTo>
                  <a:cubicBezTo>
                    <a:pt x="631" y="424"/>
                    <a:pt x="631" y="424"/>
                    <a:pt x="631" y="424"/>
                  </a:cubicBezTo>
                  <a:cubicBezTo>
                    <a:pt x="630" y="347"/>
                    <a:pt x="621" y="273"/>
                    <a:pt x="603" y="209"/>
                  </a:cubicBezTo>
                  <a:moveTo>
                    <a:pt x="582" y="655"/>
                  </a:moveTo>
                  <a:cubicBezTo>
                    <a:pt x="440" y="655"/>
                    <a:pt x="440" y="655"/>
                    <a:pt x="440" y="655"/>
                  </a:cubicBezTo>
                  <a:cubicBezTo>
                    <a:pt x="440" y="443"/>
                    <a:pt x="440" y="443"/>
                    <a:pt x="440" y="443"/>
                  </a:cubicBezTo>
                  <a:cubicBezTo>
                    <a:pt x="611" y="443"/>
                    <a:pt x="611" y="443"/>
                    <a:pt x="611" y="443"/>
                  </a:cubicBezTo>
                  <a:cubicBezTo>
                    <a:pt x="610" y="520"/>
                    <a:pt x="600" y="592"/>
                    <a:pt x="582" y="655"/>
                  </a:cubicBezTo>
                  <a:moveTo>
                    <a:pt x="576" y="675"/>
                  </a:moveTo>
                  <a:cubicBezTo>
                    <a:pt x="571" y="693"/>
                    <a:pt x="564" y="711"/>
                    <a:pt x="557" y="727"/>
                  </a:cubicBezTo>
                  <a:cubicBezTo>
                    <a:pt x="525" y="799"/>
                    <a:pt x="483" y="840"/>
                    <a:pt x="440" y="844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576" y="675"/>
                    <a:pt x="576" y="675"/>
                    <a:pt x="576" y="675"/>
                  </a:cubicBezTo>
                  <a:moveTo>
                    <a:pt x="420" y="844"/>
                  </a:moveTo>
                  <a:cubicBezTo>
                    <a:pt x="378" y="837"/>
                    <a:pt x="339" y="796"/>
                    <a:pt x="308" y="727"/>
                  </a:cubicBezTo>
                  <a:cubicBezTo>
                    <a:pt x="301" y="711"/>
                    <a:pt x="294" y="693"/>
                    <a:pt x="288" y="675"/>
                  </a:cubicBezTo>
                  <a:cubicBezTo>
                    <a:pt x="420" y="675"/>
                    <a:pt x="420" y="675"/>
                    <a:pt x="420" y="675"/>
                  </a:cubicBezTo>
                  <a:cubicBezTo>
                    <a:pt x="420" y="844"/>
                    <a:pt x="420" y="844"/>
                    <a:pt x="420" y="844"/>
                  </a:cubicBezTo>
                  <a:moveTo>
                    <a:pt x="282" y="655"/>
                  </a:moveTo>
                  <a:cubicBezTo>
                    <a:pt x="264" y="592"/>
                    <a:pt x="254" y="520"/>
                    <a:pt x="253" y="443"/>
                  </a:cubicBezTo>
                  <a:cubicBezTo>
                    <a:pt x="420" y="443"/>
                    <a:pt x="420" y="443"/>
                    <a:pt x="420" y="443"/>
                  </a:cubicBezTo>
                  <a:cubicBezTo>
                    <a:pt x="420" y="655"/>
                    <a:pt x="420" y="655"/>
                    <a:pt x="420" y="655"/>
                  </a:cubicBezTo>
                  <a:cubicBezTo>
                    <a:pt x="282" y="655"/>
                    <a:pt x="282" y="655"/>
                    <a:pt x="282" y="655"/>
                  </a:cubicBezTo>
                  <a:moveTo>
                    <a:pt x="262" y="655"/>
                  </a:moveTo>
                  <a:cubicBezTo>
                    <a:pt x="85" y="655"/>
                    <a:pt x="85" y="655"/>
                    <a:pt x="85" y="655"/>
                  </a:cubicBezTo>
                  <a:cubicBezTo>
                    <a:pt x="46" y="594"/>
                    <a:pt x="22" y="521"/>
                    <a:pt x="20" y="443"/>
                  </a:cubicBezTo>
                  <a:cubicBezTo>
                    <a:pt x="234" y="443"/>
                    <a:pt x="234" y="443"/>
                    <a:pt x="234" y="443"/>
                  </a:cubicBezTo>
                  <a:cubicBezTo>
                    <a:pt x="235" y="519"/>
                    <a:pt x="244" y="592"/>
                    <a:pt x="262" y="655"/>
                  </a:cubicBezTo>
                  <a:moveTo>
                    <a:pt x="20" y="424"/>
                  </a:moveTo>
                  <a:cubicBezTo>
                    <a:pt x="21" y="345"/>
                    <a:pt x="45" y="271"/>
                    <a:pt x="85" y="209"/>
                  </a:cubicBezTo>
                  <a:cubicBezTo>
                    <a:pt x="262" y="209"/>
                    <a:pt x="262" y="209"/>
                    <a:pt x="262" y="209"/>
                  </a:cubicBezTo>
                  <a:cubicBezTo>
                    <a:pt x="244" y="273"/>
                    <a:pt x="234" y="347"/>
                    <a:pt x="234" y="424"/>
                  </a:cubicBezTo>
                  <a:cubicBezTo>
                    <a:pt x="20" y="424"/>
                    <a:pt x="20" y="424"/>
                    <a:pt x="20" y="424"/>
                  </a:cubicBezTo>
                  <a:moveTo>
                    <a:pt x="364" y="25"/>
                  </a:moveTo>
                  <a:cubicBezTo>
                    <a:pt x="336" y="47"/>
                    <a:pt x="311" y="82"/>
                    <a:pt x="290" y="129"/>
                  </a:cubicBezTo>
                  <a:cubicBezTo>
                    <a:pt x="281" y="148"/>
                    <a:pt x="274" y="168"/>
                    <a:pt x="267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61" y="104"/>
                    <a:pt x="256" y="43"/>
                    <a:pt x="364" y="25"/>
                  </a:cubicBezTo>
                  <a:moveTo>
                    <a:pt x="766" y="189"/>
                  </a:moveTo>
                  <a:cubicBezTo>
                    <a:pt x="597" y="189"/>
                    <a:pt x="597" y="189"/>
                    <a:pt x="597" y="189"/>
                  </a:cubicBezTo>
                  <a:cubicBezTo>
                    <a:pt x="591" y="168"/>
                    <a:pt x="583" y="148"/>
                    <a:pt x="575" y="129"/>
                  </a:cubicBezTo>
                  <a:cubicBezTo>
                    <a:pt x="554" y="82"/>
                    <a:pt x="528" y="47"/>
                    <a:pt x="500" y="25"/>
                  </a:cubicBezTo>
                  <a:cubicBezTo>
                    <a:pt x="609" y="43"/>
                    <a:pt x="703" y="104"/>
                    <a:pt x="766" y="189"/>
                  </a:cubicBezTo>
                  <a:moveTo>
                    <a:pt x="500" y="839"/>
                  </a:moveTo>
                  <a:cubicBezTo>
                    <a:pt x="528" y="817"/>
                    <a:pt x="554" y="782"/>
                    <a:pt x="575" y="735"/>
                  </a:cubicBezTo>
                  <a:cubicBezTo>
                    <a:pt x="583" y="716"/>
                    <a:pt x="591" y="696"/>
                    <a:pt x="597" y="675"/>
                  </a:cubicBezTo>
                  <a:cubicBezTo>
                    <a:pt x="766" y="675"/>
                    <a:pt x="766" y="675"/>
                    <a:pt x="766" y="675"/>
                  </a:cubicBezTo>
                  <a:cubicBezTo>
                    <a:pt x="703" y="760"/>
                    <a:pt x="609" y="821"/>
                    <a:pt x="500" y="839"/>
                  </a:cubicBezTo>
                  <a:moveTo>
                    <a:pt x="99" y="675"/>
                  </a:moveTo>
                  <a:cubicBezTo>
                    <a:pt x="267" y="675"/>
                    <a:pt x="267" y="675"/>
                    <a:pt x="267" y="675"/>
                  </a:cubicBezTo>
                  <a:cubicBezTo>
                    <a:pt x="274" y="696"/>
                    <a:pt x="281" y="716"/>
                    <a:pt x="290" y="735"/>
                  </a:cubicBezTo>
                  <a:cubicBezTo>
                    <a:pt x="311" y="782"/>
                    <a:pt x="336" y="817"/>
                    <a:pt x="364" y="839"/>
                  </a:cubicBezTo>
                  <a:cubicBezTo>
                    <a:pt x="256" y="821"/>
                    <a:pt x="161" y="760"/>
                    <a:pt x="99" y="67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iś1iďe"/>
            <p:cNvSpPr/>
            <p:nvPr/>
          </p:nvSpPr>
          <p:spPr bwMode="auto">
            <a:xfrm>
              <a:off x="7840663" y="4479926"/>
              <a:ext cx="57150" cy="65088"/>
            </a:xfrm>
            <a:custGeom>
              <a:avLst/>
              <a:gdLst>
                <a:gd name="T0" fmla="*/ 5 w 16"/>
                <a:gd name="T1" fmla="*/ 18 h 18"/>
                <a:gd name="T2" fmla="*/ 3 w 16"/>
                <a:gd name="T3" fmla="*/ 17 h 18"/>
                <a:gd name="T4" fmla="*/ 1 w 16"/>
                <a:gd name="T5" fmla="*/ 11 h 18"/>
                <a:gd name="T6" fmla="*/ 7 w 16"/>
                <a:gd name="T7" fmla="*/ 3 h 18"/>
                <a:gd name="T8" fmla="*/ 13 w 16"/>
                <a:gd name="T9" fmla="*/ 2 h 18"/>
                <a:gd name="T10" fmla="*/ 14 w 16"/>
                <a:gd name="T11" fmla="*/ 8 h 18"/>
                <a:gd name="T12" fmla="*/ 9 w 16"/>
                <a:gd name="T13" fmla="*/ 16 h 18"/>
                <a:gd name="T14" fmla="*/ 5 w 16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8">
                  <a:moveTo>
                    <a:pt x="5" y="18"/>
                  </a:moveTo>
                  <a:cubicBezTo>
                    <a:pt x="4" y="18"/>
                    <a:pt x="3" y="18"/>
                    <a:pt x="3" y="17"/>
                  </a:cubicBezTo>
                  <a:cubicBezTo>
                    <a:pt x="1" y="16"/>
                    <a:pt x="0" y="13"/>
                    <a:pt x="1" y="11"/>
                  </a:cubicBezTo>
                  <a:cubicBezTo>
                    <a:pt x="3" y="8"/>
                    <a:pt x="5" y="6"/>
                    <a:pt x="7" y="3"/>
                  </a:cubicBezTo>
                  <a:cubicBezTo>
                    <a:pt x="8" y="1"/>
                    <a:pt x="11" y="0"/>
                    <a:pt x="13" y="2"/>
                  </a:cubicBezTo>
                  <a:cubicBezTo>
                    <a:pt x="15" y="3"/>
                    <a:pt x="16" y="6"/>
                    <a:pt x="14" y="8"/>
                  </a:cubicBezTo>
                  <a:cubicBezTo>
                    <a:pt x="12" y="11"/>
                    <a:pt x="11" y="13"/>
                    <a:pt x="9" y="16"/>
                  </a:cubicBezTo>
                  <a:cubicBezTo>
                    <a:pt x="8" y="17"/>
                    <a:pt x="6" y="18"/>
                    <a:pt x="5" y="18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î$ļiďé"/>
            <p:cNvSpPr/>
            <p:nvPr/>
          </p:nvSpPr>
          <p:spPr bwMode="auto">
            <a:xfrm>
              <a:off x="7897813" y="4235451"/>
              <a:ext cx="136525" cy="219075"/>
            </a:xfrm>
            <a:custGeom>
              <a:avLst/>
              <a:gdLst>
                <a:gd name="T0" fmla="*/ 5 w 38"/>
                <a:gd name="T1" fmla="*/ 61 h 61"/>
                <a:gd name="T2" fmla="*/ 3 w 38"/>
                <a:gd name="T3" fmla="*/ 60 h 61"/>
                <a:gd name="T4" fmla="*/ 1 w 38"/>
                <a:gd name="T5" fmla="*/ 54 h 61"/>
                <a:gd name="T6" fmla="*/ 11 w 38"/>
                <a:gd name="T7" fmla="*/ 37 h 61"/>
                <a:gd name="T8" fmla="*/ 17 w 38"/>
                <a:gd name="T9" fmla="*/ 36 h 61"/>
                <a:gd name="T10" fmla="*/ 19 w 38"/>
                <a:gd name="T11" fmla="*/ 42 h 61"/>
                <a:gd name="T12" fmla="*/ 9 w 38"/>
                <a:gd name="T13" fmla="*/ 59 h 61"/>
                <a:gd name="T14" fmla="*/ 5 w 38"/>
                <a:gd name="T15" fmla="*/ 61 h 61"/>
                <a:gd name="T16" fmla="*/ 24 w 38"/>
                <a:gd name="T17" fmla="*/ 27 h 61"/>
                <a:gd name="T18" fmla="*/ 22 w 38"/>
                <a:gd name="T19" fmla="*/ 26 h 61"/>
                <a:gd name="T20" fmla="*/ 20 w 38"/>
                <a:gd name="T21" fmla="*/ 20 h 61"/>
                <a:gd name="T22" fmla="*/ 29 w 38"/>
                <a:gd name="T23" fmla="*/ 3 h 61"/>
                <a:gd name="T24" fmla="*/ 35 w 38"/>
                <a:gd name="T25" fmla="*/ 1 h 61"/>
                <a:gd name="T26" fmla="*/ 37 w 38"/>
                <a:gd name="T27" fmla="*/ 7 h 61"/>
                <a:gd name="T28" fmla="*/ 28 w 38"/>
                <a:gd name="T29" fmla="*/ 24 h 61"/>
                <a:gd name="T30" fmla="*/ 24 w 38"/>
                <a:gd name="T31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61">
                  <a:moveTo>
                    <a:pt x="5" y="61"/>
                  </a:moveTo>
                  <a:cubicBezTo>
                    <a:pt x="4" y="61"/>
                    <a:pt x="3" y="61"/>
                    <a:pt x="3" y="60"/>
                  </a:cubicBezTo>
                  <a:cubicBezTo>
                    <a:pt x="1" y="59"/>
                    <a:pt x="0" y="56"/>
                    <a:pt x="1" y="54"/>
                  </a:cubicBezTo>
                  <a:cubicBezTo>
                    <a:pt x="5" y="49"/>
                    <a:pt x="8" y="43"/>
                    <a:pt x="11" y="37"/>
                  </a:cubicBezTo>
                  <a:cubicBezTo>
                    <a:pt x="12" y="35"/>
                    <a:pt x="15" y="35"/>
                    <a:pt x="17" y="36"/>
                  </a:cubicBezTo>
                  <a:cubicBezTo>
                    <a:pt x="19" y="37"/>
                    <a:pt x="20" y="40"/>
                    <a:pt x="19" y="42"/>
                  </a:cubicBezTo>
                  <a:cubicBezTo>
                    <a:pt x="16" y="48"/>
                    <a:pt x="12" y="53"/>
                    <a:pt x="9" y="59"/>
                  </a:cubicBezTo>
                  <a:cubicBezTo>
                    <a:pt x="8" y="60"/>
                    <a:pt x="6" y="61"/>
                    <a:pt x="5" y="61"/>
                  </a:cubicBezTo>
                  <a:moveTo>
                    <a:pt x="24" y="27"/>
                  </a:moveTo>
                  <a:cubicBezTo>
                    <a:pt x="24" y="27"/>
                    <a:pt x="23" y="27"/>
                    <a:pt x="22" y="26"/>
                  </a:cubicBezTo>
                  <a:cubicBezTo>
                    <a:pt x="20" y="25"/>
                    <a:pt x="19" y="22"/>
                    <a:pt x="20" y="20"/>
                  </a:cubicBezTo>
                  <a:cubicBezTo>
                    <a:pt x="23" y="15"/>
                    <a:pt x="26" y="9"/>
                    <a:pt x="29" y="3"/>
                  </a:cubicBezTo>
                  <a:cubicBezTo>
                    <a:pt x="30" y="1"/>
                    <a:pt x="33" y="0"/>
                    <a:pt x="35" y="1"/>
                  </a:cubicBezTo>
                  <a:cubicBezTo>
                    <a:pt x="37" y="2"/>
                    <a:pt x="38" y="4"/>
                    <a:pt x="37" y="7"/>
                  </a:cubicBezTo>
                  <a:cubicBezTo>
                    <a:pt x="34" y="13"/>
                    <a:pt x="31" y="19"/>
                    <a:pt x="28" y="24"/>
                  </a:cubicBezTo>
                  <a:cubicBezTo>
                    <a:pt x="27" y="26"/>
                    <a:pt x="26" y="27"/>
                    <a:pt x="24" y="27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ïṣḷíḑé"/>
            <p:cNvSpPr/>
            <p:nvPr/>
          </p:nvSpPr>
          <p:spPr bwMode="auto">
            <a:xfrm>
              <a:off x="4294188" y="1223963"/>
              <a:ext cx="3943350" cy="2978150"/>
            </a:xfrm>
            <a:custGeom>
              <a:avLst/>
              <a:gdLst>
                <a:gd name="T0" fmla="*/ 1051 w 1092"/>
                <a:gd name="T1" fmla="*/ 805 h 826"/>
                <a:gd name="T2" fmla="*/ 1056 w 1092"/>
                <a:gd name="T3" fmla="*/ 765 h 826"/>
                <a:gd name="T4" fmla="*/ 1064 w 1092"/>
                <a:gd name="T5" fmla="*/ 752 h 826"/>
                <a:gd name="T6" fmla="*/ 1065 w 1092"/>
                <a:gd name="T7" fmla="*/ 752 h 826"/>
                <a:gd name="T8" fmla="*/ 1083 w 1092"/>
                <a:gd name="T9" fmla="*/ 691 h 826"/>
                <a:gd name="T10" fmla="*/ 1080 w 1092"/>
                <a:gd name="T11" fmla="*/ 651 h 826"/>
                <a:gd name="T12" fmla="*/ 1085 w 1092"/>
                <a:gd name="T13" fmla="*/ 636 h 826"/>
                <a:gd name="T14" fmla="*/ 1086 w 1092"/>
                <a:gd name="T15" fmla="*/ 636 h 826"/>
                <a:gd name="T16" fmla="*/ 1087 w 1092"/>
                <a:gd name="T17" fmla="*/ 568 h 826"/>
                <a:gd name="T18" fmla="*/ 1086 w 1092"/>
                <a:gd name="T19" fmla="*/ 557 h 826"/>
                <a:gd name="T20" fmla="*/ 1086 w 1092"/>
                <a:gd name="T21" fmla="*/ 557 h 826"/>
                <a:gd name="T22" fmla="*/ 1084 w 1092"/>
                <a:gd name="T23" fmla="*/ 494 h 826"/>
                <a:gd name="T24" fmla="*/ 1068 w 1092"/>
                <a:gd name="T25" fmla="*/ 459 h 826"/>
                <a:gd name="T26" fmla="*/ 1077 w 1092"/>
                <a:gd name="T27" fmla="*/ 479 h 826"/>
                <a:gd name="T28" fmla="*/ 1066 w 1092"/>
                <a:gd name="T29" fmla="*/ 416 h 826"/>
                <a:gd name="T30" fmla="*/ 1045 w 1092"/>
                <a:gd name="T31" fmla="*/ 382 h 826"/>
                <a:gd name="T32" fmla="*/ 1041 w 1092"/>
                <a:gd name="T33" fmla="*/ 367 h 826"/>
                <a:gd name="T34" fmla="*/ 1043 w 1092"/>
                <a:gd name="T35" fmla="*/ 366 h 826"/>
                <a:gd name="T36" fmla="*/ 1020 w 1092"/>
                <a:gd name="T37" fmla="*/ 307 h 826"/>
                <a:gd name="T38" fmla="*/ 992 w 1092"/>
                <a:gd name="T39" fmla="*/ 277 h 826"/>
                <a:gd name="T40" fmla="*/ 5 w 1092"/>
                <a:gd name="T41" fmla="*/ 285 h 826"/>
                <a:gd name="T42" fmla="*/ 9 w 1092"/>
                <a:gd name="T43" fmla="*/ 283 h 826"/>
                <a:gd name="T44" fmla="*/ 977 w 1092"/>
                <a:gd name="T45" fmla="*/ 240 h 826"/>
                <a:gd name="T46" fmla="*/ 24 w 1092"/>
                <a:gd name="T47" fmla="*/ 245 h 826"/>
                <a:gd name="T48" fmla="*/ 962 w 1092"/>
                <a:gd name="T49" fmla="*/ 231 h 826"/>
                <a:gd name="T50" fmla="*/ 964 w 1092"/>
                <a:gd name="T51" fmla="*/ 230 h 826"/>
                <a:gd name="T52" fmla="*/ 67 w 1092"/>
                <a:gd name="T53" fmla="*/ 198 h 826"/>
                <a:gd name="T54" fmla="*/ 919 w 1092"/>
                <a:gd name="T55" fmla="*/ 186 h 826"/>
                <a:gd name="T56" fmla="*/ 77 w 1092"/>
                <a:gd name="T57" fmla="*/ 191 h 826"/>
                <a:gd name="T58" fmla="*/ 81 w 1092"/>
                <a:gd name="T59" fmla="*/ 190 h 826"/>
                <a:gd name="T60" fmla="*/ 897 w 1092"/>
                <a:gd name="T61" fmla="*/ 152 h 826"/>
                <a:gd name="T62" fmla="*/ 102 w 1092"/>
                <a:gd name="T63" fmla="*/ 156 h 826"/>
                <a:gd name="T64" fmla="*/ 879 w 1092"/>
                <a:gd name="T65" fmla="*/ 147 h 826"/>
                <a:gd name="T66" fmla="*/ 883 w 1092"/>
                <a:gd name="T67" fmla="*/ 145 h 826"/>
                <a:gd name="T68" fmla="*/ 154 w 1092"/>
                <a:gd name="T69" fmla="*/ 119 h 826"/>
                <a:gd name="T70" fmla="*/ 830 w 1092"/>
                <a:gd name="T71" fmla="*/ 110 h 826"/>
                <a:gd name="T72" fmla="*/ 167 w 1092"/>
                <a:gd name="T73" fmla="*/ 114 h 826"/>
                <a:gd name="T74" fmla="*/ 169 w 1092"/>
                <a:gd name="T75" fmla="*/ 114 h 826"/>
                <a:gd name="T76" fmla="*/ 801 w 1092"/>
                <a:gd name="T77" fmla="*/ 82 h 826"/>
                <a:gd name="T78" fmla="*/ 197 w 1092"/>
                <a:gd name="T79" fmla="*/ 85 h 826"/>
                <a:gd name="T80" fmla="*/ 782 w 1092"/>
                <a:gd name="T81" fmla="*/ 80 h 826"/>
                <a:gd name="T82" fmla="*/ 786 w 1092"/>
                <a:gd name="T83" fmla="*/ 78 h 826"/>
                <a:gd name="T84" fmla="*/ 256 w 1092"/>
                <a:gd name="T85" fmla="*/ 59 h 826"/>
                <a:gd name="T86" fmla="*/ 727 w 1092"/>
                <a:gd name="T87" fmla="*/ 54 h 826"/>
                <a:gd name="T88" fmla="*/ 270 w 1092"/>
                <a:gd name="T89" fmla="*/ 57 h 826"/>
                <a:gd name="T90" fmla="*/ 271 w 1092"/>
                <a:gd name="T91" fmla="*/ 56 h 826"/>
                <a:gd name="T92" fmla="*/ 694 w 1092"/>
                <a:gd name="T93" fmla="*/ 32 h 826"/>
                <a:gd name="T94" fmla="*/ 305 w 1092"/>
                <a:gd name="T95" fmla="*/ 34 h 826"/>
                <a:gd name="T96" fmla="*/ 674 w 1092"/>
                <a:gd name="T97" fmla="*/ 34 h 826"/>
                <a:gd name="T98" fmla="*/ 678 w 1092"/>
                <a:gd name="T99" fmla="*/ 31 h 826"/>
                <a:gd name="T100" fmla="*/ 367 w 1092"/>
                <a:gd name="T101" fmla="*/ 20 h 826"/>
                <a:gd name="T102" fmla="*/ 616 w 1092"/>
                <a:gd name="T103" fmla="*/ 20 h 826"/>
                <a:gd name="T104" fmla="*/ 382 w 1092"/>
                <a:gd name="T105" fmla="*/ 21 h 826"/>
                <a:gd name="T106" fmla="*/ 383 w 1092"/>
                <a:gd name="T107" fmla="*/ 21 h 826"/>
                <a:gd name="T108" fmla="*/ 578 w 1092"/>
                <a:gd name="T109" fmla="*/ 5 h 826"/>
                <a:gd name="T110" fmla="*/ 420 w 1092"/>
                <a:gd name="T111" fmla="*/ 6 h 826"/>
                <a:gd name="T112" fmla="*/ 558 w 1092"/>
                <a:gd name="T113" fmla="*/ 11 h 826"/>
                <a:gd name="T114" fmla="*/ 563 w 1092"/>
                <a:gd name="T115" fmla="*/ 7 h 826"/>
                <a:gd name="T116" fmla="*/ 484 w 1092"/>
                <a:gd name="T117" fmla="*/ 4 h 826"/>
                <a:gd name="T118" fmla="*/ 503 w 1092"/>
                <a:gd name="T119" fmla="*/ 9 h 826"/>
                <a:gd name="T120" fmla="*/ 503 w 1092"/>
                <a:gd name="T121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2" h="826">
                  <a:moveTo>
                    <a:pt x="1039" y="826"/>
                  </a:moveTo>
                  <a:cubicBezTo>
                    <a:pt x="1038" y="826"/>
                    <a:pt x="1038" y="826"/>
                    <a:pt x="1037" y="826"/>
                  </a:cubicBezTo>
                  <a:cubicBezTo>
                    <a:pt x="1035" y="825"/>
                    <a:pt x="1034" y="822"/>
                    <a:pt x="1035" y="820"/>
                  </a:cubicBezTo>
                  <a:cubicBezTo>
                    <a:pt x="1038" y="814"/>
                    <a:pt x="1040" y="808"/>
                    <a:pt x="1042" y="802"/>
                  </a:cubicBezTo>
                  <a:cubicBezTo>
                    <a:pt x="1043" y="800"/>
                    <a:pt x="1046" y="799"/>
                    <a:pt x="1048" y="799"/>
                  </a:cubicBezTo>
                  <a:cubicBezTo>
                    <a:pt x="1051" y="800"/>
                    <a:pt x="1052" y="803"/>
                    <a:pt x="1051" y="805"/>
                  </a:cubicBezTo>
                  <a:cubicBezTo>
                    <a:pt x="1048" y="811"/>
                    <a:pt x="1046" y="817"/>
                    <a:pt x="1043" y="824"/>
                  </a:cubicBezTo>
                  <a:cubicBezTo>
                    <a:pt x="1042" y="825"/>
                    <a:pt x="1041" y="826"/>
                    <a:pt x="1039" y="826"/>
                  </a:cubicBezTo>
                  <a:moveTo>
                    <a:pt x="1054" y="790"/>
                  </a:moveTo>
                  <a:cubicBezTo>
                    <a:pt x="1053" y="790"/>
                    <a:pt x="1053" y="790"/>
                    <a:pt x="1052" y="789"/>
                  </a:cubicBezTo>
                  <a:cubicBezTo>
                    <a:pt x="1050" y="789"/>
                    <a:pt x="1048" y="786"/>
                    <a:pt x="1049" y="784"/>
                  </a:cubicBezTo>
                  <a:cubicBezTo>
                    <a:pt x="1051" y="778"/>
                    <a:pt x="1054" y="771"/>
                    <a:pt x="1056" y="765"/>
                  </a:cubicBezTo>
                  <a:cubicBezTo>
                    <a:pt x="1056" y="763"/>
                    <a:pt x="1059" y="762"/>
                    <a:pt x="1061" y="762"/>
                  </a:cubicBezTo>
                  <a:cubicBezTo>
                    <a:pt x="1063" y="763"/>
                    <a:pt x="1065" y="766"/>
                    <a:pt x="1064" y="768"/>
                  </a:cubicBezTo>
                  <a:cubicBezTo>
                    <a:pt x="1062" y="774"/>
                    <a:pt x="1060" y="780"/>
                    <a:pt x="1058" y="787"/>
                  </a:cubicBezTo>
                  <a:cubicBezTo>
                    <a:pt x="1057" y="788"/>
                    <a:pt x="1055" y="790"/>
                    <a:pt x="1054" y="790"/>
                  </a:cubicBezTo>
                  <a:moveTo>
                    <a:pt x="1065" y="752"/>
                  </a:moveTo>
                  <a:cubicBezTo>
                    <a:pt x="1065" y="752"/>
                    <a:pt x="1065" y="752"/>
                    <a:pt x="1064" y="752"/>
                  </a:cubicBezTo>
                  <a:cubicBezTo>
                    <a:pt x="1062" y="751"/>
                    <a:pt x="1061" y="749"/>
                    <a:pt x="1061" y="746"/>
                  </a:cubicBezTo>
                  <a:cubicBezTo>
                    <a:pt x="1063" y="740"/>
                    <a:pt x="1065" y="734"/>
                    <a:pt x="1066" y="728"/>
                  </a:cubicBezTo>
                  <a:cubicBezTo>
                    <a:pt x="1067" y="725"/>
                    <a:pt x="1069" y="724"/>
                    <a:pt x="1072" y="724"/>
                  </a:cubicBezTo>
                  <a:cubicBezTo>
                    <a:pt x="1074" y="725"/>
                    <a:pt x="1075" y="727"/>
                    <a:pt x="1075" y="730"/>
                  </a:cubicBezTo>
                  <a:cubicBezTo>
                    <a:pt x="1073" y="736"/>
                    <a:pt x="1072" y="743"/>
                    <a:pt x="1070" y="749"/>
                  </a:cubicBezTo>
                  <a:cubicBezTo>
                    <a:pt x="1069" y="751"/>
                    <a:pt x="1067" y="752"/>
                    <a:pt x="1065" y="752"/>
                  </a:cubicBezTo>
                  <a:moveTo>
                    <a:pt x="1075" y="714"/>
                  </a:moveTo>
                  <a:cubicBezTo>
                    <a:pt x="1074" y="714"/>
                    <a:pt x="1074" y="714"/>
                    <a:pt x="1074" y="714"/>
                  </a:cubicBezTo>
                  <a:cubicBezTo>
                    <a:pt x="1072" y="713"/>
                    <a:pt x="1070" y="711"/>
                    <a:pt x="1070" y="709"/>
                  </a:cubicBezTo>
                  <a:cubicBezTo>
                    <a:pt x="1072" y="702"/>
                    <a:pt x="1073" y="696"/>
                    <a:pt x="1074" y="689"/>
                  </a:cubicBezTo>
                  <a:cubicBezTo>
                    <a:pt x="1075" y="687"/>
                    <a:pt x="1077" y="685"/>
                    <a:pt x="1079" y="686"/>
                  </a:cubicBezTo>
                  <a:cubicBezTo>
                    <a:pt x="1082" y="686"/>
                    <a:pt x="1083" y="688"/>
                    <a:pt x="1083" y="691"/>
                  </a:cubicBezTo>
                  <a:cubicBezTo>
                    <a:pt x="1082" y="697"/>
                    <a:pt x="1081" y="704"/>
                    <a:pt x="1079" y="710"/>
                  </a:cubicBezTo>
                  <a:cubicBezTo>
                    <a:pt x="1079" y="712"/>
                    <a:pt x="1077" y="714"/>
                    <a:pt x="1075" y="714"/>
                  </a:cubicBezTo>
                  <a:moveTo>
                    <a:pt x="1082" y="675"/>
                  </a:moveTo>
                  <a:cubicBezTo>
                    <a:pt x="1081" y="675"/>
                    <a:pt x="1081" y="675"/>
                    <a:pt x="1081" y="675"/>
                  </a:cubicBezTo>
                  <a:cubicBezTo>
                    <a:pt x="1079" y="675"/>
                    <a:pt x="1077" y="673"/>
                    <a:pt x="1077" y="670"/>
                  </a:cubicBezTo>
                  <a:cubicBezTo>
                    <a:pt x="1078" y="664"/>
                    <a:pt x="1079" y="657"/>
                    <a:pt x="1080" y="651"/>
                  </a:cubicBezTo>
                  <a:cubicBezTo>
                    <a:pt x="1080" y="648"/>
                    <a:pt x="1082" y="646"/>
                    <a:pt x="1085" y="647"/>
                  </a:cubicBezTo>
                  <a:cubicBezTo>
                    <a:pt x="1087" y="647"/>
                    <a:pt x="1089" y="649"/>
                    <a:pt x="1088" y="652"/>
                  </a:cubicBezTo>
                  <a:cubicBezTo>
                    <a:pt x="1088" y="658"/>
                    <a:pt x="1087" y="665"/>
                    <a:pt x="1086" y="671"/>
                  </a:cubicBezTo>
                  <a:cubicBezTo>
                    <a:pt x="1086" y="674"/>
                    <a:pt x="1084" y="675"/>
                    <a:pt x="1082" y="675"/>
                  </a:cubicBezTo>
                  <a:moveTo>
                    <a:pt x="1086" y="636"/>
                  </a:moveTo>
                  <a:cubicBezTo>
                    <a:pt x="1085" y="636"/>
                    <a:pt x="1085" y="636"/>
                    <a:pt x="1085" y="636"/>
                  </a:cubicBezTo>
                  <a:cubicBezTo>
                    <a:pt x="1083" y="636"/>
                    <a:pt x="1081" y="634"/>
                    <a:pt x="1081" y="631"/>
                  </a:cubicBezTo>
                  <a:cubicBezTo>
                    <a:pt x="1082" y="625"/>
                    <a:pt x="1082" y="618"/>
                    <a:pt x="1082" y="612"/>
                  </a:cubicBezTo>
                  <a:cubicBezTo>
                    <a:pt x="1083" y="609"/>
                    <a:pt x="1085" y="608"/>
                    <a:pt x="1087" y="607"/>
                  </a:cubicBezTo>
                  <a:cubicBezTo>
                    <a:pt x="1090" y="608"/>
                    <a:pt x="1091" y="610"/>
                    <a:pt x="1091" y="612"/>
                  </a:cubicBezTo>
                  <a:cubicBezTo>
                    <a:pt x="1091" y="619"/>
                    <a:pt x="1091" y="625"/>
                    <a:pt x="1090" y="632"/>
                  </a:cubicBezTo>
                  <a:cubicBezTo>
                    <a:pt x="1090" y="634"/>
                    <a:pt x="1088" y="636"/>
                    <a:pt x="1086" y="636"/>
                  </a:cubicBezTo>
                  <a:moveTo>
                    <a:pt x="1087" y="597"/>
                  </a:moveTo>
                  <a:cubicBezTo>
                    <a:pt x="1087" y="597"/>
                    <a:pt x="1087" y="597"/>
                    <a:pt x="1087" y="597"/>
                  </a:cubicBezTo>
                  <a:cubicBezTo>
                    <a:pt x="1085" y="597"/>
                    <a:pt x="1083" y="595"/>
                    <a:pt x="1083" y="592"/>
                  </a:cubicBezTo>
                  <a:cubicBezTo>
                    <a:pt x="1083" y="590"/>
                    <a:pt x="1083" y="590"/>
                    <a:pt x="1083" y="590"/>
                  </a:cubicBezTo>
                  <a:cubicBezTo>
                    <a:pt x="1083" y="584"/>
                    <a:pt x="1083" y="578"/>
                    <a:pt x="1083" y="573"/>
                  </a:cubicBezTo>
                  <a:cubicBezTo>
                    <a:pt x="1083" y="570"/>
                    <a:pt x="1084" y="568"/>
                    <a:pt x="1087" y="568"/>
                  </a:cubicBezTo>
                  <a:cubicBezTo>
                    <a:pt x="1087" y="568"/>
                    <a:pt x="1087" y="568"/>
                    <a:pt x="1087" y="568"/>
                  </a:cubicBezTo>
                  <a:cubicBezTo>
                    <a:pt x="1089" y="568"/>
                    <a:pt x="1091" y="570"/>
                    <a:pt x="1091" y="572"/>
                  </a:cubicBezTo>
                  <a:cubicBezTo>
                    <a:pt x="1092" y="578"/>
                    <a:pt x="1092" y="584"/>
                    <a:pt x="1092" y="590"/>
                  </a:cubicBezTo>
                  <a:cubicBezTo>
                    <a:pt x="1092" y="592"/>
                    <a:pt x="1092" y="592"/>
                    <a:pt x="1092" y="592"/>
                  </a:cubicBezTo>
                  <a:cubicBezTo>
                    <a:pt x="1092" y="595"/>
                    <a:pt x="1090" y="597"/>
                    <a:pt x="1087" y="597"/>
                  </a:cubicBezTo>
                  <a:moveTo>
                    <a:pt x="1086" y="557"/>
                  </a:moveTo>
                  <a:cubicBezTo>
                    <a:pt x="1084" y="557"/>
                    <a:pt x="1082" y="556"/>
                    <a:pt x="1082" y="553"/>
                  </a:cubicBezTo>
                  <a:cubicBezTo>
                    <a:pt x="1081" y="547"/>
                    <a:pt x="1081" y="540"/>
                    <a:pt x="1080" y="534"/>
                  </a:cubicBezTo>
                  <a:cubicBezTo>
                    <a:pt x="1080" y="531"/>
                    <a:pt x="1082" y="529"/>
                    <a:pt x="1084" y="529"/>
                  </a:cubicBezTo>
                  <a:cubicBezTo>
                    <a:pt x="1087" y="529"/>
                    <a:pt x="1089" y="530"/>
                    <a:pt x="1089" y="533"/>
                  </a:cubicBezTo>
                  <a:cubicBezTo>
                    <a:pt x="1090" y="539"/>
                    <a:pt x="1090" y="546"/>
                    <a:pt x="1091" y="553"/>
                  </a:cubicBezTo>
                  <a:cubicBezTo>
                    <a:pt x="1091" y="555"/>
                    <a:pt x="1089" y="557"/>
                    <a:pt x="1086" y="557"/>
                  </a:cubicBezTo>
                  <a:cubicBezTo>
                    <a:pt x="1086" y="557"/>
                    <a:pt x="1086" y="557"/>
                    <a:pt x="1086" y="557"/>
                  </a:cubicBezTo>
                  <a:moveTo>
                    <a:pt x="1082" y="518"/>
                  </a:moveTo>
                  <a:cubicBezTo>
                    <a:pt x="1080" y="518"/>
                    <a:pt x="1078" y="517"/>
                    <a:pt x="1078" y="514"/>
                  </a:cubicBezTo>
                  <a:cubicBezTo>
                    <a:pt x="1077" y="508"/>
                    <a:pt x="1076" y="502"/>
                    <a:pt x="1075" y="495"/>
                  </a:cubicBezTo>
                  <a:cubicBezTo>
                    <a:pt x="1075" y="493"/>
                    <a:pt x="1076" y="490"/>
                    <a:pt x="1079" y="490"/>
                  </a:cubicBezTo>
                  <a:cubicBezTo>
                    <a:pt x="1081" y="490"/>
                    <a:pt x="1083" y="491"/>
                    <a:pt x="1084" y="494"/>
                  </a:cubicBezTo>
                  <a:cubicBezTo>
                    <a:pt x="1085" y="500"/>
                    <a:pt x="1086" y="507"/>
                    <a:pt x="1087" y="513"/>
                  </a:cubicBezTo>
                  <a:cubicBezTo>
                    <a:pt x="1087" y="516"/>
                    <a:pt x="1085" y="518"/>
                    <a:pt x="1083" y="518"/>
                  </a:cubicBezTo>
                  <a:cubicBezTo>
                    <a:pt x="1082" y="518"/>
                    <a:pt x="1082" y="518"/>
                    <a:pt x="1082" y="518"/>
                  </a:cubicBezTo>
                  <a:moveTo>
                    <a:pt x="1076" y="479"/>
                  </a:moveTo>
                  <a:cubicBezTo>
                    <a:pt x="1074" y="479"/>
                    <a:pt x="1072" y="478"/>
                    <a:pt x="1072" y="476"/>
                  </a:cubicBezTo>
                  <a:cubicBezTo>
                    <a:pt x="1070" y="470"/>
                    <a:pt x="1069" y="465"/>
                    <a:pt x="1068" y="459"/>
                  </a:cubicBezTo>
                  <a:cubicBezTo>
                    <a:pt x="1067" y="457"/>
                    <a:pt x="1067" y="457"/>
                    <a:pt x="1067" y="457"/>
                  </a:cubicBezTo>
                  <a:cubicBezTo>
                    <a:pt x="1067" y="454"/>
                    <a:pt x="1068" y="452"/>
                    <a:pt x="1071" y="451"/>
                  </a:cubicBezTo>
                  <a:cubicBezTo>
                    <a:pt x="1073" y="451"/>
                    <a:pt x="1075" y="452"/>
                    <a:pt x="1076" y="455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8" y="463"/>
                    <a:pt x="1079" y="469"/>
                    <a:pt x="1080" y="474"/>
                  </a:cubicBezTo>
                  <a:cubicBezTo>
                    <a:pt x="1081" y="476"/>
                    <a:pt x="1079" y="479"/>
                    <a:pt x="1077" y="479"/>
                  </a:cubicBezTo>
                  <a:cubicBezTo>
                    <a:pt x="1076" y="479"/>
                    <a:pt x="1076" y="479"/>
                    <a:pt x="1076" y="479"/>
                  </a:cubicBezTo>
                  <a:moveTo>
                    <a:pt x="1067" y="441"/>
                  </a:moveTo>
                  <a:cubicBezTo>
                    <a:pt x="1065" y="441"/>
                    <a:pt x="1063" y="440"/>
                    <a:pt x="1063" y="438"/>
                  </a:cubicBezTo>
                  <a:cubicBezTo>
                    <a:pt x="1061" y="432"/>
                    <a:pt x="1059" y="425"/>
                    <a:pt x="1057" y="419"/>
                  </a:cubicBezTo>
                  <a:cubicBezTo>
                    <a:pt x="1056" y="417"/>
                    <a:pt x="1058" y="414"/>
                    <a:pt x="1060" y="413"/>
                  </a:cubicBezTo>
                  <a:cubicBezTo>
                    <a:pt x="1063" y="413"/>
                    <a:pt x="1065" y="414"/>
                    <a:pt x="1066" y="416"/>
                  </a:cubicBezTo>
                  <a:cubicBezTo>
                    <a:pt x="1068" y="423"/>
                    <a:pt x="1069" y="429"/>
                    <a:pt x="1071" y="435"/>
                  </a:cubicBezTo>
                  <a:cubicBezTo>
                    <a:pt x="1072" y="438"/>
                    <a:pt x="1070" y="440"/>
                    <a:pt x="1068" y="441"/>
                  </a:cubicBezTo>
                  <a:cubicBezTo>
                    <a:pt x="1068" y="441"/>
                    <a:pt x="1067" y="441"/>
                    <a:pt x="1067" y="441"/>
                  </a:cubicBezTo>
                  <a:moveTo>
                    <a:pt x="1055" y="403"/>
                  </a:moveTo>
                  <a:cubicBezTo>
                    <a:pt x="1054" y="403"/>
                    <a:pt x="1052" y="402"/>
                    <a:pt x="1051" y="400"/>
                  </a:cubicBezTo>
                  <a:cubicBezTo>
                    <a:pt x="1049" y="394"/>
                    <a:pt x="1047" y="388"/>
                    <a:pt x="1045" y="382"/>
                  </a:cubicBezTo>
                  <a:cubicBezTo>
                    <a:pt x="1044" y="380"/>
                    <a:pt x="1045" y="377"/>
                    <a:pt x="1047" y="376"/>
                  </a:cubicBezTo>
                  <a:cubicBezTo>
                    <a:pt x="1049" y="375"/>
                    <a:pt x="1052" y="377"/>
                    <a:pt x="1053" y="379"/>
                  </a:cubicBezTo>
                  <a:cubicBezTo>
                    <a:pt x="1055" y="385"/>
                    <a:pt x="1057" y="391"/>
                    <a:pt x="1060" y="398"/>
                  </a:cubicBezTo>
                  <a:cubicBezTo>
                    <a:pt x="1060" y="400"/>
                    <a:pt x="1059" y="402"/>
                    <a:pt x="1057" y="403"/>
                  </a:cubicBezTo>
                  <a:cubicBezTo>
                    <a:pt x="1056" y="403"/>
                    <a:pt x="1056" y="403"/>
                    <a:pt x="1055" y="403"/>
                  </a:cubicBezTo>
                  <a:moveTo>
                    <a:pt x="1041" y="367"/>
                  </a:moveTo>
                  <a:cubicBezTo>
                    <a:pt x="1040" y="367"/>
                    <a:pt x="1038" y="366"/>
                    <a:pt x="1037" y="364"/>
                  </a:cubicBezTo>
                  <a:cubicBezTo>
                    <a:pt x="1035" y="358"/>
                    <a:pt x="1032" y="352"/>
                    <a:pt x="1029" y="346"/>
                  </a:cubicBezTo>
                  <a:cubicBezTo>
                    <a:pt x="1028" y="344"/>
                    <a:pt x="1029" y="341"/>
                    <a:pt x="1032" y="340"/>
                  </a:cubicBezTo>
                  <a:cubicBezTo>
                    <a:pt x="1034" y="339"/>
                    <a:pt x="1036" y="340"/>
                    <a:pt x="1038" y="342"/>
                  </a:cubicBezTo>
                  <a:cubicBezTo>
                    <a:pt x="1040" y="348"/>
                    <a:pt x="1043" y="354"/>
                    <a:pt x="1046" y="361"/>
                  </a:cubicBezTo>
                  <a:cubicBezTo>
                    <a:pt x="1046" y="363"/>
                    <a:pt x="1045" y="365"/>
                    <a:pt x="1043" y="366"/>
                  </a:cubicBezTo>
                  <a:cubicBezTo>
                    <a:pt x="1043" y="367"/>
                    <a:pt x="1042" y="367"/>
                    <a:pt x="1041" y="367"/>
                  </a:cubicBezTo>
                  <a:moveTo>
                    <a:pt x="1025" y="331"/>
                  </a:moveTo>
                  <a:cubicBezTo>
                    <a:pt x="1023" y="331"/>
                    <a:pt x="1022" y="330"/>
                    <a:pt x="1021" y="328"/>
                  </a:cubicBezTo>
                  <a:cubicBezTo>
                    <a:pt x="1018" y="323"/>
                    <a:pt x="1015" y="317"/>
                    <a:pt x="1012" y="311"/>
                  </a:cubicBezTo>
                  <a:cubicBezTo>
                    <a:pt x="1011" y="309"/>
                    <a:pt x="1012" y="306"/>
                    <a:pt x="1014" y="305"/>
                  </a:cubicBezTo>
                  <a:cubicBezTo>
                    <a:pt x="1016" y="304"/>
                    <a:pt x="1019" y="305"/>
                    <a:pt x="1020" y="307"/>
                  </a:cubicBezTo>
                  <a:cubicBezTo>
                    <a:pt x="1023" y="313"/>
                    <a:pt x="1026" y="319"/>
                    <a:pt x="1029" y="324"/>
                  </a:cubicBezTo>
                  <a:cubicBezTo>
                    <a:pt x="1030" y="327"/>
                    <a:pt x="1029" y="329"/>
                    <a:pt x="1027" y="330"/>
                  </a:cubicBezTo>
                  <a:cubicBezTo>
                    <a:pt x="1026" y="331"/>
                    <a:pt x="1026" y="331"/>
                    <a:pt x="1025" y="331"/>
                  </a:cubicBezTo>
                  <a:moveTo>
                    <a:pt x="1006" y="296"/>
                  </a:moveTo>
                  <a:cubicBezTo>
                    <a:pt x="1005" y="296"/>
                    <a:pt x="1003" y="296"/>
                    <a:pt x="1002" y="294"/>
                  </a:cubicBezTo>
                  <a:cubicBezTo>
                    <a:pt x="999" y="289"/>
                    <a:pt x="996" y="283"/>
                    <a:pt x="992" y="277"/>
                  </a:cubicBezTo>
                  <a:cubicBezTo>
                    <a:pt x="991" y="275"/>
                    <a:pt x="991" y="273"/>
                    <a:pt x="993" y="271"/>
                  </a:cubicBezTo>
                  <a:cubicBezTo>
                    <a:pt x="995" y="270"/>
                    <a:pt x="998" y="271"/>
                    <a:pt x="1000" y="273"/>
                  </a:cubicBezTo>
                  <a:cubicBezTo>
                    <a:pt x="1003" y="278"/>
                    <a:pt x="1007" y="284"/>
                    <a:pt x="1010" y="290"/>
                  </a:cubicBezTo>
                  <a:cubicBezTo>
                    <a:pt x="1011" y="292"/>
                    <a:pt x="1010" y="294"/>
                    <a:pt x="1008" y="296"/>
                  </a:cubicBezTo>
                  <a:cubicBezTo>
                    <a:pt x="1008" y="296"/>
                    <a:pt x="1007" y="296"/>
                    <a:pt x="1006" y="296"/>
                  </a:cubicBezTo>
                  <a:moveTo>
                    <a:pt x="5" y="285"/>
                  </a:moveTo>
                  <a:cubicBezTo>
                    <a:pt x="5" y="285"/>
                    <a:pt x="4" y="285"/>
                    <a:pt x="3" y="284"/>
                  </a:cubicBezTo>
                  <a:cubicBezTo>
                    <a:pt x="1" y="283"/>
                    <a:pt x="0" y="280"/>
                    <a:pt x="2" y="278"/>
                  </a:cubicBezTo>
                  <a:cubicBezTo>
                    <a:pt x="5" y="272"/>
                    <a:pt x="9" y="267"/>
                    <a:pt x="12" y="261"/>
                  </a:cubicBezTo>
                  <a:cubicBezTo>
                    <a:pt x="14" y="259"/>
                    <a:pt x="17" y="259"/>
                    <a:pt x="19" y="260"/>
                  </a:cubicBezTo>
                  <a:cubicBezTo>
                    <a:pt x="21" y="261"/>
                    <a:pt x="21" y="264"/>
                    <a:pt x="20" y="266"/>
                  </a:cubicBezTo>
                  <a:cubicBezTo>
                    <a:pt x="16" y="272"/>
                    <a:pt x="13" y="277"/>
                    <a:pt x="9" y="283"/>
                  </a:cubicBezTo>
                  <a:cubicBezTo>
                    <a:pt x="8" y="284"/>
                    <a:pt x="7" y="285"/>
                    <a:pt x="5" y="285"/>
                  </a:cubicBezTo>
                  <a:moveTo>
                    <a:pt x="985" y="263"/>
                  </a:moveTo>
                  <a:cubicBezTo>
                    <a:pt x="984" y="263"/>
                    <a:pt x="982" y="262"/>
                    <a:pt x="981" y="261"/>
                  </a:cubicBezTo>
                  <a:cubicBezTo>
                    <a:pt x="978" y="256"/>
                    <a:pt x="974" y="250"/>
                    <a:pt x="970" y="245"/>
                  </a:cubicBezTo>
                  <a:cubicBezTo>
                    <a:pt x="968" y="243"/>
                    <a:pt x="969" y="240"/>
                    <a:pt x="971" y="239"/>
                  </a:cubicBezTo>
                  <a:cubicBezTo>
                    <a:pt x="973" y="238"/>
                    <a:pt x="976" y="238"/>
                    <a:pt x="977" y="240"/>
                  </a:cubicBezTo>
                  <a:cubicBezTo>
                    <a:pt x="981" y="245"/>
                    <a:pt x="985" y="251"/>
                    <a:pt x="989" y="256"/>
                  </a:cubicBezTo>
                  <a:cubicBezTo>
                    <a:pt x="990" y="258"/>
                    <a:pt x="989" y="261"/>
                    <a:pt x="987" y="262"/>
                  </a:cubicBezTo>
                  <a:cubicBezTo>
                    <a:pt x="987" y="263"/>
                    <a:pt x="986" y="263"/>
                    <a:pt x="985" y="263"/>
                  </a:cubicBezTo>
                  <a:moveTo>
                    <a:pt x="27" y="252"/>
                  </a:moveTo>
                  <a:cubicBezTo>
                    <a:pt x="26" y="252"/>
                    <a:pt x="26" y="252"/>
                    <a:pt x="25" y="251"/>
                  </a:cubicBezTo>
                  <a:cubicBezTo>
                    <a:pt x="23" y="250"/>
                    <a:pt x="22" y="247"/>
                    <a:pt x="24" y="245"/>
                  </a:cubicBezTo>
                  <a:cubicBezTo>
                    <a:pt x="28" y="240"/>
                    <a:pt x="31" y="234"/>
                    <a:pt x="36" y="229"/>
                  </a:cubicBezTo>
                  <a:cubicBezTo>
                    <a:pt x="37" y="227"/>
                    <a:pt x="40" y="227"/>
                    <a:pt x="42" y="228"/>
                  </a:cubicBezTo>
                  <a:cubicBezTo>
                    <a:pt x="44" y="230"/>
                    <a:pt x="44" y="233"/>
                    <a:pt x="43" y="235"/>
                  </a:cubicBezTo>
                  <a:cubicBezTo>
                    <a:pt x="39" y="240"/>
                    <a:pt x="35" y="245"/>
                    <a:pt x="31" y="250"/>
                  </a:cubicBezTo>
                  <a:cubicBezTo>
                    <a:pt x="30" y="251"/>
                    <a:pt x="29" y="252"/>
                    <a:pt x="27" y="252"/>
                  </a:cubicBezTo>
                  <a:moveTo>
                    <a:pt x="962" y="231"/>
                  </a:moveTo>
                  <a:cubicBezTo>
                    <a:pt x="960" y="231"/>
                    <a:pt x="959" y="231"/>
                    <a:pt x="958" y="230"/>
                  </a:cubicBezTo>
                  <a:cubicBezTo>
                    <a:pt x="954" y="225"/>
                    <a:pt x="950" y="219"/>
                    <a:pt x="946" y="215"/>
                  </a:cubicBezTo>
                  <a:cubicBezTo>
                    <a:pt x="944" y="213"/>
                    <a:pt x="944" y="210"/>
                    <a:pt x="946" y="208"/>
                  </a:cubicBezTo>
                  <a:cubicBezTo>
                    <a:pt x="948" y="207"/>
                    <a:pt x="951" y="207"/>
                    <a:pt x="952" y="209"/>
                  </a:cubicBezTo>
                  <a:cubicBezTo>
                    <a:pt x="957" y="214"/>
                    <a:pt x="961" y="219"/>
                    <a:pt x="965" y="224"/>
                  </a:cubicBezTo>
                  <a:cubicBezTo>
                    <a:pt x="967" y="226"/>
                    <a:pt x="966" y="229"/>
                    <a:pt x="964" y="230"/>
                  </a:cubicBezTo>
                  <a:cubicBezTo>
                    <a:pt x="963" y="231"/>
                    <a:pt x="963" y="231"/>
                    <a:pt x="962" y="231"/>
                  </a:cubicBezTo>
                  <a:moveTo>
                    <a:pt x="51" y="221"/>
                  </a:moveTo>
                  <a:cubicBezTo>
                    <a:pt x="50" y="221"/>
                    <a:pt x="49" y="221"/>
                    <a:pt x="49" y="220"/>
                  </a:cubicBezTo>
                  <a:cubicBezTo>
                    <a:pt x="47" y="218"/>
                    <a:pt x="46" y="215"/>
                    <a:pt x="48" y="214"/>
                  </a:cubicBezTo>
                  <a:cubicBezTo>
                    <a:pt x="52" y="209"/>
                    <a:pt x="56" y="203"/>
                    <a:pt x="61" y="199"/>
                  </a:cubicBezTo>
                  <a:cubicBezTo>
                    <a:pt x="62" y="197"/>
                    <a:pt x="65" y="197"/>
                    <a:pt x="67" y="198"/>
                  </a:cubicBezTo>
                  <a:cubicBezTo>
                    <a:pt x="69" y="200"/>
                    <a:pt x="69" y="203"/>
                    <a:pt x="67" y="204"/>
                  </a:cubicBezTo>
                  <a:cubicBezTo>
                    <a:pt x="63" y="209"/>
                    <a:pt x="59" y="214"/>
                    <a:pt x="55" y="219"/>
                  </a:cubicBezTo>
                  <a:cubicBezTo>
                    <a:pt x="54" y="220"/>
                    <a:pt x="53" y="221"/>
                    <a:pt x="51" y="221"/>
                  </a:cubicBezTo>
                  <a:moveTo>
                    <a:pt x="936" y="201"/>
                  </a:moveTo>
                  <a:cubicBezTo>
                    <a:pt x="935" y="201"/>
                    <a:pt x="934" y="201"/>
                    <a:pt x="933" y="200"/>
                  </a:cubicBezTo>
                  <a:cubicBezTo>
                    <a:pt x="928" y="195"/>
                    <a:pt x="924" y="190"/>
                    <a:pt x="919" y="186"/>
                  </a:cubicBezTo>
                  <a:cubicBezTo>
                    <a:pt x="918" y="184"/>
                    <a:pt x="918" y="181"/>
                    <a:pt x="920" y="179"/>
                  </a:cubicBezTo>
                  <a:cubicBezTo>
                    <a:pt x="921" y="178"/>
                    <a:pt x="924" y="178"/>
                    <a:pt x="926" y="179"/>
                  </a:cubicBezTo>
                  <a:cubicBezTo>
                    <a:pt x="930" y="184"/>
                    <a:pt x="935" y="189"/>
                    <a:pt x="939" y="194"/>
                  </a:cubicBezTo>
                  <a:cubicBezTo>
                    <a:pt x="941" y="196"/>
                    <a:pt x="941" y="198"/>
                    <a:pt x="939" y="200"/>
                  </a:cubicBezTo>
                  <a:cubicBezTo>
                    <a:pt x="938" y="201"/>
                    <a:pt x="937" y="201"/>
                    <a:pt x="936" y="201"/>
                  </a:cubicBezTo>
                  <a:moveTo>
                    <a:pt x="77" y="191"/>
                  </a:moveTo>
                  <a:cubicBezTo>
                    <a:pt x="76" y="191"/>
                    <a:pt x="75" y="191"/>
                    <a:pt x="74" y="190"/>
                  </a:cubicBezTo>
                  <a:cubicBezTo>
                    <a:pt x="73" y="188"/>
                    <a:pt x="72" y="186"/>
                    <a:pt x="74" y="184"/>
                  </a:cubicBezTo>
                  <a:cubicBezTo>
                    <a:pt x="79" y="179"/>
                    <a:pt x="83" y="174"/>
                    <a:pt x="88" y="170"/>
                  </a:cubicBezTo>
                  <a:cubicBezTo>
                    <a:pt x="90" y="168"/>
                    <a:pt x="93" y="168"/>
                    <a:pt x="94" y="170"/>
                  </a:cubicBezTo>
                  <a:cubicBezTo>
                    <a:pt x="96" y="171"/>
                    <a:pt x="96" y="174"/>
                    <a:pt x="94" y="176"/>
                  </a:cubicBezTo>
                  <a:cubicBezTo>
                    <a:pt x="90" y="181"/>
                    <a:pt x="85" y="185"/>
                    <a:pt x="81" y="190"/>
                  </a:cubicBezTo>
                  <a:cubicBezTo>
                    <a:pt x="80" y="191"/>
                    <a:pt x="79" y="191"/>
                    <a:pt x="77" y="191"/>
                  </a:cubicBezTo>
                  <a:moveTo>
                    <a:pt x="909" y="173"/>
                  </a:moveTo>
                  <a:cubicBezTo>
                    <a:pt x="908" y="173"/>
                    <a:pt x="906" y="173"/>
                    <a:pt x="906" y="172"/>
                  </a:cubicBezTo>
                  <a:cubicBezTo>
                    <a:pt x="901" y="167"/>
                    <a:pt x="896" y="163"/>
                    <a:pt x="891" y="158"/>
                  </a:cubicBezTo>
                  <a:cubicBezTo>
                    <a:pt x="889" y="157"/>
                    <a:pt x="889" y="154"/>
                    <a:pt x="891" y="152"/>
                  </a:cubicBezTo>
                  <a:cubicBezTo>
                    <a:pt x="893" y="150"/>
                    <a:pt x="895" y="150"/>
                    <a:pt x="897" y="152"/>
                  </a:cubicBezTo>
                  <a:cubicBezTo>
                    <a:pt x="902" y="156"/>
                    <a:pt x="907" y="161"/>
                    <a:pt x="912" y="165"/>
                  </a:cubicBezTo>
                  <a:cubicBezTo>
                    <a:pt x="914" y="167"/>
                    <a:pt x="914" y="170"/>
                    <a:pt x="912" y="172"/>
                  </a:cubicBezTo>
                  <a:cubicBezTo>
                    <a:pt x="911" y="173"/>
                    <a:pt x="910" y="173"/>
                    <a:pt x="909" y="173"/>
                  </a:cubicBezTo>
                  <a:moveTo>
                    <a:pt x="105" y="164"/>
                  </a:moveTo>
                  <a:cubicBezTo>
                    <a:pt x="104" y="164"/>
                    <a:pt x="103" y="163"/>
                    <a:pt x="102" y="162"/>
                  </a:cubicBezTo>
                  <a:cubicBezTo>
                    <a:pt x="100" y="160"/>
                    <a:pt x="101" y="158"/>
                    <a:pt x="102" y="156"/>
                  </a:cubicBezTo>
                  <a:cubicBezTo>
                    <a:pt x="107" y="152"/>
                    <a:pt x="112" y="147"/>
                    <a:pt x="117" y="143"/>
                  </a:cubicBezTo>
                  <a:cubicBezTo>
                    <a:pt x="119" y="141"/>
                    <a:pt x="122" y="141"/>
                    <a:pt x="123" y="143"/>
                  </a:cubicBezTo>
                  <a:cubicBezTo>
                    <a:pt x="125" y="145"/>
                    <a:pt x="125" y="148"/>
                    <a:pt x="123" y="150"/>
                  </a:cubicBezTo>
                  <a:cubicBezTo>
                    <a:pt x="118" y="154"/>
                    <a:pt x="113" y="158"/>
                    <a:pt x="108" y="163"/>
                  </a:cubicBezTo>
                  <a:cubicBezTo>
                    <a:pt x="108" y="163"/>
                    <a:pt x="106" y="164"/>
                    <a:pt x="105" y="164"/>
                  </a:cubicBezTo>
                  <a:moveTo>
                    <a:pt x="879" y="147"/>
                  </a:moveTo>
                  <a:cubicBezTo>
                    <a:pt x="878" y="147"/>
                    <a:pt x="877" y="146"/>
                    <a:pt x="877" y="146"/>
                  </a:cubicBezTo>
                  <a:cubicBezTo>
                    <a:pt x="872" y="141"/>
                    <a:pt x="866" y="137"/>
                    <a:pt x="861" y="133"/>
                  </a:cubicBezTo>
                  <a:cubicBezTo>
                    <a:pt x="859" y="132"/>
                    <a:pt x="859" y="129"/>
                    <a:pt x="861" y="127"/>
                  </a:cubicBezTo>
                  <a:cubicBezTo>
                    <a:pt x="862" y="125"/>
                    <a:pt x="865" y="125"/>
                    <a:pt x="867" y="126"/>
                  </a:cubicBezTo>
                  <a:cubicBezTo>
                    <a:pt x="872" y="130"/>
                    <a:pt x="877" y="135"/>
                    <a:pt x="882" y="139"/>
                  </a:cubicBezTo>
                  <a:cubicBezTo>
                    <a:pt x="884" y="140"/>
                    <a:pt x="884" y="143"/>
                    <a:pt x="883" y="145"/>
                  </a:cubicBezTo>
                  <a:cubicBezTo>
                    <a:pt x="882" y="146"/>
                    <a:pt x="881" y="147"/>
                    <a:pt x="879" y="147"/>
                  </a:cubicBezTo>
                  <a:moveTo>
                    <a:pt x="135" y="138"/>
                  </a:moveTo>
                  <a:cubicBezTo>
                    <a:pt x="134" y="138"/>
                    <a:pt x="133" y="137"/>
                    <a:pt x="132" y="136"/>
                  </a:cubicBezTo>
                  <a:cubicBezTo>
                    <a:pt x="130" y="134"/>
                    <a:pt x="131" y="132"/>
                    <a:pt x="132" y="130"/>
                  </a:cubicBezTo>
                  <a:cubicBezTo>
                    <a:pt x="138" y="126"/>
                    <a:pt x="143" y="122"/>
                    <a:pt x="148" y="118"/>
                  </a:cubicBezTo>
                  <a:cubicBezTo>
                    <a:pt x="150" y="116"/>
                    <a:pt x="153" y="117"/>
                    <a:pt x="154" y="119"/>
                  </a:cubicBezTo>
                  <a:cubicBezTo>
                    <a:pt x="156" y="121"/>
                    <a:pt x="155" y="124"/>
                    <a:pt x="153" y="125"/>
                  </a:cubicBezTo>
                  <a:cubicBezTo>
                    <a:pt x="148" y="129"/>
                    <a:pt x="143" y="133"/>
                    <a:pt x="138" y="137"/>
                  </a:cubicBezTo>
                  <a:cubicBezTo>
                    <a:pt x="137" y="138"/>
                    <a:pt x="136" y="138"/>
                    <a:pt x="135" y="138"/>
                  </a:cubicBezTo>
                  <a:moveTo>
                    <a:pt x="848" y="122"/>
                  </a:moveTo>
                  <a:cubicBezTo>
                    <a:pt x="848" y="122"/>
                    <a:pt x="847" y="122"/>
                    <a:pt x="846" y="121"/>
                  </a:cubicBezTo>
                  <a:cubicBezTo>
                    <a:pt x="841" y="118"/>
                    <a:pt x="835" y="114"/>
                    <a:pt x="830" y="110"/>
                  </a:cubicBezTo>
                  <a:cubicBezTo>
                    <a:pt x="828" y="109"/>
                    <a:pt x="827" y="106"/>
                    <a:pt x="829" y="104"/>
                  </a:cubicBezTo>
                  <a:cubicBezTo>
                    <a:pt x="830" y="102"/>
                    <a:pt x="833" y="101"/>
                    <a:pt x="835" y="103"/>
                  </a:cubicBezTo>
                  <a:cubicBezTo>
                    <a:pt x="840" y="107"/>
                    <a:pt x="846" y="110"/>
                    <a:pt x="851" y="114"/>
                  </a:cubicBezTo>
                  <a:cubicBezTo>
                    <a:pt x="853" y="116"/>
                    <a:pt x="854" y="118"/>
                    <a:pt x="852" y="120"/>
                  </a:cubicBezTo>
                  <a:cubicBezTo>
                    <a:pt x="851" y="122"/>
                    <a:pt x="850" y="122"/>
                    <a:pt x="848" y="122"/>
                  </a:cubicBezTo>
                  <a:moveTo>
                    <a:pt x="167" y="114"/>
                  </a:moveTo>
                  <a:cubicBezTo>
                    <a:pt x="165" y="114"/>
                    <a:pt x="164" y="114"/>
                    <a:pt x="163" y="112"/>
                  </a:cubicBezTo>
                  <a:cubicBezTo>
                    <a:pt x="162" y="110"/>
                    <a:pt x="162" y="108"/>
                    <a:pt x="164" y="106"/>
                  </a:cubicBezTo>
                  <a:cubicBezTo>
                    <a:pt x="169" y="102"/>
                    <a:pt x="175" y="99"/>
                    <a:pt x="181" y="95"/>
                  </a:cubicBezTo>
                  <a:cubicBezTo>
                    <a:pt x="183" y="94"/>
                    <a:pt x="185" y="94"/>
                    <a:pt x="187" y="96"/>
                  </a:cubicBezTo>
                  <a:cubicBezTo>
                    <a:pt x="188" y="98"/>
                    <a:pt x="187" y="101"/>
                    <a:pt x="185" y="103"/>
                  </a:cubicBezTo>
                  <a:cubicBezTo>
                    <a:pt x="180" y="106"/>
                    <a:pt x="175" y="110"/>
                    <a:pt x="169" y="114"/>
                  </a:cubicBezTo>
                  <a:cubicBezTo>
                    <a:pt x="168" y="114"/>
                    <a:pt x="168" y="114"/>
                    <a:pt x="167" y="114"/>
                  </a:cubicBezTo>
                  <a:moveTo>
                    <a:pt x="816" y="100"/>
                  </a:moveTo>
                  <a:cubicBezTo>
                    <a:pt x="815" y="100"/>
                    <a:pt x="814" y="100"/>
                    <a:pt x="814" y="99"/>
                  </a:cubicBezTo>
                  <a:cubicBezTo>
                    <a:pt x="808" y="96"/>
                    <a:pt x="803" y="92"/>
                    <a:pt x="797" y="89"/>
                  </a:cubicBezTo>
                  <a:cubicBezTo>
                    <a:pt x="795" y="88"/>
                    <a:pt x="794" y="85"/>
                    <a:pt x="795" y="83"/>
                  </a:cubicBezTo>
                  <a:cubicBezTo>
                    <a:pt x="797" y="81"/>
                    <a:pt x="799" y="80"/>
                    <a:pt x="801" y="82"/>
                  </a:cubicBezTo>
                  <a:cubicBezTo>
                    <a:pt x="807" y="85"/>
                    <a:pt x="813" y="88"/>
                    <a:pt x="818" y="92"/>
                  </a:cubicBezTo>
                  <a:cubicBezTo>
                    <a:pt x="820" y="93"/>
                    <a:pt x="821" y="96"/>
                    <a:pt x="820" y="98"/>
                  </a:cubicBezTo>
                  <a:cubicBezTo>
                    <a:pt x="819" y="99"/>
                    <a:pt x="817" y="100"/>
                    <a:pt x="816" y="100"/>
                  </a:cubicBezTo>
                  <a:moveTo>
                    <a:pt x="200" y="93"/>
                  </a:moveTo>
                  <a:cubicBezTo>
                    <a:pt x="198" y="93"/>
                    <a:pt x="197" y="92"/>
                    <a:pt x="196" y="91"/>
                  </a:cubicBezTo>
                  <a:cubicBezTo>
                    <a:pt x="195" y="89"/>
                    <a:pt x="195" y="86"/>
                    <a:pt x="197" y="85"/>
                  </a:cubicBezTo>
                  <a:cubicBezTo>
                    <a:pt x="203" y="81"/>
                    <a:pt x="209" y="78"/>
                    <a:pt x="215" y="75"/>
                  </a:cubicBezTo>
                  <a:cubicBezTo>
                    <a:pt x="217" y="73"/>
                    <a:pt x="219" y="74"/>
                    <a:pt x="221" y="76"/>
                  </a:cubicBezTo>
                  <a:cubicBezTo>
                    <a:pt x="222" y="78"/>
                    <a:pt x="221" y="81"/>
                    <a:pt x="219" y="82"/>
                  </a:cubicBezTo>
                  <a:cubicBezTo>
                    <a:pt x="213" y="86"/>
                    <a:pt x="208" y="89"/>
                    <a:pt x="202" y="92"/>
                  </a:cubicBezTo>
                  <a:cubicBezTo>
                    <a:pt x="201" y="93"/>
                    <a:pt x="200" y="93"/>
                    <a:pt x="200" y="93"/>
                  </a:cubicBezTo>
                  <a:moveTo>
                    <a:pt x="782" y="80"/>
                  </a:moveTo>
                  <a:cubicBezTo>
                    <a:pt x="781" y="80"/>
                    <a:pt x="781" y="80"/>
                    <a:pt x="780" y="80"/>
                  </a:cubicBezTo>
                  <a:cubicBezTo>
                    <a:pt x="774" y="76"/>
                    <a:pt x="768" y="73"/>
                    <a:pt x="763" y="70"/>
                  </a:cubicBezTo>
                  <a:cubicBezTo>
                    <a:pt x="760" y="69"/>
                    <a:pt x="760" y="67"/>
                    <a:pt x="761" y="65"/>
                  </a:cubicBezTo>
                  <a:cubicBezTo>
                    <a:pt x="762" y="62"/>
                    <a:pt x="764" y="61"/>
                    <a:pt x="767" y="63"/>
                  </a:cubicBezTo>
                  <a:cubicBezTo>
                    <a:pt x="773" y="66"/>
                    <a:pt x="778" y="69"/>
                    <a:pt x="784" y="72"/>
                  </a:cubicBezTo>
                  <a:cubicBezTo>
                    <a:pt x="786" y="73"/>
                    <a:pt x="787" y="76"/>
                    <a:pt x="786" y="78"/>
                  </a:cubicBezTo>
                  <a:cubicBezTo>
                    <a:pt x="785" y="79"/>
                    <a:pt x="784" y="80"/>
                    <a:pt x="782" y="80"/>
                  </a:cubicBezTo>
                  <a:moveTo>
                    <a:pt x="234" y="74"/>
                  </a:moveTo>
                  <a:cubicBezTo>
                    <a:pt x="232" y="74"/>
                    <a:pt x="231" y="73"/>
                    <a:pt x="230" y="71"/>
                  </a:cubicBezTo>
                  <a:cubicBezTo>
                    <a:pt x="229" y="69"/>
                    <a:pt x="230" y="66"/>
                    <a:pt x="232" y="65"/>
                  </a:cubicBezTo>
                  <a:cubicBezTo>
                    <a:pt x="238" y="62"/>
                    <a:pt x="244" y="59"/>
                    <a:pt x="250" y="56"/>
                  </a:cubicBezTo>
                  <a:cubicBezTo>
                    <a:pt x="252" y="55"/>
                    <a:pt x="255" y="56"/>
                    <a:pt x="256" y="59"/>
                  </a:cubicBezTo>
                  <a:cubicBezTo>
                    <a:pt x="257" y="61"/>
                    <a:pt x="256" y="63"/>
                    <a:pt x="254" y="64"/>
                  </a:cubicBezTo>
                  <a:cubicBezTo>
                    <a:pt x="248" y="67"/>
                    <a:pt x="242" y="70"/>
                    <a:pt x="236" y="73"/>
                  </a:cubicBezTo>
                  <a:cubicBezTo>
                    <a:pt x="235" y="73"/>
                    <a:pt x="235" y="74"/>
                    <a:pt x="234" y="74"/>
                  </a:cubicBezTo>
                  <a:moveTo>
                    <a:pt x="747" y="62"/>
                  </a:moveTo>
                  <a:cubicBezTo>
                    <a:pt x="746" y="62"/>
                    <a:pt x="746" y="62"/>
                    <a:pt x="745" y="62"/>
                  </a:cubicBezTo>
                  <a:cubicBezTo>
                    <a:pt x="739" y="59"/>
                    <a:pt x="733" y="57"/>
                    <a:pt x="727" y="54"/>
                  </a:cubicBezTo>
                  <a:cubicBezTo>
                    <a:pt x="725" y="53"/>
                    <a:pt x="724" y="51"/>
                    <a:pt x="725" y="48"/>
                  </a:cubicBezTo>
                  <a:cubicBezTo>
                    <a:pt x="726" y="46"/>
                    <a:pt x="728" y="45"/>
                    <a:pt x="731" y="46"/>
                  </a:cubicBezTo>
                  <a:cubicBezTo>
                    <a:pt x="737" y="48"/>
                    <a:pt x="743" y="51"/>
                    <a:pt x="749" y="54"/>
                  </a:cubicBezTo>
                  <a:cubicBezTo>
                    <a:pt x="751" y="55"/>
                    <a:pt x="752" y="58"/>
                    <a:pt x="751" y="60"/>
                  </a:cubicBezTo>
                  <a:cubicBezTo>
                    <a:pt x="750" y="61"/>
                    <a:pt x="749" y="62"/>
                    <a:pt x="747" y="62"/>
                  </a:cubicBezTo>
                  <a:moveTo>
                    <a:pt x="270" y="57"/>
                  </a:moveTo>
                  <a:cubicBezTo>
                    <a:pt x="268" y="57"/>
                    <a:pt x="266" y="56"/>
                    <a:pt x="266" y="54"/>
                  </a:cubicBezTo>
                  <a:cubicBezTo>
                    <a:pt x="265" y="52"/>
                    <a:pt x="266" y="49"/>
                    <a:pt x="268" y="48"/>
                  </a:cubicBezTo>
                  <a:cubicBezTo>
                    <a:pt x="274" y="46"/>
                    <a:pt x="280" y="43"/>
                    <a:pt x="286" y="41"/>
                  </a:cubicBezTo>
                  <a:cubicBezTo>
                    <a:pt x="289" y="40"/>
                    <a:pt x="291" y="41"/>
                    <a:pt x="292" y="43"/>
                  </a:cubicBezTo>
                  <a:cubicBezTo>
                    <a:pt x="293" y="46"/>
                    <a:pt x="292" y="48"/>
                    <a:pt x="290" y="49"/>
                  </a:cubicBezTo>
                  <a:cubicBezTo>
                    <a:pt x="283" y="51"/>
                    <a:pt x="277" y="54"/>
                    <a:pt x="271" y="56"/>
                  </a:cubicBezTo>
                  <a:cubicBezTo>
                    <a:pt x="271" y="57"/>
                    <a:pt x="270" y="57"/>
                    <a:pt x="270" y="57"/>
                  </a:cubicBezTo>
                  <a:moveTo>
                    <a:pt x="711" y="47"/>
                  </a:moveTo>
                  <a:cubicBezTo>
                    <a:pt x="710" y="47"/>
                    <a:pt x="710" y="47"/>
                    <a:pt x="709" y="47"/>
                  </a:cubicBezTo>
                  <a:cubicBezTo>
                    <a:pt x="703" y="45"/>
                    <a:pt x="697" y="42"/>
                    <a:pt x="691" y="40"/>
                  </a:cubicBezTo>
                  <a:cubicBezTo>
                    <a:pt x="689" y="39"/>
                    <a:pt x="687" y="37"/>
                    <a:pt x="688" y="35"/>
                  </a:cubicBezTo>
                  <a:cubicBezTo>
                    <a:pt x="689" y="32"/>
                    <a:pt x="691" y="31"/>
                    <a:pt x="694" y="32"/>
                  </a:cubicBezTo>
                  <a:cubicBezTo>
                    <a:pt x="700" y="34"/>
                    <a:pt x="706" y="36"/>
                    <a:pt x="712" y="39"/>
                  </a:cubicBezTo>
                  <a:cubicBezTo>
                    <a:pt x="715" y="39"/>
                    <a:pt x="716" y="42"/>
                    <a:pt x="715" y="44"/>
                  </a:cubicBezTo>
                  <a:cubicBezTo>
                    <a:pt x="714" y="46"/>
                    <a:pt x="713" y="47"/>
                    <a:pt x="711" y="47"/>
                  </a:cubicBezTo>
                  <a:moveTo>
                    <a:pt x="306" y="42"/>
                  </a:moveTo>
                  <a:cubicBezTo>
                    <a:pt x="305" y="42"/>
                    <a:pt x="303" y="41"/>
                    <a:pt x="302" y="39"/>
                  </a:cubicBezTo>
                  <a:cubicBezTo>
                    <a:pt x="301" y="37"/>
                    <a:pt x="303" y="35"/>
                    <a:pt x="305" y="34"/>
                  </a:cubicBezTo>
                  <a:cubicBezTo>
                    <a:pt x="311" y="32"/>
                    <a:pt x="317" y="29"/>
                    <a:pt x="324" y="27"/>
                  </a:cubicBezTo>
                  <a:cubicBezTo>
                    <a:pt x="326" y="27"/>
                    <a:pt x="329" y="28"/>
                    <a:pt x="329" y="30"/>
                  </a:cubicBezTo>
                  <a:cubicBezTo>
                    <a:pt x="330" y="33"/>
                    <a:pt x="329" y="35"/>
                    <a:pt x="326" y="36"/>
                  </a:cubicBezTo>
                  <a:cubicBezTo>
                    <a:pt x="320" y="38"/>
                    <a:pt x="314" y="40"/>
                    <a:pt x="308" y="42"/>
                  </a:cubicBezTo>
                  <a:cubicBezTo>
                    <a:pt x="307" y="42"/>
                    <a:pt x="307" y="42"/>
                    <a:pt x="306" y="42"/>
                  </a:cubicBezTo>
                  <a:moveTo>
                    <a:pt x="674" y="34"/>
                  </a:moveTo>
                  <a:cubicBezTo>
                    <a:pt x="673" y="34"/>
                    <a:pt x="673" y="34"/>
                    <a:pt x="672" y="34"/>
                  </a:cubicBezTo>
                  <a:cubicBezTo>
                    <a:pt x="666" y="32"/>
                    <a:pt x="660" y="30"/>
                    <a:pt x="654" y="29"/>
                  </a:cubicBezTo>
                  <a:cubicBezTo>
                    <a:pt x="651" y="28"/>
                    <a:pt x="650" y="26"/>
                    <a:pt x="650" y="23"/>
                  </a:cubicBezTo>
                  <a:cubicBezTo>
                    <a:pt x="651" y="21"/>
                    <a:pt x="654" y="20"/>
                    <a:pt x="656" y="20"/>
                  </a:cubicBezTo>
                  <a:cubicBezTo>
                    <a:pt x="662" y="22"/>
                    <a:pt x="669" y="24"/>
                    <a:pt x="675" y="26"/>
                  </a:cubicBezTo>
                  <a:cubicBezTo>
                    <a:pt x="677" y="26"/>
                    <a:pt x="679" y="29"/>
                    <a:pt x="678" y="31"/>
                  </a:cubicBezTo>
                  <a:cubicBezTo>
                    <a:pt x="677" y="33"/>
                    <a:pt x="675" y="34"/>
                    <a:pt x="674" y="34"/>
                  </a:cubicBezTo>
                  <a:moveTo>
                    <a:pt x="344" y="31"/>
                  </a:moveTo>
                  <a:cubicBezTo>
                    <a:pt x="342" y="31"/>
                    <a:pt x="340" y="29"/>
                    <a:pt x="340" y="27"/>
                  </a:cubicBezTo>
                  <a:cubicBezTo>
                    <a:pt x="339" y="25"/>
                    <a:pt x="340" y="22"/>
                    <a:pt x="343" y="22"/>
                  </a:cubicBezTo>
                  <a:cubicBezTo>
                    <a:pt x="349" y="20"/>
                    <a:pt x="355" y="18"/>
                    <a:pt x="362" y="17"/>
                  </a:cubicBezTo>
                  <a:cubicBezTo>
                    <a:pt x="364" y="16"/>
                    <a:pt x="367" y="18"/>
                    <a:pt x="367" y="20"/>
                  </a:cubicBezTo>
                  <a:cubicBezTo>
                    <a:pt x="368" y="22"/>
                    <a:pt x="366" y="25"/>
                    <a:pt x="364" y="25"/>
                  </a:cubicBezTo>
                  <a:cubicBezTo>
                    <a:pt x="358" y="27"/>
                    <a:pt x="351" y="29"/>
                    <a:pt x="345" y="30"/>
                  </a:cubicBezTo>
                  <a:cubicBezTo>
                    <a:pt x="345" y="30"/>
                    <a:pt x="344" y="31"/>
                    <a:pt x="344" y="31"/>
                  </a:cubicBezTo>
                  <a:moveTo>
                    <a:pt x="636" y="24"/>
                  </a:moveTo>
                  <a:cubicBezTo>
                    <a:pt x="635" y="24"/>
                    <a:pt x="635" y="24"/>
                    <a:pt x="635" y="24"/>
                  </a:cubicBezTo>
                  <a:cubicBezTo>
                    <a:pt x="628" y="22"/>
                    <a:pt x="622" y="21"/>
                    <a:pt x="616" y="20"/>
                  </a:cubicBezTo>
                  <a:cubicBezTo>
                    <a:pt x="613" y="19"/>
                    <a:pt x="612" y="17"/>
                    <a:pt x="612" y="15"/>
                  </a:cubicBezTo>
                  <a:cubicBezTo>
                    <a:pt x="613" y="12"/>
                    <a:pt x="615" y="11"/>
                    <a:pt x="617" y="11"/>
                  </a:cubicBezTo>
                  <a:cubicBezTo>
                    <a:pt x="624" y="12"/>
                    <a:pt x="630" y="14"/>
                    <a:pt x="637" y="15"/>
                  </a:cubicBezTo>
                  <a:cubicBezTo>
                    <a:pt x="639" y="16"/>
                    <a:pt x="641" y="18"/>
                    <a:pt x="640" y="21"/>
                  </a:cubicBezTo>
                  <a:cubicBezTo>
                    <a:pt x="640" y="23"/>
                    <a:pt x="638" y="24"/>
                    <a:pt x="636" y="24"/>
                  </a:cubicBezTo>
                  <a:moveTo>
                    <a:pt x="382" y="21"/>
                  </a:moveTo>
                  <a:cubicBezTo>
                    <a:pt x="380" y="21"/>
                    <a:pt x="378" y="20"/>
                    <a:pt x="378" y="18"/>
                  </a:cubicBezTo>
                  <a:cubicBezTo>
                    <a:pt x="377" y="15"/>
                    <a:pt x="379" y="13"/>
                    <a:pt x="381" y="12"/>
                  </a:cubicBezTo>
                  <a:cubicBezTo>
                    <a:pt x="388" y="11"/>
                    <a:pt x="394" y="10"/>
                    <a:pt x="401" y="9"/>
                  </a:cubicBezTo>
                  <a:cubicBezTo>
                    <a:pt x="403" y="8"/>
                    <a:pt x="405" y="10"/>
                    <a:pt x="406" y="12"/>
                  </a:cubicBezTo>
                  <a:cubicBezTo>
                    <a:pt x="406" y="15"/>
                    <a:pt x="405" y="17"/>
                    <a:pt x="402" y="17"/>
                  </a:cubicBezTo>
                  <a:cubicBezTo>
                    <a:pt x="396" y="19"/>
                    <a:pt x="389" y="20"/>
                    <a:pt x="383" y="21"/>
                  </a:cubicBezTo>
                  <a:cubicBezTo>
                    <a:pt x="382" y="21"/>
                    <a:pt x="382" y="21"/>
                    <a:pt x="382" y="21"/>
                  </a:cubicBezTo>
                  <a:moveTo>
                    <a:pt x="597" y="16"/>
                  </a:moveTo>
                  <a:cubicBezTo>
                    <a:pt x="596" y="16"/>
                    <a:pt x="596" y="16"/>
                    <a:pt x="596" y="16"/>
                  </a:cubicBezTo>
                  <a:cubicBezTo>
                    <a:pt x="590" y="15"/>
                    <a:pt x="584" y="14"/>
                    <a:pt x="577" y="13"/>
                  </a:cubicBezTo>
                  <a:cubicBezTo>
                    <a:pt x="575" y="13"/>
                    <a:pt x="573" y="11"/>
                    <a:pt x="573" y="8"/>
                  </a:cubicBezTo>
                  <a:cubicBezTo>
                    <a:pt x="574" y="6"/>
                    <a:pt x="576" y="4"/>
                    <a:pt x="578" y="5"/>
                  </a:cubicBezTo>
                  <a:cubicBezTo>
                    <a:pt x="585" y="5"/>
                    <a:pt x="591" y="6"/>
                    <a:pt x="598" y="8"/>
                  </a:cubicBezTo>
                  <a:cubicBezTo>
                    <a:pt x="600" y="8"/>
                    <a:pt x="602" y="10"/>
                    <a:pt x="602" y="13"/>
                  </a:cubicBezTo>
                  <a:cubicBezTo>
                    <a:pt x="601" y="15"/>
                    <a:pt x="599" y="16"/>
                    <a:pt x="597" y="16"/>
                  </a:cubicBezTo>
                  <a:moveTo>
                    <a:pt x="421" y="14"/>
                  </a:moveTo>
                  <a:cubicBezTo>
                    <a:pt x="419" y="14"/>
                    <a:pt x="417" y="13"/>
                    <a:pt x="417" y="11"/>
                  </a:cubicBezTo>
                  <a:cubicBezTo>
                    <a:pt x="416" y="8"/>
                    <a:pt x="418" y="6"/>
                    <a:pt x="420" y="6"/>
                  </a:cubicBezTo>
                  <a:cubicBezTo>
                    <a:pt x="427" y="5"/>
                    <a:pt x="433" y="4"/>
                    <a:pt x="440" y="3"/>
                  </a:cubicBezTo>
                  <a:cubicBezTo>
                    <a:pt x="442" y="3"/>
                    <a:pt x="445" y="5"/>
                    <a:pt x="445" y="7"/>
                  </a:cubicBezTo>
                  <a:cubicBezTo>
                    <a:pt x="445" y="9"/>
                    <a:pt x="443" y="12"/>
                    <a:pt x="441" y="12"/>
                  </a:cubicBezTo>
                  <a:cubicBezTo>
                    <a:pt x="434" y="13"/>
                    <a:pt x="428" y="13"/>
                    <a:pt x="422" y="14"/>
                  </a:cubicBezTo>
                  <a:cubicBezTo>
                    <a:pt x="421" y="14"/>
                    <a:pt x="421" y="14"/>
                    <a:pt x="421" y="14"/>
                  </a:cubicBezTo>
                  <a:moveTo>
                    <a:pt x="558" y="11"/>
                  </a:moveTo>
                  <a:cubicBezTo>
                    <a:pt x="558" y="11"/>
                    <a:pt x="558" y="11"/>
                    <a:pt x="558" y="11"/>
                  </a:cubicBezTo>
                  <a:cubicBezTo>
                    <a:pt x="551" y="11"/>
                    <a:pt x="545" y="10"/>
                    <a:pt x="538" y="10"/>
                  </a:cubicBezTo>
                  <a:cubicBezTo>
                    <a:pt x="536" y="10"/>
                    <a:pt x="534" y="7"/>
                    <a:pt x="534" y="5"/>
                  </a:cubicBezTo>
                  <a:cubicBezTo>
                    <a:pt x="534" y="3"/>
                    <a:pt x="537" y="1"/>
                    <a:pt x="539" y="1"/>
                  </a:cubicBezTo>
                  <a:cubicBezTo>
                    <a:pt x="545" y="1"/>
                    <a:pt x="552" y="2"/>
                    <a:pt x="559" y="2"/>
                  </a:cubicBezTo>
                  <a:cubicBezTo>
                    <a:pt x="561" y="3"/>
                    <a:pt x="563" y="5"/>
                    <a:pt x="563" y="7"/>
                  </a:cubicBezTo>
                  <a:cubicBezTo>
                    <a:pt x="562" y="10"/>
                    <a:pt x="561" y="11"/>
                    <a:pt x="558" y="11"/>
                  </a:cubicBezTo>
                  <a:moveTo>
                    <a:pt x="460" y="10"/>
                  </a:moveTo>
                  <a:cubicBezTo>
                    <a:pt x="458" y="10"/>
                    <a:pt x="456" y="8"/>
                    <a:pt x="456" y="6"/>
                  </a:cubicBezTo>
                  <a:cubicBezTo>
                    <a:pt x="455" y="4"/>
                    <a:pt x="457" y="1"/>
                    <a:pt x="460" y="1"/>
                  </a:cubicBezTo>
                  <a:cubicBezTo>
                    <a:pt x="466" y="1"/>
                    <a:pt x="473" y="0"/>
                    <a:pt x="480" y="0"/>
                  </a:cubicBezTo>
                  <a:cubicBezTo>
                    <a:pt x="482" y="0"/>
                    <a:pt x="484" y="2"/>
                    <a:pt x="484" y="4"/>
                  </a:cubicBezTo>
                  <a:cubicBezTo>
                    <a:pt x="484" y="7"/>
                    <a:pt x="482" y="9"/>
                    <a:pt x="480" y="9"/>
                  </a:cubicBezTo>
                  <a:cubicBezTo>
                    <a:pt x="473" y="9"/>
                    <a:pt x="467" y="10"/>
                    <a:pt x="460" y="10"/>
                  </a:cubicBezTo>
                  <a:cubicBezTo>
                    <a:pt x="460" y="10"/>
                    <a:pt x="460" y="10"/>
                    <a:pt x="460" y="10"/>
                  </a:cubicBezTo>
                  <a:moveTo>
                    <a:pt x="519" y="9"/>
                  </a:moveTo>
                  <a:cubicBezTo>
                    <a:pt x="519" y="9"/>
                    <a:pt x="519" y="9"/>
                    <a:pt x="519" y="9"/>
                  </a:cubicBezTo>
                  <a:cubicBezTo>
                    <a:pt x="514" y="9"/>
                    <a:pt x="508" y="9"/>
                    <a:pt x="503" y="9"/>
                  </a:cubicBezTo>
                  <a:cubicBezTo>
                    <a:pt x="503" y="9"/>
                    <a:pt x="503" y="9"/>
                    <a:pt x="503" y="9"/>
                  </a:cubicBezTo>
                  <a:cubicBezTo>
                    <a:pt x="499" y="9"/>
                    <a:pt x="499" y="9"/>
                    <a:pt x="499" y="9"/>
                  </a:cubicBezTo>
                  <a:cubicBezTo>
                    <a:pt x="499" y="9"/>
                    <a:pt x="499" y="9"/>
                    <a:pt x="499" y="9"/>
                  </a:cubicBezTo>
                  <a:cubicBezTo>
                    <a:pt x="497" y="9"/>
                    <a:pt x="495" y="7"/>
                    <a:pt x="495" y="4"/>
                  </a:cubicBezTo>
                  <a:cubicBezTo>
                    <a:pt x="495" y="2"/>
                    <a:pt x="497" y="0"/>
                    <a:pt x="499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8" y="0"/>
                    <a:pt x="514" y="0"/>
                    <a:pt x="519" y="0"/>
                  </a:cubicBezTo>
                  <a:cubicBezTo>
                    <a:pt x="522" y="0"/>
                    <a:pt x="524" y="2"/>
                    <a:pt x="523" y="5"/>
                  </a:cubicBezTo>
                  <a:cubicBezTo>
                    <a:pt x="523" y="7"/>
                    <a:pt x="521" y="9"/>
                    <a:pt x="519" y="9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íşlíḑè"/>
            <p:cNvSpPr/>
            <p:nvPr/>
          </p:nvSpPr>
          <p:spPr bwMode="auto">
            <a:xfrm>
              <a:off x="4240213" y="2276476"/>
              <a:ext cx="53975" cy="65088"/>
            </a:xfrm>
            <a:custGeom>
              <a:avLst/>
              <a:gdLst>
                <a:gd name="T0" fmla="*/ 5 w 15"/>
                <a:gd name="T1" fmla="*/ 18 h 18"/>
                <a:gd name="T2" fmla="*/ 3 w 15"/>
                <a:gd name="T3" fmla="*/ 18 h 18"/>
                <a:gd name="T4" fmla="*/ 1 w 15"/>
                <a:gd name="T5" fmla="*/ 12 h 18"/>
                <a:gd name="T6" fmla="*/ 6 w 15"/>
                <a:gd name="T7" fmla="*/ 3 h 18"/>
                <a:gd name="T8" fmla="*/ 12 w 15"/>
                <a:gd name="T9" fmla="*/ 1 h 18"/>
                <a:gd name="T10" fmla="*/ 14 w 15"/>
                <a:gd name="T11" fmla="*/ 8 h 18"/>
                <a:gd name="T12" fmla="*/ 9 w 15"/>
                <a:gd name="T13" fmla="*/ 16 h 18"/>
                <a:gd name="T14" fmla="*/ 5 w 1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5" y="18"/>
                  </a:moveTo>
                  <a:cubicBezTo>
                    <a:pt x="5" y="18"/>
                    <a:pt x="4" y="18"/>
                    <a:pt x="3" y="18"/>
                  </a:cubicBezTo>
                  <a:cubicBezTo>
                    <a:pt x="1" y="17"/>
                    <a:pt x="0" y="14"/>
                    <a:pt x="1" y="12"/>
                  </a:cubicBezTo>
                  <a:cubicBezTo>
                    <a:pt x="3" y="9"/>
                    <a:pt x="5" y="6"/>
                    <a:pt x="6" y="3"/>
                  </a:cubicBezTo>
                  <a:cubicBezTo>
                    <a:pt x="8" y="1"/>
                    <a:pt x="10" y="0"/>
                    <a:pt x="12" y="1"/>
                  </a:cubicBezTo>
                  <a:cubicBezTo>
                    <a:pt x="15" y="3"/>
                    <a:pt x="15" y="5"/>
                    <a:pt x="14" y="8"/>
                  </a:cubicBezTo>
                  <a:cubicBezTo>
                    <a:pt x="12" y="10"/>
                    <a:pt x="11" y="13"/>
                    <a:pt x="9" y="16"/>
                  </a:cubicBezTo>
                  <a:cubicBezTo>
                    <a:pt x="8" y="18"/>
                    <a:pt x="7" y="18"/>
                    <a:pt x="5" y="18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ŝļïḑe"/>
            <p:cNvSpPr/>
            <p:nvPr/>
          </p:nvSpPr>
          <p:spPr bwMode="auto">
            <a:xfrm>
              <a:off x="4568825" y="4772026"/>
              <a:ext cx="57150" cy="61913"/>
            </a:xfrm>
            <a:custGeom>
              <a:avLst/>
              <a:gdLst>
                <a:gd name="T0" fmla="*/ 11 w 16"/>
                <a:gd name="T1" fmla="*/ 17 h 17"/>
                <a:gd name="T2" fmla="*/ 8 w 16"/>
                <a:gd name="T3" fmla="*/ 16 h 17"/>
                <a:gd name="T4" fmla="*/ 1 w 16"/>
                <a:gd name="T5" fmla="*/ 8 h 17"/>
                <a:gd name="T6" fmla="*/ 1 w 16"/>
                <a:gd name="T7" fmla="*/ 2 h 17"/>
                <a:gd name="T8" fmla="*/ 8 w 16"/>
                <a:gd name="T9" fmla="*/ 2 h 17"/>
                <a:gd name="T10" fmla="*/ 14 w 16"/>
                <a:gd name="T11" fmla="*/ 10 h 17"/>
                <a:gd name="T12" fmla="*/ 14 w 16"/>
                <a:gd name="T13" fmla="*/ 16 h 17"/>
                <a:gd name="T14" fmla="*/ 11 w 1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11" y="17"/>
                  </a:moveTo>
                  <a:cubicBezTo>
                    <a:pt x="10" y="17"/>
                    <a:pt x="9" y="17"/>
                    <a:pt x="8" y="16"/>
                  </a:cubicBezTo>
                  <a:cubicBezTo>
                    <a:pt x="6" y="13"/>
                    <a:pt x="3" y="11"/>
                    <a:pt x="1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1"/>
                    <a:pt x="8" y="2"/>
                  </a:cubicBezTo>
                  <a:cubicBezTo>
                    <a:pt x="10" y="5"/>
                    <a:pt x="12" y="7"/>
                    <a:pt x="14" y="10"/>
                  </a:cubicBezTo>
                  <a:cubicBezTo>
                    <a:pt x="16" y="11"/>
                    <a:pt x="16" y="14"/>
                    <a:pt x="14" y="16"/>
                  </a:cubicBezTo>
                  <a:cubicBezTo>
                    <a:pt x="13" y="17"/>
                    <a:pt x="12" y="17"/>
                    <a:pt x="11" y="17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íşḷíḑé"/>
            <p:cNvSpPr/>
            <p:nvPr/>
          </p:nvSpPr>
          <p:spPr bwMode="auto">
            <a:xfrm>
              <a:off x="4645025" y="4851401"/>
              <a:ext cx="198438" cy="180975"/>
            </a:xfrm>
            <a:custGeom>
              <a:avLst/>
              <a:gdLst>
                <a:gd name="T0" fmla="*/ 50 w 55"/>
                <a:gd name="T1" fmla="*/ 50 h 50"/>
                <a:gd name="T2" fmla="*/ 47 w 55"/>
                <a:gd name="T3" fmla="*/ 49 h 50"/>
                <a:gd name="T4" fmla="*/ 31 w 55"/>
                <a:gd name="T5" fmla="*/ 36 h 50"/>
                <a:gd name="T6" fmla="*/ 31 w 55"/>
                <a:gd name="T7" fmla="*/ 30 h 50"/>
                <a:gd name="T8" fmla="*/ 37 w 55"/>
                <a:gd name="T9" fmla="*/ 29 h 50"/>
                <a:gd name="T10" fmla="*/ 53 w 55"/>
                <a:gd name="T11" fmla="*/ 42 h 50"/>
                <a:gd name="T12" fmla="*/ 53 w 55"/>
                <a:gd name="T13" fmla="*/ 48 h 50"/>
                <a:gd name="T14" fmla="*/ 50 w 55"/>
                <a:gd name="T15" fmla="*/ 50 h 50"/>
                <a:gd name="T16" fmla="*/ 19 w 55"/>
                <a:gd name="T17" fmla="*/ 24 h 50"/>
                <a:gd name="T18" fmla="*/ 16 w 55"/>
                <a:gd name="T19" fmla="*/ 22 h 50"/>
                <a:gd name="T20" fmla="*/ 1 w 55"/>
                <a:gd name="T21" fmla="*/ 8 h 50"/>
                <a:gd name="T22" fmla="*/ 1 w 55"/>
                <a:gd name="T23" fmla="*/ 2 h 50"/>
                <a:gd name="T24" fmla="*/ 8 w 55"/>
                <a:gd name="T25" fmla="*/ 2 h 50"/>
                <a:gd name="T26" fmla="*/ 22 w 55"/>
                <a:gd name="T27" fmla="*/ 16 h 50"/>
                <a:gd name="T28" fmla="*/ 22 w 55"/>
                <a:gd name="T29" fmla="*/ 22 h 50"/>
                <a:gd name="T30" fmla="*/ 19 w 55"/>
                <a:gd name="T31" fmla="*/ 2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0">
                  <a:moveTo>
                    <a:pt x="50" y="50"/>
                  </a:moveTo>
                  <a:cubicBezTo>
                    <a:pt x="49" y="50"/>
                    <a:pt x="48" y="50"/>
                    <a:pt x="47" y="49"/>
                  </a:cubicBezTo>
                  <a:cubicBezTo>
                    <a:pt x="42" y="45"/>
                    <a:pt x="37" y="40"/>
                    <a:pt x="31" y="36"/>
                  </a:cubicBezTo>
                  <a:cubicBezTo>
                    <a:pt x="30" y="34"/>
                    <a:pt x="29" y="32"/>
                    <a:pt x="31" y="30"/>
                  </a:cubicBezTo>
                  <a:cubicBezTo>
                    <a:pt x="33" y="28"/>
                    <a:pt x="35" y="28"/>
                    <a:pt x="37" y="29"/>
                  </a:cubicBezTo>
                  <a:cubicBezTo>
                    <a:pt x="42" y="34"/>
                    <a:pt x="48" y="38"/>
                    <a:pt x="53" y="42"/>
                  </a:cubicBezTo>
                  <a:cubicBezTo>
                    <a:pt x="55" y="44"/>
                    <a:pt x="55" y="46"/>
                    <a:pt x="53" y="48"/>
                  </a:cubicBezTo>
                  <a:cubicBezTo>
                    <a:pt x="53" y="49"/>
                    <a:pt x="51" y="50"/>
                    <a:pt x="50" y="50"/>
                  </a:cubicBezTo>
                  <a:close/>
                  <a:moveTo>
                    <a:pt x="19" y="24"/>
                  </a:moveTo>
                  <a:cubicBezTo>
                    <a:pt x="18" y="24"/>
                    <a:pt x="17" y="23"/>
                    <a:pt x="16" y="22"/>
                  </a:cubicBezTo>
                  <a:cubicBezTo>
                    <a:pt x="11" y="18"/>
                    <a:pt x="6" y="13"/>
                    <a:pt x="1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12" y="7"/>
                    <a:pt x="17" y="11"/>
                    <a:pt x="22" y="16"/>
                  </a:cubicBezTo>
                  <a:cubicBezTo>
                    <a:pt x="24" y="18"/>
                    <a:pt x="24" y="20"/>
                    <a:pt x="22" y="22"/>
                  </a:cubicBezTo>
                  <a:cubicBezTo>
                    <a:pt x="22" y="23"/>
                    <a:pt x="20" y="24"/>
                    <a:pt x="19" y="24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şľíḓe"/>
            <p:cNvSpPr/>
            <p:nvPr/>
          </p:nvSpPr>
          <p:spPr bwMode="auto">
            <a:xfrm>
              <a:off x="4864100" y="5043488"/>
              <a:ext cx="2058988" cy="450850"/>
            </a:xfrm>
            <a:custGeom>
              <a:avLst/>
              <a:gdLst>
                <a:gd name="T0" fmla="*/ 346 w 570"/>
                <a:gd name="T1" fmla="*/ 125 h 125"/>
                <a:gd name="T2" fmla="*/ 346 w 570"/>
                <a:gd name="T3" fmla="*/ 116 h 125"/>
                <a:gd name="T4" fmla="*/ 366 w 570"/>
                <a:gd name="T5" fmla="*/ 116 h 125"/>
                <a:gd name="T6" fmla="*/ 366 w 570"/>
                <a:gd name="T7" fmla="*/ 125 h 125"/>
                <a:gd name="T8" fmla="*/ 326 w 570"/>
                <a:gd name="T9" fmla="*/ 124 h 125"/>
                <a:gd name="T10" fmla="*/ 305 w 570"/>
                <a:gd name="T11" fmla="*/ 123 h 125"/>
                <a:gd name="T12" fmla="*/ 306 w 570"/>
                <a:gd name="T13" fmla="*/ 114 h 125"/>
                <a:gd name="T14" fmla="*/ 330 w 570"/>
                <a:gd name="T15" fmla="*/ 120 h 125"/>
                <a:gd name="T16" fmla="*/ 387 w 570"/>
                <a:gd name="T17" fmla="*/ 124 h 125"/>
                <a:gd name="T18" fmla="*/ 386 w 570"/>
                <a:gd name="T19" fmla="*/ 115 h 125"/>
                <a:gd name="T20" fmla="*/ 411 w 570"/>
                <a:gd name="T21" fmla="*/ 117 h 125"/>
                <a:gd name="T22" fmla="*/ 387 w 570"/>
                <a:gd name="T23" fmla="*/ 124 h 125"/>
                <a:gd name="T24" fmla="*/ 285 w 570"/>
                <a:gd name="T25" fmla="*/ 121 h 125"/>
                <a:gd name="T26" fmla="*/ 261 w 570"/>
                <a:gd name="T27" fmla="*/ 113 h 125"/>
                <a:gd name="T28" fmla="*/ 286 w 570"/>
                <a:gd name="T29" fmla="*/ 112 h 125"/>
                <a:gd name="T30" fmla="*/ 285 w 570"/>
                <a:gd name="T31" fmla="*/ 121 h 125"/>
                <a:gd name="T32" fmla="*/ 423 w 570"/>
                <a:gd name="T33" fmla="*/ 116 h 125"/>
                <a:gd name="T34" fmla="*/ 447 w 570"/>
                <a:gd name="T35" fmla="*/ 108 h 125"/>
                <a:gd name="T36" fmla="*/ 448 w 570"/>
                <a:gd name="T37" fmla="*/ 117 h 125"/>
                <a:gd name="T38" fmla="*/ 427 w 570"/>
                <a:gd name="T39" fmla="*/ 120 h 125"/>
                <a:gd name="T40" fmla="*/ 244 w 570"/>
                <a:gd name="T41" fmla="*/ 114 h 125"/>
                <a:gd name="T42" fmla="*/ 221 w 570"/>
                <a:gd name="T43" fmla="*/ 105 h 125"/>
                <a:gd name="T44" fmla="*/ 246 w 570"/>
                <a:gd name="T45" fmla="*/ 106 h 125"/>
                <a:gd name="T46" fmla="*/ 245 w 570"/>
                <a:gd name="T47" fmla="*/ 115 h 125"/>
                <a:gd name="T48" fmla="*/ 463 w 570"/>
                <a:gd name="T49" fmla="*/ 110 h 125"/>
                <a:gd name="T50" fmla="*/ 486 w 570"/>
                <a:gd name="T51" fmla="*/ 101 h 125"/>
                <a:gd name="T52" fmla="*/ 488 w 570"/>
                <a:gd name="T53" fmla="*/ 109 h 125"/>
                <a:gd name="T54" fmla="*/ 467 w 570"/>
                <a:gd name="T55" fmla="*/ 114 h 125"/>
                <a:gd name="T56" fmla="*/ 204 w 570"/>
                <a:gd name="T57" fmla="*/ 105 h 125"/>
                <a:gd name="T58" fmla="*/ 182 w 570"/>
                <a:gd name="T59" fmla="*/ 94 h 125"/>
                <a:gd name="T60" fmla="*/ 207 w 570"/>
                <a:gd name="T61" fmla="*/ 97 h 125"/>
                <a:gd name="T62" fmla="*/ 205 w 570"/>
                <a:gd name="T63" fmla="*/ 106 h 125"/>
                <a:gd name="T64" fmla="*/ 503 w 570"/>
                <a:gd name="T65" fmla="*/ 101 h 125"/>
                <a:gd name="T66" fmla="*/ 525 w 570"/>
                <a:gd name="T67" fmla="*/ 90 h 125"/>
                <a:gd name="T68" fmla="*/ 528 w 570"/>
                <a:gd name="T69" fmla="*/ 99 h 125"/>
                <a:gd name="T70" fmla="*/ 507 w 570"/>
                <a:gd name="T71" fmla="*/ 104 h 125"/>
                <a:gd name="T72" fmla="*/ 165 w 570"/>
                <a:gd name="T73" fmla="*/ 94 h 125"/>
                <a:gd name="T74" fmla="*/ 143 w 570"/>
                <a:gd name="T75" fmla="*/ 81 h 125"/>
                <a:gd name="T76" fmla="*/ 168 w 570"/>
                <a:gd name="T77" fmla="*/ 85 h 125"/>
                <a:gd name="T78" fmla="*/ 167 w 570"/>
                <a:gd name="T79" fmla="*/ 94 h 125"/>
                <a:gd name="T80" fmla="*/ 541 w 570"/>
                <a:gd name="T81" fmla="*/ 90 h 125"/>
                <a:gd name="T82" fmla="*/ 563 w 570"/>
                <a:gd name="T83" fmla="*/ 77 h 125"/>
                <a:gd name="T84" fmla="*/ 566 w 570"/>
                <a:gd name="T85" fmla="*/ 85 h 125"/>
                <a:gd name="T86" fmla="*/ 546 w 570"/>
                <a:gd name="T87" fmla="*/ 93 h 125"/>
                <a:gd name="T88" fmla="*/ 127 w 570"/>
                <a:gd name="T89" fmla="*/ 79 h 125"/>
                <a:gd name="T90" fmla="*/ 106 w 570"/>
                <a:gd name="T91" fmla="*/ 65 h 125"/>
                <a:gd name="T92" fmla="*/ 130 w 570"/>
                <a:gd name="T93" fmla="*/ 71 h 125"/>
                <a:gd name="T94" fmla="*/ 128 w 570"/>
                <a:gd name="T95" fmla="*/ 80 h 125"/>
                <a:gd name="T96" fmla="*/ 90 w 570"/>
                <a:gd name="T97" fmla="*/ 62 h 125"/>
                <a:gd name="T98" fmla="*/ 70 w 570"/>
                <a:gd name="T99" fmla="*/ 47 h 125"/>
                <a:gd name="T100" fmla="*/ 94 w 570"/>
                <a:gd name="T101" fmla="*/ 54 h 125"/>
                <a:gd name="T102" fmla="*/ 92 w 570"/>
                <a:gd name="T103" fmla="*/ 63 h 125"/>
                <a:gd name="T104" fmla="*/ 54 w 570"/>
                <a:gd name="T105" fmla="*/ 43 h 125"/>
                <a:gd name="T106" fmla="*/ 35 w 570"/>
                <a:gd name="T107" fmla="*/ 26 h 125"/>
                <a:gd name="T108" fmla="*/ 58 w 570"/>
                <a:gd name="T109" fmla="*/ 35 h 125"/>
                <a:gd name="T110" fmla="*/ 56 w 570"/>
                <a:gd name="T111" fmla="*/ 43 h 125"/>
                <a:gd name="T112" fmla="*/ 19 w 570"/>
                <a:gd name="T113" fmla="*/ 21 h 125"/>
                <a:gd name="T114" fmla="*/ 2 w 570"/>
                <a:gd name="T115" fmla="*/ 2 h 125"/>
                <a:gd name="T116" fmla="*/ 24 w 570"/>
                <a:gd name="T117" fmla="*/ 13 h 125"/>
                <a:gd name="T118" fmla="*/ 22 w 570"/>
                <a:gd name="T119" fmla="*/ 2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0" h="125">
                  <a:moveTo>
                    <a:pt x="354" y="125"/>
                  </a:moveTo>
                  <a:cubicBezTo>
                    <a:pt x="351" y="125"/>
                    <a:pt x="349" y="125"/>
                    <a:pt x="346" y="125"/>
                  </a:cubicBezTo>
                  <a:cubicBezTo>
                    <a:pt x="344" y="125"/>
                    <a:pt x="342" y="123"/>
                    <a:pt x="342" y="120"/>
                  </a:cubicBezTo>
                  <a:cubicBezTo>
                    <a:pt x="342" y="118"/>
                    <a:pt x="344" y="116"/>
                    <a:pt x="346" y="116"/>
                  </a:cubicBezTo>
                  <a:cubicBezTo>
                    <a:pt x="346" y="116"/>
                    <a:pt x="346" y="116"/>
                    <a:pt x="346" y="116"/>
                  </a:cubicBezTo>
                  <a:cubicBezTo>
                    <a:pt x="353" y="116"/>
                    <a:pt x="360" y="116"/>
                    <a:pt x="366" y="116"/>
                  </a:cubicBezTo>
                  <a:cubicBezTo>
                    <a:pt x="369" y="116"/>
                    <a:pt x="371" y="118"/>
                    <a:pt x="371" y="120"/>
                  </a:cubicBezTo>
                  <a:cubicBezTo>
                    <a:pt x="371" y="122"/>
                    <a:pt x="369" y="125"/>
                    <a:pt x="366" y="125"/>
                  </a:cubicBezTo>
                  <a:cubicBezTo>
                    <a:pt x="362" y="125"/>
                    <a:pt x="358" y="125"/>
                    <a:pt x="354" y="125"/>
                  </a:cubicBezTo>
                  <a:close/>
                  <a:moveTo>
                    <a:pt x="326" y="124"/>
                  </a:moveTo>
                  <a:cubicBezTo>
                    <a:pt x="326" y="124"/>
                    <a:pt x="326" y="124"/>
                    <a:pt x="326" y="124"/>
                  </a:cubicBezTo>
                  <a:cubicBezTo>
                    <a:pt x="319" y="124"/>
                    <a:pt x="312" y="123"/>
                    <a:pt x="305" y="123"/>
                  </a:cubicBezTo>
                  <a:cubicBezTo>
                    <a:pt x="303" y="122"/>
                    <a:pt x="301" y="120"/>
                    <a:pt x="301" y="118"/>
                  </a:cubicBezTo>
                  <a:cubicBezTo>
                    <a:pt x="301" y="115"/>
                    <a:pt x="303" y="114"/>
                    <a:pt x="306" y="114"/>
                  </a:cubicBezTo>
                  <a:cubicBezTo>
                    <a:pt x="312" y="114"/>
                    <a:pt x="319" y="115"/>
                    <a:pt x="326" y="115"/>
                  </a:cubicBezTo>
                  <a:cubicBezTo>
                    <a:pt x="328" y="115"/>
                    <a:pt x="330" y="117"/>
                    <a:pt x="330" y="120"/>
                  </a:cubicBezTo>
                  <a:cubicBezTo>
                    <a:pt x="330" y="122"/>
                    <a:pt x="328" y="124"/>
                    <a:pt x="326" y="124"/>
                  </a:cubicBezTo>
                  <a:close/>
                  <a:moveTo>
                    <a:pt x="387" y="124"/>
                  </a:moveTo>
                  <a:cubicBezTo>
                    <a:pt x="384" y="124"/>
                    <a:pt x="382" y="122"/>
                    <a:pt x="382" y="120"/>
                  </a:cubicBezTo>
                  <a:cubicBezTo>
                    <a:pt x="382" y="117"/>
                    <a:pt x="384" y="115"/>
                    <a:pt x="386" y="115"/>
                  </a:cubicBezTo>
                  <a:cubicBezTo>
                    <a:pt x="393" y="115"/>
                    <a:pt x="400" y="114"/>
                    <a:pt x="407" y="113"/>
                  </a:cubicBezTo>
                  <a:cubicBezTo>
                    <a:pt x="409" y="113"/>
                    <a:pt x="411" y="115"/>
                    <a:pt x="411" y="117"/>
                  </a:cubicBezTo>
                  <a:cubicBezTo>
                    <a:pt x="412" y="120"/>
                    <a:pt x="410" y="122"/>
                    <a:pt x="407" y="122"/>
                  </a:cubicBezTo>
                  <a:cubicBezTo>
                    <a:pt x="401" y="123"/>
                    <a:pt x="394" y="123"/>
                    <a:pt x="387" y="124"/>
                  </a:cubicBezTo>
                  <a:close/>
                  <a:moveTo>
                    <a:pt x="285" y="121"/>
                  </a:moveTo>
                  <a:cubicBezTo>
                    <a:pt x="285" y="121"/>
                    <a:pt x="285" y="121"/>
                    <a:pt x="285" y="121"/>
                  </a:cubicBezTo>
                  <a:cubicBezTo>
                    <a:pt x="278" y="120"/>
                    <a:pt x="271" y="119"/>
                    <a:pt x="264" y="118"/>
                  </a:cubicBezTo>
                  <a:cubicBezTo>
                    <a:pt x="262" y="118"/>
                    <a:pt x="260" y="115"/>
                    <a:pt x="261" y="113"/>
                  </a:cubicBezTo>
                  <a:cubicBezTo>
                    <a:pt x="261" y="110"/>
                    <a:pt x="263" y="109"/>
                    <a:pt x="266" y="109"/>
                  </a:cubicBezTo>
                  <a:cubicBezTo>
                    <a:pt x="272" y="110"/>
                    <a:pt x="279" y="111"/>
                    <a:pt x="286" y="112"/>
                  </a:cubicBezTo>
                  <a:cubicBezTo>
                    <a:pt x="288" y="112"/>
                    <a:pt x="290" y="114"/>
                    <a:pt x="290" y="117"/>
                  </a:cubicBezTo>
                  <a:cubicBezTo>
                    <a:pt x="289" y="119"/>
                    <a:pt x="287" y="121"/>
                    <a:pt x="285" y="121"/>
                  </a:cubicBezTo>
                  <a:close/>
                  <a:moveTo>
                    <a:pt x="427" y="120"/>
                  </a:moveTo>
                  <a:cubicBezTo>
                    <a:pt x="425" y="120"/>
                    <a:pt x="423" y="119"/>
                    <a:pt x="423" y="116"/>
                  </a:cubicBezTo>
                  <a:cubicBezTo>
                    <a:pt x="422" y="114"/>
                    <a:pt x="424" y="112"/>
                    <a:pt x="427" y="111"/>
                  </a:cubicBezTo>
                  <a:cubicBezTo>
                    <a:pt x="433" y="110"/>
                    <a:pt x="440" y="109"/>
                    <a:pt x="447" y="108"/>
                  </a:cubicBezTo>
                  <a:cubicBezTo>
                    <a:pt x="449" y="108"/>
                    <a:pt x="451" y="110"/>
                    <a:pt x="452" y="112"/>
                  </a:cubicBezTo>
                  <a:cubicBezTo>
                    <a:pt x="452" y="115"/>
                    <a:pt x="450" y="117"/>
                    <a:pt x="448" y="117"/>
                  </a:cubicBezTo>
                  <a:cubicBezTo>
                    <a:pt x="441" y="118"/>
                    <a:pt x="434" y="119"/>
                    <a:pt x="428" y="120"/>
                  </a:cubicBezTo>
                  <a:lnTo>
                    <a:pt x="427" y="120"/>
                  </a:lnTo>
                  <a:close/>
                  <a:moveTo>
                    <a:pt x="245" y="115"/>
                  </a:moveTo>
                  <a:cubicBezTo>
                    <a:pt x="244" y="114"/>
                    <a:pt x="244" y="114"/>
                    <a:pt x="244" y="114"/>
                  </a:cubicBezTo>
                  <a:cubicBezTo>
                    <a:pt x="238" y="113"/>
                    <a:pt x="231" y="112"/>
                    <a:pt x="224" y="110"/>
                  </a:cubicBezTo>
                  <a:cubicBezTo>
                    <a:pt x="222" y="110"/>
                    <a:pt x="220" y="107"/>
                    <a:pt x="221" y="105"/>
                  </a:cubicBezTo>
                  <a:cubicBezTo>
                    <a:pt x="221" y="103"/>
                    <a:pt x="224" y="101"/>
                    <a:pt x="226" y="102"/>
                  </a:cubicBezTo>
                  <a:cubicBezTo>
                    <a:pt x="233" y="103"/>
                    <a:pt x="239" y="104"/>
                    <a:pt x="246" y="106"/>
                  </a:cubicBezTo>
                  <a:cubicBezTo>
                    <a:pt x="248" y="106"/>
                    <a:pt x="250" y="108"/>
                    <a:pt x="249" y="111"/>
                  </a:cubicBezTo>
                  <a:cubicBezTo>
                    <a:pt x="249" y="113"/>
                    <a:pt x="247" y="115"/>
                    <a:pt x="245" y="115"/>
                  </a:cubicBezTo>
                  <a:close/>
                  <a:moveTo>
                    <a:pt x="467" y="114"/>
                  </a:moveTo>
                  <a:cubicBezTo>
                    <a:pt x="465" y="114"/>
                    <a:pt x="463" y="112"/>
                    <a:pt x="463" y="110"/>
                  </a:cubicBezTo>
                  <a:cubicBezTo>
                    <a:pt x="462" y="108"/>
                    <a:pt x="464" y="105"/>
                    <a:pt x="466" y="105"/>
                  </a:cubicBezTo>
                  <a:cubicBezTo>
                    <a:pt x="473" y="104"/>
                    <a:pt x="480" y="102"/>
                    <a:pt x="486" y="101"/>
                  </a:cubicBezTo>
                  <a:cubicBezTo>
                    <a:pt x="489" y="100"/>
                    <a:pt x="491" y="102"/>
                    <a:pt x="491" y="104"/>
                  </a:cubicBezTo>
                  <a:cubicBezTo>
                    <a:pt x="492" y="106"/>
                    <a:pt x="491" y="109"/>
                    <a:pt x="488" y="109"/>
                  </a:cubicBezTo>
                  <a:cubicBezTo>
                    <a:pt x="481" y="111"/>
                    <a:pt x="475" y="112"/>
                    <a:pt x="468" y="114"/>
                  </a:cubicBezTo>
                  <a:lnTo>
                    <a:pt x="467" y="114"/>
                  </a:lnTo>
                  <a:close/>
                  <a:moveTo>
                    <a:pt x="205" y="106"/>
                  </a:moveTo>
                  <a:cubicBezTo>
                    <a:pt x="205" y="106"/>
                    <a:pt x="205" y="106"/>
                    <a:pt x="204" y="105"/>
                  </a:cubicBezTo>
                  <a:cubicBezTo>
                    <a:pt x="198" y="104"/>
                    <a:pt x="191" y="102"/>
                    <a:pt x="185" y="100"/>
                  </a:cubicBezTo>
                  <a:cubicBezTo>
                    <a:pt x="182" y="99"/>
                    <a:pt x="181" y="97"/>
                    <a:pt x="182" y="94"/>
                  </a:cubicBezTo>
                  <a:cubicBezTo>
                    <a:pt x="182" y="92"/>
                    <a:pt x="185" y="91"/>
                    <a:pt x="187" y="91"/>
                  </a:cubicBezTo>
                  <a:cubicBezTo>
                    <a:pt x="194" y="93"/>
                    <a:pt x="200" y="95"/>
                    <a:pt x="207" y="97"/>
                  </a:cubicBezTo>
                  <a:cubicBezTo>
                    <a:pt x="209" y="97"/>
                    <a:pt x="210" y="100"/>
                    <a:pt x="210" y="102"/>
                  </a:cubicBezTo>
                  <a:cubicBezTo>
                    <a:pt x="209" y="104"/>
                    <a:pt x="207" y="106"/>
                    <a:pt x="205" y="106"/>
                  </a:cubicBezTo>
                  <a:close/>
                  <a:moveTo>
                    <a:pt x="507" y="104"/>
                  </a:moveTo>
                  <a:cubicBezTo>
                    <a:pt x="505" y="104"/>
                    <a:pt x="503" y="103"/>
                    <a:pt x="503" y="101"/>
                  </a:cubicBezTo>
                  <a:cubicBezTo>
                    <a:pt x="502" y="99"/>
                    <a:pt x="503" y="96"/>
                    <a:pt x="506" y="96"/>
                  </a:cubicBezTo>
                  <a:cubicBezTo>
                    <a:pt x="512" y="94"/>
                    <a:pt x="519" y="92"/>
                    <a:pt x="525" y="90"/>
                  </a:cubicBezTo>
                  <a:cubicBezTo>
                    <a:pt x="527" y="89"/>
                    <a:pt x="530" y="91"/>
                    <a:pt x="531" y="93"/>
                  </a:cubicBezTo>
                  <a:cubicBezTo>
                    <a:pt x="531" y="95"/>
                    <a:pt x="530" y="98"/>
                    <a:pt x="528" y="99"/>
                  </a:cubicBezTo>
                  <a:cubicBezTo>
                    <a:pt x="521" y="101"/>
                    <a:pt x="515" y="103"/>
                    <a:pt x="508" y="104"/>
                  </a:cubicBezTo>
                  <a:cubicBezTo>
                    <a:pt x="508" y="104"/>
                    <a:pt x="507" y="104"/>
                    <a:pt x="507" y="104"/>
                  </a:cubicBezTo>
                  <a:close/>
                  <a:moveTo>
                    <a:pt x="167" y="94"/>
                  </a:moveTo>
                  <a:cubicBezTo>
                    <a:pt x="166" y="94"/>
                    <a:pt x="166" y="94"/>
                    <a:pt x="165" y="94"/>
                  </a:cubicBezTo>
                  <a:cubicBezTo>
                    <a:pt x="159" y="92"/>
                    <a:pt x="152" y="89"/>
                    <a:pt x="146" y="87"/>
                  </a:cubicBezTo>
                  <a:cubicBezTo>
                    <a:pt x="143" y="86"/>
                    <a:pt x="142" y="83"/>
                    <a:pt x="143" y="81"/>
                  </a:cubicBezTo>
                  <a:cubicBezTo>
                    <a:pt x="144" y="79"/>
                    <a:pt x="147" y="78"/>
                    <a:pt x="149" y="79"/>
                  </a:cubicBezTo>
                  <a:cubicBezTo>
                    <a:pt x="155" y="81"/>
                    <a:pt x="162" y="83"/>
                    <a:pt x="168" y="85"/>
                  </a:cubicBezTo>
                  <a:cubicBezTo>
                    <a:pt x="170" y="86"/>
                    <a:pt x="171" y="89"/>
                    <a:pt x="171" y="91"/>
                  </a:cubicBezTo>
                  <a:cubicBezTo>
                    <a:pt x="170" y="93"/>
                    <a:pt x="168" y="94"/>
                    <a:pt x="167" y="94"/>
                  </a:cubicBezTo>
                  <a:close/>
                  <a:moveTo>
                    <a:pt x="546" y="93"/>
                  </a:moveTo>
                  <a:cubicBezTo>
                    <a:pt x="544" y="93"/>
                    <a:pt x="542" y="91"/>
                    <a:pt x="541" y="90"/>
                  </a:cubicBezTo>
                  <a:cubicBezTo>
                    <a:pt x="541" y="87"/>
                    <a:pt x="542" y="85"/>
                    <a:pt x="544" y="84"/>
                  </a:cubicBezTo>
                  <a:cubicBezTo>
                    <a:pt x="550" y="82"/>
                    <a:pt x="557" y="79"/>
                    <a:pt x="563" y="77"/>
                  </a:cubicBezTo>
                  <a:cubicBezTo>
                    <a:pt x="565" y="76"/>
                    <a:pt x="568" y="77"/>
                    <a:pt x="569" y="80"/>
                  </a:cubicBezTo>
                  <a:cubicBezTo>
                    <a:pt x="570" y="82"/>
                    <a:pt x="569" y="84"/>
                    <a:pt x="566" y="85"/>
                  </a:cubicBezTo>
                  <a:cubicBezTo>
                    <a:pt x="560" y="88"/>
                    <a:pt x="554" y="90"/>
                    <a:pt x="547" y="92"/>
                  </a:cubicBezTo>
                  <a:cubicBezTo>
                    <a:pt x="547" y="92"/>
                    <a:pt x="546" y="93"/>
                    <a:pt x="546" y="93"/>
                  </a:cubicBezTo>
                  <a:close/>
                  <a:moveTo>
                    <a:pt x="128" y="80"/>
                  </a:moveTo>
                  <a:cubicBezTo>
                    <a:pt x="128" y="80"/>
                    <a:pt x="127" y="80"/>
                    <a:pt x="127" y="79"/>
                  </a:cubicBezTo>
                  <a:cubicBezTo>
                    <a:pt x="120" y="77"/>
                    <a:pt x="114" y="74"/>
                    <a:pt x="108" y="71"/>
                  </a:cubicBezTo>
                  <a:cubicBezTo>
                    <a:pt x="106" y="70"/>
                    <a:pt x="105" y="67"/>
                    <a:pt x="106" y="65"/>
                  </a:cubicBezTo>
                  <a:cubicBezTo>
                    <a:pt x="107" y="63"/>
                    <a:pt x="109" y="62"/>
                    <a:pt x="112" y="63"/>
                  </a:cubicBezTo>
                  <a:cubicBezTo>
                    <a:pt x="118" y="66"/>
                    <a:pt x="124" y="69"/>
                    <a:pt x="130" y="71"/>
                  </a:cubicBezTo>
                  <a:cubicBezTo>
                    <a:pt x="132" y="72"/>
                    <a:pt x="134" y="75"/>
                    <a:pt x="133" y="77"/>
                  </a:cubicBezTo>
                  <a:cubicBezTo>
                    <a:pt x="132" y="79"/>
                    <a:pt x="130" y="80"/>
                    <a:pt x="128" y="80"/>
                  </a:cubicBezTo>
                  <a:close/>
                  <a:moveTo>
                    <a:pt x="92" y="63"/>
                  </a:moveTo>
                  <a:cubicBezTo>
                    <a:pt x="91" y="63"/>
                    <a:pt x="90" y="63"/>
                    <a:pt x="90" y="62"/>
                  </a:cubicBezTo>
                  <a:cubicBezTo>
                    <a:pt x="83" y="59"/>
                    <a:pt x="77" y="56"/>
                    <a:pt x="71" y="53"/>
                  </a:cubicBezTo>
                  <a:cubicBezTo>
                    <a:pt x="69" y="52"/>
                    <a:pt x="68" y="49"/>
                    <a:pt x="70" y="47"/>
                  </a:cubicBezTo>
                  <a:cubicBezTo>
                    <a:pt x="71" y="45"/>
                    <a:pt x="73" y="44"/>
                    <a:pt x="76" y="45"/>
                  </a:cubicBezTo>
                  <a:cubicBezTo>
                    <a:pt x="81" y="48"/>
                    <a:pt x="87" y="51"/>
                    <a:pt x="94" y="54"/>
                  </a:cubicBezTo>
                  <a:cubicBezTo>
                    <a:pt x="96" y="55"/>
                    <a:pt x="97" y="58"/>
                    <a:pt x="95" y="60"/>
                  </a:cubicBezTo>
                  <a:cubicBezTo>
                    <a:pt x="95" y="62"/>
                    <a:pt x="93" y="63"/>
                    <a:pt x="92" y="63"/>
                  </a:cubicBezTo>
                  <a:close/>
                  <a:moveTo>
                    <a:pt x="56" y="43"/>
                  </a:moveTo>
                  <a:cubicBezTo>
                    <a:pt x="55" y="43"/>
                    <a:pt x="54" y="43"/>
                    <a:pt x="54" y="43"/>
                  </a:cubicBezTo>
                  <a:cubicBezTo>
                    <a:pt x="48" y="39"/>
                    <a:pt x="42" y="36"/>
                    <a:pt x="36" y="32"/>
                  </a:cubicBezTo>
                  <a:cubicBezTo>
                    <a:pt x="34" y="31"/>
                    <a:pt x="33" y="28"/>
                    <a:pt x="35" y="26"/>
                  </a:cubicBezTo>
                  <a:cubicBezTo>
                    <a:pt x="36" y="24"/>
                    <a:pt x="39" y="23"/>
                    <a:pt x="41" y="24"/>
                  </a:cubicBezTo>
                  <a:cubicBezTo>
                    <a:pt x="47" y="28"/>
                    <a:pt x="52" y="32"/>
                    <a:pt x="58" y="35"/>
                  </a:cubicBezTo>
                  <a:cubicBezTo>
                    <a:pt x="60" y="36"/>
                    <a:pt x="61" y="39"/>
                    <a:pt x="60" y="41"/>
                  </a:cubicBezTo>
                  <a:cubicBezTo>
                    <a:pt x="59" y="42"/>
                    <a:pt x="57" y="43"/>
                    <a:pt x="56" y="43"/>
                  </a:cubicBezTo>
                  <a:close/>
                  <a:moveTo>
                    <a:pt x="22" y="21"/>
                  </a:moveTo>
                  <a:cubicBezTo>
                    <a:pt x="21" y="21"/>
                    <a:pt x="20" y="21"/>
                    <a:pt x="19" y="21"/>
                  </a:cubicBezTo>
                  <a:cubicBezTo>
                    <a:pt x="14" y="17"/>
                    <a:pt x="8" y="13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3" y="5"/>
                    <a:pt x="19" y="9"/>
                    <a:pt x="24" y="13"/>
                  </a:cubicBezTo>
                  <a:cubicBezTo>
                    <a:pt x="26" y="15"/>
                    <a:pt x="27" y="17"/>
                    <a:pt x="25" y="19"/>
                  </a:cubicBezTo>
                  <a:cubicBezTo>
                    <a:pt x="24" y="21"/>
                    <a:pt x="23" y="21"/>
                    <a:pt x="22" y="21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ṥlïḑè"/>
            <p:cNvSpPr/>
            <p:nvPr/>
          </p:nvSpPr>
          <p:spPr bwMode="auto">
            <a:xfrm>
              <a:off x="6954838" y="5273676"/>
              <a:ext cx="69850" cy="50800"/>
            </a:xfrm>
            <a:custGeom>
              <a:avLst/>
              <a:gdLst>
                <a:gd name="T0" fmla="*/ 5 w 19"/>
                <a:gd name="T1" fmla="*/ 14 h 14"/>
                <a:gd name="T2" fmla="*/ 0 w 19"/>
                <a:gd name="T3" fmla="*/ 11 h 14"/>
                <a:gd name="T4" fmla="*/ 3 w 19"/>
                <a:gd name="T5" fmla="*/ 5 h 14"/>
                <a:gd name="T6" fmla="*/ 12 w 19"/>
                <a:gd name="T7" fmla="*/ 1 h 14"/>
                <a:gd name="T8" fmla="*/ 18 w 19"/>
                <a:gd name="T9" fmla="*/ 4 h 14"/>
                <a:gd name="T10" fmla="*/ 15 w 19"/>
                <a:gd name="T11" fmla="*/ 10 h 14"/>
                <a:gd name="T12" fmla="*/ 6 w 19"/>
                <a:gd name="T13" fmla="*/ 14 h 14"/>
                <a:gd name="T14" fmla="*/ 5 w 19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4">
                  <a:moveTo>
                    <a:pt x="5" y="14"/>
                  </a:moveTo>
                  <a:cubicBezTo>
                    <a:pt x="3" y="14"/>
                    <a:pt x="1" y="13"/>
                    <a:pt x="0" y="11"/>
                  </a:cubicBezTo>
                  <a:cubicBezTo>
                    <a:pt x="0" y="9"/>
                    <a:pt x="1" y="6"/>
                    <a:pt x="3" y="5"/>
                  </a:cubicBezTo>
                  <a:cubicBezTo>
                    <a:pt x="6" y="4"/>
                    <a:pt x="9" y="3"/>
                    <a:pt x="12" y="1"/>
                  </a:cubicBezTo>
                  <a:cubicBezTo>
                    <a:pt x="14" y="0"/>
                    <a:pt x="17" y="1"/>
                    <a:pt x="18" y="4"/>
                  </a:cubicBezTo>
                  <a:cubicBezTo>
                    <a:pt x="19" y="6"/>
                    <a:pt x="18" y="9"/>
                    <a:pt x="15" y="10"/>
                  </a:cubicBezTo>
                  <a:cubicBezTo>
                    <a:pt x="12" y="11"/>
                    <a:pt x="9" y="12"/>
                    <a:pt x="6" y="14"/>
                  </a:cubicBezTo>
                  <a:cubicBezTo>
                    <a:pt x="6" y="14"/>
                    <a:pt x="5" y="14"/>
                    <a:pt x="5" y="14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îšļiḑê"/>
            <p:cNvSpPr/>
            <p:nvPr/>
          </p:nvSpPr>
          <p:spPr bwMode="auto">
            <a:xfrm>
              <a:off x="4084638" y="2438401"/>
              <a:ext cx="217488" cy="76200"/>
            </a:xfrm>
            <a:custGeom>
              <a:avLst/>
              <a:gdLst>
                <a:gd name="T0" fmla="*/ 5 w 60"/>
                <a:gd name="T1" fmla="*/ 21 h 21"/>
                <a:gd name="T2" fmla="*/ 0 w 60"/>
                <a:gd name="T3" fmla="*/ 18 h 21"/>
                <a:gd name="T4" fmla="*/ 4 w 60"/>
                <a:gd name="T5" fmla="*/ 12 h 21"/>
                <a:gd name="T6" fmla="*/ 54 w 60"/>
                <a:gd name="T7" fmla="*/ 1 h 21"/>
                <a:gd name="T8" fmla="*/ 59 w 60"/>
                <a:gd name="T9" fmla="*/ 4 h 21"/>
                <a:gd name="T10" fmla="*/ 56 w 60"/>
                <a:gd name="T11" fmla="*/ 9 h 21"/>
                <a:gd name="T12" fmla="*/ 6 w 60"/>
                <a:gd name="T13" fmla="*/ 21 h 21"/>
                <a:gd name="T14" fmla="*/ 5 w 6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1">
                  <a:moveTo>
                    <a:pt x="5" y="21"/>
                  </a:moveTo>
                  <a:cubicBezTo>
                    <a:pt x="3" y="21"/>
                    <a:pt x="1" y="20"/>
                    <a:pt x="0" y="18"/>
                  </a:cubicBezTo>
                  <a:cubicBezTo>
                    <a:pt x="0" y="15"/>
                    <a:pt x="1" y="13"/>
                    <a:pt x="4" y="1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0"/>
                    <a:pt x="58" y="2"/>
                    <a:pt x="59" y="4"/>
                  </a:cubicBezTo>
                  <a:cubicBezTo>
                    <a:pt x="60" y="6"/>
                    <a:pt x="58" y="9"/>
                    <a:pt x="56" y="9"/>
                  </a:cubicBezTo>
                  <a:cubicBezTo>
                    <a:pt x="6" y="21"/>
                    <a:pt x="6" y="21"/>
                    <a:pt x="6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išḷïḓe"/>
            <p:cNvSpPr/>
            <p:nvPr/>
          </p:nvSpPr>
          <p:spPr bwMode="auto">
            <a:xfrm>
              <a:off x="4152900" y="2370138"/>
              <a:ext cx="76200" cy="212725"/>
            </a:xfrm>
            <a:custGeom>
              <a:avLst/>
              <a:gdLst>
                <a:gd name="T0" fmla="*/ 16 w 21"/>
                <a:gd name="T1" fmla="*/ 59 h 59"/>
                <a:gd name="T2" fmla="*/ 12 w 21"/>
                <a:gd name="T3" fmla="*/ 56 h 59"/>
                <a:gd name="T4" fmla="*/ 1 w 21"/>
                <a:gd name="T5" fmla="*/ 6 h 59"/>
                <a:gd name="T6" fmla="*/ 4 w 21"/>
                <a:gd name="T7" fmla="*/ 0 h 59"/>
                <a:gd name="T8" fmla="*/ 9 w 21"/>
                <a:gd name="T9" fmla="*/ 4 h 59"/>
                <a:gd name="T10" fmla="*/ 21 w 21"/>
                <a:gd name="T11" fmla="*/ 54 h 59"/>
                <a:gd name="T12" fmla="*/ 17 w 21"/>
                <a:gd name="T13" fmla="*/ 59 h 59"/>
                <a:gd name="T14" fmla="*/ 16 w 21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9">
                  <a:moveTo>
                    <a:pt x="16" y="59"/>
                  </a:moveTo>
                  <a:cubicBezTo>
                    <a:pt x="14" y="59"/>
                    <a:pt x="13" y="58"/>
                    <a:pt x="12" y="5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9" y="1"/>
                    <a:pt x="9" y="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6"/>
                    <a:pt x="20" y="59"/>
                    <a:pt x="17" y="59"/>
                  </a:cubicBezTo>
                  <a:lnTo>
                    <a:pt x="16" y="59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ṣḷíḓê"/>
            <p:cNvSpPr/>
            <p:nvPr/>
          </p:nvSpPr>
          <p:spPr bwMode="auto">
            <a:xfrm>
              <a:off x="7673975" y="4627563"/>
              <a:ext cx="215900" cy="76200"/>
            </a:xfrm>
            <a:custGeom>
              <a:avLst/>
              <a:gdLst>
                <a:gd name="T0" fmla="*/ 5 w 60"/>
                <a:gd name="T1" fmla="*/ 21 h 21"/>
                <a:gd name="T2" fmla="*/ 0 w 60"/>
                <a:gd name="T3" fmla="*/ 18 h 21"/>
                <a:gd name="T4" fmla="*/ 4 w 60"/>
                <a:gd name="T5" fmla="*/ 12 h 21"/>
                <a:gd name="T6" fmla="*/ 54 w 60"/>
                <a:gd name="T7" fmla="*/ 1 h 21"/>
                <a:gd name="T8" fmla="*/ 59 w 60"/>
                <a:gd name="T9" fmla="*/ 4 h 21"/>
                <a:gd name="T10" fmla="*/ 56 w 60"/>
                <a:gd name="T11" fmla="*/ 10 h 21"/>
                <a:gd name="T12" fmla="*/ 6 w 60"/>
                <a:gd name="T13" fmla="*/ 21 h 21"/>
                <a:gd name="T14" fmla="*/ 5 w 6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1">
                  <a:moveTo>
                    <a:pt x="5" y="21"/>
                  </a:moveTo>
                  <a:cubicBezTo>
                    <a:pt x="3" y="21"/>
                    <a:pt x="1" y="20"/>
                    <a:pt x="0" y="18"/>
                  </a:cubicBezTo>
                  <a:cubicBezTo>
                    <a:pt x="0" y="15"/>
                    <a:pt x="1" y="13"/>
                    <a:pt x="4" y="1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0"/>
                    <a:pt x="59" y="2"/>
                    <a:pt x="59" y="4"/>
                  </a:cubicBezTo>
                  <a:cubicBezTo>
                    <a:pt x="60" y="7"/>
                    <a:pt x="58" y="9"/>
                    <a:pt x="56" y="10"/>
                  </a:cubicBezTo>
                  <a:cubicBezTo>
                    <a:pt x="6" y="21"/>
                    <a:pt x="6" y="21"/>
                    <a:pt x="6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ṩ1iḍé"/>
            <p:cNvSpPr/>
            <p:nvPr/>
          </p:nvSpPr>
          <p:spPr bwMode="auto">
            <a:xfrm>
              <a:off x="7742238" y="4559301"/>
              <a:ext cx="76200" cy="212725"/>
            </a:xfrm>
            <a:custGeom>
              <a:avLst/>
              <a:gdLst>
                <a:gd name="T0" fmla="*/ 16 w 21"/>
                <a:gd name="T1" fmla="*/ 59 h 59"/>
                <a:gd name="T2" fmla="*/ 12 w 21"/>
                <a:gd name="T3" fmla="*/ 56 h 59"/>
                <a:gd name="T4" fmla="*/ 1 w 21"/>
                <a:gd name="T5" fmla="*/ 6 h 59"/>
                <a:gd name="T6" fmla="*/ 4 w 21"/>
                <a:gd name="T7" fmla="*/ 1 h 59"/>
                <a:gd name="T8" fmla="*/ 9 w 21"/>
                <a:gd name="T9" fmla="*/ 4 h 59"/>
                <a:gd name="T10" fmla="*/ 21 w 21"/>
                <a:gd name="T11" fmla="*/ 54 h 59"/>
                <a:gd name="T12" fmla="*/ 17 w 21"/>
                <a:gd name="T13" fmla="*/ 59 h 59"/>
                <a:gd name="T14" fmla="*/ 16 w 21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9">
                  <a:moveTo>
                    <a:pt x="16" y="59"/>
                  </a:moveTo>
                  <a:cubicBezTo>
                    <a:pt x="14" y="59"/>
                    <a:pt x="13" y="58"/>
                    <a:pt x="12" y="5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6" y="0"/>
                    <a:pt x="9" y="2"/>
                    <a:pt x="9" y="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6"/>
                    <a:pt x="20" y="59"/>
                    <a:pt x="17" y="59"/>
                  </a:cubicBezTo>
                  <a:lnTo>
                    <a:pt x="16" y="59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işliďe"/>
            <p:cNvSpPr/>
            <p:nvPr/>
          </p:nvSpPr>
          <p:spPr bwMode="auto">
            <a:xfrm>
              <a:off x="3829050" y="4516438"/>
              <a:ext cx="212725" cy="96838"/>
            </a:xfrm>
            <a:custGeom>
              <a:avLst/>
              <a:gdLst>
                <a:gd name="T0" fmla="*/ 5 w 59"/>
                <a:gd name="T1" fmla="*/ 27 h 27"/>
                <a:gd name="T2" fmla="*/ 1 w 59"/>
                <a:gd name="T3" fmla="*/ 24 h 27"/>
                <a:gd name="T4" fmla="*/ 4 w 59"/>
                <a:gd name="T5" fmla="*/ 18 h 27"/>
                <a:gd name="T6" fmla="*/ 52 w 59"/>
                <a:gd name="T7" fmla="*/ 1 h 27"/>
                <a:gd name="T8" fmla="*/ 58 w 59"/>
                <a:gd name="T9" fmla="*/ 3 h 27"/>
                <a:gd name="T10" fmla="*/ 55 w 59"/>
                <a:gd name="T11" fmla="*/ 9 h 27"/>
                <a:gd name="T12" fmla="*/ 7 w 59"/>
                <a:gd name="T13" fmla="*/ 26 h 27"/>
                <a:gd name="T14" fmla="*/ 5 w 59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27">
                  <a:moveTo>
                    <a:pt x="5" y="27"/>
                  </a:moveTo>
                  <a:cubicBezTo>
                    <a:pt x="3" y="27"/>
                    <a:pt x="2" y="25"/>
                    <a:pt x="1" y="24"/>
                  </a:cubicBezTo>
                  <a:cubicBezTo>
                    <a:pt x="0" y="21"/>
                    <a:pt x="1" y="19"/>
                    <a:pt x="4" y="18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7" y="1"/>
                    <a:pt x="58" y="3"/>
                  </a:cubicBezTo>
                  <a:cubicBezTo>
                    <a:pt x="59" y="6"/>
                    <a:pt x="57" y="8"/>
                    <a:pt x="55" y="9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7"/>
                    <a:pt x="5" y="27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iṣ1íḋé"/>
            <p:cNvSpPr/>
            <p:nvPr/>
          </p:nvSpPr>
          <p:spPr bwMode="auto">
            <a:xfrm>
              <a:off x="3886200" y="4459288"/>
              <a:ext cx="98425" cy="207963"/>
            </a:xfrm>
            <a:custGeom>
              <a:avLst/>
              <a:gdLst>
                <a:gd name="T0" fmla="*/ 22 w 27"/>
                <a:gd name="T1" fmla="*/ 58 h 58"/>
                <a:gd name="T2" fmla="*/ 18 w 27"/>
                <a:gd name="T3" fmla="*/ 55 h 58"/>
                <a:gd name="T4" fmla="*/ 0 w 27"/>
                <a:gd name="T5" fmla="*/ 7 h 58"/>
                <a:gd name="T6" fmla="*/ 3 w 27"/>
                <a:gd name="T7" fmla="*/ 1 h 58"/>
                <a:gd name="T8" fmla="*/ 9 w 27"/>
                <a:gd name="T9" fmla="*/ 4 h 58"/>
                <a:gd name="T10" fmla="*/ 26 w 27"/>
                <a:gd name="T11" fmla="*/ 52 h 58"/>
                <a:gd name="T12" fmla="*/ 24 w 27"/>
                <a:gd name="T13" fmla="*/ 58 h 58"/>
                <a:gd name="T14" fmla="*/ 22 w 2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58">
                  <a:moveTo>
                    <a:pt x="22" y="58"/>
                  </a:moveTo>
                  <a:cubicBezTo>
                    <a:pt x="20" y="58"/>
                    <a:pt x="19" y="57"/>
                    <a:pt x="18" y="5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9" y="4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7" y="54"/>
                    <a:pt x="26" y="57"/>
                    <a:pt x="24" y="58"/>
                  </a:cubicBezTo>
                  <a:cubicBezTo>
                    <a:pt x="23" y="58"/>
                    <a:pt x="23" y="58"/>
                    <a:pt x="22" y="58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śľîdé"/>
            <p:cNvSpPr/>
            <p:nvPr/>
          </p:nvSpPr>
          <p:spPr bwMode="auto">
            <a:xfrm>
              <a:off x="7713663" y="1209676"/>
              <a:ext cx="136525" cy="193675"/>
            </a:xfrm>
            <a:custGeom>
              <a:avLst/>
              <a:gdLst>
                <a:gd name="T0" fmla="*/ 5 w 38"/>
                <a:gd name="T1" fmla="*/ 54 h 54"/>
                <a:gd name="T2" fmla="*/ 3 w 38"/>
                <a:gd name="T3" fmla="*/ 53 h 54"/>
                <a:gd name="T4" fmla="*/ 2 w 38"/>
                <a:gd name="T5" fmla="*/ 47 h 54"/>
                <a:gd name="T6" fmla="*/ 29 w 38"/>
                <a:gd name="T7" fmla="*/ 3 h 54"/>
                <a:gd name="T8" fmla="*/ 35 w 38"/>
                <a:gd name="T9" fmla="*/ 2 h 54"/>
                <a:gd name="T10" fmla="*/ 36 w 38"/>
                <a:gd name="T11" fmla="*/ 8 h 54"/>
                <a:gd name="T12" fmla="*/ 9 w 38"/>
                <a:gd name="T13" fmla="*/ 51 h 54"/>
                <a:gd name="T14" fmla="*/ 5 w 38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4">
                  <a:moveTo>
                    <a:pt x="5" y="54"/>
                  </a:moveTo>
                  <a:cubicBezTo>
                    <a:pt x="5" y="54"/>
                    <a:pt x="4" y="53"/>
                    <a:pt x="3" y="53"/>
                  </a:cubicBezTo>
                  <a:cubicBezTo>
                    <a:pt x="1" y="52"/>
                    <a:pt x="0" y="49"/>
                    <a:pt x="2" y="47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1"/>
                    <a:pt x="33" y="0"/>
                    <a:pt x="35" y="2"/>
                  </a:cubicBezTo>
                  <a:cubicBezTo>
                    <a:pt x="37" y="3"/>
                    <a:pt x="38" y="6"/>
                    <a:pt x="36" y="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8" y="53"/>
                    <a:pt x="7" y="54"/>
                    <a:pt x="5" y="54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ïślíde"/>
            <p:cNvSpPr/>
            <p:nvPr/>
          </p:nvSpPr>
          <p:spPr bwMode="auto">
            <a:xfrm>
              <a:off x="7685088" y="1241426"/>
              <a:ext cx="195263" cy="130175"/>
            </a:xfrm>
            <a:custGeom>
              <a:avLst/>
              <a:gdLst>
                <a:gd name="T0" fmla="*/ 49 w 54"/>
                <a:gd name="T1" fmla="*/ 36 h 36"/>
                <a:gd name="T2" fmla="*/ 46 w 54"/>
                <a:gd name="T3" fmla="*/ 36 h 36"/>
                <a:gd name="T4" fmla="*/ 3 w 54"/>
                <a:gd name="T5" fmla="*/ 8 h 36"/>
                <a:gd name="T6" fmla="*/ 2 w 54"/>
                <a:gd name="T7" fmla="*/ 2 h 36"/>
                <a:gd name="T8" fmla="*/ 8 w 54"/>
                <a:gd name="T9" fmla="*/ 1 h 36"/>
                <a:gd name="T10" fmla="*/ 51 w 54"/>
                <a:gd name="T11" fmla="*/ 28 h 36"/>
                <a:gd name="T12" fmla="*/ 53 w 54"/>
                <a:gd name="T13" fmla="*/ 34 h 36"/>
                <a:gd name="T14" fmla="*/ 49 w 54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36">
                  <a:moveTo>
                    <a:pt x="49" y="36"/>
                  </a:moveTo>
                  <a:cubicBezTo>
                    <a:pt x="48" y="36"/>
                    <a:pt x="47" y="36"/>
                    <a:pt x="46" y="3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3" y="29"/>
                    <a:pt x="54" y="32"/>
                    <a:pt x="53" y="34"/>
                  </a:cubicBezTo>
                  <a:cubicBezTo>
                    <a:pt x="52" y="36"/>
                    <a:pt x="50" y="36"/>
                    <a:pt x="49" y="36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íşḷíḓe"/>
            <p:cNvSpPr/>
            <p:nvPr/>
          </p:nvSpPr>
          <p:spPr bwMode="auto">
            <a:xfrm>
              <a:off x="7818438" y="1576388"/>
              <a:ext cx="53975" cy="55563"/>
            </a:xfrm>
            <a:custGeom>
              <a:avLst/>
              <a:gdLst>
                <a:gd name="T0" fmla="*/ 1 w 15"/>
                <a:gd name="T1" fmla="*/ 9 h 15"/>
                <a:gd name="T2" fmla="*/ 9 w 15"/>
                <a:gd name="T3" fmla="*/ 14 h 15"/>
                <a:gd name="T4" fmla="*/ 14 w 15"/>
                <a:gd name="T5" fmla="*/ 6 h 15"/>
                <a:gd name="T6" fmla="*/ 6 w 15"/>
                <a:gd name="T7" fmla="*/ 1 h 15"/>
                <a:gd name="T8" fmla="*/ 1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9"/>
                  </a:moveTo>
                  <a:cubicBezTo>
                    <a:pt x="2" y="13"/>
                    <a:pt x="6" y="15"/>
                    <a:pt x="9" y="14"/>
                  </a:cubicBezTo>
                  <a:cubicBezTo>
                    <a:pt x="13" y="13"/>
                    <a:pt x="15" y="10"/>
                    <a:pt x="14" y="6"/>
                  </a:cubicBezTo>
                  <a:cubicBezTo>
                    <a:pt x="13" y="3"/>
                    <a:pt x="10" y="0"/>
                    <a:pt x="6" y="1"/>
                  </a:cubicBezTo>
                  <a:cubicBezTo>
                    <a:pt x="3" y="2"/>
                    <a:pt x="0" y="6"/>
                    <a:pt x="1" y="9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iṥľidé"/>
            <p:cNvSpPr/>
            <p:nvPr/>
          </p:nvSpPr>
          <p:spPr bwMode="auto">
            <a:xfrm>
              <a:off x="3698875" y="5064126"/>
              <a:ext cx="53975" cy="53975"/>
            </a:xfrm>
            <a:custGeom>
              <a:avLst/>
              <a:gdLst>
                <a:gd name="T0" fmla="*/ 1 w 15"/>
                <a:gd name="T1" fmla="*/ 9 h 15"/>
                <a:gd name="T2" fmla="*/ 9 w 15"/>
                <a:gd name="T3" fmla="*/ 14 h 15"/>
                <a:gd name="T4" fmla="*/ 14 w 15"/>
                <a:gd name="T5" fmla="*/ 6 h 15"/>
                <a:gd name="T6" fmla="*/ 6 w 15"/>
                <a:gd name="T7" fmla="*/ 1 h 15"/>
                <a:gd name="T8" fmla="*/ 1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9"/>
                  </a:moveTo>
                  <a:cubicBezTo>
                    <a:pt x="2" y="13"/>
                    <a:pt x="6" y="15"/>
                    <a:pt x="9" y="14"/>
                  </a:cubicBezTo>
                  <a:cubicBezTo>
                    <a:pt x="13" y="13"/>
                    <a:pt x="15" y="10"/>
                    <a:pt x="14" y="6"/>
                  </a:cubicBezTo>
                  <a:cubicBezTo>
                    <a:pt x="14" y="3"/>
                    <a:pt x="10" y="0"/>
                    <a:pt x="6" y="1"/>
                  </a:cubicBezTo>
                  <a:cubicBezTo>
                    <a:pt x="3" y="2"/>
                    <a:pt x="0" y="6"/>
                    <a:pt x="1" y="9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ïSḻîḓe"/>
            <p:cNvSpPr/>
            <p:nvPr/>
          </p:nvSpPr>
          <p:spPr bwMode="auto">
            <a:xfrm>
              <a:off x="3741738" y="2392363"/>
              <a:ext cx="53975" cy="53975"/>
            </a:xfrm>
            <a:custGeom>
              <a:avLst/>
              <a:gdLst>
                <a:gd name="T0" fmla="*/ 1 w 15"/>
                <a:gd name="T1" fmla="*/ 9 h 15"/>
                <a:gd name="T2" fmla="*/ 9 w 15"/>
                <a:gd name="T3" fmla="*/ 14 h 15"/>
                <a:gd name="T4" fmla="*/ 14 w 15"/>
                <a:gd name="T5" fmla="*/ 6 h 15"/>
                <a:gd name="T6" fmla="*/ 6 w 15"/>
                <a:gd name="T7" fmla="*/ 1 h 15"/>
                <a:gd name="T8" fmla="*/ 1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9"/>
                  </a:moveTo>
                  <a:cubicBezTo>
                    <a:pt x="2" y="12"/>
                    <a:pt x="6" y="15"/>
                    <a:pt x="9" y="14"/>
                  </a:cubicBezTo>
                  <a:cubicBezTo>
                    <a:pt x="13" y="13"/>
                    <a:pt x="15" y="9"/>
                    <a:pt x="14" y="6"/>
                  </a:cubicBezTo>
                  <a:cubicBezTo>
                    <a:pt x="14" y="2"/>
                    <a:pt x="10" y="0"/>
                    <a:pt x="6" y="1"/>
                  </a:cubicBezTo>
                  <a:cubicBezTo>
                    <a:pt x="3" y="2"/>
                    <a:pt x="0" y="5"/>
                    <a:pt x="1" y="9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iSľiďè"/>
            <p:cNvSpPr/>
            <p:nvPr/>
          </p:nvSpPr>
          <p:spPr bwMode="auto">
            <a:xfrm>
              <a:off x="7164388" y="5781676"/>
              <a:ext cx="53975" cy="50800"/>
            </a:xfrm>
            <a:custGeom>
              <a:avLst/>
              <a:gdLst>
                <a:gd name="T0" fmla="*/ 1 w 15"/>
                <a:gd name="T1" fmla="*/ 9 h 14"/>
                <a:gd name="T2" fmla="*/ 9 w 15"/>
                <a:gd name="T3" fmla="*/ 14 h 14"/>
                <a:gd name="T4" fmla="*/ 14 w 15"/>
                <a:gd name="T5" fmla="*/ 6 h 14"/>
                <a:gd name="T6" fmla="*/ 6 w 15"/>
                <a:gd name="T7" fmla="*/ 1 h 14"/>
                <a:gd name="T8" fmla="*/ 1 w 15"/>
                <a:gd name="T9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1" y="9"/>
                  </a:moveTo>
                  <a:cubicBezTo>
                    <a:pt x="2" y="12"/>
                    <a:pt x="6" y="14"/>
                    <a:pt x="9" y="14"/>
                  </a:cubicBezTo>
                  <a:cubicBezTo>
                    <a:pt x="13" y="13"/>
                    <a:pt x="15" y="9"/>
                    <a:pt x="14" y="6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3" y="1"/>
                    <a:pt x="0" y="5"/>
                    <a:pt x="1" y="9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îṡľîḍe"/>
            <p:cNvSpPr/>
            <p:nvPr/>
          </p:nvSpPr>
          <p:spPr bwMode="auto">
            <a:xfrm>
              <a:off x="5413375" y="2230438"/>
              <a:ext cx="350838" cy="465138"/>
            </a:xfrm>
            <a:custGeom>
              <a:avLst/>
              <a:gdLst>
                <a:gd name="T0" fmla="*/ 49 w 97"/>
                <a:gd name="T1" fmla="*/ 129 h 129"/>
                <a:gd name="T2" fmla="*/ 45 w 97"/>
                <a:gd name="T3" fmla="*/ 127 h 129"/>
                <a:gd name="T4" fmla="*/ 11 w 97"/>
                <a:gd name="T5" fmla="*/ 71 h 129"/>
                <a:gd name="T6" fmla="*/ 18 w 97"/>
                <a:gd name="T7" fmla="*/ 17 h 129"/>
                <a:gd name="T8" fmla="*/ 80 w 97"/>
                <a:gd name="T9" fmla="*/ 17 h 129"/>
                <a:gd name="T10" fmla="*/ 86 w 97"/>
                <a:gd name="T11" fmla="*/ 71 h 129"/>
                <a:gd name="T12" fmla="*/ 52 w 97"/>
                <a:gd name="T13" fmla="*/ 127 h 129"/>
                <a:gd name="T14" fmla="*/ 49 w 97"/>
                <a:gd name="T15" fmla="*/ 129 h 129"/>
                <a:gd name="T16" fmla="*/ 19 w 97"/>
                <a:gd name="T17" fmla="*/ 66 h 129"/>
                <a:gd name="T18" fmla="*/ 49 w 97"/>
                <a:gd name="T19" fmla="*/ 116 h 129"/>
                <a:gd name="T20" fmla="*/ 79 w 97"/>
                <a:gd name="T21" fmla="*/ 66 h 129"/>
                <a:gd name="T22" fmla="*/ 73 w 97"/>
                <a:gd name="T23" fmla="*/ 24 h 129"/>
                <a:gd name="T24" fmla="*/ 24 w 97"/>
                <a:gd name="T25" fmla="*/ 24 h 129"/>
                <a:gd name="T26" fmla="*/ 19 w 97"/>
                <a:gd name="T27" fmla="*/ 6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29">
                  <a:moveTo>
                    <a:pt x="49" y="129"/>
                  </a:moveTo>
                  <a:cubicBezTo>
                    <a:pt x="47" y="129"/>
                    <a:pt x="46" y="128"/>
                    <a:pt x="45" y="127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0" y="54"/>
                    <a:pt x="3" y="32"/>
                    <a:pt x="18" y="17"/>
                  </a:cubicBezTo>
                  <a:cubicBezTo>
                    <a:pt x="35" y="0"/>
                    <a:pt x="63" y="0"/>
                    <a:pt x="80" y="17"/>
                  </a:cubicBezTo>
                  <a:cubicBezTo>
                    <a:pt x="94" y="32"/>
                    <a:pt x="97" y="54"/>
                    <a:pt x="86" y="71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8"/>
                    <a:pt x="50" y="129"/>
                    <a:pt x="49" y="129"/>
                  </a:cubicBezTo>
                  <a:close/>
                  <a:moveTo>
                    <a:pt x="19" y="66"/>
                  </a:moveTo>
                  <a:cubicBezTo>
                    <a:pt x="49" y="116"/>
                    <a:pt x="49" y="116"/>
                    <a:pt x="49" y="11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7" y="53"/>
                    <a:pt x="85" y="35"/>
                    <a:pt x="73" y="24"/>
                  </a:cubicBezTo>
                  <a:cubicBezTo>
                    <a:pt x="60" y="10"/>
                    <a:pt x="38" y="10"/>
                    <a:pt x="24" y="24"/>
                  </a:cubicBezTo>
                  <a:cubicBezTo>
                    <a:pt x="12" y="35"/>
                    <a:pt x="10" y="53"/>
                    <a:pt x="19" y="66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íšḻiďe"/>
            <p:cNvSpPr/>
            <p:nvPr/>
          </p:nvSpPr>
          <p:spPr bwMode="auto">
            <a:xfrm>
              <a:off x="5497513" y="2309813"/>
              <a:ext cx="184150" cy="187325"/>
            </a:xfrm>
            <a:custGeom>
              <a:avLst/>
              <a:gdLst>
                <a:gd name="T0" fmla="*/ 26 w 51"/>
                <a:gd name="T1" fmla="*/ 52 h 52"/>
                <a:gd name="T2" fmla="*/ 0 w 51"/>
                <a:gd name="T3" fmla="*/ 26 h 52"/>
                <a:gd name="T4" fmla="*/ 26 w 51"/>
                <a:gd name="T5" fmla="*/ 0 h 52"/>
                <a:gd name="T6" fmla="*/ 51 w 51"/>
                <a:gd name="T7" fmla="*/ 26 h 52"/>
                <a:gd name="T8" fmla="*/ 26 w 51"/>
                <a:gd name="T9" fmla="*/ 52 h 52"/>
                <a:gd name="T10" fmla="*/ 26 w 51"/>
                <a:gd name="T11" fmla="*/ 9 h 52"/>
                <a:gd name="T12" fmla="*/ 9 w 51"/>
                <a:gd name="T13" fmla="*/ 26 h 52"/>
                <a:gd name="T14" fmla="*/ 26 w 51"/>
                <a:gd name="T15" fmla="*/ 43 h 52"/>
                <a:gd name="T16" fmla="*/ 42 w 51"/>
                <a:gd name="T17" fmla="*/ 26 h 52"/>
                <a:gd name="T18" fmla="*/ 26 w 51"/>
                <a:gd name="T19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2">
                  <a:moveTo>
                    <a:pt x="26" y="52"/>
                  </a:move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6" y="52"/>
                  </a:cubicBezTo>
                  <a:close/>
                  <a:moveTo>
                    <a:pt x="26" y="9"/>
                  </a:moveTo>
                  <a:cubicBezTo>
                    <a:pt x="16" y="9"/>
                    <a:pt x="9" y="17"/>
                    <a:pt x="9" y="26"/>
                  </a:cubicBezTo>
                  <a:cubicBezTo>
                    <a:pt x="9" y="35"/>
                    <a:pt x="16" y="43"/>
                    <a:pt x="26" y="43"/>
                  </a:cubicBezTo>
                  <a:cubicBezTo>
                    <a:pt x="35" y="43"/>
                    <a:pt x="42" y="35"/>
                    <a:pt x="42" y="26"/>
                  </a:cubicBezTo>
                  <a:cubicBezTo>
                    <a:pt x="42" y="17"/>
                    <a:pt x="35" y="9"/>
                    <a:pt x="26" y="9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íŝḷiḋé"/>
            <p:cNvSpPr/>
            <p:nvPr/>
          </p:nvSpPr>
          <p:spPr bwMode="auto">
            <a:xfrm>
              <a:off x="6792913" y="4113213"/>
              <a:ext cx="227013" cy="301625"/>
            </a:xfrm>
            <a:custGeom>
              <a:avLst/>
              <a:gdLst>
                <a:gd name="T0" fmla="*/ 31 w 63"/>
                <a:gd name="T1" fmla="*/ 84 h 84"/>
                <a:gd name="T2" fmla="*/ 29 w 63"/>
                <a:gd name="T3" fmla="*/ 83 h 84"/>
                <a:gd name="T4" fmla="*/ 7 w 63"/>
                <a:gd name="T5" fmla="*/ 46 h 84"/>
                <a:gd name="T6" fmla="*/ 11 w 63"/>
                <a:gd name="T7" fmla="*/ 11 h 84"/>
                <a:gd name="T8" fmla="*/ 51 w 63"/>
                <a:gd name="T9" fmla="*/ 11 h 84"/>
                <a:gd name="T10" fmla="*/ 56 w 63"/>
                <a:gd name="T11" fmla="*/ 46 h 84"/>
                <a:gd name="T12" fmla="*/ 34 w 63"/>
                <a:gd name="T13" fmla="*/ 83 h 84"/>
                <a:gd name="T14" fmla="*/ 31 w 63"/>
                <a:gd name="T15" fmla="*/ 84 h 84"/>
                <a:gd name="T16" fmla="*/ 12 w 63"/>
                <a:gd name="T17" fmla="*/ 43 h 84"/>
                <a:gd name="T18" fmla="*/ 31 w 63"/>
                <a:gd name="T19" fmla="*/ 75 h 84"/>
                <a:gd name="T20" fmla="*/ 51 w 63"/>
                <a:gd name="T21" fmla="*/ 43 h 84"/>
                <a:gd name="T22" fmla="*/ 47 w 63"/>
                <a:gd name="T23" fmla="*/ 15 h 84"/>
                <a:gd name="T24" fmla="*/ 15 w 63"/>
                <a:gd name="T25" fmla="*/ 15 h 84"/>
                <a:gd name="T26" fmla="*/ 12 w 63"/>
                <a:gd name="T27" fmla="*/ 4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84">
                  <a:moveTo>
                    <a:pt x="31" y="84"/>
                  </a:moveTo>
                  <a:cubicBezTo>
                    <a:pt x="30" y="84"/>
                    <a:pt x="29" y="83"/>
                    <a:pt x="29" y="83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0" y="35"/>
                    <a:pt x="1" y="20"/>
                    <a:pt x="11" y="11"/>
                  </a:cubicBezTo>
                  <a:cubicBezTo>
                    <a:pt x="22" y="0"/>
                    <a:pt x="40" y="0"/>
                    <a:pt x="51" y="11"/>
                  </a:cubicBezTo>
                  <a:cubicBezTo>
                    <a:pt x="61" y="20"/>
                    <a:pt x="63" y="35"/>
                    <a:pt x="56" y="46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3" y="83"/>
                    <a:pt x="32" y="84"/>
                    <a:pt x="31" y="84"/>
                  </a:cubicBezTo>
                  <a:moveTo>
                    <a:pt x="12" y="43"/>
                  </a:moveTo>
                  <a:cubicBezTo>
                    <a:pt x="31" y="75"/>
                    <a:pt x="31" y="75"/>
                    <a:pt x="31" y="75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6" y="34"/>
                    <a:pt x="55" y="22"/>
                    <a:pt x="47" y="15"/>
                  </a:cubicBezTo>
                  <a:cubicBezTo>
                    <a:pt x="38" y="6"/>
                    <a:pt x="24" y="6"/>
                    <a:pt x="15" y="15"/>
                  </a:cubicBezTo>
                  <a:cubicBezTo>
                    <a:pt x="8" y="22"/>
                    <a:pt x="6" y="34"/>
                    <a:pt x="12" y="43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iṩlîďe"/>
            <p:cNvSpPr/>
            <p:nvPr/>
          </p:nvSpPr>
          <p:spPr bwMode="auto">
            <a:xfrm>
              <a:off x="6843713" y="4162426"/>
              <a:ext cx="122238" cy="123825"/>
            </a:xfrm>
            <a:custGeom>
              <a:avLst/>
              <a:gdLst>
                <a:gd name="T0" fmla="*/ 17 w 34"/>
                <a:gd name="T1" fmla="*/ 34 h 34"/>
                <a:gd name="T2" fmla="*/ 0 w 34"/>
                <a:gd name="T3" fmla="*/ 17 h 34"/>
                <a:gd name="T4" fmla="*/ 17 w 34"/>
                <a:gd name="T5" fmla="*/ 0 h 34"/>
                <a:gd name="T6" fmla="*/ 34 w 34"/>
                <a:gd name="T7" fmla="*/ 17 h 34"/>
                <a:gd name="T8" fmla="*/ 17 w 34"/>
                <a:gd name="T9" fmla="*/ 34 h 34"/>
                <a:gd name="T10" fmla="*/ 17 w 34"/>
                <a:gd name="T11" fmla="*/ 6 h 34"/>
                <a:gd name="T12" fmla="*/ 6 w 34"/>
                <a:gd name="T13" fmla="*/ 17 h 34"/>
                <a:gd name="T14" fmla="*/ 17 w 34"/>
                <a:gd name="T15" fmla="*/ 28 h 34"/>
                <a:gd name="T16" fmla="*/ 28 w 34"/>
                <a:gd name="T17" fmla="*/ 17 h 34"/>
                <a:gd name="T18" fmla="*/ 17 w 34"/>
                <a:gd name="T19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cubicBezTo>
                    <a:pt x="34" y="26"/>
                    <a:pt x="26" y="34"/>
                    <a:pt x="17" y="34"/>
                  </a:cubicBezTo>
                  <a:moveTo>
                    <a:pt x="17" y="6"/>
                  </a:moveTo>
                  <a:cubicBezTo>
                    <a:pt x="11" y="6"/>
                    <a:pt x="6" y="11"/>
                    <a:pt x="6" y="17"/>
                  </a:cubicBezTo>
                  <a:cubicBezTo>
                    <a:pt x="6" y="23"/>
                    <a:pt x="11" y="28"/>
                    <a:pt x="17" y="28"/>
                  </a:cubicBezTo>
                  <a:cubicBezTo>
                    <a:pt x="23" y="28"/>
                    <a:pt x="28" y="23"/>
                    <a:pt x="28" y="17"/>
                  </a:cubicBezTo>
                  <a:cubicBezTo>
                    <a:pt x="28" y="11"/>
                    <a:pt x="23" y="6"/>
                    <a:pt x="17" y="6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sľiḋê"/>
            <p:cNvSpPr/>
            <p:nvPr/>
          </p:nvSpPr>
          <p:spPr bwMode="auto">
            <a:xfrm>
              <a:off x="3922713" y="4216401"/>
              <a:ext cx="1150938" cy="1150938"/>
            </a:xfrm>
            <a:custGeom>
              <a:avLst/>
              <a:gdLst>
                <a:gd name="T0" fmla="*/ 18 w 319"/>
                <a:gd name="T1" fmla="*/ 192 h 319"/>
                <a:gd name="T2" fmla="*/ 192 w 319"/>
                <a:gd name="T3" fmla="*/ 302 h 319"/>
                <a:gd name="T4" fmla="*/ 302 w 319"/>
                <a:gd name="T5" fmla="*/ 128 h 319"/>
                <a:gd name="T6" fmla="*/ 128 w 319"/>
                <a:gd name="T7" fmla="*/ 18 h 319"/>
                <a:gd name="T8" fmla="*/ 18 w 319"/>
                <a:gd name="T9" fmla="*/ 19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319">
                  <a:moveTo>
                    <a:pt x="18" y="192"/>
                  </a:moveTo>
                  <a:cubicBezTo>
                    <a:pt x="36" y="270"/>
                    <a:pt x="114" y="319"/>
                    <a:pt x="192" y="302"/>
                  </a:cubicBezTo>
                  <a:cubicBezTo>
                    <a:pt x="270" y="284"/>
                    <a:pt x="319" y="206"/>
                    <a:pt x="302" y="128"/>
                  </a:cubicBezTo>
                  <a:cubicBezTo>
                    <a:pt x="284" y="49"/>
                    <a:pt x="206" y="0"/>
                    <a:pt x="128" y="18"/>
                  </a:cubicBezTo>
                  <a:cubicBezTo>
                    <a:pt x="49" y="36"/>
                    <a:pt x="0" y="114"/>
                    <a:pt x="18" y="192"/>
                  </a:cubicBezTo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î$1íḓè"/>
            <p:cNvSpPr/>
            <p:nvPr/>
          </p:nvSpPr>
          <p:spPr bwMode="auto">
            <a:xfrm>
              <a:off x="4044950" y="4340226"/>
              <a:ext cx="909638" cy="908050"/>
            </a:xfrm>
            <a:custGeom>
              <a:avLst/>
              <a:gdLst>
                <a:gd name="T0" fmla="*/ 7 w 252"/>
                <a:gd name="T1" fmla="*/ 153 h 252"/>
                <a:gd name="T2" fmla="*/ 3 w 252"/>
                <a:gd name="T3" fmla="*/ 154 h 252"/>
                <a:gd name="T4" fmla="*/ 126 w 252"/>
                <a:gd name="T5" fmla="*/ 252 h 252"/>
                <a:gd name="T6" fmla="*/ 154 w 252"/>
                <a:gd name="T7" fmla="*/ 249 h 252"/>
                <a:gd name="T8" fmla="*/ 252 w 252"/>
                <a:gd name="T9" fmla="*/ 126 h 252"/>
                <a:gd name="T10" fmla="*/ 249 w 252"/>
                <a:gd name="T11" fmla="*/ 98 h 252"/>
                <a:gd name="T12" fmla="*/ 126 w 252"/>
                <a:gd name="T13" fmla="*/ 0 h 252"/>
                <a:gd name="T14" fmla="*/ 98 w 252"/>
                <a:gd name="T15" fmla="*/ 3 h 252"/>
                <a:gd name="T16" fmla="*/ 0 w 252"/>
                <a:gd name="T17" fmla="*/ 126 h 252"/>
                <a:gd name="T18" fmla="*/ 3 w 252"/>
                <a:gd name="T19" fmla="*/ 154 h 252"/>
                <a:gd name="T20" fmla="*/ 7 w 252"/>
                <a:gd name="T21" fmla="*/ 153 h 252"/>
                <a:gd name="T22" fmla="*/ 11 w 252"/>
                <a:gd name="T23" fmla="*/ 152 h 252"/>
                <a:gd name="T24" fmla="*/ 8 w 252"/>
                <a:gd name="T25" fmla="*/ 126 h 252"/>
                <a:gd name="T26" fmla="*/ 100 w 252"/>
                <a:gd name="T27" fmla="*/ 11 h 252"/>
                <a:gd name="T28" fmla="*/ 126 w 252"/>
                <a:gd name="T29" fmla="*/ 8 h 252"/>
                <a:gd name="T30" fmla="*/ 241 w 252"/>
                <a:gd name="T31" fmla="*/ 100 h 252"/>
                <a:gd name="T32" fmla="*/ 244 w 252"/>
                <a:gd name="T33" fmla="*/ 126 h 252"/>
                <a:gd name="T34" fmla="*/ 152 w 252"/>
                <a:gd name="T35" fmla="*/ 241 h 252"/>
                <a:gd name="T36" fmla="*/ 126 w 252"/>
                <a:gd name="T37" fmla="*/ 244 h 252"/>
                <a:gd name="T38" fmla="*/ 11 w 252"/>
                <a:gd name="T39" fmla="*/ 152 h 252"/>
                <a:gd name="T40" fmla="*/ 7 w 252"/>
                <a:gd name="T41" fmla="*/ 153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252">
                  <a:moveTo>
                    <a:pt x="7" y="153"/>
                  </a:moveTo>
                  <a:cubicBezTo>
                    <a:pt x="3" y="154"/>
                    <a:pt x="3" y="154"/>
                    <a:pt x="3" y="154"/>
                  </a:cubicBezTo>
                  <a:cubicBezTo>
                    <a:pt x="16" y="212"/>
                    <a:pt x="68" y="252"/>
                    <a:pt x="126" y="252"/>
                  </a:cubicBezTo>
                  <a:cubicBezTo>
                    <a:pt x="135" y="252"/>
                    <a:pt x="144" y="251"/>
                    <a:pt x="154" y="249"/>
                  </a:cubicBezTo>
                  <a:cubicBezTo>
                    <a:pt x="212" y="235"/>
                    <a:pt x="252" y="183"/>
                    <a:pt x="252" y="126"/>
                  </a:cubicBezTo>
                  <a:cubicBezTo>
                    <a:pt x="252" y="117"/>
                    <a:pt x="251" y="107"/>
                    <a:pt x="249" y="98"/>
                  </a:cubicBezTo>
                  <a:cubicBezTo>
                    <a:pt x="235" y="39"/>
                    <a:pt x="183" y="0"/>
                    <a:pt x="126" y="0"/>
                  </a:cubicBezTo>
                  <a:cubicBezTo>
                    <a:pt x="117" y="0"/>
                    <a:pt x="107" y="1"/>
                    <a:pt x="98" y="3"/>
                  </a:cubicBezTo>
                  <a:cubicBezTo>
                    <a:pt x="40" y="16"/>
                    <a:pt x="0" y="68"/>
                    <a:pt x="0" y="126"/>
                  </a:cubicBezTo>
                  <a:cubicBezTo>
                    <a:pt x="0" y="135"/>
                    <a:pt x="1" y="144"/>
                    <a:pt x="3" y="154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9" y="143"/>
                    <a:pt x="8" y="134"/>
                    <a:pt x="8" y="126"/>
                  </a:cubicBezTo>
                  <a:cubicBezTo>
                    <a:pt x="8" y="72"/>
                    <a:pt x="45" y="23"/>
                    <a:pt x="100" y="11"/>
                  </a:cubicBezTo>
                  <a:cubicBezTo>
                    <a:pt x="109" y="9"/>
                    <a:pt x="117" y="8"/>
                    <a:pt x="126" y="8"/>
                  </a:cubicBezTo>
                  <a:cubicBezTo>
                    <a:pt x="180" y="8"/>
                    <a:pt x="228" y="45"/>
                    <a:pt x="241" y="100"/>
                  </a:cubicBezTo>
                  <a:cubicBezTo>
                    <a:pt x="243" y="109"/>
                    <a:pt x="244" y="117"/>
                    <a:pt x="244" y="126"/>
                  </a:cubicBezTo>
                  <a:cubicBezTo>
                    <a:pt x="244" y="180"/>
                    <a:pt x="207" y="228"/>
                    <a:pt x="152" y="241"/>
                  </a:cubicBezTo>
                  <a:cubicBezTo>
                    <a:pt x="143" y="243"/>
                    <a:pt x="134" y="244"/>
                    <a:pt x="126" y="244"/>
                  </a:cubicBezTo>
                  <a:cubicBezTo>
                    <a:pt x="72" y="244"/>
                    <a:pt x="23" y="207"/>
                    <a:pt x="11" y="152"/>
                  </a:cubicBezTo>
                  <a:lnTo>
                    <a:pt x="7" y="153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îṣ1íḑe"/>
            <p:cNvSpPr/>
            <p:nvPr/>
          </p:nvSpPr>
          <p:spPr bwMode="auto">
            <a:xfrm>
              <a:off x="4240213" y="4437063"/>
              <a:ext cx="520700" cy="681038"/>
            </a:xfrm>
            <a:custGeom>
              <a:avLst/>
              <a:gdLst>
                <a:gd name="T0" fmla="*/ 85 w 144"/>
                <a:gd name="T1" fmla="*/ 9 h 189"/>
                <a:gd name="T2" fmla="*/ 87 w 144"/>
                <a:gd name="T3" fmla="*/ 42 h 189"/>
                <a:gd name="T4" fmla="*/ 86 w 144"/>
                <a:gd name="T5" fmla="*/ 43 h 189"/>
                <a:gd name="T6" fmla="*/ 120 w 144"/>
                <a:gd name="T7" fmla="*/ 60 h 189"/>
                <a:gd name="T8" fmla="*/ 128 w 144"/>
                <a:gd name="T9" fmla="*/ 53 h 189"/>
                <a:gd name="T10" fmla="*/ 126 w 144"/>
                <a:gd name="T11" fmla="*/ 51 h 189"/>
                <a:gd name="T12" fmla="*/ 126 w 144"/>
                <a:gd name="T13" fmla="*/ 47 h 189"/>
                <a:gd name="T14" fmla="*/ 130 w 144"/>
                <a:gd name="T15" fmla="*/ 47 h 189"/>
                <a:gd name="T16" fmla="*/ 139 w 144"/>
                <a:gd name="T17" fmla="*/ 56 h 189"/>
                <a:gd name="T18" fmla="*/ 139 w 144"/>
                <a:gd name="T19" fmla="*/ 60 h 189"/>
                <a:gd name="T20" fmla="*/ 138 w 144"/>
                <a:gd name="T21" fmla="*/ 60 h 189"/>
                <a:gd name="T22" fmla="*/ 134 w 144"/>
                <a:gd name="T23" fmla="*/ 60 h 189"/>
                <a:gd name="T24" fmla="*/ 132 w 144"/>
                <a:gd name="T25" fmla="*/ 58 h 189"/>
                <a:gd name="T26" fmla="*/ 125 w 144"/>
                <a:gd name="T27" fmla="*/ 65 h 189"/>
                <a:gd name="T28" fmla="*/ 126 w 144"/>
                <a:gd name="T29" fmla="*/ 66 h 189"/>
                <a:gd name="T30" fmla="*/ 143 w 144"/>
                <a:gd name="T31" fmla="*/ 103 h 189"/>
                <a:gd name="T32" fmla="*/ 144 w 144"/>
                <a:gd name="T33" fmla="*/ 113 h 189"/>
                <a:gd name="T34" fmla="*/ 144 w 144"/>
                <a:gd name="T35" fmla="*/ 114 h 189"/>
                <a:gd name="T36" fmla="*/ 142 w 144"/>
                <a:gd name="T37" fmla="*/ 126 h 189"/>
                <a:gd name="T38" fmla="*/ 64 w 144"/>
                <a:gd name="T39" fmla="*/ 185 h 189"/>
                <a:gd name="T40" fmla="*/ 24 w 144"/>
                <a:gd name="T41" fmla="*/ 167 h 189"/>
                <a:gd name="T42" fmla="*/ 1 w 144"/>
                <a:gd name="T43" fmla="*/ 124 h 189"/>
                <a:gd name="T44" fmla="*/ 0 w 144"/>
                <a:gd name="T45" fmla="*/ 115 h 189"/>
                <a:gd name="T46" fmla="*/ 0 w 144"/>
                <a:gd name="T47" fmla="*/ 111 h 189"/>
                <a:gd name="T48" fmla="*/ 0 w 144"/>
                <a:gd name="T49" fmla="*/ 109 h 189"/>
                <a:gd name="T50" fmla="*/ 12 w 144"/>
                <a:gd name="T51" fmla="*/ 74 h 189"/>
                <a:gd name="T52" fmla="*/ 19 w 144"/>
                <a:gd name="T53" fmla="*/ 65 h 189"/>
                <a:gd name="T54" fmla="*/ 11 w 144"/>
                <a:gd name="T55" fmla="*/ 57 h 189"/>
                <a:gd name="T56" fmla="*/ 9 w 144"/>
                <a:gd name="T57" fmla="*/ 59 h 189"/>
                <a:gd name="T58" fmla="*/ 5 w 144"/>
                <a:gd name="T59" fmla="*/ 60 h 189"/>
                <a:gd name="T60" fmla="*/ 5 w 144"/>
                <a:gd name="T61" fmla="*/ 59 h 189"/>
                <a:gd name="T62" fmla="*/ 5 w 144"/>
                <a:gd name="T63" fmla="*/ 56 h 189"/>
                <a:gd name="T64" fmla="*/ 14 w 144"/>
                <a:gd name="T65" fmla="*/ 47 h 189"/>
                <a:gd name="T66" fmla="*/ 18 w 144"/>
                <a:gd name="T67" fmla="*/ 47 h 189"/>
                <a:gd name="T68" fmla="*/ 18 w 144"/>
                <a:gd name="T69" fmla="*/ 47 h 189"/>
                <a:gd name="T70" fmla="*/ 18 w 144"/>
                <a:gd name="T71" fmla="*/ 51 h 189"/>
                <a:gd name="T72" fmla="*/ 16 w 144"/>
                <a:gd name="T73" fmla="*/ 53 h 189"/>
                <a:gd name="T74" fmla="*/ 24 w 144"/>
                <a:gd name="T75" fmla="*/ 60 h 189"/>
                <a:gd name="T76" fmla="*/ 58 w 144"/>
                <a:gd name="T77" fmla="*/ 43 h 189"/>
                <a:gd name="T78" fmla="*/ 57 w 144"/>
                <a:gd name="T79" fmla="*/ 42 h 189"/>
                <a:gd name="T80" fmla="*/ 61 w 144"/>
                <a:gd name="T81" fmla="*/ 8 h 189"/>
                <a:gd name="T82" fmla="*/ 85 w 144"/>
                <a:gd name="T83" fmla="*/ 9 h 189"/>
                <a:gd name="T84" fmla="*/ 7 w 144"/>
                <a:gd name="T85" fmla="*/ 113 h 189"/>
                <a:gd name="T86" fmla="*/ 74 w 144"/>
                <a:gd name="T87" fmla="*/ 179 h 189"/>
                <a:gd name="T88" fmla="*/ 137 w 144"/>
                <a:gd name="T89" fmla="*/ 113 h 189"/>
                <a:gd name="T90" fmla="*/ 71 w 144"/>
                <a:gd name="T91" fmla="*/ 48 h 189"/>
                <a:gd name="T92" fmla="*/ 7 w 144"/>
                <a:gd name="T93" fmla="*/ 113 h 189"/>
                <a:gd name="T94" fmla="*/ 75 w 144"/>
                <a:gd name="T95" fmla="*/ 42 h 189"/>
                <a:gd name="T96" fmla="*/ 87 w 144"/>
                <a:gd name="T97" fmla="*/ 24 h 189"/>
                <a:gd name="T98" fmla="*/ 71 w 144"/>
                <a:gd name="T99" fmla="*/ 11 h 189"/>
                <a:gd name="T100" fmla="*/ 56 w 144"/>
                <a:gd name="T101" fmla="*/ 26 h 189"/>
                <a:gd name="T102" fmla="*/ 69 w 144"/>
                <a:gd name="T103" fmla="*/ 41 h 189"/>
                <a:gd name="T104" fmla="*/ 69 w 144"/>
                <a:gd name="T105" fmla="*/ 29 h 189"/>
                <a:gd name="T106" fmla="*/ 66 w 144"/>
                <a:gd name="T107" fmla="*/ 29 h 189"/>
                <a:gd name="T108" fmla="*/ 63 w 144"/>
                <a:gd name="T109" fmla="*/ 26 h 189"/>
                <a:gd name="T110" fmla="*/ 66 w 144"/>
                <a:gd name="T111" fmla="*/ 23 h 189"/>
                <a:gd name="T112" fmla="*/ 78 w 144"/>
                <a:gd name="T113" fmla="*/ 23 h 189"/>
                <a:gd name="T114" fmla="*/ 81 w 144"/>
                <a:gd name="T115" fmla="*/ 26 h 189"/>
                <a:gd name="T116" fmla="*/ 78 w 144"/>
                <a:gd name="T117" fmla="*/ 29 h 189"/>
                <a:gd name="T118" fmla="*/ 75 w 144"/>
                <a:gd name="T119" fmla="*/ 29 h 189"/>
                <a:gd name="T120" fmla="*/ 75 w 144"/>
                <a:gd name="T121" fmla="*/ 4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" h="189">
                  <a:moveTo>
                    <a:pt x="85" y="9"/>
                  </a:moveTo>
                  <a:cubicBezTo>
                    <a:pt x="96" y="18"/>
                    <a:pt x="96" y="33"/>
                    <a:pt x="87" y="42"/>
                  </a:cubicBezTo>
                  <a:cubicBezTo>
                    <a:pt x="86" y="42"/>
                    <a:pt x="86" y="42"/>
                    <a:pt x="86" y="43"/>
                  </a:cubicBezTo>
                  <a:cubicBezTo>
                    <a:pt x="99" y="46"/>
                    <a:pt x="111" y="51"/>
                    <a:pt x="120" y="60"/>
                  </a:cubicBezTo>
                  <a:cubicBezTo>
                    <a:pt x="128" y="53"/>
                    <a:pt x="128" y="53"/>
                    <a:pt x="128" y="53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5" y="50"/>
                    <a:pt x="125" y="48"/>
                    <a:pt x="126" y="47"/>
                  </a:cubicBezTo>
                  <a:cubicBezTo>
                    <a:pt x="127" y="46"/>
                    <a:pt x="129" y="46"/>
                    <a:pt x="130" y="47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40" y="57"/>
                    <a:pt x="140" y="58"/>
                    <a:pt x="139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7" y="61"/>
                    <a:pt x="135" y="61"/>
                    <a:pt x="134" y="60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0" y="60"/>
                    <a:pt x="127" y="63"/>
                    <a:pt x="125" y="65"/>
                  </a:cubicBezTo>
                  <a:cubicBezTo>
                    <a:pt x="125" y="65"/>
                    <a:pt x="126" y="66"/>
                    <a:pt x="126" y="66"/>
                  </a:cubicBezTo>
                  <a:cubicBezTo>
                    <a:pt x="135" y="77"/>
                    <a:pt x="141" y="89"/>
                    <a:pt x="143" y="103"/>
                  </a:cubicBezTo>
                  <a:cubicBezTo>
                    <a:pt x="143" y="106"/>
                    <a:pt x="143" y="110"/>
                    <a:pt x="144" y="113"/>
                  </a:cubicBezTo>
                  <a:cubicBezTo>
                    <a:pt x="144" y="113"/>
                    <a:pt x="144" y="114"/>
                    <a:pt x="144" y="114"/>
                  </a:cubicBezTo>
                  <a:cubicBezTo>
                    <a:pt x="143" y="118"/>
                    <a:pt x="143" y="122"/>
                    <a:pt x="142" y="126"/>
                  </a:cubicBezTo>
                  <a:cubicBezTo>
                    <a:pt x="136" y="162"/>
                    <a:pt x="103" y="189"/>
                    <a:pt x="64" y="185"/>
                  </a:cubicBezTo>
                  <a:cubicBezTo>
                    <a:pt x="49" y="183"/>
                    <a:pt x="36" y="177"/>
                    <a:pt x="24" y="167"/>
                  </a:cubicBezTo>
                  <a:cubicBezTo>
                    <a:pt x="11" y="155"/>
                    <a:pt x="4" y="141"/>
                    <a:pt x="1" y="124"/>
                  </a:cubicBezTo>
                  <a:cubicBezTo>
                    <a:pt x="1" y="121"/>
                    <a:pt x="0" y="118"/>
                    <a:pt x="0" y="115"/>
                  </a:cubicBezTo>
                  <a:cubicBezTo>
                    <a:pt x="0" y="113"/>
                    <a:pt x="0" y="112"/>
                    <a:pt x="0" y="111"/>
                  </a:cubicBezTo>
                  <a:cubicBezTo>
                    <a:pt x="0" y="110"/>
                    <a:pt x="0" y="110"/>
                    <a:pt x="0" y="109"/>
                  </a:cubicBezTo>
                  <a:cubicBezTo>
                    <a:pt x="1" y="96"/>
                    <a:pt x="5" y="85"/>
                    <a:pt x="12" y="74"/>
                  </a:cubicBezTo>
                  <a:cubicBezTo>
                    <a:pt x="14" y="71"/>
                    <a:pt x="16" y="68"/>
                    <a:pt x="19" y="65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61"/>
                    <a:pt x="6" y="61"/>
                    <a:pt x="5" y="60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4" y="58"/>
                    <a:pt x="4" y="57"/>
                    <a:pt x="5" y="56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6"/>
                    <a:pt x="17" y="45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8"/>
                    <a:pt x="19" y="50"/>
                    <a:pt x="18" y="51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33" y="52"/>
                    <a:pt x="45" y="46"/>
                    <a:pt x="58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6" y="33"/>
                    <a:pt x="48" y="15"/>
                    <a:pt x="61" y="8"/>
                  </a:cubicBezTo>
                  <a:cubicBezTo>
                    <a:pt x="61" y="8"/>
                    <a:pt x="72" y="0"/>
                    <a:pt x="85" y="9"/>
                  </a:cubicBezTo>
                  <a:close/>
                  <a:moveTo>
                    <a:pt x="7" y="113"/>
                  </a:moveTo>
                  <a:cubicBezTo>
                    <a:pt x="6" y="149"/>
                    <a:pt x="36" y="180"/>
                    <a:pt x="74" y="179"/>
                  </a:cubicBezTo>
                  <a:cubicBezTo>
                    <a:pt x="110" y="177"/>
                    <a:pt x="137" y="148"/>
                    <a:pt x="137" y="113"/>
                  </a:cubicBezTo>
                  <a:cubicBezTo>
                    <a:pt x="137" y="77"/>
                    <a:pt x="108" y="48"/>
                    <a:pt x="71" y="48"/>
                  </a:cubicBezTo>
                  <a:cubicBezTo>
                    <a:pt x="35" y="48"/>
                    <a:pt x="6" y="78"/>
                    <a:pt x="7" y="113"/>
                  </a:cubicBezTo>
                  <a:close/>
                  <a:moveTo>
                    <a:pt x="75" y="42"/>
                  </a:moveTo>
                  <a:cubicBezTo>
                    <a:pt x="83" y="40"/>
                    <a:pt x="88" y="32"/>
                    <a:pt x="87" y="24"/>
                  </a:cubicBezTo>
                  <a:cubicBezTo>
                    <a:pt x="86" y="16"/>
                    <a:pt x="79" y="10"/>
                    <a:pt x="71" y="11"/>
                  </a:cubicBezTo>
                  <a:cubicBezTo>
                    <a:pt x="63" y="11"/>
                    <a:pt x="56" y="18"/>
                    <a:pt x="56" y="26"/>
                  </a:cubicBezTo>
                  <a:cubicBezTo>
                    <a:pt x="56" y="33"/>
                    <a:pt x="62" y="41"/>
                    <a:pt x="69" y="41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4" y="29"/>
                    <a:pt x="63" y="28"/>
                    <a:pt x="63" y="26"/>
                  </a:cubicBezTo>
                  <a:cubicBezTo>
                    <a:pt x="63" y="25"/>
                    <a:pt x="64" y="23"/>
                    <a:pt x="66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0" y="23"/>
                    <a:pt x="81" y="25"/>
                    <a:pt x="81" y="26"/>
                  </a:cubicBezTo>
                  <a:cubicBezTo>
                    <a:pt x="81" y="28"/>
                    <a:pt x="80" y="29"/>
                    <a:pt x="78" y="29"/>
                  </a:cubicBezTo>
                  <a:cubicBezTo>
                    <a:pt x="75" y="29"/>
                    <a:pt x="75" y="29"/>
                    <a:pt x="75" y="29"/>
                  </a:cubicBezTo>
                  <a:lnTo>
                    <a:pt x="75" y="42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ṥlïḍe"/>
            <p:cNvSpPr/>
            <p:nvPr/>
          </p:nvSpPr>
          <p:spPr bwMode="auto">
            <a:xfrm>
              <a:off x="4237038" y="4451351"/>
              <a:ext cx="527050" cy="657225"/>
            </a:xfrm>
            <a:custGeom>
              <a:avLst/>
              <a:gdLst>
                <a:gd name="T0" fmla="*/ 87 w 146"/>
                <a:gd name="T1" fmla="*/ 37 h 182"/>
                <a:gd name="T2" fmla="*/ 120 w 146"/>
                <a:gd name="T3" fmla="*/ 57 h 182"/>
                <a:gd name="T4" fmla="*/ 130 w 146"/>
                <a:gd name="T5" fmla="*/ 48 h 182"/>
                <a:gd name="T6" fmla="*/ 129 w 146"/>
                <a:gd name="T7" fmla="*/ 43 h 182"/>
                <a:gd name="T8" fmla="*/ 139 w 146"/>
                <a:gd name="T9" fmla="*/ 55 h 182"/>
                <a:gd name="T10" fmla="*/ 137 w 146"/>
                <a:gd name="T11" fmla="*/ 56 h 182"/>
                <a:gd name="T12" fmla="*/ 133 w 146"/>
                <a:gd name="T13" fmla="*/ 53 h 182"/>
                <a:gd name="T14" fmla="*/ 143 w 146"/>
                <a:gd name="T15" fmla="*/ 99 h 182"/>
                <a:gd name="T16" fmla="*/ 144 w 146"/>
                <a:gd name="T17" fmla="*/ 110 h 182"/>
                <a:gd name="T18" fmla="*/ 73 w 146"/>
                <a:gd name="T19" fmla="*/ 180 h 182"/>
                <a:gd name="T20" fmla="*/ 2 w 146"/>
                <a:gd name="T21" fmla="*/ 111 h 182"/>
                <a:gd name="T22" fmla="*/ 1 w 146"/>
                <a:gd name="T23" fmla="*/ 107 h 182"/>
                <a:gd name="T24" fmla="*/ 20 w 146"/>
                <a:gd name="T25" fmla="*/ 62 h 182"/>
                <a:gd name="T26" fmla="*/ 11 w 146"/>
                <a:gd name="T27" fmla="*/ 53 h 182"/>
                <a:gd name="T28" fmla="*/ 7 w 146"/>
                <a:gd name="T29" fmla="*/ 55 h 182"/>
                <a:gd name="T30" fmla="*/ 6 w 146"/>
                <a:gd name="T31" fmla="*/ 53 h 182"/>
                <a:gd name="T32" fmla="*/ 18 w 146"/>
                <a:gd name="T33" fmla="*/ 43 h 182"/>
                <a:gd name="T34" fmla="*/ 16 w 146"/>
                <a:gd name="T35" fmla="*/ 48 h 182"/>
                <a:gd name="T36" fmla="*/ 25 w 146"/>
                <a:gd name="T37" fmla="*/ 57 h 182"/>
                <a:gd name="T38" fmla="*/ 59 w 146"/>
                <a:gd name="T39" fmla="*/ 38 h 182"/>
                <a:gd name="T40" fmla="*/ 62 w 146"/>
                <a:gd name="T41" fmla="*/ 4 h 182"/>
                <a:gd name="T42" fmla="*/ 86 w 146"/>
                <a:gd name="T43" fmla="*/ 5 h 182"/>
                <a:gd name="T44" fmla="*/ 73 w 146"/>
                <a:gd name="T45" fmla="*/ 0 h 182"/>
                <a:gd name="T46" fmla="*/ 50 w 146"/>
                <a:gd name="T47" fmla="*/ 22 h 182"/>
                <a:gd name="T48" fmla="*/ 59 w 146"/>
                <a:gd name="T49" fmla="*/ 39 h 182"/>
                <a:gd name="T50" fmla="*/ 25 w 146"/>
                <a:gd name="T51" fmla="*/ 55 h 182"/>
                <a:gd name="T52" fmla="*/ 20 w 146"/>
                <a:gd name="T53" fmla="*/ 42 h 182"/>
                <a:gd name="T54" fmla="*/ 5 w 146"/>
                <a:gd name="T55" fmla="*/ 51 h 182"/>
                <a:gd name="T56" fmla="*/ 6 w 146"/>
                <a:gd name="T57" fmla="*/ 56 h 182"/>
                <a:gd name="T58" fmla="*/ 11 w 146"/>
                <a:gd name="T59" fmla="*/ 56 h 182"/>
                <a:gd name="T60" fmla="*/ 19 w 146"/>
                <a:gd name="T61" fmla="*/ 60 h 182"/>
                <a:gd name="T62" fmla="*/ 0 w 146"/>
                <a:gd name="T63" fmla="*/ 107 h 182"/>
                <a:gd name="T64" fmla="*/ 25 w 146"/>
                <a:gd name="T65" fmla="*/ 164 h 182"/>
                <a:gd name="T66" fmla="*/ 146 w 146"/>
                <a:gd name="T67" fmla="*/ 110 h 182"/>
                <a:gd name="T68" fmla="*/ 145 w 146"/>
                <a:gd name="T69" fmla="*/ 99 h 182"/>
                <a:gd name="T70" fmla="*/ 127 w 146"/>
                <a:gd name="T71" fmla="*/ 62 h 182"/>
                <a:gd name="T72" fmla="*/ 135 w 146"/>
                <a:gd name="T73" fmla="*/ 56 h 182"/>
                <a:gd name="T74" fmla="*/ 140 w 146"/>
                <a:gd name="T75" fmla="*/ 56 h 182"/>
                <a:gd name="T76" fmla="*/ 131 w 146"/>
                <a:gd name="T77" fmla="*/ 42 h 182"/>
                <a:gd name="T78" fmla="*/ 126 w 146"/>
                <a:gd name="T79" fmla="*/ 48 h 182"/>
                <a:gd name="T80" fmla="*/ 122 w 146"/>
                <a:gd name="T81" fmla="*/ 56 h 182"/>
                <a:gd name="T82" fmla="*/ 88 w 146"/>
                <a:gd name="T83" fmla="*/ 39 h 182"/>
                <a:gd name="T84" fmla="*/ 86 w 146"/>
                <a:gd name="T85" fmla="*/ 5 h 182"/>
                <a:gd name="T86" fmla="*/ 26 w 146"/>
                <a:gd name="T87" fmla="*/ 156 h 182"/>
                <a:gd name="T88" fmla="*/ 139 w 146"/>
                <a:gd name="T89" fmla="*/ 109 h 182"/>
                <a:gd name="T90" fmla="*/ 6 w 146"/>
                <a:gd name="T91" fmla="*/ 109 h 182"/>
                <a:gd name="T92" fmla="*/ 9 w 146"/>
                <a:gd name="T93" fmla="*/ 109 h 182"/>
                <a:gd name="T94" fmla="*/ 137 w 146"/>
                <a:gd name="T95" fmla="*/ 109 h 182"/>
                <a:gd name="T96" fmla="*/ 27 w 146"/>
                <a:gd name="T97" fmla="*/ 155 h 182"/>
                <a:gd name="T98" fmla="*/ 8 w 146"/>
                <a:gd name="T99" fmla="*/ 109 h 182"/>
                <a:gd name="T100" fmla="*/ 89 w 146"/>
                <a:gd name="T101" fmla="*/ 20 h 182"/>
                <a:gd name="T102" fmla="*/ 60 w 146"/>
                <a:gd name="T103" fmla="*/ 33 h 182"/>
                <a:gd name="T104" fmla="*/ 71 w 146"/>
                <a:gd name="T105" fmla="*/ 25 h 182"/>
                <a:gd name="T106" fmla="*/ 65 w 146"/>
                <a:gd name="T107" fmla="*/ 22 h 182"/>
                <a:gd name="T108" fmla="*/ 79 w 146"/>
                <a:gd name="T109" fmla="*/ 24 h 182"/>
                <a:gd name="T110" fmla="*/ 75 w 146"/>
                <a:gd name="T111" fmla="*/ 38 h 182"/>
                <a:gd name="T112" fmla="*/ 77 w 146"/>
                <a:gd name="T113" fmla="*/ 38 h 182"/>
                <a:gd name="T114" fmla="*/ 79 w 146"/>
                <a:gd name="T115" fmla="*/ 18 h 182"/>
                <a:gd name="T116" fmla="*/ 69 w 146"/>
                <a:gd name="T117" fmla="*/ 26 h 182"/>
                <a:gd name="T118" fmla="*/ 62 w 146"/>
                <a:gd name="T119" fmla="*/ 32 h 182"/>
                <a:gd name="T120" fmla="*/ 87 w 146"/>
                <a:gd name="T121" fmla="*/ 20 h 182"/>
                <a:gd name="T122" fmla="*/ 77 w 146"/>
                <a:gd name="T123" fmla="*/ 3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6" h="182">
                  <a:moveTo>
                    <a:pt x="86" y="5"/>
                  </a:moveTo>
                  <a:cubicBezTo>
                    <a:pt x="86" y="6"/>
                    <a:pt x="86" y="6"/>
                    <a:pt x="86" y="6"/>
                  </a:cubicBezTo>
                  <a:cubicBezTo>
                    <a:pt x="91" y="10"/>
                    <a:pt x="94" y="16"/>
                    <a:pt x="94" y="22"/>
                  </a:cubicBezTo>
                  <a:cubicBezTo>
                    <a:pt x="94" y="28"/>
                    <a:pt x="91" y="33"/>
                    <a:pt x="87" y="37"/>
                  </a:cubicBezTo>
                  <a:cubicBezTo>
                    <a:pt x="87" y="37"/>
                    <a:pt x="87" y="38"/>
                    <a:pt x="86" y="38"/>
                  </a:cubicBezTo>
                  <a:cubicBezTo>
                    <a:pt x="86" y="38"/>
                    <a:pt x="86" y="38"/>
                    <a:pt x="86" y="39"/>
                  </a:cubicBezTo>
                  <a:cubicBezTo>
                    <a:pt x="86" y="39"/>
                    <a:pt x="86" y="40"/>
                    <a:pt x="86" y="40"/>
                  </a:cubicBezTo>
                  <a:cubicBezTo>
                    <a:pt x="100" y="43"/>
                    <a:pt x="111" y="48"/>
                    <a:pt x="120" y="57"/>
                  </a:cubicBezTo>
                  <a:cubicBezTo>
                    <a:pt x="121" y="57"/>
                    <a:pt x="121" y="57"/>
                    <a:pt x="122" y="5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7" y="46"/>
                    <a:pt x="127" y="45"/>
                    <a:pt x="127" y="45"/>
                  </a:cubicBezTo>
                  <a:cubicBezTo>
                    <a:pt x="127" y="44"/>
                    <a:pt x="127" y="44"/>
                    <a:pt x="127" y="43"/>
                  </a:cubicBezTo>
                  <a:cubicBezTo>
                    <a:pt x="128" y="43"/>
                    <a:pt x="128" y="43"/>
                    <a:pt x="129" y="43"/>
                  </a:cubicBezTo>
                  <a:cubicBezTo>
                    <a:pt x="129" y="43"/>
                    <a:pt x="130" y="43"/>
                    <a:pt x="130" y="43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53"/>
                    <a:pt x="139" y="53"/>
                    <a:pt x="139" y="54"/>
                  </a:cubicBezTo>
                  <a:cubicBezTo>
                    <a:pt x="139" y="54"/>
                    <a:pt x="139" y="54"/>
                    <a:pt x="139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8" y="55"/>
                    <a:pt x="138" y="56"/>
                    <a:pt x="137" y="56"/>
                  </a:cubicBezTo>
                  <a:cubicBezTo>
                    <a:pt x="137" y="56"/>
                    <a:pt x="137" y="55"/>
                    <a:pt x="136" y="5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0" y="55"/>
                    <a:pt x="128" y="58"/>
                    <a:pt x="125" y="60"/>
                  </a:cubicBezTo>
                  <a:cubicBezTo>
                    <a:pt x="125" y="61"/>
                    <a:pt x="125" y="61"/>
                    <a:pt x="125" y="62"/>
                  </a:cubicBezTo>
                  <a:cubicBezTo>
                    <a:pt x="125" y="62"/>
                    <a:pt x="126" y="63"/>
                    <a:pt x="126" y="63"/>
                  </a:cubicBezTo>
                  <a:cubicBezTo>
                    <a:pt x="135" y="74"/>
                    <a:pt x="141" y="86"/>
                    <a:pt x="143" y="99"/>
                  </a:cubicBezTo>
                  <a:cubicBezTo>
                    <a:pt x="143" y="102"/>
                    <a:pt x="143" y="106"/>
                    <a:pt x="144" y="109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44" y="109"/>
                    <a:pt x="144" y="109"/>
                    <a:pt x="144" y="109"/>
                  </a:cubicBezTo>
                  <a:cubicBezTo>
                    <a:pt x="144" y="109"/>
                    <a:pt x="144" y="110"/>
                    <a:pt x="144" y="110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10"/>
                    <a:pt x="144" y="110"/>
                    <a:pt x="144" y="110"/>
                  </a:cubicBezTo>
                  <a:cubicBezTo>
                    <a:pt x="143" y="114"/>
                    <a:pt x="143" y="118"/>
                    <a:pt x="142" y="122"/>
                  </a:cubicBezTo>
                  <a:cubicBezTo>
                    <a:pt x="136" y="155"/>
                    <a:pt x="108" y="180"/>
                    <a:pt x="73" y="180"/>
                  </a:cubicBezTo>
                  <a:cubicBezTo>
                    <a:pt x="70" y="180"/>
                    <a:pt x="68" y="180"/>
                    <a:pt x="65" y="179"/>
                  </a:cubicBezTo>
                  <a:cubicBezTo>
                    <a:pt x="50" y="178"/>
                    <a:pt x="37" y="172"/>
                    <a:pt x="26" y="162"/>
                  </a:cubicBezTo>
                  <a:cubicBezTo>
                    <a:pt x="13" y="151"/>
                    <a:pt x="6" y="137"/>
                    <a:pt x="3" y="120"/>
                  </a:cubicBezTo>
                  <a:cubicBezTo>
                    <a:pt x="3" y="117"/>
                    <a:pt x="2" y="114"/>
                    <a:pt x="2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2" y="109"/>
                    <a:pt x="2" y="108"/>
                    <a:pt x="2" y="107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6"/>
                    <a:pt x="2" y="106"/>
                    <a:pt x="2" y="105"/>
                  </a:cubicBezTo>
                  <a:cubicBezTo>
                    <a:pt x="3" y="92"/>
                    <a:pt x="7" y="81"/>
                    <a:pt x="14" y="71"/>
                  </a:cubicBezTo>
                  <a:cubicBezTo>
                    <a:pt x="16" y="67"/>
                    <a:pt x="18" y="64"/>
                    <a:pt x="20" y="62"/>
                  </a:cubicBezTo>
                  <a:cubicBezTo>
                    <a:pt x="21" y="61"/>
                    <a:pt x="21" y="61"/>
                    <a:pt x="20" y="6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9" y="55"/>
                    <a:pt x="9" y="55"/>
                    <a:pt x="8" y="55"/>
                  </a:cubicBezTo>
                  <a:cubicBezTo>
                    <a:pt x="8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6" y="53"/>
                    <a:pt x="7" y="53"/>
                    <a:pt x="7" y="52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3"/>
                    <a:pt x="16" y="43"/>
                    <a:pt x="17" y="43"/>
                  </a:cubicBezTo>
                  <a:cubicBezTo>
                    <a:pt x="17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4"/>
                    <a:pt x="19" y="44"/>
                    <a:pt x="19" y="45"/>
                  </a:cubicBezTo>
                  <a:cubicBezTo>
                    <a:pt x="19" y="45"/>
                    <a:pt x="19" y="46"/>
                    <a:pt x="18" y="46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5" y="57"/>
                    <a:pt x="25" y="57"/>
                  </a:cubicBezTo>
                  <a:cubicBezTo>
                    <a:pt x="35" y="49"/>
                    <a:pt x="46" y="43"/>
                    <a:pt x="59" y="40"/>
                  </a:cubicBezTo>
                  <a:cubicBezTo>
                    <a:pt x="60" y="40"/>
                    <a:pt x="60" y="40"/>
                    <a:pt x="60" y="39"/>
                  </a:cubicBezTo>
                  <a:cubicBezTo>
                    <a:pt x="60" y="39"/>
                    <a:pt x="60" y="38"/>
                    <a:pt x="60" y="38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4" y="34"/>
                    <a:pt x="52" y="28"/>
                    <a:pt x="52" y="22"/>
                  </a:cubicBezTo>
                  <a:cubicBezTo>
                    <a:pt x="52" y="15"/>
                    <a:pt x="56" y="8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7" y="2"/>
                    <a:pt x="73" y="2"/>
                  </a:cubicBezTo>
                  <a:cubicBezTo>
                    <a:pt x="76" y="2"/>
                    <a:pt x="81" y="3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2" y="1"/>
                    <a:pt x="77" y="0"/>
                    <a:pt x="73" y="0"/>
                  </a:cubicBezTo>
                  <a:cubicBezTo>
                    <a:pt x="66" y="0"/>
                    <a:pt x="61" y="3"/>
                    <a:pt x="61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4" y="7"/>
                    <a:pt x="50" y="15"/>
                    <a:pt x="50" y="22"/>
                  </a:cubicBezTo>
                  <a:cubicBezTo>
                    <a:pt x="50" y="28"/>
                    <a:pt x="53" y="35"/>
                    <a:pt x="58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45" y="41"/>
                    <a:pt x="34" y="47"/>
                    <a:pt x="24" y="55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7"/>
                    <a:pt x="21" y="46"/>
                    <a:pt x="21" y="45"/>
                  </a:cubicBezTo>
                  <a:cubicBezTo>
                    <a:pt x="21" y="44"/>
                    <a:pt x="21" y="43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16" y="41"/>
                    <a:pt x="15" y="41"/>
                    <a:pt x="14" y="42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2"/>
                    <a:pt x="4" y="53"/>
                    <a:pt x="4" y="53"/>
                  </a:cubicBezTo>
                  <a:cubicBezTo>
                    <a:pt x="4" y="54"/>
                    <a:pt x="5" y="55"/>
                    <a:pt x="5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7"/>
                    <a:pt x="7" y="57"/>
                    <a:pt x="8" y="57"/>
                  </a:cubicBezTo>
                  <a:cubicBezTo>
                    <a:pt x="9" y="57"/>
                    <a:pt x="10" y="57"/>
                    <a:pt x="11" y="56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7" y="63"/>
                    <a:pt x="14" y="66"/>
                    <a:pt x="12" y="70"/>
                  </a:cubicBezTo>
                  <a:cubicBezTo>
                    <a:pt x="5" y="80"/>
                    <a:pt x="1" y="92"/>
                    <a:pt x="0" y="105"/>
                  </a:cubicBezTo>
                  <a:cubicBezTo>
                    <a:pt x="0" y="105"/>
                    <a:pt x="0" y="106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8"/>
                    <a:pt x="0" y="109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4"/>
                    <a:pt x="1" y="117"/>
                    <a:pt x="1" y="120"/>
                  </a:cubicBezTo>
                  <a:cubicBezTo>
                    <a:pt x="4" y="137"/>
                    <a:pt x="11" y="152"/>
                    <a:pt x="25" y="164"/>
                  </a:cubicBezTo>
                  <a:cubicBezTo>
                    <a:pt x="36" y="174"/>
                    <a:pt x="50" y="180"/>
                    <a:pt x="65" y="182"/>
                  </a:cubicBezTo>
                  <a:cubicBezTo>
                    <a:pt x="68" y="182"/>
                    <a:pt x="70" y="182"/>
                    <a:pt x="73" y="182"/>
                  </a:cubicBezTo>
                  <a:cubicBezTo>
                    <a:pt x="109" y="182"/>
                    <a:pt x="138" y="157"/>
                    <a:pt x="144" y="122"/>
                  </a:cubicBezTo>
                  <a:cubicBezTo>
                    <a:pt x="145" y="118"/>
                    <a:pt x="145" y="114"/>
                    <a:pt x="146" y="11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6" y="110"/>
                    <a:pt x="146" y="109"/>
                    <a:pt x="146" y="109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5" y="106"/>
                    <a:pt x="145" y="102"/>
                    <a:pt x="145" y="99"/>
                  </a:cubicBezTo>
                  <a:cubicBezTo>
                    <a:pt x="143" y="85"/>
                    <a:pt x="137" y="72"/>
                    <a:pt x="128" y="62"/>
                  </a:cubicBezTo>
                  <a:cubicBezTo>
                    <a:pt x="127" y="61"/>
                    <a:pt x="127" y="61"/>
                    <a:pt x="127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9" y="59"/>
                    <a:pt x="132" y="57"/>
                    <a:pt x="134" y="54"/>
                  </a:cubicBezTo>
                  <a:cubicBezTo>
                    <a:pt x="133" y="54"/>
                    <a:pt x="133" y="54"/>
                    <a:pt x="133" y="54"/>
                  </a:cubicBezTo>
                  <a:cubicBezTo>
                    <a:pt x="133" y="54"/>
                    <a:pt x="133" y="54"/>
                    <a:pt x="133" y="54"/>
                  </a:cubicBezTo>
                  <a:cubicBezTo>
                    <a:pt x="135" y="56"/>
                    <a:pt x="135" y="56"/>
                    <a:pt x="135" y="56"/>
                  </a:cubicBezTo>
                  <a:cubicBezTo>
                    <a:pt x="135" y="57"/>
                    <a:pt x="136" y="58"/>
                    <a:pt x="137" y="58"/>
                  </a:cubicBezTo>
                  <a:cubicBezTo>
                    <a:pt x="138" y="58"/>
                    <a:pt x="139" y="57"/>
                    <a:pt x="140" y="56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1" y="55"/>
                    <a:pt x="141" y="55"/>
                    <a:pt x="141" y="54"/>
                  </a:cubicBezTo>
                  <a:cubicBezTo>
                    <a:pt x="141" y="53"/>
                    <a:pt x="141" y="52"/>
                    <a:pt x="140" y="5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28" y="41"/>
                    <a:pt x="127" y="41"/>
                    <a:pt x="126" y="42"/>
                  </a:cubicBezTo>
                  <a:cubicBezTo>
                    <a:pt x="125" y="43"/>
                    <a:pt x="125" y="44"/>
                    <a:pt x="125" y="45"/>
                  </a:cubicBezTo>
                  <a:cubicBezTo>
                    <a:pt x="125" y="46"/>
                    <a:pt x="125" y="47"/>
                    <a:pt x="126" y="48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2" y="56"/>
                    <a:pt x="122" y="56"/>
                    <a:pt x="122" y="56"/>
                  </a:cubicBezTo>
                  <a:cubicBezTo>
                    <a:pt x="112" y="46"/>
                    <a:pt x="100" y="41"/>
                    <a:pt x="87" y="38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93" y="34"/>
                    <a:pt x="96" y="28"/>
                    <a:pt x="96" y="22"/>
                  </a:cubicBezTo>
                  <a:cubicBezTo>
                    <a:pt x="96" y="16"/>
                    <a:pt x="93" y="9"/>
                    <a:pt x="87" y="4"/>
                  </a:cubicBezTo>
                  <a:cubicBezTo>
                    <a:pt x="87" y="4"/>
                    <a:pt x="87" y="4"/>
                    <a:pt x="87" y="4"/>
                  </a:cubicBezTo>
                  <a:lnTo>
                    <a:pt x="86" y="5"/>
                  </a:lnTo>
                  <a:close/>
                  <a:moveTo>
                    <a:pt x="8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6" y="127"/>
                    <a:pt x="14" y="144"/>
                    <a:pt x="26" y="156"/>
                  </a:cubicBezTo>
                  <a:cubicBezTo>
                    <a:pt x="38" y="168"/>
                    <a:pt x="54" y="176"/>
                    <a:pt x="73" y="176"/>
                  </a:cubicBezTo>
                  <a:cubicBezTo>
                    <a:pt x="74" y="176"/>
                    <a:pt x="75" y="176"/>
                    <a:pt x="75" y="176"/>
                  </a:cubicBezTo>
                  <a:cubicBezTo>
                    <a:pt x="111" y="174"/>
                    <a:pt x="139" y="145"/>
                    <a:pt x="139" y="110"/>
                  </a:cubicBezTo>
                  <a:cubicBezTo>
                    <a:pt x="139" y="109"/>
                    <a:pt x="139" y="109"/>
                    <a:pt x="139" y="109"/>
                  </a:cubicBezTo>
                  <a:cubicBezTo>
                    <a:pt x="139" y="72"/>
                    <a:pt x="109" y="43"/>
                    <a:pt x="73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36" y="43"/>
                    <a:pt x="6" y="73"/>
                    <a:pt x="6" y="108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74"/>
                    <a:pt x="37" y="45"/>
                    <a:pt x="72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108" y="45"/>
                    <a:pt x="137" y="73"/>
                    <a:pt x="137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7" y="144"/>
                    <a:pt x="110" y="172"/>
                    <a:pt x="75" y="174"/>
                  </a:cubicBezTo>
                  <a:cubicBezTo>
                    <a:pt x="75" y="174"/>
                    <a:pt x="74" y="174"/>
                    <a:pt x="73" y="174"/>
                  </a:cubicBezTo>
                  <a:cubicBezTo>
                    <a:pt x="55" y="174"/>
                    <a:pt x="39" y="166"/>
                    <a:pt x="27" y="155"/>
                  </a:cubicBezTo>
                  <a:cubicBezTo>
                    <a:pt x="16" y="143"/>
                    <a:pt x="9" y="127"/>
                    <a:pt x="9" y="110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09"/>
                    <a:pt x="9" y="109"/>
                    <a:pt x="9" y="109"/>
                  </a:cubicBezTo>
                  <a:lnTo>
                    <a:pt x="8" y="109"/>
                  </a:lnTo>
                  <a:close/>
                  <a:moveTo>
                    <a:pt x="76" y="38"/>
                  </a:moveTo>
                  <a:cubicBezTo>
                    <a:pt x="76" y="39"/>
                    <a:pt x="76" y="39"/>
                    <a:pt x="76" y="39"/>
                  </a:cubicBezTo>
                  <a:cubicBezTo>
                    <a:pt x="84" y="37"/>
                    <a:pt x="89" y="30"/>
                    <a:pt x="89" y="22"/>
                  </a:cubicBezTo>
                  <a:cubicBezTo>
                    <a:pt x="89" y="21"/>
                    <a:pt x="89" y="21"/>
                    <a:pt x="89" y="20"/>
                  </a:cubicBezTo>
                  <a:cubicBezTo>
                    <a:pt x="88" y="12"/>
                    <a:pt x="81" y="6"/>
                    <a:pt x="73" y="6"/>
                  </a:cubicBezTo>
                  <a:cubicBezTo>
                    <a:pt x="73" y="6"/>
                    <a:pt x="72" y="6"/>
                    <a:pt x="72" y="6"/>
                  </a:cubicBezTo>
                  <a:cubicBezTo>
                    <a:pt x="63" y="6"/>
                    <a:pt x="56" y="13"/>
                    <a:pt x="56" y="22"/>
                  </a:cubicBezTo>
                  <a:cubicBezTo>
                    <a:pt x="56" y="26"/>
                    <a:pt x="58" y="30"/>
                    <a:pt x="60" y="33"/>
                  </a:cubicBezTo>
                  <a:cubicBezTo>
                    <a:pt x="63" y="36"/>
                    <a:pt x="66" y="38"/>
                    <a:pt x="70" y="39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6" y="24"/>
                    <a:pt x="65" y="23"/>
                    <a:pt x="65" y="22"/>
                  </a:cubicBezTo>
                  <a:cubicBezTo>
                    <a:pt x="65" y="21"/>
                    <a:pt x="66" y="20"/>
                    <a:pt x="67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0" y="20"/>
                    <a:pt x="81" y="21"/>
                    <a:pt x="81" y="22"/>
                  </a:cubicBezTo>
                  <a:cubicBezTo>
                    <a:pt x="81" y="23"/>
                    <a:pt x="80" y="24"/>
                    <a:pt x="79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81" y="26"/>
                    <a:pt x="83" y="25"/>
                    <a:pt x="83" y="22"/>
                  </a:cubicBezTo>
                  <a:cubicBezTo>
                    <a:pt x="83" y="20"/>
                    <a:pt x="81" y="18"/>
                    <a:pt x="79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4" y="18"/>
                    <a:pt x="63" y="20"/>
                    <a:pt x="63" y="22"/>
                  </a:cubicBezTo>
                  <a:cubicBezTo>
                    <a:pt x="63" y="25"/>
                    <a:pt x="64" y="26"/>
                    <a:pt x="67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7" y="36"/>
                    <a:pt x="64" y="34"/>
                    <a:pt x="62" y="32"/>
                  </a:cubicBezTo>
                  <a:cubicBezTo>
                    <a:pt x="60" y="29"/>
                    <a:pt x="58" y="25"/>
                    <a:pt x="58" y="22"/>
                  </a:cubicBezTo>
                  <a:cubicBezTo>
                    <a:pt x="58" y="14"/>
                    <a:pt x="64" y="8"/>
                    <a:pt x="72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80" y="8"/>
                    <a:pt x="86" y="13"/>
                    <a:pt x="87" y="20"/>
                  </a:cubicBezTo>
                  <a:cubicBezTo>
                    <a:pt x="87" y="21"/>
                    <a:pt x="87" y="21"/>
                    <a:pt x="87" y="22"/>
                  </a:cubicBezTo>
                  <a:cubicBezTo>
                    <a:pt x="87" y="29"/>
                    <a:pt x="82" y="35"/>
                    <a:pt x="76" y="37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7" y="38"/>
                    <a:pt x="77" y="38"/>
                    <a:pt x="77" y="38"/>
                  </a:cubicBezTo>
                  <a:lnTo>
                    <a:pt x="76" y="38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íSḷîďè"/>
            <p:cNvSpPr/>
            <p:nvPr/>
          </p:nvSpPr>
          <p:spPr bwMode="auto">
            <a:xfrm>
              <a:off x="4305300" y="4652963"/>
              <a:ext cx="390525" cy="382588"/>
            </a:xfrm>
            <a:custGeom>
              <a:avLst/>
              <a:gdLst>
                <a:gd name="T0" fmla="*/ 54 w 108"/>
                <a:gd name="T1" fmla="*/ 106 h 106"/>
                <a:gd name="T2" fmla="*/ 1 w 108"/>
                <a:gd name="T3" fmla="*/ 56 h 106"/>
                <a:gd name="T4" fmla="*/ 53 w 108"/>
                <a:gd name="T5" fmla="*/ 0 h 106"/>
                <a:gd name="T6" fmla="*/ 107 w 108"/>
                <a:gd name="T7" fmla="*/ 51 h 106"/>
                <a:gd name="T8" fmla="*/ 54 w 108"/>
                <a:gd name="T9" fmla="*/ 106 h 106"/>
                <a:gd name="T10" fmla="*/ 57 w 108"/>
                <a:gd name="T11" fmla="*/ 100 h 106"/>
                <a:gd name="T12" fmla="*/ 88 w 108"/>
                <a:gd name="T13" fmla="*/ 85 h 106"/>
                <a:gd name="T14" fmla="*/ 101 w 108"/>
                <a:gd name="T15" fmla="*/ 56 h 106"/>
                <a:gd name="T16" fmla="*/ 99 w 108"/>
                <a:gd name="T17" fmla="*/ 56 h 106"/>
                <a:gd name="T18" fmla="*/ 85 w 108"/>
                <a:gd name="T19" fmla="*/ 56 h 106"/>
                <a:gd name="T20" fmla="*/ 82 w 108"/>
                <a:gd name="T21" fmla="*/ 53 h 106"/>
                <a:gd name="T22" fmla="*/ 86 w 108"/>
                <a:gd name="T23" fmla="*/ 50 h 106"/>
                <a:gd name="T24" fmla="*/ 99 w 108"/>
                <a:gd name="T25" fmla="*/ 50 h 106"/>
                <a:gd name="T26" fmla="*/ 100 w 108"/>
                <a:gd name="T27" fmla="*/ 50 h 106"/>
                <a:gd name="T28" fmla="*/ 57 w 108"/>
                <a:gd name="T29" fmla="*/ 7 h 106"/>
                <a:gd name="T30" fmla="*/ 57 w 108"/>
                <a:gd name="T31" fmla="*/ 8 h 106"/>
                <a:gd name="T32" fmla="*/ 57 w 108"/>
                <a:gd name="T33" fmla="*/ 21 h 106"/>
                <a:gd name="T34" fmla="*/ 54 w 108"/>
                <a:gd name="T35" fmla="*/ 25 h 106"/>
                <a:gd name="T36" fmla="*/ 51 w 108"/>
                <a:gd name="T37" fmla="*/ 21 h 106"/>
                <a:gd name="T38" fmla="*/ 51 w 108"/>
                <a:gd name="T39" fmla="*/ 9 h 106"/>
                <a:gd name="T40" fmla="*/ 51 w 108"/>
                <a:gd name="T41" fmla="*/ 7 h 106"/>
                <a:gd name="T42" fmla="*/ 7 w 108"/>
                <a:gd name="T43" fmla="*/ 50 h 106"/>
                <a:gd name="T44" fmla="*/ 9 w 108"/>
                <a:gd name="T45" fmla="*/ 50 h 106"/>
                <a:gd name="T46" fmla="*/ 22 w 108"/>
                <a:gd name="T47" fmla="*/ 50 h 106"/>
                <a:gd name="T48" fmla="*/ 26 w 108"/>
                <a:gd name="T49" fmla="*/ 53 h 106"/>
                <a:gd name="T50" fmla="*/ 22 w 108"/>
                <a:gd name="T51" fmla="*/ 56 h 106"/>
                <a:gd name="T52" fmla="*/ 9 w 108"/>
                <a:gd name="T53" fmla="*/ 56 h 106"/>
                <a:gd name="T54" fmla="*/ 7 w 108"/>
                <a:gd name="T55" fmla="*/ 57 h 106"/>
                <a:gd name="T56" fmla="*/ 51 w 108"/>
                <a:gd name="T57" fmla="*/ 100 h 106"/>
                <a:gd name="T58" fmla="*/ 51 w 108"/>
                <a:gd name="T59" fmla="*/ 98 h 106"/>
                <a:gd name="T60" fmla="*/ 51 w 108"/>
                <a:gd name="T61" fmla="*/ 85 h 106"/>
                <a:gd name="T62" fmla="*/ 54 w 108"/>
                <a:gd name="T63" fmla="*/ 81 h 106"/>
                <a:gd name="T64" fmla="*/ 57 w 108"/>
                <a:gd name="T65" fmla="*/ 85 h 106"/>
                <a:gd name="T66" fmla="*/ 57 w 108"/>
                <a:gd name="T67" fmla="*/ 94 h 106"/>
                <a:gd name="T68" fmla="*/ 57 w 108"/>
                <a:gd name="T69" fmla="*/ 10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06">
                  <a:moveTo>
                    <a:pt x="54" y="106"/>
                  </a:moveTo>
                  <a:cubicBezTo>
                    <a:pt x="26" y="106"/>
                    <a:pt x="2" y="84"/>
                    <a:pt x="1" y="56"/>
                  </a:cubicBezTo>
                  <a:cubicBezTo>
                    <a:pt x="0" y="26"/>
                    <a:pt x="24" y="1"/>
                    <a:pt x="53" y="0"/>
                  </a:cubicBezTo>
                  <a:cubicBezTo>
                    <a:pt x="83" y="0"/>
                    <a:pt x="105" y="23"/>
                    <a:pt x="107" y="51"/>
                  </a:cubicBezTo>
                  <a:cubicBezTo>
                    <a:pt x="108" y="81"/>
                    <a:pt x="84" y="106"/>
                    <a:pt x="54" y="106"/>
                  </a:cubicBezTo>
                  <a:close/>
                  <a:moveTo>
                    <a:pt x="57" y="100"/>
                  </a:moveTo>
                  <a:cubicBezTo>
                    <a:pt x="69" y="99"/>
                    <a:pt x="79" y="94"/>
                    <a:pt x="88" y="85"/>
                  </a:cubicBezTo>
                  <a:cubicBezTo>
                    <a:pt x="95" y="77"/>
                    <a:pt x="100" y="68"/>
                    <a:pt x="101" y="56"/>
                  </a:cubicBezTo>
                  <a:cubicBezTo>
                    <a:pt x="100" y="56"/>
                    <a:pt x="99" y="56"/>
                    <a:pt x="99" y="56"/>
                  </a:cubicBezTo>
                  <a:cubicBezTo>
                    <a:pt x="94" y="56"/>
                    <a:pt x="90" y="56"/>
                    <a:pt x="85" y="56"/>
                  </a:cubicBezTo>
                  <a:cubicBezTo>
                    <a:pt x="83" y="56"/>
                    <a:pt x="82" y="55"/>
                    <a:pt x="82" y="53"/>
                  </a:cubicBezTo>
                  <a:cubicBezTo>
                    <a:pt x="82" y="51"/>
                    <a:pt x="83" y="50"/>
                    <a:pt x="86" y="50"/>
                  </a:cubicBezTo>
                  <a:cubicBezTo>
                    <a:pt x="90" y="50"/>
                    <a:pt x="94" y="50"/>
                    <a:pt x="99" y="50"/>
                  </a:cubicBezTo>
                  <a:cubicBezTo>
                    <a:pt x="99" y="50"/>
                    <a:pt x="100" y="50"/>
                    <a:pt x="100" y="50"/>
                  </a:cubicBezTo>
                  <a:cubicBezTo>
                    <a:pt x="98" y="24"/>
                    <a:pt x="77" y="7"/>
                    <a:pt x="57" y="7"/>
                  </a:cubicBezTo>
                  <a:cubicBezTo>
                    <a:pt x="57" y="7"/>
                    <a:pt x="57" y="8"/>
                    <a:pt x="57" y="8"/>
                  </a:cubicBezTo>
                  <a:cubicBezTo>
                    <a:pt x="57" y="13"/>
                    <a:pt x="57" y="17"/>
                    <a:pt x="57" y="21"/>
                  </a:cubicBezTo>
                  <a:cubicBezTo>
                    <a:pt x="57" y="24"/>
                    <a:pt x="56" y="25"/>
                    <a:pt x="54" y="25"/>
                  </a:cubicBezTo>
                  <a:cubicBezTo>
                    <a:pt x="52" y="25"/>
                    <a:pt x="51" y="24"/>
                    <a:pt x="51" y="21"/>
                  </a:cubicBezTo>
                  <a:cubicBezTo>
                    <a:pt x="51" y="17"/>
                    <a:pt x="51" y="13"/>
                    <a:pt x="51" y="9"/>
                  </a:cubicBezTo>
                  <a:cubicBezTo>
                    <a:pt x="51" y="8"/>
                    <a:pt x="51" y="7"/>
                    <a:pt x="51" y="7"/>
                  </a:cubicBezTo>
                  <a:cubicBezTo>
                    <a:pt x="29" y="8"/>
                    <a:pt x="8" y="27"/>
                    <a:pt x="7" y="50"/>
                  </a:cubicBezTo>
                  <a:cubicBezTo>
                    <a:pt x="8" y="50"/>
                    <a:pt x="9" y="50"/>
                    <a:pt x="9" y="50"/>
                  </a:cubicBezTo>
                  <a:cubicBezTo>
                    <a:pt x="13" y="50"/>
                    <a:pt x="18" y="50"/>
                    <a:pt x="22" y="50"/>
                  </a:cubicBezTo>
                  <a:cubicBezTo>
                    <a:pt x="24" y="50"/>
                    <a:pt x="26" y="51"/>
                    <a:pt x="26" y="53"/>
                  </a:cubicBezTo>
                  <a:cubicBezTo>
                    <a:pt x="26" y="55"/>
                    <a:pt x="25" y="56"/>
                    <a:pt x="22" y="56"/>
                  </a:cubicBezTo>
                  <a:cubicBezTo>
                    <a:pt x="18" y="57"/>
                    <a:pt x="13" y="56"/>
                    <a:pt x="9" y="56"/>
                  </a:cubicBezTo>
                  <a:cubicBezTo>
                    <a:pt x="8" y="56"/>
                    <a:pt x="8" y="57"/>
                    <a:pt x="7" y="57"/>
                  </a:cubicBezTo>
                  <a:cubicBezTo>
                    <a:pt x="9" y="83"/>
                    <a:pt x="32" y="100"/>
                    <a:pt x="51" y="100"/>
                  </a:cubicBezTo>
                  <a:cubicBezTo>
                    <a:pt x="51" y="99"/>
                    <a:pt x="51" y="99"/>
                    <a:pt x="51" y="98"/>
                  </a:cubicBezTo>
                  <a:cubicBezTo>
                    <a:pt x="51" y="94"/>
                    <a:pt x="51" y="90"/>
                    <a:pt x="51" y="85"/>
                  </a:cubicBezTo>
                  <a:cubicBezTo>
                    <a:pt x="51" y="83"/>
                    <a:pt x="52" y="81"/>
                    <a:pt x="54" y="81"/>
                  </a:cubicBezTo>
                  <a:cubicBezTo>
                    <a:pt x="56" y="81"/>
                    <a:pt x="57" y="83"/>
                    <a:pt x="57" y="85"/>
                  </a:cubicBezTo>
                  <a:cubicBezTo>
                    <a:pt x="57" y="88"/>
                    <a:pt x="57" y="91"/>
                    <a:pt x="57" y="94"/>
                  </a:cubicBezTo>
                  <a:cubicBezTo>
                    <a:pt x="57" y="96"/>
                    <a:pt x="57" y="98"/>
                    <a:pt x="57" y="100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íşľíḓe"/>
            <p:cNvSpPr/>
            <p:nvPr/>
          </p:nvSpPr>
          <p:spPr bwMode="auto">
            <a:xfrm>
              <a:off x="4305300" y="4649788"/>
              <a:ext cx="390525" cy="388938"/>
            </a:xfrm>
            <a:custGeom>
              <a:avLst/>
              <a:gdLst>
                <a:gd name="T0" fmla="*/ 54 w 108"/>
                <a:gd name="T1" fmla="*/ 106 h 108"/>
                <a:gd name="T2" fmla="*/ 53 w 108"/>
                <a:gd name="T3" fmla="*/ 3 h 108"/>
                <a:gd name="T4" fmla="*/ 106 w 108"/>
                <a:gd name="T5" fmla="*/ 54 h 108"/>
                <a:gd name="T6" fmla="*/ 54 w 108"/>
                <a:gd name="T7" fmla="*/ 106 h 108"/>
                <a:gd name="T8" fmla="*/ 54 w 108"/>
                <a:gd name="T9" fmla="*/ 108 h 108"/>
                <a:gd name="T10" fmla="*/ 54 w 108"/>
                <a:gd name="T11" fmla="*/ 0 h 108"/>
                <a:gd name="T12" fmla="*/ 0 w 108"/>
                <a:gd name="T13" fmla="*/ 57 h 108"/>
                <a:gd name="T14" fmla="*/ 54 w 108"/>
                <a:gd name="T15" fmla="*/ 107 h 108"/>
                <a:gd name="T16" fmla="*/ 88 w 108"/>
                <a:gd name="T17" fmla="*/ 87 h 108"/>
                <a:gd name="T18" fmla="*/ 101 w 108"/>
                <a:gd name="T19" fmla="*/ 56 h 108"/>
                <a:gd name="T20" fmla="*/ 85 w 108"/>
                <a:gd name="T21" fmla="*/ 56 h 108"/>
                <a:gd name="T22" fmla="*/ 83 w 108"/>
                <a:gd name="T23" fmla="*/ 54 h 108"/>
                <a:gd name="T24" fmla="*/ 91 w 108"/>
                <a:gd name="T25" fmla="*/ 52 h 108"/>
                <a:gd name="T26" fmla="*/ 101 w 108"/>
                <a:gd name="T27" fmla="*/ 52 h 108"/>
                <a:gd name="T28" fmla="*/ 56 w 108"/>
                <a:gd name="T29" fmla="*/ 7 h 108"/>
                <a:gd name="T30" fmla="*/ 56 w 108"/>
                <a:gd name="T31" fmla="*/ 18 h 108"/>
                <a:gd name="T32" fmla="*/ 54 w 108"/>
                <a:gd name="T33" fmla="*/ 25 h 108"/>
                <a:gd name="T34" fmla="*/ 54 w 108"/>
                <a:gd name="T35" fmla="*/ 25 h 108"/>
                <a:gd name="T36" fmla="*/ 52 w 108"/>
                <a:gd name="T37" fmla="*/ 10 h 108"/>
                <a:gd name="T38" fmla="*/ 51 w 108"/>
                <a:gd name="T39" fmla="*/ 7 h 108"/>
                <a:gd name="T40" fmla="*/ 7 w 108"/>
                <a:gd name="T41" fmla="*/ 52 h 108"/>
                <a:gd name="T42" fmla="*/ 22 w 108"/>
                <a:gd name="T43" fmla="*/ 52 h 108"/>
                <a:gd name="T44" fmla="*/ 25 w 108"/>
                <a:gd name="T45" fmla="*/ 54 h 108"/>
                <a:gd name="T46" fmla="*/ 16 w 108"/>
                <a:gd name="T47" fmla="*/ 56 h 108"/>
                <a:gd name="T48" fmla="*/ 7 w 108"/>
                <a:gd name="T49" fmla="*/ 57 h 108"/>
                <a:gd name="T50" fmla="*/ 50 w 108"/>
                <a:gd name="T51" fmla="*/ 102 h 108"/>
                <a:gd name="T52" fmla="*/ 52 w 108"/>
                <a:gd name="T53" fmla="*/ 99 h 108"/>
                <a:gd name="T54" fmla="*/ 52 w 108"/>
                <a:gd name="T55" fmla="*/ 84 h 108"/>
                <a:gd name="T56" fmla="*/ 54 w 108"/>
                <a:gd name="T57" fmla="*/ 83 h 108"/>
                <a:gd name="T58" fmla="*/ 56 w 108"/>
                <a:gd name="T59" fmla="*/ 89 h 108"/>
                <a:gd name="T60" fmla="*/ 56 w 108"/>
                <a:gd name="T61" fmla="*/ 102 h 108"/>
                <a:gd name="T62" fmla="*/ 58 w 108"/>
                <a:gd name="T63" fmla="*/ 101 h 108"/>
                <a:gd name="T64" fmla="*/ 58 w 108"/>
                <a:gd name="T65" fmla="*/ 86 h 108"/>
                <a:gd name="T66" fmla="*/ 54 w 108"/>
                <a:gd name="T67" fmla="*/ 82 h 108"/>
                <a:gd name="T68" fmla="*/ 51 w 108"/>
                <a:gd name="T69" fmla="*/ 83 h 108"/>
                <a:gd name="T70" fmla="*/ 50 w 108"/>
                <a:gd name="T71" fmla="*/ 99 h 108"/>
                <a:gd name="T72" fmla="*/ 51 w 108"/>
                <a:gd name="T73" fmla="*/ 100 h 108"/>
                <a:gd name="T74" fmla="*/ 7 w 108"/>
                <a:gd name="T75" fmla="*/ 58 h 108"/>
                <a:gd name="T76" fmla="*/ 10 w 108"/>
                <a:gd name="T77" fmla="*/ 59 h 108"/>
                <a:gd name="T78" fmla="*/ 26 w 108"/>
                <a:gd name="T79" fmla="*/ 57 h 108"/>
                <a:gd name="T80" fmla="*/ 25 w 108"/>
                <a:gd name="T81" fmla="*/ 51 h 108"/>
                <a:gd name="T82" fmla="*/ 9 w 108"/>
                <a:gd name="T83" fmla="*/ 50 h 108"/>
                <a:gd name="T84" fmla="*/ 8 w 108"/>
                <a:gd name="T85" fmla="*/ 51 h 108"/>
                <a:gd name="T86" fmla="*/ 50 w 108"/>
                <a:gd name="T87" fmla="*/ 8 h 108"/>
                <a:gd name="T88" fmla="*/ 51 w 108"/>
                <a:gd name="T89" fmla="*/ 26 h 108"/>
                <a:gd name="T90" fmla="*/ 54 w 108"/>
                <a:gd name="T91" fmla="*/ 27 h 108"/>
                <a:gd name="T92" fmla="*/ 58 w 108"/>
                <a:gd name="T93" fmla="*/ 18 h 108"/>
                <a:gd name="T94" fmla="*/ 57 w 108"/>
                <a:gd name="T95" fmla="*/ 8 h 108"/>
                <a:gd name="T96" fmla="*/ 100 w 108"/>
                <a:gd name="T97" fmla="*/ 51 h 108"/>
                <a:gd name="T98" fmla="*/ 91 w 108"/>
                <a:gd name="T99" fmla="*/ 50 h 108"/>
                <a:gd name="T100" fmla="*/ 81 w 108"/>
                <a:gd name="T101" fmla="*/ 54 h 108"/>
                <a:gd name="T102" fmla="*/ 85 w 108"/>
                <a:gd name="T103" fmla="*/ 58 h 108"/>
                <a:gd name="T104" fmla="*/ 101 w 108"/>
                <a:gd name="T105" fmla="*/ 59 h 108"/>
                <a:gd name="T106" fmla="*/ 87 w 108"/>
                <a:gd name="T107" fmla="*/ 85 h 108"/>
                <a:gd name="T108" fmla="*/ 58 w 108"/>
                <a:gd name="T109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108">
                  <a:moveTo>
                    <a:pt x="54" y="107"/>
                  </a:moveTo>
                  <a:cubicBezTo>
                    <a:pt x="54" y="106"/>
                    <a:pt x="54" y="106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26" y="106"/>
                    <a:pt x="3" y="84"/>
                    <a:pt x="2" y="57"/>
                  </a:cubicBezTo>
                  <a:cubicBezTo>
                    <a:pt x="2" y="56"/>
                    <a:pt x="2" y="55"/>
                    <a:pt x="2" y="54"/>
                  </a:cubicBezTo>
                  <a:cubicBezTo>
                    <a:pt x="2" y="26"/>
                    <a:pt x="25" y="3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82" y="3"/>
                    <a:pt x="104" y="25"/>
                    <a:pt x="106" y="52"/>
                  </a:cubicBezTo>
                  <a:cubicBezTo>
                    <a:pt x="106" y="53"/>
                    <a:pt x="106" y="54"/>
                    <a:pt x="106" y="54"/>
                  </a:cubicBezTo>
                  <a:cubicBezTo>
                    <a:pt x="106" y="69"/>
                    <a:pt x="100" y="82"/>
                    <a:pt x="90" y="91"/>
                  </a:cubicBezTo>
                  <a:cubicBezTo>
                    <a:pt x="81" y="100"/>
                    <a:pt x="68" y="106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84" y="108"/>
                    <a:pt x="108" y="84"/>
                    <a:pt x="108" y="54"/>
                  </a:cubicBezTo>
                  <a:cubicBezTo>
                    <a:pt x="108" y="54"/>
                    <a:pt x="108" y="53"/>
                    <a:pt x="108" y="52"/>
                  </a:cubicBezTo>
                  <a:cubicBezTo>
                    <a:pt x="106" y="24"/>
                    <a:pt x="83" y="0"/>
                    <a:pt x="54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1"/>
                    <a:pt x="0" y="25"/>
                    <a:pt x="0" y="54"/>
                  </a:cubicBezTo>
                  <a:cubicBezTo>
                    <a:pt x="0" y="55"/>
                    <a:pt x="0" y="56"/>
                    <a:pt x="0" y="57"/>
                  </a:cubicBezTo>
                  <a:cubicBezTo>
                    <a:pt x="1" y="86"/>
                    <a:pt x="25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lnTo>
                    <a:pt x="54" y="107"/>
                  </a:lnTo>
                  <a:close/>
                  <a:moveTo>
                    <a:pt x="57" y="101"/>
                  </a:moveTo>
                  <a:cubicBezTo>
                    <a:pt x="57" y="102"/>
                    <a:pt x="57" y="102"/>
                    <a:pt x="57" y="102"/>
                  </a:cubicBezTo>
                  <a:cubicBezTo>
                    <a:pt x="70" y="101"/>
                    <a:pt x="80" y="96"/>
                    <a:pt x="88" y="87"/>
                  </a:cubicBezTo>
                  <a:cubicBezTo>
                    <a:pt x="96" y="79"/>
                    <a:pt x="101" y="69"/>
                    <a:pt x="102" y="58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0" y="56"/>
                    <a:pt x="99" y="56"/>
                    <a:pt x="99" y="56"/>
                  </a:cubicBezTo>
                  <a:cubicBezTo>
                    <a:pt x="96" y="56"/>
                    <a:pt x="94" y="56"/>
                    <a:pt x="91" y="56"/>
                  </a:cubicBezTo>
                  <a:cubicBezTo>
                    <a:pt x="89" y="56"/>
                    <a:pt x="87" y="56"/>
                    <a:pt x="85" y="56"/>
                  </a:cubicBezTo>
                  <a:cubicBezTo>
                    <a:pt x="84" y="56"/>
                    <a:pt x="84" y="56"/>
                    <a:pt x="83" y="56"/>
                  </a:cubicBezTo>
                  <a:cubicBezTo>
                    <a:pt x="83" y="56"/>
                    <a:pt x="83" y="55"/>
                    <a:pt x="83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3"/>
                    <a:pt x="83" y="53"/>
                    <a:pt x="84" y="53"/>
                  </a:cubicBezTo>
                  <a:cubicBezTo>
                    <a:pt x="84" y="52"/>
                    <a:pt x="85" y="52"/>
                    <a:pt x="86" y="52"/>
                  </a:cubicBezTo>
                  <a:cubicBezTo>
                    <a:pt x="87" y="52"/>
                    <a:pt x="89" y="52"/>
                    <a:pt x="91" y="52"/>
                  </a:cubicBezTo>
                  <a:cubicBezTo>
                    <a:pt x="94" y="52"/>
                    <a:pt x="96" y="52"/>
                    <a:pt x="99" y="52"/>
                  </a:cubicBezTo>
                  <a:cubicBezTo>
                    <a:pt x="99" y="52"/>
                    <a:pt x="100" y="52"/>
                    <a:pt x="100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99" y="25"/>
                    <a:pt x="77" y="7"/>
                    <a:pt x="57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8"/>
                    <a:pt x="56" y="9"/>
                    <a:pt x="56" y="9"/>
                  </a:cubicBezTo>
                  <a:cubicBezTo>
                    <a:pt x="56" y="12"/>
                    <a:pt x="56" y="15"/>
                    <a:pt x="56" y="18"/>
                  </a:cubicBezTo>
                  <a:cubicBezTo>
                    <a:pt x="56" y="19"/>
                    <a:pt x="56" y="21"/>
                    <a:pt x="56" y="22"/>
                  </a:cubicBezTo>
                  <a:cubicBezTo>
                    <a:pt x="56" y="23"/>
                    <a:pt x="56" y="24"/>
                    <a:pt x="55" y="25"/>
                  </a:cubicBezTo>
                  <a:cubicBezTo>
                    <a:pt x="55" y="25"/>
                    <a:pt x="55" y="25"/>
                    <a:pt x="54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3" y="25"/>
                    <a:pt x="53" y="25"/>
                    <a:pt x="52" y="25"/>
                  </a:cubicBezTo>
                  <a:cubicBezTo>
                    <a:pt x="52" y="24"/>
                    <a:pt x="52" y="23"/>
                    <a:pt x="52" y="22"/>
                  </a:cubicBezTo>
                  <a:cubicBezTo>
                    <a:pt x="52" y="18"/>
                    <a:pt x="52" y="14"/>
                    <a:pt x="52" y="10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28" y="8"/>
                    <a:pt x="7" y="27"/>
                    <a:pt x="6" y="51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8" y="52"/>
                    <a:pt x="9" y="52"/>
                    <a:pt x="9" y="52"/>
                  </a:cubicBezTo>
                  <a:cubicBezTo>
                    <a:pt x="12" y="52"/>
                    <a:pt x="14" y="52"/>
                    <a:pt x="17" y="52"/>
                  </a:cubicBezTo>
                  <a:cubicBezTo>
                    <a:pt x="18" y="52"/>
                    <a:pt x="20" y="52"/>
                    <a:pt x="22" y="52"/>
                  </a:cubicBezTo>
                  <a:cubicBezTo>
                    <a:pt x="23" y="52"/>
                    <a:pt x="24" y="52"/>
                    <a:pt x="24" y="53"/>
                  </a:cubicBezTo>
                  <a:cubicBezTo>
                    <a:pt x="24" y="53"/>
                    <a:pt x="25" y="53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5" y="56"/>
                    <a:pt x="24" y="56"/>
                  </a:cubicBezTo>
                  <a:cubicBezTo>
                    <a:pt x="24" y="56"/>
                    <a:pt x="23" y="56"/>
                    <a:pt x="22" y="56"/>
                  </a:cubicBezTo>
                  <a:cubicBezTo>
                    <a:pt x="20" y="56"/>
                    <a:pt x="18" y="56"/>
                    <a:pt x="16" y="56"/>
                  </a:cubicBezTo>
                  <a:cubicBezTo>
                    <a:pt x="14" y="56"/>
                    <a:pt x="12" y="56"/>
                    <a:pt x="10" y="56"/>
                  </a:cubicBezTo>
                  <a:cubicBezTo>
                    <a:pt x="10" y="56"/>
                    <a:pt x="9" y="56"/>
                    <a:pt x="9" y="56"/>
                  </a:cubicBezTo>
                  <a:cubicBezTo>
                    <a:pt x="8" y="56"/>
                    <a:pt x="8" y="56"/>
                    <a:pt x="7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8" y="84"/>
                    <a:pt x="31" y="102"/>
                    <a:pt x="50" y="102"/>
                  </a:cubicBezTo>
                  <a:cubicBezTo>
                    <a:pt x="51" y="102"/>
                    <a:pt x="51" y="102"/>
                    <a:pt x="51" y="102"/>
                  </a:cubicBezTo>
                  <a:cubicBezTo>
                    <a:pt x="51" y="102"/>
                    <a:pt x="52" y="101"/>
                    <a:pt x="52" y="101"/>
                  </a:cubicBezTo>
                  <a:cubicBezTo>
                    <a:pt x="52" y="100"/>
                    <a:pt x="52" y="100"/>
                    <a:pt x="52" y="99"/>
                  </a:cubicBezTo>
                  <a:cubicBezTo>
                    <a:pt x="52" y="97"/>
                    <a:pt x="52" y="95"/>
                    <a:pt x="52" y="93"/>
                  </a:cubicBezTo>
                  <a:cubicBezTo>
                    <a:pt x="52" y="91"/>
                    <a:pt x="52" y="88"/>
                    <a:pt x="52" y="86"/>
                  </a:cubicBezTo>
                  <a:cubicBezTo>
                    <a:pt x="52" y="85"/>
                    <a:pt x="52" y="84"/>
                    <a:pt x="52" y="84"/>
                  </a:cubicBezTo>
                  <a:cubicBezTo>
                    <a:pt x="53" y="84"/>
                    <a:pt x="53" y="83"/>
                    <a:pt x="54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5" y="83"/>
                    <a:pt x="55" y="84"/>
                    <a:pt x="55" y="84"/>
                  </a:cubicBezTo>
                  <a:cubicBezTo>
                    <a:pt x="56" y="84"/>
                    <a:pt x="56" y="85"/>
                    <a:pt x="56" y="86"/>
                  </a:cubicBezTo>
                  <a:cubicBezTo>
                    <a:pt x="56" y="87"/>
                    <a:pt x="56" y="88"/>
                    <a:pt x="56" y="89"/>
                  </a:cubicBezTo>
                  <a:cubicBezTo>
                    <a:pt x="56" y="91"/>
                    <a:pt x="56" y="93"/>
                    <a:pt x="56" y="95"/>
                  </a:cubicBezTo>
                  <a:cubicBezTo>
                    <a:pt x="56" y="97"/>
                    <a:pt x="56" y="99"/>
                    <a:pt x="56" y="101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8" y="101"/>
                    <a:pt x="58" y="101"/>
                    <a:pt x="58" y="101"/>
                  </a:cubicBezTo>
                  <a:cubicBezTo>
                    <a:pt x="58" y="99"/>
                    <a:pt x="58" y="97"/>
                    <a:pt x="58" y="95"/>
                  </a:cubicBezTo>
                  <a:cubicBezTo>
                    <a:pt x="58" y="93"/>
                    <a:pt x="58" y="91"/>
                    <a:pt x="58" y="89"/>
                  </a:cubicBezTo>
                  <a:cubicBezTo>
                    <a:pt x="58" y="88"/>
                    <a:pt x="58" y="87"/>
                    <a:pt x="58" y="86"/>
                  </a:cubicBezTo>
                  <a:cubicBezTo>
                    <a:pt x="58" y="85"/>
                    <a:pt x="58" y="84"/>
                    <a:pt x="57" y="83"/>
                  </a:cubicBezTo>
                  <a:cubicBezTo>
                    <a:pt x="56" y="82"/>
                    <a:pt x="55" y="81"/>
                    <a:pt x="54" y="81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1"/>
                    <a:pt x="52" y="82"/>
                    <a:pt x="51" y="83"/>
                  </a:cubicBezTo>
                  <a:cubicBezTo>
                    <a:pt x="50" y="84"/>
                    <a:pt x="50" y="85"/>
                    <a:pt x="50" y="86"/>
                  </a:cubicBezTo>
                  <a:cubicBezTo>
                    <a:pt x="50" y="88"/>
                    <a:pt x="50" y="91"/>
                    <a:pt x="50" y="93"/>
                  </a:cubicBezTo>
                  <a:cubicBezTo>
                    <a:pt x="50" y="95"/>
                    <a:pt x="50" y="97"/>
                    <a:pt x="50" y="99"/>
                  </a:cubicBezTo>
                  <a:cubicBezTo>
                    <a:pt x="50" y="100"/>
                    <a:pt x="50" y="100"/>
                    <a:pt x="50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32" y="100"/>
                    <a:pt x="10" y="83"/>
                    <a:pt x="8" y="5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8" y="59"/>
                    <a:pt x="8" y="59"/>
                    <a:pt x="9" y="59"/>
                  </a:cubicBezTo>
                  <a:cubicBezTo>
                    <a:pt x="9" y="59"/>
                    <a:pt x="10" y="59"/>
                    <a:pt x="10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8" y="59"/>
                    <a:pt x="20" y="59"/>
                    <a:pt x="22" y="58"/>
                  </a:cubicBezTo>
                  <a:cubicBezTo>
                    <a:pt x="24" y="58"/>
                    <a:pt x="25" y="58"/>
                    <a:pt x="26" y="57"/>
                  </a:cubicBezTo>
                  <a:cubicBezTo>
                    <a:pt x="26" y="57"/>
                    <a:pt x="27" y="56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3"/>
                    <a:pt x="26" y="52"/>
                    <a:pt x="25" y="51"/>
                  </a:cubicBezTo>
                  <a:cubicBezTo>
                    <a:pt x="25" y="50"/>
                    <a:pt x="23" y="50"/>
                    <a:pt x="22" y="50"/>
                  </a:cubicBezTo>
                  <a:cubicBezTo>
                    <a:pt x="20" y="50"/>
                    <a:pt x="18" y="50"/>
                    <a:pt x="17" y="50"/>
                  </a:cubicBezTo>
                  <a:cubicBezTo>
                    <a:pt x="14" y="50"/>
                    <a:pt x="12" y="50"/>
                    <a:pt x="9" y="50"/>
                  </a:cubicBezTo>
                  <a:cubicBezTo>
                    <a:pt x="9" y="50"/>
                    <a:pt x="8" y="50"/>
                    <a:pt x="7" y="50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29"/>
                    <a:pt x="29" y="10"/>
                    <a:pt x="51" y="9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9"/>
                    <a:pt x="50" y="10"/>
                  </a:cubicBezTo>
                  <a:cubicBezTo>
                    <a:pt x="50" y="14"/>
                    <a:pt x="50" y="18"/>
                    <a:pt x="50" y="22"/>
                  </a:cubicBezTo>
                  <a:cubicBezTo>
                    <a:pt x="50" y="24"/>
                    <a:pt x="50" y="25"/>
                    <a:pt x="51" y="26"/>
                  </a:cubicBezTo>
                  <a:cubicBezTo>
                    <a:pt x="51" y="27"/>
                    <a:pt x="52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5" y="27"/>
                    <a:pt x="56" y="27"/>
                    <a:pt x="57" y="26"/>
                  </a:cubicBezTo>
                  <a:cubicBezTo>
                    <a:pt x="58" y="25"/>
                    <a:pt x="58" y="24"/>
                    <a:pt x="58" y="22"/>
                  </a:cubicBezTo>
                  <a:cubicBezTo>
                    <a:pt x="58" y="21"/>
                    <a:pt x="58" y="19"/>
                    <a:pt x="58" y="18"/>
                  </a:cubicBezTo>
                  <a:cubicBezTo>
                    <a:pt x="58" y="15"/>
                    <a:pt x="58" y="12"/>
                    <a:pt x="58" y="9"/>
                  </a:cubicBezTo>
                  <a:cubicBezTo>
                    <a:pt x="58" y="9"/>
                    <a:pt x="58" y="8"/>
                    <a:pt x="58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6" y="9"/>
                    <a:pt x="97" y="26"/>
                    <a:pt x="99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99" y="50"/>
                    <a:pt x="99" y="50"/>
                  </a:cubicBezTo>
                  <a:cubicBezTo>
                    <a:pt x="96" y="50"/>
                    <a:pt x="94" y="50"/>
                    <a:pt x="91" y="50"/>
                  </a:cubicBezTo>
                  <a:cubicBezTo>
                    <a:pt x="89" y="50"/>
                    <a:pt x="87" y="50"/>
                    <a:pt x="86" y="50"/>
                  </a:cubicBezTo>
                  <a:cubicBezTo>
                    <a:pt x="84" y="50"/>
                    <a:pt x="83" y="50"/>
                    <a:pt x="82" y="51"/>
                  </a:cubicBezTo>
                  <a:cubicBezTo>
                    <a:pt x="81" y="52"/>
                    <a:pt x="81" y="53"/>
                    <a:pt x="81" y="54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1" y="56"/>
                    <a:pt x="81" y="57"/>
                    <a:pt x="82" y="57"/>
                  </a:cubicBezTo>
                  <a:cubicBezTo>
                    <a:pt x="83" y="58"/>
                    <a:pt x="84" y="58"/>
                    <a:pt x="85" y="58"/>
                  </a:cubicBezTo>
                  <a:cubicBezTo>
                    <a:pt x="87" y="59"/>
                    <a:pt x="89" y="59"/>
                    <a:pt x="91" y="59"/>
                  </a:cubicBezTo>
                  <a:cubicBezTo>
                    <a:pt x="94" y="59"/>
                    <a:pt x="96" y="59"/>
                    <a:pt x="99" y="59"/>
                  </a:cubicBezTo>
                  <a:cubicBezTo>
                    <a:pt x="99" y="59"/>
                    <a:pt x="100" y="59"/>
                    <a:pt x="101" y="59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8" y="68"/>
                    <a:pt x="94" y="78"/>
                    <a:pt x="87" y="85"/>
                  </a:cubicBezTo>
                  <a:cubicBezTo>
                    <a:pt x="79" y="94"/>
                    <a:pt x="69" y="99"/>
                    <a:pt x="57" y="100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8" y="101"/>
                    <a:pt x="58" y="101"/>
                    <a:pt x="58" y="101"/>
                  </a:cubicBezTo>
                  <a:lnTo>
                    <a:pt x="57" y="101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î$ļïḑé"/>
            <p:cNvSpPr/>
            <p:nvPr/>
          </p:nvSpPr>
          <p:spPr bwMode="auto">
            <a:xfrm>
              <a:off x="4438650" y="4740276"/>
              <a:ext cx="166688" cy="165100"/>
            </a:xfrm>
            <a:custGeom>
              <a:avLst/>
              <a:gdLst>
                <a:gd name="T0" fmla="*/ 16 w 46"/>
                <a:gd name="T1" fmla="*/ 39 h 46"/>
                <a:gd name="T2" fmla="*/ 15 w 46"/>
                <a:gd name="T3" fmla="*/ 39 h 46"/>
                <a:gd name="T4" fmla="*/ 10 w 46"/>
                <a:gd name="T5" fmla="*/ 40 h 46"/>
                <a:gd name="T6" fmla="*/ 6 w 46"/>
                <a:gd name="T7" fmla="*/ 45 h 46"/>
                <a:gd name="T8" fmla="*/ 1 w 46"/>
                <a:gd name="T9" fmla="*/ 45 h 46"/>
                <a:gd name="T10" fmla="*/ 1 w 46"/>
                <a:gd name="T11" fmla="*/ 41 h 46"/>
                <a:gd name="T12" fmla="*/ 7 w 46"/>
                <a:gd name="T13" fmla="*/ 34 h 46"/>
                <a:gd name="T14" fmla="*/ 8 w 46"/>
                <a:gd name="T15" fmla="*/ 31 h 46"/>
                <a:gd name="T16" fmla="*/ 16 w 46"/>
                <a:gd name="T17" fmla="*/ 20 h 46"/>
                <a:gd name="T18" fmla="*/ 19 w 46"/>
                <a:gd name="T19" fmla="*/ 20 h 46"/>
                <a:gd name="T20" fmla="*/ 22 w 46"/>
                <a:gd name="T21" fmla="*/ 19 h 46"/>
                <a:gd name="T22" fmla="*/ 40 w 46"/>
                <a:gd name="T23" fmla="*/ 2 h 46"/>
                <a:gd name="T24" fmla="*/ 42 w 46"/>
                <a:gd name="T25" fmla="*/ 1 h 46"/>
                <a:gd name="T26" fmla="*/ 45 w 46"/>
                <a:gd name="T27" fmla="*/ 4 h 46"/>
                <a:gd name="T28" fmla="*/ 44 w 46"/>
                <a:gd name="T29" fmla="*/ 7 h 46"/>
                <a:gd name="T30" fmla="*/ 26 w 46"/>
                <a:gd name="T31" fmla="*/ 24 h 46"/>
                <a:gd name="T32" fmla="*/ 25 w 46"/>
                <a:gd name="T33" fmla="*/ 27 h 46"/>
                <a:gd name="T34" fmla="*/ 16 w 46"/>
                <a:gd name="T35" fmla="*/ 39 h 46"/>
                <a:gd name="T36" fmla="*/ 17 w 46"/>
                <a:gd name="T37" fmla="*/ 32 h 46"/>
                <a:gd name="T38" fmla="*/ 20 w 46"/>
                <a:gd name="T39" fmla="*/ 29 h 46"/>
                <a:gd name="T40" fmla="*/ 17 w 46"/>
                <a:gd name="T41" fmla="*/ 26 h 46"/>
                <a:gd name="T42" fmla="*/ 14 w 46"/>
                <a:gd name="T43" fmla="*/ 29 h 46"/>
                <a:gd name="T44" fmla="*/ 17 w 46"/>
                <a:gd name="T4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46">
                  <a:moveTo>
                    <a:pt x="16" y="39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3" y="38"/>
                    <a:pt x="12" y="39"/>
                    <a:pt x="10" y="40"/>
                  </a:cubicBezTo>
                  <a:cubicBezTo>
                    <a:pt x="9" y="42"/>
                    <a:pt x="7" y="43"/>
                    <a:pt x="6" y="45"/>
                  </a:cubicBezTo>
                  <a:cubicBezTo>
                    <a:pt x="4" y="46"/>
                    <a:pt x="3" y="46"/>
                    <a:pt x="1" y="45"/>
                  </a:cubicBezTo>
                  <a:cubicBezTo>
                    <a:pt x="0" y="44"/>
                    <a:pt x="0" y="42"/>
                    <a:pt x="1" y="41"/>
                  </a:cubicBezTo>
                  <a:cubicBezTo>
                    <a:pt x="3" y="38"/>
                    <a:pt x="5" y="36"/>
                    <a:pt x="7" y="34"/>
                  </a:cubicBezTo>
                  <a:cubicBezTo>
                    <a:pt x="8" y="33"/>
                    <a:pt x="8" y="33"/>
                    <a:pt x="8" y="31"/>
                  </a:cubicBezTo>
                  <a:cubicBezTo>
                    <a:pt x="6" y="26"/>
                    <a:pt x="11" y="20"/>
                    <a:pt x="16" y="20"/>
                  </a:cubicBezTo>
                  <a:cubicBezTo>
                    <a:pt x="17" y="20"/>
                    <a:pt x="18" y="20"/>
                    <a:pt x="19" y="20"/>
                  </a:cubicBezTo>
                  <a:cubicBezTo>
                    <a:pt x="21" y="21"/>
                    <a:pt x="21" y="20"/>
                    <a:pt x="22" y="19"/>
                  </a:cubicBezTo>
                  <a:cubicBezTo>
                    <a:pt x="28" y="14"/>
                    <a:pt x="34" y="8"/>
                    <a:pt x="40" y="2"/>
                  </a:cubicBezTo>
                  <a:cubicBezTo>
                    <a:pt x="41" y="1"/>
                    <a:pt x="42" y="1"/>
                    <a:pt x="42" y="1"/>
                  </a:cubicBezTo>
                  <a:cubicBezTo>
                    <a:pt x="45" y="0"/>
                    <a:pt x="46" y="2"/>
                    <a:pt x="45" y="4"/>
                  </a:cubicBezTo>
                  <a:cubicBezTo>
                    <a:pt x="45" y="5"/>
                    <a:pt x="44" y="6"/>
                    <a:pt x="44" y="7"/>
                  </a:cubicBezTo>
                  <a:cubicBezTo>
                    <a:pt x="38" y="13"/>
                    <a:pt x="32" y="19"/>
                    <a:pt x="26" y="24"/>
                  </a:cubicBezTo>
                  <a:cubicBezTo>
                    <a:pt x="25" y="25"/>
                    <a:pt x="25" y="26"/>
                    <a:pt x="25" y="27"/>
                  </a:cubicBezTo>
                  <a:cubicBezTo>
                    <a:pt x="27" y="33"/>
                    <a:pt x="22" y="39"/>
                    <a:pt x="16" y="39"/>
                  </a:cubicBezTo>
                  <a:close/>
                  <a:moveTo>
                    <a:pt x="17" y="32"/>
                  </a:moveTo>
                  <a:cubicBezTo>
                    <a:pt x="19" y="32"/>
                    <a:pt x="20" y="31"/>
                    <a:pt x="20" y="29"/>
                  </a:cubicBezTo>
                  <a:cubicBezTo>
                    <a:pt x="20" y="28"/>
                    <a:pt x="19" y="26"/>
                    <a:pt x="17" y="26"/>
                  </a:cubicBezTo>
                  <a:cubicBezTo>
                    <a:pt x="15" y="26"/>
                    <a:pt x="14" y="27"/>
                    <a:pt x="14" y="29"/>
                  </a:cubicBezTo>
                  <a:cubicBezTo>
                    <a:pt x="14" y="31"/>
                    <a:pt x="15" y="32"/>
                    <a:pt x="17" y="32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iSḻíḍé"/>
            <p:cNvSpPr/>
            <p:nvPr/>
          </p:nvSpPr>
          <p:spPr bwMode="auto">
            <a:xfrm>
              <a:off x="4435475" y="4737101"/>
              <a:ext cx="173038" cy="173038"/>
            </a:xfrm>
            <a:custGeom>
              <a:avLst/>
              <a:gdLst>
                <a:gd name="T0" fmla="*/ 17 w 48"/>
                <a:gd name="T1" fmla="*/ 39 h 48"/>
                <a:gd name="T2" fmla="*/ 16 w 48"/>
                <a:gd name="T3" fmla="*/ 39 h 48"/>
                <a:gd name="T4" fmla="*/ 16 w 48"/>
                <a:gd name="T5" fmla="*/ 39 h 48"/>
                <a:gd name="T6" fmla="*/ 16 w 48"/>
                <a:gd name="T7" fmla="*/ 39 h 48"/>
                <a:gd name="T8" fmla="*/ 14 w 48"/>
                <a:gd name="T9" fmla="*/ 38 h 48"/>
                <a:gd name="T10" fmla="*/ 11 w 48"/>
                <a:gd name="T11" fmla="*/ 40 h 48"/>
                <a:gd name="T12" fmla="*/ 4 w 48"/>
                <a:gd name="T13" fmla="*/ 46 h 48"/>
                <a:gd name="T14" fmla="*/ 2 w 48"/>
                <a:gd name="T15" fmla="*/ 44 h 48"/>
                <a:gd name="T16" fmla="*/ 9 w 48"/>
                <a:gd name="T17" fmla="*/ 36 h 48"/>
                <a:gd name="T18" fmla="*/ 10 w 48"/>
                <a:gd name="T19" fmla="*/ 32 h 48"/>
                <a:gd name="T20" fmla="*/ 17 w 48"/>
                <a:gd name="T21" fmla="*/ 22 h 48"/>
                <a:gd name="T22" fmla="*/ 18 w 48"/>
                <a:gd name="T23" fmla="*/ 22 h 48"/>
                <a:gd name="T24" fmla="*/ 21 w 48"/>
                <a:gd name="T25" fmla="*/ 23 h 48"/>
                <a:gd name="T26" fmla="*/ 42 w 48"/>
                <a:gd name="T27" fmla="*/ 4 h 48"/>
                <a:gd name="T28" fmla="*/ 44 w 48"/>
                <a:gd name="T29" fmla="*/ 3 h 48"/>
                <a:gd name="T30" fmla="*/ 45 w 48"/>
                <a:gd name="T31" fmla="*/ 5 h 48"/>
                <a:gd name="T32" fmla="*/ 26 w 48"/>
                <a:gd name="T33" fmla="*/ 25 h 48"/>
                <a:gd name="T34" fmla="*/ 25 w 48"/>
                <a:gd name="T35" fmla="*/ 28 h 48"/>
                <a:gd name="T36" fmla="*/ 23 w 48"/>
                <a:gd name="T37" fmla="*/ 36 h 48"/>
                <a:gd name="T38" fmla="*/ 17 w 48"/>
                <a:gd name="T39" fmla="*/ 39 h 48"/>
                <a:gd name="T40" fmla="*/ 17 w 48"/>
                <a:gd name="T41" fmla="*/ 40 h 48"/>
                <a:gd name="T42" fmla="*/ 17 w 48"/>
                <a:gd name="T43" fmla="*/ 41 h 48"/>
                <a:gd name="T44" fmla="*/ 27 w 48"/>
                <a:gd name="T45" fmla="*/ 28 h 48"/>
                <a:gd name="T46" fmla="*/ 28 w 48"/>
                <a:gd name="T47" fmla="*/ 26 h 48"/>
                <a:gd name="T48" fmla="*/ 47 w 48"/>
                <a:gd name="T49" fmla="*/ 6 h 48"/>
                <a:gd name="T50" fmla="*/ 44 w 48"/>
                <a:gd name="T51" fmla="*/ 0 h 48"/>
                <a:gd name="T52" fmla="*/ 40 w 48"/>
                <a:gd name="T53" fmla="*/ 2 h 48"/>
                <a:gd name="T54" fmla="*/ 21 w 48"/>
                <a:gd name="T55" fmla="*/ 20 h 48"/>
                <a:gd name="T56" fmla="*/ 18 w 48"/>
                <a:gd name="T57" fmla="*/ 20 h 48"/>
                <a:gd name="T58" fmla="*/ 17 w 48"/>
                <a:gd name="T59" fmla="*/ 20 h 48"/>
                <a:gd name="T60" fmla="*/ 8 w 48"/>
                <a:gd name="T61" fmla="*/ 33 h 48"/>
                <a:gd name="T62" fmla="*/ 7 w 48"/>
                <a:gd name="T63" fmla="*/ 35 h 48"/>
                <a:gd name="T64" fmla="*/ 0 w 48"/>
                <a:gd name="T65" fmla="*/ 44 h 48"/>
                <a:gd name="T66" fmla="*/ 4 w 48"/>
                <a:gd name="T67" fmla="*/ 48 h 48"/>
                <a:gd name="T68" fmla="*/ 12 w 48"/>
                <a:gd name="T69" fmla="*/ 42 h 48"/>
                <a:gd name="T70" fmla="*/ 14 w 48"/>
                <a:gd name="T71" fmla="*/ 40 h 48"/>
                <a:gd name="T72" fmla="*/ 16 w 48"/>
                <a:gd name="T73" fmla="*/ 41 h 48"/>
                <a:gd name="T74" fmla="*/ 17 w 48"/>
                <a:gd name="T75" fmla="*/ 40 h 48"/>
                <a:gd name="T76" fmla="*/ 17 w 48"/>
                <a:gd name="T77" fmla="*/ 40 h 48"/>
                <a:gd name="T78" fmla="*/ 18 w 48"/>
                <a:gd name="T79" fmla="*/ 35 h 48"/>
                <a:gd name="T80" fmla="*/ 22 w 48"/>
                <a:gd name="T81" fmla="*/ 30 h 48"/>
                <a:gd name="T82" fmla="*/ 21 w 48"/>
                <a:gd name="T83" fmla="*/ 27 h 48"/>
                <a:gd name="T84" fmla="*/ 15 w 48"/>
                <a:gd name="T85" fmla="*/ 27 h 48"/>
                <a:gd name="T86" fmla="*/ 14 w 48"/>
                <a:gd name="T87" fmla="*/ 30 h 48"/>
                <a:gd name="T88" fmla="*/ 18 w 48"/>
                <a:gd name="T89" fmla="*/ 35 h 48"/>
                <a:gd name="T90" fmla="*/ 18 w 48"/>
                <a:gd name="T91" fmla="*/ 34 h 48"/>
                <a:gd name="T92" fmla="*/ 18 w 48"/>
                <a:gd name="T93" fmla="*/ 34 h 48"/>
                <a:gd name="T94" fmla="*/ 18 w 48"/>
                <a:gd name="T95" fmla="*/ 35 h 48"/>
                <a:gd name="T96" fmla="*/ 18 w 48"/>
                <a:gd name="T97" fmla="*/ 32 h 48"/>
                <a:gd name="T98" fmla="*/ 16 w 48"/>
                <a:gd name="T99" fmla="*/ 32 h 48"/>
                <a:gd name="T100" fmla="*/ 16 w 48"/>
                <a:gd name="T101" fmla="*/ 30 h 48"/>
                <a:gd name="T102" fmla="*/ 18 w 48"/>
                <a:gd name="T103" fmla="*/ 28 h 48"/>
                <a:gd name="T104" fmla="*/ 20 w 48"/>
                <a:gd name="T105" fmla="*/ 30 h 48"/>
                <a:gd name="T106" fmla="*/ 19 w 48"/>
                <a:gd name="T107" fmla="*/ 32 h 48"/>
                <a:gd name="T108" fmla="*/ 18 w 48"/>
                <a:gd name="T109" fmla="*/ 33 h 48"/>
                <a:gd name="T110" fmla="*/ 18 w 48"/>
                <a:gd name="T11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" h="48">
                  <a:moveTo>
                    <a:pt x="17" y="40"/>
                  </a:move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8"/>
                    <a:pt x="15" y="38"/>
                    <a:pt x="14" y="38"/>
                  </a:cubicBezTo>
                  <a:cubicBezTo>
                    <a:pt x="13" y="38"/>
                    <a:pt x="13" y="39"/>
                    <a:pt x="12" y="39"/>
                  </a:cubicBezTo>
                  <a:cubicBezTo>
                    <a:pt x="12" y="39"/>
                    <a:pt x="11" y="40"/>
                    <a:pt x="11" y="40"/>
                  </a:cubicBezTo>
                  <a:cubicBezTo>
                    <a:pt x="9" y="42"/>
                    <a:pt x="8" y="43"/>
                    <a:pt x="6" y="45"/>
                  </a:cubicBezTo>
                  <a:cubicBezTo>
                    <a:pt x="5" y="46"/>
                    <a:pt x="5" y="46"/>
                    <a:pt x="4" y="46"/>
                  </a:cubicBezTo>
                  <a:cubicBezTo>
                    <a:pt x="4" y="46"/>
                    <a:pt x="4" y="46"/>
                    <a:pt x="3" y="45"/>
                  </a:cubicBezTo>
                  <a:cubicBezTo>
                    <a:pt x="3" y="45"/>
                    <a:pt x="2" y="44"/>
                    <a:pt x="2" y="44"/>
                  </a:cubicBezTo>
                  <a:cubicBezTo>
                    <a:pt x="2" y="43"/>
                    <a:pt x="3" y="43"/>
                    <a:pt x="3" y="42"/>
                  </a:cubicBezTo>
                  <a:cubicBezTo>
                    <a:pt x="5" y="40"/>
                    <a:pt x="7" y="38"/>
                    <a:pt x="9" y="36"/>
                  </a:cubicBezTo>
                  <a:cubicBezTo>
                    <a:pt x="10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2"/>
                  </a:cubicBezTo>
                  <a:cubicBezTo>
                    <a:pt x="10" y="32"/>
                    <a:pt x="10" y="31"/>
                    <a:pt x="10" y="30"/>
                  </a:cubicBezTo>
                  <a:cubicBezTo>
                    <a:pt x="10" y="26"/>
                    <a:pt x="13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9" y="22"/>
                    <a:pt x="20" y="22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30" y="15"/>
                    <a:pt x="36" y="9"/>
                    <a:pt x="42" y="4"/>
                  </a:cubicBezTo>
                  <a:cubicBezTo>
                    <a:pt x="42" y="3"/>
                    <a:pt x="43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6" y="3"/>
                    <a:pt x="46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6"/>
                    <a:pt x="45" y="6"/>
                    <a:pt x="44" y="7"/>
                  </a:cubicBezTo>
                  <a:cubicBezTo>
                    <a:pt x="38" y="13"/>
                    <a:pt x="32" y="19"/>
                    <a:pt x="26" y="25"/>
                  </a:cubicBezTo>
                  <a:cubicBezTo>
                    <a:pt x="26" y="25"/>
                    <a:pt x="25" y="26"/>
                    <a:pt x="25" y="27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6" y="30"/>
                    <a:pt x="26" y="30"/>
                  </a:cubicBezTo>
                  <a:cubicBezTo>
                    <a:pt x="26" y="32"/>
                    <a:pt x="25" y="35"/>
                    <a:pt x="23" y="36"/>
                  </a:cubicBezTo>
                  <a:cubicBezTo>
                    <a:pt x="22" y="38"/>
                    <a:pt x="20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23" y="41"/>
                    <a:pt x="28" y="36"/>
                    <a:pt x="28" y="30"/>
                  </a:cubicBezTo>
                  <a:cubicBezTo>
                    <a:pt x="28" y="30"/>
                    <a:pt x="27" y="29"/>
                    <a:pt x="27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8" y="26"/>
                  </a:cubicBezTo>
                  <a:cubicBezTo>
                    <a:pt x="34" y="20"/>
                    <a:pt x="40" y="14"/>
                    <a:pt x="45" y="8"/>
                  </a:cubicBezTo>
                  <a:cubicBezTo>
                    <a:pt x="46" y="8"/>
                    <a:pt x="47" y="7"/>
                    <a:pt x="47" y="6"/>
                  </a:cubicBezTo>
                  <a:cubicBezTo>
                    <a:pt x="48" y="5"/>
                    <a:pt x="48" y="5"/>
                    <a:pt x="48" y="4"/>
                  </a:cubicBezTo>
                  <a:cubicBezTo>
                    <a:pt x="48" y="2"/>
                    <a:pt x="46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1"/>
                    <a:pt x="41" y="1"/>
                    <a:pt x="40" y="2"/>
                  </a:cubicBezTo>
                  <a:cubicBezTo>
                    <a:pt x="34" y="8"/>
                    <a:pt x="28" y="14"/>
                    <a:pt x="23" y="20"/>
                  </a:cubicBezTo>
                  <a:cubicBezTo>
                    <a:pt x="22" y="20"/>
                    <a:pt x="22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19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20"/>
                    <a:pt x="8" y="25"/>
                    <a:pt x="7" y="30"/>
                  </a:cubicBezTo>
                  <a:cubicBezTo>
                    <a:pt x="7" y="31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4"/>
                    <a:pt x="8" y="34"/>
                    <a:pt x="7" y="35"/>
                  </a:cubicBezTo>
                  <a:cubicBezTo>
                    <a:pt x="5" y="37"/>
                    <a:pt x="3" y="39"/>
                    <a:pt x="2" y="41"/>
                  </a:cubicBezTo>
                  <a:cubicBezTo>
                    <a:pt x="1" y="42"/>
                    <a:pt x="0" y="43"/>
                    <a:pt x="0" y="44"/>
                  </a:cubicBezTo>
                  <a:cubicBezTo>
                    <a:pt x="0" y="45"/>
                    <a:pt x="1" y="46"/>
                    <a:pt x="2" y="47"/>
                  </a:cubicBezTo>
                  <a:cubicBezTo>
                    <a:pt x="2" y="47"/>
                    <a:pt x="3" y="48"/>
                    <a:pt x="4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9" y="45"/>
                    <a:pt x="11" y="43"/>
                    <a:pt x="12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7" y="41"/>
                    <a:pt x="17" y="41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lnTo>
                    <a:pt x="17" y="40"/>
                  </a:lnTo>
                  <a:close/>
                  <a:moveTo>
                    <a:pt x="18" y="33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19" y="35"/>
                    <a:pt x="20" y="34"/>
                    <a:pt x="21" y="33"/>
                  </a:cubicBezTo>
                  <a:cubicBezTo>
                    <a:pt x="22" y="33"/>
                    <a:pt x="22" y="32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9"/>
                    <a:pt x="22" y="28"/>
                    <a:pt x="21" y="27"/>
                  </a:cubicBezTo>
                  <a:cubicBezTo>
                    <a:pt x="20" y="27"/>
                    <a:pt x="19" y="26"/>
                    <a:pt x="18" y="26"/>
                  </a:cubicBezTo>
                  <a:cubicBezTo>
                    <a:pt x="17" y="26"/>
                    <a:pt x="16" y="27"/>
                    <a:pt x="15" y="27"/>
                  </a:cubicBezTo>
                  <a:cubicBezTo>
                    <a:pt x="14" y="28"/>
                    <a:pt x="14" y="29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2"/>
                    <a:pt x="14" y="33"/>
                    <a:pt x="15" y="33"/>
                  </a:cubicBezTo>
                  <a:cubicBezTo>
                    <a:pt x="16" y="34"/>
                    <a:pt x="17" y="35"/>
                    <a:pt x="18" y="35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7" y="32"/>
                    <a:pt x="17" y="32"/>
                    <a:pt x="16" y="32"/>
                  </a:cubicBezTo>
                  <a:cubicBezTo>
                    <a:pt x="16" y="32"/>
                    <a:pt x="16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1"/>
                    <a:pt x="20" y="32"/>
                    <a:pt x="19" y="32"/>
                  </a:cubicBezTo>
                  <a:cubicBezTo>
                    <a:pt x="19" y="32"/>
                    <a:pt x="19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lnTo>
                    <a:pt x="18" y="33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îşḻïḓè"/>
            <p:cNvSpPr/>
            <p:nvPr/>
          </p:nvSpPr>
          <p:spPr bwMode="auto">
            <a:xfrm>
              <a:off x="6265863" y="5032376"/>
              <a:ext cx="892175" cy="893763"/>
            </a:xfrm>
            <a:prstGeom prst="ellipse">
              <a:avLst/>
            </a:pr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ïṧḷíďe"/>
            <p:cNvSpPr/>
            <p:nvPr/>
          </p:nvSpPr>
          <p:spPr bwMode="auto">
            <a:xfrm>
              <a:off x="6323013" y="5094288"/>
              <a:ext cx="776288" cy="771525"/>
            </a:xfrm>
            <a:custGeom>
              <a:avLst/>
              <a:gdLst>
                <a:gd name="T0" fmla="*/ 4 w 215"/>
                <a:gd name="T1" fmla="*/ 107 h 214"/>
                <a:gd name="T2" fmla="*/ 0 w 215"/>
                <a:gd name="T3" fmla="*/ 107 h 214"/>
                <a:gd name="T4" fmla="*/ 108 w 215"/>
                <a:gd name="T5" fmla="*/ 214 h 214"/>
                <a:gd name="T6" fmla="*/ 215 w 215"/>
                <a:gd name="T7" fmla="*/ 107 h 214"/>
                <a:gd name="T8" fmla="*/ 108 w 215"/>
                <a:gd name="T9" fmla="*/ 0 h 214"/>
                <a:gd name="T10" fmla="*/ 0 w 215"/>
                <a:gd name="T11" fmla="*/ 107 h 214"/>
                <a:gd name="T12" fmla="*/ 4 w 215"/>
                <a:gd name="T13" fmla="*/ 107 h 214"/>
                <a:gd name="T14" fmla="*/ 7 w 215"/>
                <a:gd name="T15" fmla="*/ 107 h 214"/>
                <a:gd name="T16" fmla="*/ 37 w 215"/>
                <a:gd name="T17" fmla="*/ 36 h 214"/>
                <a:gd name="T18" fmla="*/ 108 w 215"/>
                <a:gd name="T19" fmla="*/ 7 h 214"/>
                <a:gd name="T20" fmla="*/ 179 w 215"/>
                <a:gd name="T21" fmla="*/ 36 h 214"/>
                <a:gd name="T22" fmla="*/ 208 w 215"/>
                <a:gd name="T23" fmla="*/ 107 h 214"/>
                <a:gd name="T24" fmla="*/ 179 w 215"/>
                <a:gd name="T25" fmla="*/ 178 h 214"/>
                <a:gd name="T26" fmla="*/ 108 w 215"/>
                <a:gd name="T27" fmla="*/ 207 h 214"/>
                <a:gd name="T28" fmla="*/ 37 w 215"/>
                <a:gd name="T29" fmla="*/ 178 h 214"/>
                <a:gd name="T30" fmla="*/ 7 w 215"/>
                <a:gd name="T31" fmla="*/ 107 h 214"/>
                <a:gd name="T32" fmla="*/ 4 w 215"/>
                <a:gd name="T33" fmla="*/ 1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214">
                  <a:moveTo>
                    <a:pt x="4" y="107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0" y="166"/>
                    <a:pt x="48" y="214"/>
                    <a:pt x="108" y="214"/>
                  </a:cubicBezTo>
                  <a:cubicBezTo>
                    <a:pt x="167" y="214"/>
                    <a:pt x="215" y="166"/>
                    <a:pt x="215" y="107"/>
                  </a:cubicBezTo>
                  <a:cubicBezTo>
                    <a:pt x="215" y="48"/>
                    <a:pt x="167" y="0"/>
                    <a:pt x="108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79"/>
                    <a:pt x="18" y="54"/>
                    <a:pt x="37" y="36"/>
                  </a:cubicBezTo>
                  <a:cubicBezTo>
                    <a:pt x="55" y="18"/>
                    <a:pt x="80" y="7"/>
                    <a:pt x="108" y="7"/>
                  </a:cubicBezTo>
                  <a:cubicBezTo>
                    <a:pt x="135" y="7"/>
                    <a:pt x="160" y="18"/>
                    <a:pt x="179" y="36"/>
                  </a:cubicBezTo>
                  <a:cubicBezTo>
                    <a:pt x="197" y="54"/>
                    <a:pt x="208" y="79"/>
                    <a:pt x="208" y="107"/>
                  </a:cubicBezTo>
                  <a:cubicBezTo>
                    <a:pt x="208" y="135"/>
                    <a:pt x="197" y="160"/>
                    <a:pt x="179" y="178"/>
                  </a:cubicBezTo>
                  <a:cubicBezTo>
                    <a:pt x="160" y="196"/>
                    <a:pt x="135" y="207"/>
                    <a:pt x="108" y="207"/>
                  </a:cubicBezTo>
                  <a:cubicBezTo>
                    <a:pt x="80" y="207"/>
                    <a:pt x="55" y="196"/>
                    <a:pt x="37" y="178"/>
                  </a:cubicBezTo>
                  <a:cubicBezTo>
                    <a:pt x="18" y="160"/>
                    <a:pt x="7" y="135"/>
                    <a:pt x="7" y="107"/>
                  </a:cubicBezTo>
                  <a:lnTo>
                    <a:pt x="4" y="107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işľîdê"/>
            <p:cNvSpPr/>
            <p:nvPr/>
          </p:nvSpPr>
          <p:spPr bwMode="auto">
            <a:xfrm>
              <a:off x="6518275" y="5346701"/>
              <a:ext cx="419100" cy="317500"/>
            </a:xfrm>
            <a:custGeom>
              <a:avLst/>
              <a:gdLst>
                <a:gd name="T0" fmla="*/ 0 w 116"/>
                <a:gd name="T1" fmla="*/ 86 h 88"/>
                <a:gd name="T2" fmla="*/ 0 w 116"/>
                <a:gd name="T3" fmla="*/ 3 h 88"/>
                <a:gd name="T4" fmla="*/ 2 w 116"/>
                <a:gd name="T5" fmla="*/ 0 h 88"/>
                <a:gd name="T6" fmla="*/ 114 w 116"/>
                <a:gd name="T7" fmla="*/ 0 h 88"/>
                <a:gd name="T8" fmla="*/ 116 w 116"/>
                <a:gd name="T9" fmla="*/ 3 h 88"/>
                <a:gd name="T10" fmla="*/ 116 w 116"/>
                <a:gd name="T11" fmla="*/ 86 h 88"/>
                <a:gd name="T12" fmla="*/ 114 w 116"/>
                <a:gd name="T13" fmla="*/ 88 h 88"/>
                <a:gd name="T14" fmla="*/ 2 w 116"/>
                <a:gd name="T15" fmla="*/ 88 h 88"/>
                <a:gd name="T16" fmla="*/ 0 w 116"/>
                <a:gd name="T17" fmla="*/ 86 h 88"/>
                <a:gd name="T18" fmla="*/ 112 w 116"/>
                <a:gd name="T19" fmla="*/ 5 h 88"/>
                <a:gd name="T20" fmla="*/ 4 w 116"/>
                <a:gd name="T21" fmla="*/ 5 h 88"/>
                <a:gd name="T22" fmla="*/ 4 w 116"/>
                <a:gd name="T23" fmla="*/ 84 h 88"/>
                <a:gd name="T24" fmla="*/ 112 w 116"/>
                <a:gd name="T25" fmla="*/ 84 h 88"/>
                <a:gd name="T26" fmla="*/ 112 w 116"/>
                <a:gd name="T27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88">
                  <a:moveTo>
                    <a:pt x="0" y="8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0"/>
                    <a:pt x="116" y="1"/>
                    <a:pt x="116" y="3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6" y="87"/>
                    <a:pt x="115" y="88"/>
                    <a:pt x="114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1" y="88"/>
                    <a:pt x="0" y="87"/>
                    <a:pt x="0" y="86"/>
                  </a:cubicBezTo>
                  <a:close/>
                  <a:moveTo>
                    <a:pt x="112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12" y="84"/>
                    <a:pt x="112" y="84"/>
                    <a:pt x="112" y="84"/>
                  </a:cubicBezTo>
                  <a:lnTo>
                    <a:pt x="112" y="5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iśḷïḑè"/>
            <p:cNvSpPr/>
            <p:nvPr/>
          </p:nvSpPr>
          <p:spPr bwMode="auto">
            <a:xfrm>
              <a:off x="6515100" y="5341938"/>
              <a:ext cx="425450" cy="325438"/>
            </a:xfrm>
            <a:custGeom>
              <a:avLst/>
              <a:gdLst>
                <a:gd name="T0" fmla="*/ 1 w 118"/>
                <a:gd name="T1" fmla="*/ 87 h 90"/>
                <a:gd name="T2" fmla="*/ 2 w 118"/>
                <a:gd name="T3" fmla="*/ 87 h 90"/>
                <a:gd name="T4" fmla="*/ 2 w 118"/>
                <a:gd name="T5" fmla="*/ 4 h 90"/>
                <a:gd name="T6" fmla="*/ 3 w 118"/>
                <a:gd name="T7" fmla="*/ 2 h 90"/>
                <a:gd name="T8" fmla="*/ 115 w 118"/>
                <a:gd name="T9" fmla="*/ 2 h 90"/>
                <a:gd name="T10" fmla="*/ 116 w 118"/>
                <a:gd name="T11" fmla="*/ 4 h 90"/>
                <a:gd name="T12" fmla="*/ 116 w 118"/>
                <a:gd name="T13" fmla="*/ 87 h 90"/>
                <a:gd name="T14" fmla="*/ 115 w 118"/>
                <a:gd name="T15" fmla="*/ 88 h 90"/>
                <a:gd name="T16" fmla="*/ 3 w 118"/>
                <a:gd name="T17" fmla="*/ 88 h 90"/>
                <a:gd name="T18" fmla="*/ 2 w 118"/>
                <a:gd name="T19" fmla="*/ 87 h 90"/>
                <a:gd name="T20" fmla="*/ 1 w 118"/>
                <a:gd name="T21" fmla="*/ 87 h 90"/>
                <a:gd name="T22" fmla="*/ 0 w 118"/>
                <a:gd name="T23" fmla="*/ 87 h 90"/>
                <a:gd name="T24" fmla="*/ 3 w 118"/>
                <a:gd name="T25" fmla="*/ 90 h 90"/>
                <a:gd name="T26" fmla="*/ 115 w 118"/>
                <a:gd name="T27" fmla="*/ 90 h 90"/>
                <a:gd name="T28" fmla="*/ 118 w 118"/>
                <a:gd name="T29" fmla="*/ 87 h 90"/>
                <a:gd name="T30" fmla="*/ 118 w 118"/>
                <a:gd name="T31" fmla="*/ 4 h 90"/>
                <a:gd name="T32" fmla="*/ 115 w 118"/>
                <a:gd name="T33" fmla="*/ 0 h 90"/>
                <a:gd name="T34" fmla="*/ 3 w 118"/>
                <a:gd name="T35" fmla="*/ 0 h 90"/>
                <a:gd name="T36" fmla="*/ 0 w 118"/>
                <a:gd name="T37" fmla="*/ 4 h 90"/>
                <a:gd name="T38" fmla="*/ 0 w 118"/>
                <a:gd name="T39" fmla="*/ 87 h 90"/>
                <a:gd name="T40" fmla="*/ 1 w 118"/>
                <a:gd name="T41" fmla="*/ 87 h 90"/>
                <a:gd name="T42" fmla="*/ 113 w 118"/>
                <a:gd name="T43" fmla="*/ 6 h 90"/>
                <a:gd name="T44" fmla="*/ 113 w 118"/>
                <a:gd name="T45" fmla="*/ 5 h 90"/>
                <a:gd name="T46" fmla="*/ 5 w 118"/>
                <a:gd name="T47" fmla="*/ 5 h 90"/>
                <a:gd name="T48" fmla="*/ 5 w 118"/>
                <a:gd name="T49" fmla="*/ 5 h 90"/>
                <a:gd name="T50" fmla="*/ 4 w 118"/>
                <a:gd name="T51" fmla="*/ 6 h 90"/>
                <a:gd name="T52" fmla="*/ 4 w 118"/>
                <a:gd name="T53" fmla="*/ 85 h 90"/>
                <a:gd name="T54" fmla="*/ 5 w 118"/>
                <a:gd name="T55" fmla="*/ 86 h 90"/>
                <a:gd name="T56" fmla="*/ 5 w 118"/>
                <a:gd name="T57" fmla="*/ 86 h 90"/>
                <a:gd name="T58" fmla="*/ 113 w 118"/>
                <a:gd name="T59" fmla="*/ 86 h 90"/>
                <a:gd name="T60" fmla="*/ 113 w 118"/>
                <a:gd name="T61" fmla="*/ 86 h 90"/>
                <a:gd name="T62" fmla="*/ 114 w 118"/>
                <a:gd name="T63" fmla="*/ 85 h 90"/>
                <a:gd name="T64" fmla="*/ 114 w 118"/>
                <a:gd name="T65" fmla="*/ 6 h 90"/>
                <a:gd name="T66" fmla="*/ 113 w 118"/>
                <a:gd name="T67" fmla="*/ 5 h 90"/>
                <a:gd name="T68" fmla="*/ 113 w 118"/>
                <a:gd name="T69" fmla="*/ 5 h 90"/>
                <a:gd name="T70" fmla="*/ 113 w 118"/>
                <a:gd name="T71" fmla="*/ 6 h 90"/>
                <a:gd name="T72" fmla="*/ 112 w 118"/>
                <a:gd name="T73" fmla="*/ 6 h 90"/>
                <a:gd name="T74" fmla="*/ 112 w 118"/>
                <a:gd name="T75" fmla="*/ 84 h 90"/>
                <a:gd name="T76" fmla="*/ 6 w 118"/>
                <a:gd name="T77" fmla="*/ 84 h 90"/>
                <a:gd name="T78" fmla="*/ 6 w 118"/>
                <a:gd name="T79" fmla="*/ 7 h 90"/>
                <a:gd name="T80" fmla="*/ 113 w 118"/>
                <a:gd name="T81" fmla="*/ 7 h 90"/>
                <a:gd name="T82" fmla="*/ 113 w 118"/>
                <a:gd name="T83" fmla="*/ 6 h 90"/>
                <a:gd name="T84" fmla="*/ 112 w 118"/>
                <a:gd name="T85" fmla="*/ 6 h 90"/>
                <a:gd name="T86" fmla="*/ 113 w 118"/>
                <a:gd name="T87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8" h="90">
                  <a:moveTo>
                    <a:pt x="1" y="87"/>
                  </a:moveTo>
                  <a:cubicBezTo>
                    <a:pt x="2" y="87"/>
                    <a:pt x="2" y="87"/>
                    <a:pt x="2" y="87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6" y="3"/>
                    <a:pt x="116" y="4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6" y="87"/>
                    <a:pt x="115" y="88"/>
                    <a:pt x="115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88"/>
                    <a:pt x="2" y="87"/>
                    <a:pt x="2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0"/>
                    <a:pt x="3" y="90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7" y="90"/>
                    <a:pt x="118" y="89"/>
                    <a:pt x="118" y="87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2"/>
                    <a:pt x="117" y="0"/>
                    <a:pt x="1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7"/>
                    <a:pt x="0" y="87"/>
                    <a:pt x="0" y="87"/>
                  </a:cubicBezTo>
                  <a:lnTo>
                    <a:pt x="1" y="87"/>
                  </a:lnTo>
                  <a:close/>
                  <a:moveTo>
                    <a:pt x="113" y="6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2" y="6"/>
                    <a:pt x="112" y="6"/>
                    <a:pt x="112" y="6"/>
                  </a:cubicBezTo>
                  <a:lnTo>
                    <a:pt x="113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îš1îďè"/>
            <p:cNvSpPr/>
            <p:nvPr/>
          </p:nvSpPr>
          <p:spPr bwMode="auto">
            <a:xfrm>
              <a:off x="6518275" y="5287963"/>
              <a:ext cx="419100" cy="73025"/>
            </a:xfrm>
            <a:custGeom>
              <a:avLst/>
              <a:gdLst>
                <a:gd name="T0" fmla="*/ 0 w 116"/>
                <a:gd name="T1" fmla="*/ 19 h 20"/>
                <a:gd name="T2" fmla="*/ 1 w 116"/>
                <a:gd name="T3" fmla="*/ 16 h 20"/>
                <a:gd name="T4" fmla="*/ 33 w 116"/>
                <a:gd name="T5" fmla="*/ 0 h 20"/>
                <a:gd name="T6" fmla="*/ 34 w 116"/>
                <a:gd name="T7" fmla="*/ 0 h 20"/>
                <a:gd name="T8" fmla="*/ 82 w 116"/>
                <a:gd name="T9" fmla="*/ 0 h 20"/>
                <a:gd name="T10" fmla="*/ 83 w 116"/>
                <a:gd name="T11" fmla="*/ 0 h 20"/>
                <a:gd name="T12" fmla="*/ 115 w 116"/>
                <a:gd name="T13" fmla="*/ 16 h 20"/>
                <a:gd name="T14" fmla="*/ 116 w 116"/>
                <a:gd name="T15" fmla="*/ 19 h 20"/>
                <a:gd name="T16" fmla="*/ 114 w 116"/>
                <a:gd name="T17" fmla="*/ 20 h 20"/>
                <a:gd name="T18" fmla="*/ 2 w 116"/>
                <a:gd name="T19" fmla="*/ 20 h 20"/>
                <a:gd name="T20" fmla="*/ 0 w 116"/>
                <a:gd name="T21" fmla="*/ 19 h 20"/>
                <a:gd name="T22" fmla="*/ 81 w 116"/>
                <a:gd name="T23" fmla="*/ 4 h 20"/>
                <a:gd name="T24" fmla="*/ 35 w 116"/>
                <a:gd name="T25" fmla="*/ 4 h 20"/>
                <a:gd name="T26" fmla="*/ 11 w 116"/>
                <a:gd name="T27" fmla="*/ 16 h 20"/>
                <a:gd name="T28" fmla="*/ 105 w 116"/>
                <a:gd name="T29" fmla="*/ 16 h 20"/>
                <a:gd name="T30" fmla="*/ 81 w 116"/>
                <a:gd name="T3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20">
                  <a:moveTo>
                    <a:pt x="0" y="19"/>
                  </a:moveTo>
                  <a:cubicBezTo>
                    <a:pt x="0" y="18"/>
                    <a:pt x="1" y="17"/>
                    <a:pt x="1" y="1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6" y="17"/>
                    <a:pt x="116" y="18"/>
                    <a:pt x="116" y="19"/>
                  </a:cubicBezTo>
                  <a:cubicBezTo>
                    <a:pt x="116" y="19"/>
                    <a:pt x="115" y="20"/>
                    <a:pt x="114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19"/>
                    <a:pt x="0" y="19"/>
                  </a:cubicBezTo>
                  <a:close/>
                  <a:moveTo>
                    <a:pt x="81" y="4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5" y="16"/>
                    <a:pt x="105" y="16"/>
                    <a:pt x="105" y="16"/>
                  </a:cubicBezTo>
                  <a:lnTo>
                    <a:pt x="81" y="4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šļidê"/>
            <p:cNvSpPr/>
            <p:nvPr/>
          </p:nvSpPr>
          <p:spPr bwMode="auto">
            <a:xfrm>
              <a:off x="6515100" y="5284788"/>
              <a:ext cx="425450" cy="79375"/>
            </a:xfrm>
            <a:custGeom>
              <a:avLst/>
              <a:gdLst>
                <a:gd name="T0" fmla="*/ 1 w 118"/>
                <a:gd name="T1" fmla="*/ 20 h 22"/>
                <a:gd name="T2" fmla="*/ 2 w 118"/>
                <a:gd name="T3" fmla="*/ 19 h 22"/>
                <a:gd name="T4" fmla="*/ 2 w 118"/>
                <a:gd name="T5" fmla="*/ 19 h 22"/>
                <a:gd name="T6" fmla="*/ 3 w 118"/>
                <a:gd name="T7" fmla="*/ 18 h 22"/>
                <a:gd name="T8" fmla="*/ 35 w 118"/>
                <a:gd name="T9" fmla="*/ 2 h 22"/>
                <a:gd name="T10" fmla="*/ 35 w 118"/>
                <a:gd name="T11" fmla="*/ 2 h 22"/>
                <a:gd name="T12" fmla="*/ 83 w 118"/>
                <a:gd name="T13" fmla="*/ 2 h 22"/>
                <a:gd name="T14" fmla="*/ 84 w 118"/>
                <a:gd name="T15" fmla="*/ 2 h 22"/>
                <a:gd name="T16" fmla="*/ 115 w 118"/>
                <a:gd name="T17" fmla="*/ 18 h 22"/>
                <a:gd name="T18" fmla="*/ 116 w 118"/>
                <a:gd name="T19" fmla="*/ 19 h 22"/>
                <a:gd name="T20" fmla="*/ 116 w 118"/>
                <a:gd name="T21" fmla="*/ 19 h 22"/>
                <a:gd name="T22" fmla="*/ 115 w 118"/>
                <a:gd name="T23" fmla="*/ 20 h 22"/>
                <a:gd name="T24" fmla="*/ 3 w 118"/>
                <a:gd name="T25" fmla="*/ 20 h 22"/>
                <a:gd name="T26" fmla="*/ 2 w 118"/>
                <a:gd name="T27" fmla="*/ 19 h 22"/>
                <a:gd name="T28" fmla="*/ 1 w 118"/>
                <a:gd name="T29" fmla="*/ 20 h 22"/>
                <a:gd name="T30" fmla="*/ 0 w 118"/>
                <a:gd name="T31" fmla="*/ 20 h 22"/>
                <a:gd name="T32" fmla="*/ 3 w 118"/>
                <a:gd name="T33" fmla="*/ 22 h 22"/>
                <a:gd name="T34" fmla="*/ 115 w 118"/>
                <a:gd name="T35" fmla="*/ 22 h 22"/>
                <a:gd name="T36" fmla="*/ 118 w 118"/>
                <a:gd name="T37" fmla="*/ 20 h 22"/>
                <a:gd name="T38" fmla="*/ 118 w 118"/>
                <a:gd name="T39" fmla="*/ 19 h 22"/>
                <a:gd name="T40" fmla="*/ 116 w 118"/>
                <a:gd name="T41" fmla="*/ 16 h 22"/>
                <a:gd name="T42" fmla="*/ 84 w 118"/>
                <a:gd name="T43" fmla="*/ 0 h 22"/>
                <a:gd name="T44" fmla="*/ 84 w 118"/>
                <a:gd name="T45" fmla="*/ 0 h 22"/>
                <a:gd name="T46" fmla="*/ 83 w 118"/>
                <a:gd name="T47" fmla="*/ 0 h 22"/>
                <a:gd name="T48" fmla="*/ 83 w 118"/>
                <a:gd name="T49" fmla="*/ 0 h 22"/>
                <a:gd name="T50" fmla="*/ 35 w 118"/>
                <a:gd name="T51" fmla="*/ 0 h 22"/>
                <a:gd name="T52" fmla="*/ 35 w 118"/>
                <a:gd name="T53" fmla="*/ 0 h 22"/>
                <a:gd name="T54" fmla="*/ 34 w 118"/>
                <a:gd name="T55" fmla="*/ 0 h 22"/>
                <a:gd name="T56" fmla="*/ 34 w 118"/>
                <a:gd name="T57" fmla="*/ 0 h 22"/>
                <a:gd name="T58" fmla="*/ 2 w 118"/>
                <a:gd name="T59" fmla="*/ 16 h 22"/>
                <a:gd name="T60" fmla="*/ 0 w 118"/>
                <a:gd name="T61" fmla="*/ 19 h 22"/>
                <a:gd name="T62" fmla="*/ 0 w 118"/>
                <a:gd name="T63" fmla="*/ 20 h 22"/>
                <a:gd name="T64" fmla="*/ 1 w 118"/>
                <a:gd name="T65" fmla="*/ 20 h 22"/>
                <a:gd name="T66" fmla="*/ 82 w 118"/>
                <a:gd name="T67" fmla="*/ 5 h 22"/>
                <a:gd name="T68" fmla="*/ 82 w 118"/>
                <a:gd name="T69" fmla="*/ 4 h 22"/>
                <a:gd name="T70" fmla="*/ 36 w 118"/>
                <a:gd name="T71" fmla="*/ 4 h 22"/>
                <a:gd name="T72" fmla="*/ 35 w 118"/>
                <a:gd name="T73" fmla="*/ 4 h 22"/>
                <a:gd name="T74" fmla="*/ 12 w 118"/>
                <a:gd name="T75" fmla="*/ 16 h 22"/>
                <a:gd name="T76" fmla="*/ 11 w 118"/>
                <a:gd name="T77" fmla="*/ 17 h 22"/>
                <a:gd name="T78" fmla="*/ 12 w 118"/>
                <a:gd name="T79" fmla="*/ 18 h 22"/>
                <a:gd name="T80" fmla="*/ 106 w 118"/>
                <a:gd name="T81" fmla="*/ 18 h 22"/>
                <a:gd name="T82" fmla="*/ 107 w 118"/>
                <a:gd name="T83" fmla="*/ 17 h 22"/>
                <a:gd name="T84" fmla="*/ 107 w 118"/>
                <a:gd name="T85" fmla="*/ 16 h 22"/>
                <a:gd name="T86" fmla="*/ 83 w 118"/>
                <a:gd name="T87" fmla="*/ 4 h 22"/>
                <a:gd name="T88" fmla="*/ 82 w 118"/>
                <a:gd name="T89" fmla="*/ 4 h 22"/>
                <a:gd name="T90" fmla="*/ 82 w 118"/>
                <a:gd name="T91" fmla="*/ 5 h 22"/>
                <a:gd name="T92" fmla="*/ 82 w 118"/>
                <a:gd name="T93" fmla="*/ 6 h 22"/>
                <a:gd name="T94" fmla="*/ 102 w 118"/>
                <a:gd name="T95" fmla="*/ 16 h 22"/>
                <a:gd name="T96" fmla="*/ 17 w 118"/>
                <a:gd name="T97" fmla="*/ 16 h 22"/>
                <a:gd name="T98" fmla="*/ 36 w 118"/>
                <a:gd name="T99" fmla="*/ 6 h 22"/>
                <a:gd name="T100" fmla="*/ 82 w 118"/>
                <a:gd name="T101" fmla="*/ 6 h 22"/>
                <a:gd name="T102" fmla="*/ 82 w 118"/>
                <a:gd name="T103" fmla="*/ 5 h 22"/>
                <a:gd name="T104" fmla="*/ 82 w 118"/>
                <a:gd name="T105" fmla="*/ 6 h 22"/>
                <a:gd name="T106" fmla="*/ 82 w 118"/>
                <a:gd name="T10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8" h="22">
                  <a:moveTo>
                    <a:pt x="1" y="20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3" y="18"/>
                    <a:pt x="3" y="18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6" y="18"/>
                    <a:pt x="116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20"/>
                    <a:pt x="115" y="20"/>
                    <a:pt x="115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2" y="20"/>
                    <a:pt x="2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2" y="22"/>
                    <a:pt x="3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6" y="22"/>
                    <a:pt x="118" y="21"/>
                    <a:pt x="118" y="20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8" y="18"/>
                    <a:pt x="117" y="17"/>
                    <a:pt x="116" y="1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7"/>
                    <a:pt x="0" y="1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1" y="20"/>
                  </a:lnTo>
                  <a:close/>
                  <a:moveTo>
                    <a:pt x="82" y="5"/>
                  </a:moveTo>
                  <a:cubicBezTo>
                    <a:pt x="82" y="4"/>
                    <a:pt x="82" y="4"/>
                    <a:pt x="82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6"/>
                    <a:pt x="11" y="17"/>
                    <a:pt x="11" y="17"/>
                  </a:cubicBezTo>
                  <a:cubicBezTo>
                    <a:pt x="11" y="18"/>
                    <a:pt x="12" y="18"/>
                    <a:pt x="12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7" y="18"/>
                    <a:pt x="107" y="18"/>
                    <a:pt x="107" y="17"/>
                  </a:cubicBezTo>
                  <a:cubicBezTo>
                    <a:pt x="107" y="17"/>
                    <a:pt x="107" y="16"/>
                    <a:pt x="107" y="16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lnTo>
                    <a:pt x="82" y="5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îś1iḑe"/>
            <p:cNvSpPr/>
            <p:nvPr/>
          </p:nvSpPr>
          <p:spPr bwMode="auto">
            <a:xfrm>
              <a:off x="6696075" y="5346701"/>
              <a:ext cx="74613" cy="153988"/>
            </a:xfrm>
            <a:custGeom>
              <a:avLst/>
              <a:gdLst>
                <a:gd name="T0" fmla="*/ 0 w 21"/>
                <a:gd name="T1" fmla="*/ 41 h 43"/>
                <a:gd name="T2" fmla="*/ 0 w 21"/>
                <a:gd name="T3" fmla="*/ 2 h 43"/>
                <a:gd name="T4" fmla="*/ 2 w 21"/>
                <a:gd name="T5" fmla="*/ 0 h 43"/>
                <a:gd name="T6" fmla="*/ 19 w 21"/>
                <a:gd name="T7" fmla="*/ 0 h 43"/>
                <a:gd name="T8" fmla="*/ 21 w 21"/>
                <a:gd name="T9" fmla="*/ 2 h 43"/>
                <a:gd name="T10" fmla="*/ 21 w 21"/>
                <a:gd name="T11" fmla="*/ 41 h 43"/>
                <a:gd name="T12" fmla="*/ 19 w 21"/>
                <a:gd name="T13" fmla="*/ 43 h 43"/>
                <a:gd name="T14" fmla="*/ 2 w 21"/>
                <a:gd name="T15" fmla="*/ 43 h 43"/>
                <a:gd name="T16" fmla="*/ 0 w 21"/>
                <a:gd name="T17" fmla="*/ 41 h 43"/>
                <a:gd name="T18" fmla="*/ 17 w 21"/>
                <a:gd name="T19" fmla="*/ 4 h 43"/>
                <a:gd name="T20" fmla="*/ 4 w 21"/>
                <a:gd name="T21" fmla="*/ 4 h 43"/>
                <a:gd name="T22" fmla="*/ 4 w 21"/>
                <a:gd name="T23" fmla="*/ 39 h 43"/>
                <a:gd name="T24" fmla="*/ 17 w 21"/>
                <a:gd name="T25" fmla="*/ 39 h 43"/>
                <a:gd name="T26" fmla="*/ 17 w 21"/>
                <a:gd name="T2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3">
                  <a:moveTo>
                    <a:pt x="0" y="4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2"/>
                    <a:pt x="20" y="43"/>
                    <a:pt x="19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3"/>
                    <a:pt x="0" y="42"/>
                    <a:pt x="0" y="41"/>
                  </a:cubicBezTo>
                  <a:close/>
                  <a:moveTo>
                    <a:pt x="17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7" y="39"/>
                    <a:pt x="17" y="39"/>
                    <a:pt x="17" y="39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íṡľíḓé"/>
            <p:cNvSpPr/>
            <p:nvPr/>
          </p:nvSpPr>
          <p:spPr bwMode="auto">
            <a:xfrm>
              <a:off x="6696075" y="5346701"/>
              <a:ext cx="74613" cy="153988"/>
            </a:xfrm>
            <a:custGeom>
              <a:avLst/>
              <a:gdLst>
                <a:gd name="T0" fmla="*/ 0 w 21"/>
                <a:gd name="T1" fmla="*/ 41 h 43"/>
                <a:gd name="T2" fmla="*/ 0 w 21"/>
                <a:gd name="T3" fmla="*/ 2 h 43"/>
                <a:gd name="T4" fmla="*/ 2 w 21"/>
                <a:gd name="T5" fmla="*/ 0 h 43"/>
                <a:gd name="T6" fmla="*/ 19 w 21"/>
                <a:gd name="T7" fmla="*/ 0 h 43"/>
                <a:gd name="T8" fmla="*/ 21 w 21"/>
                <a:gd name="T9" fmla="*/ 2 h 43"/>
                <a:gd name="T10" fmla="*/ 21 w 21"/>
                <a:gd name="T11" fmla="*/ 41 h 43"/>
                <a:gd name="T12" fmla="*/ 19 w 21"/>
                <a:gd name="T13" fmla="*/ 43 h 43"/>
                <a:gd name="T14" fmla="*/ 2 w 21"/>
                <a:gd name="T15" fmla="*/ 43 h 43"/>
                <a:gd name="T16" fmla="*/ 0 w 21"/>
                <a:gd name="T17" fmla="*/ 41 h 43"/>
                <a:gd name="T18" fmla="*/ 17 w 21"/>
                <a:gd name="T19" fmla="*/ 4 h 43"/>
                <a:gd name="T20" fmla="*/ 4 w 21"/>
                <a:gd name="T21" fmla="*/ 4 h 43"/>
                <a:gd name="T22" fmla="*/ 4 w 21"/>
                <a:gd name="T23" fmla="*/ 39 h 43"/>
                <a:gd name="T24" fmla="*/ 17 w 21"/>
                <a:gd name="T25" fmla="*/ 39 h 43"/>
                <a:gd name="T26" fmla="*/ 17 w 21"/>
                <a:gd name="T2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3">
                  <a:moveTo>
                    <a:pt x="0" y="4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2"/>
                    <a:pt x="20" y="43"/>
                    <a:pt x="19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3"/>
                    <a:pt x="0" y="42"/>
                    <a:pt x="0" y="41"/>
                  </a:cubicBezTo>
                  <a:close/>
                  <a:moveTo>
                    <a:pt x="17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7" y="39"/>
                    <a:pt x="17" y="39"/>
                    <a:pt x="17" y="39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íṩ1ïḋe"/>
            <p:cNvSpPr/>
            <p:nvPr/>
          </p:nvSpPr>
          <p:spPr bwMode="auto">
            <a:xfrm>
              <a:off x="6691313" y="5341938"/>
              <a:ext cx="84138" cy="163513"/>
            </a:xfrm>
            <a:custGeom>
              <a:avLst/>
              <a:gdLst>
                <a:gd name="T0" fmla="*/ 1 w 23"/>
                <a:gd name="T1" fmla="*/ 42 h 45"/>
                <a:gd name="T2" fmla="*/ 2 w 23"/>
                <a:gd name="T3" fmla="*/ 42 h 45"/>
                <a:gd name="T4" fmla="*/ 2 w 23"/>
                <a:gd name="T5" fmla="*/ 3 h 45"/>
                <a:gd name="T6" fmla="*/ 3 w 23"/>
                <a:gd name="T7" fmla="*/ 2 h 45"/>
                <a:gd name="T8" fmla="*/ 20 w 23"/>
                <a:gd name="T9" fmla="*/ 2 h 45"/>
                <a:gd name="T10" fmla="*/ 21 w 23"/>
                <a:gd name="T11" fmla="*/ 3 h 45"/>
                <a:gd name="T12" fmla="*/ 21 w 23"/>
                <a:gd name="T13" fmla="*/ 42 h 45"/>
                <a:gd name="T14" fmla="*/ 20 w 23"/>
                <a:gd name="T15" fmla="*/ 43 h 45"/>
                <a:gd name="T16" fmla="*/ 3 w 23"/>
                <a:gd name="T17" fmla="*/ 43 h 45"/>
                <a:gd name="T18" fmla="*/ 2 w 23"/>
                <a:gd name="T19" fmla="*/ 42 h 45"/>
                <a:gd name="T20" fmla="*/ 1 w 23"/>
                <a:gd name="T21" fmla="*/ 42 h 45"/>
                <a:gd name="T22" fmla="*/ 0 w 23"/>
                <a:gd name="T23" fmla="*/ 42 h 45"/>
                <a:gd name="T24" fmla="*/ 3 w 23"/>
                <a:gd name="T25" fmla="*/ 45 h 45"/>
                <a:gd name="T26" fmla="*/ 20 w 23"/>
                <a:gd name="T27" fmla="*/ 45 h 45"/>
                <a:gd name="T28" fmla="*/ 23 w 23"/>
                <a:gd name="T29" fmla="*/ 42 h 45"/>
                <a:gd name="T30" fmla="*/ 23 w 23"/>
                <a:gd name="T31" fmla="*/ 3 h 45"/>
                <a:gd name="T32" fmla="*/ 20 w 23"/>
                <a:gd name="T33" fmla="*/ 0 h 45"/>
                <a:gd name="T34" fmla="*/ 3 w 23"/>
                <a:gd name="T35" fmla="*/ 0 h 45"/>
                <a:gd name="T36" fmla="*/ 0 w 23"/>
                <a:gd name="T37" fmla="*/ 3 h 45"/>
                <a:gd name="T38" fmla="*/ 0 w 23"/>
                <a:gd name="T39" fmla="*/ 42 h 45"/>
                <a:gd name="T40" fmla="*/ 1 w 23"/>
                <a:gd name="T41" fmla="*/ 42 h 45"/>
                <a:gd name="T42" fmla="*/ 18 w 23"/>
                <a:gd name="T43" fmla="*/ 5 h 45"/>
                <a:gd name="T44" fmla="*/ 18 w 23"/>
                <a:gd name="T45" fmla="*/ 4 h 45"/>
                <a:gd name="T46" fmla="*/ 5 w 23"/>
                <a:gd name="T47" fmla="*/ 4 h 45"/>
                <a:gd name="T48" fmla="*/ 4 w 23"/>
                <a:gd name="T49" fmla="*/ 4 h 45"/>
                <a:gd name="T50" fmla="*/ 4 w 23"/>
                <a:gd name="T51" fmla="*/ 5 h 45"/>
                <a:gd name="T52" fmla="*/ 4 w 23"/>
                <a:gd name="T53" fmla="*/ 40 h 45"/>
                <a:gd name="T54" fmla="*/ 4 w 23"/>
                <a:gd name="T55" fmla="*/ 40 h 45"/>
                <a:gd name="T56" fmla="*/ 5 w 23"/>
                <a:gd name="T57" fmla="*/ 41 h 45"/>
                <a:gd name="T58" fmla="*/ 18 w 23"/>
                <a:gd name="T59" fmla="*/ 41 h 45"/>
                <a:gd name="T60" fmla="*/ 18 w 23"/>
                <a:gd name="T61" fmla="*/ 40 h 45"/>
                <a:gd name="T62" fmla="*/ 19 w 23"/>
                <a:gd name="T63" fmla="*/ 40 h 45"/>
                <a:gd name="T64" fmla="*/ 19 w 23"/>
                <a:gd name="T65" fmla="*/ 5 h 45"/>
                <a:gd name="T66" fmla="*/ 18 w 23"/>
                <a:gd name="T67" fmla="*/ 4 h 45"/>
                <a:gd name="T68" fmla="*/ 18 w 23"/>
                <a:gd name="T69" fmla="*/ 4 h 45"/>
                <a:gd name="T70" fmla="*/ 18 w 23"/>
                <a:gd name="T71" fmla="*/ 5 h 45"/>
                <a:gd name="T72" fmla="*/ 17 w 23"/>
                <a:gd name="T73" fmla="*/ 5 h 45"/>
                <a:gd name="T74" fmla="*/ 17 w 23"/>
                <a:gd name="T75" fmla="*/ 39 h 45"/>
                <a:gd name="T76" fmla="*/ 6 w 23"/>
                <a:gd name="T77" fmla="*/ 39 h 45"/>
                <a:gd name="T78" fmla="*/ 6 w 23"/>
                <a:gd name="T79" fmla="*/ 6 h 45"/>
                <a:gd name="T80" fmla="*/ 18 w 23"/>
                <a:gd name="T81" fmla="*/ 6 h 45"/>
                <a:gd name="T82" fmla="*/ 18 w 23"/>
                <a:gd name="T83" fmla="*/ 5 h 45"/>
                <a:gd name="T84" fmla="*/ 17 w 23"/>
                <a:gd name="T85" fmla="*/ 5 h 45"/>
                <a:gd name="T86" fmla="*/ 18 w 23"/>
                <a:gd name="T87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" h="45">
                  <a:moveTo>
                    <a:pt x="1" y="42"/>
                  </a:moveTo>
                  <a:cubicBezTo>
                    <a:pt x="2" y="42"/>
                    <a:pt x="2" y="42"/>
                    <a:pt x="2" y="4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0" y="43"/>
                    <a:pt x="20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2" y="42"/>
                    <a:pt x="2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5"/>
                    <a:pt x="23" y="43"/>
                    <a:pt x="23" y="4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1" y="42"/>
                  </a:lnTo>
                  <a:close/>
                  <a:moveTo>
                    <a:pt x="18" y="5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7" y="5"/>
                    <a:pt x="17" y="5"/>
                  </a:cubicBezTo>
                  <a:lnTo>
                    <a:pt x="18" y="5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ïŝľîḍê"/>
            <p:cNvSpPr/>
            <p:nvPr/>
          </p:nvSpPr>
          <p:spPr bwMode="auto">
            <a:xfrm>
              <a:off x="6792913" y="5554663"/>
              <a:ext cx="90488" cy="19050"/>
            </a:xfrm>
            <a:custGeom>
              <a:avLst/>
              <a:gdLst>
                <a:gd name="T0" fmla="*/ 2 w 25"/>
                <a:gd name="T1" fmla="*/ 5 h 5"/>
                <a:gd name="T2" fmla="*/ 23 w 25"/>
                <a:gd name="T3" fmla="*/ 5 h 5"/>
                <a:gd name="T4" fmla="*/ 25 w 25"/>
                <a:gd name="T5" fmla="*/ 2 h 5"/>
                <a:gd name="T6" fmla="*/ 23 w 25"/>
                <a:gd name="T7" fmla="*/ 0 h 5"/>
                <a:gd name="T8" fmla="*/ 2 w 25"/>
                <a:gd name="T9" fmla="*/ 0 h 5"/>
                <a:gd name="T10" fmla="*/ 0 w 25"/>
                <a:gd name="T11" fmla="*/ 2 h 5"/>
                <a:gd name="T12" fmla="*/ 2 w 2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2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5" y="4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íśḻíde"/>
            <p:cNvSpPr/>
            <p:nvPr/>
          </p:nvSpPr>
          <p:spPr bwMode="auto">
            <a:xfrm>
              <a:off x="6789738" y="5551488"/>
              <a:ext cx="96838" cy="25400"/>
            </a:xfrm>
            <a:custGeom>
              <a:avLst/>
              <a:gdLst>
                <a:gd name="T0" fmla="*/ 3 w 27"/>
                <a:gd name="T1" fmla="*/ 6 h 7"/>
                <a:gd name="T2" fmla="*/ 3 w 27"/>
                <a:gd name="T3" fmla="*/ 7 h 7"/>
                <a:gd name="T4" fmla="*/ 24 w 27"/>
                <a:gd name="T5" fmla="*/ 7 h 7"/>
                <a:gd name="T6" fmla="*/ 27 w 27"/>
                <a:gd name="T7" fmla="*/ 3 h 7"/>
                <a:gd name="T8" fmla="*/ 24 w 27"/>
                <a:gd name="T9" fmla="*/ 0 h 7"/>
                <a:gd name="T10" fmla="*/ 3 w 27"/>
                <a:gd name="T11" fmla="*/ 0 h 7"/>
                <a:gd name="T12" fmla="*/ 0 w 27"/>
                <a:gd name="T13" fmla="*/ 3 h 7"/>
                <a:gd name="T14" fmla="*/ 3 w 27"/>
                <a:gd name="T15" fmla="*/ 7 h 7"/>
                <a:gd name="T16" fmla="*/ 3 w 27"/>
                <a:gd name="T17" fmla="*/ 6 h 7"/>
                <a:gd name="T18" fmla="*/ 3 w 27"/>
                <a:gd name="T19" fmla="*/ 5 h 7"/>
                <a:gd name="T20" fmla="*/ 2 w 27"/>
                <a:gd name="T21" fmla="*/ 3 h 7"/>
                <a:gd name="T22" fmla="*/ 3 w 27"/>
                <a:gd name="T23" fmla="*/ 2 h 7"/>
                <a:gd name="T24" fmla="*/ 24 w 27"/>
                <a:gd name="T25" fmla="*/ 2 h 7"/>
                <a:gd name="T26" fmla="*/ 25 w 27"/>
                <a:gd name="T27" fmla="*/ 3 h 7"/>
                <a:gd name="T28" fmla="*/ 24 w 27"/>
                <a:gd name="T29" fmla="*/ 5 h 7"/>
                <a:gd name="T30" fmla="*/ 3 w 27"/>
                <a:gd name="T31" fmla="*/ 5 h 7"/>
                <a:gd name="T32" fmla="*/ 3 w 27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7">
                  <a:moveTo>
                    <a:pt x="3" y="6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6" y="7"/>
                    <a:pt x="27" y="5"/>
                    <a:pt x="27" y="3"/>
                  </a:cubicBezTo>
                  <a:cubicBezTo>
                    <a:pt x="27" y="2"/>
                    <a:pt x="26" y="0"/>
                    <a:pt x="2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2" y="3"/>
                    <a:pt x="2" y="2"/>
                    <a:pt x="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3"/>
                    <a:pt x="25" y="3"/>
                  </a:cubicBezTo>
                  <a:cubicBezTo>
                    <a:pt x="25" y="4"/>
                    <a:pt x="24" y="5"/>
                    <a:pt x="24" y="5"/>
                  </a:cubicBezTo>
                  <a:cubicBezTo>
                    <a:pt x="3" y="5"/>
                    <a:pt x="3" y="5"/>
                    <a:pt x="3" y="5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îSḷídé"/>
            <p:cNvSpPr/>
            <p:nvPr/>
          </p:nvSpPr>
          <p:spPr bwMode="auto">
            <a:xfrm>
              <a:off x="6792913" y="5594351"/>
              <a:ext cx="90488" cy="14288"/>
            </a:xfrm>
            <a:custGeom>
              <a:avLst/>
              <a:gdLst>
                <a:gd name="T0" fmla="*/ 2 w 25"/>
                <a:gd name="T1" fmla="*/ 4 h 4"/>
                <a:gd name="T2" fmla="*/ 23 w 25"/>
                <a:gd name="T3" fmla="*/ 4 h 4"/>
                <a:gd name="T4" fmla="*/ 25 w 25"/>
                <a:gd name="T5" fmla="*/ 2 h 4"/>
                <a:gd name="T6" fmla="*/ 23 w 25"/>
                <a:gd name="T7" fmla="*/ 0 h 4"/>
                <a:gd name="T8" fmla="*/ 2 w 25"/>
                <a:gd name="T9" fmla="*/ 0 h 4"/>
                <a:gd name="T10" fmla="*/ 0 w 25"/>
                <a:gd name="T11" fmla="*/ 2 h 4"/>
                <a:gd name="T12" fmla="*/ 2 w 2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4">
                  <a:moveTo>
                    <a:pt x="2" y="4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ïşḷïḍe"/>
            <p:cNvSpPr/>
            <p:nvPr/>
          </p:nvSpPr>
          <p:spPr bwMode="auto">
            <a:xfrm>
              <a:off x="6789738" y="5591176"/>
              <a:ext cx="96838" cy="22225"/>
            </a:xfrm>
            <a:custGeom>
              <a:avLst/>
              <a:gdLst>
                <a:gd name="T0" fmla="*/ 3 w 27"/>
                <a:gd name="T1" fmla="*/ 5 h 6"/>
                <a:gd name="T2" fmla="*/ 3 w 27"/>
                <a:gd name="T3" fmla="*/ 6 h 6"/>
                <a:gd name="T4" fmla="*/ 24 w 27"/>
                <a:gd name="T5" fmla="*/ 6 h 6"/>
                <a:gd name="T6" fmla="*/ 27 w 27"/>
                <a:gd name="T7" fmla="*/ 3 h 6"/>
                <a:gd name="T8" fmla="*/ 24 w 27"/>
                <a:gd name="T9" fmla="*/ 0 h 6"/>
                <a:gd name="T10" fmla="*/ 3 w 27"/>
                <a:gd name="T11" fmla="*/ 0 h 6"/>
                <a:gd name="T12" fmla="*/ 0 w 27"/>
                <a:gd name="T13" fmla="*/ 3 h 6"/>
                <a:gd name="T14" fmla="*/ 3 w 27"/>
                <a:gd name="T15" fmla="*/ 6 h 6"/>
                <a:gd name="T16" fmla="*/ 3 w 27"/>
                <a:gd name="T17" fmla="*/ 5 h 6"/>
                <a:gd name="T18" fmla="*/ 3 w 27"/>
                <a:gd name="T19" fmla="*/ 4 h 6"/>
                <a:gd name="T20" fmla="*/ 2 w 27"/>
                <a:gd name="T21" fmla="*/ 3 h 6"/>
                <a:gd name="T22" fmla="*/ 3 w 27"/>
                <a:gd name="T23" fmla="*/ 2 h 6"/>
                <a:gd name="T24" fmla="*/ 24 w 27"/>
                <a:gd name="T25" fmla="*/ 2 h 6"/>
                <a:gd name="T26" fmla="*/ 25 w 27"/>
                <a:gd name="T27" fmla="*/ 3 h 6"/>
                <a:gd name="T28" fmla="*/ 24 w 27"/>
                <a:gd name="T29" fmla="*/ 4 h 6"/>
                <a:gd name="T30" fmla="*/ 3 w 27"/>
                <a:gd name="T31" fmla="*/ 4 h 6"/>
                <a:gd name="T32" fmla="*/ 3 w 27"/>
                <a:gd name="T3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6">
                  <a:moveTo>
                    <a:pt x="3" y="5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6"/>
                    <a:pt x="27" y="5"/>
                    <a:pt x="27" y="3"/>
                  </a:cubicBezTo>
                  <a:cubicBezTo>
                    <a:pt x="27" y="1"/>
                    <a:pt x="26" y="0"/>
                    <a:pt x="2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2"/>
                    <a:pt x="25" y="3"/>
                  </a:cubicBezTo>
                  <a:cubicBezTo>
                    <a:pt x="25" y="3"/>
                    <a:pt x="24" y="4"/>
                    <a:pt x="24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3" y="5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$líḋè"/>
            <p:cNvSpPr/>
            <p:nvPr/>
          </p:nvSpPr>
          <p:spPr bwMode="auto">
            <a:xfrm>
              <a:off x="6370638" y="877888"/>
              <a:ext cx="1390650" cy="1387475"/>
            </a:xfrm>
            <a:custGeom>
              <a:avLst/>
              <a:gdLst>
                <a:gd name="T0" fmla="*/ 22 w 385"/>
                <a:gd name="T1" fmla="*/ 232 h 385"/>
                <a:gd name="T2" fmla="*/ 232 w 385"/>
                <a:gd name="T3" fmla="*/ 363 h 385"/>
                <a:gd name="T4" fmla="*/ 363 w 385"/>
                <a:gd name="T5" fmla="*/ 153 h 385"/>
                <a:gd name="T6" fmla="*/ 153 w 385"/>
                <a:gd name="T7" fmla="*/ 22 h 385"/>
                <a:gd name="T8" fmla="*/ 22 w 385"/>
                <a:gd name="T9" fmla="*/ 23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85">
                  <a:moveTo>
                    <a:pt x="22" y="232"/>
                  </a:moveTo>
                  <a:cubicBezTo>
                    <a:pt x="43" y="326"/>
                    <a:pt x="137" y="385"/>
                    <a:pt x="232" y="363"/>
                  </a:cubicBezTo>
                  <a:cubicBezTo>
                    <a:pt x="326" y="341"/>
                    <a:pt x="385" y="247"/>
                    <a:pt x="363" y="153"/>
                  </a:cubicBezTo>
                  <a:cubicBezTo>
                    <a:pt x="341" y="59"/>
                    <a:pt x="248" y="0"/>
                    <a:pt x="153" y="22"/>
                  </a:cubicBezTo>
                  <a:cubicBezTo>
                    <a:pt x="59" y="43"/>
                    <a:pt x="0" y="137"/>
                    <a:pt x="22" y="232"/>
                  </a:cubicBezTo>
                  <a:close/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íśļîḋè"/>
            <p:cNvSpPr/>
            <p:nvPr/>
          </p:nvSpPr>
          <p:spPr bwMode="auto">
            <a:xfrm>
              <a:off x="6518275" y="1025526"/>
              <a:ext cx="1093788" cy="1092200"/>
            </a:xfrm>
            <a:custGeom>
              <a:avLst/>
              <a:gdLst>
                <a:gd name="T0" fmla="*/ 8 w 303"/>
                <a:gd name="T1" fmla="*/ 184 h 303"/>
                <a:gd name="T2" fmla="*/ 4 w 303"/>
                <a:gd name="T3" fmla="*/ 185 h 303"/>
                <a:gd name="T4" fmla="*/ 151 w 303"/>
                <a:gd name="T5" fmla="*/ 303 h 303"/>
                <a:gd name="T6" fmla="*/ 185 w 303"/>
                <a:gd name="T7" fmla="*/ 299 h 303"/>
                <a:gd name="T8" fmla="*/ 303 w 303"/>
                <a:gd name="T9" fmla="*/ 151 h 303"/>
                <a:gd name="T10" fmla="*/ 299 w 303"/>
                <a:gd name="T11" fmla="*/ 117 h 303"/>
                <a:gd name="T12" fmla="*/ 152 w 303"/>
                <a:gd name="T13" fmla="*/ 0 h 303"/>
                <a:gd name="T14" fmla="*/ 118 w 303"/>
                <a:gd name="T15" fmla="*/ 3 h 303"/>
                <a:gd name="T16" fmla="*/ 0 w 303"/>
                <a:gd name="T17" fmla="*/ 151 h 303"/>
                <a:gd name="T18" fmla="*/ 4 w 303"/>
                <a:gd name="T19" fmla="*/ 185 h 303"/>
                <a:gd name="T20" fmla="*/ 8 w 303"/>
                <a:gd name="T21" fmla="*/ 184 h 303"/>
                <a:gd name="T22" fmla="*/ 13 w 303"/>
                <a:gd name="T23" fmla="*/ 183 h 303"/>
                <a:gd name="T24" fmla="*/ 10 w 303"/>
                <a:gd name="T25" fmla="*/ 151 h 303"/>
                <a:gd name="T26" fmla="*/ 120 w 303"/>
                <a:gd name="T27" fmla="*/ 13 h 303"/>
                <a:gd name="T28" fmla="*/ 152 w 303"/>
                <a:gd name="T29" fmla="*/ 9 h 303"/>
                <a:gd name="T30" fmla="*/ 290 w 303"/>
                <a:gd name="T31" fmla="*/ 120 h 303"/>
                <a:gd name="T32" fmla="*/ 293 w 303"/>
                <a:gd name="T33" fmla="*/ 151 h 303"/>
                <a:gd name="T34" fmla="*/ 183 w 303"/>
                <a:gd name="T35" fmla="*/ 290 h 303"/>
                <a:gd name="T36" fmla="*/ 151 w 303"/>
                <a:gd name="T37" fmla="*/ 293 h 303"/>
                <a:gd name="T38" fmla="*/ 13 w 303"/>
                <a:gd name="T39" fmla="*/ 183 h 303"/>
                <a:gd name="T40" fmla="*/ 8 w 303"/>
                <a:gd name="T41" fmla="*/ 18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03">
                  <a:moveTo>
                    <a:pt x="8" y="184"/>
                  </a:moveTo>
                  <a:cubicBezTo>
                    <a:pt x="4" y="185"/>
                    <a:pt x="4" y="185"/>
                    <a:pt x="4" y="185"/>
                  </a:cubicBezTo>
                  <a:cubicBezTo>
                    <a:pt x="20" y="256"/>
                    <a:pt x="82" y="303"/>
                    <a:pt x="151" y="303"/>
                  </a:cubicBezTo>
                  <a:cubicBezTo>
                    <a:pt x="163" y="303"/>
                    <a:pt x="174" y="302"/>
                    <a:pt x="185" y="299"/>
                  </a:cubicBezTo>
                  <a:cubicBezTo>
                    <a:pt x="256" y="283"/>
                    <a:pt x="303" y="221"/>
                    <a:pt x="303" y="151"/>
                  </a:cubicBezTo>
                  <a:cubicBezTo>
                    <a:pt x="303" y="140"/>
                    <a:pt x="302" y="129"/>
                    <a:pt x="299" y="117"/>
                  </a:cubicBezTo>
                  <a:cubicBezTo>
                    <a:pt x="283" y="47"/>
                    <a:pt x="221" y="0"/>
                    <a:pt x="152" y="0"/>
                  </a:cubicBezTo>
                  <a:cubicBezTo>
                    <a:pt x="140" y="0"/>
                    <a:pt x="129" y="1"/>
                    <a:pt x="118" y="3"/>
                  </a:cubicBezTo>
                  <a:cubicBezTo>
                    <a:pt x="47" y="20"/>
                    <a:pt x="0" y="82"/>
                    <a:pt x="0" y="151"/>
                  </a:cubicBezTo>
                  <a:cubicBezTo>
                    <a:pt x="0" y="162"/>
                    <a:pt x="1" y="174"/>
                    <a:pt x="4" y="185"/>
                  </a:cubicBezTo>
                  <a:cubicBezTo>
                    <a:pt x="8" y="184"/>
                    <a:pt x="8" y="184"/>
                    <a:pt x="8" y="184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1" y="172"/>
                    <a:pt x="10" y="162"/>
                    <a:pt x="10" y="151"/>
                  </a:cubicBezTo>
                  <a:cubicBezTo>
                    <a:pt x="10" y="87"/>
                    <a:pt x="54" y="28"/>
                    <a:pt x="120" y="13"/>
                  </a:cubicBezTo>
                  <a:cubicBezTo>
                    <a:pt x="130" y="11"/>
                    <a:pt x="141" y="9"/>
                    <a:pt x="152" y="9"/>
                  </a:cubicBezTo>
                  <a:cubicBezTo>
                    <a:pt x="216" y="9"/>
                    <a:pt x="275" y="54"/>
                    <a:pt x="290" y="120"/>
                  </a:cubicBezTo>
                  <a:cubicBezTo>
                    <a:pt x="292" y="130"/>
                    <a:pt x="293" y="141"/>
                    <a:pt x="293" y="151"/>
                  </a:cubicBezTo>
                  <a:cubicBezTo>
                    <a:pt x="293" y="216"/>
                    <a:pt x="249" y="275"/>
                    <a:pt x="183" y="290"/>
                  </a:cubicBezTo>
                  <a:cubicBezTo>
                    <a:pt x="173" y="292"/>
                    <a:pt x="162" y="293"/>
                    <a:pt x="151" y="293"/>
                  </a:cubicBezTo>
                  <a:cubicBezTo>
                    <a:pt x="87" y="293"/>
                    <a:pt x="28" y="249"/>
                    <a:pt x="13" y="183"/>
                  </a:cubicBezTo>
                  <a:lnTo>
                    <a:pt x="8" y="184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îSḻiḓè"/>
            <p:cNvSpPr/>
            <p:nvPr/>
          </p:nvSpPr>
          <p:spPr bwMode="auto">
            <a:xfrm>
              <a:off x="6818313" y="1195388"/>
              <a:ext cx="498475" cy="703263"/>
            </a:xfrm>
            <a:custGeom>
              <a:avLst/>
              <a:gdLst>
                <a:gd name="T0" fmla="*/ 0 w 138"/>
                <a:gd name="T1" fmla="*/ 178 h 195"/>
                <a:gd name="T2" fmla="*/ 0 w 138"/>
                <a:gd name="T3" fmla="*/ 37 h 195"/>
                <a:gd name="T4" fmla="*/ 17 w 138"/>
                <a:gd name="T5" fmla="*/ 19 h 195"/>
                <a:gd name="T6" fmla="*/ 27 w 138"/>
                <a:gd name="T7" fmla="*/ 19 h 195"/>
                <a:gd name="T8" fmla="*/ 38 w 138"/>
                <a:gd name="T9" fmla="*/ 10 h 195"/>
                <a:gd name="T10" fmla="*/ 58 w 138"/>
                <a:gd name="T11" fmla="*/ 10 h 195"/>
                <a:gd name="T12" fmla="*/ 68 w 138"/>
                <a:gd name="T13" fmla="*/ 0 h 195"/>
                <a:gd name="T14" fmla="*/ 70 w 138"/>
                <a:gd name="T15" fmla="*/ 0 h 195"/>
                <a:gd name="T16" fmla="*/ 80 w 138"/>
                <a:gd name="T17" fmla="*/ 10 h 195"/>
                <a:gd name="T18" fmla="*/ 100 w 138"/>
                <a:gd name="T19" fmla="*/ 10 h 195"/>
                <a:gd name="T20" fmla="*/ 111 w 138"/>
                <a:gd name="T21" fmla="*/ 19 h 195"/>
                <a:gd name="T22" fmla="*/ 113 w 138"/>
                <a:gd name="T23" fmla="*/ 19 h 195"/>
                <a:gd name="T24" fmla="*/ 114 w 138"/>
                <a:gd name="T25" fmla="*/ 19 h 195"/>
                <a:gd name="T26" fmla="*/ 121 w 138"/>
                <a:gd name="T27" fmla="*/ 19 h 195"/>
                <a:gd name="T28" fmla="*/ 138 w 138"/>
                <a:gd name="T29" fmla="*/ 37 h 195"/>
                <a:gd name="T30" fmla="*/ 138 w 138"/>
                <a:gd name="T31" fmla="*/ 178 h 195"/>
                <a:gd name="T32" fmla="*/ 121 w 138"/>
                <a:gd name="T33" fmla="*/ 195 h 195"/>
                <a:gd name="T34" fmla="*/ 17 w 138"/>
                <a:gd name="T35" fmla="*/ 195 h 195"/>
                <a:gd name="T36" fmla="*/ 0 w 138"/>
                <a:gd name="T37" fmla="*/ 178 h 195"/>
                <a:gd name="T38" fmla="*/ 109 w 138"/>
                <a:gd name="T39" fmla="*/ 25 h 195"/>
                <a:gd name="T40" fmla="*/ 108 w 138"/>
                <a:gd name="T41" fmla="*/ 25 h 195"/>
                <a:gd name="T42" fmla="*/ 30 w 138"/>
                <a:gd name="T43" fmla="*/ 25 h 195"/>
                <a:gd name="T44" fmla="*/ 29 w 138"/>
                <a:gd name="T45" fmla="*/ 25 h 195"/>
                <a:gd name="T46" fmla="*/ 17 w 138"/>
                <a:gd name="T47" fmla="*/ 25 h 195"/>
                <a:gd name="T48" fmla="*/ 5 w 138"/>
                <a:gd name="T49" fmla="*/ 37 h 195"/>
                <a:gd name="T50" fmla="*/ 5 w 138"/>
                <a:gd name="T51" fmla="*/ 178 h 195"/>
                <a:gd name="T52" fmla="*/ 17 w 138"/>
                <a:gd name="T53" fmla="*/ 190 h 195"/>
                <a:gd name="T54" fmla="*/ 121 w 138"/>
                <a:gd name="T55" fmla="*/ 190 h 195"/>
                <a:gd name="T56" fmla="*/ 133 w 138"/>
                <a:gd name="T57" fmla="*/ 178 h 195"/>
                <a:gd name="T58" fmla="*/ 133 w 138"/>
                <a:gd name="T59" fmla="*/ 37 h 195"/>
                <a:gd name="T60" fmla="*/ 121 w 138"/>
                <a:gd name="T61" fmla="*/ 25 h 195"/>
                <a:gd name="T62" fmla="*/ 109 w 138"/>
                <a:gd name="T63" fmla="*/ 25 h 195"/>
                <a:gd name="T64" fmla="*/ 59 w 138"/>
                <a:gd name="T65" fmla="*/ 15 h 195"/>
                <a:gd name="T66" fmla="*/ 38 w 138"/>
                <a:gd name="T67" fmla="*/ 15 h 195"/>
                <a:gd name="T68" fmla="*/ 32 w 138"/>
                <a:gd name="T69" fmla="*/ 19 h 195"/>
                <a:gd name="T70" fmla="*/ 63 w 138"/>
                <a:gd name="T71" fmla="*/ 19 h 195"/>
                <a:gd name="T72" fmla="*/ 59 w 138"/>
                <a:gd name="T73" fmla="*/ 15 h 195"/>
                <a:gd name="T74" fmla="*/ 100 w 138"/>
                <a:gd name="T75" fmla="*/ 15 h 195"/>
                <a:gd name="T76" fmla="*/ 79 w 138"/>
                <a:gd name="T77" fmla="*/ 15 h 195"/>
                <a:gd name="T78" fmla="*/ 75 w 138"/>
                <a:gd name="T79" fmla="*/ 19 h 195"/>
                <a:gd name="T80" fmla="*/ 106 w 138"/>
                <a:gd name="T81" fmla="*/ 19 h 195"/>
                <a:gd name="T82" fmla="*/ 100 w 138"/>
                <a:gd name="T83" fmla="*/ 15 h 195"/>
                <a:gd name="T84" fmla="*/ 68 w 138"/>
                <a:gd name="T85" fmla="*/ 6 h 195"/>
                <a:gd name="T86" fmla="*/ 63 w 138"/>
                <a:gd name="T87" fmla="*/ 11 h 195"/>
                <a:gd name="T88" fmla="*/ 64 w 138"/>
                <a:gd name="T89" fmla="*/ 12 h 195"/>
                <a:gd name="T90" fmla="*/ 68 w 138"/>
                <a:gd name="T91" fmla="*/ 16 h 195"/>
                <a:gd name="T92" fmla="*/ 70 w 138"/>
                <a:gd name="T93" fmla="*/ 16 h 195"/>
                <a:gd name="T94" fmla="*/ 75 w 138"/>
                <a:gd name="T95" fmla="*/ 12 h 195"/>
                <a:gd name="T96" fmla="*/ 75 w 138"/>
                <a:gd name="T97" fmla="*/ 11 h 195"/>
                <a:gd name="T98" fmla="*/ 70 w 138"/>
                <a:gd name="T99" fmla="*/ 6 h 195"/>
                <a:gd name="T100" fmla="*/ 68 w 138"/>
                <a:gd name="T101" fmla="*/ 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" h="195">
                  <a:moveTo>
                    <a:pt x="0" y="178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27"/>
                    <a:pt x="7" y="19"/>
                    <a:pt x="1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8" y="14"/>
                    <a:pt x="33" y="10"/>
                    <a:pt x="3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8" y="5"/>
                    <a:pt x="63" y="0"/>
                    <a:pt x="6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5" y="0"/>
                    <a:pt x="80" y="5"/>
                    <a:pt x="80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5" y="10"/>
                    <a:pt x="110" y="14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31" y="19"/>
                    <a:pt x="138" y="27"/>
                    <a:pt x="138" y="37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38" y="188"/>
                    <a:pt x="131" y="195"/>
                    <a:pt x="121" y="195"/>
                  </a:cubicBezTo>
                  <a:cubicBezTo>
                    <a:pt x="17" y="195"/>
                    <a:pt x="17" y="195"/>
                    <a:pt x="17" y="195"/>
                  </a:cubicBezTo>
                  <a:cubicBezTo>
                    <a:pt x="7" y="195"/>
                    <a:pt x="0" y="188"/>
                    <a:pt x="0" y="178"/>
                  </a:cubicBezTo>
                  <a:close/>
                  <a:moveTo>
                    <a:pt x="109" y="25"/>
                  </a:moveTo>
                  <a:cubicBezTo>
                    <a:pt x="108" y="25"/>
                    <a:pt x="108" y="25"/>
                    <a:pt x="10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0" y="25"/>
                    <a:pt x="5" y="30"/>
                    <a:pt x="5" y="37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5" y="185"/>
                    <a:pt x="10" y="190"/>
                    <a:pt x="17" y="190"/>
                  </a:cubicBezTo>
                  <a:cubicBezTo>
                    <a:pt x="121" y="190"/>
                    <a:pt x="121" y="190"/>
                    <a:pt x="121" y="190"/>
                  </a:cubicBezTo>
                  <a:cubicBezTo>
                    <a:pt x="128" y="190"/>
                    <a:pt x="133" y="185"/>
                    <a:pt x="133" y="178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3" y="30"/>
                    <a:pt x="128" y="25"/>
                    <a:pt x="121" y="25"/>
                  </a:cubicBezTo>
                  <a:lnTo>
                    <a:pt x="109" y="25"/>
                  </a:lnTo>
                  <a:close/>
                  <a:moveTo>
                    <a:pt x="59" y="15"/>
                  </a:moveTo>
                  <a:cubicBezTo>
                    <a:pt x="38" y="15"/>
                    <a:pt x="38" y="15"/>
                    <a:pt x="38" y="15"/>
                  </a:cubicBezTo>
                  <a:cubicBezTo>
                    <a:pt x="36" y="15"/>
                    <a:pt x="33" y="17"/>
                    <a:pt x="32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1" y="18"/>
                    <a:pt x="60" y="17"/>
                    <a:pt x="59" y="15"/>
                  </a:cubicBezTo>
                  <a:close/>
                  <a:moveTo>
                    <a:pt x="100" y="15"/>
                  </a:moveTo>
                  <a:cubicBezTo>
                    <a:pt x="79" y="15"/>
                    <a:pt x="79" y="15"/>
                    <a:pt x="79" y="15"/>
                  </a:cubicBezTo>
                  <a:cubicBezTo>
                    <a:pt x="78" y="17"/>
                    <a:pt x="77" y="18"/>
                    <a:pt x="75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5" y="17"/>
                    <a:pt x="102" y="15"/>
                    <a:pt x="100" y="15"/>
                  </a:cubicBezTo>
                  <a:close/>
                  <a:moveTo>
                    <a:pt x="68" y="6"/>
                  </a:moveTo>
                  <a:cubicBezTo>
                    <a:pt x="66" y="6"/>
                    <a:pt x="63" y="8"/>
                    <a:pt x="63" y="11"/>
                  </a:cubicBezTo>
                  <a:cubicBezTo>
                    <a:pt x="63" y="11"/>
                    <a:pt x="63" y="12"/>
                    <a:pt x="64" y="12"/>
                  </a:cubicBezTo>
                  <a:cubicBezTo>
                    <a:pt x="64" y="14"/>
                    <a:pt x="66" y="16"/>
                    <a:pt x="68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2" y="16"/>
                    <a:pt x="74" y="14"/>
                    <a:pt x="75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8"/>
                    <a:pt x="73" y="6"/>
                    <a:pt x="70" y="6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iSlíḓé"/>
            <p:cNvSpPr/>
            <p:nvPr/>
          </p:nvSpPr>
          <p:spPr bwMode="auto">
            <a:xfrm>
              <a:off x="6815138" y="1190626"/>
              <a:ext cx="508000" cy="711200"/>
            </a:xfrm>
            <a:custGeom>
              <a:avLst/>
              <a:gdLst>
                <a:gd name="T0" fmla="*/ 2 w 141"/>
                <a:gd name="T1" fmla="*/ 38 h 197"/>
                <a:gd name="T2" fmla="*/ 28 w 141"/>
                <a:gd name="T3" fmla="*/ 22 h 197"/>
                <a:gd name="T4" fmla="*/ 59 w 141"/>
                <a:gd name="T5" fmla="*/ 12 h 197"/>
                <a:gd name="T6" fmla="*/ 71 w 141"/>
                <a:gd name="T7" fmla="*/ 2 h 197"/>
                <a:gd name="T8" fmla="*/ 101 w 141"/>
                <a:gd name="T9" fmla="*/ 12 h 197"/>
                <a:gd name="T10" fmla="*/ 114 w 141"/>
                <a:gd name="T11" fmla="*/ 21 h 197"/>
                <a:gd name="T12" fmla="*/ 122 w 141"/>
                <a:gd name="T13" fmla="*/ 22 h 197"/>
                <a:gd name="T14" fmla="*/ 138 w 141"/>
                <a:gd name="T15" fmla="*/ 179 h 197"/>
                <a:gd name="T16" fmla="*/ 18 w 141"/>
                <a:gd name="T17" fmla="*/ 195 h 197"/>
                <a:gd name="T18" fmla="*/ 1 w 141"/>
                <a:gd name="T19" fmla="*/ 179 h 197"/>
                <a:gd name="T20" fmla="*/ 122 w 141"/>
                <a:gd name="T21" fmla="*/ 197 h 197"/>
                <a:gd name="T22" fmla="*/ 122 w 141"/>
                <a:gd name="T23" fmla="*/ 19 h 197"/>
                <a:gd name="T24" fmla="*/ 114 w 141"/>
                <a:gd name="T25" fmla="*/ 19 h 197"/>
                <a:gd name="T26" fmla="*/ 113 w 141"/>
                <a:gd name="T27" fmla="*/ 20 h 197"/>
                <a:gd name="T28" fmla="*/ 81 w 141"/>
                <a:gd name="T29" fmla="*/ 11 h 197"/>
                <a:gd name="T30" fmla="*/ 69 w 141"/>
                <a:gd name="T31" fmla="*/ 0 h 197"/>
                <a:gd name="T32" fmla="*/ 59 w 141"/>
                <a:gd name="T33" fmla="*/ 10 h 197"/>
                <a:gd name="T34" fmla="*/ 28 w 141"/>
                <a:gd name="T35" fmla="*/ 20 h 197"/>
                <a:gd name="T36" fmla="*/ 0 w 141"/>
                <a:gd name="T37" fmla="*/ 38 h 197"/>
                <a:gd name="T38" fmla="*/ 110 w 141"/>
                <a:gd name="T39" fmla="*/ 26 h 197"/>
                <a:gd name="T40" fmla="*/ 109 w 141"/>
                <a:gd name="T41" fmla="*/ 25 h 197"/>
                <a:gd name="T42" fmla="*/ 30 w 141"/>
                <a:gd name="T43" fmla="*/ 25 h 197"/>
                <a:gd name="T44" fmla="*/ 5 w 141"/>
                <a:gd name="T45" fmla="*/ 179 h 197"/>
                <a:gd name="T46" fmla="*/ 135 w 141"/>
                <a:gd name="T47" fmla="*/ 179 h 197"/>
                <a:gd name="T48" fmla="*/ 110 w 141"/>
                <a:gd name="T49" fmla="*/ 25 h 197"/>
                <a:gd name="T50" fmla="*/ 110 w 141"/>
                <a:gd name="T51" fmla="*/ 26 h 197"/>
                <a:gd name="T52" fmla="*/ 133 w 141"/>
                <a:gd name="T53" fmla="*/ 38 h 197"/>
                <a:gd name="T54" fmla="*/ 18 w 141"/>
                <a:gd name="T55" fmla="*/ 190 h 197"/>
                <a:gd name="T56" fmla="*/ 18 w 141"/>
                <a:gd name="T57" fmla="*/ 27 h 197"/>
                <a:gd name="T58" fmla="*/ 31 w 141"/>
                <a:gd name="T59" fmla="*/ 27 h 197"/>
                <a:gd name="T60" fmla="*/ 110 w 141"/>
                <a:gd name="T61" fmla="*/ 27 h 197"/>
                <a:gd name="T62" fmla="*/ 60 w 141"/>
                <a:gd name="T63" fmla="*/ 15 h 197"/>
                <a:gd name="T64" fmla="*/ 33 w 141"/>
                <a:gd name="T65" fmla="*/ 21 h 197"/>
                <a:gd name="T66" fmla="*/ 65 w 141"/>
                <a:gd name="T67" fmla="*/ 21 h 197"/>
                <a:gd name="T68" fmla="*/ 60 w 141"/>
                <a:gd name="T69" fmla="*/ 15 h 197"/>
                <a:gd name="T70" fmla="*/ 63 w 141"/>
                <a:gd name="T71" fmla="*/ 21 h 197"/>
                <a:gd name="T72" fmla="*/ 33 w 141"/>
                <a:gd name="T73" fmla="*/ 19 h 197"/>
                <a:gd name="T74" fmla="*/ 39 w 141"/>
                <a:gd name="T75" fmla="*/ 17 h 197"/>
                <a:gd name="T76" fmla="*/ 59 w 141"/>
                <a:gd name="T77" fmla="*/ 17 h 197"/>
                <a:gd name="T78" fmla="*/ 101 w 141"/>
                <a:gd name="T79" fmla="*/ 15 h 197"/>
                <a:gd name="T80" fmla="*/ 76 w 141"/>
                <a:gd name="T81" fmla="*/ 20 h 197"/>
                <a:gd name="T82" fmla="*/ 107 w 141"/>
                <a:gd name="T83" fmla="*/ 21 h 197"/>
                <a:gd name="T84" fmla="*/ 101 w 141"/>
                <a:gd name="T85" fmla="*/ 15 h 197"/>
                <a:gd name="T86" fmla="*/ 106 w 141"/>
                <a:gd name="T87" fmla="*/ 21 h 197"/>
                <a:gd name="T88" fmla="*/ 76 w 141"/>
                <a:gd name="T89" fmla="*/ 19 h 197"/>
                <a:gd name="T90" fmla="*/ 81 w 141"/>
                <a:gd name="T91" fmla="*/ 17 h 197"/>
                <a:gd name="T92" fmla="*/ 101 w 141"/>
                <a:gd name="T93" fmla="*/ 17 h 197"/>
                <a:gd name="T94" fmla="*/ 69 w 141"/>
                <a:gd name="T95" fmla="*/ 6 h 197"/>
                <a:gd name="T96" fmla="*/ 63 w 141"/>
                <a:gd name="T97" fmla="*/ 13 h 197"/>
                <a:gd name="T98" fmla="*/ 77 w 141"/>
                <a:gd name="T99" fmla="*/ 13 h 197"/>
                <a:gd name="T100" fmla="*/ 69 w 141"/>
                <a:gd name="T101" fmla="*/ 6 h 197"/>
                <a:gd name="T102" fmla="*/ 71 w 141"/>
                <a:gd name="T103" fmla="*/ 8 h 197"/>
                <a:gd name="T104" fmla="*/ 71 w 141"/>
                <a:gd name="T105" fmla="*/ 16 h 197"/>
                <a:gd name="T106" fmla="*/ 66 w 141"/>
                <a:gd name="T107" fmla="*/ 13 h 197"/>
                <a:gd name="T108" fmla="*/ 69 w 141"/>
                <a:gd name="T109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1" h="197">
                  <a:moveTo>
                    <a:pt x="1" y="179"/>
                  </a:moveTo>
                  <a:cubicBezTo>
                    <a:pt x="2" y="179"/>
                    <a:pt x="2" y="179"/>
                    <a:pt x="2" y="17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3"/>
                    <a:pt x="4" y="29"/>
                    <a:pt x="6" y="26"/>
                  </a:cubicBezTo>
                  <a:cubicBezTo>
                    <a:pt x="9" y="23"/>
                    <a:pt x="13" y="22"/>
                    <a:pt x="1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9" y="21"/>
                    <a:pt x="29" y="21"/>
                  </a:cubicBezTo>
                  <a:cubicBezTo>
                    <a:pt x="30" y="16"/>
                    <a:pt x="34" y="12"/>
                    <a:pt x="3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0" y="12"/>
                    <a:pt x="60" y="12"/>
                    <a:pt x="60" y="11"/>
                  </a:cubicBezTo>
                  <a:cubicBezTo>
                    <a:pt x="60" y="6"/>
                    <a:pt x="64" y="2"/>
                    <a:pt x="69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6" y="2"/>
                    <a:pt x="80" y="6"/>
                    <a:pt x="80" y="11"/>
                  </a:cubicBezTo>
                  <a:cubicBezTo>
                    <a:pt x="80" y="12"/>
                    <a:pt x="81" y="12"/>
                    <a:pt x="8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6" y="12"/>
                    <a:pt x="110" y="16"/>
                    <a:pt x="111" y="21"/>
                  </a:cubicBezTo>
                  <a:cubicBezTo>
                    <a:pt x="111" y="21"/>
                    <a:pt x="112" y="21"/>
                    <a:pt x="112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7" y="22"/>
                    <a:pt x="131" y="23"/>
                    <a:pt x="134" y="26"/>
                  </a:cubicBezTo>
                  <a:cubicBezTo>
                    <a:pt x="137" y="29"/>
                    <a:pt x="138" y="33"/>
                    <a:pt x="138" y="38"/>
                  </a:cubicBezTo>
                  <a:cubicBezTo>
                    <a:pt x="138" y="179"/>
                    <a:pt x="138" y="179"/>
                    <a:pt x="138" y="179"/>
                  </a:cubicBezTo>
                  <a:cubicBezTo>
                    <a:pt x="138" y="184"/>
                    <a:pt x="137" y="188"/>
                    <a:pt x="134" y="191"/>
                  </a:cubicBezTo>
                  <a:cubicBezTo>
                    <a:pt x="131" y="194"/>
                    <a:pt x="127" y="195"/>
                    <a:pt x="122" y="195"/>
                  </a:cubicBezTo>
                  <a:cubicBezTo>
                    <a:pt x="18" y="195"/>
                    <a:pt x="18" y="195"/>
                    <a:pt x="18" y="195"/>
                  </a:cubicBezTo>
                  <a:cubicBezTo>
                    <a:pt x="13" y="195"/>
                    <a:pt x="9" y="194"/>
                    <a:pt x="6" y="191"/>
                  </a:cubicBezTo>
                  <a:cubicBezTo>
                    <a:pt x="4" y="188"/>
                    <a:pt x="2" y="184"/>
                    <a:pt x="2" y="179"/>
                  </a:cubicBezTo>
                  <a:cubicBezTo>
                    <a:pt x="1" y="179"/>
                    <a:pt x="1" y="179"/>
                    <a:pt x="1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9"/>
                    <a:pt x="8" y="197"/>
                    <a:pt x="18" y="197"/>
                  </a:cubicBezTo>
                  <a:cubicBezTo>
                    <a:pt x="122" y="197"/>
                    <a:pt x="122" y="197"/>
                    <a:pt x="122" y="197"/>
                  </a:cubicBezTo>
                  <a:cubicBezTo>
                    <a:pt x="132" y="197"/>
                    <a:pt x="141" y="189"/>
                    <a:pt x="141" y="179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1" y="28"/>
                    <a:pt x="132" y="19"/>
                    <a:pt x="122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2" y="14"/>
                    <a:pt x="107" y="10"/>
                    <a:pt x="10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5"/>
                    <a:pt x="77" y="0"/>
                    <a:pt x="7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3" y="0"/>
                    <a:pt x="58" y="5"/>
                    <a:pt x="58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3" y="10"/>
                    <a:pt x="28" y="14"/>
                    <a:pt x="27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8" y="19"/>
                    <a:pt x="0" y="28"/>
                    <a:pt x="0" y="38"/>
                  </a:cubicBezTo>
                  <a:cubicBezTo>
                    <a:pt x="0" y="179"/>
                    <a:pt x="0" y="179"/>
                    <a:pt x="0" y="179"/>
                  </a:cubicBezTo>
                  <a:lnTo>
                    <a:pt x="1" y="179"/>
                  </a:lnTo>
                  <a:close/>
                  <a:moveTo>
                    <a:pt x="110" y="26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1" y="25"/>
                    <a:pt x="5" y="31"/>
                    <a:pt x="5" y="38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5" y="186"/>
                    <a:pt x="11" y="192"/>
                    <a:pt x="18" y="192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9" y="192"/>
                    <a:pt x="135" y="186"/>
                    <a:pt x="135" y="179"/>
                  </a:cubicBezTo>
                  <a:cubicBezTo>
                    <a:pt x="135" y="38"/>
                    <a:pt x="135" y="38"/>
                    <a:pt x="135" y="38"/>
                  </a:cubicBezTo>
                  <a:cubicBezTo>
                    <a:pt x="135" y="31"/>
                    <a:pt x="129" y="25"/>
                    <a:pt x="122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7"/>
                    <a:pt x="110" y="27"/>
                    <a:pt x="110" y="27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8" y="27"/>
                    <a:pt x="133" y="32"/>
                    <a:pt x="133" y="38"/>
                  </a:cubicBezTo>
                  <a:cubicBezTo>
                    <a:pt x="133" y="179"/>
                    <a:pt x="133" y="179"/>
                    <a:pt x="133" y="179"/>
                  </a:cubicBezTo>
                  <a:cubicBezTo>
                    <a:pt x="133" y="185"/>
                    <a:pt x="128" y="190"/>
                    <a:pt x="122" y="190"/>
                  </a:cubicBezTo>
                  <a:cubicBezTo>
                    <a:pt x="18" y="190"/>
                    <a:pt x="18" y="190"/>
                    <a:pt x="18" y="190"/>
                  </a:cubicBezTo>
                  <a:cubicBezTo>
                    <a:pt x="12" y="190"/>
                    <a:pt x="7" y="185"/>
                    <a:pt x="7" y="17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2"/>
                    <a:pt x="12" y="27"/>
                    <a:pt x="18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110" y="27"/>
                    <a:pt x="110" y="27"/>
                    <a:pt x="110" y="27"/>
                  </a:cubicBezTo>
                  <a:cubicBezTo>
                    <a:pt x="110" y="27"/>
                    <a:pt x="110" y="27"/>
                    <a:pt x="110" y="27"/>
                  </a:cubicBezTo>
                  <a:lnTo>
                    <a:pt x="110" y="26"/>
                  </a:lnTo>
                  <a:close/>
                  <a:moveTo>
                    <a:pt x="60" y="16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6" y="15"/>
                    <a:pt x="34" y="17"/>
                    <a:pt x="32" y="20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5" y="21"/>
                    <a:pt x="65" y="21"/>
                  </a:cubicBezTo>
                  <a:cubicBezTo>
                    <a:pt x="65" y="20"/>
                    <a:pt x="65" y="20"/>
                    <a:pt x="64" y="20"/>
                  </a:cubicBezTo>
                  <a:cubicBezTo>
                    <a:pt x="63" y="19"/>
                    <a:pt x="62" y="17"/>
                    <a:pt x="61" y="16"/>
                  </a:cubicBezTo>
                  <a:cubicBezTo>
                    <a:pt x="61" y="15"/>
                    <a:pt x="61" y="15"/>
                    <a:pt x="60" y="15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9"/>
                    <a:pt x="61" y="20"/>
                    <a:pt x="63" y="21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19"/>
                    <a:pt x="37" y="17"/>
                    <a:pt x="39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7"/>
                    <a:pt x="59" y="17"/>
                    <a:pt x="59" y="17"/>
                  </a:cubicBezTo>
                  <a:lnTo>
                    <a:pt x="60" y="16"/>
                  </a:lnTo>
                  <a:close/>
                  <a:moveTo>
                    <a:pt x="101" y="16"/>
                  </a:moveTo>
                  <a:cubicBezTo>
                    <a:pt x="101" y="15"/>
                    <a:pt x="101" y="15"/>
                    <a:pt x="101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15"/>
                    <a:pt x="79" y="15"/>
                    <a:pt x="79" y="16"/>
                  </a:cubicBezTo>
                  <a:cubicBezTo>
                    <a:pt x="78" y="17"/>
                    <a:pt x="77" y="19"/>
                    <a:pt x="76" y="20"/>
                  </a:cubicBezTo>
                  <a:cubicBezTo>
                    <a:pt x="75" y="20"/>
                    <a:pt x="75" y="20"/>
                    <a:pt x="75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17"/>
                    <a:pt x="104" y="15"/>
                    <a:pt x="101" y="15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3" y="17"/>
                    <a:pt x="105" y="19"/>
                    <a:pt x="106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0"/>
                    <a:pt x="80" y="19"/>
                    <a:pt x="81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101" y="17"/>
                    <a:pt x="101" y="17"/>
                    <a:pt x="101" y="17"/>
                  </a:cubicBezTo>
                  <a:lnTo>
                    <a:pt x="101" y="16"/>
                  </a:lnTo>
                  <a:close/>
                  <a:moveTo>
                    <a:pt x="69" y="7"/>
                  </a:moveTo>
                  <a:cubicBezTo>
                    <a:pt x="69" y="6"/>
                    <a:pt x="69" y="6"/>
                    <a:pt x="69" y="6"/>
                  </a:cubicBezTo>
                  <a:cubicBezTo>
                    <a:pt x="66" y="6"/>
                    <a:pt x="63" y="8"/>
                    <a:pt x="63" y="12"/>
                  </a:cubicBezTo>
                  <a:cubicBezTo>
                    <a:pt x="63" y="12"/>
                    <a:pt x="63" y="13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4" y="16"/>
                    <a:pt x="67" y="18"/>
                    <a:pt x="69" y="1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73" y="18"/>
                    <a:pt x="76" y="16"/>
                    <a:pt x="77" y="13"/>
                  </a:cubicBezTo>
                  <a:cubicBezTo>
                    <a:pt x="77" y="13"/>
                    <a:pt x="77" y="12"/>
                    <a:pt x="77" y="12"/>
                  </a:cubicBezTo>
                  <a:cubicBezTo>
                    <a:pt x="77" y="8"/>
                    <a:pt x="74" y="6"/>
                    <a:pt x="71" y="6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3" y="8"/>
                    <a:pt x="75" y="9"/>
                    <a:pt x="75" y="12"/>
                  </a:cubicBezTo>
                  <a:cubicBezTo>
                    <a:pt x="75" y="12"/>
                    <a:pt x="75" y="12"/>
                    <a:pt x="75" y="13"/>
                  </a:cubicBezTo>
                  <a:cubicBezTo>
                    <a:pt x="74" y="15"/>
                    <a:pt x="73" y="16"/>
                    <a:pt x="71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6" y="15"/>
                    <a:pt x="66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9"/>
                    <a:pt x="67" y="8"/>
                    <a:pt x="69" y="8"/>
                  </a:cubicBezTo>
                  <a:lnTo>
                    <a:pt x="69" y="7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šľíḋè"/>
            <p:cNvSpPr/>
            <p:nvPr/>
          </p:nvSpPr>
          <p:spPr bwMode="auto">
            <a:xfrm>
              <a:off x="6897688" y="1354138"/>
              <a:ext cx="339725" cy="468313"/>
            </a:xfrm>
            <a:custGeom>
              <a:avLst/>
              <a:gdLst>
                <a:gd name="T0" fmla="*/ 0 w 94"/>
                <a:gd name="T1" fmla="*/ 128 h 130"/>
                <a:gd name="T2" fmla="*/ 0 w 94"/>
                <a:gd name="T3" fmla="*/ 3 h 130"/>
                <a:gd name="T4" fmla="*/ 2 w 94"/>
                <a:gd name="T5" fmla="*/ 0 h 130"/>
                <a:gd name="T6" fmla="*/ 92 w 94"/>
                <a:gd name="T7" fmla="*/ 0 h 130"/>
                <a:gd name="T8" fmla="*/ 94 w 94"/>
                <a:gd name="T9" fmla="*/ 3 h 130"/>
                <a:gd name="T10" fmla="*/ 94 w 94"/>
                <a:gd name="T11" fmla="*/ 128 h 130"/>
                <a:gd name="T12" fmla="*/ 92 w 94"/>
                <a:gd name="T13" fmla="*/ 130 h 130"/>
                <a:gd name="T14" fmla="*/ 2 w 94"/>
                <a:gd name="T15" fmla="*/ 130 h 130"/>
                <a:gd name="T16" fmla="*/ 0 w 94"/>
                <a:gd name="T17" fmla="*/ 128 h 130"/>
                <a:gd name="T18" fmla="*/ 89 w 94"/>
                <a:gd name="T19" fmla="*/ 6 h 130"/>
                <a:gd name="T20" fmla="*/ 5 w 94"/>
                <a:gd name="T21" fmla="*/ 6 h 130"/>
                <a:gd name="T22" fmla="*/ 5 w 94"/>
                <a:gd name="T23" fmla="*/ 125 h 130"/>
                <a:gd name="T24" fmla="*/ 89 w 94"/>
                <a:gd name="T25" fmla="*/ 125 h 130"/>
                <a:gd name="T26" fmla="*/ 89 w 94"/>
                <a:gd name="T27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130">
                  <a:moveTo>
                    <a:pt x="0" y="128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0"/>
                    <a:pt x="94" y="1"/>
                    <a:pt x="94" y="3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94" y="129"/>
                    <a:pt x="93" y="130"/>
                    <a:pt x="92" y="130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1" y="130"/>
                    <a:pt x="0" y="129"/>
                    <a:pt x="0" y="128"/>
                  </a:cubicBezTo>
                  <a:close/>
                  <a:moveTo>
                    <a:pt x="89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89" y="125"/>
                    <a:pt x="89" y="125"/>
                    <a:pt x="89" y="125"/>
                  </a:cubicBezTo>
                  <a:lnTo>
                    <a:pt x="89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íSliḑe"/>
            <p:cNvSpPr/>
            <p:nvPr/>
          </p:nvSpPr>
          <p:spPr bwMode="auto">
            <a:xfrm>
              <a:off x="6894513" y="1349376"/>
              <a:ext cx="346075" cy="476250"/>
            </a:xfrm>
            <a:custGeom>
              <a:avLst/>
              <a:gdLst>
                <a:gd name="T0" fmla="*/ 1 w 96"/>
                <a:gd name="T1" fmla="*/ 129 h 132"/>
                <a:gd name="T2" fmla="*/ 2 w 96"/>
                <a:gd name="T3" fmla="*/ 129 h 132"/>
                <a:gd name="T4" fmla="*/ 2 w 96"/>
                <a:gd name="T5" fmla="*/ 4 h 132"/>
                <a:gd name="T6" fmla="*/ 3 w 96"/>
                <a:gd name="T7" fmla="*/ 2 h 132"/>
                <a:gd name="T8" fmla="*/ 93 w 96"/>
                <a:gd name="T9" fmla="*/ 2 h 132"/>
                <a:gd name="T10" fmla="*/ 94 w 96"/>
                <a:gd name="T11" fmla="*/ 4 h 132"/>
                <a:gd name="T12" fmla="*/ 94 w 96"/>
                <a:gd name="T13" fmla="*/ 129 h 132"/>
                <a:gd name="T14" fmla="*/ 93 w 96"/>
                <a:gd name="T15" fmla="*/ 130 h 132"/>
                <a:gd name="T16" fmla="*/ 3 w 96"/>
                <a:gd name="T17" fmla="*/ 130 h 132"/>
                <a:gd name="T18" fmla="*/ 2 w 96"/>
                <a:gd name="T19" fmla="*/ 129 h 132"/>
                <a:gd name="T20" fmla="*/ 1 w 96"/>
                <a:gd name="T21" fmla="*/ 129 h 132"/>
                <a:gd name="T22" fmla="*/ 0 w 96"/>
                <a:gd name="T23" fmla="*/ 129 h 132"/>
                <a:gd name="T24" fmla="*/ 3 w 96"/>
                <a:gd name="T25" fmla="*/ 132 h 132"/>
                <a:gd name="T26" fmla="*/ 93 w 96"/>
                <a:gd name="T27" fmla="*/ 132 h 132"/>
                <a:gd name="T28" fmla="*/ 96 w 96"/>
                <a:gd name="T29" fmla="*/ 129 h 132"/>
                <a:gd name="T30" fmla="*/ 96 w 96"/>
                <a:gd name="T31" fmla="*/ 4 h 132"/>
                <a:gd name="T32" fmla="*/ 93 w 96"/>
                <a:gd name="T33" fmla="*/ 0 h 132"/>
                <a:gd name="T34" fmla="*/ 3 w 96"/>
                <a:gd name="T35" fmla="*/ 0 h 132"/>
                <a:gd name="T36" fmla="*/ 0 w 96"/>
                <a:gd name="T37" fmla="*/ 4 h 132"/>
                <a:gd name="T38" fmla="*/ 0 w 96"/>
                <a:gd name="T39" fmla="*/ 129 h 132"/>
                <a:gd name="T40" fmla="*/ 1 w 96"/>
                <a:gd name="T41" fmla="*/ 129 h 132"/>
                <a:gd name="T42" fmla="*/ 90 w 96"/>
                <a:gd name="T43" fmla="*/ 7 h 132"/>
                <a:gd name="T44" fmla="*/ 90 w 96"/>
                <a:gd name="T45" fmla="*/ 6 h 132"/>
                <a:gd name="T46" fmla="*/ 6 w 96"/>
                <a:gd name="T47" fmla="*/ 6 h 132"/>
                <a:gd name="T48" fmla="*/ 5 w 96"/>
                <a:gd name="T49" fmla="*/ 6 h 132"/>
                <a:gd name="T50" fmla="*/ 5 w 96"/>
                <a:gd name="T51" fmla="*/ 7 h 132"/>
                <a:gd name="T52" fmla="*/ 5 w 96"/>
                <a:gd name="T53" fmla="*/ 126 h 132"/>
                <a:gd name="T54" fmla="*/ 5 w 96"/>
                <a:gd name="T55" fmla="*/ 127 h 132"/>
                <a:gd name="T56" fmla="*/ 6 w 96"/>
                <a:gd name="T57" fmla="*/ 127 h 132"/>
                <a:gd name="T58" fmla="*/ 90 w 96"/>
                <a:gd name="T59" fmla="*/ 127 h 132"/>
                <a:gd name="T60" fmla="*/ 91 w 96"/>
                <a:gd name="T61" fmla="*/ 127 h 132"/>
                <a:gd name="T62" fmla="*/ 91 w 96"/>
                <a:gd name="T63" fmla="*/ 126 h 132"/>
                <a:gd name="T64" fmla="*/ 91 w 96"/>
                <a:gd name="T65" fmla="*/ 7 h 132"/>
                <a:gd name="T66" fmla="*/ 91 w 96"/>
                <a:gd name="T67" fmla="*/ 6 h 132"/>
                <a:gd name="T68" fmla="*/ 90 w 96"/>
                <a:gd name="T69" fmla="*/ 6 h 132"/>
                <a:gd name="T70" fmla="*/ 90 w 96"/>
                <a:gd name="T71" fmla="*/ 7 h 132"/>
                <a:gd name="T72" fmla="*/ 89 w 96"/>
                <a:gd name="T73" fmla="*/ 7 h 132"/>
                <a:gd name="T74" fmla="*/ 89 w 96"/>
                <a:gd name="T75" fmla="*/ 125 h 132"/>
                <a:gd name="T76" fmla="*/ 7 w 96"/>
                <a:gd name="T77" fmla="*/ 125 h 132"/>
                <a:gd name="T78" fmla="*/ 7 w 96"/>
                <a:gd name="T79" fmla="*/ 8 h 132"/>
                <a:gd name="T80" fmla="*/ 90 w 96"/>
                <a:gd name="T81" fmla="*/ 8 h 132"/>
                <a:gd name="T82" fmla="*/ 90 w 96"/>
                <a:gd name="T83" fmla="*/ 7 h 132"/>
                <a:gd name="T84" fmla="*/ 89 w 96"/>
                <a:gd name="T85" fmla="*/ 7 h 132"/>
                <a:gd name="T86" fmla="*/ 90 w 96"/>
                <a:gd name="T87" fmla="*/ 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" h="132">
                  <a:moveTo>
                    <a:pt x="1" y="129"/>
                  </a:moveTo>
                  <a:cubicBezTo>
                    <a:pt x="2" y="129"/>
                    <a:pt x="2" y="129"/>
                    <a:pt x="2" y="12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4" y="2"/>
                    <a:pt x="94" y="3"/>
                    <a:pt x="94" y="4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30"/>
                    <a:pt x="9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0"/>
                    <a:pt x="2" y="129"/>
                    <a:pt x="2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1"/>
                    <a:pt x="1" y="132"/>
                    <a:pt x="3" y="132"/>
                  </a:cubicBezTo>
                  <a:cubicBezTo>
                    <a:pt x="93" y="132"/>
                    <a:pt x="93" y="132"/>
                    <a:pt x="93" y="132"/>
                  </a:cubicBezTo>
                  <a:cubicBezTo>
                    <a:pt x="95" y="132"/>
                    <a:pt x="96" y="131"/>
                    <a:pt x="96" y="129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5" y="0"/>
                    <a:pt x="9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29"/>
                    <a:pt x="0" y="129"/>
                    <a:pt x="0" y="129"/>
                  </a:cubicBezTo>
                  <a:lnTo>
                    <a:pt x="1" y="129"/>
                  </a:lnTo>
                  <a:close/>
                  <a:moveTo>
                    <a:pt x="90" y="7"/>
                  </a:moveTo>
                  <a:cubicBezTo>
                    <a:pt x="90" y="6"/>
                    <a:pt x="90" y="6"/>
                    <a:pt x="90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9" y="7"/>
                    <a:pt x="89" y="7"/>
                  </a:cubicBezTo>
                  <a:lnTo>
                    <a:pt x="90" y="7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îş1îdê"/>
            <p:cNvSpPr/>
            <p:nvPr/>
          </p:nvSpPr>
          <p:spPr bwMode="auto">
            <a:xfrm>
              <a:off x="6954838" y="1428751"/>
              <a:ext cx="223838" cy="22225"/>
            </a:xfrm>
            <a:custGeom>
              <a:avLst/>
              <a:gdLst>
                <a:gd name="T0" fmla="*/ 3 w 62"/>
                <a:gd name="T1" fmla="*/ 6 h 6"/>
                <a:gd name="T2" fmla="*/ 59 w 62"/>
                <a:gd name="T3" fmla="*/ 6 h 6"/>
                <a:gd name="T4" fmla="*/ 62 w 62"/>
                <a:gd name="T5" fmla="*/ 3 h 6"/>
                <a:gd name="T6" fmla="*/ 59 w 62"/>
                <a:gd name="T7" fmla="*/ 0 h 6"/>
                <a:gd name="T8" fmla="*/ 3 w 62"/>
                <a:gd name="T9" fmla="*/ 0 h 6"/>
                <a:gd name="T10" fmla="*/ 0 w 62"/>
                <a:gd name="T11" fmla="*/ 3 h 6"/>
                <a:gd name="T12" fmla="*/ 3 w 6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">
                  <a:moveTo>
                    <a:pt x="3" y="6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61" y="6"/>
                    <a:pt x="62" y="4"/>
                    <a:pt x="62" y="3"/>
                  </a:cubicBezTo>
                  <a:cubicBezTo>
                    <a:pt x="62" y="2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Sḷíḓê"/>
            <p:cNvSpPr/>
            <p:nvPr/>
          </p:nvSpPr>
          <p:spPr bwMode="auto">
            <a:xfrm>
              <a:off x="6951663" y="1425576"/>
              <a:ext cx="231775" cy="28575"/>
            </a:xfrm>
            <a:custGeom>
              <a:avLst/>
              <a:gdLst>
                <a:gd name="T0" fmla="*/ 4 w 64"/>
                <a:gd name="T1" fmla="*/ 7 h 8"/>
                <a:gd name="T2" fmla="*/ 4 w 64"/>
                <a:gd name="T3" fmla="*/ 8 h 8"/>
                <a:gd name="T4" fmla="*/ 60 w 64"/>
                <a:gd name="T5" fmla="*/ 8 h 8"/>
                <a:gd name="T6" fmla="*/ 64 w 64"/>
                <a:gd name="T7" fmla="*/ 4 h 8"/>
                <a:gd name="T8" fmla="*/ 60 w 64"/>
                <a:gd name="T9" fmla="*/ 0 h 8"/>
                <a:gd name="T10" fmla="*/ 4 w 64"/>
                <a:gd name="T11" fmla="*/ 0 h 8"/>
                <a:gd name="T12" fmla="*/ 0 w 64"/>
                <a:gd name="T13" fmla="*/ 4 h 8"/>
                <a:gd name="T14" fmla="*/ 4 w 64"/>
                <a:gd name="T15" fmla="*/ 8 h 8"/>
                <a:gd name="T16" fmla="*/ 4 w 64"/>
                <a:gd name="T17" fmla="*/ 7 h 8"/>
                <a:gd name="T18" fmla="*/ 4 w 64"/>
                <a:gd name="T19" fmla="*/ 6 h 8"/>
                <a:gd name="T20" fmla="*/ 2 w 64"/>
                <a:gd name="T21" fmla="*/ 4 h 8"/>
                <a:gd name="T22" fmla="*/ 4 w 64"/>
                <a:gd name="T23" fmla="*/ 2 h 8"/>
                <a:gd name="T24" fmla="*/ 60 w 64"/>
                <a:gd name="T25" fmla="*/ 2 h 8"/>
                <a:gd name="T26" fmla="*/ 62 w 64"/>
                <a:gd name="T27" fmla="*/ 4 h 8"/>
                <a:gd name="T28" fmla="*/ 60 w 64"/>
                <a:gd name="T29" fmla="*/ 6 h 8"/>
                <a:gd name="T30" fmla="*/ 4 w 64"/>
                <a:gd name="T31" fmla="*/ 6 h 8"/>
                <a:gd name="T32" fmla="*/ 4 w 64"/>
                <a:gd name="T3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8">
                  <a:moveTo>
                    <a:pt x="4" y="7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3"/>
                    <a:pt x="62" y="4"/>
                  </a:cubicBezTo>
                  <a:cubicBezTo>
                    <a:pt x="62" y="5"/>
                    <a:pt x="61" y="6"/>
                    <a:pt x="60" y="6"/>
                  </a:cubicBezTo>
                  <a:cubicBezTo>
                    <a:pt x="4" y="6"/>
                    <a:pt x="4" y="6"/>
                    <a:pt x="4" y="6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ïṣ1íḓè"/>
            <p:cNvSpPr/>
            <p:nvPr/>
          </p:nvSpPr>
          <p:spPr bwMode="auto">
            <a:xfrm>
              <a:off x="6954838" y="1504951"/>
              <a:ext cx="223838" cy="17463"/>
            </a:xfrm>
            <a:custGeom>
              <a:avLst/>
              <a:gdLst>
                <a:gd name="T0" fmla="*/ 3 w 62"/>
                <a:gd name="T1" fmla="*/ 5 h 5"/>
                <a:gd name="T2" fmla="*/ 59 w 62"/>
                <a:gd name="T3" fmla="*/ 5 h 5"/>
                <a:gd name="T4" fmla="*/ 62 w 62"/>
                <a:gd name="T5" fmla="*/ 2 h 5"/>
                <a:gd name="T6" fmla="*/ 59 w 62"/>
                <a:gd name="T7" fmla="*/ 0 h 5"/>
                <a:gd name="T8" fmla="*/ 3 w 62"/>
                <a:gd name="T9" fmla="*/ 0 h 5"/>
                <a:gd name="T10" fmla="*/ 0 w 62"/>
                <a:gd name="T11" fmla="*/ 2 h 5"/>
                <a:gd name="T12" fmla="*/ 3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3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1" y="5"/>
                    <a:pt x="62" y="4"/>
                    <a:pt x="62" y="2"/>
                  </a:cubicBezTo>
                  <a:cubicBezTo>
                    <a:pt x="62" y="1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ïŝľîḑè"/>
            <p:cNvSpPr/>
            <p:nvPr/>
          </p:nvSpPr>
          <p:spPr bwMode="auto">
            <a:xfrm>
              <a:off x="6951663" y="1501776"/>
              <a:ext cx="231775" cy="25400"/>
            </a:xfrm>
            <a:custGeom>
              <a:avLst/>
              <a:gdLst>
                <a:gd name="T0" fmla="*/ 4 w 64"/>
                <a:gd name="T1" fmla="*/ 6 h 7"/>
                <a:gd name="T2" fmla="*/ 4 w 64"/>
                <a:gd name="T3" fmla="*/ 7 h 7"/>
                <a:gd name="T4" fmla="*/ 60 w 64"/>
                <a:gd name="T5" fmla="*/ 7 h 7"/>
                <a:gd name="T6" fmla="*/ 64 w 64"/>
                <a:gd name="T7" fmla="*/ 3 h 7"/>
                <a:gd name="T8" fmla="*/ 60 w 64"/>
                <a:gd name="T9" fmla="*/ 0 h 7"/>
                <a:gd name="T10" fmla="*/ 4 w 64"/>
                <a:gd name="T11" fmla="*/ 0 h 7"/>
                <a:gd name="T12" fmla="*/ 0 w 64"/>
                <a:gd name="T13" fmla="*/ 3 h 7"/>
                <a:gd name="T14" fmla="*/ 4 w 64"/>
                <a:gd name="T15" fmla="*/ 7 h 7"/>
                <a:gd name="T16" fmla="*/ 4 w 64"/>
                <a:gd name="T17" fmla="*/ 6 h 7"/>
                <a:gd name="T18" fmla="*/ 4 w 64"/>
                <a:gd name="T19" fmla="*/ 5 h 7"/>
                <a:gd name="T20" fmla="*/ 2 w 64"/>
                <a:gd name="T21" fmla="*/ 3 h 7"/>
                <a:gd name="T22" fmla="*/ 4 w 64"/>
                <a:gd name="T23" fmla="*/ 2 h 7"/>
                <a:gd name="T24" fmla="*/ 60 w 64"/>
                <a:gd name="T25" fmla="*/ 2 h 7"/>
                <a:gd name="T26" fmla="*/ 62 w 64"/>
                <a:gd name="T27" fmla="*/ 3 h 7"/>
                <a:gd name="T28" fmla="*/ 60 w 64"/>
                <a:gd name="T29" fmla="*/ 5 h 7"/>
                <a:gd name="T30" fmla="*/ 4 w 64"/>
                <a:gd name="T31" fmla="*/ 5 h 7"/>
                <a:gd name="T32" fmla="*/ 4 w 64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">
                  <a:moveTo>
                    <a:pt x="4" y="6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7"/>
                    <a:pt x="64" y="5"/>
                    <a:pt x="64" y="3"/>
                  </a:cubicBezTo>
                  <a:cubicBezTo>
                    <a:pt x="64" y="1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4"/>
                    <a:pt x="2" y="3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3"/>
                    <a:pt x="62" y="3"/>
                  </a:cubicBezTo>
                  <a:cubicBezTo>
                    <a:pt x="62" y="4"/>
                    <a:pt x="61" y="5"/>
                    <a:pt x="60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S1ide"/>
            <p:cNvSpPr/>
            <p:nvPr/>
          </p:nvSpPr>
          <p:spPr bwMode="auto">
            <a:xfrm>
              <a:off x="6954838" y="1576388"/>
              <a:ext cx="223838" cy="19050"/>
            </a:xfrm>
            <a:custGeom>
              <a:avLst/>
              <a:gdLst>
                <a:gd name="T0" fmla="*/ 3 w 62"/>
                <a:gd name="T1" fmla="*/ 5 h 5"/>
                <a:gd name="T2" fmla="*/ 59 w 62"/>
                <a:gd name="T3" fmla="*/ 5 h 5"/>
                <a:gd name="T4" fmla="*/ 62 w 62"/>
                <a:gd name="T5" fmla="*/ 3 h 5"/>
                <a:gd name="T6" fmla="*/ 59 w 62"/>
                <a:gd name="T7" fmla="*/ 0 h 5"/>
                <a:gd name="T8" fmla="*/ 3 w 62"/>
                <a:gd name="T9" fmla="*/ 0 h 5"/>
                <a:gd name="T10" fmla="*/ 0 w 62"/>
                <a:gd name="T11" fmla="*/ 3 h 5"/>
                <a:gd name="T12" fmla="*/ 3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3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1" y="5"/>
                    <a:pt x="62" y="4"/>
                    <a:pt x="62" y="3"/>
                  </a:cubicBezTo>
                  <a:cubicBezTo>
                    <a:pt x="62" y="1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ṡľïḍê"/>
            <p:cNvSpPr/>
            <p:nvPr/>
          </p:nvSpPr>
          <p:spPr bwMode="auto">
            <a:xfrm>
              <a:off x="6951663" y="1573213"/>
              <a:ext cx="231775" cy="25400"/>
            </a:xfrm>
            <a:custGeom>
              <a:avLst/>
              <a:gdLst>
                <a:gd name="T0" fmla="*/ 4 w 64"/>
                <a:gd name="T1" fmla="*/ 6 h 7"/>
                <a:gd name="T2" fmla="*/ 4 w 64"/>
                <a:gd name="T3" fmla="*/ 7 h 7"/>
                <a:gd name="T4" fmla="*/ 60 w 64"/>
                <a:gd name="T5" fmla="*/ 7 h 7"/>
                <a:gd name="T6" fmla="*/ 64 w 64"/>
                <a:gd name="T7" fmla="*/ 4 h 7"/>
                <a:gd name="T8" fmla="*/ 60 w 64"/>
                <a:gd name="T9" fmla="*/ 0 h 7"/>
                <a:gd name="T10" fmla="*/ 4 w 64"/>
                <a:gd name="T11" fmla="*/ 0 h 7"/>
                <a:gd name="T12" fmla="*/ 0 w 64"/>
                <a:gd name="T13" fmla="*/ 4 h 7"/>
                <a:gd name="T14" fmla="*/ 4 w 64"/>
                <a:gd name="T15" fmla="*/ 7 h 7"/>
                <a:gd name="T16" fmla="*/ 4 w 64"/>
                <a:gd name="T17" fmla="*/ 6 h 7"/>
                <a:gd name="T18" fmla="*/ 4 w 64"/>
                <a:gd name="T19" fmla="*/ 5 h 7"/>
                <a:gd name="T20" fmla="*/ 2 w 64"/>
                <a:gd name="T21" fmla="*/ 4 h 7"/>
                <a:gd name="T22" fmla="*/ 4 w 64"/>
                <a:gd name="T23" fmla="*/ 2 h 7"/>
                <a:gd name="T24" fmla="*/ 60 w 64"/>
                <a:gd name="T25" fmla="*/ 2 h 7"/>
                <a:gd name="T26" fmla="*/ 62 w 64"/>
                <a:gd name="T27" fmla="*/ 4 h 7"/>
                <a:gd name="T28" fmla="*/ 60 w 64"/>
                <a:gd name="T29" fmla="*/ 5 h 7"/>
                <a:gd name="T30" fmla="*/ 4 w 64"/>
                <a:gd name="T31" fmla="*/ 5 h 7"/>
                <a:gd name="T32" fmla="*/ 4 w 64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">
                  <a:moveTo>
                    <a:pt x="4" y="6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7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3"/>
                    <a:pt x="62" y="4"/>
                  </a:cubicBezTo>
                  <a:cubicBezTo>
                    <a:pt x="62" y="5"/>
                    <a:pt x="61" y="5"/>
                    <a:pt x="60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iṩḻíďé"/>
            <p:cNvSpPr/>
            <p:nvPr/>
          </p:nvSpPr>
          <p:spPr bwMode="auto">
            <a:xfrm>
              <a:off x="6954838" y="1652588"/>
              <a:ext cx="223838" cy="17463"/>
            </a:xfrm>
            <a:custGeom>
              <a:avLst/>
              <a:gdLst>
                <a:gd name="T0" fmla="*/ 3 w 62"/>
                <a:gd name="T1" fmla="*/ 5 h 5"/>
                <a:gd name="T2" fmla="*/ 59 w 62"/>
                <a:gd name="T3" fmla="*/ 5 h 5"/>
                <a:gd name="T4" fmla="*/ 62 w 62"/>
                <a:gd name="T5" fmla="*/ 2 h 5"/>
                <a:gd name="T6" fmla="*/ 59 w 62"/>
                <a:gd name="T7" fmla="*/ 0 h 5"/>
                <a:gd name="T8" fmla="*/ 3 w 62"/>
                <a:gd name="T9" fmla="*/ 0 h 5"/>
                <a:gd name="T10" fmla="*/ 0 w 62"/>
                <a:gd name="T11" fmla="*/ 2 h 5"/>
                <a:gd name="T12" fmla="*/ 3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3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1" y="5"/>
                    <a:pt x="62" y="4"/>
                    <a:pt x="62" y="2"/>
                  </a:cubicBezTo>
                  <a:cubicBezTo>
                    <a:pt x="62" y="1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ṩ1íḑé"/>
            <p:cNvSpPr/>
            <p:nvPr/>
          </p:nvSpPr>
          <p:spPr bwMode="auto">
            <a:xfrm>
              <a:off x="6951663" y="1649413"/>
              <a:ext cx="231775" cy="25400"/>
            </a:xfrm>
            <a:custGeom>
              <a:avLst/>
              <a:gdLst>
                <a:gd name="T0" fmla="*/ 4 w 64"/>
                <a:gd name="T1" fmla="*/ 6 h 7"/>
                <a:gd name="T2" fmla="*/ 4 w 64"/>
                <a:gd name="T3" fmla="*/ 7 h 7"/>
                <a:gd name="T4" fmla="*/ 60 w 64"/>
                <a:gd name="T5" fmla="*/ 7 h 7"/>
                <a:gd name="T6" fmla="*/ 64 w 64"/>
                <a:gd name="T7" fmla="*/ 3 h 7"/>
                <a:gd name="T8" fmla="*/ 60 w 64"/>
                <a:gd name="T9" fmla="*/ 0 h 7"/>
                <a:gd name="T10" fmla="*/ 4 w 64"/>
                <a:gd name="T11" fmla="*/ 0 h 7"/>
                <a:gd name="T12" fmla="*/ 0 w 64"/>
                <a:gd name="T13" fmla="*/ 3 h 7"/>
                <a:gd name="T14" fmla="*/ 4 w 64"/>
                <a:gd name="T15" fmla="*/ 7 h 7"/>
                <a:gd name="T16" fmla="*/ 4 w 64"/>
                <a:gd name="T17" fmla="*/ 6 h 7"/>
                <a:gd name="T18" fmla="*/ 4 w 64"/>
                <a:gd name="T19" fmla="*/ 5 h 7"/>
                <a:gd name="T20" fmla="*/ 2 w 64"/>
                <a:gd name="T21" fmla="*/ 3 h 7"/>
                <a:gd name="T22" fmla="*/ 4 w 64"/>
                <a:gd name="T23" fmla="*/ 2 h 7"/>
                <a:gd name="T24" fmla="*/ 60 w 64"/>
                <a:gd name="T25" fmla="*/ 2 h 7"/>
                <a:gd name="T26" fmla="*/ 62 w 64"/>
                <a:gd name="T27" fmla="*/ 3 h 7"/>
                <a:gd name="T28" fmla="*/ 60 w 64"/>
                <a:gd name="T29" fmla="*/ 5 h 7"/>
                <a:gd name="T30" fmla="*/ 4 w 64"/>
                <a:gd name="T31" fmla="*/ 5 h 7"/>
                <a:gd name="T32" fmla="*/ 4 w 64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">
                  <a:moveTo>
                    <a:pt x="4" y="6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7"/>
                    <a:pt x="64" y="5"/>
                    <a:pt x="64" y="3"/>
                  </a:cubicBezTo>
                  <a:cubicBezTo>
                    <a:pt x="64" y="1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4"/>
                    <a:pt x="2" y="3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2"/>
                    <a:pt x="62" y="3"/>
                  </a:cubicBezTo>
                  <a:cubicBezTo>
                    <a:pt x="62" y="4"/>
                    <a:pt x="61" y="5"/>
                    <a:pt x="60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íSlïḋê"/>
            <p:cNvSpPr/>
            <p:nvPr/>
          </p:nvSpPr>
          <p:spPr bwMode="auto">
            <a:xfrm>
              <a:off x="6954838" y="1725613"/>
              <a:ext cx="223838" cy="17463"/>
            </a:xfrm>
            <a:custGeom>
              <a:avLst/>
              <a:gdLst>
                <a:gd name="T0" fmla="*/ 3 w 62"/>
                <a:gd name="T1" fmla="*/ 5 h 5"/>
                <a:gd name="T2" fmla="*/ 59 w 62"/>
                <a:gd name="T3" fmla="*/ 5 h 5"/>
                <a:gd name="T4" fmla="*/ 62 w 62"/>
                <a:gd name="T5" fmla="*/ 3 h 5"/>
                <a:gd name="T6" fmla="*/ 59 w 62"/>
                <a:gd name="T7" fmla="*/ 0 h 5"/>
                <a:gd name="T8" fmla="*/ 3 w 62"/>
                <a:gd name="T9" fmla="*/ 0 h 5"/>
                <a:gd name="T10" fmla="*/ 0 w 62"/>
                <a:gd name="T11" fmla="*/ 3 h 5"/>
                <a:gd name="T12" fmla="*/ 3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3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1" y="5"/>
                    <a:pt x="62" y="4"/>
                    <a:pt x="62" y="3"/>
                  </a:cubicBezTo>
                  <a:cubicBezTo>
                    <a:pt x="62" y="1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î$ľîḑe"/>
            <p:cNvSpPr/>
            <p:nvPr/>
          </p:nvSpPr>
          <p:spPr bwMode="auto">
            <a:xfrm>
              <a:off x="6951663" y="1720851"/>
              <a:ext cx="231775" cy="25400"/>
            </a:xfrm>
            <a:custGeom>
              <a:avLst/>
              <a:gdLst>
                <a:gd name="T0" fmla="*/ 4 w 64"/>
                <a:gd name="T1" fmla="*/ 6 h 7"/>
                <a:gd name="T2" fmla="*/ 4 w 64"/>
                <a:gd name="T3" fmla="*/ 7 h 7"/>
                <a:gd name="T4" fmla="*/ 60 w 64"/>
                <a:gd name="T5" fmla="*/ 7 h 7"/>
                <a:gd name="T6" fmla="*/ 64 w 64"/>
                <a:gd name="T7" fmla="*/ 4 h 7"/>
                <a:gd name="T8" fmla="*/ 60 w 64"/>
                <a:gd name="T9" fmla="*/ 0 h 7"/>
                <a:gd name="T10" fmla="*/ 4 w 64"/>
                <a:gd name="T11" fmla="*/ 0 h 7"/>
                <a:gd name="T12" fmla="*/ 0 w 64"/>
                <a:gd name="T13" fmla="*/ 4 h 7"/>
                <a:gd name="T14" fmla="*/ 4 w 64"/>
                <a:gd name="T15" fmla="*/ 7 h 7"/>
                <a:gd name="T16" fmla="*/ 4 w 64"/>
                <a:gd name="T17" fmla="*/ 6 h 7"/>
                <a:gd name="T18" fmla="*/ 4 w 64"/>
                <a:gd name="T19" fmla="*/ 5 h 7"/>
                <a:gd name="T20" fmla="*/ 2 w 64"/>
                <a:gd name="T21" fmla="*/ 4 h 7"/>
                <a:gd name="T22" fmla="*/ 4 w 64"/>
                <a:gd name="T23" fmla="*/ 2 h 7"/>
                <a:gd name="T24" fmla="*/ 60 w 64"/>
                <a:gd name="T25" fmla="*/ 2 h 7"/>
                <a:gd name="T26" fmla="*/ 62 w 64"/>
                <a:gd name="T27" fmla="*/ 4 h 7"/>
                <a:gd name="T28" fmla="*/ 60 w 64"/>
                <a:gd name="T29" fmla="*/ 5 h 7"/>
                <a:gd name="T30" fmla="*/ 4 w 64"/>
                <a:gd name="T31" fmla="*/ 5 h 7"/>
                <a:gd name="T32" fmla="*/ 4 w 64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">
                  <a:moveTo>
                    <a:pt x="4" y="6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7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3"/>
                    <a:pt x="62" y="4"/>
                  </a:cubicBezTo>
                  <a:cubicBezTo>
                    <a:pt x="62" y="5"/>
                    <a:pt x="61" y="5"/>
                    <a:pt x="60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ïśḻîḋè"/>
            <p:cNvSpPr/>
            <p:nvPr/>
          </p:nvSpPr>
          <p:spPr bwMode="auto">
            <a:xfrm>
              <a:off x="3489325" y="4252913"/>
              <a:ext cx="942975" cy="58738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íşlíḋè"/>
            <p:cNvSpPr/>
            <p:nvPr/>
          </p:nvSpPr>
          <p:spPr bwMode="auto">
            <a:xfrm>
              <a:off x="4416425" y="4241801"/>
              <a:ext cx="2427288" cy="79375"/>
            </a:xfrm>
            <a:custGeom>
              <a:avLst/>
              <a:gdLst>
                <a:gd name="T0" fmla="*/ 122 w 672"/>
                <a:gd name="T1" fmla="*/ 1 h 22"/>
                <a:gd name="T2" fmla="*/ 0 w 672"/>
                <a:gd name="T3" fmla="*/ 3 h 22"/>
                <a:gd name="T4" fmla="*/ 4 w 672"/>
                <a:gd name="T5" fmla="*/ 9 h 22"/>
                <a:gd name="T6" fmla="*/ 23 w 672"/>
                <a:gd name="T7" fmla="*/ 7 h 22"/>
                <a:gd name="T8" fmla="*/ 83 w 672"/>
                <a:gd name="T9" fmla="*/ 21 h 22"/>
                <a:gd name="T10" fmla="*/ 137 w 672"/>
                <a:gd name="T11" fmla="*/ 21 h 22"/>
                <a:gd name="T12" fmla="*/ 122 w 672"/>
                <a:gd name="T13" fmla="*/ 1 h 22"/>
                <a:gd name="T14" fmla="*/ 636 w 672"/>
                <a:gd name="T15" fmla="*/ 0 h 22"/>
                <a:gd name="T16" fmla="*/ 628 w 672"/>
                <a:gd name="T17" fmla="*/ 22 h 22"/>
                <a:gd name="T18" fmla="*/ 672 w 672"/>
                <a:gd name="T19" fmla="*/ 22 h 22"/>
                <a:gd name="T20" fmla="*/ 665 w 672"/>
                <a:gd name="T21" fmla="*/ 10 h 22"/>
                <a:gd name="T22" fmla="*/ 661 w 672"/>
                <a:gd name="T23" fmla="*/ 1 h 22"/>
                <a:gd name="T24" fmla="*/ 636 w 672"/>
                <a:gd name="T25" fmla="*/ 0 h 22"/>
                <a:gd name="T26" fmla="*/ 311 w 672"/>
                <a:gd name="T27" fmla="*/ 0 h 22"/>
                <a:gd name="T28" fmla="*/ 146 w 672"/>
                <a:gd name="T29" fmla="*/ 1 h 22"/>
                <a:gd name="T30" fmla="*/ 163 w 672"/>
                <a:gd name="T31" fmla="*/ 21 h 22"/>
                <a:gd name="T32" fmla="*/ 318 w 672"/>
                <a:gd name="T33" fmla="*/ 22 h 22"/>
                <a:gd name="T34" fmla="*/ 311 w 672"/>
                <a:gd name="T35" fmla="*/ 0 h 22"/>
                <a:gd name="T36" fmla="*/ 481 w 672"/>
                <a:gd name="T37" fmla="*/ 0 h 22"/>
                <a:gd name="T38" fmla="*/ 481 w 672"/>
                <a:gd name="T39" fmla="*/ 22 h 22"/>
                <a:gd name="T40" fmla="*/ 607 w 672"/>
                <a:gd name="T41" fmla="*/ 22 h 22"/>
                <a:gd name="T42" fmla="*/ 615 w 672"/>
                <a:gd name="T43" fmla="*/ 0 h 22"/>
                <a:gd name="T44" fmla="*/ 481 w 672"/>
                <a:gd name="T45" fmla="*/ 0 h 22"/>
                <a:gd name="T46" fmla="*/ 461 w 672"/>
                <a:gd name="T47" fmla="*/ 0 h 22"/>
                <a:gd name="T48" fmla="*/ 332 w 672"/>
                <a:gd name="T49" fmla="*/ 0 h 22"/>
                <a:gd name="T50" fmla="*/ 339 w 672"/>
                <a:gd name="T51" fmla="*/ 22 h 22"/>
                <a:gd name="T52" fmla="*/ 461 w 672"/>
                <a:gd name="T53" fmla="*/ 22 h 22"/>
                <a:gd name="T54" fmla="*/ 461 w 672"/>
                <a:gd name="T5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2" h="22">
                  <a:moveTo>
                    <a:pt x="122" y="1"/>
                  </a:moveTo>
                  <a:cubicBezTo>
                    <a:pt x="78" y="2"/>
                    <a:pt x="38" y="2"/>
                    <a:pt x="0" y="3"/>
                  </a:cubicBezTo>
                  <a:cubicBezTo>
                    <a:pt x="2" y="5"/>
                    <a:pt x="3" y="7"/>
                    <a:pt x="4" y="9"/>
                  </a:cubicBezTo>
                  <a:cubicBezTo>
                    <a:pt x="10" y="8"/>
                    <a:pt x="17" y="7"/>
                    <a:pt x="23" y="7"/>
                  </a:cubicBezTo>
                  <a:cubicBezTo>
                    <a:pt x="44" y="7"/>
                    <a:pt x="65" y="12"/>
                    <a:pt x="83" y="21"/>
                  </a:cubicBezTo>
                  <a:cubicBezTo>
                    <a:pt x="101" y="21"/>
                    <a:pt x="118" y="21"/>
                    <a:pt x="137" y="21"/>
                  </a:cubicBezTo>
                  <a:cubicBezTo>
                    <a:pt x="131" y="15"/>
                    <a:pt x="126" y="8"/>
                    <a:pt x="122" y="1"/>
                  </a:cubicBezTo>
                  <a:moveTo>
                    <a:pt x="636" y="0"/>
                  </a:moveTo>
                  <a:cubicBezTo>
                    <a:pt x="633" y="8"/>
                    <a:pt x="631" y="15"/>
                    <a:pt x="628" y="22"/>
                  </a:cubicBezTo>
                  <a:cubicBezTo>
                    <a:pt x="643" y="22"/>
                    <a:pt x="657" y="22"/>
                    <a:pt x="672" y="22"/>
                  </a:cubicBezTo>
                  <a:cubicBezTo>
                    <a:pt x="665" y="10"/>
                    <a:pt x="665" y="10"/>
                    <a:pt x="665" y="10"/>
                  </a:cubicBezTo>
                  <a:cubicBezTo>
                    <a:pt x="663" y="7"/>
                    <a:pt x="662" y="4"/>
                    <a:pt x="661" y="1"/>
                  </a:cubicBezTo>
                  <a:cubicBezTo>
                    <a:pt x="653" y="0"/>
                    <a:pt x="644" y="0"/>
                    <a:pt x="636" y="0"/>
                  </a:cubicBezTo>
                  <a:moveTo>
                    <a:pt x="311" y="0"/>
                  </a:moveTo>
                  <a:cubicBezTo>
                    <a:pt x="253" y="1"/>
                    <a:pt x="198" y="1"/>
                    <a:pt x="146" y="1"/>
                  </a:cubicBezTo>
                  <a:cubicBezTo>
                    <a:pt x="151" y="8"/>
                    <a:pt x="157" y="15"/>
                    <a:pt x="163" y="21"/>
                  </a:cubicBezTo>
                  <a:cubicBezTo>
                    <a:pt x="212" y="22"/>
                    <a:pt x="264" y="22"/>
                    <a:pt x="318" y="22"/>
                  </a:cubicBezTo>
                  <a:cubicBezTo>
                    <a:pt x="316" y="15"/>
                    <a:pt x="313" y="8"/>
                    <a:pt x="311" y="0"/>
                  </a:cubicBezTo>
                  <a:moveTo>
                    <a:pt x="481" y="0"/>
                  </a:moveTo>
                  <a:cubicBezTo>
                    <a:pt x="481" y="22"/>
                    <a:pt x="481" y="22"/>
                    <a:pt x="481" y="22"/>
                  </a:cubicBezTo>
                  <a:cubicBezTo>
                    <a:pt x="524" y="22"/>
                    <a:pt x="566" y="22"/>
                    <a:pt x="607" y="22"/>
                  </a:cubicBezTo>
                  <a:cubicBezTo>
                    <a:pt x="610" y="15"/>
                    <a:pt x="613" y="8"/>
                    <a:pt x="615" y="0"/>
                  </a:cubicBezTo>
                  <a:cubicBezTo>
                    <a:pt x="572" y="0"/>
                    <a:pt x="527" y="0"/>
                    <a:pt x="481" y="0"/>
                  </a:cubicBezTo>
                  <a:moveTo>
                    <a:pt x="461" y="0"/>
                  </a:moveTo>
                  <a:cubicBezTo>
                    <a:pt x="417" y="0"/>
                    <a:pt x="374" y="0"/>
                    <a:pt x="332" y="0"/>
                  </a:cubicBezTo>
                  <a:cubicBezTo>
                    <a:pt x="334" y="8"/>
                    <a:pt x="337" y="15"/>
                    <a:pt x="339" y="22"/>
                  </a:cubicBezTo>
                  <a:cubicBezTo>
                    <a:pt x="379" y="22"/>
                    <a:pt x="420" y="22"/>
                    <a:pt x="461" y="22"/>
                  </a:cubicBezTo>
                  <a:cubicBezTo>
                    <a:pt x="461" y="0"/>
                    <a:pt x="461" y="0"/>
                    <a:pt x="461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íṩḷîḓe"/>
            <p:cNvSpPr/>
            <p:nvPr/>
          </p:nvSpPr>
          <p:spPr bwMode="auto">
            <a:xfrm>
              <a:off x="4857750" y="4241801"/>
              <a:ext cx="1855788" cy="79375"/>
            </a:xfrm>
            <a:custGeom>
              <a:avLst/>
              <a:gdLst>
                <a:gd name="T0" fmla="*/ 24 w 514"/>
                <a:gd name="T1" fmla="*/ 1 h 22"/>
                <a:gd name="T2" fmla="*/ 0 w 514"/>
                <a:gd name="T3" fmla="*/ 1 h 22"/>
                <a:gd name="T4" fmla="*/ 15 w 514"/>
                <a:gd name="T5" fmla="*/ 21 h 22"/>
                <a:gd name="T6" fmla="*/ 41 w 514"/>
                <a:gd name="T7" fmla="*/ 21 h 22"/>
                <a:gd name="T8" fmla="*/ 24 w 514"/>
                <a:gd name="T9" fmla="*/ 1 h 22"/>
                <a:gd name="T10" fmla="*/ 493 w 514"/>
                <a:gd name="T11" fmla="*/ 0 h 22"/>
                <a:gd name="T12" fmla="*/ 485 w 514"/>
                <a:gd name="T13" fmla="*/ 22 h 22"/>
                <a:gd name="T14" fmla="*/ 506 w 514"/>
                <a:gd name="T15" fmla="*/ 22 h 22"/>
                <a:gd name="T16" fmla="*/ 514 w 514"/>
                <a:gd name="T17" fmla="*/ 0 h 22"/>
                <a:gd name="T18" fmla="*/ 493 w 514"/>
                <a:gd name="T19" fmla="*/ 0 h 22"/>
                <a:gd name="T20" fmla="*/ 210 w 514"/>
                <a:gd name="T21" fmla="*/ 0 h 22"/>
                <a:gd name="T22" fmla="*/ 189 w 514"/>
                <a:gd name="T23" fmla="*/ 0 h 22"/>
                <a:gd name="T24" fmla="*/ 196 w 514"/>
                <a:gd name="T25" fmla="*/ 22 h 22"/>
                <a:gd name="T26" fmla="*/ 217 w 514"/>
                <a:gd name="T27" fmla="*/ 22 h 22"/>
                <a:gd name="T28" fmla="*/ 210 w 514"/>
                <a:gd name="T29" fmla="*/ 0 h 22"/>
                <a:gd name="T30" fmla="*/ 340 w 514"/>
                <a:gd name="T31" fmla="*/ 0 h 22"/>
                <a:gd name="T32" fmla="*/ 339 w 514"/>
                <a:gd name="T33" fmla="*/ 0 h 22"/>
                <a:gd name="T34" fmla="*/ 339 w 514"/>
                <a:gd name="T35" fmla="*/ 22 h 22"/>
                <a:gd name="T36" fmla="*/ 340 w 514"/>
                <a:gd name="T37" fmla="*/ 22 h 22"/>
                <a:gd name="T38" fmla="*/ 359 w 514"/>
                <a:gd name="T39" fmla="*/ 22 h 22"/>
                <a:gd name="T40" fmla="*/ 359 w 514"/>
                <a:gd name="T41" fmla="*/ 0 h 22"/>
                <a:gd name="T42" fmla="*/ 340 w 514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4" h="22">
                  <a:moveTo>
                    <a:pt x="24" y="1"/>
                  </a:moveTo>
                  <a:cubicBezTo>
                    <a:pt x="16" y="1"/>
                    <a:pt x="8" y="1"/>
                    <a:pt x="0" y="1"/>
                  </a:cubicBezTo>
                  <a:cubicBezTo>
                    <a:pt x="4" y="8"/>
                    <a:pt x="9" y="15"/>
                    <a:pt x="15" y="21"/>
                  </a:cubicBezTo>
                  <a:cubicBezTo>
                    <a:pt x="23" y="21"/>
                    <a:pt x="32" y="21"/>
                    <a:pt x="41" y="21"/>
                  </a:cubicBezTo>
                  <a:cubicBezTo>
                    <a:pt x="35" y="15"/>
                    <a:pt x="29" y="8"/>
                    <a:pt x="24" y="1"/>
                  </a:cubicBezTo>
                  <a:moveTo>
                    <a:pt x="493" y="0"/>
                  </a:moveTo>
                  <a:cubicBezTo>
                    <a:pt x="491" y="8"/>
                    <a:pt x="488" y="15"/>
                    <a:pt x="485" y="22"/>
                  </a:cubicBezTo>
                  <a:cubicBezTo>
                    <a:pt x="492" y="22"/>
                    <a:pt x="499" y="22"/>
                    <a:pt x="506" y="22"/>
                  </a:cubicBezTo>
                  <a:cubicBezTo>
                    <a:pt x="509" y="15"/>
                    <a:pt x="511" y="8"/>
                    <a:pt x="514" y="0"/>
                  </a:cubicBezTo>
                  <a:cubicBezTo>
                    <a:pt x="507" y="0"/>
                    <a:pt x="500" y="0"/>
                    <a:pt x="493" y="0"/>
                  </a:cubicBezTo>
                  <a:moveTo>
                    <a:pt x="210" y="0"/>
                  </a:moveTo>
                  <a:cubicBezTo>
                    <a:pt x="203" y="0"/>
                    <a:pt x="196" y="0"/>
                    <a:pt x="189" y="0"/>
                  </a:cubicBezTo>
                  <a:cubicBezTo>
                    <a:pt x="191" y="8"/>
                    <a:pt x="194" y="15"/>
                    <a:pt x="196" y="22"/>
                  </a:cubicBezTo>
                  <a:cubicBezTo>
                    <a:pt x="203" y="22"/>
                    <a:pt x="210" y="22"/>
                    <a:pt x="217" y="22"/>
                  </a:cubicBezTo>
                  <a:cubicBezTo>
                    <a:pt x="215" y="15"/>
                    <a:pt x="212" y="8"/>
                    <a:pt x="210" y="0"/>
                  </a:cubicBezTo>
                  <a:moveTo>
                    <a:pt x="340" y="0"/>
                  </a:moveTo>
                  <a:cubicBezTo>
                    <a:pt x="340" y="0"/>
                    <a:pt x="340" y="0"/>
                    <a:pt x="339" y="0"/>
                  </a:cubicBezTo>
                  <a:cubicBezTo>
                    <a:pt x="339" y="22"/>
                    <a:pt x="339" y="22"/>
                    <a:pt x="339" y="22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47" y="22"/>
                    <a:pt x="353" y="22"/>
                    <a:pt x="359" y="2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3" y="0"/>
                    <a:pt x="347" y="0"/>
                    <a:pt x="340" y="0"/>
                  </a:cubicBezTo>
                </a:path>
              </a:pathLst>
            </a:custGeom>
            <a:solidFill>
              <a:srgbClr val="C7C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iṩļíďe"/>
            <p:cNvSpPr/>
            <p:nvPr/>
          </p:nvSpPr>
          <p:spPr bwMode="auto">
            <a:xfrm>
              <a:off x="6824663" y="4246563"/>
              <a:ext cx="160338" cy="74613"/>
            </a:xfrm>
            <a:custGeom>
              <a:avLst/>
              <a:gdLst>
                <a:gd name="T0" fmla="*/ 13 w 44"/>
                <a:gd name="T1" fmla="*/ 0 h 21"/>
                <a:gd name="T2" fmla="*/ 22 w 44"/>
                <a:gd name="T3" fmla="*/ 5 h 21"/>
                <a:gd name="T4" fmla="*/ 31 w 44"/>
                <a:gd name="T5" fmla="*/ 0 h 21"/>
                <a:gd name="T6" fmla="*/ 13 w 44"/>
                <a:gd name="T7" fmla="*/ 0 h 21"/>
                <a:gd name="T8" fmla="*/ 0 w 44"/>
                <a:gd name="T9" fmla="*/ 0 h 21"/>
                <a:gd name="T10" fmla="*/ 3 w 44"/>
                <a:gd name="T11" fmla="*/ 6 h 21"/>
                <a:gd name="T12" fmla="*/ 12 w 44"/>
                <a:gd name="T13" fmla="*/ 21 h 21"/>
                <a:gd name="T14" fmla="*/ 33 w 44"/>
                <a:gd name="T15" fmla="*/ 21 h 21"/>
                <a:gd name="T16" fmla="*/ 42 w 44"/>
                <a:gd name="T17" fmla="*/ 6 h 21"/>
                <a:gd name="T18" fmla="*/ 44 w 44"/>
                <a:gd name="T19" fmla="*/ 0 h 21"/>
                <a:gd name="T20" fmla="*/ 38 w 44"/>
                <a:gd name="T21" fmla="*/ 0 h 21"/>
                <a:gd name="T22" fmla="*/ 22 w 44"/>
                <a:gd name="T23" fmla="*/ 11 h 21"/>
                <a:gd name="T24" fmla="*/ 6 w 44"/>
                <a:gd name="T25" fmla="*/ 0 h 21"/>
                <a:gd name="T26" fmla="*/ 0 w 44"/>
                <a:gd name="T2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21">
                  <a:moveTo>
                    <a:pt x="13" y="0"/>
                  </a:moveTo>
                  <a:cubicBezTo>
                    <a:pt x="15" y="3"/>
                    <a:pt x="18" y="5"/>
                    <a:pt x="22" y="5"/>
                  </a:cubicBezTo>
                  <a:cubicBezTo>
                    <a:pt x="26" y="5"/>
                    <a:pt x="29" y="3"/>
                    <a:pt x="31" y="0"/>
                  </a:cubicBezTo>
                  <a:cubicBezTo>
                    <a:pt x="25" y="0"/>
                    <a:pt x="19" y="0"/>
                    <a:pt x="13" y="0"/>
                  </a:cubicBezTo>
                  <a:moveTo>
                    <a:pt x="0" y="0"/>
                  </a:moveTo>
                  <a:cubicBezTo>
                    <a:pt x="0" y="2"/>
                    <a:pt x="1" y="4"/>
                    <a:pt x="3" y="6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9" y="21"/>
                    <a:pt x="26" y="21"/>
                    <a:pt x="33" y="2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3" y="4"/>
                    <a:pt x="44" y="2"/>
                    <a:pt x="44" y="0"/>
                  </a:cubicBezTo>
                  <a:cubicBezTo>
                    <a:pt x="42" y="0"/>
                    <a:pt x="40" y="0"/>
                    <a:pt x="38" y="0"/>
                  </a:cubicBezTo>
                  <a:cubicBezTo>
                    <a:pt x="35" y="6"/>
                    <a:pt x="29" y="11"/>
                    <a:pt x="22" y="11"/>
                  </a:cubicBezTo>
                  <a:cubicBezTo>
                    <a:pt x="15" y="11"/>
                    <a:pt x="9" y="6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ïṡ1îdè"/>
            <p:cNvSpPr/>
            <p:nvPr/>
          </p:nvSpPr>
          <p:spPr bwMode="auto">
            <a:xfrm>
              <a:off x="7789863" y="4252913"/>
              <a:ext cx="895350" cy="61913"/>
            </a:xfrm>
            <a:custGeom>
              <a:avLst/>
              <a:gdLst>
                <a:gd name="T0" fmla="*/ 67 w 248"/>
                <a:gd name="T1" fmla="*/ 1 h 17"/>
                <a:gd name="T2" fmla="*/ 67 w 248"/>
                <a:gd name="T3" fmla="*/ 2 h 17"/>
                <a:gd name="T4" fmla="*/ 60 w 248"/>
                <a:gd name="T5" fmla="*/ 16 h 17"/>
                <a:gd name="T6" fmla="*/ 248 w 248"/>
                <a:gd name="T7" fmla="*/ 8 h 17"/>
                <a:gd name="T8" fmla="*/ 67 w 248"/>
                <a:gd name="T9" fmla="*/ 1 h 17"/>
                <a:gd name="T10" fmla="*/ 9 w 248"/>
                <a:gd name="T11" fmla="*/ 0 h 17"/>
                <a:gd name="T12" fmla="*/ 0 w 248"/>
                <a:gd name="T13" fmla="*/ 17 h 17"/>
                <a:gd name="T14" fmla="*/ 50 w 248"/>
                <a:gd name="T15" fmla="*/ 16 h 17"/>
                <a:gd name="T16" fmla="*/ 50 w 248"/>
                <a:gd name="T17" fmla="*/ 15 h 17"/>
                <a:gd name="T18" fmla="*/ 58 w 248"/>
                <a:gd name="T19" fmla="*/ 1 h 17"/>
                <a:gd name="T20" fmla="*/ 9 w 248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17">
                  <a:moveTo>
                    <a:pt x="67" y="1"/>
                  </a:moveTo>
                  <a:cubicBezTo>
                    <a:pt x="67" y="1"/>
                    <a:pt x="67" y="1"/>
                    <a:pt x="67" y="2"/>
                  </a:cubicBezTo>
                  <a:cubicBezTo>
                    <a:pt x="65" y="6"/>
                    <a:pt x="62" y="11"/>
                    <a:pt x="60" y="16"/>
                  </a:cubicBezTo>
                  <a:cubicBezTo>
                    <a:pt x="177" y="14"/>
                    <a:pt x="248" y="11"/>
                    <a:pt x="248" y="8"/>
                  </a:cubicBezTo>
                  <a:cubicBezTo>
                    <a:pt x="248" y="5"/>
                    <a:pt x="180" y="3"/>
                    <a:pt x="67" y="1"/>
                  </a:cubicBezTo>
                  <a:moveTo>
                    <a:pt x="9" y="0"/>
                  </a:moveTo>
                  <a:cubicBezTo>
                    <a:pt x="7" y="6"/>
                    <a:pt x="4" y="11"/>
                    <a:pt x="0" y="17"/>
                  </a:cubicBezTo>
                  <a:cubicBezTo>
                    <a:pt x="18" y="16"/>
                    <a:pt x="34" y="16"/>
                    <a:pt x="50" y="16"/>
                  </a:cubicBezTo>
                  <a:cubicBezTo>
                    <a:pt x="50" y="16"/>
                    <a:pt x="50" y="15"/>
                    <a:pt x="50" y="15"/>
                  </a:cubicBezTo>
                  <a:cubicBezTo>
                    <a:pt x="53" y="10"/>
                    <a:pt x="55" y="6"/>
                    <a:pt x="58" y="1"/>
                  </a:cubicBezTo>
                  <a:cubicBezTo>
                    <a:pt x="42" y="0"/>
                    <a:pt x="26" y="0"/>
                    <a:pt x="9" y="0"/>
                  </a:cubicBezTo>
                </a:path>
              </a:pathLst>
            </a:custGeom>
            <a:solidFill>
              <a:srgbClr val="E1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ïḑé"/>
            <p:cNvSpPr/>
            <p:nvPr/>
          </p:nvSpPr>
          <p:spPr bwMode="auto">
            <a:xfrm>
              <a:off x="6969125" y="4246563"/>
              <a:ext cx="852488" cy="74613"/>
            </a:xfrm>
            <a:custGeom>
              <a:avLst/>
              <a:gdLst>
                <a:gd name="T0" fmla="*/ 118 w 236"/>
                <a:gd name="T1" fmla="*/ 1 h 21"/>
                <a:gd name="T2" fmla="*/ 103 w 236"/>
                <a:gd name="T3" fmla="*/ 20 h 21"/>
                <a:gd name="T4" fmla="*/ 227 w 236"/>
                <a:gd name="T5" fmla="*/ 19 h 21"/>
                <a:gd name="T6" fmla="*/ 236 w 236"/>
                <a:gd name="T7" fmla="*/ 2 h 21"/>
                <a:gd name="T8" fmla="*/ 118 w 236"/>
                <a:gd name="T9" fmla="*/ 1 h 21"/>
                <a:gd name="T10" fmla="*/ 10 w 236"/>
                <a:gd name="T11" fmla="*/ 0 h 21"/>
                <a:gd name="T12" fmla="*/ 7 w 236"/>
                <a:gd name="T13" fmla="*/ 9 h 21"/>
                <a:gd name="T14" fmla="*/ 0 w 236"/>
                <a:gd name="T15" fmla="*/ 21 h 21"/>
                <a:gd name="T16" fmla="*/ 77 w 236"/>
                <a:gd name="T17" fmla="*/ 20 h 21"/>
                <a:gd name="T18" fmla="*/ 93 w 236"/>
                <a:gd name="T19" fmla="*/ 0 h 21"/>
                <a:gd name="T20" fmla="*/ 10 w 236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1">
                  <a:moveTo>
                    <a:pt x="118" y="1"/>
                  </a:moveTo>
                  <a:cubicBezTo>
                    <a:pt x="113" y="7"/>
                    <a:pt x="108" y="14"/>
                    <a:pt x="103" y="20"/>
                  </a:cubicBezTo>
                  <a:cubicBezTo>
                    <a:pt x="148" y="20"/>
                    <a:pt x="189" y="19"/>
                    <a:pt x="227" y="19"/>
                  </a:cubicBezTo>
                  <a:cubicBezTo>
                    <a:pt x="231" y="13"/>
                    <a:pt x="234" y="8"/>
                    <a:pt x="236" y="2"/>
                  </a:cubicBezTo>
                  <a:cubicBezTo>
                    <a:pt x="200" y="1"/>
                    <a:pt x="160" y="1"/>
                    <a:pt x="118" y="1"/>
                  </a:cubicBezTo>
                  <a:moveTo>
                    <a:pt x="10" y="0"/>
                  </a:moveTo>
                  <a:cubicBezTo>
                    <a:pt x="10" y="3"/>
                    <a:pt x="8" y="6"/>
                    <a:pt x="7" y="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6" y="21"/>
                    <a:pt x="52" y="20"/>
                    <a:pt x="77" y="20"/>
                  </a:cubicBezTo>
                  <a:cubicBezTo>
                    <a:pt x="83" y="14"/>
                    <a:pt x="88" y="7"/>
                    <a:pt x="93" y="0"/>
                  </a:cubicBezTo>
                  <a:cubicBezTo>
                    <a:pt x="67" y="0"/>
                    <a:pt x="39" y="0"/>
                    <a:pt x="10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ïślîdé"/>
            <p:cNvSpPr/>
            <p:nvPr/>
          </p:nvSpPr>
          <p:spPr bwMode="auto">
            <a:xfrm>
              <a:off x="7248525" y="4246563"/>
              <a:ext cx="147638" cy="71438"/>
            </a:xfrm>
            <a:custGeom>
              <a:avLst/>
              <a:gdLst>
                <a:gd name="T0" fmla="*/ 16 w 41"/>
                <a:gd name="T1" fmla="*/ 0 h 20"/>
                <a:gd name="T2" fmla="*/ 0 w 41"/>
                <a:gd name="T3" fmla="*/ 20 h 20"/>
                <a:gd name="T4" fmla="*/ 26 w 41"/>
                <a:gd name="T5" fmla="*/ 20 h 20"/>
                <a:gd name="T6" fmla="*/ 41 w 41"/>
                <a:gd name="T7" fmla="*/ 1 h 20"/>
                <a:gd name="T8" fmla="*/ 16 w 4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0">
                  <a:moveTo>
                    <a:pt x="16" y="0"/>
                  </a:moveTo>
                  <a:cubicBezTo>
                    <a:pt x="11" y="7"/>
                    <a:pt x="6" y="14"/>
                    <a:pt x="0" y="20"/>
                  </a:cubicBezTo>
                  <a:cubicBezTo>
                    <a:pt x="9" y="20"/>
                    <a:pt x="18" y="20"/>
                    <a:pt x="26" y="20"/>
                  </a:cubicBezTo>
                  <a:cubicBezTo>
                    <a:pt x="31" y="14"/>
                    <a:pt x="36" y="7"/>
                    <a:pt x="41" y="1"/>
                  </a:cubicBezTo>
                  <a:cubicBezTo>
                    <a:pt x="33" y="1"/>
                    <a:pt x="25" y="0"/>
                    <a:pt x="16" y="0"/>
                  </a:cubicBezTo>
                </a:path>
              </a:pathLst>
            </a:custGeom>
            <a:solidFill>
              <a:srgbClr val="C7C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íşḷïḍê"/>
            <p:cNvSpPr/>
            <p:nvPr/>
          </p:nvSpPr>
          <p:spPr bwMode="auto">
            <a:xfrm>
              <a:off x="7969250" y="4256088"/>
              <a:ext cx="61913" cy="55563"/>
            </a:xfrm>
            <a:custGeom>
              <a:avLst/>
              <a:gdLst>
                <a:gd name="T0" fmla="*/ 8 w 17"/>
                <a:gd name="T1" fmla="*/ 0 h 15"/>
                <a:gd name="T2" fmla="*/ 0 w 17"/>
                <a:gd name="T3" fmla="*/ 14 h 15"/>
                <a:gd name="T4" fmla="*/ 0 w 17"/>
                <a:gd name="T5" fmla="*/ 15 h 15"/>
                <a:gd name="T6" fmla="*/ 10 w 17"/>
                <a:gd name="T7" fmla="*/ 15 h 15"/>
                <a:gd name="T8" fmla="*/ 17 w 17"/>
                <a:gd name="T9" fmla="*/ 1 h 15"/>
                <a:gd name="T10" fmla="*/ 17 w 17"/>
                <a:gd name="T11" fmla="*/ 0 h 15"/>
                <a:gd name="T12" fmla="*/ 8 w 17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cubicBezTo>
                    <a:pt x="5" y="5"/>
                    <a:pt x="3" y="9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3" y="15"/>
                    <a:pt x="7" y="15"/>
                    <a:pt x="10" y="15"/>
                  </a:cubicBezTo>
                  <a:cubicBezTo>
                    <a:pt x="12" y="10"/>
                    <a:pt x="15" y="5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0"/>
                    <a:pt x="8" y="0"/>
                  </a:cubicBezTo>
                </a:path>
              </a:pathLst>
            </a:custGeom>
            <a:solidFill>
              <a:srgbClr val="262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işľiḑe"/>
            <p:cNvSpPr/>
            <p:nvPr/>
          </p:nvSpPr>
          <p:spPr bwMode="auto">
            <a:xfrm>
              <a:off x="6804025" y="4246563"/>
              <a:ext cx="201613" cy="74613"/>
            </a:xfrm>
            <a:custGeom>
              <a:avLst/>
              <a:gdLst>
                <a:gd name="T0" fmla="*/ 50 w 56"/>
                <a:gd name="T1" fmla="*/ 0 h 21"/>
                <a:gd name="T2" fmla="*/ 48 w 56"/>
                <a:gd name="T3" fmla="*/ 6 h 21"/>
                <a:gd name="T4" fmla="*/ 39 w 56"/>
                <a:gd name="T5" fmla="*/ 21 h 21"/>
                <a:gd name="T6" fmla="*/ 46 w 56"/>
                <a:gd name="T7" fmla="*/ 21 h 21"/>
                <a:gd name="T8" fmla="*/ 53 w 56"/>
                <a:gd name="T9" fmla="*/ 9 h 21"/>
                <a:gd name="T10" fmla="*/ 56 w 56"/>
                <a:gd name="T11" fmla="*/ 0 h 21"/>
                <a:gd name="T12" fmla="*/ 50 w 56"/>
                <a:gd name="T13" fmla="*/ 0 h 21"/>
                <a:gd name="T14" fmla="*/ 0 w 56"/>
                <a:gd name="T15" fmla="*/ 0 h 21"/>
                <a:gd name="T16" fmla="*/ 4 w 56"/>
                <a:gd name="T17" fmla="*/ 9 h 21"/>
                <a:gd name="T18" fmla="*/ 11 w 56"/>
                <a:gd name="T19" fmla="*/ 21 h 21"/>
                <a:gd name="T20" fmla="*/ 18 w 56"/>
                <a:gd name="T21" fmla="*/ 21 h 21"/>
                <a:gd name="T22" fmla="*/ 9 w 56"/>
                <a:gd name="T23" fmla="*/ 6 h 21"/>
                <a:gd name="T24" fmla="*/ 6 w 56"/>
                <a:gd name="T25" fmla="*/ 0 h 21"/>
                <a:gd name="T26" fmla="*/ 0 w 56"/>
                <a:gd name="T2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1">
                  <a:moveTo>
                    <a:pt x="50" y="0"/>
                  </a:moveTo>
                  <a:cubicBezTo>
                    <a:pt x="50" y="2"/>
                    <a:pt x="49" y="4"/>
                    <a:pt x="48" y="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1" y="21"/>
                    <a:pt x="43" y="21"/>
                    <a:pt x="46" y="21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4" y="6"/>
                    <a:pt x="56" y="3"/>
                    <a:pt x="56" y="0"/>
                  </a:cubicBezTo>
                  <a:cubicBezTo>
                    <a:pt x="54" y="0"/>
                    <a:pt x="52" y="0"/>
                    <a:pt x="50" y="0"/>
                  </a:cubicBezTo>
                  <a:moveTo>
                    <a:pt x="0" y="0"/>
                  </a:moveTo>
                  <a:cubicBezTo>
                    <a:pt x="1" y="3"/>
                    <a:pt x="2" y="6"/>
                    <a:pt x="4" y="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3" y="21"/>
                    <a:pt x="15" y="21"/>
                    <a:pt x="18" y="21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7" y="4"/>
                    <a:pt x="6" y="2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solidFill>
              <a:srgbClr val="262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îṡľïḑê"/>
            <p:cNvSpPr/>
            <p:nvPr/>
          </p:nvSpPr>
          <p:spPr bwMode="auto">
            <a:xfrm>
              <a:off x="6846888" y="4246563"/>
              <a:ext cx="115888" cy="39688"/>
            </a:xfrm>
            <a:custGeom>
              <a:avLst/>
              <a:gdLst>
                <a:gd name="T0" fmla="*/ 0 w 32"/>
                <a:gd name="T1" fmla="*/ 0 h 11"/>
                <a:gd name="T2" fmla="*/ 16 w 32"/>
                <a:gd name="T3" fmla="*/ 11 h 11"/>
                <a:gd name="T4" fmla="*/ 32 w 32"/>
                <a:gd name="T5" fmla="*/ 0 h 11"/>
                <a:gd name="T6" fmla="*/ 25 w 32"/>
                <a:gd name="T7" fmla="*/ 0 h 11"/>
                <a:gd name="T8" fmla="*/ 16 w 32"/>
                <a:gd name="T9" fmla="*/ 5 h 11"/>
                <a:gd name="T10" fmla="*/ 7 w 32"/>
                <a:gd name="T11" fmla="*/ 0 h 11"/>
                <a:gd name="T12" fmla="*/ 0 w 32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0"/>
                  </a:moveTo>
                  <a:cubicBezTo>
                    <a:pt x="3" y="6"/>
                    <a:pt x="9" y="11"/>
                    <a:pt x="16" y="11"/>
                  </a:cubicBezTo>
                  <a:cubicBezTo>
                    <a:pt x="23" y="11"/>
                    <a:pt x="29" y="6"/>
                    <a:pt x="32" y="0"/>
                  </a:cubicBezTo>
                  <a:cubicBezTo>
                    <a:pt x="30" y="0"/>
                    <a:pt x="28" y="0"/>
                    <a:pt x="25" y="0"/>
                  </a:cubicBezTo>
                  <a:cubicBezTo>
                    <a:pt x="23" y="3"/>
                    <a:pt x="20" y="5"/>
                    <a:pt x="16" y="5"/>
                  </a:cubicBezTo>
                  <a:cubicBezTo>
                    <a:pt x="12" y="5"/>
                    <a:pt x="9" y="3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</a:path>
              </a:pathLst>
            </a:custGeom>
            <a:solidFill>
              <a:srgbClr val="262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šḷïḓé"/>
            <p:cNvSpPr/>
            <p:nvPr/>
          </p:nvSpPr>
          <p:spPr bwMode="auto">
            <a:xfrm>
              <a:off x="4291013" y="4267201"/>
              <a:ext cx="425450" cy="50800"/>
            </a:xfrm>
            <a:custGeom>
              <a:avLst/>
              <a:gdLst>
                <a:gd name="T0" fmla="*/ 58 w 118"/>
                <a:gd name="T1" fmla="*/ 0 h 14"/>
                <a:gd name="T2" fmla="*/ 39 w 118"/>
                <a:gd name="T3" fmla="*/ 2 h 14"/>
                <a:gd name="T4" fmla="*/ 26 w 118"/>
                <a:gd name="T5" fmla="*/ 4 h 14"/>
                <a:gd name="T6" fmla="*/ 0 w 118"/>
                <a:gd name="T7" fmla="*/ 12 h 14"/>
                <a:gd name="T8" fmla="*/ 118 w 118"/>
                <a:gd name="T9" fmla="*/ 14 h 14"/>
                <a:gd name="T10" fmla="*/ 58 w 118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4">
                  <a:moveTo>
                    <a:pt x="58" y="0"/>
                  </a:moveTo>
                  <a:cubicBezTo>
                    <a:pt x="52" y="0"/>
                    <a:pt x="45" y="1"/>
                    <a:pt x="39" y="2"/>
                  </a:cubicBezTo>
                  <a:cubicBezTo>
                    <a:pt x="34" y="2"/>
                    <a:pt x="30" y="3"/>
                    <a:pt x="26" y="4"/>
                  </a:cubicBezTo>
                  <a:cubicBezTo>
                    <a:pt x="17" y="6"/>
                    <a:pt x="8" y="9"/>
                    <a:pt x="0" y="12"/>
                  </a:cubicBezTo>
                  <a:cubicBezTo>
                    <a:pt x="36" y="13"/>
                    <a:pt x="76" y="13"/>
                    <a:pt x="118" y="14"/>
                  </a:cubicBezTo>
                  <a:cubicBezTo>
                    <a:pt x="100" y="5"/>
                    <a:pt x="79" y="0"/>
                    <a:pt x="58" y="0"/>
                  </a:cubicBezTo>
                </a:path>
              </a:pathLst>
            </a:custGeom>
            <a:solidFill>
              <a:srgbClr val="C7C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îŝḻiďè"/>
            <p:cNvSpPr/>
            <p:nvPr/>
          </p:nvSpPr>
          <p:spPr bwMode="auto">
            <a:xfrm>
              <a:off x="5818188" y="3679826"/>
              <a:ext cx="111125" cy="82550"/>
            </a:xfrm>
            <a:custGeom>
              <a:avLst/>
              <a:gdLst>
                <a:gd name="T0" fmla="*/ 30 w 31"/>
                <a:gd name="T1" fmla="*/ 21 h 23"/>
                <a:gd name="T2" fmla="*/ 25 w 31"/>
                <a:gd name="T3" fmla="*/ 22 h 23"/>
                <a:gd name="T4" fmla="*/ 3 w 31"/>
                <a:gd name="T5" fmla="*/ 7 h 23"/>
                <a:gd name="T6" fmla="*/ 1 w 31"/>
                <a:gd name="T7" fmla="*/ 2 h 23"/>
                <a:gd name="T8" fmla="*/ 6 w 31"/>
                <a:gd name="T9" fmla="*/ 1 h 23"/>
                <a:gd name="T10" fmla="*/ 29 w 31"/>
                <a:gd name="T11" fmla="*/ 16 h 23"/>
                <a:gd name="T12" fmla="*/ 30 w 31"/>
                <a:gd name="T13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3">
                  <a:moveTo>
                    <a:pt x="30" y="21"/>
                  </a:moveTo>
                  <a:cubicBezTo>
                    <a:pt x="29" y="22"/>
                    <a:pt x="27" y="23"/>
                    <a:pt x="25" y="2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3" y="1"/>
                    <a:pt x="5" y="0"/>
                    <a:pt x="6" y="1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1" y="17"/>
                    <a:pt x="31" y="19"/>
                    <a:pt x="30" y="21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ïṥľïdê"/>
            <p:cNvSpPr/>
            <p:nvPr/>
          </p:nvSpPr>
          <p:spPr bwMode="auto">
            <a:xfrm>
              <a:off x="6005513" y="3636963"/>
              <a:ext cx="112713" cy="82550"/>
            </a:xfrm>
            <a:custGeom>
              <a:avLst/>
              <a:gdLst>
                <a:gd name="T0" fmla="*/ 30 w 31"/>
                <a:gd name="T1" fmla="*/ 21 h 23"/>
                <a:gd name="T2" fmla="*/ 30 w 31"/>
                <a:gd name="T3" fmla="*/ 21 h 23"/>
                <a:gd name="T4" fmla="*/ 25 w 31"/>
                <a:gd name="T5" fmla="*/ 22 h 23"/>
                <a:gd name="T6" fmla="*/ 2 w 31"/>
                <a:gd name="T7" fmla="*/ 8 h 23"/>
                <a:gd name="T8" fmla="*/ 1 w 31"/>
                <a:gd name="T9" fmla="*/ 3 h 23"/>
                <a:gd name="T10" fmla="*/ 6 w 31"/>
                <a:gd name="T11" fmla="*/ 2 h 23"/>
                <a:gd name="T12" fmla="*/ 29 w 31"/>
                <a:gd name="T13" fmla="*/ 16 h 23"/>
                <a:gd name="T14" fmla="*/ 30 w 31"/>
                <a:gd name="T15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3">
                  <a:moveTo>
                    <a:pt x="30" y="21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29" y="22"/>
                    <a:pt x="27" y="23"/>
                    <a:pt x="25" y="2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4" y="0"/>
                    <a:pt x="6" y="2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7"/>
                    <a:pt x="31" y="19"/>
                    <a:pt x="30" y="2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íş1íḑe"/>
            <p:cNvSpPr/>
            <p:nvPr/>
          </p:nvSpPr>
          <p:spPr bwMode="auto">
            <a:xfrm>
              <a:off x="8153400" y="3157538"/>
              <a:ext cx="112713" cy="79375"/>
            </a:xfrm>
            <a:custGeom>
              <a:avLst/>
              <a:gdLst>
                <a:gd name="T0" fmla="*/ 30 w 31"/>
                <a:gd name="T1" fmla="*/ 20 h 22"/>
                <a:gd name="T2" fmla="*/ 25 w 31"/>
                <a:gd name="T3" fmla="*/ 21 h 22"/>
                <a:gd name="T4" fmla="*/ 3 w 31"/>
                <a:gd name="T5" fmla="*/ 7 h 22"/>
                <a:gd name="T6" fmla="*/ 1 w 31"/>
                <a:gd name="T7" fmla="*/ 2 h 22"/>
                <a:gd name="T8" fmla="*/ 6 w 31"/>
                <a:gd name="T9" fmla="*/ 1 h 22"/>
                <a:gd name="T10" fmla="*/ 29 w 31"/>
                <a:gd name="T11" fmla="*/ 15 h 22"/>
                <a:gd name="T12" fmla="*/ 30 w 31"/>
                <a:gd name="T1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2">
                  <a:moveTo>
                    <a:pt x="30" y="20"/>
                  </a:moveTo>
                  <a:cubicBezTo>
                    <a:pt x="29" y="22"/>
                    <a:pt x="27" y="22"/>
                    <a:pt x="25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6"/>
                    <a:pt x="31" y="19"/>
                    <a:pt x="30" y="2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ïśḻîḋè"/>
            <p:cNvSpPr/>
            <p:nvPr/>
          </p:nvSpPr>
          <p:spPr bwMode="auto">
            <a:xfrm>
              <a:off x="3355975" y="2486026"/>
              <a:ext cx="5400675" cy="1557338"/>
            </a:xfrm>
            <a:custGeom>
              <a:avLst/>
              <a:gdLst>
                <a:gd name="T0" fmla="*/ 163 w 1496"/>
                <a:gd name="T1" fmla="*/ 316 h 432"/>
                <a:gd name="T2" fmla="*/ 0 w 1496"/>
                <a:gd name="T3" fmla="*/ 75 h 432"/>
                <a:gd name="T4" fmla="*/ 72 w 1496"/>
                <a:gd name="T5" fmla="*/ 58 h 432"/>
                <a:gd name="T6" fmla="*/ 284 w 1496"/>
                <a:gd name="T7" fmla="*/ 198 h 432"/>
                <a:gd name="T8" fmla="*/ 433 w 1496"/>
                <a:gd name="T9" fmla="*/ 227 h 432"/>
                <a:gd name="T10" fmla="*/ 1153 w 1496"/>
                <a:gd name="T11" fmla="*/ 61 h 432"/>
                <a:gd name="T12" fmla="*/ 1176 w 1496"/>
                <a:gd name="T13" fmla="*/ 56 h 432"/>
                <a:gd name="T14" fmla="*/ 1206 w 1496"/>
                <a:gd name="T15" fmla="*/ 47 h 432"/>
                <a:gd name="T16" fmla="*/ 1403 w 1496"/>
                <a:gd name="T17" fmla="*/ 41 h 432"/>
                <a:gd name="T18" fmla="*/ 1453 w 1496"/>
                <a:gd name="T19" fmla="*/ 69 h 432"/>
                <a:gd name="T20" fmla="*/ 1488 w 1496"/>
                <a:gd name="T21" fmla="*/ 94 h 432"/>
                <a:gd name="T22" fmla="*/ 1275 w 1496"/>
                <a:gd name="T23" fmla="*/ 210 h 432"/>
                <a:gd name="T24" fmla="*/ 1166 w 1496"/>
                <a:gd name="T25" fmla="*/ 227 h 432"/>
                <a:gd name="T26" fmla="*/ 460 w 1496"/>
                <a:gd name="T27" fmla="*/ 389 h 432"/>
                <a:gd name="T28" fmla="*/ 438 w 1496"/>
                <a:gd name="T29" fmla="*/ 390 h 432"/>
                <a:gd name="T30" fmla="*/ 70 w 1496"/>
                <a:gd name="T31" fmla="*/ 393 h 432"/>
                <a:gd name="T32" fmla="*/ 163 w 1496"/>
                <a:gd name="T33" fmla="*/ 316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6" h="432">
                  <a:moveTo>
                    <a:pt x="163" y="316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191" y="143"/>
                    <a:pt x="284" y="198"/>
                  </a:cubicBezTo>
                  <a:cubicBezTo>
                    <a:pt x="345" y="233"/>
                    <a:pt x="406" y="230"/>
                    <a:pt x="433" y="227"/>
                  </a:cubicBezTo>
                  <a:cubicBezTo>
                    <a:pt x="1153" y="61"/>
                    <a:pt x="1153" y="61"/>
                    <a:pt x="1153" y="61"/>
                  </a:cubicBezTo>
                  <a:cubicBezTo>
                    <a:pt x="1176" y="56"/>
                    <a:pt x="1176" y="56"/>
                    <a:pt x="1176" y="56"/>
                  </a:cubicBezTo>
                  <a:cubicBezTo>
                    <a:pt x="1185" y="53"/>
                    <a:pt x="1194" y="50"/>
                    <a:pt x="1206" y="47"/>
                  </a:cubicBezTo>
                  <a:cubicBezTo>
                    <a:pt x="1392" y="0"/>
                    <a:pt x="1392" y="33"/>
                    <a:pt x="1403" y="41"/>
                  </a:cubicBezTo>
                  <a:cubicBezTo>
                    <a:pt x="1410" y="48"/>
                    <a:pt x="1439" y="62"/>
                    <a:pt x="1453" y="69"/>
                  </a:cubicBezTo>
                  <a:cubicBezTo>
                    <a:pt x="1473" y="74"/>
                    <a:pt x="1486" y="82"/>
                    <a:pt x="1488" y="94"/>
                  </a:cubicBezTo>
                  <a:cubicBezTo>
                    <a:pt x="1496" y="129"/>
                    <a:pt x="1401" y="181"/>
                    <a:pt x="1275" y="210"/>
                  </a:cubicBezTo>
                  <a:cubicBezTo>
                    <a:pt x="1236" y="219"/>
                    <a:pt x="1199" y="224"/>
                    <a:pt x="1166" y="227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53" y="391"/>
                    <a:pt x="446" y="391"/>
                    <a:pt x="438" y="390"/>
                  </a:cubicBezTo>
                  <a:cubicBezTo>
                    <a:pt x="238" y="429"/>
                    <a:pt x="79" y="432"/>
                    <a:pt x="70" y="393"/>
                  </a:cubicBezTo>
                  <a:cubicBezTo>
                    <a:pt x="65" y="373"/>
                    <a:pt x="101" y="345"/>
                    <a:pt x="163" y="31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íšḷíḍe"/>
            <p:cNvSpPr/>
            <p:nvPr/>
          </p:nvSpPr>
          <p:spPr bwMode="auto">
            <a:xfrm>
              <a:off x="7858125" y="2749551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2 w 19"/>
                <a:gd name="T9" fmla="*/ 1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1"/>
                    <a:pt x="14" y="0"/>
                    <a:pt x="1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îṩ1iḍé"/>
            <p:cNvSpPr/>
            <p:nvPr/>
          </p:nvSpPr>
          <p:spPr bwMode="auto">
            <a:xfrm>
              <a:off x="7724775" y="2781301"/>
              <a:ext cx="68263" cy="68263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6 w 19"/>
                <a:gd name="T7" fmla="*/ 3 h 19"/>
                <a:gd name="T8" fmla="*/ 11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9" y="13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1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ïš1iḋê"/>
            <p:cNvSpPr/>
            <p:nvPr/>
          </p:nvSpPr>
          <p:spPr bwMode="auto">
            <a:xfrm>
              <a:off x="7591425" y="2809876"/>
              <a:ext cx="68263" cy="69850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1 w 19"/>
                <a:gd name="T9" fmla="*/ 1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1"/>
                    <a:pt x="14" y="0"/>
                    <a:pt x="11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ïṣľíḑé"/>
            <p:cNvSpPr/>
            <p:nvPr/>
          </p:nvSpPr>
          <p:spPr bwMode="auto">
            <a:xfrm>
              <a:off x="7456488" y="2843213"/>
              <a:ext cx="65088" cy="68263"/>
            </a:xfrm>
            <a:custGeom>
              <a:avLst/>
              <a:gdLst>
                <a:gd name="T0" fmla="*/ 7 w 18"/>
                <a:gd name="T1" fmla="*/ 18 h 19"/>
                <a:gd name="T2" fmla="*/ 15 w 18"/>
                <a:gd name="T3" fmla="*/ 16 h 19"/>
                <a:gd name="T4" fmla="*/ 18 w 18"/>
                <a:gd name="T5" fmla="*/ 11 h 19"/>
                <a:gd name="T6" fmla="*/ 16 w 18"/>
                <a:gd name="T7" fmla="*/ 3 h 19"/>
                <a:gd name="T8" fmla="*/ 11 w 18"/>
                <a:gd name="T9" fmla="*/ 0 h 19"/>
                <a:gd name="T10" fmla="*/ 3 w 18"/>
                <a:gd name="T11" fmla="*/ 2 h 19"/>
                <a:gd name="T12" fmla="*/ 0 w 18"/>
                <a:gd name="T13" fmla="*/ 7 h 19"/>
                <a:gd name="T14" fmla="*/ 2 w 18"/>
                <a:gd name="T15" fmla="*/ 15 h 19"/>
                <a:gd name="T16" fmla="*/ 7 w 18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8" y="14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3" y="0"/>
                    <a:pt x="11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ïşlîdé"/>
            <p:cNvSpPr/>
            <p:nvPr/>
          </p:nvSpPr>
          <p:spPr bwMode="auto">
            <a:xfrm>
              <a:off x="7319963" y="2871788"/>
              <a:ext cx="68263" cy="68263"/>
            </a:xfrm>
            <a:custGeom>
              <a:avLst/>
              <a:gdLst>
                <a:gd name="T0" fmla="*/ 8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6 h 19"/>
                <a:gd name="T16" fmla="*/ 8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8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"/>
                    <a:pt x="14" y="0"/>
                    <a:pt x="12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5" y="19"/>
                    <a:pt x="8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şľîďe"/>
            <p:cNvSpPr/>
            <p:nvPr/>
          </p:nvSpPr>
          <p:spPr bwMode="auto">
            <a:xfrm>
              <a:off x="7186613" y="2903538"/>
              <a:ext cx="68263" cy="69850"/>
            </a:xfrm>
            <a:custGeom>
              <a:avLst/>
              <a:gdLst>
                <a:gd name="T0" fmla="*/ 8 w 19"/>
                <a:gd name="T1" fmla="*/ 18 h 19"/>
                <a:gd name="T2" fmla="*/ 16 w 19"/>
                <a:gd name="T3" fmla="*/ 16 h 19"/>
                <a:gd name="T4" fmla="*/ 19 w 19"/>
                <a:gd name="T5" fmla="*/ 11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8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8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8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îṥliḋé"/>
            <p:cNvSpPr/>
            <p:nvPr/>
          </p:nvSpPr>
          <p:spPr bwMode="auto">
            <a:xfrm>
              <a:off x="7053263" y="2933701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3 h 19"/>
                <a:gd name="T12" fmla="*/ 1 w 19"/>
                <a:gd name="T13" fmla="*/ 7 h 19"/>
                <a:gd name="T14" fmla="*/ 3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1"/>
                    <a:pt x="14" y="0"/>
                    <a:pt x="1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$ľíḍé"/>
            <p:cNvSpPr/>
            <p:nvPr/>
          </p:nvSpPr>
          <p:spPr bwMode="auto">
            <a:xfrm>
              <a:off x="6919913" y="2965451"/>
              <a:ext cx="68263" cy="68263"/>
            </a:xfrm>
            <a:custGeom>
              <a:avLst/>
              <a:gdLst>
                <a:gd name="T0" fmla="*/ 7 w 19"/>
                <a:gd name="T1" fmla="*/ 18 h 19"/>
                <a:gd name="T2" fmla="*/ 16 w 19"/>
                <a:gd name="T3" fmla="*/ 16 h 19"/>
                <a:gd name="T4" fmla="*/ 19 w 19"/>
                <a:gd name="T5" fmla="*/ 11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ŝḻiḓé"/>
            <p:cNvSpPr/>
            <p:nvPr/>
          </p:nvSpPr>
          <p:spPr bwMode="auto">
            <a:xfrm>
              <a:off x="6784975" y="2994026"/>
              <a:ext cx="69850" cy="68263"/>
            </a:xfrm>
            <a:custGeom>
              <a:avLst/>
              <a:gdLst>
                <a:gd name="T0" fmla="*/ 7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3 h 19"/>
                <a:gd name="T12" fmla="*/ 1 w 19"/>
                <a:gd name="T13" fmla="*/ 7 h 19"/>
                <a:gd name="T14" fmla="*/ 3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1"/>
                    <a:pt x="14" y="0"/>
                    <a:pt x="1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ïšliḑè"/>
            <p:cNvSpPr/>
            <p:nvPr/>
          </p:nvSpPr>
          <p:spPr bwMode="auto">
            <a:xfrm>
              <a:off x="6651625" y="3027363"/>
              <a:ext cx="69850" cy="68263"/>
            </a:xfrm>
            <a:custGeom>
              <a:avLst/>
              <a:gdLst>
                <a:gd name="T0" fmla="*/ 7 w 19"/>
                <a:gd name="T1" fmla="*/ 18 h 19"/>
                <a:gd name="T2" fmla="*/ 16 w 19"/>
                <a:gd name="T3" fmla="*/ 16 h 19"/>
                <a:gd name="T4" fmla="*/ 19 w 19"/>
                <a:gd name="T5" fmla="*/ 11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ïSľîḋé"/>
            <p:cNvSpPr/>
            <p:nvPr/>
          </p:nvSpPr>
          <p:spPr bwMode="auto">
            <a:xfrm>
              <a:off x="6518275" y="3055938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3 h 19"/>
                <a:gd name="T12" fmla="*/ 1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1"/>
                    <a:pt x="14" y="0"/>
                    <a:pt x="1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iś1ïḍé"/>
            <p:cNvSpPr/>
            <p:nvPr/>
          </p:nvSpPr>
          <p:spPr bwMode="auto">
            <a:xfrm>
              <a:off x="6384925" y="3087688"/>
              <a:ext cx="68263" cy="69850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7 w 19"/>
                <a:gd name="T7" fmla="*/ 3 h 19"/>
                <a:gd name="T8" fmla="*/ 12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9" y="14"/>
                    <a:pt x="18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ṥlïḑè"/>
            <p:cNvSpPr/>
            <p:nvPr/>
          </p:nvSpPr>
          <p:spPr bwMode="auto">
            <a:xfrm>
              <a:off x="6251575" y="3117851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2 w 19"/>
                <a:gd name="T9" fmla="*/ 1 h 19"/>
                <a:gd name="T10" fmla="*/ 3 w 19"/>
                <a:gd name="T11" fmla="*/ 3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8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iṥļîḑè"/>
            <p:cNvSpPr/>
            <p:nvPr/>
          </p:nvSpPr>
          <p:spPr bwMode="auto">
            <a:xfrm>
              <a:off x="6118225" y="3149601"/>
              <a:ext cx="68263" cy="68263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6 w 19"/>
                <a:gd name="T7" fmla="*/ 3 h 19"/>
                <a:gd name="T8" fmla="*/ 12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9" y="14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îŝ1ïḓe"/>
            <p:cNvSpPr/>
            <p:nvPr/>
          </p:nvSpPr>
          <p:spPr bwMode="auto">
            <a:xfrm>
              <a:off x="5984875" y="3178176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2 w 19"/>
                <a:gd name="T9" fmla="*/ 1 h 19"/>
                <a:gd name="T10" fmla="*/ 3 w 19"/>
                <a:gd name="T11" fmla="*/ 3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ïṥ1ïḋe"/>
            <p:cNvSpPr/>
            <p:nvPr/>
          </p:nvSpPr>
          <p:spPr bwMode="auto">
            <a:xfrm>
              <a:off x="5849938" y="3211513"/>
              <a:ext cx="69850" cy="68263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6 w 19"/>
                <a:gd name="T7" fmla="*/ 3 h 19"/>
                <a:gd name="T8" fmla="*/ 12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9" y="14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isḻïde"/>
            <p:cNvSpPr/>
            <p:nvPr/>
          </p:nvSpPr>
          <p:spPr bwMode="auto">
            <a:xfrm>
              <a:off x="5716588" y="3240088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1 w 19"/>
                <a:gd name="T9" fmla="*/ 1 h 19"/>
                <a:gd name="T10" fmla="*/ 3 w 19"/>
                <a:gd name="T11" fmla="*/ 3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1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î$líḋe"/>
            <p:cNvSpPr/>
            <p:nvPr/>
          </p:nvSpPr>
          <p:spPr bwMode="auto">
            <a:xfrm>
              <a:off x="5583238" y="3271838"/>
              <a:ext cx="68263" cy="68263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6 w 19"/>
                <a:gd name="T7" fmla="*/ 3 h 19"/>
                <a:gd name="T8" fmla="*/ 11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9" y="14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1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íSlïďe"/>
            <p:cNvSpPr/>
            <p:nvPr/>
          </p:nvSpPr>
          <p:spPr bwMode="auto">
            <a:xfrm>
              <a:off x="5449888" y="3300413"/>
              <a:ext cx="65088" cy="69850"/>
            </a:xfrm>
            <a:custGeom>
              <a:avLst/>
              <a:gdLst>
                <a:gd name="T0" fmla="*/ 7 w 18"/>
                <a:gd name="T1" fmla="*/ 19 h 19"/>
                <a:gd name="T2" fmla="*/ 15 w 18"/>
                <a:gd name="T3" fmla="*/ 17 h 19"/>
                <a:gd name="T4" fmla="*/ 18 w 18"/>
                <a:gd name="T5" fmla="*/ 12 h 19"/>
                <a:gd name="T6" fmla="*/ 16 w 18"/>
                <a:gd name="T7" fmla="*/ 4 h 19"/>
                <a:gd name="T8" fmla="*/ 11 w 18"/>
                <a:gd name="T9" fmla="*/ 1 h 19"/>
                <a:gd name="T10" fmla="*/ 3 w 18"/>
                <a:gd name="T11" fmla="*/ 3 h 19"/>
                <a:gd name="T12" fmla="*/ 0 w 18"/>
                <a:gd name="T13" fmla="*/ 7 h 19"/>
                <a:gd name="T14" fmla="*/ 2 w 18"/>
                <a:gd name="T15" fmla="*/ 16 h 19"/>
                <a:gd name="T16" fmla="*/ 7 w 18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8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3" y="0"/>
                    <a:pt x="11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ïṡļïdé"/>
            <p:cNvSpPr/>
            <p:nvPr/>
          </p:nvSpPr>
          <p:spPr bwMode="auto">
            <a:xfrm>
              <a:off x="5313363" y="3333751"/>
              <a:ext cx="68263" cy="68263"/>
            </a:xfrm>
            <a:custGeom>
              <a:avLst/>
              <a:gdLst>
                <a:gd name="T0" fmla="*/ 8 w 19"/>
                <a:gd name="T1" fmla="*/ 18 h 19"/>
                <a:gd name="T2" fmla="*/ 16 w 19"/>
                <a:gd name="T3" fmla="*/ 16 h 19"/>
                <a:gd name="T4" fmla="*/ 19 w 19"/>
                <a:gd name="T5" fmla="*/ 12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8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8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8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íṡļïdê"/>
            <p:cNvSpPr/>
            <p:nvPr/>
          </p:nvSpPr>
          <p:spPr bwMode="auto">
            <a:xfrm>
              <a:off x="5178425" y="3362326"/>
              <a:ext cx="69850" cy="68263"/>
            </a:xfrm>
            <a:custGeom>
              <a:avLst/>
              <a:gdLst>
                <a:gd name="T0" fmla="*/ 8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3 h 19"/>
                <a:gd name="T12" fmla="*/ 1 w 19"/>
                <a:gd name="T13" fmla="*/ 7 h 19"/>
                <a:gd name="T14" fmla="*/ 3 w 19"/>
                <a:gd name="T15" fmla="*/ 16 h 19"/>
                <a:gd name="T16" fmla="*/ 8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8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2"/>
                    <a:pt x="14" y="0"/>
                    <a:pt x="1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5" y="19"/>
                    <a:pt x="8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şliḓè"/>
            <p:cNvSpPr/>
            <p:nvPr/>
          </p:nvSpPr>
          <p:spPr bwMode="auto">
            <a:xfrm>
              <a:off x="5045075" y="3394076"/>
              <a:ext cx="68263" cy="69850"/>
            </a:xfrm>
            <a:custGeom>
              <a:avLst/>
              <a:gdLst>
                <a:gd name="T0" fmla="*/ 7 w 19"/>
                <a:gd name="T1" fmla="*/ 18 h 19"/>
                <a:gd name="T2" fmla="*/ 16 w 19"/>
                <a:gd name="T3" fmla="*/ 16 h 19"/>
                <a:gd name="T4" fmla="*/ 19 w 19"/>
                <a:gd name="T5" fmla="*/ 12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í$ľíďè"/>
            <p:cNvSpPr/>
            <p:nvPr/>
          </p:nvSpPr>
          <p:spPr bwMode="auto">
            <a:xfrm>
              <a:off x="3486150" y="2713038"/>
              <a:ext cx="5426075" cy="1687513"/>
            </a:xfrm>
            <a:custGeom>
              <a:avLst/>
              <a:gdLst>
                <a:gd name="T0" fmla="*/ 68 w 3418"/>
                <a:gd name="T1" fmla="*/ 1063 h 1063"/>
                <a:gd name="T2" fmla="*/ 3418 w 3418"/>
                <a:gd name="T3" fmla="*/ 295 h 1063"/>
                <a:gd name="T4" fmla="*/ 3350 w 3418"/>
                <a:gd name="T5" fmla="*/ 0 h 1063"/>
                <a:gd name="T6" fmla="*/ 0 w 3418"/>
                <a:gd name="T7" fmla="*/ 768 h 1063"/>
                <a:gd name="T8" fmla="*/ 68 w 3418"/>
                <a:gd name="T9" fmla="*/ 1063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8" h="1063">
                  <a:moveTo>
                    <a:pt x="68" y="1063"/>
                  </a:moveTo>
                  <a:lnTo>
                    <a:pt x="3418" y="295"/>
                  </a:lnTo>
                  <a:lnTo>
                    <a:pt x="3350" y="0"/>
                  </a:lnTo>
                  <a:lnTo>
                    <a:pt x="0" y="768"/>
                  </a:lnTo>
                  <a:lnTo>
                    <a:pt x="68" y="10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íśľïḑé"/>
            <p:cNvSpPr/>
            <p:nvPr/>
          </p:nvSpPr>
          <p:spPr bwMode="auto">
            <a:xfrm>
              <a:off x="3616325" y="3643313"/>
              <a:ext cx="881063" cy="257175"/>
            </a:xfrm>
            <a:custGeom>
              <a:avLst/>
              <a:gdLst>
                <a:gd name="T0" fmla="*/ 240 w 244"/>
                <a:gd name="T1" fmla="*/ 0 h 71"/>
                <a:gd name="T2" fmla="*/ 109 w 244"/>
                <a:gd name="T3" fmla="*/ 33 h 71"/>
                <a:gd name="T4" fmla="*/ 0 w 244"/>
                <a:gd name="T5" fmla="*/ 71 h 71"/>
                <a:gd name="T6" fmla="*/ 171 w 244"/>
                <a:gd name="T7" fmla="*/ 32 h 71"/>
                <a:gd name="T8" fmla="*/ 243 w 244"/>
                <a:gd name="T9" fmla="*/ 1 h 71"/>
                <a:gd name="T10" fmla="*/ 240 w 244"/>
                <a:gd name="T1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71">
                  <a:moveTo>
                    <a:pt x="240" y="0"/>
                  </a:moveTo>
                  <a:cubicBezTo>
                    <a:pt x="226" y="0"/>
                    <a:pt x="172" y="14"/>
                    <a:pt x="109" y="33"/>
                  </a:cubicBezTo>
                  <a:cubicBezTo>
                    <a:pt x="63" y="48"/>
                    <a:pt x="23" y="62"/>
                    <a:pt x="0" y="71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215" y="17"/>
                    <a:pt x="244" y="5"/>
                    <a:pt x="243" y="1"/>
                  </a:cubicBezTo>
                  <a:cubicBezTo>
                    <a:pt x="243" y="1"/>
                    <a:pt x="242" y="0"/>
                    <a:pt x="24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ïşļïdê"/>
            <p:cNvSpPr/>
            <p:nvPr/>
          </p:nvSpPr>
          <p:spPr bwMode="auto">
            <a:xfrm>
              <a:off x="3608388" y="3759201"/>
              <a:ext cx="623888" cy="176213"/>
            </a:xfrm>
            <a:custGeom>
              <a:avLst/>
              <a:gdLst>
                <a:gd name="T0" fmla="*/ 173 w 173"/>
                <a:gd name="T1" fmla="*/ 0 h 49"/>
                <a:gd name="T2" fmla="*/ 2 w 173"/>
                <a:gd name="T3" fmla="*/ 39 h 49"/>
                <a:gd name="T4" fmla="*/ 0 w 173"/>
                <a:gd name="T5" fmla="*/ 40 h 49"/>
                <a:gd name="T6" fmla="*/ 6 w 173"/>
                <a:gd name="T7" fmla="*/ 49 h 49"/>
                <a:gd name="T8" fmla="*/ 117 w 173"/>
                <a:gd name="T9" fmla="*/ 19 h 49"/>
                <a:gd name="T10" fmla="*/ 173 w 173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49">
                  <a:moveTo>
                    <a:pt x="173" y="0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1" y="43"/>
                    <a:pt x="3" y="46"/>
                    <a:pt x="6" y="49"/>
                  </a:cubicBezTo>
                  <a:cubicBezTo>
                    <a:pt x="30" y="44"/>
                    <a:pt x="71" y="33"/>
                    <a:pt x="117" y="19"/>
                  </a:cubicBezTo>
                  <a:cubicBezTo>
                    <a:pt x="137" y="12"/>
                    <a:pt x="156" y="6"/>
                    <a:pt x="173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îś1íḑê"/>
            <p:cNvSpPr/>
            <p:nvPr/>
          </p:nvSpPr>
          <p:spPr bwMode="auto">
            <a:xfrm>
              <a:off x="8370888" y="2605088"/>
              <a:ext cx="127000" cy="96838"/>
            </a:xfrm>
            <a:custGeom>
              <a:avLst/>
              <a:gdLst>
                <a:gd name="T0" fmla="*/ 27 w 80"/>
                <a:gd name="T1" fmla="*/ 61 h 61"/>
                <a:gd name="T2" fmla="*/ 80 w 80"/>
                <a:gd name="T3" fmla="*/ 50 h 61"/>
                <a:gd name="T4" fmla="*/ 52 w 80"/>
                <a:gd name="T5" fmla="*/ 0 h 61"/>
                <a:gd name="T6" fmla="*/ 0 w 80"/>
                <a:gd name="T7" fmla="*/ 14 h 61"/>
                <a:gd name="T8" fmla="*/ 27 w 8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1">
                  <a:moveTo>
                    <a:pt x="27" y="61"/>
                  </a:moveTo>
                  <a:lnTo>
                    <a:pt x="80" y="50"/>
                  </a:lnTo>
                  <a:lnTo>
                    <a:pt x="52" y="0"/>
                  </a:lnTo>
                  <a:lnTo>
                    <a:pt x="0" y="14"/>
                  </a:lnTo>
                  <a:lnTo>
                    <a:pt x="27" y="61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íŝ1iḑè"/>
            <p:cNvSpPr/>
            <p:nvPr/>
          </p:nvSpPr>
          <p:spPr bwMode="auto">
            <a:xfrm>
              <a:off x="8240713" y="2633663"/>
              <a:ext cx="127000" cy="101600"/>
            </a:xfrm>
            <a:custGeom>
              <a:avLst/>
              <a:gdLst>
                <a:gd name="T0" fmla="*/ 27 w 80"/>
                <a:gd name="T1" fmla="*/ 64 h 64"/>
                <a:gd name="T2" fmla="*/ 80 w 80"/>
                <a:gd name="T3" fmla="*/ 50 h 64"/>
                <a:gd name="T4" fmla="*/ 52 w 80"/>
                <a:gd name="T5" fmla="*/ 0 h 64"/>
                <a:gd name="T6" fmla="*/ 0 w 80"/>
                <a:gd name="T7" fmla="*/ 14 h 64"/>
                <a:gd name="T8" fmla="*/ 27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27" y="64"/>
                  </a:moveTo>
                  <a:lnTo>
                    <a:pt x="80" y="50"/>
                  </a:lnTo>
                  <a:lnTo>
                    <a:pt x="52" y="0"/>
                  </a:lnTo>
                  <a:lnTo>
                    <a:pt x="0" y="14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i$ľîḍê"/>
            <p:cNvSpPr/>
            <p:nvPr/>
          </p:nvSpPr>
          <p:spPr bwMode="auto">
            <a:xfrm>
              <a:off x="5681663" y="3084513"/>
              <a:ext cx="1728788" cy="671513"/>
            </a:xfrm>
            <a:custGeom>
              <a:avLst/>
              <a:gdLst>
                <a:gd name="T0" fmla="*/ 37 w 479"/>
                <a:gd name="T1" fmla="*/ 184 h 186"/>
                <a:gd name="T2" fmla="*/ 461 w 479"/>
                <a:gd name="T3" fmla="*/ 86 h 186"/>
                <a:gd name="T4" fmla="*/ 476 w 479"/>
                <a:gd name="T5" fmla="*/ 62 h 186"/>
                <a:gd name="T6" fmla="*/ 466 w 479"/>
                <a:gd name="T7" fmla="*/ 18 h 186"/>
                <a:gd name="T8" fmla="*/ 442 w 479"/>
                <a:gd name="T9" fmla="*/ 3 h 186"/>
                <a:gd name="T10" fmla="*/ 18 w 479"/>
                <a:gd name="T11" fmla="*/ 100 h 186"/>
                <a:gd name="T12" fmla="*/ 2 w 479"/>
                <a:gd name="T13" fmla="*/ 124 h 186"/>
                <a:gd name="T14" fmla="*/ 12 w 479"/>
                <a:gd name="T15" fmla="*/ 168 h 186"/>
                <a:gd name="T16" fmla="*/ 37 w 479"/>
                <a:gd name="T17" fmla="*/ 18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86">
                  <a:moveTo>
                    <a:pt x="37" y="184"/>
                  </a:moveTo>
                  <a:cubicBezTo>
                    <a:pt x="461" y="86"/>
                    <a:pt x="461" y="86"/>
                    <a:pt x="461" y="86"/>
                  </a:cubicBezTo>
                  <a:cubicBezTo>
                    <a:pt x="472" y="84"/>
                    <a:pt x="479" y="73"/>
                    <a:pt x="476" y="62"/>
                  </a:cubicBezTo>
                  <a:cubicBezTo>
                    <a:pt x="466" y="18"/>
                    <a:pt x="466" y="18"/>
                    <a:pt x="466" y="18"/>
                  </a:cubicBezTo>
                  <a:cubicBezTo>
                    <a:pt x="464" y="7"/>
                    <a:pt x="453" y="0"/>
                    <a:pt x="442" y="3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7" y="103"/>
                    <a:pt x="0" y="114"/>
                    <a:pt x="2" y="124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5" y="179"/>
                    <a:pt x="26" y="186"/>
                    <a:pt x="37" y="184"/>
                  </a:cubicBezTo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îśľiḑé"/>
            <p:cNvSpPr/>
            <p:nvPr/>
          </p:nvSpPr>
          <p:spPr bwMode="auto">
            <a:xfrm>
              <a:off x="7577138" y="3106738"/>
              <a:ext cx="808038" cy="198438"/>
            </a:xfrm>
            <a:custGeom>
              <a:avLst/>
              <a:gdLst>
                <a:gd name="T0" fmla="*/ 224 w 224"/>
                <a:gd name="T1" fmla="*/ 0 h 55"/>
                <a:gd name="T2" fmla="*/ 9 w 224"/>
                <a:gd name="T3" fmla="*/ 50 h 55"/>
                <a:gd name="T4" fmla="*/ 0 w 224"/>
                <a:gd name="T5" fmla="*/ 55 h 55"/>
                <a:gd name="T6" fmla="*/ 106 w 224"/>
                <a:gd name="T7" fmla="*/ 38 h 55"/>
                <a:gd name="T8" fmla="*/ 224 w 224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55">
                  <a:moveTo>
                    <a:pt x="224" y="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6" y="51"/>
                    <a:pt x="2" y="52"/>
                    <a:pt x="0" y="55"/>
                  </a:cubicBezTo>
                  <a:cubicBezTo>
                    <a:pt x="32" y="52"/>
                    <a:pt x="68" y="46"/>
                    <a:pt x="106" y="38"/>
                  </a:cubicBezTo>
                  <a:cubicBezTo>
                    <a:pt x="150" y="28"/>
                    <a:pt x="191" y="15"/>
                    <a:pt x="224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iṩḷïde"/>
            <p:cNvSpPr/>
            <p:nvPr/>
          </p:nvSpPr>
          <p:spPr bwMode="auto">
            <a:xfrm>
              <a:off x="3279775" y="2687638"/>
              <a:ext cx="1303338" cy="938213"/>
            </a:xfrm>
            <a:custGeom>
              <a:avLst/>
              <a:gdLst>
                <a:gd name="T0" fmla="*/ 807 w 821"/>
                <a:gd name="T1" fmla="*/ 273 h 591"/>
                <a:gd name="T2" fmla="*/ 419 w 821"/>
                <a:gd name="T3" fmla="*/ 591 h 591"/>
                <a:gd name="T4" fmla="*/ 0 w 821"/>
                <a:gd name="T5" fmla="*/ 323 h 591"/>
                <a:gd name="T6" fmla="*/ 444 w 821"/>
                <a:gd name="T7" fmla="*/ 0 h 591"/>
                <a:gd name="T8" fmla="*/ 821 w 821"/>
                <a:gd name="T9" fmla="*/ 268 h 591"/>
                <a:gd name="T10" fmla="*/ 807 w 821"/>
                <a:gd name="T11" fmla="*/ 273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1" h="591">
                  <a:moveTo>
                    <a:pt x="807" y="273"/>
                  </a:moveTo>
                  <a:lnTo>
                    <a:pt x="419" y="591"/>
                  </a:lnTo>
                  <a:lnTo>
                    <a:pt x="0" y="323"/>
                  </a:lnTo>
                  <a:lnTo>
                    <a:pt x="444" y="0"/>
                  </a:lnTo>
                  <a:lnTo>
                    <a:pt x="821" y="268"/>
                  </a:lnTo>
                  <a:lnTo>
                    <a:pt x="807" y="2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íṧḻiḍè"/>
            <p:cNvSpPr/>
            <p:nvPr/>
          </p:nvSpPr>
          <p:spPr bwMode="auto">
            <a:xfrm>
              <a:off x="5568950" y="3608388"/>
              <a:ext cx="173038" cy="153988"/>
            </a:xfrm>
            <a:custGeom>
              <a:avLst/>
              <a:gdLst>
                <a:gd name="T0" fmla="*/ 38 w 48"/>
                <a:gd name="T1" fmla="*/ 0 h 43"/>
                <a:gd name="T2" fmla="*/ 0 w 48"/>
                <a:gd name="T3" fmla="*/ 43 h 43"/>
                <a:gd name="T4" fmla="*/ 48 w 48"/>
                <a:gd name="T5" fmla="*/ 32 h 43"/>
                <a:gd name="T6" fmla="*/ 43 w 48"/>
                <a:gd name="T7" fmla="*/ 23 h 43"/>
                <a:gd name="T8" fmla="*/ 38 w 4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3">
                  <a:moveTo>
                    <a:pt x="38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6" y="30"/>
                    <a:pt x="44" y="27"/>
                    <a:pt x="43" y="23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íSļîďe"/>
            <p:cNvSpPr/>
            <p:nvPr/>
          </p:nvSpPr>
          <p:spPr bwMode="auto">
            <a:xfrm>
              <a:off x="5705475" y="3141663"/>
              <a:ext cx="1376363" cy="581025"/>
            </a:xfrm>
            <a:custGeom>
              <a:avLst/>
              <a:gdLst>
                <a:gd name="T0" fmla="*/ 381 w 381"/>
                <a:gd name="T1" fmla="*/ 0 h 161"/>
                <a:gd name="T2" fmla="*/ 46 w 381"/>
                <a:gd name="T3" fmla="*/ 79 h 161"/>
                <a:gd name="T4" fmla="*/ 0 w 381"/>
                <a:gd name="T5" fmla="*/ 129 h 161"/>
                <a:gd name="T6" fmla="*/ 5 w 381"/>
                <a:gd name="T7" fmla="*/ 152 h 161"/>
                <a:gd name="T8" fmla="*/ 10 w 381"/>
                <a:gd name="T9" fmla="*/ 161 h 161"/>
                <a:gd name="T10" fmla="*/ 20 w 381"/>
                <a:gd name="T11" fmla="*/ 158 h 161"/>
                <a:gd name="T12" fmla="*/ 381 w 381"/>
                <a:gd name="T1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1" h="161">
                  <a:moveTo>
                    <a:pt x="381" y="0"/>
                  </a:moveTo>
                  <a:cubicBezTo>
                    <a:pt x="46" y="79"/>
                    <a:pt x="46" y="79"/>
                    <a:pt x="46" y="7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6" y="156"/>
                    <a:pt x="8" y="159"/>
                    <a:pt x="10" y="161"/>
                  </a:cubicBezTo>
                  <a:cubicBezTo>
                    <a:pt x="20" y="158"/>
                    <a:pt x="20" y="158"/>
                    <a:pt x="20" y="158"/>
                  </a:cubicBezTo>
                  <a:cubicBezTo>
                    <a:pt x="381" y="0"/>
                    <a:pt x="381" y="0"/>
                    <a:pt x="381" y="0"/>
                  </a:cubicBezTo>
                </a:path>
              </a:pathLst>
            </a:custGeom>
            <a:solidFill>
              <a:srgbClr val="A9A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iSḷiďè"/>
            <p:cNvSpPr/>
            <p:nvPr/>
          </p:nvSpPr>
          <p:spPr bwMode="auto">
            <a:xfrm>
              <a:off x="3355975" y="2752726"/>
              <a:ext cx="1162050" cy="873125"/>
            </a:xfrm>
            <a:custGeom>
              <a:avLst/>
              <a:gdLst>
                <a:gd name="T0" fmla="*/ 614 w 732"/>
                <a:gd name="T1" fmla="*/ 350 h 550"/>
                <a:gd name="T2" fmla="*/ 371 w 732"/>
                <a:gd name="T3" fmla="*/ 550 h 550"/>
                <a:gd name="T4" fmla="*/ 732 w 732"/>
                <a:gd name="T5" fmla="*/ 418 h 550"/>
                <a:gd name="T6" fmla="*/ 614 w 732"/>
                <a:gd name="T7" fmla="*/ 350 h 550"/>
                <a:gd name="T8" fmla="*/ 4 w 732"/>
                <a:gd name="T9" fmla="*/ 0 h 550"/>
                <a:gd name="T10" fmla="*/ 0 w 732"/>
                <a:gd name="T11" fmla="*/ 2 h 550"/>
                <a:gd name="T12" fmla="*/ 111 w 732"/>
                <a:gd name="T13" fmla="*/ 166 h 550"/>
                <a:gd name="T14" fmla="*/ 191 w 732"/>
                <a:gd name="T15" fmla="*/ 109 h 550"/>
                <a:gd name="T16" fmla="*/ 4 w 732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2" h="550">
                  <a:moveTo>
                    <a:pt x="614" y="350"/>
                  </a:moveTo>
                  <a:lnTo>
                    <a:pt x="371" y="550"/>
                  </a:lnTo>
                  <a:lnTo>
                    <a:pt x="732" y="418"/>
                  </a:lnTo>
                  <a:lnTo>
                    <a:pt x="614" y="350"/>
                  </a:lnTo>
                  <a:close/>
                  <a:moveTo>
                    <a:pt x="4" y="0"/>
                  </a:moveTo>
                  <a:lnTo>
                    <a:pt x="0" y="2"/>
                  </a:lnTo>
                  <a:lnTo>
                    <a:pt x="111" y="166"/>
                  </a:lnTo>
                  <a:lnTo>
                    <a:pt x="191" y="10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$ļïḋé"/>
            <p:cNvSpPr/>
            <p:nvPr/>
          </p:nvSpPr>
          <p:spPr bwMode="auto">
            <a:xfrm>
              <a:off x="3355975" y="2752726"/>
              <a:ext cx="1162050" cy="873125"/>
            </a:xfrm>
            <a:custGeom>
              <a:avLst/>
              <a:gdLst>
                <a:gd name="T0" fmla="*/ 614 w 732"/>
                <a:gd name="T1" fmla="*/ 350 h 550"/>
                <a:gd name="T2" fmla="*/ 371 w 732"/>
                <a:gd name="T3" fmla="*/ 550 h 550"/>
                <a:gd name="T4" fmla="*/ 732 w 732"/>
                <a:gd name="T5" fmla="*/ 418 h 550"/>
                <a:gd name="T6" fmla="*/ 614 w 732"/>
                <a:gd name="T7" fmla="*/ 350 h 550"/>
                <a:gd name="T8" fmla="*/ 4 w 732"/>
                <a:gd name="T9" fmla="*/ 0 h 550"/>
                <a:gd name="T10" fmla="*/ 0 w 732"/>
                <a:gd name="T11" fmla="*/ 2 h 550"/>
                <a:gd name="T12" fmla="*/ 111 w 732"/>
                <a:gd name="T13" fmla="*/ 166 h 550"/>
                <a:gd name="T14" fmla="*/ 191 w 732"/>
                <a:gd name="T15" fmla="*/ 109 h 550"/>
                <a:gd name="T16" fmla="*/ 4 w 732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2" h="550">
                  <a:moveTo>
                    <a:pt x="614" y="350"/>
                  </a:moveTo>
                  <a:lnTo>
                    <a:pt x="371" y="550"/>
                  </a:lnTo>
                  <a:lnTo>
                    <a:pt x="732" y="418"/>
                  </a:lnTo>
                  <a:lnTo>
                    <a:pt x="614" y="350"/>
                  </a:lnTo>
                  <a:moveTo>
                    <a:pt x="4" y="0"/>
                  </a:moveTo>
                  <a:lnTo>
                    <a:pt x="0" y="2"/>
                  </a:lnTo>
                  <a:lnTo>
                    <a:pt x="111" y="166"/>
                  </a:lnTo>
                  <a:lnTo>
                    <a:pt x="191" y="10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îṥḷíḋe"/>
            <p:cNvSpPr/>
            <p:nvPr/>
          </p:nvSpPr>
          <p:spPr bwMode="auto">
            <a:xfrm>
              <a:off x="3532188" y="2925763"/>
              <a:ext cx="798513" cy="700088"/>
            </a:xfrm>
            <a:custGeom>
              <a:avLst/>
              <a:gdLst>
                <a:gd name="T0" fmla="*/ 80 w 503"/>
                <a:gd name="T1" fmla="*/ 0 h 441"/>
                <a:gd name="T2" fmla="*/ 0 w 503"/>
                <a:gd name="T3" fmla="*/ 57 h 441"/>
                <a:gd name="T4" fmla="*/ 260 w 503"/>
                <a:gd name="T5" fmla="*/ 441 h 441"/>
                <a:gd name="T6" fmla="*/ 503 w 503"/>
                <a:gd name="T7" fmla="*/ 241 h 441"/>
                <a:gd name="T8" fmla="*/ 80 w 503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441">
                  <a:moveTo>
                    <a:pt x="80" y="0"/>
                  </a:moveTo>
                  <a:lnTo>
                    <a:pt x="0" y="57"/>
                  </a:lnTo>
                  <a:lnTo>
                    <a:pt x="260" y="441"/>
                  </a:lnTo>
                  <a:lnTo>
                    <a:pt x="503" y="24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iṥļiďê"/>
            <p:cNvSpPr/>
            <p:nvPr/>
          </p:nvSpPr>
          <p:spPr bwMode="auto">
            <a:xfrm>
              <a:off x="3532188" y="2925763"/>
              <a:ext cx="798513" cy="700088"/>
            </a:xfrm>
            <a:custGeom>
              <a:avLst/>
              <a:gdLst>
                <a:gd name="T0" fmla="*/ 80 w 503"/>
                <a:gd name="T1" fmla="*/ 0 h 441"/>
                <a:gd name="T2" fmla="*/ 0 w 503"/>
                <a:gd name="T3" fmla="*/ 57 h 441"/>
                <a:gd name="T4" fmla="*/ 260 w 503"/>
                <a:gd name="T5" fmla="*/ 441 h 441"/>
                <a:gd name="T6" fmla="*/ 503 w 503"/>
                <a:gd name="T7" fmla="*/ 241 h 441"/>
                <a:gd name="T8" fmla="*/ 80 w 503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441">
                  <a:moveTo>
                    <a:pt x="80" y="0"/>
                  </a:moveTo>
                  <a:lnTo>
                    <a:pt x="0" y="57"/>
                  </a:lnTo>
                  <a:lnTo>
                    <a:pt x="260" y="441"/>
                  </a:lnTo>
                  <a:lnTo>
                    <a:pt x="503" y="241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ṧḻiḋè"/>
            <p:cNvSpPr/>
            <p:nvPr/>
          </p:nvSpPr>
          <p:spPr bwMode="auto">
            <a:xfrm>
              <a:off x="8197850" y="3167063"/>
              <a:ext cx="184150" cy="184150"/>
            </a:xfrm>
            <a:custGeom>
              <a:avLst/>
              <a:gdLst>
                <a:gd name="T0" fmla="*/ 3 w 51"/>
                <a:gd name="T1" fmla="*/ 31 h 51"/>
                <a:gd name="T2" fmla="*/ 30 w 51"/>
                <a:gd name="T3" fmla="*/ 48 h 51"/>
                <a:gd name="T4" fmla="*/ 48 w 51"/>
                <a:gd name="T5" fmla="*/ 21 h 51"/>
                <a:gd name="T6" fmla="*/ 20 w 51"/>
                <a:gd name="T7" fmla="*/ 3 h 51"/>
                <a:gd name="T8" fmla="*/ 3 w 51"/>
                <a:gd name="T9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3" y="31"/>
                  </a:moveTo>
                  <a:cubicBezTo>
                    <a:pt x="6" y="44"/>
                    <a:pt x="18" y="51"/>
                    <a:pt x="30" y="48"/>
                  </a:cubicBezTo>
                  <a:cubicBezTo>
                    <a:pt x="43" y="46"/>
                    <a:pt x="51" y="33"/>
                    <a:pt x="48" y="21"/>
                  </a:cubicBezTo>
                  <a:cubicBezTo>
                    <a:pt x="45" y="8"/>
                    <a:pt x="33" y="0"/>
                    <a:pt x="20" y="3"/>
                  </a:cubicBezTo>
                  <a:cubicBezTo>
                    <a:pt x="8" y="6"/>
                    <a:pt x="0" y="19"/>
                    <a:pt x="3" y="31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iSľídè"/>
            <p:cNvSpPr/>
            <p:nvPr/>
          </p:nvSpPr>
          <p:spPr bwMode="auto">
            <a:xfrm>
              <a:off x="8243888" y="3214688"/>
              <a:ext cx="90488" cy="90488"/>
            </a:xfrm>
            <a:custGeom>
              <a:avLst/>
              <a:gdLst>
                <a:gd name="T0" fmla="*/ 1 w 25"/>
                <a:gd name="T1" fmla="*/ 15 h 25"/>
                <a:gd name="T2" fmla="*/ 15 w 25"/>
                <a:gd name="T3" fmla="*/ 24 h 25"/>
                <a:gd name="T4" fmla="*/ 23 w 25"/>
                <a:gd name="T5" fmla="*/ 10 h 25"/>
                <a:gd name="T6" fmla="*/ 10 w 25"/>
                <a:gd name="T7" fmla="*/ 2 h 25"/>
                <a:gd name="T8" fmla="*/ 1 w 25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1" y="15"/>
                  </a:moveTo>
                  <a:cubicBezTo>
                    <a:pt x="2" y="22"/>
                    <a:pt x="9" y="25"/>
                    <a:pt x="15" y="24"/>
                  </a:cubicBezTo>
                  <a:cubicBezTo>
                    <a:pt x="21" y="23"/>
                    <a:pt x="25" y="16"/>
                    <a:pt x="23" y="10"/>
                  </a:cubicBezTo>
                  <a:cubicBezTo>
                    <a:pt x="22" y="4"/>
                    <a:pt x="16" y="0"/>
                    <a:pt x="10" y="2"/>
                  </a:cubicBezTo>
                  <a:cubicBezTo>
                    <a:pt x="4" y="3"/>
                    <a:pt x="0" y="9"/>
                    <a:pt x="1" y="15"/>
                  </a:cubicBezTo>
                  <a:close/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Sļíḓê"/>
            <p:cNvSpPr/>
            <p:nvPr/>
          </p:nvSpPr>
          <p:spPr bwMode="auto">
            <a:xfrm>
              <a:off x="6045200" y="3662363"/>
              <a:ext cx="184150" cy="182563"/>
            </a:xfrm>
            <a:custGeom>
              <a:avLst/>
              <a:gdLst>
                <a:gd name="T0" fmla="*/ 3 w 51"/>
                <a:gd name="T1" fmla="*/ 31 h 51"/>
                <a:gd name="T2" fmla="*/ 31 w 51"/>
                <a:gd name="T3" fmla="*/ 48 h 51"/>
                <a:gd name="T4" fmla="*/ 48 w 51"/>
                <a:gd name="T5" fmla="*/ 20 h 51"/>
                <a:gd name="T6" fmla="*/ 20 w 51"/>
                <a:gd name="T7" fmla="*/ 3 h 51"/>
                <a:gd name="T8" fmla="*/ 3 w 51"/>
                <a:gd name="T9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3" y="31"/>
                  </a:moveTo>
                  <a:cubicBezTo>
                    <a:pt x="6" y="43"/>
                    <a:pt x="18" y="51"/>
                    <a:pt x="31" y="48"/>
                  </a:cubicBezTo>
                  <a:cubicBezTo>
                    <a:pt x="43" y="45"/>
                    <a:pt x="51" y="33"/>
                    <a:pt x="48" y="20"/>
                  </a:cubicBezTo>
                  <a:cubicBezTo>
                    <a:pt x="45" y="8"/>
                    <a:pt x="33" y="0"/>
                    <a:pt x="20" y="3"/>
                  </a:cubicBezTo>
                  <a:cubicBezTo>
                    <a:pt x="8" y="6"/>
                    <a:pt x="0" y="18"/>
                    <a:pt x="3" y="31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îṥľiḓê"/>
            <p:cNvSpPr/>
            <p:nvPr/>
          </p:nvSpPr>
          <p:spPr bwMode="auto">
            <a:xfrm>
              <a:off x="5861050" y="3705226"/>
              <a:ext cx="180975" cy="184150"/>
            </a:xfrm>
            <a:custGeom>
              <a:avLst/>
              <a:gdLst>
                <a:gd name="T0" fmla="*/ 3 w 50"/>
                <a:gd name="T1" fmla="*/ 31 h 51"/>
                <a:gd name="T2" fmla="*/ 30 w 50"/>
                <a:gd name="T3" fmla="*/ 48 h 51"/>
                <a:gd name="T4" fmla="*/ 48 w 50"/>
                <a:gd name="T5" fmla="*/ 20 h 51"/>
                <a:gd name="T6" fmla="*/ 20 w 50"/>
                <a:gd name="T7" fmla="*/ 3 h 51"/>
                <a:gd name="T8" fmla="*/ 3 w 50"/>
                <a:gd name="T9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3" y="31"/>
                  </a:moveTo>
                  <a:cubicBezTo>
                    <a:pt x="5" y="43"/>
                    <a:pt x="18" y="51"/>
                    <a:pt x="30" y="48"/>
                  </a:cubicBezTo>
                  <a:cubicBezTo>
                    <a:pt x="43" y="45"/>
                    <a:pt x="50" y="33"/>
                    <a:pt x="48" y="20"/>
                  </a:cubicBezTo>
                  <a:cubicBezTo>
                    <a:pt x="45" y="8"/>
                    <a:pt x="32" y="0"/>
                    <a:pt x="20" y="3"/>
                  </a:cubicBezTo>
                  <a:cubicBezTo>
                    <a:pt x="7" y="6"/>
                    <a:pt x="0" y="18"/>
                    <a:pt x="3" y="31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îSḷîḑè"/>
            <p:cNvSpPr/>
            <p:nvPr/>
          </p:nvSpPr>
          <p:spPr bwMode="auto">
            <a:xfrm>
              <a:off x="6532563" y="3305176"/>
              <a:ext cx="268288" cy="173038"/>
            </a:xfrm>
            <a:custGeom>
              <a:avLst/>
              <a:gdLst>
                <a:gd name="T0" fmla="*/ 65 w 74"/>
                <a:gd name="T1" fmla="*/ 0 h 48"/>
                <a:gd name="T2" fmla="*/ 3 w 74"/>
                <a:gd name="T3" fmla="*/ 35 h 48"/>
                <a:gd name="T4" fmla="*/ 74 w 74"/>
                <a:gd name="T5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48">
                  <a:moveTo>
                    <a:pt x="65" y="0"/>
                  </a:moveTo>
                  <a:cubicBezTo>
                    <a:pt x="28" y="9"/>
                    <a:pt x="0" y="24"/>
                    <a:pt x="3" y="35"/>
                  </a:cubicBezTo>
                  <a:cubicBezTo>
                    <a:pt x="5" y="46"/>
                    <a:pt x="37" y="48"/>
                    <a:pt x="74" y="40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îsliḑe"/>
            <p:cNvSpPr/>
            <p:nvPr/>
          </p:nvSpPr>
          <p:spPr bwMode="auto">
            <a:xfrm>
              <a:off x="5265738" y="3132138"/>
              <a:ext cx="1917700" cy="309563"/>
            </a:xfrm>
            <a:custGeom>
              <a:avLst/>
              <a:gdLst>
                <a:gd name="T0" fmla="*/ 418 w 1208"/>
                <a:gd name="T1" fmla="*/ 195 h 195"/>
                <a:gd name="T2" fmla="*/ 9 w 1208"/>
                <a:gd name="T3" fmla="*/ 120 h 195"/>
                <a:gd name="T4" fmla="*/ 0 w 1208"/>
                <a:gd name="T5" fmla="*/ 84 h 195"/>
                <a:gd name="T6" fmla="*/ 1208 w 1208"/>
                <a:gd name="T7" fmla="*/ 0 h 195"/>
                <a:gd name="T8" fmla="*/ 418 w 1208"/>
                <a:gd name="T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8" h="195">
                  <a:moveTo>
                    <a:pt x="418" y="195"/>
                  </a:moveTo>
                  <a:lnTo>
                    <a:pt x="9" y="120"/>
                  </a:lnTo>
                  <a:lnTo>
                    <a:pt x="0" y="84"/>
                  </a:lnTo>
                  <a:lnTo>
                    <a:pt x="1208" y="0"/>
                  </a:lnTo>
                  <a:lnTo>
                    <a:pt x="418" y="19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śḻiḓe"/>
            <p:cNvSpPr/>
            <p:nvPr/>
          </p:nvSpPr>
          <p:spPr bwMode="auto">
            <a:xfrm>
              <a:off x="5864225" y="3113088"/>
              <a:ext cx="1350963" cy="357188"/>
            </a:xfrm>
            <a:custGeom>
              <a:avLst/>
              <a:gdLst>
                <a:gd name="T0" fmla="*/ 11 w 374"/>
                <a:gd name="T1" fmla="*/ 98 h 99"/>
                <a:gd name="T2" fmla="*/ 367 w 374"/>
                <a:gd name="T3" fmla="*/ 16 h 99"/>
                <a:gd name="T4" fmla="*/ 373 w 374"/>
                <a:gd name="T5" fmla="*/ 7 h 99"/>
                <a:gd name="T6" fmla="*/ 364 w 374"/>
                <a:gd name="T7" fmla="*/ 1 h 99"/>
                <a:gd name="T8" fmla="*/ 7 w 374"/>
                <a:gd name="T9" fmla="*/ 83 h 99"/>
                <a:gd name="T10" fmla="*/ 1 w 374"/>
                <a:gd name="T11" fmla="*/ 92 h 99"/>
                <a:gd name="T12" fmla="*/ 11 w 374"/>
                <a:gd name="T13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99">
                  <a:moveTo>
                    <a:pt x="11" y="98"/>
                  </a:moveTo>
                  <a:cubicBezTo>
                    <a:pt x="367" y="16"/>
                    <a:pt x="367" y="16"/>
                    <a:pt x="367" y="16"/>
                  </a:cubicBezTo>
                  <a:cubicBezTo>
                    <a:pt x="371" y="15"/>
                    <a:pt x="374" y="11"/>
                    <a:pt x="373" y="7"/>
                  </a:cubicBezTo>
                  <a:cubicBezTo>
                    <a:pt x="372" y="2"/>
                    <a:pt x="368" y="0"/>
                    <a:pt x="364" y="1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3" y="84"/>
                    <a:pt x="0" y="88"/>
                    <a:pt x="1" y="92"/>
                  </a:cubicBezTo>
                  <a:cubicBezTo>
                    <a:pt x="2" y="96"/>
                    <a:pt x="6" y="99"/>
                    <a:pt x="11" y="98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í$ľiḍè"/>
            <p:cNvSpPr/>
            <p:nvPr/>
          </p:nvSpPr>
          <p:spPr bwMode="auto">
            <a:xfrm>
              <a:off x="3398838" y="3625851"/>
              <a:ext cx="1101725" cy="288925"/>
            </a:xfrm>
            <a:custGeom>
              <a:avLst/>
              <a:gdLst>
                <a:gd name="T0" fmla="*/ 1 w 305"/>
                <a:gd name="T1" fmla="*/ 75 h 80"/>
                <a:gd name="T2" fmla="*/ 155 w 305"/>
                <a:gd name="T3" fmla="*/ 49 h 80"/>
                <a:gd name="T4" fmla="*/ 304 w 305"/>
                <a:gd name="T5" fmla="*/ 5 h 80"/>
                <a:gd name="T6" fmla="*/ 151 w 305"/>
                <a:gd name="T7" fmla="*/ 31 h 80"/>
                <a:gd name="T8" fmla="*/ 1 w 305"/>
                <a:gd name="T9" fmla="*/ 7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80">
                  <a:moveTo>
                    <a:pt x="1" y="75"/>
                  </a:moveTo>
                  <a:cubicBezTo>
                    <a:pt x="3" y="80"/>
                    <a:pt x="71" y="68"/>
                    <a:pt x="155" y="49"/>
                  </a:cubicBezTo>
                  <a:cubicBezTo>
                    <a:pt x="238" y="30"/>
                    <a:pt x="305" y="10"/>
                    <a:pt x="304" y="5"/>
                  </a:cubicBezTo>
                  <a:cubicBezTo>
                    <a:pt x="303" y="0"/>
                    <a:pt x="234" y="12"/>
                    <a:pt x="151" y="31"/>
                  </a:cubicBezTo>
                  <a:cubicBezTo>
                    <a:pt x="67" y="50"/>
                    <a:pt x="0" y="70"/>
                    <a:pt x="1" y="7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îṥḻîḑè"/>
            <p:cNvSpPr/>
            <p:nvPr/>
          </p:nvSpPr>
          <p:spPr bwMode="auto">
            <a:xfrm>
              <a:off x="6735763" y="3106738"/>
              <a:ext cx="558800" cy="422275"/>
            </a:xfrm>
            <a:custGeom>
              <a:avLst/>
              <a:gdLst>
                <a:gd name="T0" fmla="*/ 30 w 155"/>
                <a:gd name="T1" fmla="*/ 116 h 117"/>
                <a:gd name="T2" fmla="*/ 142 w 155"/>
                <a:gd name="T3" fmla="*/ 98 h 117"/>
                <a:gd name="T4" fmla="*/ 153 w 155"/>
                <a:gd name="T5" fmla="*/ 82 h 117"/>
                <a:gd name="T6" fmla="*/ 137 w 155"/>
                <a:gd name="T7" fmla="*/ 12 h 117"/>
                <a:gd name="T8" fmla="*/ 120 w 155"/>
                <a:gd name="T9" fmla="*/ 2 h 117"/>
                <a:gd name="T10" fmla="*/ 12 w 155"/>
                <a:gd name="T11" fmla="*/ 34 h 117"/>
                <a:gd name="T12" fmla="*/ 2 w 155"/>
                <a:gd name="T13" fmla="*/ 50 h 117"/>
                <a:gd name="T14" fmla="*/ 15 w 155"/>
                <a:gd name="T15" fmla="*/ 105 h 117"/>
                <a:gd name="T16" fmla="*/ 30 w 155"/>
                <a:gd name="T17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17">
                  <a:moveTo>
                    <a:pt x="30" y="116"/>
                  </a:moveTo>
                  <a:cubicBezTo>
                    <a:pt x="142" y="98"/>
                    <a:pt x="142" y="98"/>
                    <a:pt x="142" y="98"/>
                  </a:cubicBezTo>
                  <a:cubicBezTo>
                    <a:pt x="150" y="97"/>
                    <a:pt x="155" y="90"/>
                    <a:pt x="153" y="82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6" y="4"/>
                    <a:pt x="128" y="0"/>
                    <a:pt x="120" y="2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5" y="36"/>
                    <a:pt x="0" y="43"/>
                    <a:pt x="2" y="50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16" y="112"/>
                    <a:pt x="23" y="117"/>
                    <a:pt x="30" y="116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ś1iḍè"/>
            <p:cNvSpPr/>
            <p:nvPr/>
          </p:nvSpPr>
          <p:spPr bwMode="auto">
            <a:xfrm>
              <a:off x="3441700" y="2786063"/>
              <a:ext cx="484188" cy="749300"/>
            </a:xfrm>
            <a:custGeom>
              <a:avLst/>
              <a:gdLst>
                <a:gd name="T0" fmla="*/ 116 w 305"/>
                <a:gd name="T1" fmla="*/ 0 h 472"/>
                <a:gd name="T2" fmla="*/ 305 w 305"/>
                <a:gd name="T3" fmla="*/ 472 h 472"/>
                <a:gd name="T4" fmla="*/ 0 w 305"/>
                <a:gd name="T5" fmla="*/ 11 h 472"/>
                <a:gd name="T6" fmla="*/ 116 w 305"/>
                <a:gd name="T7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472">
                  <a:moveTo>
                    <a:pt x="116" y="0"/>
                  </a:moveTo>
                  <a:lnTo>
                    <a:pt x="305" y="472"/>
                  </a:lnTo>
                  <a:lnTo>
                    <a:pt x="0" y="1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ṣľïḓê"/>
            <p:cNvSpPr/>
            <p:nvPr/>
          </p:nvSpPr>
          <p:spPr bwMode="auto">
            <a:xfrm>
              <a:off x="6092825" y="3708401"/>
              <a:ext cx="93663" cy="90488"/>
            </a:xfrm>
            <a:custGeom>
              <a:avLst/>
              <a:gdLst>
                <a:gd name="T0" fmla="*/ 2 w 26"/>
                <a:gd name="T1" fmla="*/ 15 h 25"/>
                <a:gd name="T2" fmla="*/ 16 w 26"/>
                <a:gd name="T3" fmla="*/ 24 h 25"/>
                <a:gd name="T4" fmla="*/ 24 w 26"/>
                <a:gd name="T5" fmla="*/ 10 h 25"/>
                <a:gd name="T6" fmla="*/ 10 w 26"/>
                <a:gd name="T7" fmla="*/ 2 h 25"/>
                <a:gd name="T8" fmla="*/ 2 w 26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" y="15"/>
                  </a:moveTo>
                  <a:cubicBezTo>
                    <a:pt x="3" y="22"/>
                    <a:pt x="9" y="25"/>
                    <a:pt x="16" y="24"/>
                  </a:cubicBezTo>
                  <a:cubicBezTo>
                    <a:pt x="22" y="23"/>
                    <a:pt x="26" y="16"/>
                    <a:pt x="24" y="10"/>
                  </a:cubicBezTo>
                  <a:cubicBezTo>
                    <a:pt x="23" y="4"/>
                    <a:pt x="17" y="0"/>
                    <a:pt x="10" y="2"/>
                  </a:cubicBezTo>
                  <a:cubicBezTo>
                    <a:pt x="4" y="3"/>
                    <a:pt x="0" y="9"/>
                    <a:pt x="2" y="15"/>
                  </a:cubicBezTo>
                  <a:close/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şľíďè"/>
            <p:cNvSpPr/>
            <p:nvPr/>
          </p:nvSpPr>
          <p:spPr bwMode="auto">
            <a:xfrm>
              <a:off x="5908675" y="3751263"/>
              <a:ext cx="90488" cy="90488"/>
            </a:xfrm>
            <a:custGeom>
              <a:avLst/>
              <a:gdLst>
                <a:gd name="T0" fmla="*/ 1 w 25"/>
                <a:gd name="T1" fmla="*/ 15 h 25"/>
                <a:gd name="T2" fmla="*/ 15 w 25"/>
                <a:gd name="T3" fmla="*/ 24 h 25"/>
                <a:gd name="T4" fmla="*/ 24 w 25"/>
                <a:gd name="T5" fmla="*/ 10 h 25"/>
                <a:gd name="T6" fmla="*/ 10 w 25"/>
                <a:gd name="T7" fmla="*/ 2 h 25"/>
                <a:gd name="T8" fmla="*/ 1 w 25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1" y="15"/>
                  </a:moveTo>
                  <a:cubicBezTo>
                    <a:pt x="3" y="21"/>
                    <a:pt x="9" y="25"/>
                    <a:pt x="15" y="24"/>
                  </a:cubicBezTo>
                  <a:cubicBezTo>
                    <a:pt x="21" y="22"/>
                    <a:pt x="25" y="16"/>
                    <a:pt x="24" y="10"/>
                  </a:cubicBezTo>
                  <a:cubicBezTo>
                    <a:pt x="22" y="4"/>
                    <a:pt x="16" y="0"/>
                    <a:pt x="10" y="2"/>
                  </a:cubicBezTo>
                  <a:cubicBezTo>
                    <a:pt x="4" y="3"/>
                    <a:pt x="0" y="9"/>
                    <a:pt x="1" y="15"/>
                  </a:cubicBezTo>
                  <a:close/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iṩḻiḓé"/>
            <p:cNvSpPr/>
            <p:nvPr/>
          </p:nvSpPr>
          <p:spPr bwMode="auto">
            <a:xfrm>
              <a:off x="7070725" y="3132138"/>
              <a:ext cx="311150" cy="309563"/>
            </a:xfrm>
            <a:custGeom>
              <a:avLst/>
              <a:gdLst>
                <a:gd name="T0" fmla="*/ 5 w 86"/>
                <a:gd name="T1" fmla="*/ 52 h 86"/>
                <a:gd name="T2" fmla="*/ 52 w 86"/>
                <a:gd name="T3" fmla="*/ 81 h 86"/>
                <a:gd name="T4" fmla="*/ 81 w 86"/>
                <a:gd name="T5" fmla="*/ 34 h 86"/>
                <a:gd name="T6" fmla="*/ 35 w 86"/>
                <a:gd name="T7" fmla="*/ 5 h 86"/>
                <a:gd name="T8" fmla="*/ 5 w 86"/>
                <a:gd name="T9" fmla="*/ 5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5" y="52"/>
                  </a:moveTo>
                  <a:cubicBezTo>
                    <a:pt x="10" y="73"/>
                    <a:pt x="31" y="86"/>
                    <a:pt x="52" y="81"/>
                  </a:cubicBezTo>
                  <a:cubicBezTo>
                    <a:pt x="73" y="76"/>
                    <a:pt x="86" y="55"/>
                    <a:pt x="81" y="34"/>
                  </a:cubicBezTo>
                  <a:cubicBezTo>
                    <a:pt x="77" y="13"/>
                    <a:pt x="56" y="0"/>
                    <a:pt x="35" y="5"/>
                  </a:cubicBezTo>
                  <a:cubicBezTo>
                    <a:pt x="14" y="10"/>
                    <a:pt x="0" y="31"/>
                    <a:pt x="5" y="5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íṡļíďe"/>
            <p:cNvSpPr/>
            <p:nvPr/>
          </p:nvSpPr>
          <p:spPr bwMode="auto">
            <a:xfrm>
              <a:off x="8039100" y="2687638"/>
              <a:ext cx="150813" cy="255588"/>
            </a:xfrm>
            <a:custGeom>
              <a:avLst/>
              <a:gdLst>
                <a:gd name="T0" fmla="*/ 22 w 42"/>
                <a:gd name="T1" fmla="*/ 70 h 71"/>
                <a:gd name="T2" fmla="*/ 35 w 42"/>
                <a:gd name="T3" fmla="*/ 67 h 71"/>
                <a:gd name="T4" fmla="*/ 41 w 42"/>
                <a:gd name="T5" fmla="*/ 58 h 71"/>
                <a:gd name="T6" fmla="*/ 29 w 42"/>
                <a:gd name="T7" fmla="*/ 7 h 71"/>
                <a:gd name="T8" fmla="*/ 20 w 42"/>
                <a:gd name="T9" fmla="*/ 1 h 71"/>
                <a:gd name="T10" fmla="*/ 7 w 42"/>
                <a:gd name="T11" fmla="*/ 4 h 71"/>
                <a:gd name="T12" fmla="*/ 1 w 42"/>
                <a:gd name="T13" fmla="*/ 13 h 71"/>
                <a:gd name="T14" fmla="*/ 13 w 42"/>
                <a:gd name="T15" fmla="*/ 64 h 71"/>
                <a:gd name="T16" fmla="*/ 22 w 42"/>
                <a:gd name="T17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71">
                  <a:moveTo>
                    <a:pt x="22" y="70"/>
                  </a:moveTo>
                  <a:cubicBezTo>
                    <a:pt x="35" y="67"/>
                    <a:pt x="35" y="67"/>
                    <a:pt x="35" y="67"/>
                  </a:cubicBezTo>
                  <a:cubicBezTo>
                    <a:pt x="39" y="66"/>
                    <a:pt x="42" y="62"/>
                    <a:pt x="41" y="5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3"/>
                    <a:pt x="24" y="0"/>
                    <a:pt x="20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9"/>
                    <a:pt x="1" y="1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8"/>
                    <a:pt x="18" y="71"/>
                    <a:pt x="22" y="7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îṧļïḓè"/>
            <p:cNvSpPr/>
            <p:nvPr/>
          </p:nvSpPr>
          <p:spPr bwMode="auto">
            <a:xfrm>
              <a:off x="7515225" y="3019426"/>
              <a:ext cx="473075" cy="166688"/>
            </a:xfrm>
            <a:custGeom>
              <a:avLst/>
              <a:gdLst>
                <a:gd name="T0" fmla="*/ 119 w 131"/>
                <a:gd name="T1" fmla="*/ 0 h 46"/>
                <a:gd name="T2" fmla="*/ 117 w 131"/>
                <a:gd name="T3" fmla="*/ 0 h 46"/>
                <a:gd name="T4" fmla="*/ 9 w 131"/>
                <a:gd name="T5" fmla="*/ 25 h 46"/>
                <a:gd name="T6" fmla="*/ 1 w 131"/>
                <a:gd name="T7" fmla="*/ 38 h 46"/>
                <a:gd name="T8" fmla="*/ 12 w 131"/>
                <a:gd name="T9" fmla="*/ 46 h 46"/>
                <a:gd name="T10" fmla="*/ 14 w 131"/>
                <a:gd name="T11" fmla="*/ 46 h 46"/>
                <a:gd name="T12" fmla="*/ 122 w 131"/>
                <a:gd name="T13" fmla="*/ 21 h 46"/>
                <a:gd name="T14" fmla="*/ 130 w 131"/>
                <a:gd name="T15" fmla="*/ 8 h 46"/>
                <a:gd name="T16" fmla="*/ 119 w 131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46">
                  <a:moveTo>
                    <a:pt x="119" y="0"/>
                  </a:moveTo>
                  <a:cubicBezTo>
                    <a:pt x="118" y="0"/>
                    <a:pt x="117" y="0"/>
                    <a:pt x="117" y="0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3" y="26"/>
                    <a:pt x="0" y="32"/>
                    <a:pt x="1" y="38"/>
                  </a:cubicBezTo>
                  <a:cubicBezTo>
                    <a:pt x="2" y="43"/>
                    <a:pt x="7" y="46"/>
                    <a:pt x="12" y="46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7" y="20"/>
                    <a:pt x="131" y="14"/>
                    <a:pt x="130" y="8"/>
                  </a:cubicBezTo>
                  <a:cubicBezTo>
                    <a:pt x="128" y="3"/>
                    <a:pt x="124" y="0"/>
                    <a:pt x="119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iṩḻîḍe"/>
            <p:cNvSpPr/>
            <p:nvPr/>
          </p:nvSpPr>
          <p:spPr bwMode="auto">
            <a:xfrm>
              <a:off x="5005388" y="3592513"/>
              <a:ext cx="476250" cy="169863"/>
            </a:xfrm>
            <a:custGeom>
              <a:avLst/>
              <a:gdLst>
                <a:gd name="T0" fmla="*/ 120 w 132"/>
                <a:gd name="T1" fmla="*/ 0 h 47"/>
                <a:gd name="T2" fmla="*/ 117 w 132"/>
                <a:gd name="T3" fmla="*/ 1 h 47"/>
                <a:gd name="T4" fmla="*/ 10 w 132"/>
                <a:gd name="T5" fmla="*/ 25 h 47"/>
                <a:gd name="T6" fmla="*/ 2 w 132"/>
                <a:gd name="T7" fmla="*/ 38 h 47"/>
                <a:gd name="T8" fmla="*/ 12 w 132"/>
                <a:gd name="T9" fmla="*/ 47 h 47"/>
                <a:gd name="T10" fmla="*/ 15 w 132"/>
                <a:gd name="T11" fmla="*/ 46 h 47"/>
                <a:gd name="T12" fmla="*/ 122 w 132"/>
                <a:gd name="T13" fmla="*/ 22 h 47"/>
                <a:gd name="T14" fmla="*/ 130 w 132"/>
                <a:gd name="T15" fmla="*/ 9 h 47"/>
                <a:gd name="T16" fmla="*/ 120 w 132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7">
                  <a:moveTo>
                    <a:pt x="120" y="0"/>
                  </a:moveTo>
                  <a:cubicBezTo>
                    <a:pt x="119" y="0"/>
                    <a:pt x="118" y="1"/>
                    <a:pt x="117" y="1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4" y="27"/>
                    <a:pt x="0" y="33"/>
                    <a:pt x="2" y="38"/>
                  </a:cubicBezTo>
                  <a:cubicBezTo>
                    <a:pt x="3" y="43"/>
                    <a:pt x="7" y="47"/>
                    <a:pt x="12" y="47"/>
                  </a:cubicBezTo>
                  <a:cubicBezTo>
                    <a:pt x="13" y="47"/>
                    <a:pt x="14" y="47"/>
                    <a:pt x="15" y="46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8" y="20"/>
                    <a:pt x="132" y="15"/>
                    <a:pt x="130" y="9"/>
                  </a:cubicBezTo>
                  <a:cubicBezTo>
                    <a:pt x="129" y="4"/>
                    <a:pt x="125" y="0"/>
                    <a:pt x="120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75" y="3083560"/>
            <a:ext cx="10317480" cy="29184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39800" y="1899285"/>
            <a:ext cx="10109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构建倒排索引：正文与标题的倒排索引结构（按照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idf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排序）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 &lt;term, &lt;docID, idf&gt;&gt;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1"/>
          <p:cNvSpPr/>
          <p:nvPr/>
        </p:nvSpPr>
        <p:spPr>
          <a:xfrm>
            <a:off x="0" y="259028"/>
            <a:ext cx="4216893" cy="1248139"/>
          </a:xfrm>
          <a:prstGeom prst="homePlate">
            <a:avLst/>
          </a:prstGeom>
          <a:solidFill>
            <a:srgbClr val="8A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flipH="1">
            <a:off x="4871094" y="4128702"/>
            <a:ext cx="425207" cy="445754"/>
            <a:chOff x="7002627" y="828237"/>
            <a:chExt cx="444697" cy="466185"/>
          </a:xfrm>
          <a:solidFill>
            <a:srgbClr val="FEFEFE"/>
          </a:solidFill>
          <a:effectLst/>
        </p:grpSpPr>
        <p:sp>
          <p:nvSpPr>
            <p:cNvPr id="15" name="Freeform 11"/>
            <p:cNvSpPr/>
            <p:nvPr/>
          </p:nvSpPr>
          <p:spPr bwMode="auto">
            <a:xfrm>
              <a:off x="7133420" y="1073942"/>
              <a:ext cx="88753" cy="87818"/>
            </a:xfrm>
            <a:custGeom>
              <a:avLst/>
              <a:gdLst>
                <a:gd name="T0" fmla="*/ 24 w 40"/>
                <a:gd name="T1" fmla="*/ 1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39 w 40"/>
                <a:gd name="T11" fmla="*/ 15 h 40"/>
                <a:gd name="T12" fmla="*/ 15 w 40"/>
                <a:gd name="T13" fmla="*/ 26 h 40"/>
                <a:gd name="T14" fmla="*/ 24 w 40"/>
                <a:gd name="T15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24" y="1"/>
                  </a:moveTo>
                  <a:cubicBezTo>
                    <a:pt x="23" y="1"/>
                    <a:pt x="2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18"/>
                    <a:pt x="40" y="17"/>
                    <a:pt x="39" y="15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7002627" y="943149"/>
              <a:ext cx="351273" cy="351273"/>
            </a:xfrm>
            <a:custGeom>
              <a:avLst/>
              <a:gdLst>
                <a:gd name="T0" fmla="*/ 131 w 159"/>
                <a:gd name="T1" fmla="*/ 41 h 159"/>
                <a:gd name="T2" fmla="*/ 144 w 159"/>
                <a:gd name="T3" fmla="*/ 79 h 159"/>
                <a:gd name="T4" fmla="*/ 79 w 159"/>
                <a:gd name="T5" fmla="*/ 144 h 159"/>
                <a:gd name="T6" fmla="*/ 15 w 159"/>
                <a:gd name="T7" fmla="*/ 79 h 159"/>
                <a:gd name="T8" fmla="*/ 79 w 159"/>
                <a:gd name="T9" fmla="*/ 15 h 159"/>
                <a:gd name="T10" fmla="*/ 112 w 159"/>
                <a:gd name="T11" fmla="*/ 24 h 159"/>
                <a:gd name="T12" fmla="*/ 122 w 159"/>
                <a:gd name="T13" fmla="*/ 13 h 159"/>
                <a:gd name="T14" fmla="*/ 79 w 159"/>
                <a:gd name="T15" fmla="*/ 0 h 159"/>
                <a:gd name="T16" fmla="*/ 0 w 159"/>
                <a:gd name="T17" fmla="*/ 79 h 159"/>
                <a:gd name="T18" fmla="*/ 79 w 159"/>
                <a:gd name="T19" fmla="*/ 159 h 159"/>
                <a:gd name="T20" fmla="*/ 159 w 159"/>
                <a:gd name="T21" fmla="*/ 79 h 159"/>
                <a:gd name="T22" fmla="*/ 141 w 159"/>
                <a:gd name="T23" fmla="*/ 30 h 159"/>
                <a:gd name="T24" fmla="*/ 131 w 159"/>
                <a:gd name="T25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159">
                  <a:moveTo>
                    <a:pt x="131" y="41"/>
                  </a:moveTo>
                  <a:cubicBezTo>
                    <a:pt x="139" y="52"/>
                    <a:pt x="144" y="65"/>
                    <a:pt x="144" y="79"/>
                  </a:cubicBezTo>
                  <a:cubicBezTo>
                    <a:pt x="144" y="115"/>
                    <a:pt x="115" y="144"/>
                    <a:pt x="79" y="144"/>
                  </a:cubicBezTo>
                  <a:cubicBezTo>
                    <a:pt x="44" y="144"/>
                    <a:pt x="15" y="115"/>
                    <a:pt x="15" y="79"/>
                  </a:cubicBezTo>
                  <a:cubicBezTo>
                    <a:pt x="15" y="44"/>
                    <a:pt x="44" y="15"/>
                    <a:pt x="79" y="15"/>
                  </a:cubicBezTo>
                  <a:cubicBezTo>
                    <a:pt x="91" y="15"/>
                    <a:pt x="103" y="18"/>
                    <a:pt x="112" y="2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0" y="5"/>
                    <a:pt x="95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  <a:cubicBezTo>
                    <a:pt x="123" y="159"/>
                    <a:pt x="159" y="123"/>
                    <a:pt x="159" y="79"/>
                  </a:cubicBezTo>
                  <a:cubicBezTo>
                    <a:pt x="159" y="61"/>
                    <a:pt x="152" y="43"/>
                    <a:pt x="141" y="30"/>
                  </a:cubicBezTo>
                  <a:lnTo>
                    <a:pt x="1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7177329" y="1049652"/>
              <a:ext cx="66331" cy="68199"/>
            </a:xfrm>
            <a:custGeom>
              <a:avLst/>
              <a:gdLst>
                <a:gd name="T0" fmla="*/ 71 w 71"/>
                <a:gd name="T1" fmla="*/ 30 h 73"/>
                <a:gd name="T2" fmla="*/ 38 w 71"/>
                <a:gd name="T3" fmla="*/ 0 h 73"/>
                <a:gd name="T4" fmla="*/ 19 w 71"/>
                <a:gd name="T5" fmla="*/ 19 h 73"/>
                <a:gd name="T6" fmla="*/ 0 w 71"/>
                <a:gd name="T7" fmla="*/ 73 h 73"/>
                <a:gd name="T8" fmla="*/ 55 w 71"/>
                <a:gd name="T9" fmla="*/ 49 h 73"/>
                <a:gd name="T10" fmla="*/ 71 w 71"/>
                <a:gd name="T11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3">
                  <a:moveTo>
                    <a:pt x="71" y="30"/>
                  </a:moveTo>
                  <a:lnTo>
                    <a:pt x="38" y="0"/>
                  </a:lnTo>
                  <a:lnTo>
                    <a:pt x="19" y="19"/>
                  </a:lnTo>
                  <a:lnTo>
                    <a:pt x="0" y="73"/>
                  </a:lnTo>
                  <a:lnTo>
                    <a:pt x="55" y="49"/>
                  </a:lnTo>
                  <a:lnTo>
                    <a:pt x="7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7219370" y="916990"/>
              <a:ext cx="143873" cy="152281"/>
            </a:xfrm>
            <a:custGeom>
              <a:avLst/>
              <a:gdLst>
                <a:gd name="T0" fmla="*/ 121 w 154"/>
                <a:gd name="T1" fmla="*/ 0 h 163"/>
                <a:gd name="T2" fmla="*/ 0 w 154"/>
                <a:gd name="T3" fmla="*/ 132 h 163"/>
                <a:gd name="T4" fmla="*/ 33 w 154"/>
                <a:gd name="T5" fmla="*/ 163 h 163"/>
                <a:gd name="T6" fmla="*/ 154 w 154"/>
                <a:gd name="T7" fmla="*/ 31 h 163"/>
                <a:gd name="T8" fmla="*/ 121 w 154"/>
                <a:gd name="T9" fmla="*/ 35 h 163"/>
                <a:gd name="T10" fmla="*/ 121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21" y="0"/>
                  </a:moveTo>
                  <a:lnTo>
                    <a:pt x="0" y="132"/>
                  </a:lnTo>
                  <a:lnTo>
                    <a:pt x="33" y="163"/>
                  </a:lnTo>
                  <a:lnTo>
                    <a:pt x="154" y="31"/>
                  </a:lnTo>
                  <a:lnTo>
                    <a:pt x="121" y="35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7338952" y="883357"/>
              <a:ext cx="56988" cy="59791"/>
            </a:xfrm>
            <a:custGeom>
              <a:avLst/>
              <a:gdLst>
                <a:gd name="T0" fmla="*/ 14 w 61"/>
                <a:gd name="T1" fmla="*/ 48 h 64"/>
                <a:gd name="T2" fmla="*/ 14 w 61"/>
                <a:gd name="T3" fmla="*/ 12 h 64"/>
                <a:gd name="T4" fmla="*/ 0 w 61"/>
                <a:gd name="T5" fmla="*/ 0 h 64"/>
                <a:gd name="T6" fmla="*/ 0 w 61"/>
                <a:gd name="T7" fmla="*/ 0 h 64"/>
                <a:gd name="T8" fmla="*/ 0 w 61"/>
                <a:gd name="T9" fmla="*/ 64 h 64"/>
                <a:gd name="T10" fmla="*/ 61 w 61"/>
                <a:gd name="T11" fmla="*/ 55 h 64"/>
                <a:gd name="T12" fmla="*/ 61 w 61"/>
                <a:gd name="T13" fmla="*/ 55 h 64"/>
                <a:gd name="T14" fmla="*/ 50 w 61"/>
                <a:gd name="T15" fmla="*/ 43 h 64"/>
                <a:gd name="T16" fmla="*/ 14 w 61"/>
                <a:gd name="T1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4">
                  <a:moveTo>
                    <a:pt x="14" y="48"/>
                  </a:move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1" y="55"/>
                  </a:lnTo>
                  <a:lnTo>
                    <a:pt x="61" y="55"/>
                  </a:lnTo>
                  <a:lnTo>
                    <a:pt x="50" y="43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7363242" y="855330"/>
              <a:ext cx="59791" cy="61660"/>
            </a:xfrm>
            <a:custGeom>
              <a:avLst/>
              <a:gdLst>
                <a:gd name="T0" fmla="*/ 14 w 64"/>
                <a:gd name="T1" fmla="*/ 49 h 66"/>
                <a:gd name="T2" fmla="*/ 14 w 64"/>
                <a:gd name="T3" fmla="*/ 11 h 66"/>
                <a:gd name="T4" fmla="*/ 2 w 64"/>
                <a:gd name="T5" fmla="*/ 0 h 66"/>
                <a:gd name="T6" fmla="*/ 2 w 64"/>
                <a:gd name="T7" fmla="*/ 0 h 66"/>
                <a:gd name="T8" fmla="*/ 0 w 64"/>
                <a:gd name="T9" fmla="*/ 66 h 66"/>
                <a:gd name="T10" fmla="*/ 64 w 64"/>
                <a:gd name="T11" fmla="*/ 56 h 66"/>
                <a:gd name="T12" fmla="*/ 64 w 64"/>
                <a:gd name="T13" fmla="*/ 56 h 66"/>
                <a:gd name="T14" fmla="*/ 50 w 64"/>
                <a:gd name="T15" fmla="*/ 44 h 66"/>
                <a:gd name="T16" fmla="*/ 14 w 64"/>
                <a:gd name="T17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6">
                  <a:moveTo>
                    <a:pt x="14" y="49"/>
                  </a:moveTo>
                  <a:lnTo>
                    <a:pt x="14" y="1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6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50" y="44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7067089" y="1009479"/>
              <a:ext cx="220480" cy="218612"/>
            </a:xfrm>
            <a:custGeom>
              <a:avLst/>
              <a:gdLst>
                <a:gd name="T0" fmla="*/ 50 w 100"/>
                <a:gd name="T1" fmla="*/ 0 h 99"/>
                <a:gd name="T2" fmla="*/ 0 w 100"/>
                <a:gd name="T3" fmla="*/ 49 h 99"/>
                <a:gd name="T4" fmla="*/ 50 w 100"/>
                <a:gd name="T5" fmla="*/ 99 h 99"/>
                <a:gd name="T6" fmla="*/ 100 w 100"/>
                <a:gd name="T7" fmla="*/ 49 h 99"/>
                <a:gd name="T8" fmla="*/ 92 w 100"/>
                <a:gd name="T9" fmla="*/ 22 h 99"/>
                <a:gd name="T10" fmla="*/ 83 w 100"/>
                <a:gd name="T11" fmla="*/ 32 h 99"/>
                <a:gd name="T12" fmla="*/ 81 w 100"/>
                <a:gd name="T13" fmla="*/ 34 h 99"/>
                <a:gd name="T14" fmla="*/ 85 w 100"/>
                <a:gd name="T15" fmla="*/ 49 h 99"/>
                <a:gd name="T16" fmla="*/ 50 w 100"/>
                <a:gd name="T17" fmla="*/ 84 h 99"/>
                <a:gd name="T18" fmla="*/ 15 w 100"/>
                <a:gd name="T19" fmla="*/ 49 h 99"/>
                <a:gd name="T20" fmla="*/ 50 w 100"/>
                <a:gd name="T21" fmla="*/ 15 h 99"/>
                <a:gd name="T22" fmla="*/ 62 w 100"/>
                <a:gd name="T23" fmla="*/ 17 h 99"/>
                <a:gd name="T24" fmla="*/ 64 w 100"/>
                <a:gd name="T25" fmla="*/ 14 h 99"/>
                <a:gd name="T26" fmla="*/ 73 w 100"/>
                <a:gd name="T27" fmla="*/ 5 h 99"/>
                <a:gd name="T28" fmla="*/ 50 w 100"/>
                <a:gd name="T2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9">
                  <a:moveTo>
                    <a:pt x="50" y="0"/>
                  </a:moveTo>
                  <a:cubicBezTo>
                    <a:pt x="23" y="0"/>
                    <a:pt x="0" y="22"/>
                    <a:pt x="0" y="49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49"/>
                  </a:cubicBezTo>
                  <a:cubicBezTo>
                    <a:pt x="100" y="39"/>
                    <a:pt x="97" y="30"/>
                    <a:pt x="92" y="2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9"/>
                    <a:pt x="85" y="44"/>
                    <a:pt x="85" y="49"/>
                  </a:cubicBezTo>
                  <a:cubicBezTo>
                    <a:pt x="85" y="69"/>
                    <a:pt x="69" y="84"/>
                    <a:pt x="50" y="84"/>
                  </a:cubicBezTo>
                  <a:cubicBezTo>
                    <a:pt x="31" y="84"/>
                    <a:pt x="15" y="69"/>
                    <a:pt x="15" y="49"/>
                  </a:cubicBezTo>
                  <a:cubicBezTo>
                    <a:pt x="15" y="30"/>
                    <a:pt x="31" y="15"/>
                    <a:pt x="50" y="15"/>
                  </a:cubicBezTo>
                  <a:cubicBezTo>
                    <a:pt x="54" y="15"/>
                    <a:pt x="59" y="15"/>
                    <a:pt x="62" y="17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6" y="2"/>
                    <a:pt x="58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7389401" y="828237"/>
              <a:ext cx="57923" cy="59791"/>
            </a:xfrm>
            <a:custGeom>
              <a:avLst/>
              <a:gdLst>
                <a:gd name="T0" fmla="*/ 50 w 62"/>
                <a:gd name="T1" fmla="*/ 43 h 64"/>
                <a:gd name="T2" fmla="*/ 15 w 62"/>
                <a:gd name="T3" fmla="*/ 47 h 64"/>
                <a:gd name="T4" fmla="*/ 15 w 62"/>
                <a:gd name="T5" fmla="*/ 12 h 64"/>
                <a:gd name="T6" fmla="*/ 0 w 62"/>
                <a:gd name="T7" fmla="*/ 0 h 64"/>
                <a:gd name="T8" fmla="*/ 0 w 62"/>
                <a:gd name="T9" fmla="*/ 0 h 64"/>
                <a:gd name="T10" fmla="*/ 0 w 62"/>
                <a:gd name="T11" fmla="*/ 64 h 64"/>
                <a:gd name="T12" fmla="*/ 62 w 62"/>
                <a:gd name="T13" fmla="*/ 55 h 64"/>
                <a:gd name="T14" fmla="*/ 62 w 62"/>
                <a:gd name="T15" fmla="*/ 55 h 64"/>
                <a:gd name="T16" fmla="*/ 50 w 62"/>
                <a:gd name="T17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4">
                  <a:moveTo>
                    <a:pt x="50" y="43"/>
                  </a:moveTo>
                  <a:lnTo>
                    <a:pt x="15" y="47"/>
                  </a:lnTo>
                  <a:lnTo>
                    <a:pt x="15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2" y="55"/>
                  </a:lnTo>
                  <a:lnTo>
                    <a:pt x="62" y="55"/>
                  </a:lnTo>
                  <a:lnTo>
                    <a:pt x="5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23" name="组合 22"/>
          <p:cNvGrpSpPr>
            <a:grpSpLocks noChangeAspect="1"/>
          </p:cNvGrpSpPr>
          <p:nvPr/>
        </p:nvGrpSpPr>
        <p:grpSpPr>
          <a:xfrm flipH="1">
            <a:off x="10155368" y="2337726"/>
            <a:ext cx="349993" cy="391408"/>
            <a:chOff x="5999255" y="3275006"/>
            <a:chExt cx="402656" cy="450303"/>
          </a:xfrm>
          <a:solidFill>
            <a:srgbClr val="FEFEFE"/>
          </a:solidFill>
          <a:effectLst/>
        </p:grpSpPr>
        <p:sp>
          <p:nvSpPr>
            <p:cNvPr id="24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5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6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7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8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flipH="1">
            <a:off x="10191116" y="4173539"/>
            <a:ext cx="321004" cy="317692"/>
            <a:chOff x="6967126" y="4092464"/>
            <a:chExt cx="453105" cy="448433"/>
          </a:xfrm>
          <a:solidFill>
            <a:srgbClr val="FEFEFE"/>
          </a:solidFill>
          <a:effectLst/>
        </p:grpSpPr>
        <p:sp>
          <p:nvSpPr>
            <p:cNvPr id="30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flipH="1">
            <a:off x="4886287" y="2328346"/>
            <a:ext cx="334353" cy="359816"/>
            <a:chOff x="7005429" y="4859473"/>
            <a:chExt cx="466184" cy="501686"/>
          </a:xfrm>
          <a:solidFill>
            <a:srgbClr val="FEFEFE"/>
          </a:solidFill>
          <a:effectLst/>
        </p:grpSpPr>
        <p:sp>
          <p:nvSpPr>
            <p:cNvPr id="33" name="Freeform 154"/>
            <p:cNvSpPr/>
            <p:nvPr/>
          </p:nvSpPr>
          <p:spPr bwMode="auto">
            <a:xfrm>
              <a:off x="7146499" y="5285485"/>
              <a:ext cx="50449" cy="46712"/>
            </a:xfrm>
            <a:custGeom>
              <a:avLst/>
              <a:gdLst>
                <a:gd name="T0" fmla="*/ 16 w 23"/>
                <a:gd name="T1" fmla="*/ 0 h 21"/>
                <a:gd name="T2" fmla="*/ 16 w 23"/>
                <a:gd name="T3" fmla="*/ 4 h 21"/>
                <a:gd name="T4" fmla="*/ 19 w 23"/>
                <a:gd name="T5" fmla="*/ 11 h 21"/>
                <a:gd name="T6" fmla="*/ 10 w 23"/>
                <a:gd name="T7" fmla="*/ 17 h 21"/>
                <a:gd name="T8" fmla="*/ 4 w 23"/>
                <a:gd name="T9" fmla="*/ 9 h 21"/>
                <a:gd name="T10" fmla="*/ 6 w 23"/>
                <a:gd name="T11" fmla="*/ 5 h 21"/>
                <a:gd name="T12" fmla="*/ 6 w 23"/>
                <a:gd name="T13" fmla="*/ 0 h 21"/>
                <a:gd name="T14" fmla="*/ 0 w 23"/>
                <a:gd name="T15" fmla="*/ 10 h 21"/>
                <a:gd name="T16" fmla="*/ 11 w 23"/>
                <a:gd name="T17" fmla="*/ 21 h 21"/>
                <a:gd name="T18" fmla="*/ 23 w 23"/>
                <a:gd name="T19" fmla="*/ 10 h 21"/>
                <a:gd name="T20" fmla="*/ 16 w 23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4" name="Rectangle 155"/>
            <p:cNvSpPr>
              <a:spLocks noChangeArrowheads="1"/>
            </p:cNvSpPr>
            <p:nvPr/>
          </p:nvSpPr>
          <p:spPr bwMode="auto">
            <a:xfrm>
              <a:off x="7166118" y="5278945"/>
              <a:ext cx="9342" cy="326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5" name="Freeform 156"/>
            <p:cNvSpPr>
              <a:spLocks noEditPoints="1"/>
            </p:cNvSpPr>
            <p:nvPr/>
          </p:nvSpPr>
          <p:spPr bwMode="auto">
            <a:xfrm>
              <a:off x="7044667" y="4940751"/>
              <a:ext cx="260652" cy="260652"/>
            </a:xfrm>
            <a:custGeom>
              <a:avLst/>
              <a:gdLst>
                <a:gd name="T0" fmla="*/ 24 w 118"/>
                <a:gd name="T1" fmla="*/ 19 h 118"/>
                <a:gd name="T2" fmla="*/ 19 w 118"/>
                <a:gd name="T3" fmla="*/ 94 h 118"/>
                <a:gd name="T4" fmla="*/ 94 w 118"/>
                <a:gd name="T5" fmla="*/ 99 h 118"/>
                <a:gd name="T6" fmla="*/ 99 w 118"/>
                <a:gd name="T7" fmla="*/ 24 h 118"/>
                <a:gd name="T8" fmla="*/ 24 w 118"/>
                <a:gd name="T9" fmla="*/ 19 h 118"/>
                <a:gd name="T10" fmla="*/ 64 w 118"/>
                <a:gd name="T11" fmla="*/ 84 h 118"/>
                <a:gd name="T12" fmla="*/ 64 w 118"/>
                <a:gd name="T13" fmla="*/ 93 h 118"/>
                <a:gd name="T14" fmla="*/ 56 w 118"/>
                <a:gd name="T15" fmla="*/ 93 h 118"/>
                <a:gd name="T16" fmla="*/ 56 w 118"/>
                <a:gd name="T17" fmla="*/ 85 h 118"/>
                <a:gd name="T18" fmla="*/ 41 w 118"/>
                <a:gd name="T19" fmla="*/ 81 h 118"/>
                <a:gd name="T20" fmla="*/ 43 w 118"/>
                <a:gd name="T21" fmla="*/ 71 h 118"/>
                <a:gd name="T22" fmla="*/ 58 w 118"/>
                <a:gd name="T23" fmla="*/ 75 h 118"/>
                <a:gd name="T24" fmla="*/ 66 w 118"/>
                <a:gd name="T25" fmla="*/ 70 h 118"/>
                <a:gd name="T26" fmla="*/ 57 w 118"/>
                <a:gd name="T27" fmla="*/ 62 h 118"/>
                <a:gd name="T28" fmla="*/ 41 w 118"/>
                <a:gd name="T29" fmla="*/ 46 h 118"/>
                <a:gd name="T30" fmla="*/ 56 w 118"/>
                <a:gd name="T31" fmla="*/ 31 h 118"/>
                <a:gd name="T32" fmla="*/ 56 w 118"/>
                <a:gd name="T33" fmla="*/ 23 h 118"/>
                <a:gd name="T34" fmla="*/ 64 w 118"/>
                <a:gd name="T35" fmla="*/ 23 h 118"/>
                <a:gd name="T36" fmla="*/ 64 w 118"/>
                <a:gd name="T37" fmla="*/ 30 h 118"/>
                <a:gd name="T38" fmla="*/ 77 w 118"/>
                <a:gd name="T39" fmla="*/ 33 h 118"/>
                <a:gd name="T40" fmla="*/ 74 w 118"/>
                <a:gd name="T41" fmla="*/ 43 h 118"/>
                <a:gd name="T42" fmla="*/ 62 w 118"/>
                <a:gd name="T43" fmla="*/ 40 h 118"/>
                <a:gd name="T44" fmla="*/ 55 w 118"/>
                <a:gd name="T45" fmla="*/ 45 h 118"/>
                <a:gd name="T46" fmla="*/ 65 w 118"/>
                <a:gd name="T47" fmla="*/ 52 h 118"/>
                <a:gd name="T48" fmla="*/ 79 w 118"/>
                <a:gd name="T49" fmla="*/ 69 h 118"/>
                <a:gd name="T50" fmla="*/ 64 w 118"/>
                <a:gd name="T51" fmla="*/ 8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6" name="Freeform 157"/>
            <p:cNvSpPr>
              <a:spLocks noEditPoints="1"/>
            </p:cNvSpPr>
            <p:nvPr/>
          </p:nvSpPr>
          <p:spPr bwMode="auto">
            <a:xfrm>
              <a:off x="7005429" y="4859473"/>
              <a:ext cx="338194" cy="501686"/>
            </a:xfrm>
            <a:custGeom>
              <a:avLst/>
              <a:gdLst>
                <a:gd name="T0" fmla="*/ 138 w 153"/>
                <a:gd name="T1" fmla="*/ 177 h 227"/>
                <a:gd name="T2" fmla="*/ 16 w 153"/>
                <a:gd name="T3" fmla="*/ 177 h 227"/>
                <a:gd name="T4" fmla="*/ 16 w 153"/>
                <a:gd name="T5" fmla="*/ 16 h 227"/>
                <a:gd name="T6" fmla="*/ 138 w 153"/>
                <a:gd name="T7" fmla="*/ 16 h 227"/>
                <a:gd name="T8" fmla="*/ 138 w 153"/>
                <a:gd name="T9" fmla="*/ 103 h 227"/>
                <a:gd name="T10" fmla="*/ 139 w 153"/>
                <a:gd name="T11" fmla="*/ 102 h 227"/>
                <a:gd name="T12" fmla="*/ 153 w 153"/>
                <a:gd name="T13" fmla="*/ 94 h 227"/>
                <a:gd name="T14" fmla="*/ 153 w 153"/>
                <a:gd name="T15" fmla="*/ 13 h 227"/>
                <a:gd name="T16" fmla="*/ 141 w 153"/>
                <a:gd name="T17" fmla="*/ 0 h 227"/>
                <a:gd name="T18" fmla="*/ 12 w 153"/>
                <a:gd name="T19" fmla="*/ 0 h 227"/>
                <a:gd name="T20" fmla="*/ 0 w 153"/>
                <a:gd name="T21" fmla="*/ 13 h 227"/>
                <a:gd name="T22" fmla="*/ 0 w 153"/>
                <a:gd name="T23" fmla="*/ 215 h 227"/>
                <a:gd name="T24" fmla="*/ 12 w 153"/>
                <a:gd name="T25" fmla="*/ 227 h 227"/>
                <a:gd name="T26" fmla="*/ 141 w 153"/>
                <a:gd name="T27" fmla="*/ 227 h 227"/>
                <a:gd name="T28" fmla="*/ 153 w 153"/>
                <a:gd name="T29" fmla="*/ 215 h 227"/>
                <a:gd name="T30" fmla="*/ 153 w 153"/>
                <a:gd name="T31" fmla="*/ 176 h 227"/>
                <a:gd name="T32" fmla="*/ 138 w 153"/>
                <a:gd name="T33" fmla="*/ 166 h 227"/>
                <a:gd name="T34" fmla="*/ 138 w 153"/>
                <a:gd name="T35" fmla="*/ 177 h 227"/>
                <a:gd name="T36" fmla="*/ 75 w 153"/>
                <a:gd name="T37" fmla="*/ 221 h 227"/>
                <a:gd name="T38" fmla="*/ 56 w 153"/>
                <a:gd name="T39" fmla="*/ 201 h 227"/>
                <a:gd name="T40" fmla="*/ 75 w 153"/>
                <a:gd name="T41" fmla="*/ 182 h 227"/>
                <a:gd name="T42" fmla="*/ 95 w 153"/>
                <a:gd name="T43" fmla="*/ 201 h 227"/>
                <a:gd name="T44" fmla="*/ 75 w 153"/>
                <a:gd name="T45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7" name="Freeform 158"/>
            <p:cNvSpPr>
              <a:spLocks noEditPoints="1"/>
            </p:cNvSpPr>
            <p:nvPr/>
          </p:nvSpPr>
          <p:spPr bwMode="auto">
            <a:xfrm>
              <a:off x="7281029" y="5062202"/>
              <a:ext cx="190584" cy="190584"/>
            </a:xfrm>
            <a:custGeom>
              <a:avLst/>
              <a:gdLst>
                <a:gd name="T0" fmla="*/ 72 w 86"/>
                <a:gd name="T1" fmla="*/ 17 h 86"/>
                <a:gd name="T2" fmla="*/ 18 w 86"/>
                <a:gd name="T3" fmla="*/ 14 h 86"/>
                <a:gd name="T4" fmla="*/ 14 w 86"/>
                <a:gd name="T5" fmla="*/ 68 h 86"/>
                <a:gd name="T6" fmla="*/ 69 w 86"/>
                <a:gd name="T7" fmla="*/ 72 h 86"/>
                <a:gd name="T8" fmla="*/ 72 w 86"/>
                <a:gd name="T9" fmla="*/ 17 h 86"/>
                <a:gd name="T10" fmla="*/ 46 w 86"/>
                <a:gd name="T11" fmla="*/ 63 h 86"/>
                <a:gd name="T12" fmla="*/ 46 w 86"/>
                <a:gd name="T13" fmla="*/ 70 h 86"/>
                <a:gd name="T14" fmla="*/ 40 w 86"/>
                <a:gd name="T15" fmla="*/ 70 h 86"/>
                <a:gd name="T16" fmla="*/ 40 w 86"/>
                <a:gd name="T17" fmla="*/ 64 h 86"/>
                <a:gd name="T18" fmla="*/ 28 w 86"/>
                <a:gd name="T19" fmla="*/ 61 h 86"/>
                <a:gd name="T20" fmla="*/ 30 w 86"/>
                <a:gd name="T21" fmla="*/ 53 h 86"/>
                <a:gd name="T22" fmla="*/ 41 w 86"/>
                <a:gd name="T23" fmla="*/ 56 h 86"/>
                <a:gd name="T24" fmla="*/ 48 w 86"/>
                <a:gd name="T25" fmla="*/ 52 h 86"/>
                <a:gd name="T26" fmla="*/ 41 w 86"/>
                <a:gd name="T27" fmla="*/ 46 h 86"/>
                <a:gd name="T28" fmla="*/ 29 w 86"/>
                <a:gd name="T29" fmla="*/ 34 h 86"/>
                <a:gd name="T30" fmla="*/ 40 w 86"/>
                <a:gd name="T31" fmla="*/ 22 h 86"/>
                <a:gd name="T32" fmla="*/ 40 w 86"/>
                <a:gd name="T33" fmla="*/ 15 h 86"/>
                <a:gd name="T34" fmla="*/ 47 w 86"/>
                <a:gd name="T35" fmla="*/ 15 h 86"/>
                <a:gd name="T36" fmla="*/ 47 w 86"/>
                <a:gd name="T37" fmla="*/ 21 h 86"/>
                <a:gd name="T38" fmla="*/ 56 w 86"/>
                <a:gd name="T39" fmla="*/ 23 h 86"/>
                <a:gd name="T40" fmla="*/ 54 w 86"/>
                <a:gd name="T41" fmla="*/ 31 h 86"/>
                <a:gd name="T42" fmla="*/ 45 w 86"/>
                <a:gd name="T43" fmla="*/ 29 h 86"/>
                <a:gd name="T44" fmla="*/ 39 w 86"/>
                <a:gd name="T45" fmla="*/ 32 h 86"/>
                <a:gd name="T46" fmla="*/ 47 w 86"/>
                <a:gd name="T47" fmla="*/ 38 h 86"/>
                <a:gd name="T48" fmla="*/ 58 w 86"/>
                <a:gd name="T49" fmla="*/ 51 h 86"/>
                <a:gd name="T50" fmla="*/ 46 w 86"/>
                <a:gd name="T51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</p:grpSp>
      <p:sp>
        <p:nvSpPr>
          <p:cNvPr id="41" name="文本框 48"/>
          <p:cNvSpPr txBox="1"/>
          <p:nvPr/>
        </p:nvSpPr>
        <p:spPr>
          <a:xfrm flipH="1">
            <a:off x="1403558" y="4106900"/>
            <a:ext cx="2855701" cy="9404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spc="300" dirty="0">
                <a:ln w="1270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单击添加标题</a:t>
            </a:r>
            <a:endParaRPr lang="zh-CN" altLang="en-US" sz="2000" spc="300" dirty="0">
              <a:ln w="12700" cmpd="sng">
                <a:noFill/>
                <a:prstDash val="solid"/>
                <a:miter lim="800000"/>
              </a:ln>
              <a:solidFill>
                <a:schemeClr val="bg1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  <a:p>
            <a:pPr lvl="0" algn="ctr">
              <a:lnSpc>
                <a:spcPct val="130000"/>
              </a:lnSpc>
            </a:pPr>
            <a:endParaRPr lang="en-US" altLang="zh-CN" sz="1045" b="1" dirty="0">
              <a:solidFill>
                <a:srgbClr val="FFFFFF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  <a:p>
            <a:pPr lvl="0" algn="ctr">
              <a:lnSpc>
                <a:spcPct val="130000"/>
              </a:lnSpc>
            </a:pPr>
            <a:endParaRPr sz="1200" dirty="0">
              <a:solidFill>
                <a:schemeClr val="tx2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43" name="矩形 3"/>
          <p:cNvSpPr>
            <a:spLocks noChangeArrowheads="1"/>
          </p:cNvSpPr>
          <p:nvPr/>
        </p:nvSpPr>
        <p:spPr bwMode="auto">
          <a:xfrm>
            <a:off x="155694" y="590713"/>
            <a:ext cx="2228850" cy="582295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weight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计算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grpSp>
        <p:nvGrpSpPr>
          <p:cNvPr id="47" name="组合 4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9855114" y="4669271"/>
            <a:ext cx="1866656" cy="1673046"/>
            <a:chOff x="3279775" y="877888"/>
            <a:chExt cx="5632450" cy="5048251"/>
          </a:xfrm>
        </p:grpSpPr>
        <p:sp>
          <p:nvSpPr>
            <p:cNvPr id="51" name="ïsļíďè"/>
            <p:cNvSpPr/>
            <p:nvPr/>
          </p:nvSpPr>
          <p:spPr bwMode="auto">
            <a:xfrm>
              <a:off x="4225925" y="1465263"/>
              <a:ext cx="3808413" cy="3822700"/>
            </a:xfrm>
            <a:custGeom>
              <a:avLst/>
              <a:gdLst>
                <a:gd name="T0" fmla="*/ 514 w 1055"/>
                <a:gd name="T1" fmla="*/ 792 h 1060"/>
                <a:gd name="T2" fmla="*/ 534 w 1055"/>
                <a:gd name="T3" fmla="*/ 932 h 1060"/>
                <a:gd name="T4" fmla="*/ 732 w 1055"/>
                <a:gd name="T5" fmla="*/ 792 h 1060"/>
                <a:gd name="T6" fmla="*/ 458 w 1055"/>
                <a:gd name="T7" fmla="*/ 927 h 1060"/>
                <a:gd name="T8" fmla="*/ 837 w 1055"/>
                <a:gd name="T9" fmla="*/ 791 h 1060"/>
                <a:gd name="T10" fmla="*/ 740 w 1055"/>
                <a:gd name="T11" fmla="*/ 817 h 1060"/>
                <a:gd name="T12" fmla="*/ 594 w 1055"/>
                <a:gd name="T13" fmla="*/ 927 h 1060"/>
                <a:gd name="T14" fmla="*/ 526 w 1055"/>
                <a:gd name="T15" fmla="*/ 952 h 1060"/>
                <a:gd name="T16" fmla="*/ 216 w 1055"/>
                <a:gd name="T17" fmla="*/ 961 h 1060"/>
                <a:gd name="T18" fmla="*/ 193 w 1055"/>
                <a:gd name="T19" fmla="*/ 763 h 1060"/>
                <a:gd name="T20" fmla="*/ 514 w 1055"/>
                <a:gd name="T21" fmla="*/ 763 h 1060"/>
                <a:gd name="T22" fmla="*/ 514 w 1055"/>
                <a:gd name="T23" fmla="*/ 763 h 1060"/>
                <a:gd name="T24" fmla="*/ 668 w 1055"/>
                <a:gd name="T25" fmla="*/ 770 h 1060"/>
                <a:gd name="T26" fmla="*/ 689 w 1055"/>
                <a:gd name="T27" fmla="*/ 770 h 1060"/>
                <a:gd name="T28" fmla="*/ 719 w 1055"/>
                <a:gd name="T29" fmla="*/ 763 h 1060"/>
                <a:gd name="T30" fmla="*/ 725 w 1055"/>
                <a:gd name="T31" fmla="*/ 763 h 1060"/>
                <a:gd name="T32" fmla="*/ 733 w 1055"/>
                <a:gd name="T33" fmla="*/ 771 h 1060"/>
                <a:gd name="T34" fmla="*/ 765 w 1055"/>
                <a:gd name="T35" fmla="*/ 763 h 1060"/>
                <a:gd name="T36" fmla="*/ 764 w 1055"/>
                <a:gd name="T37" fmla="*/ 771 h 1060"/>
                <a:gd name="T38" fmla="*/ 770 w 1055"/>
                <a:gd name="T39" fmla="*/ 771 h 1060"/>
                <a:gd name="T40" fmla="*/ 736 w 1055"/>
                <a:gd name="T41" fmla="*/ 743 h 1060"/>
                <a:gd name="T42" fmla="*/ 22 w 1055"/>
                <a:gd name="T43" fmla="*/ 699 h 1060"/>
                <a:gd name="T44" fmla="*/ 336 w 1055"/>
                <a:gd name="T45" fmla="*/ 645 h 1060"/>
                <a:gd name="T46" fmla="*/ 147 w 1055"/>
                <a:gd name="T47" fmla="*/ 682 h 1060"/>
                <a:gd name="T48" fmla="*/ 514 w 1055"/>
                <a:gd name="T49" fmla="*/ 604 h 1060"/>
                <a:gd name="T50" fmla="*/ 468 w 1055"/>
                <a:gd name="T51" fmla="*/ 636 h 1060"/>
                <a:gd name="T52" fmla="*/ 355 w 1055"/>
                <a:gd name="T53" fmla="*/ 641 h 1060"/>
                <a:gd name="T54" fmla="*/ 704 w 1055"/>
                <a:gd name="T55" fmla="*/ 561 h 1060"/>
                <a:gd name="T56" fmla="*/ 704 w 1055"/>
                <a:gd name="T57" fmla="*/ 561 h 1060"/>
                <a:gd name="T58" fmla="*/ 697 w 1055"/>
                <a:gd name="T59" fmla="*/ 743 h 1060"/>
                <a:gd name="T60" fmla="*/ 873 w 1055"/>
                <a:gd name="T61" fmla="*/ 743 h 1060"/>
                <a:gd name="T62" fmla="*/ 918 w 1055"/>
                <a:gd name="T63" fmla="*/ 512 h 1060"/>
                <a:gd name="T64" fmla="*/ 1034 w 1055"/>
                <a:gd name="T65" fmla="*/ 493 h 1060"/>
                <a:gd name="T66" fmla="*/ 996 w 1055"/>
                <a:gd name="T67" fmla="*/ 773 h 1060"/>
                <a:gd name="T68" fmla="*/ 179 w 1055"/>
                <a:gd name="T69" fmla="*/ 297 h 1060"/>
                <a:gd name="T70" fmla="*/ 192 w 1055"/>
                <a:gd name="T71" fmla="*/ 510 h 1060"/>
                <a:gd name="T72" fmla="*/ 376 w 1055"/>
                <a:gd name="T73" fmla="*/ 297 h 1060"/>
                <a:gd name="T74" fmla="*/ 676 w 1055"/>
                <a:gd name="T75" fmla="*/ 297 h 1060"/>
                <a:gd name="T76" fmla="*/ 676 w 1055"/>
                <a:gd name="T77" fmla="*/ 297 h 1060"/>
                <a:gd name="T78" fmla="*/ 901 w 1055"/>
                <a:gd name="T79" fmla="*/ 347 h 1060"/>
                <a:gd name="T80" fmla="*/ 361 w 1055"/>
                <a:gd name="T81" fmla="*/ 277 h 1060"/>
                <a:gd name="T82" fmla="*/ 669 w 1055"/>
                <a:gd name="T83" fmla="*/ 217 h 1060"/>
                <a:gd name="T84" fmla="*/ 514 w 1055"/>
                <a:gd name="T85" fmla="*/ 108 h 1060"/>
                <a:gd name="T86" fmla="*/ 514 w 1055"/>
                <a:gd name="T87" fmla="*/ 108 h 1060"/>
                <a:gd name="T88" fmla="*/ 651 w 1055"/>
                <a:gd name="T89" fmla="*/ 225 h 1060"/>
                <a:gd name="T90" fmla="*/ 43 w 1055"/>
                <a:gd name="T91" fmla="*/ 481 h 1060"/>
                <a:gd name="T92" fmla="*/ 526 w 1055"/>
                <a:gd name="T93" fmla="*/ 88 h 1060"/>
                <a:gd name="T94" fmla="*/ 1012 w 1055"/>
                <a:gd name="T95" fmla="*/ 319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55" h="1060">
                  <a:moveTo>
                    <a:pt x="392" y="792"/>
                  </a:moveTo>
                  <a:cubicBezTo>
                    <a:pt x="395" y="800"/>
                    <a:pt x="398" y="808"/>
                    <a:pt x="402" y="815"/>
                  </a:cubicBezTo>
                  <a:cubicBezTo>
                    <a:pt x="433" y="884"/>
                    <a:pt x="472" y="925"/>
                    <a:pt x="514" y="932"/>
                  </a:cubicBezTo>
                  <a:cubicBezTo>
                    <a:pt x="514" y="792"/>
                    <a:pt x="514" y="792"/>
                    <a:pt x="514" y="792"/>
                  </a:cubicBezTo>
                  <a:cubicBezTo>
                    <a:pt x="473" y="792"/>
                    <a:pt x="432" y="792"/>
                    <a:pt x="392" y="792"/>
                  </a:cubicBezTo>
                  <a:moveTo>
                    <a:pt x="660" y="792"/>
                  </a:moveTo>
                  <a:cubicBezTo>
                    <a:pt x="619" y="792"/>
                    <a:pt x="577" y="792"/>
                    <a:pt x="534" y="792"/>
                  </a:cubicBezTo>
                  <a:cubicBezTo>
                    <a:pt x="534" y="932"/>
                    <a:pt x="534" y="932"/>
                    <a:pt x="534" y="932"/>
                  </a:cubicBezTo>
                  <a:cubicBezTo>
                    <a:pt x="577" y="928"/>
                    <a:pt x="619" y="887"/>
                    <a:pt x="651" y="815"/>
                  </a:cubicBezTo>
                  <a:cubicBezTo>
                    <a:pt x="654" y="807"/>
                    <a:pt x="657" y="800"/>
                    <a:pt x="660" y="792"/>
                  </a:cubicBezTo>
                  <a:moveTo>
                    <a:pt x="753" y="792"/>
                  </a:moveTo>
                  <a:cubicBezTo>
                    <a:pt x="746" y="792"/>
                    <a:pt x="739" y="792"/>
                    <a:pt x="732" y="792"/>
                  </a:cubicBezTo>
                  <a:cubicBezTo>
                    <a:pt x="742" y="809"/>
                    <a:pt x="742" y="809"/>
                    <a:pt x="742" y="809"/>
                  </a:cubicBezTo>
                  <a:cubicBezTo>
                    <a:pt x="753" y="792"/>
                    <a:pt x="753" y="792"/>
                    <a:pt x="753" y="792"/>
                  </a:cubicBezTo>
                  <a:moveTo>
                    <a:pt x="216" y="791"/>
                  </a:moveTo>
                  <a:cubicBezTo>
                    <a:pt x="277" y="862"/>
                    <a:pt x="362" y="911"/>
                    <a:pt x="458" y="927"/>
                  </a:cubicBezTo>
                  <a:cubicBezTo>
                    <a:pt x="430" y="905"/>
                    <a:pt x="405" y="870"/>
                    <a:pt x="384" y="823"/>
                  </a:cubicBezTo>
                  <a:cubicBezTo>
                    <a:pt x="379" y="813"/>
                    <a:pt x="375" y="803"/>
                    <a:pt x="371" y="792"/>
                  </a:cubicBezTo>
                  <a:cubicBezTo>
                    <a:pt x="317" y="792"/>
                    <a:pt x="265" y="792"/>
                    <a:pt x="216" y="791"/>
                  </a:cubicBezTo>
                  <a:moveTo>
                    <a:pt x="837" y="791"/>
                  </a:moveTo>
                  <a:cubicBezTo>
                    <a:pt x="812" y="791"/>
                    <a:pt x="786" y="792"/>
                    <a:pt x="760" y="792"/>
                  </a:cubicBezTo>
                  <a:cubicBezTo>
                    <a:pt x="745" y="817"/>
                    <a:pt x="745" y="817"/>
                    <a:pt x="745" y="817"/>
                  </a:cubicBezTo>
                  <a:cubicBezTo>
                    <a:pt x="744" y="817"/>
                    <a:pt x="743" y="818"/>
                    <a:pt x="742" y="818"/>
                  </a:cubicBezTo>
                  <a:cubicBezTo>
                    <a:pt x="741" y="818"/>
                    <a:pt x="740" y="817"/>
                    <a:pt x="740" y="817"/>
                  </a:cubicBezTo>
                  <a:cubicBezTo>
                    <a:pt x="725" y="792"/>
                    <a:pt x="725" y="792"/>
                    <a:pt x="725" y="792"/>
                  </a:cubicBezTo>
                  <a:cubicBezTo>
                    <a:pt x="710" y="792"/>
                    <a:pt x="696" y="792"/>
                    <a:pt x="681" y="792"/>
                  </a:cubicBezTo>
                  <a:cubicBezTo>
                    <a:pt x="677" y="803"/>
                    <a:pt x="673" y="813"/>
                    <a:pt x="669" y="823"/>
                  </a:cubicBezTo>
                  <a:cubicBezTo>
                    <a:pt x="648" y="870"/>
                    <a:pt x="622" y="905"/>
                    <a:pt x="594" y="927"/>
                  </a:cubicBezTo>
                  <a:cubicBezTo>
                    <a:pt x="691" y="911"/>
                    <a:pt x="776" y="862"/>
                    <a:pt x="837" y="791"/>
                  </a:cubicBezTo>
                  <a:moveTo>
                    <a:pt x="987" y="790"/>
                  </a:moveTo>
                  <a:cubicBezTo>
                    <a:pt x="949" y="790"/>
                    <a:pt x="908" y="791"/>
                    <a:pt x="863" y="791"/>
                  </a:cubicBezTo>
                  <a:cubicBezTo>
                    <a:pt x="784" y="889"/>
                    <a:pt x="662" y="952"/>
                    <a:pt x="526" y="952"/>
                  </a:cubicBezTo>
                  <a:cubicBezTo>
                    <a:pt x="390" y="952"/>
                    <a:pt x="269" y="889"/>
                    <a:pt x="190" y="791"/>
                  </a:cubicBezTo>
                  <a:cubicBezTo>
                    <a:pt x="171" y="791"/>
                    <a:pt x="154" y="791"/>
                    <a:pt x="136" y="791"/>
                  </a:cubicBezTo>
                  <a:cubicBezTo>
                    <a:pt x="176" y="809"/>
                    <a:pt x="207" y="845"/>
                    <a:pt x="218" y="891"/>
                  </a:cubicBezTo>
                  <a:cubicBezTo>
                    <a:pt x="223" y="915"/>
                    <a:pt x="222" y="939"/>
                    <a:pt x="216" y="961"/>
                  </a:cubicBezTo>
                  <a:cubicBezTo>
                    <a:pt x="303" y="1023"/>
                    <a:pt x="410" y="1060"/>
                    <a:pt x="525" y="1060"/>
                  </a:cubicBezTo>
                  <a:cubicBezTo>
                    <a:pt x="724" y="1060"/>
                    <a:pt x="897" y="951"/>
                    <a:pt x="987" y="790"/>
                  </a:cubicBezTo>
                  <a:moveTo>
                    <a:pt x="361" y="763"/>
                  </a:moveTo>
                  <a:cubicBezTo>
                    <a:pt x="193" y="763"/>
                    <a:pt x="193" y="763"/>
                    <a:pt x="193" y="763"/>
                  </a:cubicBezTo>
                  <a:cubicBezTo>
                    <a:pt x="195" y="766"/>
                    <a:pt x="197" y="768"/>
                    <a:pt x="199" y="771"/>
                  </a:cubicBezTo>
                  <a:cubicBezTo>
                    <a:pt x="251" y="771"/>
                    <a:pt x="306" y="771"/>
                    <a:pt x="364" y="770"/>
                  </a:cubicBezTo>
                  <a:cubicBezTo>
                    <a:pt x="363" y="768"/>
                    <a:pt x="362" y="765"/>
                    <a:pt x="361" y="763"/>
                  </a:cubicBezTo>
                  <a:moveTo>
                    <a:pt x="514" y="763"/>
                  </a:moveTo>
                  <a:cubicBezTo>
                    <a:pt x="382" y="763"/>
                    <a:pt x="382" y="763"/>
                    <a:pt x="382" y="763"/>
                  </a:cubicBezTo>
                  <a:cubicBezTo>
                    <a:pt x="383" y="765"/>
                    <a:pt x="384" y="768"/>
                    <a:pt x="385" y="770"/>
                  </a:cubicBezTo>
                  <a:cubicBezTo>
                    <a:pt x="427" y="770"/>
                    <a:pt x="470" y="770"/>
                    <a:pt x="514" y="770"/>
                  </a:cubicBezTo>
                  <a:cubicBezTo>
                    <a:pt x="514" y="763"/>
                    <a:pt x="514" y="763"/>
                    <a:pt x="514" y="763"/>
                  </a:cubicBezTo>
                  <a:moveTo>
                    <a:pt x="670" y="763"/>
                  </a:moveTo>
                  <a:cubicBezTo>
                    <a:pt x="534" y="763"/>
                    <a:pt x="534" y="763"/>
                    <a:pt x="534" y="763"/>
                  </a:cubicBezTo>
                  <a:cubicBezTo>
                    <a:pt x="534" y="770"/>
                    <a:pt x="534" y="770"/>
                    <a:pt x="534" y="770"/>
                  </a:cubicBezTo>
                  <a:cubicBezTo>
                    <a:pt x="580" y="770"/>
                    <a:pt x="625" y="770"/>
                    <a:pt x="668" y="770"/>
                  </a:cubicBezTo>
                  <a:cubicBezTo>
                    <a:pt x="669" y="768"/>
                    <a:pt x="670" y="765"/>
                    <a:pt x="670" y="763"/>
                  </a:cubicBezTo>
                  <a:moveTo>
                    <a:pt x="713" y="763"/>
                  </a:moveTo>
                  <a:cubicBezTo>
                    <a:pt x="691" y="763"/>
                    <a:pt x="691" y="763"/>
                    <a:pt x="691" y="763"/>
                  </a:cubicBezTo>
                  <a:cubicBezTo>
                    <a:pt x="690" y="765"/>
                    <a:pt x="690" y="768"/>
                    <a:pt x="689" y="770"/>
                  </a:cubicBezTo>
                  <a:cubicBezTo>
                    <a:pt x="697" y="770"/>
                    <a:pt x="706" y="770"/>
                    <a:pt x="714" y="771"/>
                  </a:cubicBezTo>
                  <a:cubicBezTo>
                    <a:pt x="713" y="768"/>
                    <a:pt x="713" y="765"/>
                    <a:pt x="713" y="763"/>
                  </a:cubicBezTo>
                  <a:moveTo>
                    <a:pt x="725" y="763"/>
                  </a:moveTo>
                  <a:cubicBezTo>
                    <a:pt x="719" y="763"/>
                    <a:pt x="719" y="763"/>
                    <a:pt x="719" y="763"/>
                  </a:cubicBezTo>
                  <a:cubicBezTo>
                    <a:pt x="719" y="765"/>
                    <a:pt x="719" y="768"/>
                    <a:pt x="720" y="771"/>
                  </a:cubicBezTo>
                  <a:cubicBezTo>
                    <a:pt x="722" y="771"/>
                    <a:pt x="724" y="771"/>
                    <a:pt x="726" y="771"/>
                  </a:cubicBezTo>
                  <a:cubicBezTo>
                    <a:pt x="726" y="769"/>
                    <a:pt x="725" y="767"/>
                    <a:pt x="725" y="765"/>
                  </a:cubicBezTo>
                  <a:cubicBezTo>
                    <a:pt x="725" y="764"/>
                    <a:pt x="725" y="764"/>
                    <a:pt x="725" y="763"/>
                  </a:cubicBezTo>
                  <a:moveTo>
                    <a:pt x="753" y="763"/>
                  </a:moveTo>
                  <a:cubicBezTo>
                    <a:pt x="731" y="763"/>
                    <a:pt x="731" y="763"/>
                    <a:pt x="731" y="763"/>
                  </a:cubicBezTo>
                  <a:cubicBezTo>
                    <a:pt x="731" y="764"/>
                    <a:pt x="731" y="764"/>
                    <a:pt x="731" y="765"/>
                  </a:cubicBezTo>
                  <a:cubicBezTo>
                    <a:pt x="731" y="767"/>
                    <a:pt x="732" y="769"/>
                    <a:pt x="733" y="771"/>
                  </a:cubicBezTo>
                  <a:cubicBezTo>
                    <a:pt x="739" y="771"/>
                    <a:pt x="745" y="771"/>
                    <a:pt x="751" y="771"/>
                  </a:cubicBezTo>
                  <a:cubicBezTo>
                    <a:pt x="752" y="769"/>
                    <a:pt x="753" y="767"/>
                    <a:pt x="753" y="765"/>
                  </a:cubicBezTo>
                  <a:cubicBezTo>
                    <a:pt x="753" y="764"/>
                    <a:pt x="753" y="764"/>
                    <a:pt x="753" y="763"/>
                  </a:cubicBezTo>
                  <a:moveTo>
                    <a:pt x="765" y="763"/>
                  </a:moveTo>
                  <a:cubicBezTo>
                    <a:pt x="759" y="763"/>
                    <a:pt x="759" y="763"/>
                    <a:pt x="759" y="763"/>
                  </a:cubicBezTo>
                  <a:cubicBezTo>
                    <a:pt x="759" y="764"/>
                    <a:pt x="759" y="764"/>
                    <a:pt x="759" y="765"/>
                  </a:cubicBezTo>
                  <a:cubicBezTo>
                    <a:pt x="759" y="767"/>
                    <a:pt x="759" y="769"/>
                    <a:pt x="758" y="771"/>
                  </a:cubicBezTo>
                  <a:cubicBezTo>
                    <a:pt x="760" y="771"/>
                    <a:pt x="762" y="771"/>
                    <a:pt x="764" y="771"/>
                  </a:cubicBezTo>
                  <a:cubicBezTo>
                    <a:pt x="765" y="768"/>
                    <a:pt x="765" y="766"/>
                    <a:pt x="765" y="763"/>
                  </a:cubicBezTo>
                  <a:moveTo>
                    <a:pt x="860" y="763"/>
                  </a:moveTo>
                  <a:cubicBezTo>
                    <a:pt x="771" y="763"/>
                    <a:pt x="771" y="763"/>
                    <a:pt x="771" y="763"/>
                  </a:cubicBezTo>
                  <a:cubicBezTo>
                    <a:pt x="771" y="766"/>
                    <a:pt x="771" y="768"/>
                    <a:pt x="770" y="771"/>
                  </a:cubicBezTo>
                  <a:cubicBezTo>
                    <a:pt x="799" y="771"/>
                    <a:pt x="827" y="771"/>
                    <a:pt x="853" y="771"/>
                  </a:cubicBezTo>
                  <a:cubicBezTo>
                    <a:pt x="855" y="769"/>
                    <a:pt x="858" y="766"/>
                    <a:pt x="860" y="763"/>
                  </a:cubicBezTo>
                  <a:moveTo>
                    <a:pt x="742" y="742"/>
                  </a:moveTo>
                  <a:cubicBezTo>
                    <a:pt x="740" y="742"/>
                    <a:pt x="738" y="743"/>
                    <a:pt x="736" y="743"/>
                  </a:cubicBezTo>
                  <a:cubicBezTo>
                    <a:pt x="749" y="743"/>
                    <a:pt x="749" y="743"/>
                    <a:pt x="749" y="743"/>
                  </a:cubicBezTo>
                  <a:cubicBezTo>
                    <a:pt x="746" y="743"/>
                    <a:pt x="744" y="742"/>
                    <a:pt x="742" y="742"/>
                  </a:cubicBezTo>
                  <a:moveTo>
                    <a:pt x="127" y="685"/>
                  </a:moveTo>
                  <a:cubicBezTo>
                    <a:pt x="90" y="691"/>
                    <a:pt x="54" y="696"/>
                    <a:pt x="22" y="699"/>
                  </a:cubicBezTo>
                  <a:cubicBezTo>
                    <a:pt x="31" y="724"/>
                    <a:pt x="41" y="749"/>
                    <a:pt x="53" y="773"/>
                  </a:cubicBezTo>
                  <a:cubicBezTo>
                    <a:pt x="91" y="772"/>
                    <a:pt x="131" y="772"/>
                    <a:pt x="175" y="771"/>
                  </a:cubicBezTo>
                  <a:cubicBezTo>
                    <a:pt x="156" y="745"/>
                    <a:pt x="139" y="716"/>
                    <a:pt x="127" y="685"/>
                  </a:cubicBezTo>
                  <a:moveTo>
                    <a:pt x="336" y="645"/>
                  </a:moveTo>
                  <a:cubicBezTo>
                    <a:pt x="219" y="672"/>
                    <a:pt x="219" y="672"/>
                    <a:pt x="219" y="672"/>
                  </a:cubicBezTo>
                  <a:cubicBezTo>
                    <a:pt x="215" y="673"/>
                    <a:pt x="211" y="673"/>
                    <a:pt x="207" y="673"/>
                  </a:cubicBezTo>
                  <a:cubicBezTo>
                    <a:pt x="204" y="673"/>
                    <a:pt x="201" y="673"/>
                    <a:pt x="197" y="673"/>
                  </a:cubicBezTo>
                  <a:cubicBezTo>
                    <a:pt x="180" y="676"/>
                    <a:pt x="163" y="679"/>
                    <a:pt x="147" y="682"/>
                  </a:cubicBezTo>
                  <a:cubicBezTo>
                    <a:pt x="156" y="703"/>
                    <a:pt x="167" y="724"/>
                    <a:pt x="179" y="743"/>
                  </a:cubicBezTo>
                  <a:cubicBezTo>
                    <a:pt x="356" y="743"/>
                    <a:pt x="356" y="743"/>
                    <a:pt x="356" y="743"/>
                  </a:cubicBezTo>
                  <a:cubicBezTo>
                    <a:pt x="347" y="712"/>
                    <a:pt x="341" y="680"/>
                    <a:pt x="336" y="645"/>
                  </a:cubicBezTo>
                  <a:moveTo>
                    <a:pt x="514" y="604"/>
                  </a:moveTo>
                  <a:cubicBezTo>
                    <a:pt x="452" y="618"/>
                    <a:pt x="452" y="618"/>
                    <a:pt x="452" y="618"/>
                  </a:cubicBezTo>
                  <a:cubicBezTo>
                    <a:pt x="470" y="630"/>
                    <a:pt x="470" y="630"/>
                    <a:pt x="470" y="630"/>
                  </a:cubicBezTo>
                  <a:cubicBezTo>
                    <a:pt x="472" y="631"/>
                    <a:pt x="472" y="633"/>
                    <a:pt x="471" y="635"/>
                  </a:cubicBezTo>
                  <a:cubicBezTo>
                    <a:pt x="471" y="636"/>
                    <a:pt x="469" y="636"/>
                    <a:pt x="468" y="636"/>
                  </a:cubicBezTo>
                  <a:cubicBezTo>
                    <a:pt x="468" y="636"/>
                    <a:pt x="467" y="636"/>
                    <a:pt x="466" y="636"/>
                  </a:cubicBezTo>
                  <a:cubicBezTo>
                    <a:pt x="444" y="621"/>
                    <a:pt x="444" y="621"/>
                    <a:pt x="444" y="621"/>
                  </a:cubicBezTo>
                  <a:cubicBezTo>
                    <a:pt x="443" y="621"/>
                    <a:pt x="443" y="621"/>
                    <a:pt x="443" y="621"/>
                  </a:cubicBezTo>
                  <a:cubicBezTo>
                    <a:pt x="355" y="641"/>
                    <a:pt x="355" y="641"/>
                    <a:pt x="355" y="641"/>
                  </a:cubicBezTo>
                  <a:cubicBezTo>
                    <a:pt x="360" y="677"/>
                    <a:pt x="367" y="711"/>
                    <a:pt x="376" y="743"/>
                  </a:cubicBezTo>
                  <a:cubicBezTo>
                    <a:pt x="514" y="743"/>
                    <a:pt x="514" y="743"/>
                    <a:pt x="514" y="743"/>
                  </a:cubicBezTo>
                  <a:cubicBezTo>
                    <a:pt x="514" y="604"/>
                    <a:pt x="514" y="604"/>
                    <a:pt x="514" y="604"/>
                  </a:cubicBezTo>
                  <a:moveTo>
                    <a:pt x="704" y="561"/>
                  </a:moveTo>
                  <a:cubicBezTo>
                    <a:pt x="534" y="600"/>
                    <a:pt x="534" y="600"/>
                    <a:pt x="534" y="600"/>
                  </a:cubicBezTo>
                  <a:cubicBezTo>
                    <a:pt x="534" y="743"/>
                    <a:pt x="534" y="743"/>
                    <a:pt x="534" y="743"/>
                  </a:cubicBezTo>
                  <a:cubicBezTo>
                    <a:pt x="676" y="743"/>
                    <a:pt x="676" y="743"/>
                    <a:pt x="676" y="743"/>
                  </a:cubicBezTo>
                  <a:cubicBezTo>
                    <a:pt x="692" y="688"/>
                    <a:pt x="702" y="626"/>
                    <a:pt x="704" y="561"/>
                  </a:cubicBezTo>
                  <a:moveTo>
                    <a:pt x="939" y="531"/>
                  </a:moveTo>
                  <a:cubicBezTo>
                    <a:pt x="832" y="531"/>
                    <a:pt x="832" y="531"/>
                    <a:pt x="832" y="531"/>
                  </a:cubicBezTo>
                  <a:cubicBezTo>
                    <a:pt x="724" y="556"/>
                    <a:pt x="724" y="556"/>
                    <a:pt x="724" y="556"/>
                  </a:cubicBezTo>
                  <a:cubicBezTo>
                    <a:pt x="722" y="623"/>
                    <a:pt x="712" y="687"/>
                    <a:pt x="697" y="743"/>
                  </a:cubicBezTo>
                  <a:cubicBezTo>
                    <a:pt x="724" y="743"/>
                    <a:pt x="724" y="743"/>
                    <a:pt x="724" y="743"/>
                  </a:cubicBezTo>
                  <a:cubicBezTo>
                    <a:pt x="729" y="739"/>
                    <a:pt x="736" y="736"/>
                    <a:pt x="742" y="736"/>
                  </a:cubicBezTo>
                  <a:cubicBezTo>
                    <a:pt x="749" y="736"/>
                    <a:pt x="755" y="739"/>
                    <a:pt x="761" y="743"/>
                  </a:cubicBezTo>
                  <a:cubicBezTo>
                    <a:pt x="873" y="743"/>
                    <a:pt x="873" y="743"/>
                    <a:pt x="873" y="743"/>
                  </a:cubicBezTo>
                  <a:cubicBezTo>
                    <a:pt x="913" y="682"/>
                    <a:pt x="937" y="609"/>
                    <a:pt x="939" y="531"/>
                  </a:cubicBezTo>
                  <a:moveTo>
                    <a:pt x="939" y="509"/>
                  </a:moveTo>
                  <a:cubicBezTo>
                    <a:pt x="934" y="509"/>
                    <a:pt x="930" y="510"/>
                    <a:pt x="925" y="510"/>
                  </a:cubicBezTo>
                  <a:cubicBezTo>
                    <a:pt x="918" y="512"/>
                    <a:pt x="918" y="512"/>
                    <a:pt x="918" y="512"/>
                  </a:cubicBezTo>
                  <a:cubicBezTo>
                    <a:pt x="939" y="512"/>
                    <a:pt x="939" y="512"/>
                    <a:pt x="939" y="512"/>
                  </a:cubicBezTo>
                  <a:cubicBezTo>
                    <a:pt x="939" y="511"/>
                    <a:pt x="939" y="510"/>
                    <a:pt x="939" y="509"/>
                  </a:cubicBezTo>
                  <a:moveTo>
                    <a:pt x="1054" y="488"/>
                  </a:moveTo>
                  <a:cubicBezTo>
                    <a:pt x="1047" y="490"/>
                    <a:pt x="1041" y="491"/>
                    <a:pt x="1034" y="493"/>
                  </a:cubicBezTo>
                  <a:cubicBezTo>
                    <a:pt x="1008" y="499"/>
                    <a:pt x="982" y="503"/>
                    <a:pt x="958" y="506"/>
                  </a:cubicBezTo>
                  <a:cubicBezTo>
                    <a:pt x="959" y="511"/>
                    <a:pt x="959" y="516"/>
                    <a:pt x="959" y="520"/>
                  </a:cubicBezTo>
                  <a:cubicBezTo>
                    <a:pt x="959" y="614"/>
                    <a:pt x="929" y="701"/>
                    <a:pt x="878" y="772"/>
                  </a:cubicBezTo>
                  <a:cubicBezTo>
                    <a:pt x="920" y="772"/>
                    <a:pt x="960" y="772"/>
                    <a:pt x="996" y="773"/>
                  </a:cubicBezTo>
                  <a:cubicBezTo>
                    <a:pt x="1034" y="700"/>
                    <a:pt x="1055" y="618"/>
                    <a:pt x="1055" y="530"/>
                  </a:cubicBezTo>
                  <a:cubicBezTo>
                    <a:pt x="1055" y="516"/>
                    <a:pt x="1055" y="502"/>
                    <a:pt x="1054" y="488"/>
                  </a:cubicBezTo>
                  <a:moveTo>
                    <a:pt x="356" y="297"/>
                  </a:moveTo>
                  <a:cubicBezTo>
                    <a:pt x="179" y="297"/>
                    <a:pt x="179" y="297"/>
                    <a:pt x="179" y="297"/>
                  </a:cubicBezTo>
                  <a:cubicBezTo>
                    <a:pt x="140" y="358"/>
                    <a:pt x="116" y="430"/>
                    <a:pt x="114" y="507"/>
                  </a:cubicBezTo>
                  <a:cubicBezTo>
                    <a:pt x="126" y="510"/>
                    <a:pt x="138" y="511"/>
                    <a:pt x="148" y="512"/>
                  </a:cubicBezTo>
                  <a:cubicBezTo>
                    <a:pt x="171" y="512"/>
                    <a:pt x="171" y="512"/>
                    <a:pt x="171" y="512"/>
                  </a:cubicBezTo>
                  <a:cubicBezTo>
                    <a:pt x="179" y="511"/>
                    <a:pt x="186" y="510"/>
                    <a:pt x="192" y="510"/>
                  </a:cubicBezTo>
                  <a:cubicBezTo>
                    <a:pt x="329" y="478"/>
                    <a:pt x="329" y="478"/>
                    <a:pt x="329" y="478"/>
                  </a:cubicBezTo>
                  <a:cubicBezTo>
                    <a:pt x="331" y="414"/>
                    <a:pt x="341" y="352"/>
                    <a:pt x="356" y="297"/>
                  </a:cubicBezTo>
                  <a:moveTo>
                    <a:pt x="514" y="297"/>
                  </a:moveTo>
                  <a:cubicBezTo>
                    <a:pt x="376" y="297"/>
                    <a:pt x="376" y="297"/>
                    <a:pt x="376" y="297"/>
                  </a:cubicBezTo>
                  <a:cubicBezTo>
                    <a:pt x="361" y="350"/>
                    <a:pt x="352" y="410"/>
                    <a:pt x="349" y="474"/>
                  </a:cubicBezTo>
                  <a:cubicBezTo>
                    <a:pt x="514" y="436"/>
                    <a:pt x="514" y="436"/>
                    <a:pt x="514" y="436"/>
                  </a:cubicBezTo>
                  <a:cubicBezTo>
                    <a:pt x="514" y="297"/>
                    <a:pt x="514" y="297"/>
                    <a:pt x="514" y="297"/>
                  </a:cubicBezTo>
                  <a:moveTo>
                    <a:pt x="676" y="297"/>
                  </a:moveTo>
                  <a:cubicBezTo>
                    <a:pt x="534" y="297"/>
                    <a:pt x="534" y="297"/>
                    <a:pt x="534" y="297"/>
                  </a:cubicBezTo>
                  <a:cubicBezTo>
                    <a:pt x="534" y="431"/>
                    <a:pt x="534" y="431"/>
                    <a:pt x="534" y="431"/>
                  </a:cubicBezTo>
                  <a:cubicBezTo>
                    <a:pt x="697" y="394"/>
                    <a:pt x="697" y="394"/>
                    <a:pt x="697" y="394"/>
                  </a:cubicBezTo>
                  <a:cubicBezTo>
                    <a:pt x="692" y="360"/>
                    <a:pt x="685" y="327"/>
                    <a:pt x="676" y="297"/>
                  </a:cubicBezTo>
                  <a:moveTo>
                    <a:pt x="873" y="297"/>
                  </a:moveTo>
                  <a:cubicBezTo>
                    <a:pt x="697" y="297"/>
                    <a:pt x="697" y="297"/>
                    <a:pt x="697" y="297"/>
                  </a:cubicBezTo>
                  <a:cubicBezTo>
                    <a:pt x="705" y="326"/>
                    <a:pt x="711" y="357"/>
                    <a:pt x="716" y="389"/>
                  </a:cubicBezTo>
                  <a:cubicBezTo>
                    <a:pt x="901" y="347"/>
                    <a:pt x="901" y="347"/>
                    <a:pt x="901" y="347"/>
                  </a:cubicBezTo>
                  <a:cubicBezTo>
                    <a:pt x="893" y="330"/>
                    <a:pt x="884" y="313"/>
                    <a:pt x="873" y="297"/>
                  </a:cubicBezTo>
                  <a:moveTo>
                    <a:pt x="458" y="113"/>
                  </a:moveTo>
                  <a:cubicBezTo>
                    <a:pt x="350" y="131"/>
                    <a:pt x="255" y="192"/>
                    <a:pt x="193" y="277"/>
                  </a:cubicBezTo>
                  <a:cubicBezTo>
                    <a:pt x="361" y="277"/>
                    <a:pt x="361" y="277"/>
                    <a:pt x="361" y="277"/>
                  </a:cubicBezTo>
                  <a:cubicBezTo>
                    <a:pt x="368" y="256"/>
                    <a:pt x="375" y="236"/>
                    <a:pt x="384" y="217"/>
                  </a:cubicBezTo>
                  <a:cubicBezTo>
                    <a:pt x="405" y="170"/>
                    <a:pt x="430" y="135"/>
                    <a:pt x="458" y="113"/>
                  </a:cubicBezTo>
                  <a:moveTo>
                    <a:pt x="594" y="113"/>
                  </a:moveTo>
                  <a:cubicBezTo>
                    <a:pt x="622" y="135"/>
                    <a:pt x="648" y="170"/>
                    <a:pt x="669" y="217"/>
                  </a:cubicBezTo>
                  <a:cubicBezTo>
                    <a:pt x="677" y="236"/>
                    <a:pt x="685" y="256"/>
                    <a:pt x="691" y="277"/>
                  </a:cubicBezTo>
                  <a:cubicBezTo>
                    <a:pt x="860" y="277"/>
                    <a:pt x="860" y="277"/>
                    <a:pt x="860" y="277"/>
                  </a:cubicBezTo>
                  <a:cubicBezTo>
                    <a:pt x="797" y="192"/>
                    <a:pt x="703" y="131"/>
                    <a:pt x="594" y="113"/>
                  </a:cubicBezTo>
                  <a:moveTo>
                    <a:pt x="514" y="108"/>
                  </a:moveTo>
                  <a:cubicBezTo>
                    <a:pt x="472" y="115"/>
                    <a:pt x="433" y="156"/>
                    <a:pt x="402" y="225"/>
                  </a:cubicBezTo>
                  <a:cubicBezTo>
                    <a:pt x="395" y="242"/>
                    <a:pt x="388" y="259"/>
                    <a:pt x="382" y="277"/>
                  </a:cubicBezTo>
                  <a:cubicBezTo>
                    <a:pt x="514" y="277"/>
                    <a:pt x="514" y="277"/>
                    <a:pt x="514" y="277"/>
                  </a:cubicBezTo>
                  <a:cubicBezTo>
                    <a:pt x="514" y="108"/>
                    <a:pt x="514" y="108"/>
                    <a:pt x="514" y="108"/>
                  </a:cubicBezTo>
                  <a:moveTo>
                    <a:pt x="534" y="108"/>
                  </a:moveTo>
                  <a:cubicBezTo>
                    <a:pt x="534" y="277"/>
                    <a:pt x="534" y="277"/>
                    <a:pt x="534" y="277"/>
                  </a:cubicBezTo>
                  <a:cubicBezTo>
                    <a:pt x="670" y="277"/>
                    <a:pt x="670" y="277"/>
                    <a:pt x="670" y="277"/>
                  </a:cubicBezTo>
                  <a:cubicBezTo>
                    <a:pt x="665" y="259"/>
                    <a:pt x="658" y="242"/>
                    <a:pt x="651" y="225"/>
                  </a:cubicBezTo>
                  <a:cubicBezTo>
                    <a:pt x="619" y="153"/>
                    <a:pt x="577" y="112"/>
                    <a:pt x="534" y="108"/>
                  </a:cubicBezTo>
                  <a:moveTo>
                    <a:pt x="525" y="0"/>
                  </a:moveTo>
                  <a:cubicBezTo>
                    <a:pt x="258" y="0"/>
                    <a:pt x="37" y="197"/>
                    <a:pt x="0" y="454"/>
                  </a:cubicBezTo>
                  <a:cubicBezTo>
                    <a:pt x="15" y="464"/>
                    <a:pt x="29" y="473"/>
                    <a:pt x="43" y="481"/>
                  </a:cubicBezTo>
                  <a:cubicBezTo>
                    <a:pt x="48" y="483"/>
                    <a:pt x="52" y="486"/>
                    <a:pt x="57" y="488"/>
                  </a:cubicBezTo>
                  <a:cubicBezTo>
                    <a:pt x="57" y="488"/>
                    <a:pt x="57" y="488"/>
                    <a:pt x="57" y="488"/>
                  </a:cubicBezTo>
                  <a:cubicBezTo>
                    <a:pt x="70" y="494"/>
                    <a:pt x="82" y="499"/>
                    <a:pt x="94" y="503"/>
                  </a:cubicBezTo>
                  <a:cubicBezTo>
                    <a:pt x="103" y="272"/>
                    <a:pt x="294" y="88"/>
                    <a:pt x="526" y="88"/>
                  </a:cubicBezTo>
                  <a:cubicBezTo>
                    <a:pt x="701" y="88"/>
                    <a:pt x="853" y="192"/>
                    <a:pt x="920" y="342"/>
                  </a:cubicBezTo>
                  <a:cubicBezTo>
                    <a:pt x="935" y="339"/>
                    <a:pt x="935" y="339"/>
                    <a:pt x="935" y="339"/>
                  </a:cubicBezTo>
                  <a:cubicBezTo>
                    <a:pt x="944" y="336"/>
                    <a:pt x="953" y="333"/>
                    <a:pt x="965" y="330"/>
                  </a:cubicBezTo>
                  <a:cubicBezTo>
                    <a:pt x="982" y="326"/>
                    <a:pt x="998" y="322"/>
                    <a:pt x="1012" y="319"/>
                  </a:cubicBezTo>
                  <a:cubicBezTo>
                    <a:pt x="930" y="131"/>
                    <a:pt x="743" y="0"/>
                    <a:pt x="525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í$ḷiďè"/>
            <p:cNvSpPr/>
            <p:nvPr/>
          </p:nvSpPr>
          <p:spPr bwMode="auto">
            <a:xfrm>
              <a:off x="4565650" y="1782763"/>
              <a:ext cx="3122613" cy="3116263"/>
            </a:xfrm>
            <a:custGeom>
              <a:avLst/>
              <a:gdLst>
                <a:gd name="T0" fmla="*/ 432 w 865"/>
                <a:gd name="T1" fmla="*/ 864 h 864"/>
                <a:gd name="T2" fmla="*/ 432 w 865"/>
                <a:gd name="T3" fmla="*/ 0 h 864"/>
                <a:gd name="T4" fmla="*/ 779 w 865"/>
                <a:gd name="T5" fmla="*/ 655 h 864"/>
                <a:gd name="T6" fmla="*/ 631 w 865"/>
                <a:gd name="T7" fmla="*/ 443 h 864"/>
                <a:gd name="T8" fmla="*/ 779 w 865"/>
                <a:gd name="T9" fmla="*/ 655 h 864"/>
                <a:gd name="T10" fmla="*/ 308 w 865"/>
                <a:gd name="T11" fmla="*/ 137 h 864"/>
                <a:gd name="T12" fmla="*/ 420 w 865"/>
                <a:gd name="T13" fmla="*/ 189 h 864"/>
                <a:gd name="T14" fmla="*/ 420 w 865"/>
                <a:gd name="T15" fmla="*/ 209 h 864"/>
                <a:gd name="T16" fmla="*/ 253 w 865"/>
                <a:gd name="T17" fmla="*/ 424 h 864"/>
                <a:gd name="T18" fmla="*/ 420 w 865"/>
                <a:gd name="T19" fmla="*/ 209 h 864"/>
                <a:gd name="T20" fmla="*/ 557 w 865"/>
                <a:gd name="T21" fmla="*/ 137 h 864"/>
                <a:gd name="T22" fmla="*/ 440 w 865"/>
                <a:gd name="T23" fmla="*/ 189 h 864"/>
                <a:gd name="T24" fmla="*/ 582 w 865"/>
                <a:gd name="T25" fmla="*/ 209 h 864"/>
                <a:gd name="T26" fmla="*/ 440 w 865"/>
                <a:gd name="T27" fmla="*/ 424 h 864"/>
                <a:gd name="T28" fmla="*/ 582 w 865"/>
                <a:gd name="T29" fmla="*/ 209 h 864"/>
                <a:gd name="T30" fmla="*/ 779 w 865"/>
                <a:gd name="T31" fmla="*/ 209 h 864"/>
                <a:gd name="T32" fmla="*/ 631 w 865"/>
                <a:gd name="T33" fmla="*/ 424 h 864"/>
                <a:gd name="T34" fmla="*/ 582 w 865"/>
                <a:gd name="T35" fmla="*/ 655 h 864"/>
                <a:gd name="T36" fmla="*/ 440 w 865"/>
                <a:gd name="T37" fmla="*/ 443 h 864"/>
                <a:gd name="T38" fmla="*/ 582 w 865"/>
                <a:gd name="T39" fmla="*/ 655 h 864"/>
                <a:gd name="T40" fmla="*/ 557 w 865"/>
                <a:gd name="T41" fmla="*/ 727 h 864"/>
                <a:gd name="T42" fmla="*/ 440 w 865"/>
                <a:gd name="T43" fmla="*/ 675 h 864"/>
                <a:gd name="T44" fmla="*/ 420 w 865"/>
                <a:gd name="T45" fmla="*/ 844 h 864"/>
                <a:gd name="T46" fmla="*/ 288 w 865"/>
                <a:gd name="T47" fmla="*/ 675 h 864"/>
                <a:gd name="T48" fmla="*/ 420 w 865"/>
                <a:gd name="T49" fmla="*/ 844 h 864"/>
                <a:gd name="T50" fmla="*/ 253 w 865"/>
                <a:gd name="T51" fmla="*/ 443 h 864"/>
                <a:gd name="T52" fmla="*/ 420 w 865"/>
                <a:gd name="T53" fmla="*/ 655 h 864"/>
                <a:gd name="T54" fmla="*/ 262 w 865"/>
                <a:gd name="T55" fmla="*/ 655 h 864"/>
                <a:gd name="T56" fmla="*/ 20 w 865"/>
                <a:gd name="T57" fmla="*/ 443 h 864"/>
                <a:gd name="T58" fmla="*/ 262 w 865"/>
                <a:gd name="T59" fmla="*/ 655 h 864"/>
                <a:gd name="T60" fmla="*/ 85 w 865"/>
                <a:gd name="T61" fmla="*/ 209 h 864"/>
                <a:gd name="T62" fmla="*/ 234 w 865"/>
                <a:gd name="T63" fmla="*/ 424 h 864"/>
                <a:gd name="T64" fmla="*/ 364 w 865"/>
                <a:gd name="T65" fmla="*/ 25 h 864"/>
                <a:gd name="T66" fmla="*/ 267 w 865"/>
                <a:gd name="T67" fmla="*/ 189 h 864"/>
                <a:gd name="T68" fmla="*/ 364 w 865"/>
                <a:gd name="T69" fmla="*/ 25 h 864"/>
                <a:gd name="T70" fmla="*/ 597 w 865"/>
                <a:gd name="T71" fmla="*/ 189 h 864"/>
                <a:gd name="T72" fmla="*/ 500 w 865"/>
                <a:gd name="T73" fmla="*/ 25 h 864"/>
                <a:gd name="T74" fmla="*/ 500 w 865"/>
                <a:gd name="T75" fmla="*/ 839 h 864"/>
                <a:gd name="T76" fmla="*/ 597 w 865"/>
                <a:gd name="T77" fmla="*/ 675 h 864"/>
                <a:gd name="T78" fmla="*/ 500 w 865"/>
                <a:gd name="T79" fmla="*/ 839 h 864"/>
                <a:gd name="T80" fmla="*/ 267 w 865"/>
                <a:gd name="T81" fmla="*/ 675 h 864"/>
                <a:gd name="T82" fmla="*/ 364 w 865"/>
                <a:gd name="T83" fmla="*/ 839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5" h="864">
                  <a:moveTo>
                    <a:pt x="0" y="432"/>
                  </a:moveTo>
                  <a:cubicBezTo>
                    <a:pt x="0" y="671"/>
                    <a:pt x="194" y="864"/>
                    <a:pt x="432" y="864"/>
                  </a:cubicBezTo>
                  <a:cubicBezTo>
                    <a:pt x="671" y="864"/>
                    <a:pt x="865" y="671"/>
                    <a:pt x="865" y="432"/>
                  </a:cubicBezTo>
                  <a:cubicBezTo>
                    <a:pt x="865" y="194"/>
                    <a:pt x="671" y="0"/>
                    <a:pt x="432" y="0"/>
                  </a:cubicBezTo>
                  <a:cubicBezTo>
                    <a:pt x="194" y="0"/>
                    <a:pt x="0" y="194"/>
                    <a:pt x="0" y="432"/>
                  </a:cubicBezTo>
                  <a:moveTo>
                    <a:pt x="779" y="655"/>
                  </a:moveTo>
                  <a:cubicBezTo>
                    <a:pt x="603" y="655"/>
                    <a:pt x="603" y="655"/>
                    <a:pt x="603" y="655"/>
                  </a:cubicBezTo>
                  <a:cubicBezTo>
                    <a:pt x="620" y="592"/>
                    <a:pt x="630" y="519"/>
                    <a:pt x="631" y="443"/>
                  </a:cubicBezTo>
                  <a:cubicBezTo>
                    <a:pt x="845" y="443"/>
                    <a:pt x="845" y="443"/>
                    <a:pt x="845" y="443"/>
                  </a:cubicBezTo>
                  <a:cubicBezTo>
                    <a:pt x="843" y="521"/>
                    <a:pt x="819" y="594"/>
                    <a:pt x="779" y="655"/>
                  </a:cubicBezTo>
                  <a:moveTo>
                    <a:pt x="288" y="189"/>
                  </a:moveTo>
                  <a:cubicBezTo>
                    <a:pt x="294" y="171"/>
                    <a:pt x="301" y="154"/>
                    <a:pt x="308" y="137"/>
                  </a:cubicBezTo>
                  <a:cubicBezTo>
                    <a:pt x="339" y="68"/>
                    <a:pt x="378" y="27"/>
                    <a:pt x="420" y="20"/>
                  </a:cubicBezTo>
                  <a:cubicBezTo>
                    <a:pt x="420" y="189"/>
                    <a:pt x="420" y="189"/>
                    <a:pt x="420" y="189"/>
                  </a:cubicBezTo>
                  <a:cubicBezTo>
                    <a:pt x="288" y="189"/>
                    <a:pt x="288" y="189"/>
                    <a:pt x="288" y="189"/>
                  </a:cubicBezTo>
                  <a:moveTo>
                    <a:pt x="420" y="209"/>
                  </a:moveTo>
                  <a:cubicBezTo>
                    <a:pt x="420" y="424"/>
                    <a:pt x="420" y="424"/>
                    <a:pt x="420" y="424"/>
                  </a:cubicBezTo>
                  <a:cubicBezTo>
                    <a:pt x="253" y="424"/>
                    <a:pt x="253" y="424"/>
                    <a:pt x="253" y="424"/>
                  </a:cubicBezTo>
                  <a:cubicBezTo>
                    <a:pt x="254" y="346"/>
                    <a:pt x="264" y="273"/>
                    <a:pt x="282" y="209"/>
                  </a:cubicBezTo>
                  <a:cubicBezTo>
                    <a:pt x="420" y="209"/>
                    <a:pt x="420" y="209"/>
                    <a:pt x="420" y="209"/>
                  </a:cubicBezTo>
                  <a:moveTo>
                    <a:pt x="440" y="20"/>
                  </a:moveTo>
                  <a:cubicBezTo>
                    <a:pt x="483" y="24"/>
                    <a:pt x="525" y="65"/>
                    <a:pt x="557" y="137"/>
                  </a:cubicBezTo>
                  <a:cubicBezTo>
                    <a:pt x="564" y="154"/>
                    <a:pt x="571" y="171"/>
                    <a:pt x="576" y="189"/>
                  </a:cubicBezTo>
                  <a:cubicBezTo>
                    <a:pt x="440" y="189"/>
                    <a:pt x="440" y="189"/>
                    <a:pt x="440" y="189"/>
                  </a:cubicBezTo>
                  <a:cubicBezTo>
                    <a:pt x="440" y="20"/>
                    <a:pt x="440" y="20"/>
                    <a:pt x="440" y="20"/>
                  </a:cubicBezTo>
                  <a:moveTo>
                    <a:pt x="582" y="209"/>
                  </a:moveTo>
                  <a:cubicBezTo>
                    <a:pt x="601" y="273"/>
                    <a:pt x="610" y="346"/>
                    <a:pt x="611" y="424"/>
                  </a:cubicBezTo>
                  <a:cubicBezTo>
                    <a:pt x="440" y="424"/>
                    <a:pt x="440" y="424"/>
                    <a:pt x="440" y="424"/>
                  </a:cubicBezTo>
                  <a:cubicBezTo>
                    <a:pt x="440" y="209"/>
                    <a:pt x="440" y="209"/>
                    <a:pt x="440" y="209"/>
                  </a:cubicBezTo>
                  <a:cubicBezTo>
                    <a:pt x="582" y="209"/>
                    <a:pt x="582" y="209"/>
                    <a:pt x="582" y="209"/>
                  </a:cubicBezTo>
                  <a:moveTo>
                    <a:pt x="603" y="209"/>
                  </a:moveTo>
                  <a:cubicBezTo>
                    <a:pt x="779" y="209"/>
                    <a:pt x="779" y="209"/>
                    <a:pt x="779" y="209"/>
                  </a:cubicBezTo>
                  <a:cubicBezTo>
                    <a:pt x="819" y="271"/>
                    <a:pt x="843" y="345"/>
                    <a:pt x="845" y="424"/>
                  </a:cubicBezTo>
                  <a:cubicBezTo>
                    <a:pt x="631" y="424"/>
                    <a:pt x="631" y="424"/>
                    <a:pt x="631" y="424"/>
                  </a:cubicBezTo>
                  <a:cubicBezTo>
                    <a:pt x="630" y="347"/>
                    <a:pt x="621" y="273"/>
                    <a:pt x="603" y="209"/>
                  </a:cubicBezTo>
                  <a:moveTo>
                    <a:pt x="582" y="655"/>
                  </a:moveTo>
                  <a:cubicBezTo>
                    <a:pt x="440" y="655"/>
                    <a:pt x="440" y="655"/>
                    <a:pt x="440" y="655"/>
                  </a:cubicBezTo>
                  <a:cubicBezTo>
                    <a:pt x="440" y="443"/>
                    <a:pt x="440" y="443"/>
                    <a:pt x="440" y="443"/>
                  </a:cubicBezTo>
                  <a:cubicBezTo>
                    <a:pt x="611" y="443"/>
                    <a:pt x="611" y="443"/>
                    <a:pt x="611" y="443"/>
                  </a:cubicBezTo>
                  <a:cubicBezTo>
                    <a:pt x="610" y="520"/>
                    <a:pt x="600" y="592"/>
                    <a:pt x="582" y="655"/>
                  </a:cubicBezTo>
                  <a:moveTo>
                    <a:pt x="576" y="675"/>
                  </a:moveTo>
                  <a:cubicBezTo>
                    <a:pt x="571" y="693"/>
                    <a:pt x="564" y="711"/>
                    <a:pt x="557" y="727"/>
                  </a:cubicBezTo>
                  <a:cubicBezTo>
                    <a:pt x="525" y="799"/>
                    <a:pt x="483" y="840"/>
                    <a:pt x="440" y="844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576" y="675"/>
                    <a:pt x="576" y="675"/>
                    <a:pt x="576" y="675"/>
                  </a:cubicBezTo>
                  <a:moveTo>
                    <a:pt x="420" y="844"/>
                  </a:moveTo>
                  <a:cubicBezTo>
                    <a:pt x="378" y="837"/>
                    <a:pt x="339" y="796"/>
                    <a:pt x="308" y="727"/>
                  </a:cubicBezTo>
                  <a:cubicBezTo>
                    <a:pt x="301" y="711"/>
                    <a:pt x="294" y="693"/>
                    <a:pt x="288" y="675"/>
                  </a:cubicBezTo>
                  <a:cubicBezTo>
                    <a:pt x="420" y="675"/>
                    <a:pt x="420" y="675"/>
                    <a:pt x="420" y="675"/>
                  </a:cubicBezTo>
                  <a:cubicBezTo>
                    <a:pt x="420" y="844"/>
                    <a:pt x="420" y="844"/>
                    <a:pt x="420" y="844"/>
                  </a:cubicBezTo>
                  <a:moveTo>
                    <a:pt x="282" y="655"/>
                  </a:moveTo>
                  <a:cubicBezTo>
                    <a:pt x="264" y="592"/>
                    <a:pt x="254" y="520"/>
                    <a:pt x="253" y="443"/>
                  </a:cubicBezTo>
                  <a:cubicBezTo>
                    <a:pt x="420" y="443"/>
                    <a:pt x="420" y="443"/>
                    <a:pt x="420" y="443"/>
                  </a:cubicBezTo>
                  <a:cubicBezTo>
                    <a:pt x="420" y="655"/>
                    <a:pt x="420" y="655"/>
                    <a:pt x="420" y="655"/>
                  </a:cubicBezTo>
                  <a:cubicBezTo>
                    <a:pt x="282" y="655"/>
                    <a:pt x="282" y="655"/>
                    <a:pt x="282" y="655"/>
                  </a:cubicBezTo>
                  <a:moveTo>
                    <a:pt x="262" y="655"/>
                  </a:moveTo>
                  <a:cubicBezTo>
                    <a:pt x="85" y="655"/>
                    <a:pt x="85" y="655"/>
                    <a:pt x="85" y="655"/>
                  </a:cubicBezTo>
                  <a:cubicBezTo>
                    <a:pt x="46" y="594"/>
                    <a:pt x="22" y="521"/>
                    <a:pt x="20" y="443"/>
                  </a:cubicBezTo>
                  <a:cubicBezTo>
                    <a:pt x="234" y="443"/>
                    <a:pt x="234" y="443"/>
                    <a:pt x="234" y="443"/>
                  </a:cubicBezTo>
                  <a:cubicBezTo>
                    <a:pt x="235" y="519"/>
                    <a:pt x="244" y="592"/>
                    <a:pt x="262" y="655"/>
                  </a:cubicBezTo>
                  <a:moveTo>
                    <a:pt x="20" y="424"/>
                  </a:moveTo>
                  <a:cubicBezTo>
                    <a:pt x="21" y="345"/>
                    <a:pt x="45" y="271"/>
                    <a:pt x="85" y="209"/>
                  </a:cubicBezTo>
                  <a:cubicBezTo>
                    <a:pt x="262" y="209"/>
                    <a:pt x="262" y="209"/>
                    <a:pt x="262" y="209"/>
                  </a:cubicBezTo>
                  <a:cubicBezTo>
                    <a:pt x="244" y="273"/>
                    <a:pt x="234" y="347"/>
                    <a:pt x="234" y="424"/>
                  </a:cubicBezTo>
                  <a:cubicBezTo>
                    <a:pt x="20" y="424"/>
                    <a:pt x="20" y="424"/>
                    <a:pt x="20" y="424"/>
                  </a:cubicBezTo>
                  <a:moveTo>
                    <a:pt x="364" y="25"/>
                  </a:moveTo>
                  <a:cubicBezTo>
                    <a:pt x="336" y="47"/>
                    <a:pt x="311" y="82"/>
                    <a:pt x="290" y="129"/>
                  </a:cubicBezTo>
                  <a:cubicBezTo>
                    <a:pt x="281" y="148"/>
                    <a:pt x="274" y="168"/>
                    <a:pt x="267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61" y="104"/>
                    <a:pt x="256" y="43"/>
                    <a:pt x="364" y="25"/>
                  </a:cubicBezTo>
                  <a:moveTo>
                    <a:pt x="766" y="189"/>
                  </a:moveTo>
                  <a:cubicBezTo>
                    <a:pt x="597" y="189"/>
                    <a:pt x="597" y="189"/>
                    <a:pt x="597" y="189"/>
                  </a:cubicBezTo>
                  <a:cubicBezTo>
                    <a:pt x="591" y="168"/>
                    <a:pt x="583" y="148"/>
                    <a:pt x="575" y="129"/>
                  </a:cubicBezTo>
                  <a:cubicBezTo>
                    <a:pt x="554" y="82"/>
                    <a:pt x="528" y="47"/>
                    <a:pt x="500" y="25"/>
                  </a:cubicBezTo>
                  <a:cubicBezTo>
                    <a:pt x="609" y="43"/>
                    <a:pt x="703" y="104"/>
                    <a:pt x="766" y="189"/>
                  </a:cubicBezTo>
                  <a:moveTo>
                    <a:pt x="500" y="839"/>
                  </a:moveTo>
                  <a:cubicBezTo>
                    <a:pt x="528" y="817"/>
                    <a:pt x="554" y="782"/>
                    <a:pt x="575" y="735"/>
                  </a:cubicBezTo>
                  <a:cubicBezTo>
                    <a:pt x="583" y="716"/>
                    <a:pt x="591" y="696"/>
                    <a:pt x="597" y="675"/>
                  </a:cubicBezTo>
                  <a:cubicBezTo>
                    <a:pt x="766" y="675"/>
                    <a:pt x="766" y="675"/>
                    <a:pt x="766" y="675"/>
                  </a:cubicBezTo>
                  <a:cubicBezTo>
                    <a:pt x="703" y="760"/>
                    <a:pt x="609" y="821"/>
                    <a:pt x="500" y="839"/>
                  </a:cubicBezTo>
                  <a:moveTo>
                    <a:pt x="99" y="675"/>
                  </a:moveTo>
                  <a:cubicBezTo>
                    <a:pt x="267" y="675"/>
                    <a:pt x="267" y="675"/>
                    <a:pt x="267" y="675"/>
                  </a:cubicBezTo>
                  <a:cubicBezTo>
                    <a:pt x="274" y="696"/>
                    <a:pt x="281" y="716"/>
                    <a:pt x="290" y="735"/>
                  </a:cubicBezTo>
                  <a:cubicBezTo>
                    <a:pt x="311" y="782"/>
                    <a:pt x="336" y="817"/>
                    <a:pt x="364" y="839"/>
                  </a:cubicBezTo>
                  <a:cubicBezTo>
                    <a:pt x="256" y="821"/>
                    <a:pt x="161" y="760"/>
                    <a:pt x="99" y="67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iś1iďe"/>
            <p:cNvSpPr/>
            <p:nvPr/>
          </p:nvSpPr>
          <p:spPr bwMode="auto">
            <a:xfrm>
              <a:off x="7840663" y="4479926"/>
              <a:ext cx="57150" cy="65088"/>
            </a:xfrm>
            <a:custGeom>
              <a:avLst/>
              <a:gdLst>
                <a:gd name="T0" fmla="*/ 5 w 16"/>
                <a:gd name="T1" fmla="*/ 18 h 18"/>
                <a:gd name="T2" fmla="*/ 3 w 16"/>
                <a:gd name="T3" fmla="*/ 17 h 18"/>
                <a:gd name="T4" fmla="*/ 1 w 16"/>
                <a:gd name="T5" fmla="*/ 11 h 18"/>
                <a:gd name="T6" fmla="*/ 7 w 16"/>
                <a:gd name="T7" fmla="*/ 3 h 18"/>
                <a:gd name="T8" fmla="*/ 13 w 16"/>
                <a:gd name="T9" fmla="*/ 2 h 18"/>
                <a:gd name="T10" fmla="*/ 14 w 16"/>
                <a:gd name="T11" fmla="*/ 8 h 18"/>
                <a:gd name="T12" fmla="*/ 9 w 16"/>
                <a:gd name="T13" fmla="*/ 16 h 18"/>
                <a:gd name="T14" fmla="*/ 5 w 16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8">
                  <a:moveTo>
                    <a:pt x="5" y="18"/>
                  </a:moveTo>
                  <a:cubicBezTo>
                    <a:pt x="4" y="18"/>
                    <a:pt x="3" y="18"/>
                    <a:pt x="3" y="17"/>
                  </a:cubicBezTo>
                  <a:cubicBezTo>
                    <a:pt x="1" y="16"/>
                    <a:pt x="0" y="13"/>
                    <a:pt x="1" y="11"/>
                  </a:cubicBezTo>
                  <a:cubicBezTo>
                    <a:pt x="3" y="8"/>
                    <a:pt x="5" y="6"/>
                    <a:pt x="7" y="3"/>
                  </a:cubicBezTo>
                  <a:cubicBezTo>
                    <a:pt x="8" y="1"/>
                    <a:pt x="11" y="0"/>
                    <a:pt x="13" y="2"/>
                  </a:cubicBezTo>
                  <a:cubicBezTo>
                    <a:pt x="15" y="3"/>
                    <a:pt x="16" y="6"/>
                    <a:pt x="14" y="8"/>
                  </a:cubicBezTo>
                  <a:cubicBezTo>
                    <a:pt x="12" y="11"/>
                    <a:pt x="11" y="13"/>
                    <a:pt x="9" y="16"/>
                  </a:cubicBezTo>
                  <a:cubicBezTo>
                    <a:pt x="8" y="17"/>
                    <a:pt x="6" y="18"/>
                    <a:pt x="5" y="18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î$ļiďé"/>
            <p:cNvSpPr/>
            <p:nvPr/>
          </p:nvSpPr>
          <p:spPr bwMode="auto">
            <a:xfrm>
              <a:off x="7897813" y="4235451"/>
              <a:ext cx="136525" cy="219075"/>
            </a:xfrm>
            <a:custGeom>
              <a:avLst/>
              <a:gdLst>
                <a:gd name="T0" fmla="*/ 5 w 38"/>
                <a:gd name="T1" fmla="*/ 61 h 61"/>
                <a:gd name="T2" fmla="*/ 3 w 38"/>
                <a:gd name="T3" fmla="*/ 60 h 61"/>
                <a:gd name="T4" fmla="*/ 1 w 38"/>
                <a:gd name="T5" fmla="*/ 54 h 61"/>
                <a:gd name="T6" fmla="*/ 11 w 38"/>
                <a:gd name="T7" fmla="*/ 37 h 61"/>
                <a:gd name="T8" fmla="*/ 17 w 38"/>
                <a:gd name="T9" fmla="*/ 36 h 61"/>
                <a:gd name="T10" fmla="*/ 19 w 38"/>
                <a:gd name="T11" fmla="*/ 42 h 61"/>
                <a:gd name="T12" fmla="*/ 9 w 38"/>
                <a:gd name="T13" fmla="*/ 59 h 61"/>
                <a:gd name="T14" fmla="*/ 5 w 38"/>
                <a:gd name="T15" fmla="*/ 61 h 61"/>
                <a:gd name="T16" fmla="*/ 24 w 38"/>
                <a:gd name="T17" fmla="*/ 27 h 61"/>
                <a:gd name="T18" fmla="*/ 22 w 38"/>
                <a:gd name="T19" fmla="*/ 26 h 61"/>
                <a:gd name="T20" fmla="*/ 20 w 38"/>
                <a:gd name="T21" fmla="*/ 20 h 61"/>
                <a:gd name="T22" fmla="*/ 29 w 38"/>
                <a:gd name="T23" fmla="*/ 3 h 61"/>
                <a:gd name="T24" fmla="*/ 35 w 38"/>
                <a:gd name="T25" fmla="*/ 1 h 61"/>
                <a:gd name="T26" fmla="*/ 37 w 38"/>
                <a:gd name="T27" fmla="*/ 7 h 61"/>
                <a:gd name="T28" fmla="*/ 28 w 38"/>
                <a:gd name="T29" fmla="*/ 24 h 61"/>
                <a:gd name="T30" fmla="*/ 24 w 38"/>
                <a:gd name="T31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61">
                  <a:moveTo>
                    <a:pt x="5" y="61"/>
                  </a:moveTo>
                  <a:cubicBezTo>
                    <a:pt x="4" y="61"/>
                    <a:pt x="3" y="61"/>
                    <a:pt x="3" y="60"/>
                  </a:cubicBezTo>
                  <a:cubicBezTo>
                    <a:pt x="1" y="59"/>
                    <a:pt x="0" y="56"/>
                    <a:pt x="1" y="54"/>
                  </a:cubicBezTo>
                  <a:cubicBezTo>
                    <a:pt x="5" y="49"/>
                    <a:pt x="8" y="43"/>
                    <a:pt x="11" y="37"/>
                  </a:cubicBezTo>
                  <a:cubicBezTo>
                    <a:pt x="12" y="35"/>
                    <a:pt x="15" y="35"/>
                    <a:pt x="17" y="36"/>
                  </a:cubicBezTo>
                  <a:cubicBezTo>
                    <a:pt x="19" y="37"/>
                    <a:pt x="20" y="40"/>
                    <a:pt x="19" y="42"/>
                  </a:cubicBezTo>
                  <a:cubicBezTo>
                    <a:pt x="16" y="48"/>
                    <a:pt x="12" y="53"/>
                    <a:pt x="9" y="59"/>
                  </a:cubicBezTo>
                  <a:cubicBezTo>
                    <a:pt x="8" y="60"/>
                    <a:pt x="6" y="61"/>
                    <a:pt x="5" y="61"/>
                  </a:cubicBezTo>
                  <a:moveTo>
                    <a:pt x="24" y="27"/>
                  </a:moveTo>
                  <a:cubicBezTo>
                    <a:pt x="24" y="27"/>
                    <a:pt x="23" y="27"/>
                    <a:pt x="22" y="26"/>
                  </a:cubicBezTo>
                  <a:cubicBezTo>
                    <a:pt x="20" y="25"/>
                    <a:pt x="19" y="22"/>
                    <a:pt x="20" y="20"/>
                  </a:cubicBezTo>
                  <a:cubicBezTo>
                    <a:pt x="23" y="15"/>
                    <a:pt x="26" y="9"/>
                    <a:pt x="29" y="3"/>
                  </a:cubicBezTo>
                  <a:cubicBezTo>
                    <a:pt x="30" y="1"/>
                    <a:pt x="33" y="0"/>
                    <a:pt x="35" y="1"/>
                  </a:cubicBezTo>
                  <a:cubicBezTo>
                    <a:pt x="37" y="2"/>
                    <a:pt x="38" y="4"/>
                    <a:pt x="37" y="7"/>
                  </a:cubicBezTo>
                  <a:cubicBezTo>
                    <a:pt x="34" y="13"/>
                    <a:pt x="31" y="19"/>
                    <a:pt x="28" y="24"/>
                  </a:cubicBezTo>
                  <a:cubicBezTo>
                    <a:pt x="27" y="26"/>
                    <a:pt x="26" y="27"/>
                    <a:pt x="24" y="27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ïṣḷíḑé"/>
            <p:cNvSpPr/>
            <p:nvPr/>
          </p:nvSpPr>
          <p:spPr bwMode="auto">
            <a:xfrm>
              <a:off x="4294188" y="1223963"/>
              <a:ext cx="3943350" cy="2978150"/>
            </a:xfrm>
            <a:custGeom>
              <a:avLst/>
              <a:gdLst>
                <a:gd name="T0" fmla="*/ 1051 w 1092"/>
                <a:gd name="T1" fmla="*/ 805 h 826"/>
                <a:gd name="T2" fmla="*/ 1056 w 1092"/>
                <a:gd name="T3" fmla="*/ 765 h 826"/>
                <a:gd name="T4" fmla="*/ 1064 w 1092"/>
                <a:gd name="T5" fmla="*/ 752 h 826"/>
                <a:gd name="T6" fmla="*/ 1065 w 1092"/>
                <a:gd name="T7" fmla="*/ 752 h 826"/>
                <a:gd name="T8" fmla="*/ 1083 w 1092"/>
                <a:gd name="T9" fmla="*/ 691 h 826"/>
                <a:gd name="T10" fmla="*/ 1080 w 1092"/>
                <a:gd name="T11" fmla="*/ 651 h 826"/>
                <a:gd name="T12" fmla="*/ 1085 w 1092"/>
                <a:gd name="T13" fmla="*/ 636 h 826"/>
                <a:gd name="T14" fmla="*/ 1086 w 1092"/>
                <a:gd name="T15" fmla="*/ 636 h 826"/>
                <a:gd name="T16" fmla="*/ 1087 w 1092"/>
                <a:gd name="T17" fmla="*/ 568 h 826"/>
                <a:gd name="T18" fmla="*/ 1086 w 1092"/>
                <a:gd name="T19" fmla="*/ 557 h 826"/>
                <a:gd name="T20" fmla="*/ 1086 w 1092"/>
                <a:gd name="T21" fmla="*/ 557 h 826"/>
                <a:gd name="T22" fmla="*/ 1084 w 1092"/>
                <a:gd name="T23" fmla="*/ 494 h 826"/>
                <a:gd name="T24" fmla="*/ 1068 w 1092"/>
                <a:gd name="T25" fmla="*/ 459 h 826"/>
                <a:gd name="T26" fmla="*/ 1077 w 1092"/>
                <a:gd name="T27" fmla="*/ 479 h 826"/>
                <a:gd name="T28" fmla="*/ 1066 w 1092"/>
                <a:gd name="T29" fmla="*/ 416 h 826"/>
                <a:gd name="T30" fmla="*/ 1045 w 1092"/>
                <a:gd name="T31" fmla="*/ 382 h 826"/>
                <a:gd name="T32" fmla="*/ 1041 w 1092"/>
                <a:gd name="T33" fmla="*/ 367 h 826"/>
                <a:gd name="T34" fmla="*/ 1043 w 1092"/>
                <a:gd name="T35" fmla="*/ 366 h 826"/>
                <a:gd name="T36" fmla="*/ 1020 w 1092"/>
                <a:gd name="T37" fmla="*/ 307 h 826"/>
                <a:gd name="T38" fmla="*/ 992 w 1092"/>
                <a:gd name="T39" fmla="*/ 277 h 826"/>
                <a:gd name="T40" fmla="*/ 5 w 1092"/>
                <a:gd name="T41" fmla="*/ 285 h 826"/>
                <a:gd name="T42" fmla="*/ 9 w 1092"/>
                <a:gd name="T43" fmla="*/ 283 h 826"/>
                <a:gd name="T44" fmla="*/ 977 w 1092"/>
                <a:gd name="T45" fmla="*/ 240 h 826"/>
                <a:gd name="T46" fmla="*/ 24 w 1092"/>
                <a:gd name="T47" fmla="*/ 245 h 826"/>
                <a:gd name="T48" fmla="*/ 962 w 1092"/>
                <a:gd name="T49" fmla="*/ 231 h 826"/>
                <a:gd name="T50" fmla="*/ 964 w 1092"/>
                <a:gd name="T51" fmla="*/ 230 h 826"/>
                <a:gd name="T52" fmla="*/ 67 w 1092"/>
                <a:gd name="T53" fmla="*/ 198 h 826"/>
                <a:gd name="T54" fmla="*/ 919 w 1092"/>
                <a:gd name="T55" fmla="*/ 186 h 826"/>
                <a:gd name="T56" fmla="*/ 77 w 1092"/>
                <a:gd name="T57" fmla="*/ 191 h 826"/>
                <a:gd name="T58" fmla="*/ 81 w 1092"/>
                <a:gd name="T59" fmla="*/ 190 h 826"/>
                <a:gd name="T60" fmla="*/ 897 w 1092"/>
                <a:gd name="T61" fmla="*/ 152 h 826"/>
                <a:gd name="T62" fmla="*/ 102 w 1092"/>
                <a:gd name="T63" fmla="*/ 156 h 826"/>
                <a:gd name="T64" fmla="*/ 879 w 1092"/>
                <a:gd name="T65" fmla="*/ 147 h 826"/>
                <a:gd name="T66" fmla="*/ 883 w 1092"/>
                <a:gd name="T67" fmla="*/ 145 h 826"/>
                <a:gd name="T68" fmla="*/ 154 w 1092"/>
                <a:gd name="T69" fmla="*/ 119 h 826"/>
                <a:gd name="T70" fmla="*/ 830 w 1092"/>
                <a:gd name="T71" fmla="*/ 110 h 826"/>
                <a:gd name="T72" fmla="*/ 167 w 1092"/>
                <a:gd name="T73" fmla="*/ 114 h 826"/>
                <a:gd name="T74" fmla="*/ 169 w 1092"/>
                <a:gd name="T75" fmla="*/ 114 h 826"/>
                <a:gd name="T76" fmla="*/ 801 w 1092"/>
                <a:gd name="T77" fmla="*/ 82 h 826"/>
                <a:gd name="T78" fmla="*/ 197 w 1092"/>
                <a:gd name="T79" fmla="*/ 85 h 826"/>
                <a:gd name="T80" fmla="*/ 782 w 1092"/>
                <a:gd name="T81" fmla="*/ 80 h 826"/>
                <a:gd name="T82" fmla="*/ 786 w 1092"/>
                <a:gd name="T83" fmla="*/ 78 h 826"/>
                <a:gd name="T84" fmla="*/ 256 w 1092"/>
                <a:gd name="T85" fmla="*/ 59 h 826"/>
                <a:gd name="T86" fmla="*/ 727 w 1092"/>
                <a:gd name="T87" fmla="*/ 54 h 826"/>
                <a:gd name="T88" fmla="*/ 270 w 1092"/>
                <a:gd name="T89" fmla="*/ 57 h 826"/>
                <a:gd name="T90" fmla="*/ 271 w 1092"/>
                <a:gd name="T91" fmla="*/ 56 h 826"/>
                <a:gd name="T92" fmla="*/ 694 w 1092"/>
                <a:gd name="T93" fmla="*/ 32 h 826"/>
                <a:gd name="T94" fmla="*/ 305 w 1092"/>
                <a:gd name="T95" fmla="*/ 34 h 826"/>
                <a:gd name="T96" fmla="*/ 674 w 1092"/>
                <a:gd name="T97" fmla="*/ 34 h 826"/>
                <a:gd name="T98" fmla="*/ 678 w 1092"/>
                <a:gd name="T99" fmla="*/ 31 h 826"/>
                <a:gd name="T100" fmla="*/ 367 w 1092"/>
                <a:gd name="T101" fmla="*/ 20 h 826"/>
                <a:gd name="T102" fmla="*/ 616 w 1092"/>
                <a:gd name="T103" fmla="*/ 20 h 826"/>
                <a:gd name="T104" fmla="*/ 382 w 1092"/>
                <a:gd name="T105" fmla="*/ 21 h 826"/>
                <a:gd name="T106" fmla="*/ 383 w 1092"/>
                <a:gd name="T107" fmla="*/ 21 h 826"/>
                <a:gd name="T108" fmla="*/ 578 w 1092"/>
                <a:gd name="T109" fmla="*/ 5 h 826"/>
                <a:gd name="T110" fmla="*/ 420 w 1092"/>
                <a:gd name="T111" fmla="*/ 6 h 826"/>
                <a:gd name="T112" fmla="*/ 558 w 1092"/>
                <a:gd name="T113" fmla="*/ 11 h 826"/>
                <a:gd name="T114" fmla="*/ 563 w 1092"/>
                <a:gd name="T115" fmla="*/ 7 h 826"/>
                <a:gd name="T116" fmla="*/ 484 w 1092"/>
                <a:gd name="T117" fmla="*/ 4 h 826"/>
                <a:gd name="T118" fmla="*/ 503 w 1092"/>
                <a:gd name="T119" fmla="*/ 9 h 826"/>
                <a:gd name="T120" fmla="*/ 503 w 1092"/>
                <a:gd name="T121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2" h="826">
                  <a:moveTo>
                    <a:pt x="1039" y="826"/>
                  </a:moveTo>
                  <a:cubicBezTo>
                    <a:pt x="1038" y="826"/>
                    <a:pt x="1038" y="826"/>
                    <a:pt x="1037" y="826"/>
                  </a:cubicBezTo>
                  <a:cubicBezTo>
                    <a:pt x="1035" y="825"/>
                    <a:pt x="1034" y="822"/>
                    <a:pt x="1035" y="820"/>
                  </a:cubicBezTo>
                  <a:cubicBezTo>
                    <a:pt x="1038" y="814"/>
                    <a:pt x="1040" y="808"/>
                    <a:pt x="1042" y="802"/>
                  </a:cubicBezTo>
                  <a:cubicBezTo>
                    <a:pt x="1043" y="800"/>
                    <a:pt x="1046" y="799"/>
                    <a:pt x="1048" y="799"/>
                  </a:cubicBezTo>
                  <a:cubicBezTo>
                    <a:pt x="1051" y="800"/>
                    <a:pt x="1052" y="803"/>
                    <a:pt x="1051" y="805"/>
                  </a:cubicBezTo>
                  <a:cubicBezTo>
                    <a:pt x="1048" y="811"/>
                    <a:pt x="1046" y="817"/>
                    <a:pt x="1043" y="824"/>
                  </a:cubicBezTo>
                  <a:cubicBezTo>
                    <a:pt x="1042" y="825"/>
                    <a:pt x="1041" y="826"/>
                    <a:pt x="1039" y="826"/>
                  </a:cubicBezTo>
                  <a:moveTo>
                    <a:pt x="1054" y="790"/>
                  </a:moveTo>
                  <a:cubicBezTo>
                    <a:pt x="1053" y="790"/>
                    <a:pt x="1053" y="790"/>
                    <a:pt x="1052" y="789"/>
                  </a:cubicBezTo>
                  <a:cubicBezTo>
                    <a:pt x="1050" y="789"/>
                    <a:pt x="1048" y="786"/>
                    <a:pt x="1049" y="784"/>
                  </a:cubicBezTo>
                  <a:cubicBezTo>
                    <a:pt x="1051" y="778"/>
                    <a:pt x="1054" y="771"/>
                    <a:pt x="1056" y="765"/>
                  </a:cubicBezTo>
                  <a:cubicBezTo>
                    <a:pt x="1056" y="763"/>
                    <a:pt x="1059" y="762"/>
                    <a:pt x="1061" y="762"/>
                  </a:cubicBezTo>
                  <a:cubicBezTo>
                    <a:pt x="1063" y="763"/>
                    <a:pt x="1065" y="766"/>
                    <a:pt x="1064" y="768"/>
                  </a:cubicBezTo>
                  <a:cubicBezTo>
                    <a:pt x="1062" y="774"/>
                    <a:pt x="1060" y="780"/>
                    <a:pt x="1058" y="787"/>
                  </a:cubicBezTo>
                  <a:cubicBezTo>
                    <a:pt x="1057" y="788"/>
                    <a:pt x="1055" y="790"/>
                    <a:pt x="1054" y="790"/>
                  </a:cubicBezTo>
                  <a:moveTo>
                    <a:pt x="1065" y="752"/>
                  </a:moveTo>
                  <a:cubicBezTo>
                    <a:pt x="1065" y="752"/>
                    <a:pt x="1065" y="752"/>
                    <a:pt x="1064" y="752"/>
                  </a:cubicBezTo>
                  <a:cubicBezTo>
                    <a:pt x="1062" y="751"/>
                    <a:pt x="1061" y="749"/>
                    <a:pt x="1061" y="746"/>
                  </a:cubicBezTo>
                  <a:cubicBezTo>
                    <a:pt x="1063" y="740"/>
                    <a:pt x="1065" y="734"/>
                    <a:pt x="1066" y="728"/>
                  </a:cubicBezTo>
                  <a:cubicBezTo>
                    <a:pt x="1067" y="725"/>
                    <a:pt x="1069" y="724"/>
                    <a:pt x="1072" y="724"/>
                  </a:cubicBezTo>
                  <a:cubicBezTo>
                    <a:pt x="1074" y="725"/>
                    <a:pt x="1075" y="727"/>
                    <a:pt x="1075" y="730"/>
                  </a:cubicBezTo>
                  <a:cubicBezTo>
                    <a:pt x="1073" y="736"/>
                    <a:pt x="1072" y="743"/>
                    <a:pt x="1070" y="749"/>
                  </a:cubicBezTo>
                  <a:cubicBezTo>
                    <a:pt x="1069" y="751"/>
                    <a:pt x="1067" y="752"/>
                    <a:pt x="1065" y="752"/>
                  </a:cubicBezTo>
                  <a:moveTo>
                    <a:pt x="1075" y="714"/>
                  </a:moveTo>
                  <a:cubicBezTo>
                    <a:pt x="1074" y="714"/>
                    <a:pt x="1074" y="714"/>
                    <a:pt x="1074" y="714"/>
                  </a:cubicBezTo>
                  <a:cubicBezTo>
                    <a:pt x="1072" y="713"/>
                    <a:pt x="1070" y="711"/>
                    <a:pt x="1070" y="709"/>
                  </a:cubicBezTo>
                  <a:cubicBezTo>
                    <a:pt x="1072" y="702"/>
                    <a:pt x="1073" y="696"/>
                    <a:pt x="1074" y="689"/>
                  </a:cubicBezTo>
                  <a:cubicBezTo>
                    <a:pt x="1075" y="687"/>
                    <a:pt x="1077" y="685"/>
                    <a:pt x="1079" y="686"/>
                  </a:cubicBezTo>
                  <a:cubicBezTo>
                    <a:pt x="1082" y="686"/>
                    <a:pt x="1083" y="688"/>
                    <a:pt x="1083" y="691"/>
                  </a:cubicBezTo>
                  <a:cubicBezTo>
                    <a:pt x="1082" y="697"/>
                    <a:pt x="1081" y="704"/>
                    <a:pt x="1079" y="710"/>
                  </a:cubicBezTo>
                  <a:cubicBezTo>
                    <a:pt x="1079" y="712"/>
                    <a:pt x="1077" y="714"/>
                    <a:pt x="1075" y="714"/>
                  </a:cubicBezTo>
                  <a:moveTo>
                    <a:pt x="1082" y="675"/>
                  </a:moveTo>
                  <a:cubicBezTo>
                    <a:pt x="1081" y="675"/>
                    <a:pt x="1081" y="675"/>
                    <a:pt x="1081" y="675"/>
                  </a:cubicBezTo>
                  <a:cubicBezTo>
                    <a:pt x="1079" y="675"/>
                    <a:pt x="1077" y="673"/>
                    <a:pt x="1077" y="670"/>
                  </a:cubicBezTo>
                  <a:cubicBezTo>
                    <a:pt x="1078" y="664"/>
                    <a:pt x="1079" y="657"/>
                    <a:pt x="1080" y="651"/>
                  </a:cubicBezTo>
                  <a:cubicBezTo>
                    <a:pt x="1080" y="648"/>
                    <a:pt x="1082" y="646"/>
                    <a:pt x="1085" y="647"/>
                  </a:cubicBezTo>
                  <a:cubicBezTo>
                    <a:pt x="1087" y="647"/>
                    <a:pt x="1089" y="649"/>
                    <a:pt x="1088" y="652"/>
                  </a:cubicBezTo>
                  <a:cubicBezTo>
                    <a:pt x="1088" y="658"/>
                    <a:pt x="1087" y="665"/>
                    <a:pt x="1086" y="671"/>
                  </a:cubicBezTo>
                  <a:cubicBezTo>
                    <a:pt x="1086" y="674"/>
                    <a:pt x="1084" y="675"/>
                    <a:pt x="1082" y="675"/>
                  </a:cubicBezTo>
                  <a:moveTo>
                    <a:pt x="1086" y="636"/>
                  </a:moveTo>
                  <a:cubicBezTo>
                    <a:pt x="1085" y="636"/>
                    <a:pt x="1085" y="636"/>
                    <a:pt x="1085" y="636"/>
                  </a:cubicBezTo>
                  <a:cubicBezTo>
                    <a:pt x="1083" y="636"/>
                    <a:pt x="1081" y="634"/>
                    <a:pt x="1081" y="631"/>
                  </a:cubicBezTo>
                  <a:cubicBezTo>
                    <a:pt x="1082" y="625"/>
                    <a:pt x="1082" y="618"/>
                    <a:pt x="1082" y="612"/>
                  </a:cubicBezTo>
                  <a:cubicBezTo>
                    <a:pt x="1083" y="609"/>
                    <a:pt x="1085" y="608"/>
                    <a:pt x="1087" y="607"/>
                  </a:cubicBezTo>
                  <a:cubicBezTo>
                    <a:pt x="1090" y="608"/>
                    <a:pt x="1091" y="610"/>
                    <a:pt x="1091" y="612"/>
                  </a:cubicBezTo>
                  <a:cubicBezTo>
                    <a:pt x="1091" y="619"/>
                    <a:pt x="1091" y="625"/>
                    <a:pt x="1090" y="632"/>
                  </a:cubicBezTo>
                  <a:cubicBezTo>
                    <a:pt x="1090" y="634"/>
                    <a:pt x="1088" y="636"/>
                    <a:pt x="1086" y="636"/>
                  </a:cubicBezTo>
                  <a:moveTo>
                    <a:pt x="1087" y="597"/>
                  </a:moveTo>
                  <a:cubicBezTo>
                    <a:pt x="1087" y="597"/>
                    <a:pt x="1087" y="597"/>
                    <a:pt x="1087" y="597"/>
                  </a:cubicBezTo>
                  <a:cubicBezTo>
                    <a:pt x="1085" y="597"/>
                    <a:pt x="1083" y="595"/>
                    <a:pt x="1083" y="592"/>
                  </a:cubicBezTo>
                  <a:cubicBezTo>
                    <a:pt x="1083" y="590"/>
                    <a:pt x="1083" y="590"/>
                    <a:pt x="1083" y="590"/>
                  </a:cubicBezTo>
                  <a:cubicBezTo>
                    <a:pt x="1083" y="584"/>
                    <a:pt x="1083" y="578"/>
                    <a:pt x="1083" y="573"/>
                  </a:cubicBezTo>
                  <a:cubicBezTo>
                    <a:pt x="1083" y="570"/>
                    <a:pt x="1084" y="568"/>
                    <a:pt x="1087" y="568"/>
                  </a:cubicBezTo>
                  <a:cubicBezTo>
                    <a:pt x="1087" y="568"/>
                    <a:pt x="1087" y="568"/>
                    <a:pt x="1087" y="568"/>
                  </a:cubicBezTo>
                  <a:cubicBezTo>
                    <a:pt x="1089" y="568"/>
                    <a:pt x="1091" y="570"/>
                    <a:pt x="1091" y="572"/>
                  </a:cubicBezTo>
                  <a:cubicBezTo>
                    <a:pt x="1092" y="578"/>
                    <a:pt x="1092" y="584"/>
                    <a:pt x="1092" y="590"/>
                  </a:cubicBezTo>
                  <a:cubicBezTo>
                    <a:pt x="1092" y="592"/>
                    <a:pt x="1092" y="592"/>
                    <a:pt x="1092" y="592"/>
                  </a:cubicBezTo>
                  <a:cubicBezTo>
                    <a:pt x="1092" y="595"/>
                    <a:pt x="1090" y="597"/>
                    <a:pt x="1087" y="597"/>
                  </a:cubicBezTo>
                  <a:moveTo>
                    <a:pt x="1086" y="557"/>
                  </a:moveTo>
                  <a:cubicBezTo>
                    <a:pt x="1084" y="557"/>
                    <a:pt x="1082" y="556"/>
                    <a:pt x="1082" y="553"/>
                  </a:cubicBezTo>
                  <a:cubicBezTo>
                    <a:pt x="1081" y="547"/>
                    <a:pt x="1081" y="540"/>
                    <a:pt x="1080" y="534"/>
                  </a:cubicBezTo>
                  <a:cubicBezTo>
                    <a:pt x="1080" y="531"/>
                    <a:pt x="1082" y="529"/>
                    <a:pt x="1084" y="529"/>
                  </a:cubicBezTo>
                  <a:cubicBezTo>
                    <a:pt x="1087" y="529"/>
                    <a:pt x="1089" y="530"/>
                    <a:pt x="1089" y="533"/>
                  </a:cubicBezTo>
                  <a:cubicBezTo>
                    <a:pt x="1090" y="539"/>
                    <a:pt x="1090" y="546"/>
                    <a:pt x="1091" y="553"/>
                  </a:cubicBezTo>
                  <a:cubicBezTo>
                    <a:pt x="1091" y="555"/>
                    <a:pt x="1089" y="557"/>
                    <a:pt x="1086" y="557"/>
                  </a:cubicBezTo>
                  <a:cubicBezTo>
                    <a:pt x="1086" y="557"/>
                    <a:pt x="1086" y="557"/>
                    <a:pt x="1086" y="557"/>
                  </a:cubicBezTo>
                  <a:moveTo>
                    <a:pt x="1082" y="518"/>
                  </a:moveTo>
                  <a:cubicBezTo>
                    <a:pt x="1080" y="518"/>
                    <a:pt x="1078" y="517"/>
                    <a:pt x="1078" y="514"/>
                  </a:cubicBezTo>
                  <a:cubicBezTo>
                    <a:pt x="1077" y="508"/>
                    <a:pt x="1076" y="502"/>
                    <a:pt x="1075" y="495"/>
                  </a:cubicBezTo>
                  <a:cubicBezTo>
                    <a:pt x="1075" y="493"/>
                    <a:pt x="1076" y="490"/>
                    <a:pt x="1079" y="490"/>
                  </a:cubicBezTo>
                  <a:cubicBezTo>
                    <a:pt x="1081" y="490"/>
                    <a:pt x="1083" y="491"/>
                    <a:pt x="1084" y="494"/>
                  </a:cubicBezTo>
                  <a:cubicBezTo>
                    <a:pt x="1085" y="500"/>
                    <a:pt x="1086" y="507"/>
                    <a:pt x="1087" y="513"/>
                  </a:cubicBezTo>
                  <a:cubicBezTo>
                    <a:pt x="1087" y="516"/>
                    <a:pt x="1085" y="518"/>
                    <a:pt x="1083" y="518"/>
                  </a:cubicBezTo>
                  <a:cubicBezTo>
                    <a:pt x="1082" y="518"/>
                    <a:pt x="1082" y="518"/>
                    <a:pt x="1082" y="518"/>
                  </a:cubicBezTo>
                  <a:moveTo>
                    <a:pt x="1076" y="479"/>
                  </a:moveTo>
                  <a:cubicBezTo>
                    <a:pt x="1074" y="479"/>
                    <a:pt x="1072" y="478"/>
                    <a:pt x="1072" y="476"/>
                  </a:cubicBezTo>
                  <a:cubicBezTo>
                    <a:pt x="1070" y="470"/>
                    <a:pt x="1069" y="465"/>
                    <a:pt x="1068" y="459"/>
                  </a:cubicBezTo>
                  <a:cubicBezTo>
                    <a:pt x="1067" y="457"/>
                    <a:pt x="1067" y="457"/>
                    <a:pt x="1067" y="457"/>
                  </a:cubicBezTo>
                  <a:cubicBezTo>
                    <a:pt x="1067" y="454"/>
                    <a:pt x="1068" y="452"/>
                    <a:pt x="1071" y="451"/>
                  </a:cubicBezTo>
                  <a:cubicBezTo>
                    <a:pt x="1073" y="451"/>
                    <a:pt x="1075" y="452"/>
                    <a:pt x="1076" y="455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8" y="463"/>
                    <a:pt x="1079" y="469"/>
                    <a:pt x="1080" y="474"/>
                  </a:cubicBezTo>
                  <a:cubicBezTo>
                    <a:pt x="1081" y="476"/>
                    <a:pt x="1079" y="479"/>
                    <a:pt x="1077" y="479"/>
                  </a:cubicBezTo>
                  <a:cubicBezTo>
                    <a:pt x="1076" y="479"/>
                    <a:pt x="1076" y="479"/>
                    <a:pt x="1076" y="479"/>
                  </a:cubicBezTo>
                  <a:moveTo>
                    <a:pt x="1067" y="441"/>
                  </a:moveTo>
                  <a:cubicBezTo>
                    <a:pt x="1065" y="441"/>
                    <a:pt x="1063" y="440"/>
                    <a:pt x="1063" y="438"/>
                  </a:cubicBezTo>
                  <a:cubicBezTo>
                    <a:pt x="1061" y="432"/>
                    <a:pt x="1059" y="425"/>
                    <a:pt x="1057" y="419"/>
                  </a:cubicBezTo>
                  <a:cubicBezTo>
                    <a:pt x="1056" y="417"/>
                    <a:pt x="1058" y="414"/>
                    <a:pt x="1060" y="413"/>
                  </a:cubicBezTo>
                  <a:cubicBezTo>
                    <a:pt x="1063" y="413"/>
                    <a:pt x="1065" y="414"/>
                    <a:pt x="1066" y="416"/>
                  </a:cubicBezTo>
                  <a:cubicBezTo>
                    <a:pt x="1068" y="423"/>
                    <a:pt x="1069" y="429"/>
                    <a:pt x="1071" y="435"/>
                  </a:cubicBezTo>
                  <a:cubicBezTo>
                    <a:pt x="1072" y="438"/>
                    <a:pt x="1070" y="440"/>
                    <a:pt x="1068" y="441"/>
                  </a:cubicBezTo>
                  <a:cubicBezTo>
                    <a:pt x="1068" y="441"/>
                    <a:pt x="1067" y="441"/>
                    <a:pt x="1067" y="441"/>
                  </a:cubicBezTo>
                  <a:moveTo>
                    <a:pt x="1055" y="403"/>
                  </a:moveTo>
                  <a:cubicBezTo>
                    <a:pt x="1054" y="403"/>
                    <a:pt x="1052" y="402"/>
                    <a:pt x="1051" y="400"/>
                  </a:cubicBezTo>
                  <a:cubicBezTo>
                    <a:pt x="1049" y="394"/>
                    <a:pt x="1047" y="388"/>
                    <a:pt x="1045" y="382"/>
                  </a:cubicBezTo>
                  <a:cubicBezTo>
                    <a:pt x="1044" y="380"/>
                    <a:pt x="1045" y="377"/>
                    <a:pt x="1047" y="376"/>
                  </a:cubicBezTo>
                  <a:cubicBezTo>
                    <a:pt x="1049" y="375"/>
                    <a:pt x="1052" y="377"/>
                    <a:pt x="1053" y="379"/>
                  </a:cubicBezTo>
                  <a:cubicBezTo>
                    <a:pt x="1055" y="385"/>
                    <a:pt x="1057" y="391"/>
                    <a:pt x="1060" y="398"/>
                  </a:cubicBezTo>
                  <a:cubicBezTo>
                    <a:pt x="1060" y="400"/>
                    <a:pt x="1059" y="402"/>
                    <a:pt x="1057" y="403"/>
                  </a:cubicBezTo>
                  <a:cubicBezTo>
                    <a:pt x="1056" y="403"/>
                    <a:pt x="1056" y="403"/>
                    <a:pt x="1055" y="403"/>
                  </a:cubicBezTo>
                  <a:moveTo>
                    <a:pt x="1041" y="367"/>
                  </a:moveTo>
                  <a:cubicBezTo>
                    <a:pt x="1040" y="367"/>
                    <a:pt x="1038" y="366"/>
                    <a:pt x="1037" y="364"/>
                  </a:cubicBezTo>
                  <a:cubicBezTo>
                    <a:pt x="1035" y="358"/>
                    <a:pt x="1032" y="352"/>
                    <a:pt x="1029" y="346"/>
                  </a:cubicBezTo>
                  <a:cubicBezTo>
                    <a:pt x="1028" y="344"/>
                    <a:pt x="1029" y="341"/>
                    <a:pt x="1032" y="340"/>
                  </a:cubicBezTo>
                  <a:cubicBezTo>
                    <a:pt x="1034" y="339"/>
                    <a:pt x="1036" y="340"/>
                    <a:pt x="1038" y="342"/>
                  </a:cubicBezTo>
                  <a:cubicBezTo>
                    <a:pt x="1040" y="348"/>
                    <a:pt x="1043" y="354"/>
                    <a:pt x="1046" y="361"/>
                  </a:cubicBezTo>
                  <a:cubicBezTo>
                    <a:pt x="1046" y="363"/>
                    <a:pt x="1045" y="365"/>
                    <a:pt x="1043" y="366"/>
                  </a:cubicBezTo>
                  <a:cubicBezTo>
                    <a:pt x="1043" y="367"/>
                    <a:pt x="1042" y="367"/>
                    <a:pt x="1041" y="367"/>
                  </a:cubicBezTo>
                  <a:moveTo>
                    <a:pt x="1025" y="331"/>
                  </a:moveTo>
                  <a:cubicBezTo>
                    <a:pt x="1023" y="331"/>
                    <a:pt x="1022" y="330"/>
                    <a:pt x="1021" y="328"/>
                  </a:cubicBezTo>
                  <a:cubicBezTo>
                    <a:pt x="1018" y="323"/>
                    <a:pt x="1015" y="317"/>
                    <a:pt x="1012" y="311"/>
                  </a:cubicBezTo>
                  <a:cubicBezTo>
                    <a:pt x="1011" y="309"/>
                    <a:pt x="1012" y="306"/>
                    <a:pt x="1014" y="305"/>
                  </a:cubicBezTo>
                  <a:cubicBezTo>
                    <a:pt x="1016" y="304"/>
                    <a:pt x="1019" y="305"/>
                    <a:pt x="1020" y="307"/>
                  </a:cubicBezTo>
                  <a:cubicBezTo>
                    <a:pt x="1023" y="313"/>
                    <a:pt x="1026" y="319"/>
                    <a:pt x="1029" y="324"/>
                  </a:cubicBezTo>
                  <a:cubicBezTo>
                    <a:pt x="1030" y="327"/>
                    <a:pt x="1029" y="329"/>
                    <a:pt x="1027" y="330"/>
                  </a:cubicBezTo>
                  <a:cubicBezTo>
                    <a:pt x="1026" y="331"/>
                    <a:pt x="1026" y="331"/>
                    <a:pt x="1025" y="331"/>
                  </a:cubicBezTo>
                  <a:moveTo>
                    <a:pt x="1006" y="296"/>
                  </a:moveTo>
                  <a:cubicBezTo>
                    <a:pt x="1005" y="296"/>
                    <a:pt x="1003" y="296"/>
                    <a:pt x="1002" y="294"/>
                  </a:cubicBezTo>
                  <a:cubicBezTo>
                    <a:pt x="999" y="289"/>
                    <a:pt x="996" y="283"/>
                    <a:pt x="992" y="277"/>
                  </a:cubicBezTo>
                  <a:cubicBezTo>
                    <a:pt x="991" y="275"/>
                    <a:pt x="991" y="273"/>
                    <a:pt x="993" y="271"/>
                  </a:cubicBezTo>
                  <a:cubicBezTo>
                    <a:pt x="995" y="270"/>
                    <a:pt x="998" y="271"/>
                    <a:pt x="1000" y="273"/>
                  </a:cubicBezTo>
                  <a:cubicBezTo>
                    <a:pt x="1003" y="278"/>
                    <a:pt x="1007" y="284"/>
                    <a:pt x="1010" y="290"/>
                  </a:cubicBezTo>
                  <a:cubicBezTo>
                    <a:pt x="1011" y="292"/>
                    <a:pt x="1010" y="294"/>
                    <a:pt x="1008" y="296"/>
                  </a:cubicBezTo>
                  <a:cubicBezTo>
                    <a:pt x="1008" y="296"/>
                    <a:pt x="1007" y="296"/>
                    <a:pt x="1006" y="296"/>
                  </a:cubicBezTo>
                  <a:moveTo>
                    <a:pt x="5" y="285"/>
                  </a:moveTo>
                  <a:cubicBezTo>
                    <a:pt x="5" y="285"/>
                    <a:pt x="4" y="285"/>
                    <a:pt x="3" y="284"/>
                  </a:cubicBezTo>
                  <a:cubicBezTo>
                    <a:pt x="1" y="283"/>
                    <a:pt x="0" y="280"/>
                    <a:pt x="2" y="278"/>
                  </a:cubicBezTo>
                  <a:cubicBezTo>
                    <a:pt x="5" y="272"/>
                    <a:pt x="9" y="267"/>
                    <a:pt x="12" y="261"/>
                  </a:cubicBezTo>
                  <a:cubicBezTo>
                    <a:pt x="14" y="259"/>
                    <a:pt x="17" y="259"/>
                    <a:pt x="19" y="260"/>
                  </a:cubicBezTo>
                  <a:cubicBezTo>
                    <a:pt x="21" y="261"/>
                    <a:pt x="21" y="264"/>
                    <a:pt x="20" y="266"/>
                  </a:cubicBezTo>
                  <a:cubicBezTo>
                    <a:pt x="16" y="272"/>
                    <a:pt x="13" y="277"/>
                    <a:pt x="9" y="283"/>
                  </a:cubicBezTo>
                  <a:cubicBezTo>
                    <a:pt x="8" y="284"/>
                    <a:pt x="7" y="285"/>
                    <a:pt x="5" y="285"/>
                  </a:cubicBezTo>
                  <a:moveTo>
                    <a:pt x="985" y="263"/>
                  </a:moveTo>
                  <a:cubicBezTo>
                    <a:pt x="984" y="263"/>
                    <a:pt x="982" y="262"/>
                    <a:pt x="981" y="261"/>
                  </a:cubicBezTo>
                  <a:cubicBezTo>
                    <a:pt x="978" y="256"/>
                    <a:pt x="974" y="250"/>
                    <a:pt x="970" y="245"/>
                  </a:cubicBezTo>
                  <a:cubicBezTo>
                    <a:pt x="968" y="243"/>
                    <a:pt x="969" y="240"/>
                    <a:pt x="971" y="239"/>
                  </a:cubicBezTo>
                  <a:cubicBezTo>
                    <a:pt x="973" y="238"/>
                    <a:pt x="976" y="238"/>
                    <a:pt x="977" y="240"/>
                  </a:cubicBezTo>
                  <a:cubicBezTo>
                    <a:pt x="981" y="245"/>
                    <a:pt x="985" y="251"/>
                    <a:pt x="989" y="256"/>
                  </a:cubicBezTo>
                  <a:cubicBezTo>
                    <a:pt x="990" y="258"/>
                    <a:pt x="989" y="261"/>
                    <a:pt x="987" y="262"/>
                  </a:cubicBezTo>
                  <a:cubicBezTo>
                    <a:pt x="987" y="263"/>
                    <a:pt x="986" y="263"/>
                    <a:pt x="985" y="263"/>
                  </a:cubicBezTo>
                  <a:moveTo>
                    <a:pt x="27" y="252"/>
                  </a:moveTo>
                  <a:cubicBezTo>
                    <a:pt x="26" y="252"/>
                    <a:pt x="26" y="252"/>
                    <a:pt x="25" y="251"/>
                  </a:cubicBezTo>
                  <a:cubicBezTo>
                    <a:pt x="23" y="250"/>
                    <a:pt x="22" y="247"/>
                    <a:pt x="24" y="245"/>
                  </a:cubicBezTo>
                  <a:cubicBezTo>
                    <a:pt x="28" y="240"/>
                    <a:pt x="31" y="234"/>
                    <a:pt x="36" y="229"/>
                  </a:cubicBezTo>
                  <a:cubicBezTo>
                    <a:pt x="37" y="227"/>
                    <a:pt x="40" y="227"/>
                    <a:pt x="42" y="228"/>
                  </a:cubicBezTo>
                  <a:cubicBezTo>
                    <a:pt x="44" y="230"/>
                    <a:pt x="44" y="233"/>
                    <a:pt x="43" y="235"/>
                  </a:cubicBezTo>
                  <a:cubicBezTo>
                    <a:pt x="39" y="240"/>
                    <a:pt x="35" y="245"/>
                    <a:pt x="31" y="250"/>
                  </a:cubicBezTo>
                  <a:cubicBezTo>
                    <a:pt x="30" y="251"/>
                    <a:pt x="29" y="252"/>
                    <a:pt x="27" y="252"/>
                  </a:cubicBezTo>
                  <a:moveTo>
                    <a:pt x="962" y="231"/>
                  </a:moveTo>
                  <a:cubicBezTo>
                    <a:pt x="960" y="231"/>
                    <a:pt x="959" y="231"/>
                    <a:pt x="958" y="230"/>
                  </a:cubicBezTo>
                  <a:cubicBezTo>
                    <a:pt x="954" y="225"/>
                    <a:pt x="950" y="219"/>
                    <a:pt x="946" y="215"/>
                  </a:cubicBezTo>
                  <a:cubicBezTo>
                    <a:pt x="944" y="213"/>
                    <a:pt x="944" y="210"/>
                    <a:pt x="946" y="208"/>
                  </a:cubicBezTo>
                  <a:cubicBezTo>
                    <a:pt x="948" y="207"/>
                    <a:pt x="951" y="207"/>
                    <a:pt x="952" y="209"/>
                  </a:cubicBezTo>
                  <a:cubicBezTo>
                    <a:pt x="957" y="214"/>
                    <a:pt x="961" y="219"/>
                    <a:pt x="965" y="224"/>
                  </a:cubicBezTo>
                  <a:cubicBezTo>
                    <a:pt x="967" y="226"/>
                    <a:pt x="966" y="229"/>
                    <a:pt x="964" y="230"/>
                  </a:cubicBezTo>
                  <a:cubicBezTo>
                    <a:pt x="963" y="231"/>
                    <a:pt x="963" y="231"/>
                    <a:pt x="962" y="231"/>
                  </a:cubicBezTo>
                  <a:moveTo>
                    <a:pt x="51" y="221"/>
                  </a:moveTo>
                  <a:cubicBezTo>
                    <a:pt x="50" y="221"/>
                    <a:pt x="49" y="221"/>
                    <a:pt x="49" y="220"/>
                  </a:cubicBezTo>
                  <a:cubicBezTo>
                    <a:pt x="47" y="218"/>
                    <a:pt x="46" y="215"/>
                    <a:pt x="48" y="214"/>
                  </a:cubicBezTo>
                  <a:cubicBezTo>
                    <a:pt x="52" y="209"/>
                    <a:pt x="56" y="203"/>
                    <a:pt x="61" y="199"/>
                  </a:cubicBezTo>
                  <a:cubicBezTo>
                    <a:pt x="62" y="197"/>
                    <a:pt x="65" y="197"/>
                    <a:pt x="67" y="198"/>
                  </a:cubicBezTo>
                  <a:cubicBezTo>
                    <a:pt x="69" y="200"/>
                    <a:pt x="69" y="203"/>
                    <a:pt x="67" y="204"/>
                  </a:cubicBezTo>
                  <a:cubicBezTo>
                    <a:pt x="63" y="209"/>
                    <a:pt x="59" y="214"/>
                    <a:pt x="55" y="219"/>
                  </a:cubicBezTo>
                  <a:cubicBezTo>
                    <a:pt x="54" y="220"/>
                    <a:pt x="53" y="221"/>
                    <a:pt x="51" y="221"/>
                  </a:cubicBezTo>
                  <a:moveTo>
                    <a:pt x="936" y="201"/>
                  </a:moveTo>
                  <a:cubicBezTo>
                    <a:pt x="935" y="201"/>
                    <a:pt x="934" y="201"/>
                    <a:pt x="933" y="200"/>
                  </a:cubicBezTo>
                  <a:cubicBezTo>
                    <a:pt x="928" y="195"/>
                    <a:pt x="924" y="190"/>
                    <a:pt x="919" y="186"/>
                  </a:cubicBezTo>
                  <a:cubicBezTo>
                    <a:pt x="918" y="184"/>
                    <a:pt x="918" y="181"/>
                    <a:pt x="920" y="179"/>
                  </a:cubicBezTo>
                  <a:cubicBezTo>
                    <a:pt x="921" y="178"/>
                    <a:pt x="924" y="178"/>
                    <a:pt x="926" y="179"/>
                  </a:cubicBezTo>
                  <a:cubicBezTo>
                    <a:pt x="930" y="184"/>
                    <a:pt x="935" y="189"/>
                    <a:pt x="939" y="194"/>
                  </a:cubicBezTo>
                  <a:cubicBezTo>
                    <a:pt x="941" y="196"/>
                    <a:pt x="941" y="198"/>
                    <a:pt x="939" y="200"/>
                  </a:cubicBezTo>
                  <a:cubicBezTo>
                    <a:pt x="938" y="201"/>
                    <a:pt x="937" y="201"/>
                    <a:pt x="936" y="201"/>
                  </a:cubicBezTo>
                  <a:moveTo>
                    <a:pt x="77" y="191"/>
                  </a:moveTo>
                  <a:cubicBezTo>
                    <a:pt x="76" y="191"/>
                    <a:pt x="75" y="191"/>
                    <a:pt x="74" y="190"/>
                  </a:cubicBezTo>
                  <a:cubicBezTo>
                    <a:pt x="73" y="188"/>
                    <a:pt x="72" y="186"/>
                    <a:pt x="74" y="184"/>
                  </a:cubicBezTo>
                  <a:cubicBezTo>
                    <a:pt x="79" y="179"/>
                    <a:pt x="83" y="174"/>
                    <a:pt x="88" y="170"/>
                  </a:cubicBezTo>
                  <a:cubicBezTo>
                    <a:pt x="90" y="168"/>
                    <a:pt x="93" y="168"/>
                    <a:pt x="94" y="170"/>
                  </a:cubicBezTo>
                  <a:cubicBezTo>
                    <a:pt x="96" y="171"/>
                    <a:pt x="96" y="174"/>
                    <a:pt x="94" y="176"/>
                  </a:cubicBezTo>
                  <a:cubicBezTo>
                    <a:pt x="90" y="181"/>
                    <a:pt x="85" y="185"/>
                    <a:pt x="81" y="190"/>
                  </a:cubicBezTo>
                  <a:cubicBezTo>
                    <a:pt x="80" y="191"/>
                    <a:pt x="79" y="191"/>
                    <a:pt x="77" y="191"/>
                  </a:cubicBezTo>
                  <a:moveTo>
                    <a:pt x="909" y="173"/>
                  </a:moveTo>
                  <a:cubicBezTo>
                    <a:pt x="908" y="173"/>
                    <a:pt x="906" y="173"/>
                    <a:pt x="906" y="172"/>
                  </a:cubicBezTo>
                  <a:cubicBezTo>
                    <a:pt x="901" y="167"/>
                    <a:pt x="896" y="163"/>
                    <a:pt x="891" y="158"/>
                  </a:cubicBezTo>
                  <a:cubicBezTo>
                    <a:pt x="889" y="157"/>
                    <a:pt x="889" y="154"/>
                    <a:pt x="891" y="152"/>
                  </a:cubicBezTo>
                  <a:cubicBezTo>
                    <a:pt x="893" y="150"/>
                    <a:pt x="895" y="150"/>
                    <a:pt x="897" y="152"/>
                  </a:cubicBezTo>
                  <a:cubicBezTo>
                    <a:pt x="902" y="156"/>
                    <a:pt x="907" y="161"/>
                    <a:pt x="912" y="165"/>
                  </a:cubicBezTo>
                  <a:cubicBezTo>
                    <a:pt x="914" y="167"/>
                    <a:pt x="914" y="170"/>
                    <a:pt x="912" y="172"/>
                  </a:cubicBezTo>
                  <a:cubicBezTo>
                    <a:pt x="911" y="173"/>
                    <a:pt x="910" y="173"/>
                    <a:pt x="909" y="173"/>
                  </a:cubicBezTo>
                  <a:moveTo>
                    <a:pt x="105" y="164"/>
                  </a:moveTo>
                  <a:cubicBezTo>
                    <a:pt x="104" y="164"/>
                    <a:pt x="103" y="163"/>
                    <a:pt x="102" y="162"/>
                  </a:cubicBezTo>
                  <a:cubicBezTo>
                    <a:pt x="100" y="160"/>
                    <a:pt x="101" y="158"/>
                    <a:pt x="102" y="156"/>
                  </a:cubicBezTo>
                  <a:cubicBezTo>
                    <a:pt x="107" y="152"/>
                    <a:pt x="112" y="147"/>
                    <a:pt x="117" y="143"/>
                  </a:cubicBezTo>
                  <a:cubicBezTo>
                    <a:pt x="119" y="141"/>
                    <a:pt x="122" y="141"/>
                    <a:pt x="123" y="143"/>
                  </a:cubicBezTo>
                  <a:cubicBezTo>
                    <a:pt x="125" y="145"/>
                    <a:pt x="125" y="148"/>
                    <a:pt x="123" y="150"/>
                  </a:cubicBezTo>
                  <a:cubicBezTo>
                    <a:pt x="118" y="154"/>
                    <a:pt x="113" y="158"/>
                    <a:pt x="108" y="163"/>
                  </a:cubicBezTo>
                  <a:cubicBezTo>
                    <a:pt x="108" y="163"/>
                    <a:pt x="106" y="164"/>
                    <a:pt x="105" y="164"/>
                  </a:cubicBezTo>
                  <a:moveTo>
                    <a:pt x="879" y="147"/>
                  </a:moveTo>
                  <a:cubicBezTo>
                    <a:pt x="878" y="147"/>
                    <a:pt x="877" y="146"/>
                    <a:pt x="877" y="146"/>
                  </a:cubicBezTo>
                  <a:cubicBezTo>
                    <a:pt x="872" y="141"/>
                    <a:pt x="866" y="137"/>
                    <a:pt x="861" y="133"/>
                  </a:cubicBezTo>
                  <a:cubicBezTo>
                    <a:pt x="859" y="132"/>
                    <a:pt x="859" y="129"/>
                    <a:pt x="861" y="127"/>
                  </a:cubicBezTo>
                  <a:cubicBezTo>
                    <a:pt x="862" y="125"/>
                    <a:pt x="865" y="125"/>
                    <a:pt x="867" y="126"/>
                  </a:cubicBezTo>
                  <a:cubicBezTo>
                    <a:pt x="872" y="130"/>
                    <a:pt x="877" y="135"/>
                    <a:pt x="882" y="139"/>
                  </a:cubicBezTo>
                  <a:cubicBezTo>
                    <a:pt x="884" y="140"/>
                    <a:pt x="884" y="143"/>
                    <a:pt x="883" y="145"/>
                  </a:cubicBezTo>
                  <a:cubicBezTo>
                    <a:pt x="882" y="146"/>
                    <a:pt x="881" y="147"/>
                    <a:pt x="879" y="147"/>
                  </a:cubicBezTo>
                  <a:moveTo>
                    <a:pt x="135" y="138"/>
                  </a:moveTo>
                  <a:cubicBezTo>
                    <a:pt x="134" y="138"/>
                    <a:pt x="133" y="137"/>
                    <a:pt x="132" y="136"/>
                  </a:cubicBezTo>
                  <a:cubicBezTo>
                    <a:pt x="130" y="134"/>
                    <a:pt x="131" y="132"/>
                    <a:pt x="132" y="130"/>
                  </a:cubicBezTo>
                  <a:cubicBezTo>
                    <a:pt x="138" y="126"/>
                    <a:pt x="143" y="122"/>
                    <a:pt x="148" y="118"/>
                  </a:cubicBezTo>
                  <a:cubicBezTo>
                    <a:pt x="150" y="116"/>
                    <a:pt x="153" y="117"/>
                    <a:pt x="154" y="119"/>
                  </a:cubicBezTo>
                  <a:cubicBezTo>
                    <a:pt x="156" y="121"/>
                    <a:pt x="155" y="124"/>
                    <a:pt x="153" y="125"/>
                  </a:cubicBezTo>
                  <a:cubicBezTo>
                    <a:pt x="148" y="129"/>
                    <a:pt x="143" y="133"/>
                    <a:pt x="138" y="137"/>
                  </a:cubicBezTo>
                  <a:cubicBezTo>
                    <a:pt x="137" y="138"/>
                    <a:pt x="136" y="138"/>
                    <a:pt x="135" y="138"/>
                  </a:cubicBezTo>
                  <a:moveTo>
                    <a:pt x="848" y="122"/>
                  </a:moveTo>
                  <a:cubicBezTo>
                    <a:pt x="848" y="122"/>
                    <a:pt x="847" y="122"/>
                    <a:pt x="846" y="121"/>
                  </a:cubicBezTo>
                  <a:cubicBezTo>
                    <a:pt x="841" y="118"/>
                    <a:pt x="835" y="114"/>
                    <a:pt x="830" y="110"/>
                  </a:cubicBezTo>
                  <a:cubicBezTo>
                    <a:pt x="828" y="109"/>
                    <a:pt x="827" y="106"/>
                    <a:pt x="829" y="104"/>
                  </a:cubicBezTo>
                  <a:cubicBezTo>
                    <a:pt x="830" y="102"/>
                    <a:pt x="833" y="101"/>
                    <a:pt x="835" y="103"/>
                  </a:cubicBezTo>
                  <a:cubicBezTo>
                    <a:pt x="840" y="107"/>
                    <a:pt x="846" y="110"/>
                    <a:pt x="851" y="114"/>
                  </a:cubicBezTo>
                  <a:cubicBezTo>
                    <a:pt x="853" y="116"/>
                    <a:pt x="854" y="118"/>
                    <a:pt x="852" y="120"/>
                  </a:cubicBezTo>
                  <a:cubicBezTo>
                    <a:pt x="851" y="122"/>
                    <a:pt x="850" y="122"/>
                    <a:pt x="848" y="122"/>
                  </a:cubicBezTo>
                  <a:moveTo>
                    <a:pt x="167" y="114"/>
                  </a:moveTo>
                  <a:cubicBezTo>
                    <a:pt x="165" y="114"/>
                    <a:pt x="164" y="114"/>
                    <a:pt x="163" y="112"/>
                  </a:cubicBezTo>
                  <a:cubicBezTo>
                    <a:pt x="162" y="110"/>
                    <a:pt x="162" y="108"/>
                    <a:pt x="164" y="106"/>
                  </a:cubicBezTo>
                  <a:cubicBezTo>
                    <a:pt x="169" y="102"/>
                    <a:pt x="175" y="99"/>
                    <a:pt x="181" y="95"/>
                  </a:cubicBezTo>
                  <a:cubicBezTo>
                    <a:pt x="183" y="94"/>
                    <a:pt x="185" y="94"/>
                    <a:pt x="187" y="96"/>
                  </a:cubicBezTo>
                  <a:cubicBezTo>
                    <a:pt x="188" y="98"/>
                    <a:pt x="187" y="101"/>
                    <a:pt x="185" y="103"/>
                  </a:cubicBezTo>
                  <a:cubicBezTo>
                    <a:pt x="180" y="106"/>
                    <a:pt x="175" y="110"/>
                    <a:pt x="169" y="114"/>
                  </a:cubicBezTo>
                  <a:cubicBezTo>
                    <a:pt x="168" y="114"/>
                    <a:pt x="168" y="114"/>
                    <a:pt x="167" y="114"/>
                  </a:cubicBezTo>
                  <a:moveTo>
                    <a:pt x="816" y="100"/>
                  </a:moveTo>
                  <a:cubicBezTo>
                    <a:pt x="815" y="100"/>
                    <a:pt x="814" y="100"/>
                    <a:pt x="814" y="99"/>
                  </a:cubicBezTo>
                  <a:cubicBezTo>
                    <a:pt x="808" y="96"/>
                    <a:pt x="803" y="92"/>
                    <a:pt x="797" y="89"/>
                  </a:cubicBezTo>
                  <a:cubicBezTo>
                    <a:pt x="795" y="88"/>
                    <a:pt x="794" y="85"/>
                    <a:pt x="795" y="83"/>
                  </a:cubicBezTo>
                  <a:cubicBezTo>
                    <a:pt x="797" y="81"/>
                    <a:pt x="799" y="80"/>
                    <a:pt x="801" y="82"/>
                  </a:cubicBezTo>
                  <a:cubicBezTo>
                    <a:pt x="807" y="85"/>
                    <a:pt x="813" y="88"/>
                    <a:pt x="818" y="92"/>
                  </a:cubicBezTo>
                  <a:cubicBezTo>
                    <a:pt x="820" y="93"/>
                    <a:pt x="821" y="96"/>
                    <a:pt x="820" y="98"/>
                  </a:cubicBezTo>
                  <a:cubicBezTo>
                    <a:pt x="819" y="99"/>
                    <a:pt x="817" y="100"/>
                    <a:pt x="816" y="100"/>
                  </a:cubicBezTo>
                  <a:moveTo>
                    <a:pt x="200" y="93"/>
                  </a:moveTo>
                  <a:cubicBezTo>
                    <a:pt x="198" y="93"/>
                    <a:pt x="197" y="92"/>
                    <a:pt x="196" y="91"/>
                  </a:cubicBezTo>
                  <a:cubicBezTo>
                    <a:pt x="195" y="89"/>
                    <a:pt x="195" y="86"/>
                    <a:pt x="197" y="85"/>
                  </a:cubicBezTo>
                  <a:cubicBezTo>
                    <a:pt x="203" y="81"/>
                    <a:pt x="209" y="78"/>
                    <a:pt x="215" y="75"/>
                  </a:cubicBezTo>
                  <a:cubicBezTo>
                    <a:pt x="217" y="73"/>
                    <a:pt x="219" y="74"/>
                    <a:pt x="221" y="76"/>
                  </a:cubicBezTo>
                  <a:cubicBezTo>
                    <a:pt x="222" y="78"/>
                    <a:pt x="221" y="81"/>
                    <a:pt x="219" y="82"/>
                  </a:cubicBezTo>
                  <a:cubicBezTo>
                    <a:pt x="213" y="86"/>
                    <a:pt x="208" y="89"/>
                    <a:pt x="202" y="92"/>
                  </a:cubicBezTo>
                  <a:cubicBezTo>
                    <a:pt x="201" y="93"/>
                    <a:pt x="200" y="93"/>
                    <a:pt x="200" y="93"/>
                  </a:cubicBezTo>
                  <a:moveTo>
                    <a:pt x="782" y="80"/>
                  </a:moveTo>
                  <a:cubicBezTo>
                    <a:pt x="781" y="80"/>
                    <a:pt x="781" y="80"/>
                    <a:pt x="780" y="80"/>
                  </a:cubicBezTo>
                  <a:cubicBezTo>
                    <a:pt x="774" y="76"/>
                    <a:pt x="768" y="73"/>
                    <a:pt x="763" y="70"/>
                  </a:cubicBezTo>
                  <a:cubicBezTo>
                    <a:pt x="760" y="69"/>
                    <a:pt x="760" y="67"/>
                    <a:pt x="761" y="65"/>
                  </a:cubicBezTo>
                  <a:cubicBezTo>
                    <a:pt x="762" y="62"/>
                    <a:pt x="764" y="61"/>
                    <a:pt x="767" y="63"/>
                  </a:cubicBezTo>
                  <a:cubicBezTo>
                    <a:pt x="773" y="66"/>
                    <a:pt x="778" y="69"/>
                    <a:pt x="784" y="72"/>
                  </a:cubicBezTo>
                  <a:cubicBezTo>
                    <a:pt x="786" y="73"/>
                    <a:pt x="787" y="76"/>
                    <a:pt x="786" y="78"/>
                  </a:cubicBezTo>
                  <a:cubicBezTo>
                    <a:pt x="785" y="79"/>
                    <a:pt x="784" y="80"/>
                    <a:pt x="782" y="80"/>
                  </a:cubicBezTo>
                  <a:moveTo>
                    <a:pt x="234" y="74"/>
                  </a:moveTo>
                  <a:cubicBezTo>
                    <a:pt x="232" y="74"/>
                    <a:pt x="231" y="73"/>
                    <a:pt x="230" y="71"/>
                  </a:cubicBezTo>
                  <a:cubicBezTo>
                    <a:pt x="229" y="69"/>
                    <a:pt x="230" y="66"/>
                    <a:pt x="232" y="65"/>
                  </a:cubicBezTo>
                  <a:cubicBezTo>
                    <a:pt x="238" y="62"/>
                    <a:pt x="244" y="59"/>
                    <a:pt x="250" y="56"/>
                  </a:cubicBezTo>
                  <a:cubicBezTo>
                    <a:pt x="252" y="55"/>
                    <a:pt x="255" y="56"/>
                    <a:pt x="256" y="59"/>
                  </a:cubicBezTo>
                  <a:cubicBezTo>
                    <a:pt x="257" y="61"/>
                    <a:pt x="256" y="63"/>
                    <a:pt x="254" y="64"/>
                  </a:cubicBezTo>
                  <a:cubicBezTo>
                    <a:pt x="248" y="67"/>
                    <a:pt x="242" y="70"/>
                    <a:pt x="236" y="73"/>
                  </a:cubicBezTo>
                  <a:cubicBezTo>
                    <a:pt x="235" y="73"/>
                    <a:pt x="235" y="74"/>
                    <a:pt x="234" y="74"/>
                  </a:cubicBezTo>
                  <a:moveTo>
                    <a:pt x="747" y="62"/>
                  </a:moveTo>
                  <a:cubicBezTo>
                    <a:pt x="746" y="62"/>
                    <a:pt x="746" y="62"/>
                    <a:pt x="745" y="62"/>
                  </a:cubicBezTo>
                  <a:cubicBezTo>
                    <a:pt x="739" y="59"/>
                    <a:pt x="733" y="57"/>
                    <a:pt x="727" y="54"/>
                  </a:cubicBezTo>
                  <a:cubicBezTo>
                    <a:pt x="725" y="53"/>
                    <a:pt x="724" y="51"/>
                    <a:pt x="725" y="48"/>
                  </a:cubicBezTo>
                  <a:cubicBezTo>
                    <a:pt x="726" y="46"/>
                    <a:pt x="728" y="45"/>
                    <a:pt x="731" y="46"/>
                  </a:cubicBezTo>
                  <a:cubicBezTo>
                    <a:pt x="737" y="48"/>
                    <a:pt x="743" y="51"/>
                    <a:pt x="749" y="54"/>
                  </a:cubicBezTo>
                  <a:cubicBezTo>
                    <a:pt x="751" y="55"/>
                    <a:pt x="752" y="58"/>
                    <a:pt x="751" y="60"/>
                  </a:cubicBezTo>
                  <a:cubicBezTo>
                    <a:pt x="750" y="61"/>
                    <a:pt x="749" y="62"/>
                    <a:pt x="747" y="62"/>
                  </a:cubicBezTo>
                  <a:moveTo>
                    <a:pt x="270" y="57"/>
                  </a:moveTo>
                  <a:cubicBezTo>
                    <a:pt x="268" y="57"/>
                    <a:pt x="266" y="56"/>
                    <a:pt x="266" y="54"/>
                  </a:cubicBezTo>
                  <a:cubicBezTo>
                    <a:pt x="265" y="52"/>
                    <a:pt x="266" y="49"/>
                    <a:pt x="268" y="48"/>
                  </a:cubicBezTo>
                  <a:cubicBezTo>
                    <a:pt x="274" y="46"/>
                    <a:pt x="280" y="43"/>
                    <a:pt x="286" y="41"/>
                  </a:cubicBezTo>
                  <a:cubicBezTo>
                    <a:pt x="289" y="40"/>
                    <a:pt x="291" y="41"/>
                    <a:pt x="292" y="43"/>
                  </a:cubicBezTo>
                  <a:cubicBezTo>
                    <a:pt x="293" y="46"/>
                    <a:pt x="292" y="48"/>
                    <a:pt x="290" y="49"/>
                  </a:cubicBezTo>
                  <a:cubicBezTo>
                    <a:pt x="283" y="51"/>
                    <a:pt x="277" y="54"/>
                    <a:pt x="271" y="56"/>
                  </a:cubicBezTo>
                  <a:cubicBezTo>
                    <a:pt x="271" y="57"/>
                    <a:pt x="270" y="57"/>
                    <a:pt x="270" y="57"/>
                  </a:cubicBezTo>
                  <a:moveTo>
                    <a:pt x="711" y="47"/>
                  </a:moveTo>
                  <a:cubicBezTo>
                    <a:pt x="710" y="47"/>
                    <a:pt x="710" y="47"/>
                    <a:pt x="709" y="47"/>
                  </a:cubicBezTo>
                  <a:cubicBezTo>
                    <a:pt x="703" y="45"/>
                    <a:pt x="697" y="42"/>
                    <a:pt x="691" y="40"/>
                  </a:cubicBezTo>
                  <a:cubicBezTo>
                    <a:pt x="689" y="39"/>
                    <a:pt x="687" y="37"/>
                    <a:pt x="688" y="35"/>
                  </a:cubicBezTo>
                  <a:cubicBezTo>
                    <a:pt x="689" y="32"/>
                    <a:pt x="691" y="31"/>
                    <a:pt x="694" y="32"/>
                  </a:cubicBezTo>
                  <a:cubicBezTo>
                    <a:pt x="700" y="34"/>
                    <a:pt x="706" y="36"/>
                    <a:pt x="712" y="39"/>
                  </a:cubicBezTo>
                  <a:cubicBezTo>
                    <a:pt x="715" y="39"/>
                    <a:pt x="716" y="42"/>
                    <a:pt x="715" y="44"/>
                  </a:cubicBezTo>
                  <a:cubicBezTo>
                    <a:pt x="714" y="46"/>
                    <a:pt x="713" y="47"/>
                    <a:pt x="711" y="47"/>
                  </a:cubicBezTo>
                  <a:moveTo>
                    <a:pt x="306" y="42"/>
                  </a:moveTo>
                  <a:cubicBezTo>
                    <a:pt x="305" y="42"/>
                    <a:pt x="303" y="41"/>
                    <a:pt x="302" y="39"/>
                  </a:cubicBezTo>
                  <a:cubicBezTo>
                    <a:pt x="301" y="37"/>
                    <a:pt x="303" y="35"/>
                    <a:pt x="305" y="34"/>
                  </a:cubicBezTo>
                  <a:cubicBezTo>
                    <a:pt x="311" y="32"/>
                    <a:pt x="317" y="29"/>
                    <a:pt x="324" y="27"/>
                  </a:cubicBezTo>
                  <a:cubicBezTo>
                    <a:pt x="326" y="27"/>
                    <a:pt x="329" y="28"/>
                    <a:pt x="329" y="30"/>
                  </a:cubicBezTo>
                  <a:cubicBezTo>
                    <a:pt x="330" y="33"/>
                    <a:pt x="329" y="35"/>
                    <a:pt x="326" y="36"/>
                  </a:cubicBezTo>
                  <a:cubicBezTo>
                    <a:pt x="320" y="38"/>
                    <a:pt x="314" y="40"/>
                    <a:pt x="308" y="42"/>
                  </a:cubicBezTo>
                  <a:cubicBezTo>
                    <a:pt x="307" y="42"/>
                    <a:pt x="307" y="42"/>
                    <a:pt x="306" y="42"/>
                  </a:cubicBezTo>
                  <a:moveTo>
                    <a:pt x="674" y="34"/>
                  </a:moveTo>
                  <a:cubicBezTo>
                    <a:pt x="673" y="34"/>
                    <a:pt x="673" y="34"/>
                    <a:pt x="672" y="34"/>
                  </a:cubicBezTo>
                  <a:cubicBezTo>
                    <a:pt x="666" y="32"/>
                    <a:pt x="660" y="30"/>
                    <a:pt x="654" y="29"/>
                  </a:cubicBezTo>
                  <a:cubicBezTo>
                    <a:pt x="651" y="28"/>
                    <a:pt x="650" y="26"/>
                    <a:pt x="650" y="23"/>
                  </a:cubicBezTo>
                  <a:cubicBezTo>
                    <a:pt x="651" y="21"/>
                    <a:pt x="654" y="20"/>
                    <a:pt x="656" y="20"/>
                  </a:cubicBezTo>
                  <a:cubicBezTo>
                    <a:pt x="662" y="22"/>
                    <a:pt x="669" y="24"/>
                    <a:pt x="675" y="26"/>
                  </a:cubicBezTo>
                  <a:cubicBezTo>
                    <a:pt x="677" y="26"/>
                    <a:pt x="679" y="29"/>
                    <a:pt x="678" y="31"/>
                  </a:cubicBezTo>
                  <a:cubicBezTo>
                    <a:pt x="677" y="33"/>
                    <a:pt x="675" y="34"/>
                    <a:pt x="674" y="34"/>
                  </a:cubicBezTo>
                  <a:moveTo>
                    <a:pt x="344" y="31"/>
                  </a:moveTo>
                  <a:cubicBezTo>
                    <a:pt x="342" y="31"/>
                    <a:pt x="340" y="29"/>
                    <a:pt x="340" y="27"/>
                  </a:cubicBezTo>
                  <a:cubicBezTo>
                    <a:pt x="339" y="25"/>
                    <a:pt x="340" y="22"/>
                    <a:pt x="343" y="22"/>
                  </a:cubicBezTo>
                  <a:cubicBezTo>
                    <a:pt x="349" y="20"/>
                    <a:pt x="355" y="18"/>
                    <a:pt x="362" y="17"/>
                  </a:cubicBezTo>
                  <a:cubicBezTo>
                    <a:pt x="364" y="16"/>
                    <a:pt x="367" y="18"/>
                    <a:pt x="367" y="20"/>
                  </a:cubicBezTo>
                  <a:cubicBezTo>
                    <a:pt x="368" y="22"/>
                    <a:pt x="366" y="25"/>
                    <a:pt x="364" y="25"/>
                  </a:cubicBezTo>
                  <a:cubicBezTo>
                    <a:pt x="358" y="27"/>
                    <a:pt x="351" y="29"/>
                    <a:pt x="345" y="30"/>
                  </a:cubicBezTo>
                  <a:cubicBezTo>
                    <a:pt x="345" y="30"/>
                    <a:pt x="344" y="31"/>
                    <a:pt x="344" y="31"/>
                  </a:cubicBezTo>
                  <a:moveTo>
                    <a:pt x="636" y="24"/>
                  </a:moveTo>
                  <a:cubicBezTo>
                    <a:pt x="635" y="24"/>
                    <a:pt x="635" y="24"/>
                    <a:pt x="635" y="24"/>
                  </a:cubicBezTo>
                  <a:cubicBezTo>
                    <a:pt x="628" y="22"/>
                    <a:pt x="622" y="21"/>
                    <a:pt x="616" y="20"/>
                  </a:cubicBezTo>
                  <a:cubicBezTo>
                    <a:pt x="613" y="19"/>
                    <a:pt x="612" y="17"/>
                    <a:pt x="612" y="15"/>
                  </a:cubicBezTo>
                  <a:cubicBezTo>
                    <a:pt x="613" y="12"/>
                    <a:pt x="615" y="11"/>
                    <a:pt x="617" y="11"/>
                  </a:cubicBezTo>
                  <a:cubicBezTo>
                    <a:pt x="624" y="12"/>
                    <a:pt x="630" y="14"/>
                    <a:pt x="637" y="15"/>
                  </a:cubicBezTo>
                  <a:cubicBezTo>
                    <a:pt x="639" y="16"/>
                    <a:pt x="641" y="18"/>
                    <a:pt x="640" y="21"/>
                  </a:cubicBezTo>
                  <a:cubicBezTo>
                    <a:pt x="640" y="23"/>
                    <a:pt x="638" y="24"/>
                    <a:pt x="636" y="24"/>
                  </a:cubicBezTo>
                  <a:moveTo>
                    <a:pt x="382" y="21"/>
                  </a:moveTo>
                  <a:cubicBezTo>
                    <a:pt x="380" y="21"/>
                    <a:pt x="378" y="20"/>
                    <a:pt x="378" y="18"/>
                  </a:cubicBezTo>
                  <a:cubicBezTo>
                    <a:pt x="377" y="15"/>
                    <a:pt x="379" y="13"/>
                    <a:pt x="381" y="12"/>
                  </a:cubicBezTo>
                  <a:cubicBezTo>
                    <a:pt x="388" y="11"/>
                    <a:pt x="394" y="10"/>
                    <a:pt x="401" y="9"/>
                  </a:cubicBezTo>
                  <a:cubicBezTo>
                    <a:pt x="403" y="8"/>
                    <a:pt x="405" y="10"/>
                    <a:pt x="406" y="12"/>
                  </a:cubicBezTo>
                  <a:cubicBezTo>
                    <a:pt x="406" y="15"/>
                    <a:pt x="405" y="17"/>
                    <a:pt x="402" y="17"/>
                  </a:cubicBezTo>
                  <a:cubicBezTo>
                    <a:pt x="396" y="19"/>
                    <a:pt x="389" y="20"/>
                    <a:pt x="383" y="21"/>
                  </a:cubicBezTo>
                  <a:cubicBezTo>
                    <a:pt x="382" y="21"/>
                    <a:pt x="382" y="21"/>
                    <a:pt x="382" y="21"/>
                  </a:cubicBezTo>
                  <a:moveTo>
                    <a:pt x="597" y="16"/>
                  </a:moveTo>
                  <a:cubicBezTo>
                    <a:pt x="596" y="16"/>
                    <a:pt x="596" y="16"/>
                    <a:pt x="596" y="16"/>
                  </a:cubicBezTo>
                  <a:cubicBezTo>
                    <a:pt x="590" y="15"/>
                    <a:pt x="584" y="14"/>
                    <a:pt x="577" y="13"/>
                  </a:cubicBezTo>
                  <a:cubicBezTo>
                    <a:pt x="575" y="13"/>
                    <a:pt x="573" y="11"/>
                    <a:pt x="573" y="8"/>
                  </a:cubicBezTo>
                  <a:cubicBezTo>
                    <a:pt x="574" y="6"/>
                    <a:pt x="576" y="4"/>
                    <a:pt x="578" y="5"/>
                  </a:cubicBezTo>
                  <a:cubicBezTo>
                    <a:pt x="585" y="5"/>
                    <a:pt x="591" y="6"/>
                    <a:pt x="598" y="8"/>
                  </a:cubicBezTo>
                  <a:cubicBezTo>
                    <a:pt x="600" y="8"/>
                    <a:pt x="602" y="10"/>
                    <a:pt x="602" y="13"/>
                  </a:cubicBezTo>
                  <a:cubicBezTo>
                    <a:pt x="601" y="15"/>
                    <a:pt x="599" y="16"/>
                    <a:pt x="597" y="16"/>
                  </a:cubicBezTo>
                  <a:moveTo>
                    <a:pt x="421" y="14"/>
                  </a:moveTo>
                  <a:cubicBezTo>
                    <a:pt x="419" y="14"/>
                    <a:pt x="417" y="13"/>
                    <a:pt x="417" y="11"/>
                  </a:cubicBezTo>
                  <a:cubicBezTo>
                    <a:pt x="416" y="8"/>
                    <a:pt x="418" y="6"/>
                    <a:pt x="420" y="6"/>
                  </a:cubicBezTo>
                  <a:cubicBezTo>
                    <a:pt x="427" y="5"/>
                    <a:pt x="433" y="4"/>
                    <a:pt x="440" y="3"/>
                  </a:cubicBezTo>
                  <a:cubicBezTo>
                    <a:pt x="442" y="3"/>
                    <a:pt x="445" y="5"/>
                    <a:pt x="445" y="7"/>
                  </a:cubicBezTo>
                  <a:cubicBezTo>
                    <a:pt x="445" y="9"/>
                    <a:pt x="443" y="12"/>
                    <a:pt x="441" y="12"/>
                  </a:cubicBezTo>
                  <a:cubicBezTo>
                    <a:pt x="434" y="13"/>
                    <a:pt x="428" y="13"/>
                    <a:pt x="422" y="14"/>
                  </a:cubicBezTo>
                  <a:cubicBezTo>
                    <a:pt x="421" y="14"/>
                    <a:pt x="421" y="14"/>
                    <a:pt x="421" y="14"/>
                  </a:cubicBezTo>
                  <a:moveTo>
                    <a:pt x="558" y="11"/>
                  </a:moveTo>
                  <a:cubicBezTo>
                    <a:pt x="558" y="11"/>
                    <a:pt x="558" y="11"/>
                    <a:pt x="558" y="11"/>
                  </a:cubicBezTo>
                  <a:cubicBezTo>
                    <a:pt x="551" y="11"/>
                    <a:pt x="545" y="10"/>
                    <a:pt x="538" y="10"/>
                  </a:cubicBezTo>
                  <a:cubicBezTo>
                    <a:pt x="536" y="10"/>
                    <a:pt x="534" y="7"/>
                    <a:pt x="534" y="5"/>
                  </a:cubicBezTo>
                  <a:cubicBezTo>
                    <a:pt x="534" y="3"/>
                    <a:pt x="537" y="1"/>
                    <a:pt x="539" y="1"/>
                  </a:cubicBezTo>
                  <a:cubicBezTo>
                    <a:pt x="545" y="1"/>
                    <a:pt x="552" y="2"/>
                    <a:pt x="559" y="2"/>
                  </a:cubicBezTo>
                  <a:cubicBezTo>
                    <a:pt x="561" y="3"/>
                    <a:pt x="563" y="5"/>
                    <a:pt x="563" y="7"/>
                  </a:cubicBezTo>
                  <a:cubicBezTo>
                    <a:pt x="562" y="10"/>
                    <a:pt x="561" y="11"/>
                    <a:pt x="558" y="11"/>
                  </a:cubicBezTo>
                  <a:moveTo>
                    <a:pt x="460" y="10"/>
                  </a:moveTo>
                  <a:cubicBezTo>
                    <a:pt x="458" y="10"/>
                    <a:pt x="456" y="8"/>
                    <a:pt x="456" y="6"/>
                  </a:cubicBezTo>
                  <a:cubicBezTo>
                    <a:pt x="455" y="4"/>
                    <a:pt x="457" y="1"/>
                    <a:pt x="460" y="1"/>
                  </a:cubicBezTo>
                  <a:cubicBezTo>
                    <a:pt x="466" y="1"/>
                    <a:pt x="473" y="0"/>
                    <a:pt x="480" y="0"/>
                  </a:cubicBezTo>
                  <a:cubicBezTo>
                    <a:pt x="482" y="0"/>
                    <a:pt x="484" y="2"/>
                    <a:pt x="484" y="4"/>
                  </a:cubicBezTo>
                  <a:cubicBezTo>
                    <a:pt x="484" y="7"/>
                    <a:pt x="482" y="9"/>
                    <a:pt x="480" y="9"/>
                  </a:cubicBezTo>
                  <a:cubicBezTo>
                    <a:pt x="473" y="9"/>
                    <a:pt x="467" y="10"/>
                    <a:pt x="460" y="10"/>
                  </a:cubicBezTo>
                  <a:cubicBezTo>
                    <a:pt x="460" y="10"/>
                    <a:pt x="460" y="10"/>
                    <a:pt x="460" y="10"/>
                  </a:cubicBezTo>
                  <a:moveTo>
                    <a:pt x="519" y="9"/>
                  </a:moveTo>
                  <a:cubicBezTo>
                    <a:pt x="519" y="9"/>
                    <a:pt x="519" y="9"/>
                    <a:pt x="519" y="9"/>
                  </a:cubicBezTo>
                  <a:cubicBezTo>
                    <a:pt x="514" y="9"/>
                    <a:pt x="508" y="9"/>
                    <a:pt x="503" y="9"/>
                  </a:cubicBezTo>
                  <a:cubicBezTo>
                    <a:pt x="503" y="9"/>
                    <a:pt x="503" y="9"/>
                    <a:pt x="503" y="9"/>
                  </a:cubicBezTo>
                  <a:cubicBezTo>
                    <a:pt x="499" y="9"/>
                    <a:pt x="499" y="9"/>
                    <a:pt x="499" y="9"/>
                  </a:cubicBezTo>
                  <a:cubicBezTo>
                    <a:pt x="499" y="9"/>
                    <a:pt x="499" y="9"/>
                    <a:pt x="499" y="9"/>
                  </a:cubicBezTo>
                  <a:cubicBezTo>
                    <a:pt x="497" y="9"/>
                    <a:pt x="495" y="7"/>
                    <a:pt x="495" y="4"/>
                  </a:cubicBezTo>
                  <a:cubicBezTo>
                    <a:pt x="495" y="2"/>
                    <a:pt x="497" y="0"/>
                    <a:pt x="499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8" y="0"/>
                    <a:pt x="514" y="0"/>
                    <a:pt x="519" y="0"/>
                  </a:cubicBezTo>
                  <a:cubicBezTo>
                    <a:pt x="522" y="0"/>
                    <a:pt x="524" y="2"/>
                    <a:pt x="523" y="5"/>
                  </a:cubicBezTo>
                  <a:cubicBezTo>
                    <a:pt x="523" y="7"/>
                    <a:pt x="521" y="9"/>
                    <a:pt x="519" y="9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íşlíḑè"/>
            <p:cNvSpPr/>
            <p:nvPr/>
          </p:nvSpPr>
          <p:spPr bwMode="auto">
            <a:xfrm>
              <a:off x="4240213" y="2276476"/>
              <a:ext cx="53975" cy="65088"/>
            </a:xfrm>
            <a:custGeom>
              <a:avLst/>
              <a:gdLst>
                <a:gd name="T0" fmla="*/ 5 w 15"/>
                <a:gd name="T1" fmla="*/ 18 h 18"/>
                <a:gd name="T2" fmla="*/ 3 w 15"/>
                <a:gd name="T3" fmla="*/ 18 h 18"/>
                <a:gd name="T4" fmla="*/ 1 w 15"/>
                <a:gd name="T5" fmla="*/ 12 h 18"/>
                <a:gd name="T6" fmla="*/ 6 w 15"/>
                <a:gd name="T7" fmla="*/ 3 h 18"/>
                <a:gd name="T8" fmla="*/ 12 w 15"/>
                <a:gd name="T9" fmla="*/ 1 h 18"/>
                <a:gd name="T10" fmla="*/ 14 w 15"/>
                <a:gd name="T11" fmla="*/ 8 h 18"/>
                <a:gd name="T12" fmla="*/ 9 w 15"/>
                <a:gd name="T13" fmla="*/ 16 h 18"/>
                <a:gd name="T14" fmla="*/ 5 w 1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5" y="18"/>
                  </a:moveTo>
                  <a:cubicBezTo>
                    <a:pt x="5" y="18"/>
                    <a:pt x="4" y="18"/>
                    <a:pt x="3" y="18"/>
                  </a:cubicBezTo>
                  <a:cubicBezTo>
                    <a:pt x="1" y="17"/>
                    <a:pt x="0" y="14"/>
                    <a:pt x="1" y="12"/>
                  </a:cubicBezTo>
                  <a:cubicBezTo>
                    <a:pt x="3" y="9"/>
                    <a:pt x="5" y="6"/>
                    <a:pt x="6" y="3"/>
                  </a:cubicBezTo>
                  <a:cubicBezTo>
                    <a:pt x="8" y="1"/>
                    <a:pt x="10" y="0"/>
                    <a:pt x="12" y="1"/>
                  </a:cubicBezTo>
                  <a:cubicBezTo>
                    <a:pt x="15" y="3"/>
                    <a:pt x="15" y="5"/>
                    <a:pt x="14" y="8"/>
                  </a:cubicBezTo>
                  <a:cubicBezTo>
                    <a:pt x="12" y="10"/>
                    <a:pt x="11" y="13"/>
                    <a:pt x="9" y="16"/>
                  </a:cubicBezTo>
                  <a:cubicBezTo>
                    <a:pt x="8" y="18"/>
                    <a:pt x="7" y="18"/>
                    <a:pt x="5" y="18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ŝļïḑe"/>
            <p:cNvSpPr/>
            <p:nvPr/>
          </p:nvSpPr>
          <p:spPr bwMode="auto">
            <a:xfrm>
              <a:off x="4568825" y="4772026"/>
              <a:ext cx="57150" cy="61913"/>
            </a:xfrm>
            <a:custGeom>
              <a:avLst/>
              <a:gdLst>
                <a:gd name="T0" fmla="*/ 11 w 16"/>
                <a:gd name="T1" fmla="*/ 17 h 17"/>
                <a:gd name="T2" fmla="*/ 8 w 16"/>
                <a:gd name="T3" fmla="*/ 16 h 17"/>
                <a:gd name="T4" fmla="*/ 1 w 16"/>
                <a:gd name="T5" fmla="*/ 8 h 17"/>
                <a:gd name="T6" fmla="*/ 1 w 16"/>
                <a:gd name="T7" fmla="*/ 2 h 17"/>
                <a:gd name="T8" fmla="*/ 8 w 16"/>
                <a:gd name="T9" fmla="*/ 2 h 17"/>
                <a:gd name="T10" fmla="*/ 14 w 16"/>
                <a:gd name="T11" fmla="*/ 10 h 17"/>
                <a:gd name="T12" fmla="*/ 14 w 16"/>
                <a:gd name="T13" fmla="*/ 16 h 17"/>
                <a:gd name="T14" fmla="*/ 11 w 1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11" y="17"/>
                  </a:moveTo>
                  <a:cubicBezTo>
                    <a:pt x="10" y="17"/>
                    <a:pt x="9" y="17"/>
                    <a:pt x="8" y="16"/>
                  </a:cubicBezTo>
                  <a:cubicBezTo>
                    <a:pt x="6" y="13"/>
                    <a:pt x="3" y="11"/>
                    <a:pt x="1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1"/>
                    <a:pt x="8" y="2"/>
                  </a:cubicBezTo>
                  <a:cubicBezTo>
                    <a:pt x="10" y="5"/>
                    <a:pt x="12" y="7"/>
                    <a:pt x="14" y="10"/>
                  </a:cubicBezTo>
                  <a:cubicBezTo>
                    <a:pt x="16" y="11"/>
                    <a:pt x="16" y="14"/>
                    <a:pt x="14" y="16"/>
                  </a:cubicBezTo>
                  <a:cubicBezTo>
                    <a:pt x="13" y="17"/>
                    <a:pt x="12" y="17"/>
                    <a:pt x="11" y="17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íşḷíḑé"/>
            <p:cNvSpPr/>
            <p:nvPr/>
          </p:nvSpPr>
          <p:spPr bwMode="auto">
            <a:xfrm>
              <a:off x="4645025" y="4851401"/>
              <a:ext cx="198438" cy="180975"/>
            </a:xfrm>
            <a:custGeom>
              <a:avLst/>
              <a:gdLst>
                <a:gd name="T0" fmla="*/ 50 w 55"/>
                <a:gd name="T1" fmla="*/ 50 h 50"/>
                <a:gd name="T2" fmla="*/ 47 w 55"/>
                <a:gd name="T3" fmla="*/ 49 h 50"/>
                <a:gd name="T4" fmla="*/ 31 w 55"/>
                <a:gd name="T5" fmla="*/ 36 h 50"/>
                <a:gd name="T6" fmla="*/ 31 w 55"/>
                <a:gd name="T7" fmla="*/ 30 h 50"/>
                <a:gd name="T8" fmla="*/ 37 w 55"/>
                <a:gd name="T9" fmla="*/ 29 h 50"/>
                <a:gd name="T10" fmla="*/ 53 w 55"/>
                <a:gd name="T11" fmla="*/ 42 h 50"/>
                <a:gd name="T12" fmla="*/ 53 w 55"/>
                <a:gd name="T13" fmla="*/ 48 h 50"/>
                <a:gd name="T14" fmla="*/ 50 w 55"/>
                <a:gd name="T15" fmla="*/ 50 h 50"/>
                <a:gd name="T16" fmla="*/ 19 w 55"/>
                <a:gd name="T17" fmla="*/ 24 h 50"/>
                <a:gd name="T18" fmla="*/ 16 w 55"/>
                <a:gd name="T19" fmla="*/ 22 h 50"/>
                <a:gd name="T20" fmla="*/ 1 w 55"/>
                <a:gd name="T21" fmla="*/ 8 h 50"/>
                <a:gd name="T22" fmla="*/ 1 w 55"/>
                <a:gd name="T23" fmla="*/ 2 h 50"/>
                <a:gd name="T24" fmla="*/ 8 w 55"/>
                <a:gd name="T25" fmla="*/ 2 h 50"/>
                <a:gd name="T26" fmla="*/ 22 w 55"/>
                <a:gd name="T27" fmla="*/ 16 h 50"/>
                <a:gd name="T28" fmla="*/ 22 w 55"/>
                <a:gd name="T29" fmla="*/ 22 h 50"/>
                <a:gd name="T30" fmla="*/ 19 w 55"/>
                <a:gd name="T31" fmla="*/ 2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0">
                  <a:moveTo>
                    <a:pt x="50" y="50"/>
                  </a:moveTo>
                  <a:cubicBezTo>
                    <a:pt x="49" y="50"/>
                    <a:pt x="48" y="50"/>
                    <a:pt x="47" y="49"/>
                  </a:cubicBezTo>
                  <a:cubicBezTo>
                    <a:pt x="42" y="45"/>
                    <a:pt x="37" y="40"/>
                    <a:pt x="31" y="36"/>
                  </a:cubicBezTo>
                  <a:cubicBezTo>
                    <a:pt x="30" y="34"/>
                    <a:pt x="29" y="32"/>
                    <a:pt x="31" y="30"/>
                  </a:cubicBezTo>
                  <a:cubicBezTo>
                    <a:pt x="33" y="28"/>
                    <a:pt x="35" y="28"/>
                    <a:pt x="37" y="29"/>
                  </a:cubicBezTo>
                  <a:cubicBezTo>
                    <a:pt x="42" y="34"/>
                    <a:pt x="48" y="38"/>
                    <a:pt x="53" y="42"/>
                  </a:cubicBezTo>
                  <a:cubicBezTo>
                    <a:pt x="55" y="44"/>
                    <a:pt x="55" y="46"/>
                    <a:pt x="53" y="48"/>
                  </a:cubicBezTo>
                  <a:cubicBezTo>
                    <a:pt x="53" y="49"/>
                    <a:pt x="51" y="50"/>
                    <a:pt x="50" y="50"/>
                  </a:cubicBezTo>
                  <a:close/>
                  <a:moveTo>
                    <a:pt x="19" y="24"/>
                  </a:moveTo>
                  <a:cubicBezTo>
                    <a:pt x="18" y="24"/>
                    <a:pt x="17" y="23"/>
                    <a:pt x="16" y="22"/>
                  </a:cubicBezTo>
                  <a:cubicBezTo>
                    <a:pt x="11" y="18"/>
                    <a:pt x="6" y="13"/>
                    <a:pt x="1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12" y="7"/>
                    <a:pt x="17" y="11"/>
                    <a:pt x="22" y="16"/>
                  </a:cubicBezTo>
                  <a:cubicBezTo>
                    <a:pt x="24" y="18"/>
                    <a:pt x="24" y="20"/>
                    <a:pt x="22" y="22"/>
                  </a:cubicBezTo>
                  <a:cubicBezTo>
                    <a:pt x="22" y="23"/>
                    <a:pt x="20" y="24"/>
                    <a:pt x="19" y="24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şľíḓe"/>
            <p:cNvSpPr/>
            <p:nvPr/>
          </p:nvSpPr>
          <p:spPr bwMode="auto">
            <a:xfrm>
              <a:off x="4864100" y="5043488"/>
              <a:ext cx="2058988" cy="450850"/>
            </a:xfrm>
            <a:custGeom>
              <a:avLst/>
              <a:gdLst>
                <a:gd name="T0" fmla="*/ 346 w 570"/>
                <a:gd name="T1" fmla="*/ 125 h 125"/>
                <a:gd name="T2" fmla="*/ 346 w 570"/>
                <a:gd name="T3" fmla="*/ 116 h 125"/>
                <a:gd name="T4" fmla="*/ 366 w 570"/>
                <a:gd name="T5" fmla="*/ 116 h 125"/>
                <a:gd name="T6" fmla="*/ 366 w 570"/>
                <a:gd name="T7" fmla="*/ 125 h 125"/>
                <a:gd name="T8" fmla="*/ 326 w 570"/>
                <a:gd name="T9" fmla="*/ 124 h 125"/>
                <a:gd name="T10" fmla="*/ 305 w 570"/>
                <a:gd name="T11" fmla="*/ 123 h 125"/>
                <a:gd name="T12" fmla="*/ 306 w 570"/>
                <a:gd name="T13" fmla="*/ 114 h 125"/>
                <a:gd name="T14" fmla="*/ 330 w 570"/>
                <a:gd name="T15" fmla="*/ 120 h 125"/>
                <a:gd name="T16" fmla="*/ 387 w 570"/>
                <a:gd name="T17" fmla="*/ 124 h 125"/>
                <a:gd name="T18" fmla="*/ 386 w 570"/>
                <a:gd name="T19" fmla="*/ 115 h 125"/>
                <a:gd name="T20" fmla="*/ 411 w 570"/>
                <a:gd name="T21" fmla="*/ 117 h 125"/>
                <a:gd name="T22" fmla="*/ 387 w 570"/>
                <a:gd name="T23" fmla="*/ 124 h 125"/>
                <a:gd name="T24" fmla="*/ 285 w 570"/>
                <a:gd name="T25" fmla="*/ 121 h 125"/>
                <a:gd name="T26" fmla="*/ 261 w 570"/>
                <a:gd name="T27" fmla="*/ 113 h 125"/>
                <a:gd name="T28" fmla="*/ 286 w 570"/>
                <a:gd name="T29" fmla="*/ 112 h 125"/>
                <a:gd name="T30" fmla="*/ 285 w 570"/>
                <a:gd name="T31" fmla="*/ 121 h 125"/>
                <a:gd name="T32" fmla="*/ 423 w 570"/>
                <a:gd name="T33" fmla="*/ 116 h 125"/>
                <a:gd name="T34" fmla="*/ 447 w 570"/>
                <a:gd name="T35" fmla="*/ 108 h 125"/>
                <a:gd name="T36" fmla="*/ 448 w 570"/>
                <a:gd name="T37" fmla="*/ 117 h 125"/>
                <a:gd name="T38" fmla="*/ 427 w 570"/>
                <a:gd name="T39" fmla="*/ 120 h 125"/>
                <a:gd name="T40" fmla="*/ 244 w 570"/>
                <a:gd name="T41" fmla="*/ 114 h 125"/>
                <a:gd name="T42" fmla="*/ 221 w 570"/>
                <a:gd name="T43" fmla="*/ 105 h 125"/>
                <a:gd name="T44" fmla="*/ 246 w 570"/>
                <a:gd name="T45" fmla="*/ 106 h 125"/>
                <a:gd name="T46" fmla="*/ 245 w 570"/>
                <a:gd name="T47" fmla="*/ 115 h 125"/>
                <a:gd name="T48" fmla="*/ 463 w 570"/>
                <a:gd name="T49" fmla="*/ 110 h 125"/>
                <a:gd name="T50" fmla="*/ 486 w 570"/>
                <a:gd name="T51" fmla="*/ 101 h 125"/>
                <a:gd name="T52" fmla="*/ 488 w 570"/>
                <a:gd name="T53" fmla="*/ 109 h 125"/>
                <a:gd name="T54" fmla="*/ 467 w 570"/>
                <a:gd name="T55" fmla="*/ 114 h 125"/>
                <a:gd name="T56" fmla="*/ 204 w 570"/>
                <a:gd name="T57" fmla="*/ 105 h 125"/>
                <a:gd name="T58" fmla="*/ 182 w 570"/>
                <a:gd name="T59" fmla="*/ 94 h 125"/>
                <a:gd name="T60" fmla="*/ 207 w 570"/>
                <a:gd name="T61" fmla="*/ 97 h 125"/>
                <a:gd name="T62" fmla="*/ 205 w 570"/>
                <a:gd name="T63" fmla="*/ 106 h 125"/>
                <a:gd name="T64" fmla="*/ 503 w 570"/>
                <a:gd name="T65" fmla="*/ 101 h 125"/>
                <a:gd name="T66" fmla="*/ 525 w 570"/>
                <a:gd name="T67" fmla="*/ 90 h 125"/>
                <a:gd name="T68" fmla="*/ 528 w 570"/>
                <a:gd name="T69" fmla="*/ 99 h 125"/>
                <a:gd name="T70" fmla="*/ 507 w 570"/>
                <a:gd name="T71" fmla="*/ 104 h 125"/>
                <a:gd name="T72" fmla="*/ 165 w 570"/>
                <a:gd name="T73" fmla="*/ 94 h 125"/>
                <a:gd name="T74" fmla="*/ 143 w 570"/>
                <a:gd name="T75" fmla="*/ 81 h 125"/>
                <a:gd name="T76" fmla="*/ 168 w 570"/>
                <a:gd name="T77" fmla="*/ 85 h 125"/>
                <a:gd name="T78" fmla="*/ 167 w 570"/>
                <a:gd name="T79" fmla="*/ 94 h 125"/>
                <a:gd name="T80" fmla="*/ 541 w 570"/>
                <a:gd name="T81" fmla="*/ 90 h 125"/>
                <a:gd name="T82" fmla="*/ 563 w 570"/>
                <a:gd name="T83" fmla="*/ 77 h 125"/>
                <a:gd name="T84" fmla="*/ 566 w 570"/>
                <a:gd name="T85" fmla="*/ 85 h 125"/>
                <a:gd name="T86" fmla="*/ 546 w 570"/>
                <a:gd name="T87" fmla="*/ 93 h 125"/>
                <a:gd name="T88" fmla="*/ 127 w 570"/>
                <a:gd name="T89" fmla="*/ 79 h 125"/>
                <a:gd name="T90" fmla="*/ 106 w 570"/>
                <a:gd name="T91" fmla="*/ 65 h 125"/>
                <a:gd name="T92" fmla="*/ 130 w 570"/>
                <a:gd name="T93" fmla="*/ 71 h 125"/>
                <a:gd name="T94" fmla="*/ 128 w 570"/>
                <a:gd name="T95" fmla="*/ 80 h 125"/>
                <a:gd name="T96" fmla="*/ 90 w 570"/>
                <a:gd name="T97" fmla="*/ 62 h 125"/>
                <a:gd name="T98" fmla="*/ 70 w 570"/>
                <a:gd name="T99" fmla="*/ 47 h 125"/>
                <a:gd name="T100" fmla="*/ 94 w 570"/>
                <a:gd name="T101" fmla="*/ 54 h 125"/>
                <a:gd name="T102" fmla="*/ 92 w 570"/>
                <a:gd name="T103" fmla="*/ 63 h 125"/>
                <a:gd name="T104" fmla="*/ 54 w 570"/>
                <a:gd name="T105" fmla="*/ 43 h 125"/>
                <a:gd name="T106" fmla="*/ 35 w 570"/>
                <a:gd name="T107" fmla="*/ 26 h 125"/>
                <a:gd name="T108" fmla="*/ 58 w 570"/>
                <a:gd name="T109" fmla="*/ 35 h 125"/>
                <a:gd name="T110" fmla="*/ 56 w 570"/>
                <a:gd name="T111" fmla="*/ 43 h 125"/>
                <a:gd name="T112" fmla="*/ 19 w 570"/>
                <a:gd name="T113" fmla="*/ 21 h 125"/>
                <a:gd name="T114" fmla="*/ 2 w 570"/>
                <a:gd name="T115" fmla="*/ 2 h 125"/>
                <a:gd name="T116" fmla="*/ 24 w 570"/>
                <a:gd name="T117" fmla="*/ 13 h 125"/>
                <a:gd name="T118" fmla="*/ 22 w 570"/>
                <a:gd name="T119" fmla="*/ 2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0" h="125">
                  <a:moveTo>
                    <a:pt x="354" y="125"/>
                  </a:moveTo>
                  <a:cubicBezTo>
                    <a:pt x="351" y="125"/>
                    <a:pt x="349" y="125"/>
                    <a:pt x="346" y="125"/>
                  </a:cubicBezTo>
                  <a:cubicBezTo>
                    <a:pt x="344" y="125"/>
                    <a:pt x="342" y="123"/>
                    <a:pt x="342" y="120"/>
                  </a:cubicBezTo>
                  <a:cubicBezTo>
                    <a:pt x="342" y="118"/>
                    <a:pt x="344" y="116"/>
                    <a:pt x="346" y="116"/>
                  </a:cubicBezTo>
                  <a:cubicBezTo>
                    <a:pt x="346" y="116"/>
                    <a:pt x="346" y="116"/>
                    <a:pt x="346" y="116"/>
                  </a:cubicBezTo>
                  <a:cubicBezTo>
                    <a:pt x="353" y="116"/>
                    <a:pt x="360" y="116"/>
                    <a:pt x="366" y="116"/>
                  </a:cubicBezTo>
                  <a:cubicBezTo>
                    <a:pt x="369" y="116"/>
                    <a:pt x="371" y="118"/>
                    <a:pt x="371" y="120"/>
                  </a:cubicBezTo>
                  <a:cubicBezTo>
                    <a:pt x="371" y="122"/>
                    <a:pt x="369" y="125"/>
                    <a:pt x="366" y="125"/>
                  </a:cubicBezTo>
                  <a:cubicBezTo>
                    <a:pt x="362" y="125"/>
                    <a:pt x="358" y="125"/>
                    <a:pt x="354" y="125"/>
                  </a:cubicBezTo>
                  <a:close/>
                  <a:moveTo>
                    <a:pt x="326" y="124"/>
                  </a:moveTo>
                  <a:cubicBezTo>
                    <a:pt x="326" y="124"/>
                    <a:pt x="326" y="124"/>
                    <a:pt x="326" y="124"/>
                  </a:cubicBezTo>
                  <a:cubicBezTo>
                    <a:pt x="319" y="124"/>
                    <a:pt x="312" y="123"/>
                    <a:pt x="305" y="123"/>
                  </a:cubicBezTo>
                  <a:cubicBezTo>
                    <a:pt x="303" y="122"/>
                    <a:pt x="301" y="120"/>
                    <a:pt x="301" y="118"/>
                  </a:cubicBezTo>
                  <a:cubicBezTo>
                    <a:pt x="301" y="115"/>
                    <a:pt x="303" y="114"/>
                    <a:pt x="306" y="114"/>
                  </a:cubicBezTo>
                  <a:cubicBezTo>
                    <a:pt x="312" y="114"/>
                    <a:pt x="319" y="115"/>
                    <a:pt x="326" y="115"/>
                  </a:cubicBezTo>
                  <a:cubicBezTo>
                    <a:pt x="328" y="115"/>
                    <a:pt x="330" y="117"/>
                    <a:pt x="330" y="120"/>
                  </a:cubicBezTo>
                  <a:cubicBezTo>
                    <a:pt x="330" y="122"/>
                    <a:pt x="328" y="124"/>
                    <a:pt x="326" y="124"/>
                  </a:cubicBezTo>
                  <a:close/>
                  <a:moveTo>
                    <a:pt x="387" y="124"/>
                  </a:moveTo>
                  <a:cubicBezTo>
                    <a:pt x="384" y="124"/>
                    <a:pt x="382" y="122"/>
                    <a:pt x="382" y="120"/>
                  </a:cubicBezTo>
                  <a:cubicBezTo>
                    <a:pt x="382" y="117"/>
                    <a:pt x="384" y="115"/>
                    <a:pt x="386" y="115"/>
                  </a:cubicBezTo>
                  <a:cubicBezTo>
                    <a:pt x="393" y="115"/>
                    <a:pt x="400" y="114"/>
                    <a:pt x="407" y="113"/>
                  </a:cubicBezTo>
                  <a:cubicBezTo>
                    <a:pt x="409" y="113"/>
                    <a:pt x="411" y="115"/>
                    <a:pt x="411" y="117"/>
                  </a:cubicBezTo>
                  <a:cubicBezTo>
                    <a:pt x="412" y="120"/>
                    <a:pt x="410" y="122"/>
                    <a:pt x="407" y="122"/>
                  </a:cubicBezTo>
                  <a:cubicBezTo>
                    <a:pt x="401" y="123"/>
                    <a:pt x="394" y="123"/>
                    <a:pt x="387" y="124"/>
                  </a:cubicBezTo>
                  <a:close/>
                  <a:moveTo>
                    <a:pt x="285" y="121"/>
                  </a:moveTo>
                  <a:cubicBezTo>
                    <a:pt x="285" y="121"/>
                    <a:pt x="285" y="121"/>
                    <a:pt x="285" y="121"/>
                  </a:cubicBezTo>
                  <a:cubicBezTo>
                    <a:pt x="278" y="120"/>
                    <a:pt x="271" y="119"/>
                    <a:pt x="264" y="118"/>
                  </a:cubicBezTo>
                  <a:cubicBezTo>
                    <a:pt x="262" y="118"/>
                    <a:pt x="260" y="115"/>
                    <a:pt x="261" y="113"/>
                  </a:cubicBezTo>
                  <a:cubicBezTo>
                    <a:pt x="261" y="110"/>
                    <a:pt x="263" y="109"/>
                    <a:pt x="266" y="109"/>
                  </a:cubicBezTo>
                  <a:cubicBezTo>
                    <a:pt x="272" y="110"/>
                    <a:pt x="279" y="111"/>
                    <a:pt x="286" y="112"/>
                  </a:cubicBezTo>
                  <a:cubicBezTo>
                    <a:pt x="288" y="112"/>
                    <a:pt x="290" y="114"/>
                    <a:pt x="290" y="117"/>
                  </a:cubicBezTo>
                  <a:cubicBezTo>
                    <a:pt x="289" y="119"/>
                    <a:pt x="287" y="121"/>
                    <a:pt x="285" y="121"/>
                  </a:cubicBezTo>
                  <a:close/>
                  <a:moveTo>
                    <a:pt x="427" y="120"/>
                  </a:moveTo>
                  <a:cubicBezTo>
                    <a:pt x="425" y="120"/>
                    <a:pt x="423" y="119"/>
                    <a:pt x="423" y="116"/>
                  </a:cubicBezTo>
                  <a:cubicBezTo>
                    <a:pt x="422" y="114"/>
                    <a:pt x="424" y="112"/>
                    <a:pt x="427" y="111"/>
                  </a:cubicBezTo>
                  <a:cubicBezTo>
                    <a:pt x="433" y="110"/>
                    <a:pt x="440" y="109"/>
                    <a:pt x="447" y="108"/>
                  </a:cubicBezTo>
                  <a:cubicBezTo>
                    <a:pt x="449" y="108"/>
                    <a:pt x="451" y="110"/>
                    <a:pt x="452" y="112"/>
                  </a:cubicBezTo>
                  <a:cubicBezTo>
                    <a:pt x="452" y="115"/>
                    <a:pt x="450" y="117"/>
                    <a:pt x="448" y="117"/>
                  </a:cubicBezTo>
                  <a:cubicBezTo>
                    <a:pt x="441" y="118"/>
                    <a:pt x="434" y="119"/>
                    <a:pt x="428" y="120"/>
                  </a:cubicBezTo>
                  <a:lnTo>
                    <a:pt x="427" y="120"/>
                  </a:lnTo>
                  <a:close/>
                  <a:moveTo>
                    <a:pt x="245" y="115"/>
                  </a:moveTo>
                  <a:cubicBezTo>
                    <a:pt x="244" y="114"/>
                    <a:pt x="244" y="114"/>
                    <a:pt x="244" y="114"/>
                  </a:cubicBezTo>
                  <a:cubicBezTo>
                    <a:pt x="238" y="113"/>
                    <a:pt x="231" y="112"/>
                    <a:pt x="224" y="110"/>
                  </a:cubicBezTo>
                  <a:cubicBezTo>
                    <a:pt x="222" y="110"/>
                    <a:pt x="220" y="107"/>
                    <a:pt x="221" y="105"/>
                  </a:cubicBezTo>
                  <a:cubicBezTo>
                    <a:pt x="221" y="103"/>
                    <a:pt x="224" y="101"/>
                    <a:pt x="226" y="102"/>
                  </a:cubicBezTo>
                  <a:cubicBezTo>
                    <a:pt x="233" y="103"/>
                    <a:pt x="239" y="104"/>
                    <a:pt x="246" y="106"/>
                  </a:cubicBezTo>
                  <a:cubicBezTo>
                    <a:pt x="248" y="106"/>
                    <a:pt x="250" y="108"/>
                    <a:pt x="249" y="111"/>
                  </a:cubicBezTo>
                  <a:cubicBezTo>
                    <a:pt x="249" y="113"/>
                    <a:pt x="247" y="115"/>
                    <a:pt x="245" y="115"/>
                  </a:cubicBezTo>
                  <a:close/>
                  <a:moveTo>
                    <a:pt x="467" y="114"/>
                  </a:moveTo>
                  <a:cubicBezTo>
                    <a:pt x="465" y="114"/>
                    <a:pt x="463" y="112"/>
                    <a:pt x="463" y="110"/>
                  </a:cubicBezTo>
                  <a:cubicBezTo>
                    <a:pt x="462" y="108"/>
                    <a:pt x="464" y="105"/>
                    <a:pt x="466" y="105"/>
                  </a:cubicBezTo>
                  <a:cubicBezTo>
                    <a:pt x="473" y="104"/>
                    <a:pt x="480" y="102"/>
                    <a:pt x="486" y="101"/>
                  </a:cubicBezTo>
                  <a:cubicBezTo>
                    <a:pt x="489" y="100"/>
                    <a:pt x="491" y="102"/>
                    <a:pt x="491" y="104"/>
                  </a:cubicBezTo>
                  <a:cubicBezTo>
                    <a:pt x="492" y="106"/>
                    <a:pt x="491" y="109"/>
                    <a:pt x="488" y="109"/>
                  </a:cubicBezTo>
                  <a:cubicBezTo>
                    <a:pt x="481" y="111"/>
                    <a:pt x="475" y="112"/>
                    <a:pt x="468" y="114"/>
                  </a:cubicBezTo>
                  <a:lnTo>
                    <a:pt x="467" y="114"/>
                  </a:lnTo>
                  <a:close/>
                  <a:moveTo>
                    <a:pt x="205" y="106"/>
                  </a:moveTo>
                  <a:cubicBezTo>
                    <a:pt x="205" y="106"/>
                    <a:pt x="205" y="106"/>
                    <a:pt x="204" y="105"/>
                  </a:cubicBezTo>
                  <a:cubicBezTo>
                    <a:pt x="198" y="104"/>
                    <a:pt x="191" y="102"/>
                    <a:pt x="185" y="100"/>
                  </a:cubicBezTo>
                  <a:cubicBezTo>
                    <a:pt x="182" y="99"/>
                    <a:pt x="181" y="97"/>
                    <a:pt x="182" y="94"/>
                  </a:cubicBezTo>
                  <a:cubicBezTo>
                    <a:pt x="182" y="92"/>
                    <a:pt x="185" y="91"/>
                    <a:pt x="187" y="91"/>
                  </a:cubicBezTo>
                  <a:cubicBezTo>
                    <a:pt x="194" y="93"/>
                    <a:pt x="200" y="95"/>
                    <a:pt x="207" y="97"/>
                  </a:cubicBezTo>
                  <a:cubicBezTo>
                    <a:pt x="209" y="97"/>
                    <a:pt x="210" y="100"/>
                    <a:pt x="210" y="102"/>
                  </a:cubicBezTo>
                  <a:cubicBezTo>
                    <a:pt x="209" y="104"/>
                    <a:pt x="207" y="106"/>
                    <a:pt x="205" y="106"/>
                  </a:cubicBezTo>
                  <a:close/>
                  <a:moveTo>
                    <a:pt x="507" y="104"/>
                  </a:moveTo>
                  <a:cubicBezTo>
                    <a:pt x="505" y="104"/>
                    <a:pt x="503" y="103"/>
                    <a:pt x="503" y="101"/>
                  </a:cubicBezTo>
                  <a:cubicBezTo>
                    <a:pt x="502" y="99"/>
                    <a:pt x="503" y="96"/>
                    <a:pt x="506" y="96"/>
                  </a:cubicBezTo>
                  <a:cubicBezTo>
                    <a:pt x="512" y="94"/>
                    <a:pt x="519" y="92"/>
                    <a:pt x="525" y="90"/>
                  </a:cubicBezTo>
                  <a:cubicBezTo>
                    <a:pt x="527" y="89"/>
                    <a:pt x="530" y="91"/>
                    <a:pt x="531" y="93"/>
                  </a:cubicBezTo>
                  <a:cubicBezTo>
                    <a:pt x="531" y="95"/>
                    <a:pt x="530" y="98"/>
                    <a:pt x="528" y="99"/>
                  </a:cubicBezTo>
                  <a:cubicBezTo>
                    <a:pt x="521" y="101"/>
                    <a:pt x="515" y="103"/>
                    <a:pt x="508" y="104"/>
                  </a:cubicBezTo>
                  <a:cubicBezTo>
                    <a:pt x="508" y="104"/>
                    <a:pt x="507" y="104"/>
                    <a:pt x="507" y="104"/>
                  </a:cubicBezTo>
                  <a:close/>
                  <a:moveTo>
                    <a:pt x="167" y="94"/>
                  </a:moveTo>
                  <a:cubicBezTo>
                    <a:pt x="166" y="94"/>
                    <a:pt x="166" y="94"/>
                    <a:pt x="165" y="94"/>
                  </a:cubicBezTo>
                  <a:cubicBezTo>
                    <a:pt x="159" y="92"/>
                    <a:pt x="152" y="89"/>
                    <a:pt x="146" y="87"/>
                  </a:cubicBezTo>
                  <a:cubicBezTo>
                    <a:pt x="143" y="86"/>
                    <a:pt x="142" y="83"/>
                    <a:pt x="143" y="81"/>
                  </a:cubicBezTo>
                  <a:cubicBezTo>
                    <a:pt x="144" y="79"/>
                    <a:pt x="147" y="78"/>
                    <a:pt x="149" y="79"/>
                  </a:cubicBezTo>
                  <a:cubicBezTo>
                    <a:pt x="155" y="81"/>
                    <a:pt x="162" y="83"/>
                    <a:pt x="168" y="85"/>
                  </a:cubicBezTo>
                  <a:cubicBezTo>
                    <a:pt x="170" y="86"/>
                    <a:pt x="171" y="89"/>
                    <a:pt x="171" y="91"/>
                  </a:cubicBezTo>
                  <a:cubicBezTo>
                    <a:pt x="170" y="93"/>
                    <a:pt x="168" y="94"/>
                    <a:pt x="167" y="94"/>
                  </a:cubicBezTo>
                  <a:close/>
                  <a:moveTo>
                    <a:pt x="546" y="93"/>
                  </a:moveTo>
                  <a:cubicBezTo>
                    <a:pt x="544" y="93"/>
                    <a:pt x="542" y="91"/>
                    <a:pt x="541" y="90"/>
                  </a:cubicBezTo>
                  <a:cubicBezTo>
                    <a:pt x="541" y="87"/>
                    <a:pt x="542" y="85"/>
                    <a:pt x="544" y="84"/>
                  </a:cubicBezTo>
                  <a:cubicBezTo>
                    <a:pt x="550" y="82"/>
                    <a:pt x="557" y="79"/>
                    <a:pt x="563" y="77"/>
                  </a:cubicBezTo>
                  <a:cubicBezTo>
                    <a:pt x="565" y="76"/>
                    <a:pt x="568" y="77"/>
                    <a:pt x="569" y="80"/>
                  </a:cubicBezTo>
                  <a:cubicBezTo>
                    <a:pt x="570" y="82"/>
                    <a:pt x="569" y="84"/>
                    <a:pt x="566" y="85"/>
                  </a:cubicBezTo>
                  <a:cubicBezTo>
                    <a:pt x="560" y="88"/>
                    <a:pt x="554" y="90"/>
                    <a:pt x="547" y="92"/>
                  </a:cubicBezTo>
                  <a:cubicBezTo>
                    <a:pt x="547" y="92"/>
                    <a:pt x="546" y="93"/>
                    <a:pt x="546" y="93"/>
                  </a:cubicBezTo>
                  <a:close/>
                  <a:moveTo>
                    <a:pt x="128" y="80"/>
                  </a:moveTo>
                  <a:cubicBezTo>
                    <a:pt x="128" y="80"/>
                    <a:pt x="127" y="80"/>
                    <a:pt x="127" y="79"/>
                  </a:cubicBezTo>
                  <a:cubicBezTo>
                    <a:pt x="120" y="77"/>
                    <a:pt x="114" y="74"/>
                    <a:pt x="108" y="71"/>
                  </a:cubicBezTo>
                  <a:cubicBezTo>
                    <a:pt x="106" y="70"/>
                    <a:pt x="105" y="67"/>
                    <a:pt x="106" y="65"/>
                  </a:cubicBezTo>
                  <a:cubicBezTo>
                    <a:pt x="107" y="63"/>
                    <a:pt x="109" y="62"/>
                    <a:pt x="112" y="63"/>
                  </a:cubicBezTo>
                  <a:cubicBezTo>
                    <a:pt x="118" y="66"/>
                    <a:pt x="124" y="69"/>
                    <a:pt x="130" y="71"/>
                  </a:cubicBezTo>
                  <a:cubicBezTo>
                    <a:pt x="132" y="72"/>
                    <a:pt x="134" y="75"/>
                    <a:pt x="133" y="77"/>
                  </a:cubicBezTo>
                  <a:cubicBezTo>
                    <a:pt x="132" y="79"/>
                    <a:pt x="130" y="80"/>
                    <a:pt x="128" y="80"/>
                  </a:cubicBezTo>
                  <a:close/>
                  <a:moveTo>
                    <a:pt x="92" y="63"/>
                  </a:moveTo>
                  <a:cubicBezTo>
                    <a:pt x="91" y="63"/>
                    <a:pt x="90" y="63"/>
                    <a:pt x="90" y="62"/>
                  </a:cubicBezTo>
                  <a:cubicBezTo>
                    <a:pt x="83" y="59"/>
                    <a:pt x="77" y="56"/>
                    <a:pt x="71" y="53"/>
                  </a:cubicBezTo>
                  <a:cubicBezTo>
                    <a:pt x="69" y="52"/>
                    <a:pt x="68" y="49"/>
                    <a:pt x="70" y="47"/>
                  </a:cubicBezTo>
                  <a:cubicBezTo>
                    <a:pt x="71" y="45"/>
                    <a:pt x="73" y="44"/>
                    <a:pt x="76" y="45"/>
                  </a:cubicBezTo>
                  <a:cubicBezTo>
                    <a:pt x="81" y="48"/>
                    <a:pt x="87" y="51"/>
                    <a:pt x="94" y="54"/>
                  </a:cubicBezTo>
                  <a:cubicBezTo>
                    <a:pt x="96" y="55"/>
                    <a:pt x="97" y="58"/>
                    <a:pt x="95" y="60"/>
                  </a:cubicBezTo>
                  <a:cubicBezTo>
                    <a:pt x="95" y="62"/>
                    <a:pt x="93" y="63"/>
                    <a:pt x="92" y="63"/>
                  </a:cubicBezTo>
                  <a:close/>
                  <a:moveTo>
                    <a:pt x="56" y="43"/>
                  </a:moveTo>
                  <a:cubicBezTo>
                    <a:pt x="55" y="43"/>
                    <a:pt x="54" y="43"/>
                    <a:pt x="54" y="43"/>
                  </a:cubicBezTo>
                  <a:cubicBezTo>
                    <a:pt x="48" y="39"/>
                    <a:pt x="42" y="36"/>
                    <a:pt x="36" y="32"/>
                  </a:cubicBezTo>
                  <a:cubicBezTo>
                    <a:pt x="34" y="31"/>
                    <a:pt x="33" y="28"/>
                    <a:pt x="35" y="26"/>
                  </a:cubicBezTo>
                  <a:cubicBezTo>
                    <a:pt x="36" y="24"/>
                    <a:pt x="39" y="23"/>
                    <a:pt x="41" y="24"/>
                  </a:cubicBezTo>
                  <a:cubicBezTo>
                    <a:pt x="47" y="28"/>
                    <a:pt x="52" y="32"/>
                    <a:pt x="58" y="35"/>
                  </a:cubicBezTo>
                  <a:cubicBezTo>
                    <a:pt x="60" y="36"/>
                    <a:pt x="61" y="39"/>
                    <a:pt x="60" y="41"/>
                  </a:cubicBezTo>
                  <a:cubicBezTo>
                    <a:pt x="59" y="42"/>
                    <a:pt x="57" y="43"/>
                    <a:pt x="56" y="43"/>
                  </a:cubicBezTo>
                  <a:close/>
                  <a:moveTo>
                    <a:pt x="22" y="21"/>
                  </a:moveTo>
                  <a:cubicBezTo>
                    <a:pt x="21" y="21"/>
                    <a:pt x="20" y="21"/>
                    <a:pt x="19" y="21"/>
                  </a:cubicBezTo>
                  <a:cubicBezTo>
                    <a:pt x="14" y="17"/>
                    <a:pt x="8" y="13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3" y="5"/>
                    <a:pt x="19" y="9"/>
                    <a:pt x="24" y="13"/>
                  </a:cubicBezTo>
                  <a:cubicBezTo>
                    <a:pt x="26" y="15"/>
                    <a:pt x="27" y="17"/>
                    <a:pt x="25" y="19"/>
                  </a:cubicBezTo>
                  <a:cubicBezTo>
                    <a:pt x="24" y="21"/>
                    <a:pt x="23" y="21"/>
                    <a:pt x="22" y="21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ṥlïḑè"/>
            <p:cNvSpPr/>
            <p:nvPr/>
          </p:nvSpPr>
          <p:spPr bwMode="auto">
            <a:xfrm>
              <a:off x="6954838" y="5273676"/>
              <a:ext cx="69850" cy="50800"/>
            </a:xfrm>
            <a:custGeom>
              <a:avLst/>
              <a:gdLst>
                <a:gd name="T0" fmla="*/ 5 w 19"/>
                <a:gd name="T1" fmla="*/ 14 h 14"/>
                <a:gd name="T2" fmla="*/ 0 w 19"/>
                <a:gd name="T3" fmla="*/ 11 h 14"/>
                <a:gd name="T4" fmla="*/ 3 w 19"/>
                <a:gd name="T5" fmla="*/ 5 h 14"/>
                <a:gd name="T6" fmla="*/ 12 w 19"/>
                <a:gd name="T7" fmla="*/ 1 h 14"/>
                <a:gd name="T8" fmla="*/ 18 w 19"/>
                <a:gd name="T9" fmla="*/ 4 h 14"/>
                <a:gd name="T10" fmla="*/ 15 w 19"/>
                <a:gd name="T11" fmla="*/ 10 h 14"/>
                <a:gd name="T12" fmla="*/ 6 w 19"/>
                <a:gd name="T13" fmla="*/ 14 h 14"/>
                <a:gd name="T14" fmla="*/ 5 w 19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4">
                  <a:moveTo>
                    <a:pt x="5" y="14"/>
                  </a:moveTo>
                  <a:cubicBezTo>
                    <a:pt x="3" y="14"/>
                    <a:pt x="1" y="13"/>
                    <a:pt x="0" y="11"/>
                  </a:cubicBezTo>
                  <a:cubicBezTo>
                    <a:pt x="0" y="9"/>
                    <a:pt x="1" y="6"/>
                    <a:pt x="3" y="5"/>
                  </a:cubicBezTo>
                  <a:cubicBezTo>
                    <a:pt x="6" y="4"/>
                    <a:pt x="9" y="3"/>
                    <a:pt x="12" y="1"/>
                  </a:cubicBezTo>
                  <a:cubicBezTo>
                    <a:pt x="14" y="0"/>
                    <a:pt x="17" y="1"/>
                    <a:pt x="18" y="4"/>
                  </a:cubicBezTo>
                  <a:cubicBezTo>
                    <a:pt x="19" y="6"/>
                    <a:pt x="18" y="9"/>
                    <a:pt x="15" y="10"/>
                  </a:cubicBezTo>
                  <a:cubicBezTo>
                    <a:pt x="12" y="11"/>
                    <a:pt x="9" y="12"/>
                    <a:pt x="6" y="14"/>
                  </a:cubicBezTo>
                  <a:cubicBezTo>
                    <a:pt x="6" y="14"/>
                    <a:pt x="5" y="14"/>
                    <a:pt x="5" y="14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îšļiḑê"/>
            <p:cNvSpPr/>
            <p:nvPr/>
          </p:nvSpPr>
          <p:spPr bwMode="auto">
            <a:xfrm>
              <a:off x="4084638" y="2438401"/>
              <a:ext cx="217488" cy="76200"/>
            </a:xfrm>
            <a:custGeom>
              <a:avLst/>
              <a:gdLst>
                <a:gd name="T0" fmla="*/ 5 w 60"/>
                <a:gd name="T1" fmla="*/ 21 h 21"/>
                <a:gd name="T2" fmla="*/ 0 w 60"/>
                <a:gd name="T3" fmla="*/ 18 h 21"/>
                <a:gd name="T4" fmla="*/ 4 w 60"/>
                <a:gd name="T5" fmla="*/ 12 h 21"/>
                <a:gd name="T6" fmla="*/ 54 w 60"/>
                <a:gd name="T7" fmla="*/ 1 h 21"/>
                <a:gd name="T8" fmla="*/ 59 w 60"/>
                <a:gd name="T9" fmla="*/ 4 h 21"/>
                <a:gd name="T10" fmla="*/ 56 w 60"/>
                <a:gd name="T11" fmla="*/ 9 h 21"/>
                <a:gd name="T12" fmla="*/ 6 w 60"/>
                <a:gd name="T13" fmla="*/ 21 h 21"/>
                <a:gd name="T14" fmla="*/ 5 w 6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1">
                  <a:moveTo>
                    <a:pt x="5" y="21"/>
                  </a:moveTo>
                  <a:cubicBezTo>
                    <a:pt x="3" y="21"/>
                    <a:pt x="1" y="20"/>
                    <a:pt x="0" y="18"/>
                  </a:cubicBezTo>
                  <a:cubicBezTo>
                    <a:pt x="0" y="15"/>
                    <a:pt x="1" y="13"/>
                    <a:pt x="4" y="1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0"/>
                    <a:pt x="58" y="2"/>
                    <a:pt x="59" y="4"/>
                  </a:cubicBezTo>
                  <a:cubicBezTo>
                    <a:pt x="60" y="6"/>
                    <a:pt x="58" y="9"/>
                    <a:pt x="56" y="9"/>
                  </a:cubicBezTo>
                  <a:cubicBezTo>
                    <a:pt x="6" y="21"/>
                    <a:pt x="6" y="21"/>
                    <a:pt x="6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išḷïḓe"/>
            <p:cNvSpPr/>
            <p:nvPr/>
          </p:nvSpPr>
          <p:spPr bwMode="auto">
            <a:xfrm>
              <a:off x="4152900" y="2370138"/>
              <a:ext cx="76200" cy="212725"/>
            </a:xfrm>
            <a:custGeom>
              <a:avLst/>
              <a:gdLst>
                <a:gd name="T0" fmla="*/ 16 w 21"/>
                <a:gd name="T1" fmla="*/ 59 h 59"/>
                <a:gd name="T2" fmla="*/ 12 w 21"/>
                <a:gd name="T3" fmla="*/ 56 h 59"/>
                <a:gd name="T4" fmla="*/ 1 w 21"/>
                <a:gd name="T5" fmla="*/ 6 h 59"/>
                <a:gd name="T6" fmla="*/ 4 w 21"/>
                <a:gd name="T7" fmla="*/ 0 h 59"/>
                <a:gd name="T8" fmla="*/ 9 w 21"/>
                <a:gd name="T9" fmla="*/ 4 h 59"/>
                <a:gd name="T10" fmla="*/ 21 w 21"/>
                <a:gd name="T11" fmla="*/ 54 h 59"/>
                <a:gd name="T12" fmla="*/ 17 w 21"/>
                <a:gd name="T13" fmla="*/ 59 h 59"/>
                <a:gd name="T14" fmla="*/ 16 w 21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9">
                  <a:moveTo>
                    <a:pt x="16" y="59"/>
                  </a:moveTo>
                  <a:cubicBezTo>
                    <a:pt x="14" y="59"/>
                    <a:pt x="13" y="58"/>
                    <a:pt x="12" y="5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9" y="1"/>
                    <a:pt x="9" y="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6"/>
                    <a:pt x="20" y="59"/>
                    <a:pt x="17" y="59"/>
                  </a:cubicBezTo>
                  <a:lnTo>
                    <a:pt x="16" y="59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ṣḷíḓê"/>
            <p:cNvSpPr/>
            <p:nvPr/>
          </p:nvSpPr>
          <p:spPr bwMode="auto">
            <a:xfrm>
              <a:off x="7673975" y="4627563"/>
              <a:ext cx="215900" cy="76200"/>
            </a:xfrm>
            <a:custGeom>
              <a:avLst/>
              <a:gdLst>
                <a:gd name="T0" fmla="*/ 5 w 60"/>
                <a:gd name="T1" fmla="*/ 21 h 21"/>
                <a:gd name="T2" fmla="*/ 0 w 60"/>
                <a:gd name="T3" fmla="*/ 18 h 21"/>
                <a:gd name="T4" fmla="*/ 4 w 60"/>
                <a:gd name="T5" fmla="*/ 12 h 21"/>
                <a:gd name="T6" fmla="*/ 54 w 60"/>
                <a:gd name="T7" fmla="*/ 1 h 21"/>
                <a:gd name="T8" fmla="*/ 59 w 60"/>
                <a:gd name="T9" fmla="*/ 4 h 21"/>
                <a:gd name="T10" fmla="*/ 56 w 60"/>
                <a:gd name="T11" fmla="*/ 10 h 21"/>
                <a:gd name="T12" fmla="*/ 6 w 60"/>
                <a:gd name="T13" fmla="*/ 21 h 21"/>
                <a:gd name="T14" fmla="*/ 5 w 6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1">
                  <a:moveTo>
                    <a:pt x="5" y="21"/>
                  </a:moveTo>
                  <a:cubicBezTo>
                    <a:pt x="3" y="21"/>
                    <a:pt x="1" y="20"/>
                    <a:pt x="0" y="18"/>
                  </a:cubicBezTo>
                  <a:cubicBezTo>
                    <a:pt x="0" y="15"/>
                    <a:pt x="1" y="13"/>
                    <a:pt x="4" y="1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0"/>
                    <a:pt x="59" y="2"/>
                    <a:pt x="59" y="4"/>
                  </a:cubicBezTo>
                  <a:cubicBezTo>
                    <a:pt x="60" y="7"/>
                    <a:pt x="58" y="9"/>
                    <a:pt x="56" y="10"/>
                  </a:cubicBezTo>
                  <a:cubicBezTo>
                    <a:pt x="6" y="21"/>
                    <a:pt x="6" y="21"/>
                    <a:pt x="6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ṩ1iḍé"/>
            <p:cNvSpPr/>
            <p:nvPr/>
          </p:nvSpPr>
          <p:spPr bwMode="auto">
            <a:xfrm>
              <a:off x="7742238" y="4559301"/>
              <a:ext cx="76200" cy="212725"/>
            </a:xfrm>
            <a:custGeom>
              <a:avLst/>
              <a:gdLst>
                <a:gd name="T0" fmla="*/ 16 w 21"/>
                <a:gd name="T1" fmla="*/ 59 h 59"/>
                <a:gd name="T2" fmla="*/ 12 w 21"/>
                <a:gd name="T3" fmla="*/ 56 h 59"/>
                <a:gd name="T4" fmla="*/ 1 w 21"/>
                <a:gd name="T5" fmla="*/ 6 h 59"/>
                <a:gd name="T6" fmla="*/ 4 w 21"/>
                <a:gd name="T7" fmla="*/ 1 h 59"/>
                <a:gd name="T8" fmla="*/ 9 w 21"/>
                <a:gd name="T9" fmla="*/ 4 h 59"/>
                <a:gd name="T10" fmla="*/ 21 w 21"/>
                <a:gd name="T11" fmla="*/ 54 h 59"/>
                <a:gd name="T12" fmla="*/ 17 w 21"/>
                <a:gd name="T13" fmla="*/ 59 h 59"/>
                <a:gd name="T14" fmla="*/ 16 w 21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9">
                  <a:moveTo>
                    <a:pt x="16" y="59"/>
                  </a:moveTo>
                  <a:cubicBezTo>
                    <a:pt x="14" y="59"/>
                    <a:pt x="13" y="58"/>
                    <a:pt x="12" y="5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6" y="0"/>
                    <a:pt x="9" y="2"/>
                    <a:pt x="9" y="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6"/>
                    <a:pt x="20" y="59"/>
                    <a:pt x="17" y="59"/>
                  </a:cubicBezTo>
                  <a:lnTo>
                    <a:pt x="16" y="59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işliďe"/>
            <p:cNvSpPr/>
            <p:nvPr/>
          </p:nvSpPr>
          <p:spPr bwMode="auto">
            <a:xfrm>
              <a:off x="3829050" y="4516438"/>
              <a:ext cx="212725" cy="96838"/>
            </a:xfrm>
            <a:custGeom>
              <a:avLst/>
              <a:gdLst>
                <a:gd name="T0" fmla="*/ 5 w 59"/>
                <a:gd name="T1" fmla="*/ 27 h 27"/>
                <a:gd name="T2" fmla="*/ 1 w 59"/>
                <a:gd name="T3" fmla="*/ 24 h 27"/>
                <a:gd name="T4" fmla="*/ 4 w 59"/>
                <a:gd name="T5" fmla="*/ 18 h 27"/>
                <a:gd name="T6" fmla="*/ 52 w 59"/>
                <a:gd name="T7" fmla="*/ 1 h 27"/>
                <a:gd name="T8" fmla="*/ 58 w 59"/>
                <a:gd name="T9" fmla="*/ 3 h 27"/>
                <a:gd name="T10" fmla="*/ 55 w 59"/>
                <a:gd name="T11" fmla="*/ 9 h 27"/>
                <a:gd name="T12" fmla="*/ 7 w 59"/>
                <a:gd name="T13" fmla="*/ 26 h 27"/>
                <a:gd name="T14" fmla="*/ 5 w 59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27">
                  <a:moveTo>
                    <a:pt x="5" y="27"/>
                  </a:moveTo>
                  <a:cubicBezTo>
                    <a:pt x="3" y="27"/>
                    <a:pt x="2" y="25"/>
                    <a:pt x="1" y="24"/>
                  </a:cubicBezTo>
                  <a:cubicBezTo>
                    <a:pt x="0" y="21"/>
                    <a:pt x="1" y="19"/>
                    <a:pt x="4" y="18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7" y="1"/>
                    <a:pt x="58" y="3"/>
                  </a:cubicBezTo>
                  <a:cubicBezTo>
                    <a:pt x="59" y="6"/>
                    <a:pt x="57" y="8"/>
                    <a:pt x="55" y="9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7"/>
                    <a:pt x="5" y="27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iṣ1íḋé"/>
            <p:cNvSpPr/>
            <p:nvPr/>
          </p:nvSpPr>
          <p:spPr bwMode="auto">
            <a:xfrm>
              <a:off x="3886200" y="4459288"/>
              <a:ext cx="98425" cy="207963"/>
            </a:xfrm>
            <a:custGeom>
              <a:avLst/>
              <a:gdLst>
                <a:gd name="T0" fmla="*/ 22 w 27"/>
                <a:gd name="T1" fmla="*/ 58 h 58"/>
                <a:gd name="T2" fmla="*/ 18 w 27"/>
                <a:gd name="T3" fmla="*/ 55 h 58"/>
                <a:gd name="T4" fmla="*/ 0 w 27"/>
                <a:gd name="T5" fmla="*/ 7 h 58"/>
                <a:gd name="T6" fmla="*/ 3 w 27"/>
                <a:gd name="T7" fmla="*/ 1 h 58"/>
                <a:gd name="T8" fmla="*/ 9 w 27"/>
                <a:gd name="T9" fmla="*/ 4 h 58"/>
                <a:gd name="T10" fmla="*/ 26 w 27"/>
                <a:gd name="T11" fmla="*/ 52 h 58"/>
                <a:gd name="T12" fmla="*/ 24 w 27"/>
                <a:gd name="T13" fmla="*/ 58 h 58"/>
                <a:gd name="T14" fmla="*/ 22 w 2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58">
                  <a:moveTo>
                    <a:pt x="22" y="58"/>
                  </a:moveTo>
                  <a:cubicBezTo>
                    <a:pt x="20" y="58"/>
                    <a:pt x="19" y="57"/>
                    <a:pt x="18" y="5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9" y="4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7" y="54"/>
                    <a:pt x="26" y="57"/>
                    <a:pt x="24" y="58"/>
                  </a:cubicBezTo>
                  <a:cubicBezTo>
                    <a:pt x="23" y="58"/>
                    <a:pt x="23" y="58"/>
                    <a:pt x="22" y="58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śľîdé"/>
            <p:cNvSpPr/>
            <p:nvPr/>
          </p:nvSpPr>
          <p:spPr bwMode="auto">
            <a:xfrm>
              <a:off x="7713663" y="1209676"/>
              <a:ext cx="136525" cy="193675"/>
            </a:xfrm>
            <a:custGeom>
              <a:avLst/>
              <a:gdLst>
                <a:gd name="T0" fmla="*/ 5 w 38"/>
                <a:gd name="T1" fmla="*/ 54 h 54"/>
                <a:gd name="T2" fmla="*/ 3 w 38"/>
                <a:gd name="T3" fmla="*/ 53 h 54"/>
                <a:gd name="T4" fmla="*/ 2 w 38"/>
                <a:gd name="T5" fmla="*/ 47 h 54"/>
                <a:gd name="T6" fmla="*/ 29 w 38"/>
                <a:gd name="T7" fmla="*/ 3 h 54"/>
                <a:gd name="T8" fmla="*/ 35 w 38"/>
                <a:gd name="T9" fmla="*/ 2 h 54"/>
                <a:gd name="T10" fmla="*/ 36 w 38"/>
                <a:gd name="T11" fmla="*/ 8 h 54"/>
                <a:gd name="T12" fmla="*/ 9 w 38"/>
                <a:gd name="T13" fmla="*/ 51 h 54"/>
                <a:gd name="T14" fmla="*/ 5 w 38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4">
                  <a:moveTo>
                    <a:pt x="5" y="54"/>
                  </a:moveTo>
                  <a:cubicBezTo>
                    <a:pt x="5" y="54"/>
                    <a:pt x="4" y="53"/>
                    <a:pt x="3" y="53"/>
                  </a:cubicBezTo>
                  <a:cubicBezTo>
                    <a:pt x="1" y="52"/>
                    <a:pt x="0" y="49"/>
                    <a:pt x="2" y="47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1"/>
                    <a:pt x="33" y="0"/>
                    <a:pt x="35" y="2"/>
                  </a:cubicBezTo>
                  <a:cubicBezTo>
                    <a:pt x="37" y="3"/>
                    <a:pt x="38" y="6"/>
                    <a:pt x="36" y="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8" y="53"/>
                    <a:pt x="7" y="54"/>
                    <a:pt x="5" y="54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ïślíde"/>
            <p:cNvSpPr/>
            <p:nvPr/>
          </p:nvSpPr>
          <p:spPr bwMode="auto">
            <a:xfrm>
              <a:off x="7685088" y="1241426"/>
              <a:ext cx="195263" cy="130175"/>
            </a:xfrm>
            <a:custGeom>
              <a:avLst/>
              <a:gdLst>
                <a:gd name="T0" fmla="*/ 49 w 54"/>
                <a:gd name="T1" fmla="*/ 36 h 36"/>
                <a:gd name="T2" fmla="*/ 46 w 54"/>
                <a:gd name="T3" fmla="*/ 36 h 36"/>
                <a:gd name="T4" fmla="*/ 3 w 54"/>
                <a:gd name="T5" fmla="*/ 8 h 36"/>
                <a:gd name="T6" fmla="*/ 2 w 54"/>
                <a:gd name="T7" fmla="*/ 2 h 36"/>
                <a:gd name="T8" fmla="*/ 8 w 54"/>
                <a:gd name="T9" fmla="*/ 1 h 36"/>
                <a:gd name="T10" fmla="*/ 51 w 54"/>
                <a:gd name="T11" fmla="*/ 28 h 36"/>
                <a:gd name="T12" fmla="*/ 53 w 54"/>
                <a:gd name="T13" fmla="*/ 34 h 36"/>
                <a:gd name="T14" fmla="*/ 49 w 54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36">
                  <a:moveTo>
                    <a:pt x="49" y="36"/>
                  </a:moveTo>
                  <a:cubicBezTo>
                    <a:pt x="48" y="36"/>
                    <a:pt x="47" y="36"/>
                    <a:pt x="46" y="3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3" y="29"/>
                    <a:pt x="54" y="32"/>
                    <a:pt x="53" y="34"/>
                  </a:cubicBezTo>
                  <a:cubicBezTo>
                    <a:pt x="52" y="36"/>
                    <a:pt x="50" y="36"/>
                    <a:pt x="49" y="36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íşḷíḓe"/>
            <p:cNvSpPr/>
            <p:nvPr/>
          </p:nvSpPr>
          <p:spPr bwMode="auto">
            <a:xfrm>
              <a:off x="7818438" y="1576388"/>
              <a:ext cx="53975" cy="55563"/>
            </a:xfrm>
            <a:custGeom>
              <a:avLst/>
              <a:gdLst>
                <a:gd name="T0" fmla="*/ 1 w 15"/>
                <a:gd name="T1" fmla="*/ 9 h 15"/>
                <a:gd name="T2" fmla="*/ 9 w 15"/>
                <a:gd name="T3" fmla="*/ 14 h 15"/>
                <a:gd name="T4" fmla="*/ 14 w 15"/>
                <a:gd name="T5" fmla="*/ 6 h 15"/>
                <a:gd name="T6" fmla="*/ 6 w 15"/>
                <a:gd name="T7" fmla="*/ 1 h 15"/>
                <a:gd name="T8" fmla="*/ 1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9"/>
                  </a:moveTo>
                  <a:cubicBezTo>
                    <a:pt x="2" y="13"/>
                    <a:pt x="6" y="15"/>
                    <a:pt x="9" y="14"/>
                  </a:cubicBezTo>
                  <a:cubicBezTo>
                    <a:pt x="13" y="13"/>
                    <a:pt x="15" y="10"/>
                    <a:pt x="14" y="6"/>
                  </a:cubicBezTo>
                  <a:cubicBezTo>
                    <a:pt x="13" y="3"/>
                    <a:pt x="10" y="0"/>
                    <a:pt x="6" y="1"/>
                  </a:cubicBezTo>
                  <a:cubicBezTo>
                    <a:pt x="3" y="2"/>
                    <a:pt x="0" y="6"/>
                    <a:pt x="1" y="9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iṥľidé"/>
            <p:cNvSpPr/>
            <p:nvPr/>
          </p:nvSpPr>
          <p:spPr bwMode="auto">
            <a:xfrm>
              <a:off x="3698875" y="5064126"/>
              <a:ext cx="53975" cy="53975"/>
            </a:xfrm>
            <a:custGeom>
              <a:avLst/>
              <a:gdLst>
                <a:gd name="T0" fmla="*/ 1 w 15"/>
                <a:gd name="T1" fmla="*/ 9 h 15"/>
                <a:gd name="T2" fmla="*/ 9 w 15"/>
                <a:gd name="T3" fmla="*/ 14 h 15"/>
                <a:gd name="T4" fmla="*/ 14 w 15"/>
                <a:gd name="T5" fmla="*/ 6 h 15"/>
                <a:gd name="T6" fmla="*/ 6 w 15"/>
                <a:gd name="T7" fmla="*/ 1 h 15"/>
                <a:gd name="T8" fmla="*/ 1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9"/>
                  </a:moveTo>
                  <a:cubicBezTo>
                    <a:pt x="2" y="13"/>
                    <a:pt x="6" y="15"/>
                    <a:pt x="9" y="14"/>
                  </a:cubicBezTo>
                  <a:cubicBezTo>
                    <a:pt x="13" y="13"/>
                    <a:pt x="15" y="10"/>
                    <a:pt x="14" y="6"/>
                  </a:cubicBezTo>
                  <a:cubicBezTo>
                    <a:pt x="14" y="3"/>
                    <a:pt x="10" y="0"/>
                    <a:pt x="6" y="1"/>
                  </a:cubicBezTo>
                  <a:cubicBezTo>
                    <a:pt x="3" y="2"/>
                    <a:pt x="0" y="6"/>
                    <a:pt x="1" y="9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ïSḻîḓe"/>
            <p:cNvSpPr/>
            <p:nvPr/>
          </p:nvSpPr>
          <p:spPr bwMode="auto">
            <a:xfrm>
              <a:off x="3741738" y="2392363"/>
              <a:ext cx="53975" cy="53975"/>
            </a:xfrm>
            <a:custGeom>
              <a:avLst/>
              <a:gdLst>
                <a:gd name="T0" fmla="*/ 1 w 15"/>
                <a:gd name="T1" fmla="*/ 9 h 15"/>
                <a:gd name="T2" fmla="*/ 9 w 15"/>
                <a:gd name="T3" fmla="*/ 14 h 15"/>
                <a:gd name="T4" fmla="*/ 14 w 15"/>
                <a:gd name="T5" fmla="*/ 6 h 15"/>
                <a:gd name="T6" fmla="*/ 6 w 15"/>
                <a:gd name="T7" fmla="*/ 1 h 15"/>
                <a:gd name="T8" fmla="*/ 1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9"/>
                  </a:moveTo>
                  <a:cubicBezTo>
                    <a:pt x="2" y="12"/>
                    <a:pt x="6" y="15"/>
                    <a:pt x="9" y="14"/>
                  </a:cubicBezTo>
                  <a:cubicBezTo>
                    <a:pt x="13" y="13"/>
                    <a:pt x="15" y="9"/>
                    <a:pt x="14" y="6"/>
                  </a:cubicBezTo>
                  <a:cubicBezTo>
                    <a:pt x="14" y="2"/>
                    <a:pt x="10" y="0"/>
                    <a:pt x="6" y="1"/>
                  </a:cubicBezTo>
                  <a:cubicBezTo>
                    <a:pt x="3" y="2"/>
                    <a:pt x="0" y="5"/>
                    <a:pt x="1" y="9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iSľiďè"/>
            <p:cNvSpPr/>
            <p:nvPr/>
          </p:nvSpPr>
          <p:spPr bwMode="auto">
            <a:xfrm>
              <a:off x="7164388" y="5781676"/>
              <a:ext cx="53975" cy="50800"/>
            </a:xfrm>
            <a:custGeom>
              <a:avLst/>
              <a:gdLst>
                <a:gd name="T0" fmla="*/ 1 w 15"/>
                <a:gd name="T1" fmla="*/ 9 h 14"/>
                <a:gd name="T2" fmla="*/ 9 w 15"/>
                <a:gd name="T3" fmla="*/ 14 h 14"/>
                <a:gd name="T4" fmla="*/ 14 w 15"/>
                <a:gd name="T5" fmla="*/ 6 h 14"/>
                <a:gd name="T6" fmla="*/ 6 w 15"/>
                <a:gd name="T7" fmla="*/ 1 h 14"/>
                <a:gd name="T8" fmla="*/ 1 w 15"/>
                <a:gd name="T9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1" y="9"/>
                  </a:moveTo>
                  <a:cubicBezTo>
                    <a:pt x="2" y="12"/>
                    <a:pt x="6" y="14"/>
                    <a:pt x="9" y="14"/>
                  </a:cubicBezTo>
                  <a:cubicBezTo>
                    <a:pt x="13" y="13"/>
                    <a:pt x="15" y="9"/>
                    <a:pt x="14" y="6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3" y="1"/>
                    <a:pt x="0" y="5"/>
                    <a:pt x="1" y="9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îṡľîḍe"/>
            <p:cNvSpPr/>
            <p:nvPr/>
          </p:nvSpPr>
          <p:spPr bwMode="auto">
            <a:xfrm>
              <a:off x="5413375" y="2230438"/>
              <a:ext cx="350838" cy="465138"/>
            </a:xfrm>
            <a:custGeom>
              <a:avLst/>
              <a:gdLst>
                <a:gd name="T0" fmla="*/ 49 w 97"/>
                <a:gd name="T1" fmla="*/ 129 h 129"/>
                <a:gd name="T2" fmla="*/ 45 w 97"/>
                <a:gd name="T3" fmla="*/ 127 h 129"/>
                <a:gd name="T4" fmla="*/ 11 w 97"/>
                <a:gd name="T5" fmla="*/ 71 h 129"/>
                <a:gd name="T6" fmla="*/ 18 w 97"/>
                <a:gd name="T7" fmla="*/ 17 h 129"/>
                <a:gd name="T8" fmla="*/ 80 w 97"/>
                <a:gd name="T9" fmla="*/ 17 h 129"/>
                <a:gd name="T10" fmla="*/ 86 w 97"/>
                <a:gd name="T11" fmla="*/ 71 h 129"/>
                <a:gd name="T12" fmla="*/ 52 w 97"/>
                <a:gd name="T13" fmla="*/ 127 h 129"/>
                <a:gd name="T14" fmla="*/ 49 w 97"/>
                <a:gd name="T15" fmla="*/ 129 h 129"/>
                <a:gd name="T16" fmla="*/ 19 w 97"/>
                <a:gd name="T17" fmla="*/ 66 h 129"/>
                <a:gd name="T18" fmla="*/ 49 w 97"/>
                <a:gd name="T19" fmla="*/ 116 h 129"/>
                <a:gd name="T20" fmla="*/ 79 w 97"/>
                <a:gd name="T21" fmla="*/ 66 h 129"/>
                <a:gd name="T22" fmla="*/ 73 w 97"/>
                <a:gd name="T23" fmla="*/ 24 h 129"/>
                <a:gd name="T24" fmla="*/ 24 w 97"/>
                <a:gd name="T25" fmla="*/ 24 h 129"/>
                <a:gd name="T26" fmla="*/ 19 w 97"/>
                <a:gd name="T27" fmla="*/ 6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29">
                  <a:moveTo>
                    <a:pt x="49" y="129"/>
                  </a:moveTo>
                  <a:cubicBezTo>
                    <a:pt x="47" y="129"/>
                    <a:pt x="46" y="128"/>
                    <a:pt x="45" y="127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0" y="54"/>
                    <a:pt x="3" y="32"/>
                    <a:pt x="18" y="17"/>
                  </a:cubicBezTo>
                  <a:cubicBezTo>
                    <a:pt x="35" y="0"/>
                    <a:pt x="63" y="0"/>
                    <a:pt x="80" y="17"/>
                  </a:cubicBezTo>
                  <a:cubicBezTo>
                    <a:pt x="94" y="32"/>
                    <a:pt x="97" y="54"/>
                    <a:pt x="86" y="71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8"/>
                    <a:pt x="50" y="129"/>
                    <a:pt x="49" y="129"/>
                  </a:cubicBezTo>
                  <a:close/>
                  <a:moveTo>
                    <a:pt x="19" y="66"/>
                  </a:moveTo>
                  <a:cubicBezTo>
                    <a:pt x="49" y="116"/>
                    <a:pt x="49" y="116"/>
                    <a:pt x="49" y="11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7" y="53"/>
                    <a:pt x="85" y="35"/>
                    <a:pt x="73" y="24"/>
                  </a:cubicBezTo>
                  <a:cubicBezTo>
                    <a:pt x="60" y="10"/>
                    <a:pt x="38" y="10"/>
                    <a:pt x="24" y="24"/>
                  </a:cubicBezTo>
                  <a:cubicBezTo>
                    <a:pt x="12" y="35"/>
                    <a:pt x="10" y="53"/>
                    <a:pt x="19" y="66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íšḻiďe"/>
            <p:cNvSpPr/>
            <p:nvPr/>
          </p:nvSpPr>
          <p:spPr bwMode="auto">
            <a:xfrm>
              <a:off x="5497513" y="2309813"/>
              <a:ext cx="184150" cy="187325"/>
            </a:xfrm>
            <a:custGeom>
              <a:avLst/>
              <a:gdLst>
                <a:gd name="T0" fmla="*/ 26 w 51"/>
                <a:gd name="T1" fmla="*/ 52 h 52"/>
                <a:gd name="T2" fmla="*/ 0 w 51"/>
                <a:gd name="T3" fmla="*/ 26 h 52"/>
                <a:gd name="T4" fmla="*/ 26 w 51"/>
                <a:gd name="T5" fmla="*/ 0 h 52"/>
                <a:gd name="T6" fmla="*/ 51 w 51"/>
                <a:gd name="T7" fmla="*/ 26 h 52"/>
                <a:gd name="T8" fmla="*/ 26 w 51"/>
                <a:gd name="T9" fmla="*/ 52 h 52"/>
                <a:gd name="T10" fmla="*/ 26 w 51"/>
                <a:gd name="T11" fmla="*/ 9 h 52"/>
                <a:gd name="T12" fmla="*/ 9 w 51"/>
                <a:gd name="T13" fmla="*/ 26 h 52"/>
                <a:gd name="T14" fmla="*/ 26 w 51"/>
                <a:gd name="T15" fmla="*/ 43 h 52"/>
                <a:gd name="T16" fmla="*/ 42 w 51"/>
                <a:gd name="T17" fmla="*/ 26 h 52"/>
                <a:gd name="T18" fmla="*/ 26 w 51"/>
                <a:gd name="T19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2">
                  <a:moveTo>
                    <a:pt x="26" y="52"/>
                  </a:move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6" y="52"/>
                  </a:cubicBezTo>
                  <a:close/>
                  <a:moveTo>
                    <a:pt x="26" y="9"/>
                  </a:moveTo>
                  <a:cubicBezTo>
                    <a:pt x="16" y="9"/>
                    <a:pt x="9" y="17"/>
                    <a:pt x="9" y="26"/>
                  </a:cubicBezTo>
                  <a:cubicBezTo>
                    <a:pt x="9" y="35"/>
                    <a:pt x="16" y="43"/>
                    <a:pt x="26" y="43"/>
                  </a:cubicBezTo>
                  <a:cubicBezTo>
                    <a:pt x="35" y="43"/>
                    <a:pt x="42" y="35"/>
                    <a:pt x="42" y="26"/>
                  </a:cubicBezTo>
                  <a:cubicBezTo>
                    <a:pt x="42" y="17"/>
                    <a:pt x="35" y="9"/>
                    <a:pt x="26" y="9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íŝḷiḋé"/>
            <p:cNvSpPr/>
            <p:nvPr/>
          </p:nvSpPr>
          <p:spPr bwMode="auto">
            <a:xfrm>
              <a:off x="6792913" y="4113213"/>
              <a:ext cx="227013" cy="301625"/>
            </a:xfrm>
            <a:custGeom>
              <a:avLst/>
              <a:gdLst>
                <a:gd name="T0" fmla="*/ 31 w 63"/>
                <a:gd name="T1" fmla="*/ 84 h 84"/>
                <a:gd name="T2" fmla="*/ 29 w 63"/>
                <a:gd name="T3" fmla="*/ 83 h 84"/>
                <a:gd name="T4" fmla="*/ 7 w 63"/>
                <a:gd name="T5" fmla="*/ 46 h 84"/>
                <a:gd name="T6" fmla="*/ 11 w 63"/>
                <a:gd name="T7" fmla="*/ 11 h 84"/>
                <a:gd name="T8" fmla="*/ 51 w 63"/>
                <a:gd name="T9" fmla="*/ 11 h 84"/>
                <a:gd name="T10" fmla="*/ 56 w 63"/>
                <a:gd name="T11" fmla="*/ 46 h 84"/>
                <a:gd name="T12" fmla="*/ 34 w 63"/>
                <a:gd name="T13" fmla="*/ 83 h 84"/>
                <a:gd name="T14" fmla="*/ 31 w 63"/>
                <a:gd name="T15" fmla="*/ 84 h 84"/>
                <a:gd name="T16" fmla="*/ 12 w 63"/>
                <a:gd name="T17" fmla="*/ 43 h 84"/>
                <a:gd name="T18" fmla="*/ 31 w 63"/>
                <a:gd name="T19" fmla="*/ 75 h 84"/>
                <a:gd name="T20" fmla="*/ 51 w 63"/>
                <a:gd name="T21" fmla="*/ 43 h 84"/>
                <a:gd name="T22" fmla="*/ 47 w 63"/>
                <a:gd name="T23" fmla="*/ 15 h 84"/>
                <a:gd name="T24" fmla="*/ 15 w 63"/>
                <a:gd name="T25" fmla="*/ 15 h 84"/>
                <a:gd name="T26" fmla="*/ 12 w 63"/>
                <a:gd name="T27" fmla="*/ 4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84">
                  <a:moveTo>
                    <a:pt x="31" y="84"/>
                  </a:moveTo>
                  <a:cubicBezTo>
                    <a:pt x="30" y="84"/>
                    <a:pt x="29" y="83"/>
                    <a:pt x="29" y="83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0" y="35"/>
                    <a:pt x="1" y="20"/>
                    <a:pt x="11" y="11"/>
                  </a:cubicBezTo>
                  <a:cubicBezTo>
                    <a:pt x="22" y="0"/>
                    <a:pt x="40" y="0"/>
                    <a:pt x="51" y="11"/>
                  </a:cubicBezTo>
                  <a:cubicBezTo>
                    <a:pt x="61" y="20"/>
                    <a:pt x="63" y="35"/>
                    <a:pt x="56" y="46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3" y="83"/>
                    <a:pt x="32" y="84"/>
                    <a:pt x="31" y="84"/>
                  </a:cubicBezTo>
                  <a:moveTo>
                    <a:pt x="12" y="43"/>
                  </a:moveTo>
                  <a:cubicBezTo>
                    <a:pt x="31" y="75"/>
                    <a:pt x="31" y="75"/>
                    <a:pt x="31" y="75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6" y="34"/>
                    <a:pt x="55" y="22"/>
                    <a:pt x="47" y="15"/>
                  </a:cubicBezTo>
                  <a:cubicBezTo>
                    <a:pt x="38" y="6"/>
                    <a:pt x="24" y="6"/>
                    <a:pt x="15" y="15"/>
                  </a:cubicBezTo>
                  <a:cubicBezTo>
                    <a:pt x="8" y="22"/>
                    <a:pt x="6" y="34"/>
                    <a:pt x="12" y="43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iṩlîďe"/>
            <p:cNvSpPr/>
            <p:nvPr/>
          </p:nvSpPr>
          <p:spPr bwMode="auto">
            <a:xfrm>
              <a:off x="6843713" y="4162426"/>
              <a:ext cx="122238" cy="123825"/>
            </a:xfrm>
            <a:custGeom>
              <a:avLst/>
              <a:gdLst>
                <a:gd name="T0" fmla="*/ 17 w 34"/>
                <a:gd name="T1" fmla="*/ 34 h 34"/>
                <a:gd name="T2" fmla="*/ 0 w 34"/>
                <a:gd name="T3" fmla="*/ 17 h 34"/>
                <a:gd name="T4" fmla="*/ 17 w 34"/>
                <a:gd name="T5" fmla="*/ 0 h 34"/>
                <a:gd name="T6" fmla="*/ 34 w 34"/>
                <a:gd name="T7" fmla="*/ 17 h 34"/>
                <a:gd name="T8" fmla="*/ 17 w 34"/>
                <a:gd name="T9" fmla="*/ 34 h 34"/>
                <a:gd name="T10" fmla="*/ 17 w 34"/>
                <a:gd name="T11" fmla="*/ 6 h 34"/>
                <a:gd name="T12" fmla="*/ 6 w 34"/>
                <a:gd name="T13" fmla="*/ 17 h 34"/>
                <a:gd name="T14" fmla="*/ 17 w 34"/>
                <a:gd name="T15" fmla="*/ 28 h 34"/>
                <a:gd name="T16" fmla="*/ 28 w 34"/>
                <a:gd name="T17" fmla="*/ 17 h 34"/>
                <a:gd name="T18" fmla="*/ 17 w 34"/>
                <a:gd name="T19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cubicBezTo>
                    <a:pt x="34" y="26"/>
                    <a:pt x="26" y="34"/>
                    <a:pt x="17" y="34"/>
                  </a:cubicBezTo>
                  <a:moveTo>
                    <a:pt x="17" y="6"/>
                  </a:moveTo>
                  <a:cubicBezTo>
                    <a:pt x="11" y="6"/>
                    <a:pt x="6" y="11"/>
                    <a:pt x="6" y="17"/>
                  </a:cubicBezTo>
                  <a:cubicBezTo>
                    <a:pt x="6" y="23"/>
                    <a:pt x="11" y="28"/>
                    <a:pt x="17" y="28"/>
                  </a:cubicBezTo>
                  <a:cubicBezTo>
                    <a:pt x="23" y="28"/>
                    <a:pt x="28" y="23"/>
                    <a:pt x="28" y="17"/>
                  </a:cubicBezTo>
                  <a:cubicBezTo>
                    <a:pt x="28" y="11"/>
                    <a:pt x="23" y="6"/>
                    <a:pt x="17" y="6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sľiḋê"/>
            <p:cNvSpPr/>
            <p:nvPr/>
          </p:nvSpPr>
          <p:spPr bwMode="auto">
            <a:xfrm>
              <a:off x="3922713" y="4216401"/>
              <a:ext cx="1150938" cy="1150938"/>
            </a:xfrm>
            <a:custGeom>
              <a:avLst/>
              <a:gdLst>
                <a:gd name="T0" fmla="*/ 18 w 319"/>
                <a:gd name="T1" fmla="*/ 192 h 319"/>
                <a:gd name="T2" fmla="*/ 192 w 319"/>
                <a:gd name="T3" fmla="*/ 302 h 319"/>
                <a:gd name="T4" fmla="*/ 302 w 319"/>
                <a:gd name="T5" fmla="*/ 128 h 319"/>
                <a:gd name="T6" fmla="*/ 128 w 319"/>
                <a:gd name="T7" fmla="*/ 18 h 319"/>
                <a:gd name="T8" fmla="*/ 18 w 319"/>
                <a:gd name="T9" fmla="*/ 19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319">
                  <a:moveTo>
                    <a:pt x="18" y="192"/>
                  </a:moveTo>
                  <a:cubicBezTo>
                    <a:pt x="36" y="270"/>
                    <a:pt x="114" y="319"/>
                    <a:pt x="192" y="302"/>
                  </a:cubicBezTo>
                  <a:cubicBezTo>
                    <a:pt x="270" y="284"/>
                    <a:pt x="319" y="206"/>
                    <a:pt x="302" y="128"/>
                  </a:cubicBezTo>
                  <a:cubicBezTo>
                    <a:pt x="284" y="49"/>
                    <a:pt x="206" y="0"/>
                    <a:pt x="128" y="18"/>
                  </a:cubicBezTo>
                  <a:cubicBezTo>
                    <a:pt x="49" y="36"/>
                    <a:pt x="0" y="114"/>
                    <a:pt x="18" y="192"/>
                  </a:cubicBezTo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î$1íḓè"/>
            <p:cNvSpPr/>
            <p:nvPr/>
          </p:nvSpPr>
          <p:spPr bwMode="auto">
            <a:xfrm>
              <a:off x="4044950" y="4340226"/>
              <a:ext cx="909638" cy="908050"/>
            </a:xfrm>
            <a:custGeom>
              <a:avLst/>
              <a:gdLst>
                <a:gd name="T0" fmla="*/ 7 w 252"/>
                <a:gd name="T1" fmla="*/ 153 h 252"/>
                <a:gd name="T2" fmla="*/ 3 w 252"/>
                <a:gd name="T3" fmla="*/ 154 h 252"/>
                <a:gd name="T4" fmla="*/ 126 w 252"/>
                <a:gd name="T5" fmla="*/ 252 h 252"/>
                <a:gd name="T6" fmla="*/ 154 w 252"/>
                <a:gd name="T7" fmla="*/ 249 h 252"/>
                <a:gd name="T8" fmla="*/ 252 w 252"/>
                <a:gd name="T9" fmla="*/ 126 h 252"/>
                <a:gd name="T10" fmla="*/ 249 w 252"/>
                <a:gd name="T11" fmla="*/ 98 h 252"/>
                <a:gd name="T12" fmla="*/ 126 w 252"/>
                <a:gd name="T13" fmla="*/ 0 h 252"/>
                <a:gd name="T14" fmla="*/ 98 w 252"/>
                <a:gd name="T15" fmla="*/ 3 h 252"/>
                <a:gd name="T16" fmla="*/ 0 w 252"/>
                <a:gd name="T17" fmla="*/ 126 h 252"/>
                <a:gd name="T18" fmla="*/ 3 w 252"/>
                <a:gd name="T19" fmla="*/ 154 h 252"/>
                <a:gd name="T20" fmla="*/ 7 w 252"/>
                <a:gd name="T21" fmla="*/ 153 h 252"/>
                <a:gd name="T22" fmla="*/ 11 w 252"/>
                <a:gd name="T23" fmla="*/ 152 h 252"/>
                <a:gd name="T24" fmla="*/ 8 w 252"/>
                <a:gd name="T25" fmla="*/ 126 h 252"/>
                <a:gd name="T26" fmla="*/ 100 w 252"/>
                <a:gd name="T27" fmla="*/ 11 h 252"/>
                <a:gd name="T28" fmla="*/ 126 w 252"/>
                <a:gd name="T29" fmla="*/ 8 h 252"/>
                <a:gd name="T30" fmla="*/ 241 w 252"/>
                <a:gd name="T31" fmla="*/ 100 h 252"/>
                <a:gd name="T32" fmla="*/ 244 w 252"/>
                <a:gd name="T33" fmla="*/ 126 h 252"/>
                <a:gd name="T34" fmla="*/ 152 w 252"/>
                <a:gd name="T35" fmla="*/ 241 h 252"/>
                <a:gd name="T36" fmla="*/ 126 w 252"/>
                <a:gd name="T37" fmla="*/ 244 h 252"/>
                <a:gd name="T38" fmla="*/ 11 w 252"/>
                <a:gd name="T39" fmla="*/ 152 h 252"/>
                <a:gd name="T40" fmla="*/ 7 w 252"/>
                <a:gd name="T41" fmla="*/ 153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252">
                  <a:moveTo>
                    <a:pt x="7" y="153"/>
                  </a:moveTo>
                  <a:cubicBezTo>
                    <a:pt x="3" y="154"/>
                    <a:pt x="3" y="154"/>
                    <a:pt x="3" y="154"/>
                  </a:cubicBezTo>
                  <a:cubicBezTo>
                    <a:pt x="16" y="212"/>
                    <a:pt x="68" y="252"/>
                    <a:pt x="126" y="252"/>
                  </a:cubicBezTo>
                  <a:cubicBezTo>
                    <a:pt x="135" y="252"/>
                    <a:pt x="144" y="251"/>
                    <a:pt x="154" y="249"/>
                  </a:cubicBezTo>
                  <a:cubicBezTo>
                    <a:pt x="212" y="235"/>
                    <a:pt x="252" y="183"/>
                    <a:pt x="252" y="126"/>
                  </a:cubicBezTo>
                  <a:cubicBezTo>
                    <a:pt x="252" y="117"/>
                    <a:pt x="251" y="107"/>
                    <a:pt x="249" y="98"/>
                  </a:cubicBezTo>
                  <a:cubicBezTo>
                    <a:pt x="235" y="39"/>
                    <a:pt x="183" y="0"/>
                    <a:pt x="126" y="0"/>
                  </a:cubicBezTo>
                  <a:cubicBezTo>
                    <a:pt x="117" y="0"/>
                    <a:pt x="107" y="1"/>
                    <a:pt x="98" y="3"/>
                  </a:cubicBezTo>
                  <a:cubicBezTo>
                    <a:pt x="40" y="16"/>
                    <a:pt x="0" y="68"/>
                    <a:pt x="0" y="126"/>
                  </a:cubicBezTo>
                  <a:cubicBezTo>
                    <a:pt x="0" y="135"/>
                    <a:pt x="1" y="144"/>
                    <a:pt x="3" y="154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9" y="143"/>
                    <a:pt x="8" y="134"/>
                    <a:pt x="8" y="126"/>
                  </a:cubicBezTo>
                  <a:cubicBezTo>
                    <a:pt x="8" y="72"/>
                    <a:pt x="45" y="23"/>
                    <a:pt x="100" y="11"/>
                  </a:cubicBezTo>
                  <a:cubicBezTo>
                    <a:pt x="109" y="9"/>
                    <a:pt x="117" y="8"/>
                    <a:pt x="126" y="8"/>
                  </a:cubicBezTo>
                  <a:cubicBezTo>
                    <a:pt x="180" y="8"/>
                    <a:pt x="228" y="45"/>
                    <a:pt x="241" y="100"/>
                  </a:cubicBezTo>
                  <a:cubicBezTo>
                    <a:pt x="243" y="109"/>
                    <a:pt x="244" y="117"/>
                    <a:pt x="244" y="126"/>
                  </a:cubicBezTo>
                  <a:cubicBezTo>
                    <a:pt x="244" y="180"/>
                    <a:pt x="207" y="228"/>
                    <a:pt x="152" y="241"/>
                  </a:cubicBezTo>
                  <a:cubicBezTo>
                    <a:pt x="143" y="243"/>
                    <a:pt x="134" y="244"/>
                    <a:pt x="126" y="244"/>
                  </a:cubicBezTo>
                  <a:cubicBezTo>
                    <a:pt x="72" y="244"/>
                    <a:pt x="23" y="207"/>
                    <a:pt x="11" y="152"/>
                  </a:cubicBezTo>
                  <a:lnTo>
                    <a:pt x="7" y="153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îṣ1íḑe"/>
            <p:cNvSpPr/>
            <p:nvPr/>
          </p:nvSpPr>
          <p:spPr bwMode="auto">
            <a:xfrm>
              <a:off x="4240213" y="4437063"/>
              <a:ext cx="520700" cy="681038"/>
            </a:xfrm>
            <a:custGeom>
              <a:avLst/>
              <a:gdLst>
                <a:gd name="T0" fmla="*/ 85 w 144"/>
                <a:gd name="T1" fmla="*/ 9 h 189"/>
                <a:gd name="T2" fmla="*/ 87 w 144"/>
                <a:gd name="T3" fmla="*/ 42 h 189"/>
                <a:gd name="T4" fmla="*/ 86 w 144"/>
                <a:gd name="T5" fmla="*/ 43 h 189"/>
                <a:gd name="T6" fmla="*/ 120 w 144"/>
                <a:gd name="T7" fmla="*/ 60 h 189"/>
                <a:gd name="T8" fmla="*/ 128 w 144"/>
                <a:gd name="T9" fmla="*/ 53 h 189"/>
                <a:gd name="T10" fmla="*/ 126 w 144"/>
                <a:gd name="T11" fmla="*/ 51 h 189"/>
                <a:gd name="T12" fmla="*/ 126 w 144"/>
                <a:gd name="T13" fmla="*/ 47 h 189"/>
                <a:gd name="T14" fmla="*/ 130 w 144"/>
                <a:gd name="T15" fmla="*/ 47 h 189"/>
                <a:gd name="T16" fmla="*/ 139 w 144"/>
                <a:gd name="T17" fmla="*/ 56 h 189"/>
                <a:gd name="T18" fmla="*/ 139 w 144"/>
                <a:gd name="T19" fmla="*/ 60 h 189"/>
                <a:gd name="T20" fmla="*/ 138 w 144"/>
                <a:gd name="T21" fmla="*/ 60 h 189"/>
                <a:gd name="T22" fmla="*/ 134 w 144"/>
                <a:gd name="T23" fmla="*/ 60 h 189"/>
                <a:gd name="T24" fmla="*/ 132 w 144"/>
                <a:gd name="T25" fmla="*/ 58 h 189"/>
                <a:gd name="T26" fmla="*/ 125 w 144"/>
                <a:gd name="T27" fmla="*/ 65 h 189"/>
                <a:gd name="T28" fmla="*/ 126 w 144"/>
                <a:gd name="T29" fmla="*/ 66 h 189"/>
                <a:gd name="T30" fmla="*/ 143 w 144"/>
                <a:gd name="T31" fmla="*/ 103 h 189"/>
                <a:gd name="T32" fmla="*/ 144 w 144"/>
                <a:gd name="T33" fmla="*/ 113 h 189"/>
                <a:gd name="T34" fmla="*/ 144 w 144"/>
                <a:gd name="T35" fmla="*/ 114 h 189"/>
                <a:gd name="T36" fmla="*/ 142 w 144"/>
                <a:gd name="T37" fmla="*/ 126 h 189"/>
                <a:gd name="T38" fmla="*/ 64 w 144"/>
                <a:gd name="T39" fmla="*/ 185 h 189"/>
                <a:gd name="T40" fmla="*/ 24 w 144"/>
                <a:gd name="T41" fmla="*/ 167 h 189"/>
                <a:gd name="T42" fmla="*/ 1 w 144"/>
                <a:gd name="T43" fmla="*/ 124 h 189"/>
                <a:gd name="T44" fmla="*/ 0 w 144"/>
                <a:gd name="T45" fmla="*/ 115 h 189"/>
                <a:gd name="T46" fmla="*/ 0 w 144"/>
                <a:gd name="T47" fmla="*/ 111 h 189"/>
                <a:gd name="T48" fmla="*/ 0 w 144"/>
                <a:gd name="T49" fmla="*/ 109 h 189"/>
                <a:gd name="T50" fmla="*/ 12 w 144"/>
                <a:gd name="T51" fmla="*/ 74 h 189"/>
                <a:gd name="T52" fmla="*/ 19 w 144"/>
                <a:gd name="T53" fmla="*/ 65 h 189"/>
                <a:gd name="T54" fmla="*/ 11 w 144"/>
                <a:gd name="T55" fmla="*/ 57 h 189"/>
                <a:gd name="T56" fmla="*/ 9 w 144"/>
                <a:gd name="T57" fmla="*/ 59 h 189"/>
                <a:gd name="T58" fmla="*/ 5 w 144"/>
                <a:gd name="T59" fmla="*/ 60 h 189"/>
                <a:gd name="T60" fmla="*/ 5 w 144"/>
                <a:gd name="T61" fmla="*/ 59 h 189"/>
                <a:gd name="T62" fmla="*/ 5 w 144"/>
                <a:gd name="T63" fmla="*/ 56 h 189"/>
                <a:gd name="T64" fmla="*/ 14 w 144"/>
                <a:gd name="T65" fmla="*/ 47 h 189"/>
                <a:gd name="T66" fmla="*/ 18 w 144"/>
                <a:gd name="T67" fmla="*/ 47 h 189"/>
                <a:gd name="T68" fmla="*/ 18 w 144"/>
                <a:gd name="T69" fmla="*/ 47 h 189"/>
                <a:gd name="T70" fmla="*/ 18 w 144"/>
                <a:gd name="T71" fmla="*/ 51 h 189"/>
                <a:gd name="T72" fmla="*/ 16 w 144"/>
                <a:gd name="T73" fmla="*/ 53 h 189"/>
                <a:gd name="T74" fmla="*/ 24 w 144"/>
                <a:gd name="T75" fmla="*/ 60 h 189"/>
                <a:gd name="T76" fmla="*/ 58 w 144"/>
                <a:gd name="T77" fmla="*/ 43 h 189"/>
                <a:gd name="T78" fmla="*/ 57 w 144"/>
                <a:gd name="T79" fmla="*/ 42 h 189"/>
                <a:gd name="T80" fmla="*/ 61 w 144"/>
                <a:gd name="T81" fmla="*/ 8 h 189"/>
                <a:gd name="T82" fmla="*/ 85 w 144"/>
                <a:gd name="T83" fmla="*/ 9 h 189"/>
                <a:gd name="T84" fmla="*/ 7 w 144"/>
                <a:gd name="T85" fmla="*/ 113 h 189"/>
                <a:gd name="T86" fmla="*/ 74 w 144"/>
                <a:gd name="T87" fmla="*/ 179 h 189"/>
                <a:gd name="T88" fmla="*/ 137 w 144"/>
                <a:gd name="T89" fmla="*/ 113 h 189"/>
                <a:gd name="T90" fmla="*/ 71 w 144"/>
                <a:gd name="T91" fmla="*/ 48 h 189"/>
                <a:gd name="T92" fmla="*/ 7 w 144"/>
                <a:gd name="T93" fmla="*/ 113 h 189"/>
                <a:gd name="T94" fmla="*/ 75 w 144"/>
                <a:gd name="T95" fmla="*/ 42 h 189"/>
                <a:gd name="T96" fmla="*/ 87 w 144"/>
                <a:gd name="T97" fmla="*/ 24 h 189"/>
                <a:gd name="T98" fmla="*/ 71 w 144"/>
                <a:gd name="T99" fmla="*/ 11 h 189"/>
                <a:gd name="T100" fmla="*/ 56 w 144"/>
                <a:gd name="T101" fmla="*/ 26 h 189"/>
                <a:gd name="T102" fmla="*/ 69 w 144"/>
                <a:gd name="T103" fmla="*/ 41 h 189"/>
                <a:gd name="T104" fmla="*/ 69 w 144"/>
                <a:gd name="T105" fmla="*/ 29 h 189"/>
                <a:gd name="T106" fmla="*/ 66 w 144"/>
                <a:gd name="T107" fmla="*/ 29 h 189"/>
                <a:gd name="T108" fmla="*/ 63 w 144"/>
                <a:gd name="T109" fmla="*/ 26 h 189"/>
                <a:gd name="T110" fmla="*/ 66 w 144"/>
                <a:gd name="T111" fmla="*/ 23 h 189"/>
                <a:gd name="T112" fmla="*/ 78 w 144"/>
                <a:gd name="T113" fmla="*/ 23 h 189"/>
                <a:gd name="T114" fmla="*/ 81 w 144"/>
                <a:gd name="T115" fmla="*/ 26 h 189"/>
                <a:gd name="T116" fmla="*/ 78 w 144"/>
                <a:gd name="T117" fmla="*/ 29 h 189"/>
                <a:gd name="T118" fmla="*/ 75 w 144"/>
                <a:gd name="T119" fmla="*/ 29 h 189"/>
                <a:gd name="T120" fmla="*/ 75 w 144"/>
                <a:gd name="T121" fmla="*/ 4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" h="189">
                  <a:moveTo>
                    <a:pt x="85" y="9"/>
                  </a:moveTo>
                  <a:cubicBezTo>
                    <a:pt x="96" y="18"/>
                    <a:pt x="96" y="33"/>
                    <a:pt x="87" y="42"/>
                  </a:cubicBezTo>
                  <a:cubicBezTo>
                    <a:pt x="86" y="42"/>
                    <a:pt x="86" y="42"/>
                    <a:pt x="86" y="43"/>
                  </a:cubicBezTo>
                  <a:cubicBezTo>
                    <a:pt x="99" y="46"/>
                    <a:pt x="111" y="51"/>
                    <a:pt x="120" y="60"/>
                  </a:cubicBezTo>
                  <a:cubicBezTo>
                    <a:pt x="128" y="53"/>
                    <a:pt x="128" y="53"/>
                    <a:pt x="128" y="53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5" y="50"/>
                    <a:pt x="125" y="48"/>
                    <a:pt x="126" y="47"/>
                  </a:cubicBezTo>
                  <a:cubicBezTo>
                    <a:pt x="127" y="46"/>
                    <a:pt x="129" y="46"/>
                    <a:pt x="130" y="47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40" y="57"/>
                    <a:pt x="140" y="58"/>
                    <a:pt x="139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7" y="61"/>
                    <a:pt x="135" y="61"/>
                    <a:pt x="134" y="60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0" y="60"/>
                    <a:pt x="127" y="63"/>
                    <a:pt x="125" y="65"/>
                  </a:cubicBezTo>
                  <a:cubicBezTo>
                    <a:pt x="125" y="65"/>
                    <a:pt x="126" y="66"/>
                    <a:pt x="126" y="66"/>
                  </a:cubicBezTo>
                  <a:cubicBezTo>
                    <a:pt x="135" y="77"/>
                    <a:pt x="141" y="89"/>
                    <a:pt x="143" y="103"/>
                  </a:cubicBezTo>
                  <a:cubicBezTo>
                    <a:pt x="143" y="106"/>
                    <a:pt x="143" y="110"/>
                    <a:pt x="144" y="113"/>
                  </a:cubicBezTo>
                  <a:cubicBezTo>
                    <a:pt x="144" y="113"/>
                    <a:pt x="144" y="114"/>
                    <a:pt x="144" y="114"/>
                  </a:cubicBezTo>
                  <a:cubicBezTo>
                    <a:pt x="143" y="118"/>
                    <a:pt x="143" y="122"/>
                    <a:pt x="142" y="126"/>
                  </a:cubicBezTo>
                  <a:cubicBezTo>
                    <a:pt x="136" y="162"/>
                    <a:pt x="103" y="189"/>
                    <a:pt x="64" y="185"/>
                  </a:cubicBezTo>
                  <a:cubicBezTo>
                    <a:pt x="49" y="183"/>
                    <a:pt x="36" y="177"/>
                    <a:pt x="24" y="167"/>
                  </a:cubicBezTo>
                  <a:cubicBezTo>
                    <a:pt x="11" y="155"/>
                    <a:pt x="4" y="141"/>
                    <a:pt x="1" y="124"/>
                  </a:cubicBezTo>
                  <a:cubicBezTo>
                    <a:pt x="1" y="121"/>
                    <a:pt x="0" y="118"/>
                    <a:pt x="0" y="115"/>
                  </a:cubicBezTo>
                  <a:cubicBezTo>
                    <a:pt x="0" y="113"/>
                    <a:pt x="0" y="112"/>
                    <a:pt x="0" y="111"/>
                  </a:cubicBezTo>
                  <a:cubicBezTo>
                    <a:pt x="0" y="110"/>
                    <a:pt x="0" y="110"/>
                    <a:pt x="0" y="109"/>
                  </a:cubicBezTo>
                  <a:cubicBezTo>
                    <a:pt x="1" y="96"/>
                    <a:pt x="5" y="85"/>
                    <a:pt x="12" y="74"/>
                  </a:cubicBezTo>
                  <a:cubicBezTo>
                    <a:pt x="14" y="71"/>
                    <a:pt x="16" y="68"/>
                    <a:pt x="19" y="65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61"/>
                    <a:pt x="6" y="61"/>
                    <a:pt x="5" y="60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4" y="58"/>
                    <a:pt x="4" y="57"/>
                    <a:pt x="5" y="56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6"/>
                    <a:pt x="17" y="45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8"/>
                    <a:pt x="19" y="50"/>
                    <a:pt x="18" y="51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33" y="52"/>
                    <a:pt x="45" y="46"/>
                    <a:pt x="58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6" y="33"/>
                    <a:pt x="48" y="15"/>
                    <a:pt x="61" y="8"/>
                  </a:cubicBezTo>
                  <a:cubicBezTo>
                    <a:pt x="61" y="8"/>
                    <a:pt x="72" y="0"/>
                    <a:pt x="85" y="9"/>
                  </a:cubicBezTo>
                  <a:close/>
                  <a:moveTo>
                    <a:pt x="7" y="113"/>
                  </a:moveTo>
                  <a:cubicBezTo>
                    <a:pt x="6" y="149"/>
                    <a:pt x="36" y="180"/>
                    <a:pt x="74" y="179"/>
                  </a:cubicBezTo>
                  <a:cubicBezTo>
                    <a:pt x="110" y="177"/>
                    <a:pt x="137" y="148"/>
                    <a:pt x="137" y="113"/>
                  </a:cubicBezTo>
                  <a:cubicBezTo>
                    <a:pt x="137" y="77"/>
                    <a:pt x="108" y="48"/>
                    <a:pt x="71" y="48"/>
                  </a:cubicBezTo>
                  <a:cubicBezTo>
                    <a:pt x="35" y="48"/>
                    <a:pt x="6" y="78"/>
                    <a:pt x="7" y="113"/>
                  </a:cubicBezTo>
                  <a:close/>
                  <a:moveTo>
                    <a:pt x="75" y="42"/>
                  </a:moveTo>
                  <a:cubicBezTo>
                    <a:pt x="83" y="40"/>
                    <a:pt x="88" y="32"/>
                    <a:pt x="87" y="24"/>
                  </a:cubicBezTo>
                  <a:cubicBezTo>
                    <a:pt x="86" y="16"/>
                    <a:pt x="79" y="10"/>
                    <a:pt x="71" y="11"/>
                  </a:cubicBezTo>
                  <a:cubicBezTo>
                    <a:pt x="63" y="11"/>
                    <a:pt x="56" y="18"/>
                    <a:pt x="56" y="26"/>
                  </a:cubicBezTo>
                  <a:cubicBezTo>
                    <a:pt x="56" y="33"/>
                    <a:pt x="62" y="41"/>
                    <a:pt x="69" y="41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4" y="29"/>
                    <a:pt x="63" y="28"/>
                    <a:pt x="63" y="26"/>
                  </a:cubicBezTo>
                  <a:cubicBezTo>
                    <a:pt x="63" y="25"/>
                    <a:pt x="64" y="23"/>
                    <a:pt x="66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0" y="23"/>
                    <a:pt x="81" y="25"/>
                    <a:pt x="81" y="26"/>
                  </a:cubicBezTo>
                  <a:cubicBezTo>
                    <a:pt x="81" y="28"/>
                    <a:pt x="80" y="29"/>
                    <a:pt x="78" y="29"/>
                  </a:cubicBezTo>
                  <a:cubicBezTo>
                    <a:pt x="75" y="29"/>
                    <a:pt x="75" y="29"/>
                    <a:pt x="75" y="29"/>
                  </a:cubicBezTo>
                  <a:lnTo>
                    <a:pt x="75" y="42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ṥlïḍe"/>
            <p:cNvSpPr/>
            <p:nvPr/>
          </p:nvSpPr>
          <p:spPr bwMode="auto">
            <a:xfrm>
              <a:off x="4237038" y="4451351"/>
              <a:ext cx="527050" cy="657225"/>
            </a:xfrm>
            <a:custGeom>
              <a:avLst/>
              <a:gdLst>
                <a:gd name="T0" fmla="*/ 87 w 146"/>
                <a:gd name="T1" fmla="*/ 37 h 182"/>
                <a:gd name="T2" fmla="*/ 120 w 146"/>
                <a:gd name="T3" fmla="*/ 57 h 182"/>
                <a:gd name="T4" fmla="*/ 130 w 146"/>
                <a:gd name="T5" fmla="*/ 48 h 182"/>
                <a:gd name="T6" fmla="*/ 129 w 146"/>
                <a:gd name="T7" fmla="*/ 43 h 182"/>
                <a:gd name="T8" fmla="*/ 139 w 146"/>
                <a:gd name="T9" fmla="*/ 55 h 182"/>
                <a:gd name="T10" fmla="*/ 137 w 146"/>
                <a:gd name="T11" fmla="*/ 56 h 182"/>
                <a:gd name="T12" fmla="*/ 133 w 146"/>
                <a:gd name="T13" fmla="*/ 53 h 182"/>
                <a:gd name="T14" fmla="*/ 143 w 146"/>
                <a:gd name="T15" fmla="*/ 99 h 182"/>
                <a:gd name="T16" fmla="*/ 144 w 146"/>
                <a:gd name="T17" fmla="*/ 110 h 182"/>
                <a:gd name="T18" fmla="*/ 73 w 146"/>
                <a:gd name="T19" fmla="*/ 180 h 182"/>
                <a:gd name="T20" fmla="*/ 2 w 146"/>
                <a:gd name="T21" fmla="*/ 111 h 182"/>
                <a:gd name="T22" fmla="*/ 1 w 146"/>
                <a:gd name="T23" fmla="*/ 107 h 182"/>
                <a:gd name="T24" fmla="*/ 20 w 146"/>
                <a:gd name="T25" fmla="*/ 62 h 182"/>
                <a:gd name="T26" fmla="*/ 11 w 146"/>
                <a:gd name="T27" fmla="*/ 53 h 182"/>
                <a:gd name="T28" fmla="*/ 7 w 146"/>
                <a:gd name="T29" fmla="*/ 55 h 182"/>
                <a:gd name="T30" fmla="*/ 6 w 146"/>
                <a:gd name="T31" fmla="*/ 53 h 182"/>
                <a:gd name="T32" fmla="*/ 18 w 146"/>
                <a:gd name="T33" fmla="*/ 43 h 182"/>
                <a:gd name="T34" fmla="*/ 16 w 146"/>
                <a:gd name="T35" fmla="*/ 48 h 182"/>
                <a:gd name="T36" fmla="*/ 25 w 146"/>
                <a:gd name="T37" fmla="*/ 57 h 182"/>
                <a:gd name="T38" fmla="*/ 59 w 146"/>
                <a:gd name="T39" fmla="*/ 38 h 182"/>
                <a:gd name="T40" fmla="*/ 62 w 146"/>
                <a:gd name="T41" fmla="*/ 4 h 182"/>
                <a:gd name="T42" fmla="*/ 86 w 146"/>
                <a:gd name="T43" fmla="*/ 5 h 182"/>
                <a:gd name="T44" fmla="*/ 73 w 146"/>
                <a:gd name="T45" fmla="*/ 0 h 182"/>
                <a:gd name="T46" fmla="*/ 50 w 146"/>
                <a:gd name="T47" fmla="*/ 22 h 182"/>
                <a:gd name="T48" fmla="*/ 59 w 146"/>
                <a:gd name="T49" fmla="*/ 39 h 182"/>
                <a:gd name="T50" fmla="*/ 25 w 146"/>
                <a:gd name="T51" fmla="*/ 55 h 182"/>
                <a:gd name="T52" fmla="*/ 20 w 146"/>
                <a:gd name="T53" fmla="*/ 42 h 182"/>
                <a:gd name="T54" fmla="*/ 5 w 146"/>
                <a:gd name="T55" fmla="*/ 51 h 182"/>
                <a:gd name="T56" fmla="*/ 6 w 146"/>
                <a:gd name="T57" fmla="*/ 56 h 182"/>
                <a:gd name="T58" fmla="*/ 11 w 146"/>
                <a:gd name="T59" fmla="*/ 56 h 182"/>
                <a:gd name="T60" fmla="*/ 19 w 146"/>
                <a:gd name="T61" fmla="*/ 60 h 182"/>
                <a:gd name="T62" fmla="*/ 0 w 146"/>
                <a:gd name="T63" fmla="*/ 107 h 182"/>
                <a:gd name="T64" fmla="*/ 25 w 146"/>
                <a:gd name="T65" fmla="*/ 164 h 182"/>
                <a:gd name="T66" fmla="*/ 146 w 146"/>
                <a:gd name="T67" fmla="*/ 110 h 182"/>
                <a:gd name="T68" fmla="*/ 145 w 146"/>
                <a:gd name="T69" fmla="*/ 99 h 182"/>
                <a:gd name="T70" fmla="*/ 127 w 146"/>
                <a:gd name="T71" fmla="*/ 62 h 182"/>
                <a:gd name="T72" fmla="*/ 135 w 146"/>
                <a:gd name="T73" fmla="*/ 56 h 182"/>
                <a:gd name="T74" fmla="*/ 140 w 146"/>
                <a:gd name="T75" fmla="*/ 56 h 182"/>
                <a:gd name="T76" fmla="*/ 131 w 146"/>
                <a:gd name="T77" fmla="*/ 42 h 182"/>
                <a:gd name="T78" fmla="*/ 126 w 146"/>
                <a:gd name="T79" fmla="*/ 48 h 182"/>
                <a:gd name="T80" fmla="*/ 122 w 146"/>
                <a:gd name="T81" fmla="*/ 56 h 182"/>
                <a:gd name="T82" fmla="*/ 88 w 146"/>
                <a:gd name="T83" fmla="*/ 39 h 182"/>
                <a:gd name="T84" fmla="*/ 86 w 146"/>
                <a:gd name="T85" fmla="*/ 5 h 182"/>
                <a:gd name="T86" fmla="*/ 26 w 146"/>
                <a:gd name="T87" fmla="*/ 156 h 182"/>
                <a:gd name="T88" fmla="*/ 139 w 146"/>
                <a:gd name="T89" fmla="*/ 109 h 182"/>
                <a:gd name="T90" fmla="*/ 6 w 146"/>
                <a:gd name="T91" fmla="*/ 109 h 182"/>
                <a:gd name="T92" fmla="*/ 9 w 146"/>
                <a:gd name="T93" fmla="*/ 109 h 182"/>
                <a:gd name="T94" fmla="*/ 137 w 146"/>
                <a:gd name="T95" fmla="*/ 109 h 182"/>
                <a:gd name="T96" fmla="*/ 27 w 146"/>
                <a:gd name="T97" fmla="*/ 155 h 182"/>
                <a:gd name="T98" fmla="*/ 8 w 146"/>
                <a:gd name="T99" fmla="*/ 109 h 182"/>
                <a:gd name="T100" fmla="*/ 89 w 146"/>
                <a:gd name="T101" fmla="*/ 20 h 182"/>
                <a:gd name="T102" fmla="*/ 60 w 146"/>
                <a:gd name="T103" fmla="*/ 33 h 182"/>
                <a:gd name="T104" fmla="*/ 71 w 146"/>
                <a:gd name="T105" fmla="*/ 25 h 182"/>
                <a:gd name="T106" fmla="*/ 65 w 146"/>
                <a:gd name="T107" fmla="*/ 22 h 182"/>
                <a:gd name="T108" fmla="*/ 79 w 146"/>
                <a:gd name="T109" fmla="*/ 24 h 182"/>
                <a:gd name="T110" fmla="*/ 75 w 146"/>
                <a:gd name="T111" fmla="*/ 38 h 182"/>
                <a:gd name="T112" fmla="*/ 77 w 146"/>
                <a:gd name="T113" fmla="*/ 38 h 182"/>
                <a:gd name="T114" fmla="*/ 79 w 146"/>
                <a:gd name="T115" fmla="*/ 18 h 182"/>
                <a:gd name="T116" fmla="*/ 69 w 146"/>
                <a:gd name="T117" fmla="*/ 26 h 182"/>
                <a:gd name="T118" fmla="*/ 62 w 146"/>
                <a:gd name="T119" fmla="*/ 32 h 182"/>
                <a:gd name="T120" fmla="*/ 87 w 146"/>
                <a:gd name="T121" fmla="*/ 20 h 182"/>
                <a:gd name="T122" fmla="*/ 77 w 146"/>
                <a:gd name="T123" fmla="*/ 3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6" h="182">
                  <a:moveTo>
                    <a:pt x="86" y="5"/>
                  </a:moveTo>
                  <a:cubicBezTo>
                    <a:pt x="86" y="6"/>
                    <a:pt x="86" y="6"/>
                    <a:pt x="86" y="6"/>
                  </a:cubicBezTo>
                  <a:cubicBezTo>
                    <a:pt x="91" y="10"/>
                    <a:pt x="94" y="16"/>
                    <a:pt x="94" y="22"/>
                  </a:cubicBezTo>
                  <a:cubicBezTo>
                    <a:pt x="94" y="28"/>
                    <a:pt x="91" y="33"/>
                    <a:pt x="87" y="37"/>
                  </a:cubicBezTo>
                  <a:cubicBezTo>
                    <a:pt x="87" y="37"/>
                    <a:pt x="87" y="38"/>
                    <a:pt x="86" y="38"/>
                  </a:cubicBezTo>
                  <a:cubicBezTo>
                    <a:pt x="86" y="38"/>
                    <a:pt x="86" y="38"/>
                    <a:pt x="86" y="39"/>
                  </a:cubicBezTo>
                  <a:cubicBezTo>
                    <a:pt x="86" y="39"/>
                    <a:pt x="86" y="40"/>
                    <a:pt x="86" y="40"/>
                  </a:cubicBezTo>
                  <a:cubicBezTo>
                    <a:pt x="100" y="43"/>
                    <a:pt x="111" y="48"/>
                    <a:pt x="120" y="57"/>
                  </a:cubicBezTo>
                  <a:cubicBezTo>
                    <a:pt x="121" y="57"/>
                    <a:pt x="121" y="57"/>
                    <a:pt x="122" y="5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7" y="46"/>
                    <a:pt x="127" y="45"/>
                    <a:pt x="127" y="45"/>
                  </a:cubicBezTo>
                  <a:cubicBezTo>
                    <a:pt x="127" y="44"/>
                    <a:pt x="127" y="44"/>
                    <a:pt x="127" y="43"/>
                  </a:cubicBezTo>
                  <a:cubicBezTo>
                    <a:pt x="128" y="43"/>
                    <a:pt x="128" y="43"/>
                    <a:pt x="129" y="43"/>
                  </a:cubicBezTo>
                  <a:cubicBezTo>
                    <a:pt x="129" y="43"/>
                    <a:pt x="130" y="43"/>
                    <a:pt x="130" y="43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53"/>
                    <a:pt x="139" y="53"/>
                    <a:pt x="139" y="54"/>
                  </a:cubicBezTo>
                  <a:cubicBezTo>
                    <a:pt x="139" y="54"/>
                    <a:pt x="139" y="54"/>
                    <a:pt x="139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8" y="55"/>
                    <a:pt x="138" y="56"/>
                    <a:pt x="137" y="56"/>
                  </a:cubicBezTo>
                  <a:cubicBezTo>
                    <a:pt x="137" y="56"/>
                    <a:pt x="137" y="55"/>
                    <a:pt x="136" y="5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0" y="55"/>
                    <a:pt x="128" y="58"/>
                    <a:pt x="125" y="60"/>
                  </a:cubicBezTo>
                  <a:cubicBezTo>
                    <a:pt x="125" y="61"/>
                    <a:pt x="125" y="61"/>
                    <a:pt x="125" y="62"/>
                  </a:cubicBezTo>
                  <a:cubicBezTo>
                    <a:pt x="125" y="62"/>
                    <a:pt x="126" y="63"/>
                    <a:pt x="126" y="63"/>
                  </a:cubicBezTo>
                  <a:cubicBezTo>
                    <a:pt x="135" y="74"/>
                    <a:pt x="141" y="86"/>
                    <a:pt x="143" y="99"/>
                  </a:cubicBezTo>
                  <a:cubicBezTo>
                    <a:pt x="143" y="102"/>
                    <a:pt x="143" y="106"/>
                    <a:pt x="144" y="109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44" y="109"/>
                    <a:pt x="144" y="109"/>
                    <a:pt x="144" y="109"/>
                  </a:cubicBezTo>
                  <a:cubicBezTo>
                    <a:pt x="144" y="109"/>
                    <a:pt x="144" y="110"/>
                    <a:pt x="144" y="110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10"/>
                    <a:pt x="144" y="110"/>
                    <a:pt x="144" y="110"/>
                  </a:cubicBezTo>
                  <a:cubicBezTo>
                    <a:pt x="143" y="114"/>
                    <a:pt x="143" y="118"/>
                    <a:pt x="142" y="122"/>
                  </a:cubicBezTo>
                  <a:cubicBezTo>
                    <a:pt x="136" y="155"/>
                    <a:pt x="108" y="180"/>
                    <a:pt x="73" y="180"/>
                  </a:cubicBezTo>
                  <a:cubicBezTo>
                    <a:pt x="70" y="180"/>
                    <a:pt x="68" y="180"/>
                    <a:pt x="65" y="179"/>
                  </a:cubicBezTo>
                  <a:cubicBezTo>
                    <a:pt x="50" y="178"/>
                    <a:pt x="37" y="172"/>
                    <a:pt x="26" y="162"/>
                  </a:cubicBezTo>
                  <a:cubicBezTo>
                    <a:pt x="13" y="151"/>
                    <a:pt x="6" y="137"/>
                    <a:pt x="3" y="120"/>
                  </a:cubicBezTo>
                  <a:cubicBezTo>
                    <a:pt x="3" y="117"/>
                    <a:pt x="2" y="114"/>
                    <a:pt x="2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2" y="109"/>
                    <a:pt x="2" y="108"/>
                    <a:pt x="2" y="107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6"/>
                    <a:pt x="2" y="106"/>
                    <a:pt x="2" y="105"/>
                  </a:cubicBezTo>
                  <a:cubicBezTo>
                    <a:pt x="3" y="92"/>
                    <a:pt x="7" y="81"/>
                    <a:pt x="14" y="71"/>
                  </a:cubicBezTo>
                  <a:cubicBezTo>
                    <a:pt x="16" y="67"/>
                    <a:pt x="18" y="64"/>
                    <a:pt x="20" y="62"/>
                  </a:cubicBezTo>
                  <a:cubicBezTo>
                    <a:pt x="21" y="61"/>
                    <a:pt x="21" y="61"/>
                    <a:pt x="20" y="6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9" y="55"/>
                    <a:pt x="9" y="55"/>
                    <a:pt x="8" y="55"/>
                  </a:cubicBezTo>
                  <a:cubicBezTo>
                    <a:pt x="8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6" y="53"/>
                    <a:pt x="7" y="53"/>
                    <a:pt x="7" y="52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3"/>
                    <a:pt x="16" y="43"/>
                    <a:pt x="17" y="43"/>
                  </a:cubicBezTo>
                  <a:cubicBezTo>
                    <a:pt x="17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4"/>
                    <a:pt x="19" y="44"/>
                    <a:pt x="19" y="45"/>
                  </a:cubicBezTo>
                  <a:cubicBezTo>
                    <a:pt x="19" y="45"/>
                    <a:pt x="19" y="46"/>
                    <a:pt x="18" y="46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5" y="57"/>
                    <a:pt x="25" y="57"/>
                  </a:cubicBezTo>
                  <a:cubicBezTo>
                    <a:pt x="35" y="49"/>
                    <a:pt x="46" y="43"/>
                    <a:pt x="59" y="40"/>
                  </a:cubicBezTo>
                  <a:cubicBezTo>
                    <a:pt x="60" y="40"/>
                    <a:pt x="60" y="40"/>
                    <a:pt x="60" y="39"/>
                  </a:cubicBezTo>
                  <a:cubicBezTo>
                    <a:pt x="60" y="39"/>
                    <a:pt x="60" y="38"/>
                    <a:pt x="60" y="38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4" y="34"/>
                    <a:pt x="52" y="28"/>
                    <a:pt x="52" y="22"/>
                  </a:cubicBezTo>
                  <a:cubicBezTo>
                    <a:pt x="52" y="15"/>
                    <a:pt x="56" y="8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7" y="2"/>
                    <a:pt x="73" y="2"/>
                  </a:cubicBezTo>
                  <a:cubicBezTo>
                    <a:pt x="76" y="2"/>
                    <a:pt x="81" y="3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2" y="1"/>
                    <a:pt x="77" y="0"/>
                    <a:pt x="73" y="0"/>
                  </a:cubicBezTo>
                  <a:cubicBezTo>
                    <a:pt x="66" y="0"/>
                    <a:pt x="61" y="3"/>
                    <a:pt x="61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4" y="7"/>
                    <a:pt x="50" y="15"/>
                    <a:pt x="50" y="22"/>
                  </a:cubicBezTo>
                  <a:cubicBezTo>
                    <a:pt x="50" y="28"/>
                    <a:pt x="53" y="35"/>
                    <a:pt x="58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45" y="41"/>
                    <a:pt x="34" y="47"/>
                    <a:pt x="24" y="55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7"/>
                    <a:pt x="21" y="46"/>
                    <a:pt x="21" y="45"/>
                  </a:cubicBezTo>
                  <a:cubicBezTo>
                    <a:pt x="21" y="44"/>
                    <a:pt x="21" y="43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16" y="41"/>
                    <a:pt x="15" y="41"/>
                    <a:pt x="14" y="42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2"/>
                    <a:pt x="4" y="53"/>
                    <a:pt x="4" y="53"/>
                  </a:cubicBezTo>
                  <a:cubicBezTo>
                    <a:pt x="4" y="54"/>
                    <a:pt x="5" y="55"/>
                    <a:pt x="5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7"/>
                    <a:pt x="7" y="57"/>
                    <a:pt x="8" y="57"/>
                  </a:cubicBezTo>
                  <a:cubicBezTo>
                    <a:pt x="9" y="57"/>
                    <a:pt x="10" y="57"/>
                    <a:pt x="11" y="56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7" y="63"/>
                    <a:pt x="14" y="66"/>
                    <a:pt x="12" y="70"/>
                  </a:cubicBezTo>
                  <a:cubicBezTo>
                    <a:pt x="5" y="80"/>
                    <a:pt x="1" y="92"/>
                    <a:pt x="0" y="105"/>
                  </a:cubicBezTo>
                  <a:cubicBezTo>
                    <a:pt x="0" y="105"/>
                    <a:pt x="0" y="106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8"/>
                    <a:pt x="0" y="109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4"/>
                    <a:pt x="1" y="117"/>
                    <a:pt x="1" y="120"/>
                  </a:cubicBezTo>
                  <a:cubicBezTo>
                    <a:pt x="4" y="137"/>
                    <a:pt x="11" y="152"/>
                    <a:pt x="25" y="164"/>
                  </a:cubicBezTo>
                  <a:cubicBezTo>
                    <a:pt x="36" y="174"/>
                    <a:pt x="50" y="180"/>
                    <a:pt x="65" y="182"/>
                  </a:cubicBezTo>
                  <a:cubicBezTo>
                    <a:pt x="68" y="182"/>
                    <a:pt x="70" y="182"/>
                    <a:pt x="73" y="182"/>
                  </a:cubicBezTo>
                  <a:cubicBezTo>
                    <a:pt x="109" y="182"/>
                    <a:pt x="138" y="157"/>
                    <a:pt x="144" y="122"/>
                  </a:cubicBezTo>
                  <a:cubicBezTo>
                    <a:pt x="145" y="118"/>
                    <a:pt x="145" y="114"/>
                    <a:pt x="146" y="11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6" y="110"/>
                    <a:pt x="146" y="109"/>
                    <a:pt x="146" y="109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5" y="106"/>
                    <a:pt x="145" y="102"/>
                    <a:pt x="145" y="99"/>
                  </a:cubicBezTo>
                  <a:cubicBezTo>
                    <a:pt x="143" y="85"/>
                    <a:pt x="137" y="72"/>
                    <a:pt x="128" y="62"/>
                  </a:cubicBezTo>
                  <a:cubicBezTo>
                    <a:pt x="127" y="61"/>
                    <a:pt x="127" y="61"/>
                    <a:pt x="127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9" y="59"/>
                    <a:pt x="132" y="57"/>
                    <a:pt x="134" y="54"/>
                  </a:cubicBezTo>
                  <a:cubicBezTo>
                    <a:pt x="133" y="54"/>
                    <a:pt x="133" y="54"/>
                    <a:pt x="133" y="54"/>
                  </a:cubicBezTo>
                  <a:cubicBezTo>
                    <a:pt x="133" y="54"/>
                    <a:pt x="133" y="54"/>
                    <a:pt x="133" y="54"/>
                  </a:cubicBezTo>
                  <a:cubicBezTo>
                    <a:pt x="135" y="56"/>
                    <a:pt x="135" y="56"/>
                    <a:pt x="135" y="56"/>
                  </a:cubicBezTo>
                  <a:cubicBezTo>
                    <a:pt x="135" y="57"/>
                    <a:pt x="136" y="58"/>
                    <a:pt x="137" y="58"/>
                  </a:cubicBezTo>
                  <a:cubicBezTo>
                    <a:pt x="138" y="58"/>
                    <a:pt x="139" y="57"/>
                    <a:pt x="140" y="56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1" y="55"/>
                    <a:pt x="141" y="55"/>
                    <a:pt x="141" y="54"/>
                  </a:cubicBezTo>
                  <a:cubicBezTo>
                    <a:pt x="141" y="53"/>
                    <a:pt x="141" y="52"/>
                    <a:pt x="140" y="5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28" y="41"/>
                    <a:pt x="127" y="41"/>
                    <a:pt x="126" y="42"/>
                  </a:cubicBezTo>
                  <a:cubicBezTo>
                    <a:pt x="125" y="43"/>
                    <a:pt x="125" y="44"/>
                    <a:pt x="125" y="45"/>
                  </a:cubicBezTo>
                  <a:cubicBezTo>
                    <a:pt x="125" y="46"/>
                    <a:pt x="125" y="47"/>
                    <a:pt x="126" y="48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2" y="56"/>
                    <a:pt x="122" y="56"/>
                    <a:pt x="122" y="56"/>
                  </a:cubicBezTo>
                  <a:cubicBezTo>
                    <a:pt x="112" y="46"/>
                    <a:pt x="100" y="41"/>
                    <a:pt x="87" y="38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93" y="34"/>
                    <a:pt x="96" y="28"/>
                    <a:pt x="96" y="22"/>
                  </a:cubicBezTo>
                  <a:cubicBezTo>
                    <a:pt x="96" y="16"/>
                    <a:pt x="93" y="9"/>
                    <a:pt x="87" y="4"/>
                  </a:cubicBezTo>
                  <a:cubicBezTo>
                    <a:pt x="87" y="4"/>
                    <a:pt x="87" y="4"/>
                    <a:pt x="87" y="4"/>
                  </a:cubicBezTo>
                  <a:lnTo>
                    <a:pt x="86" y="5"/>
                  </a:lnTo>
                  <a:close/>
                  <a:moveTo>
                    <a:pt x="8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6" y="127"/>
                    <a:pt x="14" y="144"/>
                    <a:pt x="26" y="156"/>
                  </a:cubicBezTo>
                  <a:cubicBezTo>
                    <a:pt x="38" y="168"/>
                    <a:pt x="54" y="176"/>
                    <a:pt x="73" y="176"/>
                  </a:cubicBezTo>
                  <a:cubicBezTo>
                    <a:pt x="74" y="176"/>
                    <a:pt x="75" y="176"/>
                    <a:pt x="75" y="176"/>
                  </a:cubicBezTo>
                  <a:cubicBezTo>
                    <a:pt x="111" y="174"/>
                    <a:pt x="139" y="145"/>
                    <a:pt x="139" y="110"/>
                  </a:cubicBezTo>
                  <a:cubicBezTo>
                    <a:pt x="139" y="109"/>
                    <a:pt x="139" y="109"/>
                    <a:pt x="139" y="109"/>
                  </a:cubicBezTo>
                  <a:cubicBezTo>
                    <a:pt x="139" y="72"/>
                    <a:pt x="109" y="43"/>
                    <a:pt x="73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36" y="43"/>
                    <a:pt x="6" y="73"/>
                    <a:pt x="6" y="108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74"/>
                    <a:pt x="37" y="45"/>
                    <a:pt x="72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108" y="45"/>
                    <a:pt x="137" y="73"/>
                    <a:pt x="137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7" y="144"/>
                    <a:pt x="110" y="172"/>
                    <a:pt x="75" y="174"/>
                  </a:cubicBezTo>
                  <a:cubicBezTo>
                    <a:pt x="75" y="174"/>
                    <a:pt x="74" y="174"/>
                    <a:pt x="73" y="174"/>
                  </a:cubicBezTo>
                  <a:cubicBezTo>
                    <a:pt x="55" y="174"/>
                    <a:pt x="39" y="166"/>
                    <a:pt x="27" y="155"/>
                  </a:cubicBezTo>
                  <a:cubicBezTo>
                    <a:pt x="16" y="143"/>
                    <a:pt x="9" y="127"/>
                    <a:pt x="9" y="110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09"/>
                    <a:pt x="9" y="109"/>
                    <a:pt x="9" y="109"/>
                  </a:cubicBezTo>
                  <a:lnTo>
                    <a:pt x="8" y="109"/>
                  </a:lnTo>
                  <a:close/>
                  <a:moveTo>
                    <a:pt x="76" y="38"/>
                  </a:moveTo>
                  <a:cubicBezTo>
                    <a:pt x="76" y="39"/>
                    <a:pt x="76" y="39"/>
                    <a:pt x="76" y="39"/>
                  </a:cubicBezTo>
                  <a:cubicBezTo>
                    <a:pt x="84" y="37"/>
                    <a:pt x="89" y="30"/>
                    <a:pt x="89" y="22"/>
                  </a:cubicBezTo>
                  <a:cubicBezTo>
                    <a:pt x="89" y="21"/>
                    <a:pt x="89" y="21"/>
                    <a:pt x="89" y="20"/>
                  </a:cubicBezTo>
                  <a:cubicBezTo>
                    <a:pt x="88" y="12"/>
                    <a:pt x="81" y="6"/>
                    <a:pt x="73" y="6"/>
                  </a:cubicBezTo>
                  <a:cubicBezTo>
                    <a:pt x="73" y="6"/>
                    <a:pt x="72" y="6"/>
                    <a:pt x="72" y="6"/>
                  </a:cubicBezTo>
                  <a:cubicBezTo>
                    <a:pt x="63" y="6"/>
                    <a:pt x="56" y="13"/>
                    <a:pt x="56" y="22"/>
                  </a:cubicBezTo>
                  <a:cubicBezTo>
                    <a:pt x="56" y="26"/>
                    <a:pt x="58" y="30"/>
                    <a:pt x="60" y="33"/>
                  </a:cubicBezTo>
                  <a:cubicBezTo>
                    <a:pt x="63" y="36"/>
                    <a:pt x="66" y="38"/>
                    <a:pt x="70" y="39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6" y="24"/>
                    <a:pt x="65" y="23"/>
                    <a:pt x="65" y="22"/>
                  </a:cubicBezTo>
                  <a:cubicBezTo>
                    <a:pt x="65" y="21"/>
                    <a:pt x="66" y="20"/>
                    <a:pt x="67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0" y="20"/>
                    <a:pt x="81" y="21"/>
                    <a:pt x="81" y="22"/>
                  </a:cubicBezTo>
                  <a:cubicBezTo>
                    <a:pt x="81" y="23"/>
                    <a:pt x="80" y="24"/>
                    <a:pt x="79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81" y="26"/>
                    <a:pt x="83" y="25"/>
                    <a:pt x="83" y="22"/>
                  </a:cubicBezTo>
                  <a:cubicBezTo>
                    <a:pt x="83" y="20"/>
                    <a:pt x="81" y="18"/>
                    <a:pt x="79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4" y="18"/>
                    <a:pt x="63" y="20"/>
                    <a:pt x="63" y="22"/>
                  </a:cubicBezTo>
                  <a:cubicBezTo>
                    <a:pt x="63" y="25"/>
                    <a:pt x="64" y="26"/>
                    <a:pt x="67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7" y="36"/>
                    <a:pt x="64" y="34"/>
                    <a:pt x="62" y="32"/>
                  </a:cubicBezTo>
                  <a:cubicBezTo>
                    <a:pt x="60" y="29"/>
                    <a:pt x="58" y="25"/>
                    <a:pt x="58" y="22"/>
                  </a:cubicBezTo>
                  <a:cubicBezTo>
                    <a:pt x="58" y="14"/>
                    <a:pt x="64" y="8"/>
                    <a:pt x="72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80" y="8"/>
                    <a:pt x="86" y="13"/>
                    <a:pt x="87" y="20"/>
                  </a:cubicBezTo>
                  <a:cubicBezTo>
                    <a:pt x="87" y="21"/>
                    <a:pt x="87" y="21"/>
                    <a:pt x="87" y="22"/>
                  </a:cubicBezTo>
                  <a:cubicBezTo>
                    <a:pt x="87" y="29"/>
                    <a:pt x="82" y="35"/>
                    <a:pt x="76" y="37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7" y="38"/>
                    <a:pt x="77" y="38"/>
                    <a:pt x="77" y="38"/>
                  </a:cubicBezTo>
                  <a:lnTo>
                    <a:pt x="76" y="38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íSḷîďè"/>
            <p:cNvSpPr/>
            <p:nvPr/>
          </p:nvSpPr>
          <p:spPr bwMode="auto">
            <a:xfrm>
              <a:off x="4305300" y="4652963"/>
              <a:ext cx="390525" cy="382588"/>
            </a:xfrm>
            <a:custGeom>
              <a:avLst/>
              <a:gdLst>
                <a:gd name="T0" fmla="*/ 54 w 108"/>
                <a:gd name="T1" fmla="*/ 106 h 106"/>
                <a:gd name="T2" fmla="*/ 1 w 108"/>
                <a:gd name="T3" fmla="*/ 56 h 106"/>
                <a:gd name="T4" fmla="*/ 53 w 108"/>
                <a:gd name="T5" fmla="*/ 0 h 106"/>
                <a:gd name="T6" fmla="*/ 107 w 108"/>
                <a:gd name="T7" fmla="*/ 51 h 106"/>
                <a:gd name="T8" fmla="*/ 54 w 108"/>
                <a:gd name="T9" fmla="*/ 106 h 106"/>
                <a:gd name="T10" fmla="*/ 57 w 108"/>
                <a:gd name="T11" fmla="*/ 100 h 106"/>
                <a:gd name="T12" fmla="*/ 88 w 108"/>
                <a:gd name="T13" fmla="*/ 85 h 106"/>
                <a:gd name="T14" fmla="*/ 101 w 108"/>
                <a:gd name="T15" fmla="*/ 56 h 106"/>
                <a:gd name="T16" fmla="*/ 99 w 108"/>
                <a:gd name="T17" fmla="*/ 56 h 106"/>
                <a:gd name="T18" fmla="*/ 85 w 108"/>
                <a:gd name="T19" fmla="*/ 56 h 106"/>
                <a:gd name="T20" fmla="*/ 82 w 108"/>
                <a:gd name="T21" fmla="*/ 53 h 106"/>
                <a:gd name="T22" fmla="*/ 86 w 108"/>
                <a:gd name="T23" fmla="*/ 50 h 106"/>
                <a:gd name="T24" fmla="*/ 99 w 108"/>
                <a:gd name="T25" fmla="*/ 50 h 106"/>
                <a:gd name="T26" fmla="*/ 100 w 108"/>
                <a:gd name="T27" fmla="*/ 50 h 106"/>
                <a:gd name="T28" fmla="*/ 57 w 108"/>
                <a:gd name="T29" fmla="*/ 7 h 106"/>
                <a:gd name="T30" fmla="*/ 57 w 108"/>
                <a:gd name="T31" fmla="*/ 8 h 106"/>
                <a:gd name="T32" fmla="*/ 57 w 108"/>
                <a:gd name="T33" fmla="*/ 21 h 106"/>
                <a:gd name="T34" fmla="*/ 54 w 108"/>
                <a:gd name="T35" fmla="*/ 25 h 106"/>
                <a:gd name="T36" fmla="*/ 51 w 108"/>
                <a:gd name="T37" fmla="*/ 21 h 106"/>
                <a:gd name="T38" fmla="*/ 51 w 108"/>
                <a:gd name="T39" fmla="*/ 9 h 106"/>
                <a:gd name="T40" fmla="*/ 51 w 108"/>
                <a:gd name="T41" fmla="*/ 7 h 106"/>
                <a:gd name="T42" fmla="*/ 7 w 108"/>
                <a:gd name="T43" fmla="*/ 50 h 106"/>
                <a:gd name="T44" fmla="*/ 9 w 108"/>
                <a:gd name="T45" fmla="*/ 50 h 106"/>
                <a:gd name="T46" fmla="*/ 22 w 108"/>
                <a:gd name="T47" fmla="*/ 50 h 106"/>
                <a:gd name="T48" fmla="*/ 26 w 108"/>
                <a:gd name="T49" fmla="*/ 53 h 106"/>
                <a:gd name="T50" fmla="*/ 22 w 108"/>
                <a:gd name="T51" fmla="*/ 56 h 106"/>
                <a:gd name="T52" fmla="*/ 9 w 108"/>
                <a:gd name="T53" fmla="*/ 56 h 106"/>
                <a:gd name="T54" fmla="*/ 7 w 108"/>
                <a:gd name="T55" fmla="*/ 57 h 106"/>
                <a:gd name="T56" fmla="*/ 51 w 108"/>
                <a:gd name="T57" fmla="*/ 100 h 106"/>
                <a:gd name="T58" fmla="*/ 51 w 108"/>
                <a:gd name="T59" fmla="*/ 98 h 106"/>
                <a:gd name="T60" fmla="*/ 51 w 108"/>
                <a:gd name="T61" fmla="*/ 85 h 106"/>
                <a:gd name="T62" fmla="*/ 54 w 108"/>
                <a:gd name="T63" fmla="*/ 81 h 106"/>
                <a:gd name="T64" fmla="*/ 57 w 108"/>
                <a:gd name="T65" fmla="*/ 85 h 106"/>
                <a:gd name="T66" fmla="*/ 57 w 108"/>
                <a:gd name="T67" fmla="*/ 94 h 106"/>
                <a:gd name="T68" fmla="*/ 57 w 108"/>
                <a:gd name="T69" fmla="*/ 10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06">
                  <a:moveTo>
                    <a:pt x="54" y="106"/>
                  </a:moveTo>
                  <a:cubicBezTo>
                    <a:pt x="26" y="106"/>
                    <a:pt x="2" y="84"/>
                    <a:pt x="1" y="56"/>
                  </a:cubicBezTo>
                  <a:cubicBezTo>
                    <a:pt x="0" y="26"/>
                    <a:pt x="24" y="1"/>
                    <a:pt x="53" y="0"/>
                  </a:cubicBezTo>
                  <a:cubicBezTo>
                    <a:pt x="83" y="0"/>
                    <a:pt x="105" y="23"/>
                    <a:pt x="107" y="51"/>
                  </a:cubicBezTo>
                  <a:cubicBezTo>
                    <a:pt x="108" y="81"/>
                    <a:pt x="84" y="106"/>
                    <a:pt x="54" y="106"/>
                  </a:cubicBezTo>
                  <a:close/>
                  <a:moveTo>
                    <a:pt x="57" y="100"/>
                  </a:moveTo>
                  <a:cubicBezTo>
                    <a:pt x="69" y="99"/>
                    <a:pt x="79" y="94"/>
                    <a:pt x="88" y="85"/>
                  </a:cubicBezTo>
                  <a:cubicBezTo>
                    <a:pt x="95" y="77"/>
                    <a:pt x="100" y="68"/>
                    <a:pt x="101" y="56"/>
                  </a:cubicBezTo>
                  <a:cubicBezTo>
                    <a:pt x="100" y="56"/>
                    <a:pt x="99" y="56"/>
                    <a:pt x="99" y="56"/>
                  </a:cubicBezTo>
                  <a:cubicBezTo>
                    <a:pt x="94" y="56"/>
                    <a:pt x="90" y="56"/>
                    <a:pt x="85" y="56"/>
                  </a:cubicBezTo>
                  <a:cubicBezTo>
                    <a:pt x="83" y="56"/>
                    <a:pt x="82" y="55"/>
                    <a:pt x="82" y="53"/>
                  </a:cubicBezTo>
                  <a:cubicBezTo>
                    <a:pt x="82" y="51"/>
                    <a:pt x="83" y="50"/>
                    <a:pt x="86" y="50"/>
                  </a:cubicBezTo>
                  <a:cubicBezTo>
                    <a:pt x="90" y="50"/>
                    <a:pt x="94" y="50"/>
                    <a:pt x="99" y="50"/>
                  </a:cubicBezTo>
                  <a:cubicBezTo>
                    <a:pt x="99" y="50"/>
                    <a:pt x="100" y="50"/>
                    <a:pt x="100" y="50"/>
                  </a:cubicBezTo>
                  <a:cubicBezTo>
                    <a:pt x="98" y="24"/>
                    <a:pt x="77" y="7"/>
                    <a:pt x="57" y="7"/>
                  </a:cubicBezTo>
                  <a:cubicBezTo>
                    <a:pt x="57" y="7"/>
                    <a:pt x="57" y="8"/>
                    <a:pt x="57" y="8"/>
                  </a:cubicBezTo>
                  <a:cubicBezTo>
                    <a:pt x="57" y="13"/>
                    <a:pt x="57" y="17"/>
                    <a:pt x="57" y="21"/>
                  </a:cubicBezTo>
                  <a:cubicBezTo>
                    <a:pt x="57" y="24"/>
                    <a:pt x="56" y="25"/>
                    <a:pt x="54" y="25"/>
                  </a:cubicBezTo>
                  <a:cubicBezTo>
                    <a:pt x="52" y="25"/>
                    <a:pt x="51" y="24"/>
                    <a:pt x="51" y="21"/>
                  </a:cubicBezTo>
                  <a:cubicBezTo>
                    <a:pt x="51" y="17"/>
                    <a:pt x="51" y="13"/>
                    <a:pt x="51" y="9"/>
                  </a:cubicBezTo>
                  <a:cubicBezTo>
                    <a:pt x="51" y="8"/>
                    <a:pt x="51" y="7"/>
                    <a:pt x="51" y="7"/>
                  </a:cubicBezTo>
                  <a:cubicBezTo>
                    <a:pt x="29" y="8"/>
                    <a:pt x="8" y="27"/>
                    <a:pt x="7" y="50"/>
                  </a:cubicBezTo>
                  <a:cubicBezTo>
                    <a:pt x="8" y="50"/>
                    <a:pt x="9" y="50"/>
                    <a:pt x="9" y="50"/>
                  </a:cubicBezTo>
                  <a:cubicBezTo>
                    <a:pt x="13" y="50"/>
                    <a:pt x="18" y="50"/>
                    <a:pt x="22" y="50"/>
                  </a:cubicBezTo>
                  <a:cubicBezTo>
                    <a:pt x="24" y="50"/>
                    <a:pt x="26" y="51"/>
                    <a:pt x="26" y="53"/>
                  </a:cubicBezTo>
                  <a:cubicBezTo>
                    <a:pt x="26" y="55"/>
                    <a:pt x="25" y="56"/>
                    <a:pt x="22" y="56"/>
                  </a:cubicBezTo>
                  <a:cubicBezTo>
                    <a:pt x="18" y="57"/>
                    <a:pt x="13" y="56"/>
                    <a:pt x="9" y="56"/>
                  </a:cubicBezTo>
                  <a:cubicBezTo>
                    <a:pt x="8" y="56"/>
                    <a:pt x="8" y="57"/>
                    <a:pt x="7" y="57"/>
                  </a:cubicBezTo>
                  <a:cubicBezTo>
                    <a:pt x="9" y="83"/>
                    <a:pt x="32" y="100"/>
                    <a:pt x="51" y="100"/>
                  </a:cubicBezTo>
                  <a:cubicBezTo>
                    <a:pt x="51" y="99"/>
                    <a:pt x="51" y="99"/>
                    <a:pt x="51" y="98"/>
                  </a:cubicBezTo>
                  <a:cubicBezTo>
                    <a:pt x="51" y="94"/>
                    <a:pt x="51" y="90"/>
                    <a:pt x="51" y="85"/>
                  </a:cubicBezTo>
                  <a:cubicBezTo>
                    <a:pt x="51" y="83"/>
                    <a:pt x="52" y="81"/>
                    <a:pt x="54" y="81"/>
                  </a:cubicBezTo>
                  <a:cubicBezTo>
                    <a:pt x="56" y="81"/>
                    <a:pt x="57" y="83"/>
                    <a:pt x="57" y="85"/>
                  </a:cubicBezTo>
                  <a:cubicBezTo>
                    <a:pt x="57" y="88"/>
                    <a:pt x="57" y="91"/>
                    <a:pt x="57" y="94"/>
                  </a:cubicBezTo>
                  <a:cubicBezTo>
                    <a:pt x="57" y="96"/>
                    <a:pt x="57" y="98"/>
                    <a:pt x="57" y="100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íşľíḓe"/>
            <p:cNvSpPr/>
            <p:nvPr/>
          </p:nvSpPr>
          <p:spPr bwMode="auto">
            <a:xfrm>
              <a:off x="4305300" y="4649788"/>
              <a:ext cx="390525" cy="388938"/>
            </a:xfrm>
            <a:custGeom>
              <a:avLst/>
              <a:gdLst>
                <a:gd name="T0" fmla="*/ 54 w 108"/>
                <a:gd name="T1" fmla="*/ 106 h 108"/>
                <a:gd name="T2" fmla="*/ 53 w 108"/>
                <a:gd name="T3" fmla="*/ 3 h 108"/>
                <a:gd name="T4" fmla="*/ 106 w 108"/>
                <a:gd name="T5" fmla="*/ 54 h 108"/>
                <a:gd name="T6" fmla="*/ 54 w 108"/>
                <a:gd name="T7" fmla="*/ 106 h 108"/>
                <a:gd name="T8" fmla="*/ 54 w 108"/>
                <a:gd name="T9" fmla="*/ 108 h 108"/>
                <a:gd name="T10" fmla="*/ 54 w 108"/>
                <a:gd name="T11" fmla="*/ 0 h 108"/>
                <a:gd name="T12" fmla="*/ 0 w 108"/>
                <a:gd name="T13" fmla="*/ 57 h 108"/>
                <a:gd name="T14" fmla="*/ 54 w 108"/>
                <a:gd name="T15" fmla="*/ 107 h 108"/>
                <a:gd name="T16" fmla="*/ 88 w 108"/>
                <a:gd name="T17" fmla="*/ 87 h 108"/>
                <a:gd name="T18" fmla="*/ 101 w 108"/>
                <a:gd name="T19" fmla="*/ 56 h 108"/>
                <a:gd name="T20" fmla="*/ 85 w 108"/>
                <a:gd name="T21" fmla="*/ 56 h 108"/>
                <a:gd name="T22" fmla="*/ 83 w 108"/>
                <a:gd name="T23" fmla="*/ 54 h 108"/>
                <a:gd name="T24" fmla="*/ 91 w 108"/>
                <a:gd name="T25" fmla="*/ 52 h 108"/>
                <a:gd name="T26" fmla="*/ 101 w 108"/>
                <a:gd name="T27" fmla="*/ 52 h 108"/>
                <a:gd name="T28" fmla="*/ 56 w 108"/>
                <a:gd name="T29" fmla="*/ 7 h 108"/>
                <a:gd name="T30" fmla="*/ 56 w 108"/>
                <a:gd name="T31" fmla="*/ 18 h 108"/>
                <a:gd name="T32" fmla="*/ 54 w 108"/>
                <a:gd name="T33" fmla="*/ 25 h 108"/>
                <a:gd name="T34" fmla="*/ 54 w 108"/>
                <a:gd name="T35" fmla="*/ 25 h 108"/>
                <a:gd name="T36" fmla="*/ 52 w 108"/>
                <a:gd name="T37" fmla="*/ 10 h 108"/>
                <a:gd name="T38" fmla="*/ 51 w 108"/>
                <a:gd name="T39" fmla="*/ 7 h 108"/>
                <a:gd name="T40" fmla="*/ 7 w 108"/>
                <a:gd name="T41" fmla="*/ 52 h 108"/>
                <a:gd name="T42" fmla="*/ 22 w 108"/>
                <a:gd name="T43" fmla="*/ 52 h 108"/>
                <a:gd name="T44" fmla="*/ 25 w 108"/>
                <a:gd name="T45" fmla="*/ 54 h 108"/>
                <a:gd name="T46" fmla="*/ 16 w 108"/>
                <a:gd name="T47" fmla="*/ 56 h 108"/>
                <a:gd name="T48" fmla="*/ 7 w 108"/>
                <a:gd name="T49" fmla="*/ 57 h 108"/>
                <a:gd name="T50" fmla="*/ 50 w 108"/>
                <a:gd name="T51" fmla="*/ 102 h 108"/>
                <a:gd name="T52" fmla="*/ 52 w 108"/>
                <a:gd name="T53" fmla="*/ 99 h 108"/>
                <a:gd name="T54" fmla="*/ 52 w 108"/>
                <a:gd name="T55" fmla="*/ 84 h 108"/>
                <a:gd name="T56" fmla="*/ 54 w 108"/>
                <a:gd name="T57" fmla="*/ 83 h 108"/>
                <a:gd name="T58" fmla="*/ 56 w 108"/>
                <a:gd name="T59" fmla="*/ 89 h 108"/>
                <a:gd name="T60" fmla="*/ 56 w 108"/>
                <a:gd name="T61" fmla="*/ 102 h 108"/>
                <a:gd name="T62" fmla="*/ 58 w 108"/>
                <a:gd name="T63" fmla="*/ 101 h 108"/>
                <a:gd name="T64" fmla="*/ 58 w 108"/>
                <a:gd name="T65" fmla="*/ 86 h 108"/>
                <a:gd name="T66" fmla="*/ 54 w 108"/>
                <a:gd name="T67" fmla="*/ 82 h 108"/>
                <a:gd name="T68" fmla="*/ 51 w 108"/>
                <a:gd name="T69" fmla="*/ 83 h 108"/>
                <a:gd name="T70" fmla="*/ 50 w 108"/>
                <a:gd name="T71" fmla="*/ 99 h 108"/>
                <a:gd name="T72" fmla="*/ 51 w 108"/>
                <a:gd name="T73" fmla="*/ 100 h 108"/>
                <a:gd name="T74" fmla="*/ 7 w 108"/>
                <a:gd name="T75" fmla="*/ 58 h 108"/>
                <a:gd name="T76" fmla="*/ 10 w 108"/>
                <a:gd name="T77" fmla="*/ 59 h 108"/>
                <a:gd name="T78" fmla="*/ 26 w 108"/>
                <a:gd name="T79" fmla="*/ 57 h 108"/>
                <a:gd name="T80" fmla="*/ 25 w 108"/>
                <a:gd name="T81" fmla="*/ 51 h 108"/>
                <a:gd name="T82" fmla="*/ 9 w 108"/>
                <a:gd name="T83" fmla="*/ 50 h 108"/>
                <a:gd name="T84" fmla="*/ 8 w 108"/>
                <a:gd name="T85" fmla="*/ 51 h 108"/>
                <a:gd name="T86" fmla="*/ 50 w 108"/>
                <a:gd name="T87" fmla="*/ 8 h 108"/>
                <a:gd name="T88" fmla="*/ 51 w 108"/>
                <a:gd name="T89" fmla="*/ 26 h 108"/>
                <a:gd name="T90" fmla="*/ 54 w 108"/>
                <a:gd name="T91" fmla="*/ 27 h 108"/>
                <a:gd name="T92" fmla="*/ 58 w 108"/>
                <a:gd name="T93" fmla="*/ 18 h 108"/>
                <a:gd name="T94" fmla="*/ 57 w 108"/>
                <a:gd name="T95" fmla="*/ 8 h 108"/>
                <a:gd name="T96" fmla="*/ 100 w 108"/>
                <a:gd name="T97" fmla="*/ 51 h 108"/>
                <a:gd name="T98" fmla="*/ 91 w 108"/>
                <a:gd name="T99" fmla="*/ 50 h 108"/>
                <a:gd name="T100" fmla="*/ 81 w 108"/>
                <a:gd name="T101" fmla="*/ 54 h 108"/>
                <a:gd name="T102" fmla="*/ 85 w 108"/>
                <a:gd name="T103" fmla="*/ 58 h 108"/>
                <a:gd name="T104" fmla="*/ 101 w 108"/>
                <a:gd name="T105" fmla="*/ 59 h 108"/>
                <a:gd name="T106" fmla="*/ 87 w 108"/>
                <a:gd name="T107" fmla="*/ 85 h 108"/>
                <a:gd name="T108" fmla="*/ 58 w 108"/>
                <a:gd name="T109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108">
                  <a:moveTo>
                    <a:pt x="54" y="107"/>
                  </a:moveTo>
                  <a:cubicBezTo>
                    <a:pt x="54" y="106"/>
                    <a:pt x="54" y="106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26" y="106"/>
                    <a:pt x="3" y="84"/>
                    <a:pt x="2" y="57"/>
                  </a:cubicBezTo>
                  <a:cubicBezTo>
                    <a:pt x="2" y="56"/>
                    <a:pt x="2" y="55"/>
                    <a:pt x="2" y="54"/>
                  </a:cubicBezTo>
                  <a:cubicBezTo>
                    <a:pt x="2" y="26"/>
                    <a:pt x="25" y="3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82" y="3"/>
                    <a:pt x="104" y="25"/>
                    <a:pt x="106" y="52"/>
                  </a:cubicBezTo>
                  <a:cubicBezTo>
                    <a:pt x="106" y="53"/>
                    <a:pt x="106" y="54"/>
                    <a:pt x="106" y="54"/>
                  </a:cubicBezTo>
                  <a:cubicBezTo>
                    <a:pt x="106" y="69"/>
                    <a:pt x="100" y="82"/>
                    <a:pt x="90" y="91"/>
                  </a:cubicBezTo>
                  <a:cubicBezTo>
                    <a:pt x="81" y="100"/>
                    <a:pt x="68" y="106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84" y="108"/>
                    <a:pt x="108" y="84"/>
                    <a:pt x="108" y="54"/>
                  </a:cubicBezTo>
                  <a:cubicBezTo>
                    <a:pt x="108" y="54"/>
                    <a:pt x="108" y="53"/>
                    <a:pt x="108" y="52"/>
                  </a:cubicBezTo>
                  <a:cubicBezTo>
                    <a:pt x="106" y="24"/>
                    <a:pt x="83" y="0"/>
                    <a:pt x="54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1"/>
                    <a:pt x="0" y="25"/>
                    <a:pt x="0" y="54"/>
                  </a:cubicBezTo>
                  <a:cubicBezTo>
                    <a:pt x="0" y="55"/>
                    <a:pt x="0" y="56"/>
                    <a:pt x="0" y="57"/>
                  </a:cubicBezTo>
                  <a:cubicBezTo>
                    <a:pt x="1" y="86"/>
                    <a:pt x="25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lnTo>
                    <a:pt x="54" y="107"/>
                  </a:lnTo>
                  <a:close/>
                  <a:moveTo>
                    <a:pt x="57" y="101"/>
                  </a:moveTo>
                  <a:cubicBezTo>
                    <a:pt x="57" y="102"/>
                    <a:pt x="57" y="102"/>
                    <a:pt x="57" y="102"/>
                  </a:cubicBezTo>
                  <a:cubicBezTo>
                    <a:pt x="70" y="101"/>
                    <a:pt x="80" y="96"/>
                    <a:pt x="88" y="87"/>
                  </a:cubicBezTo>
                  <a:cubicBezTo>
                    <a:pt x="96" y="79"/>
                    <a:pt x="101" y="69"/>
                    <a:pt x="102" y="58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0" y="56"/>
                    <a:pt x="99" y="56"/>
                    <a:pt x="99" y="56"/>
                  </a:cubicBezTo>
                  <a:cubicBezTo>
                    <a:pt x="96" y="56"/>
                    <a:pt x="94" y="56"/>
                    <a:pt x="91" y="56"/>
                  </a:cubicBezTo>
                  <a:cubicBezTo>
                    <a:pt x="89" y="56"/>
                    <a:pt x="87" y="56"/>
                    <a:pt x="85" y="56"/>
                  </a:cubicBezTo>
                  <a:cubicBezTo>
                    <a:pt x="84" y="56"/>
                    <a:pt x="84" y="56"/>
                    <a:pt x="83" y="56"/>
                  </a:cubicBezTo>
                  <a:cubicBezTo>
                    <a:pt x="83" y="56"/>
                    <a:pt x="83" y="55"/>
                    <a:pt x="83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3"/>
                    <a:pt x="83" y="53"/>
                    <a:pt x="84" y="53"/>
                  </a:cubicBezTo>
                  <a:cubicBezTo>
                    <a:pt x="84" y="52"/>
                    <a:pt x="85" y="52"/>
                    <a:pt x="86" y="52"/>
                  </a:cubicBezTo>
                  <a:cubicBezTo>
                    <a:pt x="87" y="52"/>
                    <a:pt x="89" y="52"/>
                    <a:pt x="91" y="52"/>
                  </a:cubicBezTo>
                  <a:cubicBezTo>
                    <a:pt x="94" y="52"/>
                    <a:pt x="96" y="52"/>
                    <a:pt x="99" y="52"/>
                  </a:cubicBezTo>
                  <a:cubicBezTo>
                    <a:pt x="99" y="52"/>
                    <a:pt x="100" y="52"/>
                    <a:pt x="100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99" y="25"/>
                    <a:pt x="77" y="7"/>
                    <a:pt x="57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8"/>
                    <a:pt x="56" y="9"/>
                    <a:pt x="56" y="9"/>
                  </a:cubicBezTo>
                  <a:cubicBezTo>
                    <a:pt x="56" y="12"/>
                    <a:pt x="56" y="15"/>
                    <a:pt x="56" y="18"/>
                  </a:cubicBezTo>
                  <a:cubicBezTo>
                    <a:pt x="56" y="19"/>
                    <a:pt x="56" y="21"/>
                    <a:pt x="56" y="22"/>
                  </a:cubicBezTo>
                  <a:cubicBezTo>
                    <a:pt x="56" y="23"/>
                    <a:pt x="56" y="24"/>
                    <a:pt x="55" y="25"/>
                  </a:cubicBezTo>
                  <a:cubicBezTo>
                    <a:pt x="55" y="25"/>
                    <a:pt x="55" y="25"/>
                    <a:pt x="54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3" y="25"/>
                    <a:pt x="53" y="25"/>
                    <a:pt x="52" y="25"/>
                  </a:cubicBezTo>
                  <a:cubicBezTo>
                    <a:pt x="52" y="24"/>
                    <a:pt x="52" y="23"/>
                    <a:pt x="52" y="22"/>
                  </a:cubicBezTo>
                  <a:cubicBezTo>
                    <a:pt x="52" y="18"/>
                    <a:pt x="52" y="14"/>
                    <a:pt x="52" y="10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28" y="8"/>
                    <a:pt x="7" y="27"/>
                    <a:pt x="6" y="51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8" y="52"/>
                    <a:pt x="9" y="52"/>
                    <a:pt x="9" y="52"/>
                  </a:cubicBezTo>
                  <a:cubicBezTo>
                    <a:pt x="12" y="52"/>
                    <a:pt x="14" y="52"/>
                    <a:pt x="17" y="52"/>
                  </a:cubicBezTo>
                  <a:cubicBezTo>
                    <a:pt x="18" y="52"/>
                    <a:pt x="20" y="52"/>
                    <a:pt x="22" y="52"/>
                  </a:cubicBezTo>
                  <a:cubicBezTo>
                    <a:pt x="23" y="52"/>
                    <a:pt x="24" y="52"/>
                    <a:pt x="24" y="53"/>
                  </a:cubicBezTo>
                  <a:cubicBezTo>
                    <a:pt x="24" y="53"/>
                    <a:pt x="25" y="53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5" y="56"/>
                    <a:pt x="24" y="56"/>
                  </a:cubicBezTo>
                  <a:cubicBezTo>
                    <a:pt x="24" y="56"/>
                    <a:pt x="23" y="56"/>
                    <a:pt x="22" y="56"/>
                  </a:cubicBezTo>
                  <a:cubicBezTo>
                    <a:pt x="20" y="56"/>
                    <a:pt x="18" y="56"/>
                    <a:pt x="16" y="56"/>
                  </a:cubicBezTo>
                  <a:cubicBezTo>
                    <a:pt x="14" y="56"/>
                    <a:pt x="12" y="56"/>
                    <a:pt x="10" y="56"/>
                  </a:cubicBezTo>
                  <a:cubicBezTo>
                    <a:pt x="10" y="56"/>
                    <a:pt x="9" y="56"/>
                    <a:pt x="9" y="56"/>
                  </a:cubicBezTo>
                  <a:cubicBezTo>
                    <a:pt x="8" y="56"/>
                    <a:pt x="8" y="56"/>
                    <a:pt x="7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8" y="84"/>
                    <a:pt x="31" y="102"/>
                    <a:pt x="50" y="102"/>
                  </a:cubicBezTo>
                  <a:cubicBezTo>
                    <a:pt x="51" y="102"/>
                    <a:pt x="51" y="102"/>
                    <a:pt x="51" y="102"/>
                  </a:cubicBezTo>
                  <a:cubicBezTo>
                    <a:pt x="51" y="102"/>
                    <a:pt x="52" y="101"/>
                    <a:pt x="52" y="101"/>
                  </a:cubicBezTo>
                  <a:cubicBezTo>
                    <a:pt x="52" y="100"/>
                    <a:pt x="52" y="100"/>
                    <a:pt x="52" y="99"/>
                  </a:cubicBezTo>
                  <a:cubicBezTo>
                    <a:pt x="52" y="97"/>
                    <a:pt x="52" y="95"/>
                    <a:pt x="52" y="93"/>
                  </a:cubicBezTo>
                  <a:cubicBezTo>
                    <a:pt x="52" y="91"/>
                    <a:pt x="52" y="88"/>
                    <a:pt x="52" y="86"/>
                  </a:cubicBezTo>
                  <a:cubicBezTo>
                    <a:pt x="52" y="85"/>
                    <a:pt x="52" y="84"/>
                    <a:pt x="52" y="84"/>
                  </a:cubicBezTo>
                  <a:cubicBezTo>
                    <a:pt x="53" y="84"/>
                    <a:pt x="53" y="83"/>
                    <a:pt x="54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5" y="83"/>
                    <a:pt x="55" y="84"/>
                    <a:pt x="55" y="84"/>
                  </a:cubicBezTo>
                  <a:cubicBezTo>
                    <a:pt x="56" y="84"/>
                    <a:pt x="56" y="85"/>
                    <a:pt x="56" y="86"/>
                  </a:cubicBezTo>
                  <a:cubicBezTo>
                    <a:pt x="56" y="87"/>
                    <a:pt x="56" y="88"/>
                    <a:pt x="56" y="89"/>
                  </a:cubicBezTo>
                  <a:cubicBezTo>
                    <a:pt x="56" y="91"/>
                    <a:pt x="56" y="93"/>
                    <a:pt x="56" y="95"/>
                  </a:cubicBezTo>
                  <a:cubicBezTo>
                    <a:pt x="56" y="97"/>
                    <a:pt x="56" y="99"/>
                    <a:pt x="56" y="101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8" y="101"/>
                    <a:pt x="58" y="101"/>
                    <a:pt x="58" y="101"/>
                  </a:cubicBezTo>
                  <a:cubicBezTo>
                    <a:pt x="58" y="99"/>
                    <a:pt x="58" y="97"/>
                    <a:pt x="58" y="95"/>
                  </a:cubicBezTo>
                  <a:cubicBezTo>
                    <a:pt x="58" y="93"/>
                    <a:pt x="58" y="91"/>
                    <a:pt x="58" y="89"/>
                  </a:cubicBezTo>
                  <a:cubicBezTo>
                    <a:pt x="58" y="88"/>
                    <a:pt x="58" y="87"/>
                    <a:pt x="58" y="86"/>
                  </a:cubicBezTo>
                  <a:cubicBezTo>
                    <a:pt x="58" y="85"/>
                    <a:pt x="58" y="84"/>
                    <a:pt x="57" y="83"/>
                  </a:cubicBezTo>
                  <a:cubicBezTo>
                    <a:pt x="56" y="82"/>
                    <a:pt x="55" y="81"/>
                    <a:pt x="54" y="81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1"/>
                    <a:pt x="52" y="82"/>
                    <a:pt x="51" y="83"/>
                  </a:cubicBezTo>
                  <a:cubicBezTo>
                    <a:pt x="50" y="84"/>
                    <a:pt x="50" y="85"/>
                    <a:pt x="50" y="86"/>
                  </a:cubicBezTo>
                  <a:cubicBezTo>
                    <a:pt x="50" y="88"/>
                    <a:pt x="50" y="91"/>
                    <a:pt x="50" y="93"/>
                  </a:cubicBezTo>
                  <a:cubicBezTo>
                    <a:pt x="50" y="95"/>
                    <a:pt x="50" y="97"/>
                    <a:pt x="50" y="99"/>
                  </a:cubicBezTo>
                  <a:cubicBezTo>
                    <a:pt x="50" y="100"/>
                    <a:pt x="50" y="100"/>
                    <a:pt x="50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32" y="100"/>
                    <a:pt x="10" y="83"/>
                    <a:pt x="8" y="5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8" y="59"/>
                    <a:pt x="8" y="59"/>
                    <a:pt x="9" y="59"/>
                  </a:cubicBezTo>
                  <a:cubicBezTo>
                    <a:pt x="9" y="59"/>
                    <a:pt x="10" y="59"/>
                    <a:pt x="10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8" y="59"/>
                    <a:pt x="20" y="59"/>
                    <a:pt x="22" y="58"/>
                  </a:cubicBezTo>
                  <a:cubicBezTo>
                    <a:pt x="24" y="58"/>
                    <a:pt x="25" y="58"/>
                    <a:pt x="26" y="57"/>
                  </a:cubicBezTo>
                  <a:cubicBezTo>
                    <a:pt x="26" y="57"/>
                    <a:pt x="27" y="56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3"/>
                    <a:pt x="26" y="52"/>
                    <a:pt x="25" y="51"/>
                  </a:cubicBezTo>
                  <a:cubicBezTo>
                    <a:pt x="25" y="50"/>
                    <a:pt x="23" y="50"/>
                    <a:pt x="22" y="50"/>
                  </a:cubicBezTo>
                  <a:cubicBezTo>
                    <a:pt x="20" y="50"/>
                    <a:pt x="18" y="50"/>
                    <a:pt x="17" y="50"/>
                  </a:cubicBezTo>
                  <a:cubicBezTo>
                    <a:pt x="14" y="50"/>
                    <a:pt x="12" y="50"/>
                    <a:pt x="9" y="50"/>
                  </a:cubicBezTo>
                  <a:cubicBezTo>
                    <a:pt x="9" y="50"/>
                    <a:pt x="8" y="50"/>
                    <a:pt x="7" y="50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29"/>
                    <a:pt x="29" y="10"/>
                    <a:pt x="51" y="9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9"/>
                    <a:pt x="50" y="10"/>
                  </a:cubicBezTo>
                  <a:cubicBezTo>
                    <a:pt x="50" y="14"/>
                    <a:pt x="50" y="18"/>
                    <a:pt x="50" y="22"/>
                  </a:cubicBezTo>
                  <a:cubicBezTo>
                    <a:pt x="50" y="24"/>
                    <a:pt x="50" y="25"/>
                    <a:pt x="51" y="26"/>
                  </a:cubicBezTo>
                  <a:cubicBezTo>
                    <a:pt x="51" y="27"/>
                    <a:pt x="52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5" y="27"/>
                    <a:pt x="56" y="27"/>
                    <a:pt x="57" y="26"/>
                  </a:cubicBezTo>
                  <a:cubicBezTo>
                    <a:pt x="58" y="25"/>
                    <a:pt x="58" y="24"/>
                    <a:pt x="58" y="22"/>
                  </a:cubicBezTo>
                  <a:cubicBezTo>
                    <a:pt x="58" y="21"/>
                    <a:pt x="58" y="19"/>
                    <a:pt x="58" y="18"/>
                  </a:cubicBezTo>
                  <a:cubicBezTo>
                    <a:pt x="58" y="15"/>
                    <a:pt x="58" y="12"/>
                    <a:pt x="58" y="9"/>
                  </a:cubicBezTo>
                  <a:cubicBezTo>
                    <a:pt x="58" y="9"/>
                    <a:pt x="58" y="8"/>
                    <a:pt x="58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6" y="9"/>
                    <a:pt x="97" y="26"/>
                    <a:pt x="99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99" y="50"/>
                    <a:pt x="99" y="50"/>
                  </a:cubicBezTo>
                  <a:cubicBezTo>
                    <a:pt x="96" y="50"/>
                    <a:pt x="94" y="50"/>
                    <a:pt x="91" y="50"/>
                  </a:cubicBezTo>
                  <a:cubicBezTo>
                    <a:pt x="89" y="50"/>
                    <a:pt x="87" y="50"/>
                    <a:pt x="86" y="50"/>
                  </a:cubicBezTo>
                  <a:cubicBezTo>
                    <a:pt x="84" y="50"/>
                    <a:pt x="83" y="50"/>
                    <a:pt x="82" y="51"/>
                  </a:cubicBezTo>
                  <a:cubicBezTo>
                    <a:pt x="81" y="52"/>
                    <a:pt x="81" y="53"/>
                    <a:pt x="81" y="54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1" y="56"/>
                    <a:pt x="81" y="57"/>
                    <a:pt x="82" y="57"/>
                  </a:cubicBezTo>
                  <a:cubicBezTo>
                    <a:pt x="83" y="58"/>
                    <a:pt x="84" y="58"/>
                    <a:pt x="85" y="58"/>
                  </a:cubicBezTo>
                  <a:cubicBezTo>
                    <a:pt x="87" y="59"/>
                    <a:pt x="89" y="59"/>
                    <a:pt x="91" y="59"/>
                  </a:cubicBezTo>
                  <a:cubicBezTo>
                    <a:pt x="94" y="59"/>
                    <a:pt x="96" y="59"/>
                    <a:pt x="99" y="59"/>
                  </a:cubicBezTo>
                  <a:cubicBezTo>
                    <a:pt x="99" y="59"/>
                    <a:pt x="100" y="59"/>
                    <a:pt x="101" y="59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8" y="68"/>
                    <a:pt x="94" y="78"/>
                    <a:pt x="87" y="85"/>
                  </a:cubicBezTo>
                  <a:cubicBezTo>
                    <a:pt x="79" y="94"/>
                    <a:pt x="69" y="99"/>
                    <a:pt x="57" y="100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8" y="101"/>
                    <a:pt x="58" y="101"/>
                    <a:pt x="58" y="101"/>
                  </a:cubicBezTo>
                  <a:lnTo>
                    <a:pt x="57" y="101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î$ļïḑé"/>
            <p:cNvSpPr/>
            <p:nvPr/>
          </p:nvSpPr>
          <p:spPr bwMode="auto">
            <a:xfrm>
              <a:off x="4438650" y="4740276"/>
              <a:ext cx="166688" cy="165100"/>
            </a:xfrm>
            <a:custGeom>
              <a:avLst/>
              <a:gdLst>
                <a:gd name="T0" fmla="*/ 16 w 46"/>
                <a:gd name="T1" fmla="*/ 39 h 46"/>
                <a:gd name="T2" fmla="*/ 15 w 46"/>
                <a:gd name="T3" fmla="*/ 39 h 46"/>
                <a:gd name="T4" fmla="*/ 10 w 46"/>
                <a:gd name="T5" fmla="*/ 40 h 46"/>
                <a:gd name="T6" fmla="*/ 6 w 46"/>
                <a:gd name="T7" fmla="*/ 45 h 46"/>
                <a:gd name="T8" fmla="*/ 1 w 46"/>
                <a:gd name="T9" fmla="*/ 45 h 46"/>
                <a:gd name="T10" fmla="*/ 1 w 46"/>
                <a:gd name="T11" fmla="*/ 41 h 46"/>
                <a:gd name="T12" fmla="*/ 7 w 46"/>
                <a:gd name="T13" fmla="*/ 34 h 46"/>
                <a:gd name="T14" fmla="*/ 8 w 46"/>
                <a:gd name="T15" fmla="*/ 31 h 46"/>
                <a:gd name="T16" fmla="*/ 16 w 46"/>
                <a:gd name="T17" fmla="*/ 20 h 46"/>
                <a:gd name="T18" fmla="*/ 19 w 46"/>
                <a:gd name="T19" fmla="*/ 20 h 46"/>
                <a:gd name="T20" fmla="*/ 22 w 46"/>
                <a:gd name="T21" fmla="*/ 19 h 46"/>
                <a:gd name="T22" fmla="*/ 40 w 46"/>
                <a:gd name="T23" fmla="*/ 2 h 46"/>
                <a:gd name="T24" fmla="*/ 42 w 46"/>
                <a:gd name="T25" fmla="*/ 1 h 46"/>
                <a:gd name="T26" fmla="*/ 45 w 46"/>
                <a:gd name="T27" fmla="*/ 4 h 46"/>
                <a:gd name="T28" fmla="*/ 44 w 46"/>
                <a:gd name="T29" fmla="*/ 7 h 46"/>
                <a:gd name="T30" fmla="*/ 26 w 46"/>
                <a:gd name="T31" fmla="*/ 24 h 46"/>
                <a:gd name="T32" fmla="*/ 25 w 46"/>
                <a:gd name="T33" fmla="*/ 27 h 46"/>
                <a:gd name="T34" fmla="*/ 16 w 46"/>
                <a:gd name="T35" fmla="*/ 39 h 46"/>
                <a:gd name="T36" fmla="*/ 17 w 46"/>
                <a:gd name="T37" fmla="*/ 32 h 46"/>
                <a:gd name="T38" fmla="*/ 20 w 46"/>
                <a:gd name="T39" fmla="*/ 29 h 46"/>
                <a:gd name="T40" fmla="*/ 17 w 46"/>
                <a:gd name="T41" fmla="*/ 26 h 46"/>
                <a:gd name="T42" fmla="*/ 14 w 46"/>
                <a:gd name="T43" fmla="*/ 29 h 46"/>
                <a:gd name="T44" fmla="*/ 17 w 46"/>
                <a:gd name="T4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46">
                  <a:moveTo>
                    <a:pt x="16" y="39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3" y="38"/>
                    <a:pt x="12" y="39"/>
                    <a:pt x="10" y="40"/>
                  </a:cubicBezTo>
                  <a:cubicBezTo>
                    <a:pt x="9" y="42"/>
                    <a:pt x="7" y="43"/>
                    <a:pt x="6" y="45"/>
                  </a:cubicBezTo>
                  <a:cubicBezTo>
                    <a:pt x="4" y="46"/>
                    <a:pt x="3" y="46"/>
                    <a:pt x="1" y="45"/>
                  </a:cubicBezTo>
                  <a:cubicBezTo>
                    <a:pt x="0" y="44"/>
                    <a:pt x="0" y="42"/>
                    <a:pt x="1" y="41"/>
                  </a:cubicBezTo>
                  <a:cubicBezTo>
                    <a:pt x="3" y="38"/>
                    <a:pt x="5" y="36"/>
                    <a:pt x="7" y="34"/>
                  </a:cubicBezTo>
                  <a:cubicBezTo>
                    <a:pt x="8" y="33"/>
                    <a:pt x="8" y="33"/>
                    <a:pt x="8" y="31"/>
                  </a:cubicBezTo>
                  <a:cubicBezTo>
                    <a:pt x="6" y="26"/>
                    <a:pt x="11" y="20"/>
                    <a:pt x="16" y="20"/>
                  </a:cubicBezTo>
                  <a:cubicBezTo>
                    <a:pt x="17" y="20"/>
                    <a:pt x="18" y="20"/>
                    <a:pt x="19" y="20"/>
                  </a:cubicBezTo>
                  <a:cubicBezTo>
                    <a:pt x="21" y="21"/>
                    <a:pt x="21" y="20"/>
                    <a:pt x="22" y="19"/>
                  </a:cubicBezTo>
                  <a:cubicBezTo>
                    <a:pt x="28" y="14"/>
                    <a:pt x="34" y="8"/>
                    <a:pt x="40" y="2"/>
                  </a:cubicBezTo>
                  <a:cubicBezTo>
                    <a:pt x="41" y="1"/>
                    <a:pt x="42" y="1"/>
                    <a:pt x="42" y="1"/>
                  </a:cubicBezTo>
                  <a:cubicBezTo>
                    <a:pt x="45" y="0"/>
                    <a:pt x="46" y="2"/>
                    <a:pt x="45" y="4"/>
                  </a:cubicBezTo>
                  <a:cubicBezTo>
                    <a:pt x="45" y="5"/>
                    <a:pt x="44" y="6"/>
                    <a:pt x="44" y="7"/>
                  </a:cubicBezTo>
                  <a:cubicBezTo>
                    <a:pt x="38" y="13"/>
                    <a:pt x="32" y="19"/>
                    <a:pt x="26" y="24"/>
                  </a:cubicBezTo>
                  <a:cubicBezTo>
                    <a:pt x="25" y="25"/>
                    <a:pt x="25" y="26"/>
                    <a:pt x="25" y="27"/>
                  </a:cubicBezTo>
                  <a:cubicBezTo>
                    <a:pt x="27" y="33"/>
                    <a:pt x="22" y="39"/>
                    <a:pt x="16" y="39"/>
                  </a:cubicBezTo>
                  <a:close/>
                  <a:moveTo>
                    <a:pt x="17" y="32"/>
                  </a:moveTo>
                  <a:cubicBezTo>
                    <a:pt x="19" y="32"/>
                    <a:pt x="20" y="31"/>
                    <a:pt x="20" y="29"/>
                  </a:cubicBezTo>
                  <a:cubicBezTo>
                    <a:pt x="20" y="28"/>
                    <a:pt x="19" y="26"/>
                    <a:pt x="17" y="26"/>
                  </a:cubicBezTo>
                  <a:cubicBezTo>
                    <a:pt x="15" y="26"/>
                    <a:pt x="14" y="27"/>
                    <a:pt x="14" y="29"/>
                  </a:cubicBezTo>
                  <a:cubicBezTo>
                    <a:pt x="14" y="31"/>
                    <a:pt x="15" y="32"/>
                    <a:pt x="17" y="32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iSḻíḍé"/>
            <p:cNvSpPr/>
            <p:nvPr/>
          </p:nvSpPr>
          <p:spPr bwMode="auto">
            <a:xfrm>
              <a:off x="4435475" y="4737101"/>
              <a:ext cx="173038" cy="173038"/>
            </a:xfrm>
            <a:custGeom>
              <a:avLst/>
              <a:gdLst>
                <a:gd name="T0" fmla="*/ 17 w 48"/>
                <a:gd name="T1" fmla="*/ 39 h 48"/>
                <a:gd name="T2" fmla="*/ 16 w 48"/>
                <a:gd name="T3" fmla="*/ 39 h 48"/>
                <a:gd name="T4" fmla="*/ 16 w 48"/>
                <a:gd name="T5" fmla="*/ 39 h 48"/>
                <a:gd name="T6" fmla="*/ 16 w 48"/>
                <a:gd name="T7" fmla="*/ 39 h 48"/>
                <a:gd name="T8" fmla="*/ 14 w 48"/>
                <a:gd name="T9" fmla="*/ 38 h 48"/>
                <a:gd name="T10" fmla="*/ 11 w 48"/>
                <a:gd name="T11" fmla="*/ 40 h 48"/>
                <a:gd name="T12" fmla="*/ 4 w 48"/>
                <a:gd name="T13" fmla="*/ 46 h 48"/>
                <a:gd name="T14" fmla="*/ 2 w 48"/>
                <a:gd name="T15" fmla="*/ 44 h 48"/>
                <a:gd name="T16" fmla="*/ 9 w 48"/>
                <a:gd name="T17" fmla="*/ 36 h 48"/>
                <a:gd name="T18" fmla="*/ 10 w 48"/>
                <a:gd name="T19" fmla="*/ 32 h 48"/>
                <a:gd name="T20" fmla="*/ 17 w 48"/>
                <a:gd name="T21" fmla="*/ 22 h 48"/>
                <a:gd name="T22" fmla="*/ 18 w 48"/>
                <a:gd name="T23" fmla="*/ 22 h 48"/>
                <a:gd name="T24" fmla="*/ 21 w 48"/>
                <a:gd name="T25" fmla="*/ 23 h 48"/>
                <a:gd name="T26" fmla="*/ 42 w 48"/>
                <a:gd name="T27" fmla="*/ 4 h 48"/>
                <a:gd name="T28" fmla="*/ 44 w 48"/>
                <a:gd name="T29" fmla="*/ 3 h 48"/>
                <a:gd name="T30" fmla="*/ 45 w 48"/>
                <a:gd name="T31" fmla="*/ 5 h 48"/>
                <a:gd name="T32" fmla="*/ 26 w 48"/>
                <a:gd name="T33" fmla="*/ 25 h 48"/>
                <a:gd name="T34" fmla="*/ 25 w 48"/>
                <a:gd name="T35" fmla="*/ 28 h 48"/>
                <a:gd name="T36" fmla="*/ 23 w 48"/>
                <a:gd name="T37" fmla="*/ 36 h 48"/>
                <a:gd name="T38" fmla="*/ 17 w 48"/>
                <a:gd name="T39" fmla="*/ 39 h 48"/>
                <a:gd name="T40" fmla="*/ 17 w 48"/>
                <a:gd name="T41" fmla="*/ 40 h 48"/>
                <a:gd name="T42" fmla="*/ 17 w 48"/>
                <a:gd name="T43" fmla="*/ 41 h 48"/>
                <a:gd name="T44" fmla="*/ 27 w 48"/>
                <a:gd name="T45" fmla="*/ 28 h 48"/>
                <a:gd name="T46" fmla="*/ 28 w 48"/>
                <a:gd name="T47" fmla="*/ 26 h 48"/>
                <a:gd name="T48" fmla="*/ 47 w 48"/>
                <a:gd name="T49" fmla="*/ 6 h 48"/>
                <a:gd name="T50" fmla="*/ 44 w 48"/>
                <a:gd name="T51" fmla="*/ 0 h 48"/>
                <a:gd name="T52" fmla="*/ 40 w 48"/>
                <a:gd name="T53" fmla="*/ 2 h 48"/>
                <a:gd name="T54" fmla="*/ 21 w 48"/>
                <a:gd name="T55" fmla="*/ 20 h 48"/>
                <a:gd name="T56" fmla="*/ 18 w 48"/>
                <a:gd name="T57" fmla="*/ 20 h 48"/>
                <a:gd name="T58" fmla="*/ 17 w 48"/>
                <a:gd name="T59" fmla="*/ 20 h 48"/>
                <a:gd name="T60" fmla="*/ 8 w 48"/>
                <a:gd name="T61" fmla="*/ 33 h 48"/>
                <a:gd name="T62" fmla="*/ 7 w 48"/>
                <a:gd name="T63" fmla="*/ 35 h 48"/>
                <a:gd name="T64" fmla="*/ 0 w 48"/>
                <a:gd name="T65" fmla="*/ 44 h 48"/>
                <a:gd name="T66" fmla="*/ 4 w 48"/>
                <a:gd name="T67" fmla="*/ 48 h 48"/>
                <a:gd name="T68" fmla="*/ 12 w 48"/>
                <a:gd name="T69" fmla="*/ 42 h 48"/>
                <a:gd name="T70" fmla="*/ 14 w 48"/>
                <a:gd name="T71" fmla="*/ 40 h 48"/>
                <a:gd name="T72" fmla="*/ 16 w 48"/>
                <a:gd name="T73" fmla="*/ 41 h 48"/>
                <a:gd name="T74" fmla="*/ 17 w 48"/>
                <a:gd name="T75" fmla="*/ 40 h 48"/>
                <a:gd name="T76" fmla="*/ 17 w 48"/>
                <a:gd name="T77" fmla="*/ 40 h 48"/>
                <a:gd name="T78" fmla="*/ 18 w 48"/>
                <a:gd name="T79" fmla="*/ 35 h 48"/>
                <a:gd name="T80" fmla="*/ 22 w 48"/>
                <a:gd name="T81" fmla="*/ 30 h 48"/>
                <a:gd name="T82" fmla="*/ 21 w 48"/>
                <a:gd name="T83" fmla="*/ 27 h 48"/>
                <a:gd name="T84" fmla="*/ 15 w 48"/>
                <a:gd name="T85" fmla="*/ 27 h 48"/>
                <a:gd name="T86" fmla="*/ 14 w 48"/>
                <a:gd name="T87" fmla="*/ 30 h 48"/>
                <a:gd name="T88" fmla="*/ 18 w 48"/>
                <a:gd name="T89" fmla="*/ 35 h 48"/>
                <a:gd name="T90" fmla="*/ 18 w 48"/>
                <a:gd name="T91" fmla="*/ 34 h 48"/>
                <a:gd name="T92" fmla="*/ 18 w 48"/>
                <a:gd name="T93" fmla="*/ 34 h 48"/>
                <a:gd name="T94" fmla="*/ 18 w 48"/>
                <a:gd name="T95" fmla="*/ 35 h 48"/>
                <a:gd name="T96" fmla="*/ 18 w 48"/>
                <a:gd name="T97" fmla="*/ 32 h 48"/>
                <a:gd name="T98" fmla="*/ 16 w 48"/>
                <a:gd name="T99" fmla="*/ 32 h 48"/>
                <a:gd name="T100" fmla="*/ 16 w 48"/>
                <a:gd name="T101" fmla="*/ 30 h 48"/>
                <a:gd name="T102" fmla="*/ 18 w 48"/>
                <a:gd name="T103" fmla="*/ 28 h 48"/>
                <a:gd name="T104" fmla="*/ 20 w 48"/>
                <a:gd name="T105" fmla="*/ 30 h 48"/>
                <a:gd name="T106" fmla="*/ 19 w 48"/>
                <a:gd name="T107" fmla="*/ 32 h 48"/>
                <a:gd name="T108" fmla="*/ 18 w 48"/>
                <a:gd name="T109" fmla="*/ 33 h 48"/>
                <a:gd name="T110" fmla="*/ 18 w 48"/>
                <a:gd name="T11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" h="48">
                  <a:moveTo>
                    <a:pt x="17" y="40"/>
                  </a:move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8"/>
                    <a:pt x="15" y="38"/>
                    <a:pt x="14" y="38"/>
                  </a:cubicBezTo>
                  <a:cubicBezTo>
                    <a:pt x="13" y="38"/>
                    <a:pt x="13" y="39"/>
                    <a:pt x="12" y="39"/>
                  </a:cubicBezTo>
                  <a:cubicBezTo>
                    <a:pt x="12" y="39"/>
                    <a:pt x="11" y="40"/>
                    <a:pt x="11" y="40"/>
                  </a:cubicBezTo>
                  <a:cubicBezTo>
                    <a:pt x="9" y="42"/>
                    <a:pt x="8" y="43"/>
                    <a:pt x="6" y="45"/>
                  </a:cubicBezTo>
                  <a:cubicBezTo>
                    <a:pt x="5" y="46"/>
                    <a:pt x="5" y="46"/>
                    <a:pt x="4" y="46"/>
                  </a:cubicBezTo>
                  <a:cubicBezTo>
                    <a:pt x="4" y="46"/>
                    <a:pt x="4" y="46"/>
                    <a:pt x="3" y="45"/>
                  </a:cubicBezTo>
                  <a:cubicBezTo>
                    <a:pt x="3" y="45"/>
                    <a:pt x="2" y="44"/>
                    <a:pt x="2" y="44"/>
                  </a:cubicBezTo>
                  <a:cubicBezTo>
                    <a:pt x="2" y="43"/>
                    <a:pt x="3" y="43"/>
                    <a:pt x="3" y="42"/>
                  </a:cubicBezTo>
                  <a:cubicBezTo>
                    <a:pt x="5" y="40"/>
                    <a:pt x="7" y="38"/>
                    <a:pt x="9" y="36"/>
                  </a:cubicBezTo>
                  <a:cubicBezTo>
                    <a:pt x="10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2"/>
                  </a:cubicBezTo>
                  <a:cubicBezTo>
                    <a:pt x="10" y="32"/>
                    <a:pt x="10" y="31"/>
                    <a:pt x="10" y="30"/>
                  </a:cubicBezTo>
                  <a:cubicBezTo>
                    <a:pt x="10" y="26"/>
                    <a:pt x="13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9" y="22"/>
                    <a:pt x="20" y="22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30" y="15"/>
                    <a:pt x="36" y="9"/>
                    <a:pt x="42" y="4"/>
                  </a:cubicBezTo>
                  <a:cubicBezTo>
                    <a:pt x="42" y="3"/>
                    <a:pt x="43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6" y="3"/>
                    <a:pt x="46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6"/>
                    <a:pt x="45" y="6"/>
                    <a:pt x="44" y="7"/>
                  </a:cubicBezTo>
                  <a:cubicBezTo>
                    <a:pt x="38" y="13"/>
                    <a:pt x="32" y="19"/>
                    <a:pt x="26" y="25"/>
                  </a:cubicBezTo>
                  <a:cubicBezTo>
                    <a:pt x="26" y="25"/>
                    <a:pt x="25" y="26"/>
                    <a:pt x="25" y="27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6" y="30"/>
                    <a:pt x="26" y="30"/>
                  </a:cubicBezTo>
                  <a:cubicBezTo>
                    <a:pt x="26" y="32"/>
                    <a:pt x="25" y="35"/>
                    <a:pt x="23" y="36"/>
                  </a:cubicBezTo>
                  <a:cubicBezTo>
                    <a:pt x="22" y="38"/>
                    <a:pt x="20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23" y="41"/>
                    <a:pt x="28" y="36"/>
                    <a:pt x="28" y="30"/>
                  </a:cubicBezTo>
                  <a:cubicBezTo>
                    <a:pt x="28" y="30"/>
                    <a:pt x="27" y="29"/>
                    <a:pt x="27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8" y="26"/>
                  </a:cubicBezTo>
                  <a:cubicBezTo>
                    <a:pt x="34" y="20"/>
                    <a:pt x="40" y="14"/>
                    <a:pt x="45" y="8"/>
                  </a:cubicBezTo>
                  <a:cubicBezTo>
                    <a:pt x="46" y="8"/>
                    <a:pt x="47" y="7"/>
                    <a:pt x="47" y="6"/>
                  </a:cubicBezTo>
                  <a:cubicBezTo>
                    <a:pt x="48" y="5"/>
                    <a:pt x="48" y="5"/>
                    <a:pt x="48" y="4"/>
                  </a:cubicBezTo>
                  <a:cubicBezTo>
                    <a:pt x="48" y="2"/>
                    <a:pt x="46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1"/>
                    <a:pt x="41" y="1"/>
                    <a:pt x="40" y="2"/>
                  </a:cubicBezTo>
                  <a:cubicBezTo>
                    <a:pt x="34" y="8"/>
                    <a:pt x="28" y="14"/>
                    <a:pt x="23" y="20"/>
                  </a:cubicBezTo>
                  <a:cubicBezTo>
                    <a:pt x="22" y="20"/>
                    <a:pt x="22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19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20"/>
                    <a:pt x="8" y="25"/>
                    <a:pt x="7" y="30"/>
                  </a:cubicBezTo>
                  <a:cubicBezTo>
                    <a:pt x="7" y="31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4"/>
                    <a:pt x="8" y="34"/>
                    <a:pt x="7" y="35"/>
                  </a:cubicBezTo>
                  <a:cubicBezTo>
                    <a:pt x="5" y="37"/>
                    <a:pt x="3" y="39"/>
                    <a:pt x="2" y="41"/>
                  </a:cubicBezTo>
                  <a:cubicBezTo>
                    <a:pt x="1" y="42"/>
                    <a:pt x="0" y="43"/>
                    <a:pt x="0" y="44"/>
                  </a:cubicBezTo>
                  <a:cubicBezTo>
                    <a:pt x="0" y="45"/>
                    <a:pt x="1" y="46"/>
                    <a:pt x="2" y="47"/>
                  </a:cubicBezTo>
                  <a:cubicBezTo>
                    <a:pt x="2" y="47"/>
                    <a:pt x="3" y="48"/>
                    <a:pt x="4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9" y="45"/>
                    <a:pt x="11" y="43"/>
                    <a:pt x="12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7" y="41"/>
                    <a:pt x="17" y="41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lnTo>
                    <a:pt x="17" y="40"/>
                  </a:lnTo>
                  <a:close/>
                  <a:moveTo>
                    <a:pt x="18" y="33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19" y="35"/>
                    <a:pt x="20" y="34"/>
                    <a:pt x="21" y="33"/>
                  </a:cubicBezTo>
                  <a:cubicBezTo>
                    <a:pt x="22" y="33"/>
                    <a:pt x="22" y="32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9"/>
                    <a:pt x="22" y="28"/>
                    <a:pt x="21" y="27"/>
                  </a:cubicBezTo>
                  <a:cubicBezTo>
                    <a:pt x="20" y="27"/>
                    <a:pt x="19" y="26"/>
                    <a:pt x="18" y="26"/>
                  </a:cubicBezTo>
                  <a:cubicBezTo>
                    <a:pt x="17" y="26"/>
                    <a:pt x="16" y="27"/>
                    <a:pt x="15" y="27"/>
                  </a:cubicBezTo>
                  <a:cubicBezTo>
                    <a:pt x="14" y="28"/>
                    <a:pt x="14" y="29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2"/>
                    <a:pt x="14" y="33"/>
                    <a:pt x="15" y="33"/>
                  </a:cubicBezTo>
                  <a:cubicBezTo>
                    <a:pt x="16" y="34"/>
                    <a:pt x="17" y="35"/>
                    <a:pt x="18" y="35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7" y="32"/>
                    <a:pt x="17" y="32"/>
                    <a:pt x="16" y="32"/>
                  </a:cubicBezTo>
                  <a:cubicBezTo>
                    <a:pt x="16" y="32"/>
                    <a:pt x="16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1"/>
                    <a:pt x="20" y="32"/>
                    <a:pt x="19" y="32"/>
                  </a:cubicBezTo>
                  <a:cubicBezTo>
                    <a:pt x="19" y="32"/>
                    <a:pt x="19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lnTo>
                    <a:pt x="18" y="33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îşḻïḓè"/>
            <p:cNvSpPr/>
            <p:nvPr/>
          </p:nvSpPr>
          <p:spPr bwMode="auto">
            <a:xfrm>
              <a:off x="6265863" y="5032376"/>
              <a:ext cx="892175" cy="893763"/>
            </a:xfrm>
            <a:prstGeom prst="ellipse">
              <a:avLst/>
            </a:pr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ïṧḷíďe"/>
            <p:cNvSpPr/>
            <p:nvPr/>
          </p:nvSpPr>
          <p:spPr bwMode="auto">
            <a:xfrm>
              <a:off x="6323013" y="5094288"/>
              <a:ext cx="776288" cy="771525"/>
            </a:xfrm>
            <a:custGeom>
              <a:avLst/>
              <a:gdLst>
                <a:gd name="T0" fmla="*/ 4 w 215"/>
                <a:gd name="T1" fmla="*/ 107 h 214"/>
                <a:gd name="T2" fmla="*/ 0 w 215"/>
                <a:gd name="T3" fmla="*/ 107 h 214"/>
                <a:gd name="T4" fmla="*/ 108 w 215"/>
                <a:gd name="T5" fmla="*/ 214 h 214"/>
                <a:gd name="T6" fmla="*/ 215 w 215"/>
                <a:gd name="T7" fmla="*/ 107 h 214"/>
                <a:gd name="T8" fmla="*/ 108 w 215"/>
                <a:gd name="T9" fmla="*/ 0 h 214"/>
                <a:gd name="T10" fmla="*/ 0 w 215"/>
                <a:gd name="T11" fmla="*/ 107 h 214"/>
                <a:gd name="T12" fmla="*/ 4 w 215"/>
                <a:gd name="T13" fmla="*/ 107 h 214"/>
                <a:gd name="T14" fmla="*/ 7 w 215"/>
                <a:gd name="T15" fmla="*/ 107 h 214"/>
                <a:gd name="T16" fmla="*/ 37 w 215"/>
                <a:gd name="T17" fmla="*/ 36 h 214"/>
                <a:gd name="T18" fmla="*/ 108 w 215"/>
                <a:gd name="T19" fmla="*/ 7 h 214"/>
                <a:gd name="T20" fmla="*/ 179 w 215"/>
                <a:gd name="T21" fmla="*/ 36 h 214"/>
                <a:gd name="T22" fmla="*/ 208 w 215"/>
                <a:gd name="T23" fmla="*/ 107 h 214"/>
                <a:gd name="T24" fmla="*/ 179 w 215"/>
                <a:gd name="T25" fmla="*/ 178 h 214"/>
                <a:gd name="T26" fmla="*/ 108 w 215"/>
                <a:gd name="T27" fmla="*/ 207 h 214"/>
                <a:gd name="T28" fmla="*/ 37 w 215"/>
                <a:gd name="T29" fmla="*/ 178 h 214"/>
                <a:gd name="T30" fmla="*/ 7 w 215"/>
                <a:gd name="T31" fmla="*/ 107 h 214"/>
                <a:gd name="T32" fmla="*/ 4 w 215"/>
                <a:gd name="T33" fmla="*/ 1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214">
                  <a:moveTo>
                    <a:pt x="4" y="107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0" y="166"/>
                    <a:pt x="48" y="214"/>
                    <a:pt x="108" y="214"/>
                  </a:cubicBezTo>
                  <a:cubicBezTo>
                    <a:pt x="167" y="214"/>
                    <a:pt x="215" y="166"/>
                    <a:pt x="215" y="107"/>
                  </a:cubicBezTo>
                  <a:cubicBezTo>
                    <a:pt x="215" y="48"/>
                    <a:pt x="167" y="0"/>
                    <a:pt x="108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79"/>
                    <a:pt x="18" y="54"/>
                    <a:pt x="37" y="36"/>
                  </a:cubicBezTo>
                  <a:cubicBezTo>
                    <a:pt x="55" y="18"/>
                    <a:pt x="80" y="7"/>
                    <a:pt x="108" y="7"/>
                  </a:cubicBezTo>
                  <a:cubicBezTo>
                    <a:pt x="135" y="7"/>
                    <a:pt x="160" y="18"/>
                    <a:pt x="179" y="36"/>
                  </a:cubicBezTo>
                  <a:cubicBezTo>
                    <a:pt x="197" y="54"/>
                    <a:pt x="208" y="79"/>
                    <a:pt x="208" y="107"/>
                  </a:cubicBezTo>
                  <a:cubicBezTo>
                    <a:pt x="208" y="135"/>
                    <a:pt x="197" y="160"/>
                    <a:pt x="179" y="178"/>
                  </a:cubicBezTo>
                  <a:cubicBezTo>
                    <a:pt x="160" y="196"/>
                    <a:pt x="135" y="207"/>
                    <a:pt x="108" y="207"/>
                  </a:cubicBezTo>
                  <a:cubicBezTo>
                    <a:pt x="80" y="207"/>
                    <a:pt x="55" y="196"/>
                    <a:pt x="37" y="178"/>
                  </a:cubicBezTo>
                  <a:cubicBezTo>
                    <a:pt x="18" y="160"/>
                    <a:pt x="7" y="135"/>
                    <a:pt x="7" y="107"/>
                  </a:cubicBezTo>
                  <a:lnTo>
                    <a:pt x="4" y="107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işľîdê"/>
            <p:cNvSpPr/>
            <p:nvPr/>
          </p:nvSpPr>
          <p:spPr bwMode="auto">
            <a:xfrm>
              <a:off x="6518275" y="5346701"/>
              <a:ext cx="419100" cy="317500"/>
            </a:xfrm>
            <a:custGeom>
              <a:avLst/>
              <a:gdLst>
                <a:gd name="T0" fmla="*/ 0 w 116"/>
                <a:gd name="T1" fmla="*/ 86 h 88"/>
                <a:gd name="T2" fmla="*/ 0 w 116"/>
                <a:gd name="T3" fmla="*/ 3 h 88"/>
                <a:gd name="T4" fmla="*/ 2 w 116"/>
                <a:gd name="T5" fmla="*/ 0 h 88"/>
                <a:gd name="T6" fmla="*/ 114 w 116"/>
                <a:gd name="T7" fmla="*/ 0 h 88"/>
                <a:gd name="T8" fmla="*/ 116 w 116"/>
                <a:gd name="T9" fmla="*/ 3 h 88"/>
                <a:gd name="T10" fmla="*/ 116 w 116"/>
                <a:gd name="T11" fmla="*/ 86 h 88"/>
                <a:gd name="T12" fmla="*/ 114 w 116"/>
                <a:gd name="T13" fmla="*/ 88 h 88"/>
                <a:gd name="T14" fmla="*/ 2 w 116"/>
                <a:gd name="T15" fmla="*/ 88 h 88"/>
                <a:gd name="T16" fmla="*/ 0 w 116"/>
                <a:gd name="T17" fmla="*/ 86 h 88"/>
                <a:gd name="T18" fmla="*/ 112 w 116"/>
                <a:gd name="T19" fmla="*/ 5 h 88"/>
                <a:gd name="T20" fmla="*/ 4 w 116"/>
                <a:gd name="T21" fmla="*/ 5 h 88"/>
                <a:gd name="T22" fmla="*/ 4 w 116"/>
                <a:gd name="T23" fmla="*/ 84 h 88"/>
                <a:gd name="T24" fmla="*/ 112 w 116"/>
                <a:gd name="T25" fmla="*/ 84 h 88"/>
                <a:gd name="T26" fmla="*/ 112 w 116"/>
                <a:gd name="T27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88">
                  <a:moveTo>
                    <a:pt x="0" y="8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0"/>
                    <a:pt x="116" y="1"/>
                    <a:pt x="116" y="3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6" y="87"/>
                    <a:pt x="115" y="88"/>
                    <a:pt x="114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1" y="88"/>
                    <a:pt x="0" y="87"/>
                    <a:pt x="0" y="86"/>
                  </a:cubicBezTo>
                  <a:close/>
                  <a:moveTo>
                    <a:pt x="112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12" y="84"/>
                    <a:pt x="112" y="84"/>
                    <a:pt x="112" y="84"/>
                  </a:cubicBezTo>
                  <a:lnTo>
                    <a:pt x="112" y="5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iśḷïḑè"/>
            <p:cNvSpPr/>
            <p:nvPr/>
          </p:nvSpPr>
          <p:spPr bwMode="auto">
            <a:xfrm>
              <a:off x="6515100" y="5341938"/>
              <a:ext cx="425450" cy="325438"/>
            </a:xfrm>
            <a:custGeom>
              <a:avLst/>
              <a:gdLst>
                <a:gd name="T0" fmla="*/ 1 w 118"/>
                <a:gd name="T1" fmla="*/ 87 h 90"/>
                <a:gd name="T2" fmla="*/ 2 w 118"/>
                <a:gd name="T3" fmla="*/ 87 h 90"/>
                <a:gd name="T4" fmla="*/ 2 w 118"/>
                <a:gd name="T5" fmla="*/ 4 h 90"/>
                <a:gd name="T6" fmla="*/ 3 w 118"/>
                <a:gd name="T7" fmla="*/ 2 h 90"/>
                <a:gd name="T8" fmla="*/ 115 w 118"/>
                <a:gd name="T9" fmla="*/ 2 h 90"/>
                <a:gd name="T10" fmla="*/ 116 w 118"/>
                <a:gd name="T11" fmla="*/ 4 h 90"/>
                <a:gd name="T12" fmla="*/ 116 w 118"/>
                <a:gd name="T13" fmla="*/ 87 h 90"/>
                <a:gd name="T14" fmla="*/ 115 w 118"/>
                <a:gd name="T15" fmla="*/ 88 h 90"/>
                <a:gd name="T16" fmla="*/ 3 w 118"/>
                <a:gd name="T17" fmla="*/ 88 h 90"/>
                <a:gd name="T18" fmla="*/ 2 w 118"/>
                <a:gd name="T19" fmla="*/ 87 h 90"/>
                <a:gd name="T20" fmla="*/ 1 w 118"/>
                <a:gd name="T21" fmla="*/ 87 h 90"/>
                <a:gd name="T22" fmla="*/ 0 w 118"/>
                <a:gd name="T23" fmla="*/ 87 h 90"/>
                <a:gd name="T24" fmla="*/ 3 w 118"/>
                <a:gd name="T25" fmla="*/ 90 h 90"/>
                <a:gd name="T26" fmla="*/ 115 w 118"/>
                <a:gd name="T27" fmla="*/ 90 h 90"/>
                <a:gd name="T28" fmla="*/ 118 w 118"/>
                <a:gd name="T29" fmla="*/ 87 h 90"/>
                <a:gd name="T30" fmla="*/ 118 w 118"/>
                <a:gd name="T31" fmla="*/ 4 h 90"/>
                <a:gd name="T32" fmla="*/ 115 w 118"/>
                <a:gd name="T33" fmla="*/ 0 h 90"/>
                <a:gd name="T34" fmla="*/ 3 w 118"/>
                <a:gd name="T35" fmla="*/ 0 h 90"/>
                <a:gd name="T36" fmla="*/ 0 w 118"/>
                <a:gd name="T37" fmla="*/ 4 h 90"/>
                <a:gd name="T38" fmla="*/ 0 w 118"/>
                <a:gd name="T39" fmla="*/ 87 h 90"/>
                <a:gd name="T40" fmla="*/ 1 w 118"/>
                <a:gd name="T41" fmla="*/ 87 h 90"/>
                <a:gd name="T42" fmla="*/ 113 w 118"/>
                <a:gd name="T43" fmla="*/ 6 h 90"/>
                <a:gd name="T44" fmla="*/ 113 w 118"/>
                <a:gd name="T45" fmla="*/ 5 h 90"/>
                <a:gd name="T46" fmla="*/ 5 w 118"/>
                <a:gd name="T47" fmla="*/ 5 h 90"/>
                <a:gd name="T48" fmla="*/ 5 w 118"/>
                <a:gd name="T49" fmla="*/ 5 h 90"/>
                <a:gd name="T50" fmla="*/ 4 w 118"/>
                <a:gd name="T51" fmla="*/ 6 h 90"/>
                <a:gd name="T52" fmla="*/ 4 w 118"/>
                <a:gd name="T53" fmla="*/ 85 h 90"/>
                <a:gd name="T54" fmla="*/ 5 w 118"/>
                <a:gd name="T55" fmla="*/ 86 h 90"/>
                <a:gd name="T56" fmla="*/ 5 w 118"/>
                <a:gd name="T57" fmla="*/ 86 h 90"/>
                <a:gd name="T58" fmla="*/ 113 w 118"/>
                <a:gd name="T59" fmla="*/ 86 h 90"/>
                <a:gd name="T60" fmla="*/ 113 w 118"/>
                <a:gd name="T61" fmla="*/ 86 h 90"/>
                <a:gd name="T62" fmla="*/ 114 w 118"/>
                <a:gd name="T63" fmla="*/ 85 h 90"/>
                <a:gd name="T64" fmla="*/ 114 w 118"/>
                <a:gd name="T65" fmla="*/ 6 h 90"/>
                <a:gd name="T66" fmla="*/ 113 w 118"/>
                <a:gd name="T67" fmla="*/ 5 h 90"/>
                <a:gd name="T68" fmla="*/ 113 w 118"/>
                <a:gd name="T69" fmla="*/ 5 h 90"/>
                <a:gd name="T70" fmla="*/ 113 w 118"/>
                <a:gd name="T71" fmla="*/ 6 h 90"/>
                <a:gd name="T72" fmla="*/ 112 w 118"/>
                <a:gd name="T73" fmla="*/ 6 h 90"/>
                <a:gd name="T74" fmla="*/ 112 w 118"/>
                <a:gd name="T75" fmla="*/ 84 h 90"/>
                <a:gd name="T76" fmla="*/ 6 w 118"/>
                <a:gd name="T77" fmla="*/ 84 h 90"/>
                <a:gd name="T78" fmla="*/ 6 w 118"/>
                <a:gd name="T79" fmla="*/ 7 h 90"/>
                <a:gd name="T80" fmla="*/ 113 w 118"/>
                <a:gd name="T81" fmla="*/ 7 h 90"/>
                <a:gd name="T82" fmla="*/ 113 w 118"/>
                <a:gd name="T83" fmla="*/ 6 h 90"/>
                <a:gd name="T84" fmla="*/ 112 w 118"/>
                <a:gd name="T85" fmla="*/ 6 h 90"/>
                <a:gd name="T86" fmla="*/ 113 w 118"/>
                <a:gd name="T87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8" h="90">
                  <a:moveTo>
                    <a:pt x="1" y="87"/>
                  </a:moveTo>
                  <a:cubicBezTo>
                    <a:pt x="2" y="87"/>
                    <a:pt x="2" y="87"/>
                    <a:pt x="2" y="87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6" y="3"/>
                    <a:pt x="116" y="4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6" y="87"/>
                    <a:pt x="115" y="88"/>
                    <a:pt x="115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88"/>
                    <a:pt x="2" y="87"/>
                    <a:pt x="2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0"/>
                    <a:pt x="3" y="90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7" y="90"/>
                    <a:pt x="118" y="89"/>
                    <a:pt x="118" y="87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2"/>
                    <a:pt x="117" y="0"/>
                    <a:pt x="1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7"/>
                    <a:pt x="0" y="87"/>
                    <a:pt x="0" y="87"/>
                  </a:cubicBezTo>
                  <a:lnTo>
                    <a:pt x="1" y="87"/>
                  </a:lnTo>
                  <a:close/>
                  <a:moveTo>
                    <a:pt x="113" y="6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2" y="6"/>
                    <a:pt x="112" y="6"/>
                    <a:pt x="112" y="6"/>
                  </a:cubicBezTo>
                  <a:lnTo>
                    <a:pt x="113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îš1îďè"/>
            <p:cNvSpPr/>
            <p:nvPr/>
          </p:nvSpPr>
          <p:spPr bwMode="auto">
            <a:xfrm>
              <a:off x="6518275" y="5287963"/>
              <a:ext cx="419100" cy="73025"/>
            </a:xfrm>
            <a:custGeom>
              <a:avLst/>
              <a:gdLst>
                <a:gd name="T0" fmla="*/ 0 w 116"/>
                <a:gd name="T1" fmla="*/ 19 h 20"/>
                <a:gd name="T2" fmla="*/ 1 w 116"/>
                <a:gd name="T3" fmla="*/ 16 h 20"/>
                <a:gd name="T4" fmla="*/ 33 w 116"/>
                <a:gd name="T5" fmla="*/ 0 h 20"/>
                <a:gd name="T6" fmla="*/ 34 w 116"/>
                <a:gd name="T7" fmla="*/ 0 h 20"/>
                <a:gd name="T8" fmla="*/ 82 w 116"/>
                <a:gd name="T9" fmla="*/ 0 h 20"/>
                <a:gd name="T10" fmla="*/ 83 w 116"/>
                <a:gd name="T11" fmla="*/ 0 h 20"/>
                <a:gd name="T12" fmla="*/ 115 w 116"/>
                <a:gd name="T13" fmla="*/ 16 h 20"/>
                <a:gd name="T14" fmla="*/ 116 w 116"/>
                <a:gd name="T15" fmla="*/ 19 h 20"/>
                <a:gd name="T16" fmla="*/ 114 w 116"/>
                <a:gd name="T17" fmla="*/ 20 h 20"/>
                <a:gd name="T18" fmla="*/ 2 w 116"/>
                <a:gd name="T19" fmla="*/ 20 h 20"/>
                <a:gd name="T20" fmla="*/ 0 w 116"/>
                <a:gd name="T21" fmla="*/ 19 h 20"/>
                <a:gd name="T22" fmla="*/ 81 w 116"/>
                <a:gd name="T23" fmla="*/ 4 h 20"/>
                <a:gd name="T24" fmla="*/ 35 w 116"/>
                <a:gd name="T25" fmla="*/ 4 h 20"/>
                <a:gd name="T26" fmla="*/ 11 w 116"/>
                <a:gd name="T27" fmla="*/ 16 h 20"/>
                <a:gd name="T28" fmla="*/ 105 w 116"/>
                <a:gd name="T29" fmla="*/ 16 h 20"/>
                <a:gd name="T30" fmla="*/ 81 w 116"/>
                <a:gd name="T3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20">
                  <a:moveTo>
                    <a:pt x="0" y="19"/>
                  </a:moveTo>
                  <a:cubicBezTo>
                    <a:pt x="0" y="18"/>
                    <a:pt x="1" y="17"/>
                    <a:pt x="1" y="1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6" y="17"/>
                    <a:pt x="116" y="18"/>
                    <a:pt x="116" y="19"/>
                  </a:cubicBezTo>
                  <a:cubicBezTo>
                    <a:pt x="116" y="19"/>
                    <a:pt x="115" y="20"/>
                    <a:pt x="114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19"/>
                    <a:pt x="0" y="19"/>
                  </a:cubicBezTo>
                  <a:close/>
                  <a:moveTo>
                    <a:pt x="81" y="4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5" y="16"/>
                    <a:pt x="105" y="16"/>
                    <a:pt x="105" y="16"/>
                  </a:cubicBezTo>
                  <a:lnTo>
                    <a:pt x="81" y="4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šļidê"/>
            <p:cNvSpPr/>
            <p:nvPr/>
          </p:nvSpPr>
          <p:spPr bwMode="auto">
            <a:xfrm>
              <a:off x="6515100" y="5284788"/>
              <a:ext cx="425450" cy="79375"/>
            </a:xfrm>
            <a:custGeom>
              <a:avLst/>
              <a:gdLst>
                <a:gd name="T0" fmla="*/ 1 w 118"/>
                <a:gd name="T1" fmla="*/ 20 h 22"/>
                <a:gd name="T2" fmla="*/ 2 w 118"/>
                <a:gd name="T3" fmla="*/ 19 h 22"/>
                <a:gd name="T4" fmla="*/ 2 w 118"/>
                <a:gd name="T5" fmla="*/ 19 h 22"/>
                <a:gd name="T6" fmla="*/ 3 w 118"/>
                <a:gd name="T7" fmla="*/ 18 h 22"/>
                <a:gd name="T8" fmla="*/ 35 w 118"/>
                <a:gd name="T9" fmla="*/ 2 h 22"/>
                <a:gd name="T10" fmla="*/ 35 w 118"/>
                <a:gd name="T11" fmla="*/ 2 h 22"/>
                <a:gd name="T12" fmla="*/ 83 w 118"/>
                <a:gd name="T13" fmla="*/ 2 h 22"/>
                <a:gd name="T14" fmla="*/ 84 w 118"/>
                <a:gd name="T15" fmla="*/ 2 h 22"/>
                <a:gd name="T16" fmla="*/ 115 w 118"/>
                <a:gd name="T17" fmla="*/ 18 h 22"/>
                <a:gd name="T18" fmla="*/ 116 w 118"/>
                <a:gd name="T19" fmla="*/ 19 h 22"/>
                <a:gd name="T20" fmla="*/ 116 w 118"/>
                <a:gd name="T21" fmla="*/ 19 h 22"/>
                <a:gd name="T22" fmla="*/ 115 w 118"/>
                <a:gd name="T23" fmla="*/ 20 h 22"/>
                <a:gd name="T24" fmla="*/ 3 w 118"/>
                <a:gd name="T25" fmla="*/ 20 h 22"/>
                <a:gd name="T26" fmla="*/ 2 w 118"/>
                <a:gd name="T27" fmla="*/ 19 h 22"/>
                <a:gd name="T28" fmla="*/ 1 w 118"/>
                <a:gd name="T29" fmla="*/ 20 h 22"/>
                <a:gd name="T30" fmla="*/ 0 w 118"/>
                <a:gd name="T31" fmla="*/ 20 h 22"/>
                <a:gd name="T32" fmla="*/ 3 w 118"/>
                <a:gd name="T33" fmla="*/ 22 h 22"/>
                <a:gd name="T34" fmla="*/ 115 w 118"/>
                <a:gd name="T35" fmla="*/ 22 h 22"/>
                <a:gd name="T36" fmla="*/ 118 w 118"/>
                <a:gd name="T37" fmla="*/ 20 h 22"/>
                <a:gd name="T38" fmla="*/ 118 w 118"/>
                <a:gd name="T39" fmla="*/ 19 h 22"/>
                <a:gd name="T40" fmla="*/ 116 w 118"/>
                <a:gd name="T41" fmla="*/ 16 h 22"/>
                <a:gd name="T42" fmla="*/ 84 w 118"/>
                <a:gd name="T43" fmla="*/ 0 h 22"/>
                <a:gd name="T44" fmla="*/ 84 w 118"/>
                <a:gd name="T45" fmla="*/ 0 h 22"/>
                <a:gd name="T46" fmla="*/ 83 w 118"/>
                <a:gd name="T47" fmla="*/ 0 h 22"/>
                <a:gd name="T48" fmla="*/ 83 w 118"/>
                <a:gd name="T49" fmla="*/ 0 h 22"/>
                <a:gd name="T50" fmla="*/ 35 w 118"/>
                <a:gd name="T51" fmla="*/ 0 h 22"/>
                <a:gd name="T52" fmla="*/ 35 w 118"/>
                <a:gd name="T53" fmla="*/ 0 h 22"/>
                <a:gd name="T54" fmla="*/ 34 w 118"/>
                <a:gd name="T55" fmla="*/ 0 h 22"/>
                <a:gd name="T56" fmla="*/ 34 w 118"/>
                <a:gd name="T57" fmla="*/ 0 h 22"/>
                <a:gd name="T58" fmla="*/ 2 w 118"/>
                <a:gd name="T59" fmla="*/ 16 h 22"/>
                <a:gd name="T60" fmla="*/ 0 w 118"/>
                <a:gd name="T61" fmla="*/ 19 h 22"/>
                <a:gd name="T62" fmla="*/ 0 w 118"/>
                <a:gd name="T63" fmla="*/ 20 h 22"/>
                <a:gd name="T64" fmla="*/ 1 w 118"/>
                <a:gd name="T65" fmla="*/ 20 h 22"/>
                <a:gd name="T66" fmla="*/ 82 w 118"/>
                <a:gd name="T67" fmla="*/ 5 h 22"/>
                <a:gd name="T68" fmla="*/ 82 w 118"/>
                <a:gd name="T69" fmla="*/ 4 h 22"/>
                <a:gd name="T70" fmla="*/ 36 w 118"/>
                <a:gd name="T71" fmla="*/ 4 h 22"/>
                <a:gd name="T72" fmla="*/ 35 w 118"/>
                <a:gd name="T73" fmla="*/ 4 h 22"/>
                <a:gd name="T74" fmla="*/ 12 w 118"/>
                <a:gd name="T75" fmla="*/ 16 h 22"/>
                <a:gd name="T76" fmla="*/ 11 w 118"/>
                <a:gd name="T77" fmla="*/ 17 h 22"/>
                <a:gd name="T78" fmla="*/ 12 w 118"/>
                <a:gd name="T79" fmla="*/ 18 h 22"/>
                <a:gd name="T80" fmla="*/ 106 w 118"/>
                <a:gd name="T81" fmla="*/ 18 h 22"/>
                <a:gd name="T82" fmla="*/ 107 w 118"/>
                <a:gd name="T83" fmla="*/ 17 h 22"/>
                <a:gd name="T84" fmla="*/ 107 w 118"/>
                <a:gd name="T85" fmla="*/ 16 h 22"/>
                <a:gd name="T86" fmla="*/ 83 w 118"/>
                <a:gd name="T87" fmla="*/ 4 h 22"/>
                <a:gd name="T88" fmla="*/ 82 w 118"/>
                <a:gd name="T89" fmla="*/ 4 h 22"/>
                <a:gd name="T90" fmla="*/ 82 w 118"/>
                <a:gd name="T91" fmla="*/ 5 h 22"/>
                <a:gd name="T92" fmla="*/ 82 w 118"/>
                <a:gd name="T93" fmla="*/ 6 h 22"/>
                <a:gd name="T94" fmla="*/ 102 w 118"/>
                <a:gd name="T95" fmla="*/ 16 h 22"/>
                <a:gd name="T96" fmla="*/ 17 w 118"/>
                <a:gd name="T97" fmla="*/ 16 h 22"/>
                <a:gd name="T98" fmla="*/ 36 w 118"/>
                <a:gd name="T99" fmla="*/ 6 h 22"/>
                <a:gd name="T100" fmla="*/ 82 w 118"/>
                <a:gd name="T101" fmla="*/ 6 h 22"/>
                <a:gd name="T102" fmla="*/ 82 w 118"/>
                <a:gd name="T103" fmla="*/ 5 h 22"/>
                <a:gd name="T104" fmla="*/ 82 w 118"/>
                <a:gd name="T105" fmla="*/ 6 h 22"/>
                <a:gd name="T106" fmla="*/ 82 w 118"/>
                <a:gd name="T10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8" h="22">
                  <a:moveTo>
                    <a:pt x="1" y="20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3" y="18"/>
                    <a:pt x="3" y="18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6" y="18"/>
                    <a:pt x="116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20"/>
                    <a:pt x="115" y="20"/>
                    <a:pt x="115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2" y="20"/>
                    <a:pt x="2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2" y="22"/>
                    <a:pt x="3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6" y="22"/>
                    <a:pt x="118" y="21"/>
                    <a:pt x="118" y="20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8" y="18"/>
                    <a:pt x="117" y="17"/>
                    <a:pt x="116" y="1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7"/>
                    <a:pt x="0" y="1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1" y="20"/>
                  </a:lnTo>
                  <a:close/>
                  <a:moveTo>
                    <a:pt x="82" y="5"/>
                  </a:moveTo>
                  <a:cubicBezTo>
                    <a:pt x="82" y="4"/>
                    <a:pt x="82" y="4"/>
                    <a:pt x="82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6"/>
                    <a:pt x="11" y="17"/>
                    <a:pt x="11" y="17"/>
                  </a:cubicBezTo>
                  <a:cubicBezTo>
                    <a:pt x="11" y="18"/>
                    <a:pt x="12" y="18"/>
                    <a:pt x="12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7" y="18"/>
                    <a:pt x="107" y="18"/>
                    <a:pt x="107" y="17"/>
                  </a:cubicBezTo>
                  <a:cubicBezTo>
                    <a:pt x="107" y="17"/>
                    <a:pt x="107" y="16"/>
                    <a:pt x="107" y="16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lnTo>
                    <a:pt x="82" y="5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îś1iḑe"/>
            <p:cNvSpPr/>
            <p:nvPr/>
          </p:nvSpPr>
          <p:spPr bwMode="auto">
            <a:xfrm>
              <a:off x="6696075" y="5346701"/>
              <a:ext cx="74613" cy="153988"/>
            </a:xfrm>
            <a:custGeom>
              <a:avLst/>
              <a:gdLst>
                <a:gd name="T0" fmla="*/ 0 w 21"/>
                <a:gd name="T1" fmla="*/ 41 h 43"/>
                <a:gd name="T2" fmla="*/ 0 w 21"/>
                <a:gd name="T3" fmla="*/ 2 h 43"/>
                <a:gd name="T4" fmla="*/ 2 w 21"/>
                <a:gd name="T5" fmla="*/ 0 h 43"/>
                <a:gd name="T6" fmla="*/ 19 w 21"/>
                <a:gd name="T7" fmla="*/ 0 h 43"/>
                <a:gd name="T8" fmla="*/ 21 w 21"/>
                <a:gd name="T9" fmla="*/ 2 h 43"/>
                <a:gd name="T10" fmla="*/ 21 w 21"/>
                <a:gd name="T11" fmla="*/ 41 h 43"/>
                <a:gd name="T12" fmla="*/ 19 w 21"/>
                <a:gd name="T13" fmla="*/ 43 h 43"/>
                <a:gd name="T14" fmla="*/ 2 w 21"/>
                <a:gd name="T15" fmla="*/ 43 h 43"/>
                <a:gd name="T16" fmla="*/ 0 w 21"/>
                <a:gd name="T17" fmla="*/ 41 h 43"/>
                <a:gd name="T18" fmla="*/ 17 w 21"/>
                <a:gd name="T19" fmla="*/ 4 h 43"/>
                <a:gd name="T20" fmla="*/ 4 w 21"/>
                <a:gd name="T21" fmla="*/ 4 h 43"/>
                <a:gd name="T22" fmla="*/ 4 w 21"/>
                <a:gd name="T23" fmla="*/ 39 h 43"/>
                <a:gd name="T24" fmla="*/ 17 w 21"/>
                <a:gd name="T25" fmla="*/ 39 h 43"/>
                <a:gd name="T26" fmla="*/ 17 w 21"/>
                <a:gd name="T2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3">
                  <a:moveTo>
                    <a:pt x="0" y="4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2"/>
                    <a:pt x="20" y="43"/>
                    <a:pt x="19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3"/>
                    <a:pt x="0" y="42"/>
                    <a:pt x="0" y="41"/>
                  </a:cubicBezTo>
                  <a:close/>
                  <a:moveTo>
                    <a:pt x="17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7" y="39"/>
                    <a:pt x="17" y="39"/>
                    <a:pt x="17" y="39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íṡľíḓé"/>
            <p:cNvSpPr/>
            <p:nvPr/>
          </p:nvSpPr>
          <p:spPr bwMode="auto">
            <a:xfrm>
              <a:off x="6696075" y="5346701"/>
              <a:ext cx="74613" cy="153988"/>
            </a:xfrm>
            <a:custGeom>
              <a:avLst/>
              <a:gdLst>
                <a:gd name="T0" fmla="*/ 0 w 21"/>
                <a:gd name="T1" fmla="*/ 41 h 43"/>
                <a:gd name="T2" fmla="*/ 0 w 21"/>
                <a:gd name="T3" fmla="*/ 2 h 43"/>
                <a:gd name="T4" fmla="*/ 2 w 21"/>
                <a:gd name="T5" fmla="*/ 0 h 43"/>
                <a:gd name="T6" fmla="*/ 19 w 21"/>
                <a:gd name="T7" fmla="*/ 0 h 43"/>
                <a:gd name="T8" fmla="*/ 21 w 21"/>
                <a:gd name="T9" fmla="*/ 2 h 43"/>
                <a:gd name="T10" fmla="*/ 21 w 21"/>
                <a:gd name="T11" fmla="*/ 41 h 43"/>
                <a:gd name="T12" fmla="*/ 19 w 21"/>
                <a:gd name="T13" fmla="*/ 43 h 43"/>
                <a:gd name="T14" fmla="*/ 2 w 21"/>
                <a:gd name="T15" fmla="*/ 43 h 43"/>
                <a:gd name="T16" fmla="*/ 0 w 21"/>
                <a:gd name="T17" fmla="*/ 41 h 43"/>
                <a:gd name="T18" fmla="*/ 17 w 21"/>
                <a:gd name="T19" fmla="*/ 4 h 43"/>
                <a:gd name="T20" fmla="*/ 4 w 21"/>
                <a:gd name="T21" fmla="*/ 4 h 43"/>
                <a:gd name="T22" fmla="*/ 4 w 21"/>
                <a:gd name="T23" fmla="*/ 39 h 43"/>
                <a:gd name="T24" fmla="*/ 17 w 21"/>
                <a:gd name="T25" fmla="*/ 39 h 43"/>
                <a:gd name="T26" fmla="*/ 17 w 21"/>
                <a:gd name="T2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3">
                  <a:moveTo>
                    <a:pt x="0" y="4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2"/>
                    <a:pt x="20" y="43"/>
                    <a:pt x="19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3"/>
                    <a:pt x="0" y="42"/>
                    <a:pt x="0" y="41"/>
                  </a:cubicBezTo>
                  <a:close/>
                  <a:moveTo>
                    <a:pt x="17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7" y="39"/>
                    <a:pt x="17" y="39"/>
                    <a:pt x="17" y="39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íṩ1ïḋe"/>
            <p:cNvSpPr/>
            <p:nvPr/>
          </p:nvSpPr>
          <p:spPr bwMode="auto">
            <a:xfrm>
              <a:off x="6691313" y="5341938"/>
              <a:ext cx="84138" cy="163513"/>
            </a:xfrm>
            <a:custGeom>
              <a:avLst/>
              <a:gdLst>
                <a:gd name="T0" fmla="*/ 1 w 23"/>
                <a:gd name="T1" fmla="*/ 42 h 45"/>
                <a:gd name="T2" fmla="*/ 2 w 23"/>
                <a:gd name="T3" fmla="*/ 42 h 45"/>
                <a:gd name="T4" fmla="*/ 2 w 23"/>
                <a:gd name="T5" fmla="*/ 3 h 45"/>
                <a:gd name="T6" fmla="*/ 3 w 23"/>
                <a:gd name="T7" fmla="*/ 2 h 45"/>
                <a:gd name="T8" fmla="*/ 20 w 23"/>
                <a:gd name="T9" fmla="*/ 2 h 45"/>
                <a:gd name="T10" fmla="*/ 21 w 23"/>
                <a:gd name="T11" fmla="*/ 3 h 45"/>
                <a:gd name="T12" fmla="*/ 21 w 23"/>
                <a:gd name="T13" fmla="*/ 42 h 45"/>
                <a:gd name="T14" fmla="*/ 20 w 23"/>
                <a:gd name="T15" fmla="*/ 43 h 45"/>
                <a:gd name="T16" fmla="*/ 3 w 23"/>
                <a:gd name="T17" fmla="*/ 43 h 45"/>
                <a:gd name="T18" fmla="*/ 2 w 23"/>
                <a:gd name="T19" fmla="*/ 42 h 45"/>
                <a:gd name="T20" fmla="*/ 1 w 23"/>
                <a:gd name="T21" fmla="*/ 42 h 45"/>
                <a:gd name="T22" fmla="*/ 0 w 23"/>
                <a:gd name="T23" fmla="*/ 42 h 45"/>
                <a:gd name="T24" fmla="*/ 3 w 23"/>
                <a:gd name="T25" fmla="*/ 45 h 45"/>
                <a:gd name="T26" fmla="*/ 20 w 23"/>
                <a:gd name="T27" fmla="*/ 45 h 45"/>
                <a:gd name="T28" fmla="*/ 23 w 23"/>
                <a:gd name="T29" fmla="*/ 42 h 45"/>
                <a:gd name="T30" fmla="*/ 23 w 23"/>
                <a:gd name="T31" fmla="*/ 3 h 45"/>
                <a:gd name="T32" fmla="*/ 20 w 23"/>
                <a:gd name="T33" fmla="*/ 0 h 45"/>
                <a:gd name="T34" fmla="*/ 3 w 23"/>
                <a:gd name="T35" fmla="*/ 0 h 45"/>
                <a:gd name="T36" fmla="*/ 0 w 23"/>
                <a:gd name="T37" fmla="*/ 3 h 45"/>
                <a:gd name="T38" fmla="*/ 0 w 23"/>
                <a:gd name="T39" fmla="*/ 42 h 45"/>
                <a:gd name="T40" fmla="*/ 1 w 23"/>
                <a:gd name="T41" fmla="*/ 42 h 45"/>
                <a:gd name="T42" fmla="*/ 18 w 23"/>
                <a:gd name="T43" fmla="*/ 5 h 45"/>
                <a:gd name="T44" fmla="*/ 18 w 23"/>
                <a:gd name="T45" fmla="*/ 4 h 45"/>
                <a:gd name="T46" fmla="*/ 5 w 23"/>
                <a:gd name="T47" fmla="*/ 4 h 45"/>
                <a:gd name="T48" fmla="*/ 4 w 23"/>
                <a:gd name="T49" fmla="*/ 4 h 45"/>
                <a:gd name="T50" fmla="*/ 4 w 23"/>
                <a:gd name="T51" fmla="*/ 5 h 45"/>
                <a:gd name="T52" fmla="*/ 4 w 23"/>
                <a:gd name="T53" fmla="*/ 40 h 45"/>
                <a:gd name="T54" fmla="*/ 4 w 23"/>
                <a:gd name="T55" fmla="*/ 40 h 45"/>
                <a:gd name="T56" fmla="*/ 5 w 23"/>
                <a:gd name="T57" fmla="*/ 41 h 45"/>
                <a:gd name="T58" fmla="*/ 18 w 23"/>
                <a:gd name="T59" fmla="*/ 41 h 45"/>
                <a:gd name="T60" fmla="*/ 18 w 23"/>
                <a:gd name="T61" fmla="*/ 40 h 45"/>
                <a:gd name="T62" fmla="*/ 19 w 23"/>
                <a:gd name="T63" fmla="*/ 40 h 45"/>
                <a:gd name="T64" fmla="*/ 19 w 23"/>
                <a:gd name="T65" fmla="*/ 5 h 45"/>
                <a:gd name="T66" fmla="*/ 18 w 23"/>
                <a:gd name="T67" fmla="*/ 4 h 45"/>
                <a:gd name="T68" fmla="*/ 18 w 23"/>
                <a:gd name="T69" fmla="*/ 4 h 45"/>
                <a:gd name="T70" fmla="*/ 18 w 23"/>
                <a:gd name="T71" fmla="*/ 5 h 45"/>
                <a:gd name="T72" fmla="*/ 17 w 23"/>
                <a:gd name="T73" fmla="*/ 5 h 45"/>
                <a:gd name="T74" fmla="*/ 17 w 23"/>
                <a:gd name="T75" fmla="*/ 39 h 45"/>
                <a:gd name="T76" fmla="*/ 6 w 23"/>
                <a:gd name="T77" fmla="*/ 39 h 45"/>
                <a:gd name="T78" fmla="*/ 6 w 23"/>
                <a:gd name="T79" fmla="*/ 6 h 45"/>
                <a:gd name="T80" fmla="*/ 18 w 23"/>
                <a:gd name="T81" fmla="*/ 6 h 45"/>
                <a:gd name="T82" fmla="*/ 18 w 23"/>
                <a:gd name="T83" fmla="*/ 5 h 45"/>
                <a:gd name="T84" fmla="*/ 17 w 23"/>
                <a:gd name="T85" fmla="*/ 5 h 45"/>
                <a:gd name="T86" fmla="*/ 18 w 23"/>
                <a:gd name="T87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" h="45">
                  <a:moveTo>
                    <a:pt x="1" y="42"/>
                  </a:moveTo>
                  <a:cubicBezTo>
                    <a:pt x="2" y="42"/>
                    <a:pt x="2" y="42"/>
                    <a:pt x="2" y="4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0" y="43"/>
                    <a:pt x="20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2" y="42"/>
                    <a:pt x="2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5"/>
                    <a:pt x="23" y="43"/>
                    <a:pt x="23" y="4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1" y="42"/>
                  </a:lnTo>
                  <a:close/>
                  <a:moveTo>
                    <a:pt x="18" y="5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7" y="5"/>
                    <a:pt x="17" y="5"/>
                  </a:cubicBezTo>
                  <a:lnTo>
                    <a:pt x="18" y="5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ïŝľîḍê"/>
            <p:cNvSpPr/>
            <p:nvPr/>
          </p:nvSpPr>
          <p:spPr bwMode="auto">
            <a:xfrm>
              <a:off x="6792913" y="5554663"/>
              <a:ext cx="90488" cy="19050"/>
            </a:xfrm>
            <a:custGeom>
              <a:avLst/>
              <a:gdLst>
                <a:gd name="T0" fmla="*/ 2 w 25"/>
                <a:gd name="T1" fmla="*/ 5 h 5"/>
                <a:gd name="T2" fmla="*/ 23 w 25"/>
                <a:gd name="T3" fmla="*/ 5 h 5"/>
                <a:gd name="T4" fmla="*/ 25 w 25"/>
                <a:gd name="T5" fmla="*/ 2 h 5"/>
                <a:gd name="T6" fmla="*/ 23 w 25"/>
                <a:gd name="T7" fmla="*/ 0 h 5"/>
                <a:gd name="T8" fmla="*/ 2 w 25"/>
                <a:gd name="T9" fmla="*/ 0 h 5"/>
                <a:gd name="T10" fmla="*/ 0 w 25"/>
                <a:gd name="T11" fmla="*/ 2 h 5"/>
                <a:gd name="T12" fmla="*/ 2 w 2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2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5" y="4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íśḻíde"/>
            <p:cNvSpPr/>
            <p:nvPr/>
          </p:nvSpPr>
          <p:spPr bwMode="auto">
            <a:xfrm>
              <a:off x="6789738" y="5551488"/>
              <a:ext cx="96838" cy="25400"/>
            </a:xfrm>
            <a:custGeom>
              <a:avLst/>
              <a:gdLst>
                <a:gd name="T0" fmla="*/ 3 w 27"/>
                <a:gd name="T1" fmla="*/ 6 h 7"/>
                <a:gd name="T2" fmla="*/ 3 w 27"/>
                <a:gd name="T3" fmla="*/ 7 h 7"/>
                <a:gd name="T4" fmla="*/ 24 w 27"/>
                <a:gd name="T5" fmla="*/ 7 h 7"/>
                <a:gd name="T6" fmla="*/ 27 w 27"/>
                <a:gd name="T7" fmla="*/ 3 h 7"/>
                <a:gd name="T8" fmla="*/ 24 w 27"/>
                <a:gd name="T9" fmla="*/ 0 h 7"/>
                <a:gd name="T10" fmla="*/ 3 w 27"/>
                <a:gd name="T11" fmla="*/ 0 h 7"/>
                <a:gd name="T12" fmla="*/ 0 w 27"/>
                <a:gd name="T13" fmla="*/ 3 h 7"/>
                <a:gd name="T14" fmla="*/ 3 w 27"/>
                <a:gd name="T15" fmla="*/ 7 h 7"/>
                <a:gd name="T16" fmla="*/ 3 w 27"/>
                <a:gd name="T17" fmla="*/ 6 h 7"/>
                <a:gd name="T18" fmla="*/ 3 w 27"/>
                <a:gd name="T19" fmla="*/ 5 h 7"/>
                <a:gd name="T20" fmla="*/ 2 w 27"/>
                <a:gd name="T21" fmla="*/ 3 h 7"/>
                <a:gd name="T22" fmla="*/ 3 w 27"/>
                <a:gd name="T23" fmla="*/ 2 h 7"/>
                <a:gd name="T24" fmla="*/ 24 w 27"/>
                <a:gd name="T25" fmla="*/ 2 h 7"/>
                <a:gd name="T26" fmla="*/ 25 w 27"/>
                <a:gd name="T27" fmla="*/ 3 h 7"/>
                <a:gd name="T28" fmla="*/ 24 w 27"/>
                <a:gd name="T29" fmla="*/ 5 h 7"/>
                <a:gd name="T30" fmla="*/ 3 w 27"/>
                <a:gd name="T31" fmla="*/ 5 h 7"/>
                <a:gd name="T32" fmla="*/ 3 w 27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7">
                  <a:moveTo>
                    <a:pt x="3" y="6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6" y="7"/>
                    <a:pt x="27" y="5"/>
                    <a:pt x="27" y="3"/>
                  </a:cubicBezTo>
                  <a:cubicBezTo>
                    <a:pt x="27" y="2"/>
                    <a:pt x="26" y="0"/>
                    <a:pt x="2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2" y="3"/>
                    <a:pt x="2" y="2"/>
                    <a:pt x="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3"/>
                    <a:pt x="25" y="3"/>
                  </a:cubicBezTo>
                  <a:cubicBezTo>
                    <a:pt x="25" y="4"/>
                    <a:pt x="24" y="5"/>
                    <a:pt x="24" y="5"/>
                  </a:cubicBezTo>
                  <a:cubicBezTo>
                    <a:pt x="3" y="5"/>
                    <a:pt x="3" y="5"/>
                    <a:pt x="3" y="5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îSḷídé"/>
            <p:cNvSpPr/>
            <p:nvPr/>
          </p:nvSpPr>
          <p:spPr bwMode="auto">
            <a:xfrm>
              <a:off x="6792913" y="5594351"/>
              <a:ext cx="90488" cy="14288"/>
            </a:xfrm>
            <a:custGeom>
              <a:avLst/>
              <a:gdLst>
                <a:gd name="T0" fmla="*/ 2 w 25"/>
                <a:gd name="T1" fmla="*/ 4 h 4"/>
                <a:gd name="T2" fmla="*/ 23 w 25"/>
                <a:gd name="T3" fmla="*/ 4 h 4"/>
                <a:gd name="T4" fmla="*/ 25 w 25"/>
                <a:gd name="T5" fmla="*/ 2 h 4"/>
                <a:gd name="T6" fmla="*/ 23 w 25"/>
                <a:gd name="T7" fmla="*/ 0 h 4"/>
                <a:gd name="T8" fmla="*/ 2 w 25"/>
                <a:gd name="T9" fmla="*/ 0 h 4"/>
                <a:gd name="T10" fmla="*/ 0 w 25"/>
                <a:gd name="T11" fmla="*/ 2 h 4"/>
                <a:gd name="T12" fmla="*/ 2 w 2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4">
                  <a:moveTo>
                    <a:pt x="2" y="4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ïşḷïḍe"/>
            <p:cNvSpPr/>
            <p:nvPr/>
          </p:nvSpPr>
          <p:spPr bwMode="auto">
            <a:xfrm>
              <a:off x="6789738" y="5591176"/>
              <a:ext cx="96838" cy="22225"/>
            </a:xfrm>
            <a:custGeom>
              <a:avLst/>
              <a:gdLst>
                <a:gd name="T0" fmla="*/ 3 w 27"/>
                <a:gd name="T1" fmla="*/ 5 h 6"/>
                <a:gd name="T2" fmla="*/ 3 w 27"/>
                <a:gd name="T3" fmla="*/ 6 h 6"/>
                <a:gd name="T4" fmla="*/ 24 w 27"/>
                <a:gd name="T5" fmla="*/ 6 h 6"/>
                <a:gd name="T6" fmla="*/ 27 w 27"/>
                <a:gd name="T7" fmla="*/ 3 h 6"/>
                <a:gd name="T8" fmla="*/ 24 w 27"/>
                <a:gd name="T9" fmla="*/ 0 h 6"/>
                <a:gd name="T10" fmla="*/ 3 w 27"/>
                <a:gd name="T11" fmla="*/ 0 h 6"/>
                <a:gd name="T12" fmla="*/ 0 w 27"/>
                <a:gd name="T13" fmla="*/ 3 h 6"/>
                <a:gd name="T14" fmla="*/ 3 w 27"/>
                <a:gd name="T15" fmla="*/ 6 h 6"/>
                <a:gd name="T16" fmla="*/ 3 w 27"/>
                <a:gd name="T17" fmla="*/ 5 h 6"/>
                <a:gd name="T18" fmla="*/ 3 w 27"/>
                <a:gd name="T19" fmla="*/ 4 h 6"/>
                <a:gd name="T20" fmla="*/ 2 w 27"/>
                <a:gd name="T21" fmla="*/ 3 h 6"/>
                <a:gd name="T22" fmla="*/ 3 w 27"/>
                <a:gd name="T23" fmla="*/ 2 h 6"/>
                <a:gd name="T24" fmla="*/ 24 w 27"/>
                <a:gd name="T25" fmla="*/ 2 h 6"/>
                <a:gd name="T26" fmla="*/ 25 w 27"/>
                <a:gd name="T27" fmla="*/ 3 h 6"/>
                <a:gd name="T28" fmla="*/ 24 w 27"/>
                <a:gd name="T29" fmla="*/ 4 h 6"/>
                <a:gd name="T30" fmla="*/ 3 w 27"/>
                <a:gd name="T31" fmla="*/ 4 h 6"/>
                <a:gd name="T32" fmla="*/ 3 w 27"/>
                <a:gd name="T3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6">
                  <a:moveTo>
                    <a:pt x="3" y="5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6"/>
                    <a:pt x="27" y="5"/>
                    <a:pt x="27" y="3"/>
                  </a:cubicBezTo>
                  <a:cubicBezTo>
                    <a:pt x="27" y="1"/>
                    <a:pt x="26" y="0"/>
                    <a:pt x="2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2"/>
                    <a:pt x="25" y="3"/>
                  </a:cubicBezTo>
                  <a:cubicBezTo>
                    <a:pt x="25" y="3"/>
                    <a:pt x="24" y="4"/>
                    <a:pt x="24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3" y="5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$líḋè"/>
            <p:cNvSpPr/>
            <p:nvPr/>
          </p:nvSpPr>
          <p:spPr bwMode="auto">
            <a:xfrm>
              <a:off x="6370638" y="877888"/>
              <a:ext cx="1390650" cy="1387475"/>
            </a:xfrm>
            <a:custGeom>
              <a:avLst/>
              <a:gdLst>
                <a:gd name="T0" fmla="*/ 22 w 385"/>
                <a:gd name="T1" fmla="*/ 232 h 385"/>
                <a:gd name="T2" fmla="*/ 232 w 385"/>
                <a:gd name="T3" fmla="*/ 363 h 385"/>
                <a:gd name="T4" fmla="*/ 363 w 385"/>
                <a:gd name="T5" fmla="*/ 153 h 385"/>
                <a:gd name="T6" fmla="*/ 153 w 385"/>
                <a:gd name="T7" fmla="*/ 22 h 385"/>
                <a:gd name="T8" fmla="*/ 22 w 385"/>
                <a:gd name="T9" fmla="*/ 23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85">
                  <a:moveTo>
                    <a:pt x="22" y="232"/>
                  </a:moveTo>
                  <a:cubicBezTo>
                    <a:pt x="43" y="326"/>
                    <a:pt x="137" y="385"/>
                    <a:pt x="232" y="363"/>
                  </a:cubicBezTo>
                  <a:cubicBezTo>
                    <a:pt x="326" y="341"/>
                    <a:pt x="385" y="247"/>
                    <a:pt x="363" y="153"/>
                  </a:cubicBezTo>
                  <a:cubicBezTo>
                    <a:pt x="341" y="59"/>
                    <a:pt x="248" y="0"/>
                    <a:pt x="153" y="22"/>
                  </a:cubicBezTo>
                  <a:cubicBezTo>
                    <a:pt x="59" y="43"/>
                    <a:pt x="0" y="137"/>
                    <a:pt x="22" y="232"/>
                  </a:cubicBezTo>
                  <a:close/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íśļîḋè"/>
            <p:cNvSpPr/>
            <p:nvPr/>
          </p:nvSpPr>
          <p:spPr bwMode="auto">
            <a:xfrm>
              <a:off x="6518275" y="1025526"/>
              <a:ext cx="1093788" cy="1092200"/>
            </a:xfrm>
            <a:custGeom>
              <a:avLst/>
              <a:gdLst>
                <a:gd name="T0" fmla="*/ 8 w 303"/>
                <a:gd name="T1" fmla="*/ 184 h 303"/>
                <a:gd name="T2" fmla="*/ 4 w 303"/>
                <a:gd name="T3" fmla="*/ 185 h 303"/>
                <a:gd name="T4" fmla="*/ 151 w 303"/>
                <a:gd name="T5" fmla="*/ 303 h 303"/>
                <a:gd name="T6" fmla="*/ 185 w 303"/>
                <a:gd name="T7" fmla="*/ 299 h 303"/>
                <a:gd name="T8" fmla="*/ 303 w 303"/>
                <a:gd name="T9" fmla="*/ 151 h 303"/>
                <a:gd name="T10" fmla="*/ 299 w 303"/>
                <a:gd name="T11" fmla="*/ 117 h 303"/>
                <a:gd name="T12" fmla="*/ 152 w 303"/>
                <a:gd name="T13" fmla="*/ 0 h 303"/>
                <a:gd name="T14" fmla="*/ 118 w 303"/>
                <a:gd name="T15" fmla="*/ 3 h 303"/>
                <a:gd name="T16" fmla="*/ 0 w 303"/>
                <a:gd name="T17" fmla="*/ 151 h 303"/>
                <a:gd name="T18" fmla="*/ 4 w 303"/>
                <a:gd name="T19" fmla="*/ 185 h 303"/>
                <a:gd name="T20" fmla="*/ 8 w 303"/>
                <a:gd name="T21" fmla="*/ 184 h 303"/>
                <a:gd name="T22" fmla="*/ 13 w 303"/>
                <a:gd name="T23" fmla="*/ 183 h 303"/>
                <a:gd name="T24" fmla="*/ 10 w 303"/>
                <a:gd name="T25" fmla="*/ 151 h 303"/>
                <a:gd name="T26" fmla="*/ 120 w 303"/>
                <a:gd name="T27" fmla="*/ 13 h 303"/>
                <a:gd name="T28" fmla="*/ 152 w 303"/>
                <a:gd name="T29" fmla="*/ 9 h 303"/>
                <a:gd name="T30" fmla="*/ 290 w 303"/>
                <a:gd name="T31" fmla="*/ 120 h 303"/>
                <a:gd name="T32" fmla="*/ 293 w 303"/>
                <a:gd name="T33" fmla="*/ 151 h 303"/>
                <a:gd name="T34" fmla="*/ 183 w 303"/>
                <a:gd name="T35" fmla="*/ 290 h 303"/>
                <a:gd name="T36" fmla="*/ 151 w 303"/>
                <a:gd name="T37" fmla="*/ 293 h 303"/>
                <a:gd name="T38" fmla="*/ 13 w 303"/>
                <a:gd name="T39" fmla="*/ 183 h 303"/>
                <a:gd name="T40" fmla="*/ 8 w 303"/>
                <a:gd name="T41" fmla="*/ 18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03">
                  <a:moveTo>
                    <a:pt x="8" y="184"/>
                  </a:moveTo>
                  <a:cubicBezTo>
                    <a:pt x="4" y="185"/>
                    <a:pt x="4" y="185"/>
                    <a:pt x="4" y="185"/>
                  </a:cubicBezTo>
                  <a:cubicBezTo>
                    <a:pt x="20" y="256"/>
                    <a:pt x="82" y="303"/>
                    <a:pt x="151" y="303"/>
                  </a:cubicBezTo>
                  <a:cubicBezTo>
                    <a:pt x="163" y="303"/>
                    <a:pt x="174" y="302"/>
                    <a:pt x="185" y="299"/>
                  </a:cubicBezTo>
                  <a:cubicBezTo>
                    <a:pt x="256" y="283"/>
                    <a:pt x="303" y="221"/>
                    <a:pt x="303" y="151"/>
                  </a:cubicBezTo>
                  <a:cubicBezTo>
                    <a:pt x="303" y="140"/>
                    <a:pt x="302" y="129"/>
                    <a:pt x="299" y="117"/>
                  </a:cubicBezTo>
                  <a:cubicBezTo>
                    <a:pt x="283" y="47"/>
                    <a:pt x="221" y="0"/>
                    <a:pt x="152" y="0"/>
                  </a:cubicBezTo>
                  <a:cubicBezTo>
                    <a:pt x="140" y="0"/>
                    <a:pt x="129" y="1"/>
                    <a:pt x="118" y="3"/>
                  </a:cubicBezTo>
                  <a:cubicBezTo>
                    <a:pt x="47" y="20"/>
                    <a:pt x="0" y="82"/>
                    <a:pt x="0" y="151"/>
                  </a:cubicBezTo>
                  <a:cubicBezTo>
                    <a:pt x="0" y="162"/>
                    <a:pt x="1" y="174"/>
                    <a:pt x="4" y="185"/>
                  </a:cubicBezTo>
                  <a:cubicBezTo>
                    <a:pt x="8" y="184"/>
                    <a:pt x="8" y="184"/>
                    <a:pt x="8" y="184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1" y="172"/>
                    <a:pt x="10" y="162"/>
                    <a:pt x="10" y="151"/>
                  </a:cubicBezTo>
                  <a:cubicBezTo>
                    <a:pt x="10" y="87"/>
                    <a:pt x="54" y="28"/>
                    <a:pt x="120" y="13"/>
                  </a:cubicBezTo>
                  <a:cubicBezTo>
                    <a:pt x="130" y="11"/>
                    <a:pt x="141" y="9"/>
                    <a:pt x="152" y="9"/>
                  </a:cubicBezTo>
                  <a:cubicBezTo>
                    <a:pt x="216" y="9"/>
                    <a:pt x="275" y="54"/>
                    <a:pt x="290" y="120"/>
                  </a:cubicBezTo>
                  <a:cubicBezTo>
                    <a:pt x="292" y="130"/>
                    <a:pt x="293" y="141"/>
                    <a:pt x="293" y="151"/>
                  </a:cubicBezTo>
                  <a:cubicBezTo>
                    <a:pt x="293" y="216"/>
                    <a:pt x="249" y="275"/>
                    <a:pt x="183" y="290"/>
                  </a:cubicBezTo>
                  <a:cubicBezTo>
                    <a:pt x="173" y="292"/>
                    <a:pt x="162" y="293"/>
                    <a:pt x="151" y="293"/>
                  </a:cubicBezTo>
                  <a:cubicBezTo>
                    <a:pt x="87" y="293"/>
                    <a:pt x="28" y="249"/>
                    <a:pt x="13" y="183"/>
                  </a:cubicBezTo>
                  <a:lnTo>
                    <a:pt x="8" y="184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îSḻiḓè"/>
            <p:cNvSpPr/>
            <p:nvPr/>
          </p:nvSpPr>
          <p:spPr bwMode="auto">
            <a:xfrm>
              <a:off x="6818313" y="1195388"/>
              <a:ext cx="498475" cy="703263"/>
            </a:xfrm>
            <a:custGeom>
              <a:avLst/>
              <a:gdLst>
                <a:gd name="T0" fmla="*/ 0 w 138"/>
                <a:gd name="T1" fmla="*/ 178 h 195"/>
                <a:gd name="T2" fmla="*/ 0 w 138"/>
                <a:gd name="T3" fmla="*/ 37 h 195"/>
                <a:gd name="T4" fmla="*/ 17 w 138"/>
                <a:gd name="T5" fmla="*/ 19 h 195"/>
                <a:gd name="T6" fmla="*/ 27 w 138"/>
                <a:gd name="T7" fmla="*/ 19 h 195"/>
                <a:gd name="T8" fmla="*/ 38 w 138"/>
                <a:gd name="T9" fmla="*/ 10 h 195"/>
                <a:gd name="T10" fmla="*/ 58 w 138"/>
                <a:gd name="T11" fmla="*/ 10 h 195"/>
                <a:gd name="T12" fmla="*/ 68 w 138"/>
                <a:gd name="T13" fmla="*/ 0 h 195"/>
                <a:gd name="T14" fmla="*/ 70 w 138"/>
                <a:gd name="T15" fmla="*/ 0 h 195"/>
                <a:gd name="T16" fmla="*/ 80 w 138"/>
                <a:gd name="T17" fmla="*/ 10 h 195"/>
                <a:gd name="T18" fmla="*/ 100 w 138"/>
                <a:gd name="T19" fmla="*/ 10 h 195"/>
                <a:gd name="T20" fmla="*/ 111 w 138"/>
                <a:gd name="T21" fmla="*/ 19 h 195"/>
                <a:gd name="T22" fmla="*/ 113 w 138"/>
                <a:gd name="T23" fmla="*/ 19 h 195"/>
                <a:gd name="T24" fmla="*/ 114 w 138"/>
                <a:gd name="T25" fmla="*/ 19 h 195"/>
                <a:gd name="T26" fmla="*/ 121 w 138"/>
                <a:gd name="T27" fmla="*/ 19 h 195"/>
                <a:gd name="T28" fmla="*/ 138 w 138"/>
                <a:gd name="T29" fmla="*/ 37 h 195"/>
                <a:gd name="T30" fmla="*/ 138 w 138"/>
                <a:gd name="T31" fmla="*/ 178 h 195"/>
                <a:gd name="T32" fmla="*/ 121 w 138"/>
                <a:gd name="T33" fmla="*/ 195 h 195"/>
                <a:gd name="T34" fmla="*/ 17 w 138"/>
                <a:gd name="T35" fmla="*/ 195 h 195"/>
                <a:gd name="T36" fmla="*/ 0 w 138"/>
                <a:gd name="T37" fmla="*/ 178 h 195"/>
                <a:gd name="T38" fmla="*/ 109 w 138"/>
                <a:gd name="T39" fmla="*/ 25 h 195"/>
                <a:gd name="T40" fmla="*/ 108 w 138"/>
                <a:gd name="T41" fmla="*/ 25 h 195"/>
                <a:gd name="T42" fmla="*/ 30 w 138"/>
                <a:gd name="T43" fmla="*/ 25 h 195"/>
                <a:gd name="T44" fmla="*/ 29 w 138"/>
                <a:gd name="T45" fmla="*/ 25 h 195"/>
                <a:gd name="T46" fmla="*/ 17 w 138"/>
                <a:gd name="T47" fmla="*/ 25 h 195"/>
                <a:gd name="T48" fmla="*/ 5 w 138"/>
                <a:gd name="T49" fmla="*/ 37 h 195"/>
                <a:gd name="T50" fmla="*/ 5 w 138"/>
                <a:gd name="T51" fmla="*/ 178 h 195"/>
                <a:gd name="T52" fmla="*/ 17 w 138"/>
                <a:gd name="T53" fmla="*/ 190 h 195"/>
                <a:gd name="T54" fmla="*/ 121 w 138"/>
                <a:gd name="T55" fmla="*/ 190 h 195"/>
                <a:gd name="T56" fmla="*/ 133 w 138"/>
                <a:gd name="T57" fmla="*/ 178 h 195"/>
                <a:gd name="T58" fmla="*/ 133 w 138"/>
                <a:gd name="T59" fmla="*/ 37 h 195"/>
                <a:gd name="T60" fmla="*/ 121 w 138"/>
                <a:gd name="T61" fmla="*/ 25 h 195"/>
                <a:gd name="T62" fmla="*/ 109 w 138"/>
                <a:gd name="T63" fmla="*/ 25 h 195"/>
                <a:gd name="T64" fmla="*/ 59 w 138"/>
                <a:gd name="T65" fmla="*/ 15 h 195"/>
                <a:gd name="T66" fmla="*/ 38 w 138"/>
                <a:gd name="T67" fmla="*/ 15 h 195"/>
                <a:gd name="T68" fmla="*/ 32 w 138"/>
                <a:gd name="T69" fmla="*/ 19 h 195"/>
                <a:gd name="T70" fmla="*/ 63 w 138"/>
                <a:gd name="T71" fmla="*/ 19 h 195"/>
                <a:gd name="T72" fmla="*/ 59 w 138"/>
                <a:gd name="T73" fmla="*/ 15 h 195"/>
                <a:gd name="T74" fmla="*/ 100 w 138"/>
                <a:gd name="T75" fmla="*/ 15 h 195"/>
                <a:gd name="T76" fmla="*/ 79 w 138"/>
                <a:gd name="T77" fmla="*/ 15 h 195"/>
                <a:gd name="T78" fmla="*/ 75 w 138"/>
                <a:gd name="T79" fmla="*/ 19 h 195"/>
                <a:gd name="T80" fmla="*/ 106 w 138"/>
                <a:gd name="T81" fmla="*/ 19 h 195"/>
                <a:gd name="T82" fmla="*/ 100 w 138"/>
                <a:gd name="T83" fmla="*/ 15 h 195"/>
                <a:gd name="T84" fmla="*/ 68 w 138"/>
                <a:gd name="T85" fmla="*/ 6 h 195"/>
                <a:gd name="T86" fmla="*/ 63 w 138"/>
                <a:gd name="T87" fmla="*/ 11 h 195"/>
                <a:gd name="T88" fmla="*/ 64 w 138"/>
                <a:gd name="T89" fmla="*/ 12 h 195"/>
                <a:gd name="T90" fmla="*/ 68 w 138"/>
                <a:gd name="T91" fmla="*/ 16 h 195"/>
                <a:gd name="T92" fmla="*/ 70 w 138"/>
                <a:gd name="T93" fmla="*/ 16 h 195"/>
                <a:gd name="T94" fmla="*/ 75 w 138"/>
                <a:gd name="T95" fmla="*/ 12 h 195"/>
                <a:gd name="T96" fmla="*/ 75 w 138"/>
                <a:gd name="T97" fmla="*/ 11 h 195"/>
                <a:gd name="T98" fmla="*/ 70 w 138"/>
                <a:gd name="T99" fmla="*/ 6 h 195"/>
                <a:gd name="T100" fmla="*/ 68 w 138"/>
                <a:gd name="T101" fmla="*/ 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" h="195">
                  <a:moveTo>
                    <a:pt x="0" y="178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27"/>
                    <a:pt x="7" y="19"/>
                    <a:pt x="1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8" y="14"/>
                    <a:pt x="33" y="10"/>
                    <a:pt x="3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8" y="5"/>
                    <a:pt x="63" y="0"/>
                    <a:pt x="6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5" y="0"/>
                    <a:pt x="80" y="5"/>
                    <a:pt x="80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5" y="10"/>
                    <a:pt x="110" y="14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31" y="19"/>
                    <a:pt x="138" y="27"/>
                    <a:pt x="138" y="37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38" y="188"/>
                    <a:pt x="131" y="195"/>
                    <a:pt x="121" y="195"/>
                  </a:cubicBezTo>
                  <a:cubicBezTo>
                    <a:pt x="17" y="195"/>
                    <a:pt x="17" y="195"/>
                    <a:pt x="17" y="195"/>
                  </a:cubicBezTo>
                  <a:cubicBezTo>
                    <a:pt x="7" y="195"/>
                    <a:pt x="0" y="188"/>
                    <a:pt x="0" y="178"/>
                  </a:cubicBezTo>
                  <a:close/>
                  <a:moveTo>
                    <a:pt x="109" y="25"/>
                  </a:moveTo>
                  <a:cubicBezTo>
                    <a:pt x="108" y="25"/>
                    <a:pt x="108" y="25"/>
                    <a:pt x="10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0" y="25"/>
                    <a:pt x="5" y="30"/>
                    <a:pt x="5" y="37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5" y="185"/>
                    <a:pt x="10" y="190"/>
                    <a:pt x="17" y="190"/>
                  </a:cubicBezTo>
                  <a:cubicBezTo>
                    <a:pt x="121" y="190"/>
                    <a:pt x="121" y="190"/>
                    <a:pt x="121" y="190"/>
                  </a:cubicBezTo>
                  <a:cubicBezTo>
                    <a:pt x="128" y="190"/>
                    <a:pt x="133" y="185"/>
                    <a:pt x="133" y="178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3" y="30"/>
                    <a:pt x="128" y="25"/>
                    <a:pt x="121" y="25"/>
                  </a:cubicBezTo>
                  <a:lnTo>
                    <a:pt x="109" y="25"/>
                  </a:lnTo>
                  <a:close/>
                  <a:moveTo>
                    <a:pt x="59" y="15"/>
                  </a:moveTo>
                  <a:cubicBezTo>
                    <a:pt x="38" y="15"/>
                    <a:pt x="38" y="15"/>
                    <a:pt x="38" y="15"/>
                  </a:cubicBezTo>
                  <a:cubicBezTo>
                    <a:pt x="36" y="15"/>
                    <a:pt x="33" y="17"/>
                    <a:pt x="32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1" y="18"/>
                    <a:pt x="60" y="17"/>
                    <a:pt x="59" y="15"/>
                  </a:cubicBezTo>
                  <a:close/>
                  <a:moveTo>
                    <a:pt x="100" y="15"/>
                  </a:moveTo>
                  <a:cubicBezTo>
                    <a:pt x="79" y="15"/>
                    <a:pt x="79" y="15"/>
                    <a:pt x="79" y="15"/>
                  </a:cubicBezTo>
                  <a:cubicBezTo>
                    <a:pt x="78" y="17"/>
                    <a:pt x="77" y="18"/>
                    <a:pt x="75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5" y="17"/>
                    <a:pt x="102" y="15"/>
                    <a:pt x="100" y="15"/>
                  </a:cubicBezTo>
                  <a:close/>
                  <a:moveTo>
                    <a:pt x="68" y="6"/>
                  </a:moveTo>
                  <a:cubicBezTo>
                    <a:pt x="66" y="6"/>
                    <a:pt x="63" y="8"/>
                    <a:pt x="63" y="11"/>
                  </a:cubicBezTo>
                  <a:cubicBezTo>
                    <a:pt x="63" y="11"/>
                    <a:pt x="63" y="12"/>
                    <a:pt x="64" y="12"/>
                  </a:cubicBezTo>
                  <a:cubicBezTo>
                    <a:pt x="64" y="14"/>
                    <a:pt x="66" y="16"/>
                    <a:pt x="68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2" y="16"/>
                    <a:pt x="74" y="14"/>
                    <a:pt x="75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8"/>
                    <a:pt x="73" y="6"/>
                    <a:pt x="70" y="6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iSlíḓé"/>
            <p:cNvSpPr/>
            <p:nvPr/>
          </p:nvSpPr>
          <p:spPr bwMode="auto">
            <a:xfrm>
              <a:off x="6815138" y="1190626"/>
              <a:ext cx="508000" cy="711200"/>
            </a:xfrm>
            <a:custGeom>
              <a:avLst/>
              <a:gdLst>
                <a:gd name="T0" fmla="*/ 2 w 141"/>
                <a:gd name="T1" fmla="*/ 38 h 197"/>
                <a:gd name="T2" fmla="*/ 28 w 141"/>
                <a:gd name="T3" fmla="*/ 22 h 197"/>
                <a:gd name="T4" fmla="*/ 59 w 141"/>
                <a:gd name="T5" fmla="*/ 12 h 197"/>
                <a:gd name="T6" fmla="*/ 71 w 141"/>
                <a:gd name="T7" fmla="*/ 2 h 197"/>
                <a:gd name="T8" fmla="*/ 101 w 141"/>
                <a:gd name="T9" fmla="*/ 12 h 197"/>
                <a:gd name="T10" fmla="*/ 114 w 141"/>
                <a:gd name="T11" fmla="*/ 21 h 197"/>
                <a:gd name="T12" fmla="*/ 122 w 141"/>
                <a:gd name="T13" fmla="*/ 22 h 197"/>
                <a:gd name="T14" fmla="*/ 138 w 141"/>
                <a:gd name="T15" fmla="*/ 179 h 197"/>
                <a:gd name="T16" fmla="*/ 18 w 141"/>
                <a:gd name="T17" fmla="*/ 195 h 197"/>
                <a:gd name="T18" fmla="*/ 1 w 141"/>
                <a:gd name="T19" fmla="*/ 179 h 197"/>
                <a:gd name="T20" fmla="*/ 122 w 141"/>
                <a:gd name="T21" fmla="*/ 197 h 197"/>
                <a:gd name="T22" fmla="*/ 122 w 141"/>
                <a:gd name="T23" fmla="*/ 19 h 197"/>
                <a:gd name="T24" fmla="*/ 114 w 141"/>
                <a:gd name="T25" fmla="*/ 19 h 197"/>
                <a:gd name="T26" fmla="*/ 113 w 141"/>
                <a:gd name="T27" fmla="*/ 20 h 197"/>
                <a:gd name="T28" fmla="*/ 81 w 141"/>
                <a:gd name="T29" fmla="*/ 11 h 197"/>
                <a:gd name="T30" fmla="*/ 69 w 141"/>
                <a:gd name="T31" fmla="*/ 0 h 197"/>
                <a:gd name="T32" fmla="*/ 59 w 141"/>
                <a:gd name="T33" fmla="*/ 10 h 197"/>
                <a:gd name="T34" fmla="*/ 28 w 141"/>
                <a:gd name="T35" fmla="*/ 20 h 197"/>
                <a:gd name="T36" fmla="*/ 0 w 141"/>
                <a:gd name="T37" fmla="*/ 38 h 197"/>
                <a:gd name="T38" fmla="*/ 110 w 141"/>
                <a:gd name="T39" fmla="*/ 26 h 197"/>
                <a:gd name="T40" fmla="*/ 109 w 141"/>
                <a:gd name="T41" fmla="*/ 25 h 197"/>
                <a:gd name="T42" fmla="*/ 30 w 141"/>
                <a:gd name="T43" fmla="*/ 25 h 197"/>
                <a:gd name="T44" fmla="*/ 5 w 141"/>
                <a:gd name="T45" fmla="*/ 179 h 197"/>
                <a:gd name="T46" fmla="*/ 135 w 141"/>
                <a:gd name="T47" fmla="*/ 179 h 197"/>
                <a:gd name="T48" fmla="*/ 110 w 141"/>
                <a:gd name="T49" fmla="*/ 25 h 197"/>
                <a:gd name="T50" fmla="*/ 110 w 141"/>
                <a:gd name="T51" fmla="*/ 26 h 197"/>
                <a:gd name="T52" fmla="*/ 133 w 141"/>
                <a:gd name="T53" fmla="*/ 38 h 197"/>
                <a:gd name="T54" fmla="*/ 18 w 141"/>
                <a:gd name="T55" fmla="*/ 190 h 197"/>
                <a:gd name="T56" fmla="*/ 18 w 141"/>
                <a:gd name="T57" fmla="*/ 27 h 197"/>
                <a:gd name="T58" fmla="*/ 31 w 141"/>
                <a:gd name="T59" fmla="*/ 27 h 197"/>
                <a:gd name="T60" fmla="*/ 110 w 141"/>
                <a:gd name="T61" fmla="*/ 27 h 197"/>
                <a:gd name="T62" fmla="*/ 60 w 141"/>
                <a:gd name="T63" fmla="*/ 15 h 197"/>
                <a:gd name="T64" fmla="*/ 33 w 141"/>
                <a:gd name="T65" fmla="*/ 21 h 197"/>
                <a:gd name="T66" fmla="*/ 65 w 141"/>
                <a:gd name="T67" fmla="*/ 21 h 197"/>
                <a:gd name="T68" fmla="*/ 60 w 141"/>
                <a:gd name="T69" fmla="*/ 15 h 197"/>
                <a:gd name="T70" fmla="*/ 63 w 141"/>
                <a:gd name="T71" fmla="*/ 21 h 197"/>
                <a:gd name="T72" fmla="*/ 33 w 141"/>
                <a:gd name="T73" fmla="*/ 19 h 197"/>
                <a:gd name="T74" fmla="*/ 39 w 141"/>
                <a:gd name="T75" fmla="*/ 17 h 197"/>
                <a:gd name="T76" fmla="*/ 59 w 141"/>
                <a:gd name="T77" fmla="*/ 17 h 197"/>
                <a:gd name="T78" fmla="*/ 101 w 141"/>
                <a:gd name="T79" fmla="*/ 15 h 197"/>
                <a:gd name="T80" fmla="*/ 76 w 141"/>
                <a:gd name="T81" fmla="*/ 20 h 197"/>
                <a:gd name="T82" fmla="*/ 107 w 141"/>
                <a:gd name="T83" fmla="*/ 21 h 197"/>
                <a:gd name="T84" fmla="*/ 101 w 141"/>
                <a:gd name="T85" fmla="*/ 15 h 197"/>
                <a:gd name="T86" fmla="*/ 106 w 141"/>
                <a:gd name="T87" fmla="*/ 21 h 197"/>
                <a:gd name="T88" fmla="*/ 76 w 141"/>
                <a:gd name="T89" fmla="*/ 19 h 197"/>
                <a:gd name="T90" fmla="*/ 81 w 141"/>
                <a:gd name="T91" fmla="*/ 17 h 197"/>
                <a:gd name="T92" fmla="*/ 101 w 141"/>
                <a:gd name="T93" fmla="*/ 17 h 197"/>
                <a:gd name="T94" fmla="*/ 69 w 141"/>
                <a:gd name="T95" fmla="*/ 6 h 197"/>
                <a:gd name="T96" fmla="*/ 63 w 141"/>
                <a:gd name="T97" fmla="*/ 13 h 197"/>
                <a:gd name="T98" fmla="*/ 77 w 141"/>
                <a:gd name="T99" fmla="*/ 13 h 197"/>
                <a:gd name="T100" fmla="*/ 69 w 141"/>
                <a:gd name="T101" fmla="*/ 6 h 197"/>
                <a:gd name="T102" fmla="*/ 71 w 141"/>
                <a:gd name="T103" fmla="*/ 8 h 197"/>
                <a:gd name="T104" fmla="*/ 71 w 141"/>
                <a:gd name="T105" fmla="*/ 16 h 197"/>
                <a:gd name="T106" fmla="*/ 66 w 141"/>
                <a:gd name="T107" fmla="*/ 13 h 197"/>
                <a:gd name="T108" fmla="*/ 69 w 141"/>
                <a:gd name="T109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1" h="197">
                  <a:moveTo>
                    <a:pt x="1" y="179"/>
                  </a:moveTo>
                  <a:cubicBezTo>
                    <a:pt x="2" y="179"/>
                    <a:pt x="2" y="179"/>
                    <a:pt x="2" y="17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3"/>
                    <a:pt x="4" y="29"/>
                    <a:pt x="6" y="26"/>
                  </a:cubicBezTo>
                  <a:cubicBezTo>
                    <a:pt x="9" y="23"/>
                    <a:pt x="13" y="22"/>
                    <a:pt x="1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9" y="21"/>
                    <a:pt x="29" y="21"/>
                  </a:cubicBezTo>
                  <a:cubicBezTo>
                    <a:pt x="30" y="16"/>
                    <a:pt x="34" y="12"/>
                    <a:pt x="3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0" y="12"/>
                    <a:pt x="60" y="12"/>
                    <a:pt x="60" y="11"/>
                  </a:cubicBezTo>
                  <a:cubicBezTo>
                    <a:pt x="60" y="6"/>
                    <a:pt x="64" y="2"/>
                    <a:pt x="69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6" y="2"/>
                    <a:pt x="80" y="6"/>
                    <a:pt x="80" y="11"/>
                  </a:cubicBezTo>
                  <a:cubicBezTo>
                    <a:pt x="80" y="12"/>
                    <a:pt x="81" y="12"/>
                    <a:pt x="8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6" y="12"/>
                    <a:pt x="110" y="16"/>
                    <a:pt x="111" y="21"/>
                  </a:cubicBezTo>
                  <a:cubicBezTo>
                    <a:pt x="111" y="21"/>
                    <a:pt x="112" y="21"/>
                    <a:pt x="112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7" y="22"/>
                    <a:pt x="131" y="23"/>
                    <a:pt x="134" y="26"/>
                  </a:cubicBezTo>
                  <a:cubicBezTo>
                    <a:pt x="137" y="29"/>
                    <a:pt x="138" y="33"/>
                    <a:pt x="138" y="38"/>
                  </a:cubicBezTo>
                  <a:cubicBezTo>
                    <a:pt x="138" y="179"/>
                    <a:pt x="138" y="179"/>
                    <a:pt x="138" y="179"/>
                  </a:cubicBezTo>
                  <a:cubicBezTo>
                    <a:pt x="138" y="184"/>
                    <a:pt x="137" y="188"/>
                    <a:pt x="134" y="191"/>
                  </a:cubicBezTo>
                  <a:cubicBezTo>
                    <a:pt x="131" y="194"/>
                    <a:pt x="127" y="195"/>
                    <a:pt x="122" y="195"/>
                  </a:cubicBezTo>
                  <a:cubicBezTo>
                    <a:pt x="18" y="195"/>
                    <a:pt x="18" y="195"/>
                    <a:pt x="18" y="195"/>
                  </a:cubicBezTo>
                  <a:cubicBezTo>
                    <a:pt x="13" y="195"/>
                    <a:pt x="9" y="194"/>
                    <a:pt x="6" y="191"/>
                  </a:cubicBezTo>
                  <a:cubicBezTo>
                    <a:pt x="4" y="188"/>
                    <a:pt x="2" y="184"/>
                    <a:pt x="2" y="179"/>
                  </a:cubicBezTo>
                  <a:cubicBezTo>
                    <a:pt x="1" y="179"/>
                    <a:pt x="1" y="179"/>
                    <a:pt x="1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9"/>
                    <a:pt x="8" y="197"/>
                    <a:pt x="18" y="197"/>
                  </a:cubicBezTo>
                  <a:cubicBezTo>
                    <a:pt x="122" y="197"/>
                    <a:pt x="122" y="197"/>
                    <a:pt x="122" y="197"/>
                  </a:cubicBezTo>
                  <a:cubicBezTo>
                    <a:pt x="132" y="197"/>
                    <a:pt x="141" y="189"/>
                    <a:pt x="141" y="179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1" y="28"/>
                    <a:pt x="132" y="19"/>
                    <a:pt x="122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2" y="14"/>
                    <a:pt x="107" y="10"/>
                    <a:pt x="10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5"/>
                    <a:pt x="77" y="0"/>
                    <a:pt x="7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3" y="0"/>
                    <a:pt x="58" y="5"/>
                    <a:pt x="58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3" y="10"/>
                    <a:pt x="28" y="14"/>
                    <a:pt x="27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8" y="19"/>
                    <a:pt x="0" y="28"/>
                    <a:pt x="0" y="38"/>
                  </a:cubicBezTo>
                  <a:cubicBezTo>
                    <a:pt x="0" y="179"/>
                    <a:pt x="0" y="179"/>
                    <a:pt x="0" y="179"/>
                  </a:cubicBezTo>
                  <a:lnTo>
                    <a:pt x="1" y="179"/>
                  </a:lnTo>
                  <a:close/>
                  <a:moveTo>
                    <a:pt x="110" y="26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1" y="25"/>
                    <a:pt x="5" y="31"/>
                    <a:pt x="5" y="38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5" y="186"/>
                    <a:pt x="11" y="192"/>
                    <a:pt x="18" y="192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9" y="192"/>
                    <a:pt x="135" y="186"/>
                    <a:pt x="135" y="179"/>
                  </a:cubicBezTo>
                  <a:cubicBezTo>
                    <a:pt x="135" y="38"/>
                    <a:pt x="135" y="38"/>
                    <a:pt x="135" y="38"/>
                  </a:cubicBezTo>
                  <a:cubicBezTo>
                    <a:pt x="135" y="31"/>
                    <a:pt x="129" y="25"/>
                    <a:pt x="122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7"/>
                    <a:pt x="110" y="27"/>
                    <a:pt x="110" y="27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8" y="27"/>
                    <a:pt x="133" y="32"/>
                    <a:pt x="133" y="38"/>
                  </a:cubicBezTo>
                  <a:cubicBezTo>
                    <a:pt x="133" y="179"/>
                    <a:pt x="133" y="179"/>
                    <a:pt x="133" y="179"/>
                  </a:cubicBezTo>
                  <a:cubicBezTo>
                    <a:pt x="133" y="185"/>
                    <a:pt x="128" y="190"/>
                    <a:pt x="122" y="190"/>
                  </a:cubicBezTo>
                  <a:cubicBezTo>
                    <a:pt x="18" y="190"/>
                    <a:pt x="18" y="190"/>
                    <a:pt x="18" y="190"/>
                  </a:cubicBezTo>
                  <a:cubicBezTo>
                    <a:pt x="12" y="190"/>
                    <a:pt x="7" y="185"/>
                    <a:pt x="7" y="17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2"/>
                    <a:pt x="12" y="27"/>
                    <a:pt x="18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110" y="27"/>
                    <a:pt x="110" y="27"/>
                    <a:pt x="110" y="27"/>
                  </a:cubicBezTo>
                  <a:cubicBezTo>
                    <a:pt x="110" y="27"/>
                    <a:pt x="110" y="27"/>
                    <a:pt x="110" y="27"/>
                  </a:cubicBezTo>
                  <a:lnTo>
                    <a:pt x="110" y="26"/>
                  </a:lnTo>
                  <a:close/>
                  <a:moveTo>
                    <a:pt x="60" y="16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6" y="15"/>
                    <a:pt x="34" y="17"/>
                    <a:pt x="32" y="20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5" y="21"/>
                    <a:pt x="65" y="21"/>
                  </a:cubicBezTo>
                  <a:cubicBezTo>
                    <a:pt x="65" y="20"/>
                    <a:pt x="65" y="20"/>
                    <a:pt x="64" y="20"/>
                  </a:cubicBezTo>
                  <a:cubicBezTo>
                    <a:pt x="63" y="19"/>
                    <a:pt x="62" y="17"/>
                    <a:pt x="61" y="16"/>
                  </a:cubicBezTo>
                  <a:cubicBezTo>
                    <a:pt x="61" y="15"/>
                    <a:pt x="61" y="15"/>
                    <a:pt x="60" y="15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9"/>
                    <a:pt x="61" y="20"/>
                    <a:pt x="63" y="21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19"/>
                    <a:pt x="37" y="17"/>
                    <a:pt x="39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7"/>
                    <a:pt x="59" y="17"/>
                    <a:pt x="59" y="17"/>
                  </a:cubicBezTo>
                  <a:lnTo>
                    <a:pt x="60" y="16"/>
                  </a:lnTo>
                  <a:close/>
                  <a:moveTo>
                    <a:pt x="101" y="16"/>
                  </a:moveTo>
                  <a:cubicBezTo>
                    <a:pt x="101" y="15"/>
                    <a:pt x="101" y="15"/>
                    <a:pt x="101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15"/>
                    <a:pt x="79" y="15"/>
                    <a:pt x="79" y="16"/>
                  </a:cubicBezTo>
                  <a:cubicBezTo>
                    <a:pt x="78" y="17"/>
                    <a:pt x="77" y="19"/>
                    <a:pt x="76" y="20"/>
                  </a:cubicBezTo>
                  <a:cubicBezTo>
                    <a:pt x="75" y="20"/>
                    <a:pt x="75" y="20"/>
                    <a:pt x="75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17"/>
                    <a:pt x="104" y="15"/>
                    <a:pt x="101" y="15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3" y="17"/>
                    <a:pt x="105" y="19"/>
                    <a:pt x="106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0"/>
                    <a:pt x="80" y="19"/>
                    <a:pt x="81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101" y="17"/>
                    <a:pt x="101" y="17"/>
                    <a:pt x="101" y="17"/>
                  </a:cubicBezTo>
                  <a:lnTo>
                    <a:pt x="101" y="16"/>
                  </a:lnTo>
                  <a:close/>
                  <a:moveTo>
                    <a:pt x="69" y="7"/>
                  </a:moveTo>
                  <a:cubicBezTo>
                    <a:pt x="69" y="6"/>
                    <a:pt x="69" y="6"/>
                    <a:pt x="69" y="6"/>
                  </a:cubicBezTo>
                  <a:cubicBezTo>
                    <a:pt x="66" y="6"/>
                    <a:pt x="63" y="8"/>
                    <a:pt x="63" y="12"/>
                  </a:cubicBezTo>
                  <a:cubicBezTo>
                    <a:pt x="63" y="12"/>
                    <a:pt x="63" y="13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4" y="16"/>
                    <a:pt x="67" y="18"/>
                    <a:pt x="69" y="1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73" y="18"/>
                    <a:pt x="76" y="16"/>
                    <a:pt x="77" y="13"/>
                  </a:cubicBezTo>
                  <a:cubicBezTo>
                    <a:pt x="77" y="13"/>
                    <a:pt x="77" y="12"/>
                    <a:pt x="77" y="12"/>
                  </a:cubicBezTo>
                  <a:cubicBezTo>
                    <a:pt x="77" y="8"/>
                    <a:pt x="74" y="6"/>
                    <a:pt x="71" y="6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3" y="8"/>
                    <a:pt x="75" y="9"/>
                    <a:pt x="75" y="12"/>
                  </a:cubicBezTo>
                  <a:cubicBezTo>
                    <a:pt x="75" y="12"/>
                    <a:pt x="75" y="12"/>
                    <a:pt x="75" y="13"/>
                  </a:cubicBezTo>
                  <a:cubicBezTo>
                    <a:pt x="74" y="15"/>
                    <a:pt x="73" y="16"/>
                    <a:pt x="71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6" y="15"/>
                    <a:pt x="66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9"/>
                    <a:pt x="67" y="8"/>
                    <a:pt x="69" y="8"/>
                  </a:cubicBezTo>
                  <a:lnTo>
                    <a:pt x="69" y="7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šľíḋè"/>
            <p:cNvSpPr/>
            <p:nvPr/>
          </p:nvSpPr>
          <p:spPr bwMode="auto">
            <a:xfrm>
              <a:off x="6897688" y="1354138"/>
              <a:ext cx="339725" cy="468313"/>
            </a:xfrm>
            <a:custGeom>
              <a:avLst/>
              <a:gdLst>
                <a:gd name="T0" fmla="*/ 0 w 94"/>
                <a:gd name="T1" fmla="*/ 128 h 130"/>
                <a:gd name="T2" fmla="*/ 0 w 94"/>
                <a:gd name="T3" fmla="*/ 3 h 130"/>
                <a:gd name="T4" fmla="*/ 2 w 94"/>
                <a:gd name="T5" fmla="*/ 0 h 130"/>
                <a:gd name="T6" fmla="*/ 92 w 94"/>
                <a:gd name="T7" fmla="*/ 0 h 130"/>
                <a:gd name="T8" fmla="*/ 94 w 94"/>
                <a:gd name="T9" fmla="*/ 3 h 130"/>
                <a:gd name="T10" fmla="*/ 94 w 94"/>
                <a:gd name="T11" fmla="*/ 128 h 130"/>
                <a:gd name="T12" fmla="*/ 92 w 94"/>
                <a:gd name="T13" fmla="*/ 130 h 130"/>
                <a:gd name="T14" fmla="*/ 2 w 94"/>
                <a:gd name="T15" fmla="*/ 130 h 130"/>
                <a:gd name="T16" fmla="*/ 0 w 94"/>
                <a:gd name="T17" fmla="*/ 128 h 130"/>
                <a:gd name="T18" fmla="*/ 89 w 94"/>
                <a:gd name="T19" fmla="*/ 6 h 130"/>
                <a:gd name="T20" fmla="*/ 5 w 94"/>
                <a:gd name="T21" fmla="*/ 6 h 130"/>
                <a:gd name="T22" fmla="*/ 5 w 94"/>
                <a:gd name="T23" fmla="*/ 125 h 130"/>
                <a:gd name="T24" fmla="*/ 89 w 94"/>
                <a:gd name="T25" fmla="*/ 125 h 130"/>
                <a:gd name="T26" fmla="*/ 89 w 94"/>
                <a:gd name="T27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130">
                  <a:moveTo>
                    <a:pt x="0" y="128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0"/>
                    <a:pt x="94" y="1"/>
                    <a:pt x="94" y="3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94" y="129"/>
                    <a:pt x="93" y="130"/>
                    <a:pt x="92" y="130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1" y="130"/>
                    <a:pt x="0" y="129"/>
                    <a:pt x="0" y="128"/>
                  </a:cubicBezTo>
                  <a:close/>
                  <a:moveTo>
                    <a:pt x="89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89" y="125"/>
                    <a:pt x="89" y="125"/>
                    <a:pt x="89" y="125"/>
                  </a:cubicBezTo>
                  <a:lnTo>
                    <a:pt x="89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íSliḑe"/>
            <p:cNvSpPr/>
            <p:nvPr/>
          </p:nvSpPr>
          <p:spPr bwMode="auto">
            <a:xfrm>
              <a:off x="6894513" y="1349376"/>
              <a:ext cx="346075" cy="476250"/>
            </a:xfrm>
            <a:custGeom>
              <a:avLst/>
              <a:gdLst>
                <a:gd name="T0" fmla="*/ 1 w 96"/>
                <a:gd name="T1" fmla="*/ 129 h 132"/>
                <a:gd name="T2" fmla="*/ 2 w 96"/>
                <a:gd name="T3" fmla="*/ 129 h 132"/>
                <a:gd name="T4" fmla="*/ 2 w 96"/>
                <a:gd name="T5" fmla="*/ 4 h 132"/>
                <a:gd name="T6" fmla="*/ 3 w 96"/>
                <a:gd name="T7" fmla="*/ 2 h 132"/>
                <a:gd name="T8" fmla="*/ 93 w 96"/>
                <a:gd name="T9" fmla="*/ 2 h 132"/>
                <a:gd name="T10" fmla="*/ 94 w 96"/>
                <a:gd name="T11" fmla="*/ 4 h 132"/>
                <a:gd name="T12" fmla="*/ 94 w 96"/>
                <a:gd name="T13" fmla="*/ 129 h 132"/>
                <a:gd name="T14" fmla="*/ 93 w 96"/>
                <a:gd name="T15" fmla="*/ 130 h 132"/>
                <a:gd name="T16" fmla="*/ 3 w 96"/>
                <a:gd name="T17" fmla="*/ 130 h 132"/>
                <a:gd name="T18" fmla="*/ 2 w 96"/>
                <a:gd name="T19" fmla="*/ 129 h 132"/>
                <a:gd name="T20" fmla="*/ 1 w 96"/>
                <a:gd name="T21" fmla="*/ 129 h 132"/>
                <a:gd name="T22" fmla="*/ 0 w 96"/>
                <a:gd name="T23" fmla="*/ 129 h 132"/>
                <a:gd name="T24" fmla="*/ 3 w 96"/>
                <a:gd name="T25" fmla="*/ 132 h 132"/>
                <a:gd name="T26" fmla="*/ 93 w 96"/>
                <a:gd name="T27" fmla="*/ 132 h 132"/>
                <a:gd name="T28" fmla="*/ 96 w 96"/>
                <a:gd name="T29" fmla="*/ 129 h 132"/>
                <a:gd name="T30" fmla="*/ 96 w 96"/>
                <a:gd name="T31" fmla="*/ 4 h 132"/>
                <a:gd name="T32" fmla="*/ 93 w 96"/>
                <a:gd name="T33" fmla="*/ 0 h 132"/>
                <a:gd name="T34" fmla="*/ 3 w 96"/>
                <a:gd name="T35" fmla="*/ 0 h 132"/>
                <a:gd name="T36" fmla="*/ 0 w 96"/>
                <a:gd name="T37" fmla="*/ 4 h 132"/>
                <a:gd name="T38" fmla="*/ 0 w 96"/>
                <a:gd name="T39" fmla="*/ 129 h 132"/>
                <a:gd name="T40" fmla="*/ 1 w 96"/>
                <a:gd name="T41" fmla="*/ 129 h 132"/>
                <a:gd name="T42" fmla="*/ 90 w 96"/>
                <a:gd name="T43" fmla="*/ 7 h 132"/>
                <a:gd name="T44" fmla="*/ 90 w 96"/>
                <a:gd name="T45" fmla="*/ 6 h 132"/>
                <a:gd name="T46" fmla="*/ 6 w 96"/>
                <a:gd name="T47" fmla="*/ 6 h 132"/>
                <a:gd name="T48" fmla="*/ 5 w 96"/>
                <a:gd name="T49" fmla="*/ 6 h 132"/>
                <a:gd name="T50" fmla="*/ 5 w 96"/>
                <a:gd name="T51" fmla="*/ 7 h 132"/>
                <a:gd name="T52" fmla="*/ 5 w 96"/>
                <a:gd name="T53" fmla="*/ 126 h 132"/>
                <a:gd name="T54" fmla="*/ 5 w 96"/>
                <a:gd name="T55" fmla="*/ 127 h 132"/>
                <a:gd name="T56" fmla="*/ 6 w 96"/>
                <a:gd name="T57" fmla="*/ 127 h 132"/>
                <a:gd name="T58" fmla="*/ 90 w 96"/>
                <a:gd name="T59" fmla="*/ 127 h 132"/>
                <a:gd name="T60" fmla="*/ 91 w 96"/>
                <a:gd name="T61" fmla="*/ 127 h 132"/>
                <a:gd name="T62" fmla="*/ 91 w 96"/>
                <a:gd name="T63" fmla="*/ 126 h 132"/>
                <a:gd name="T64" fmla="*/ 91 w 96"/>
                <a:gd name="T65" fmla="*/ 7 h 132"/>
                <a:gd name="T66" fmla="*/ 91 w 96"/>
                <a:gd name="T67" fmla="*/ 6 h 132"/>
                <a:gd name="T68" fmla="*/ 90 w 96"/>
                <a:gd name="T69" fmla="*/ 6 h 132"/>
                <a:gd name="T70" fmla="*/ 90 w 96"/>
                <a:gd name="T71" fmla="*/ 7 h 132"/>
                <a:gd name="T72" fmla="*/ 89 w 96"/>
                <a:gd name="T73" fmla="*/ 7 h 132"/>
                <a:gd name="T74" fmla="*/ 89 w 96"/>
                <a:gd name="T75" fmla="*/ 125 h 132"/>
                <a:gd name="T76" fmla="*/ 7 w 96"/>
                <a:gd name="T77" fmla="*/ 125 h 132"/>
                <a:gd name="T78" fmla="*/ 7 w 96"/>
                <a:gd name="T79" fmla="*/ 8 h 132"/>
                <a:gd name="T80" fmla="*/ 90 w 96"/>
                <a:gd name="T81" fmla="*/ 8 h 132"/>
                <a:gd name="T82" fmla="*/ 90 w 96"/>
                <a:gd name="T83" fmla="*/ 7 h 132"/>
                <a:gd name="T84" fmla="*/ 89 w 96"/>
                <a:gd name="T85" fmla="*/ 7 h 132"/>
                <a:gd name="T86" fmla="*/ 90 w 96"/>
                <a:gd name="T87" fmla="*/ 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" h="132">
                  <a:moveTo>
                    <a:pt x="1" y="129"/>
                  </a:moveTo>
                  <a:cubicBezTo>
                    <a:pt x="2" y="129"/>
                    <a:pt x="2" y="129"/>
                    <a:pt x="2" y="12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4" y="2"/>
                    <a:pt x="94" y="3"/>
                    <a:pt x="94" y="4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30"/>
                    <a:pt x="9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0"/>
                    <a:pt x="2" y="129"/>
                    <a:pt x="2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1"/>
                    <a:pt x="1" y="132"/>
                    <a:pt x="3" y="132"/>
                  </a:cubicBezTo>
                  <a:cubicBezTo>
                    <a:pt x="93" y="132"/>
                    <a:pt x="93" y="132"/>
                    <a:pt x="93" y="132"/>
                  </a:cubicBezTo>
                  <a:cubicBezTo>
                    <a:pt x="95" y="132"/>
                    <a:pt x="96" y="131"/>
                    <a:pt x="96" y="129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5" y="0"/>
                    <a:pt x="9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29"/>
                    <a:pt x="0" y="129"/>
                    <a:pt x="0" y="129"/>
                  </a:cubicBezTo>
                  <a:lnTo>
                    <a:pt x="1" y="129"/>
                  </a:lnTo>
                  <a:close/>
                  <a:moveTo>
                    <a:pt x="90" y="7"/>
                  </a:moveTo>
                  <a:cubicBezTo>
                    <a:pt x="90" y="6"/>
                    <a:pt x="90" y="6"/>
                    <a:pt x="90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9" y="7"/>
                    <a:pt x="89" y="7"/>
                  </a:cubicBezTo>
                  <a:lnTo>
                    <a:pt x="90" y="7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îş1îdê"/>
            <p:cNvSpPr/>
            <p:nvPr/>
          </p:nvSpPr>
          <p:spPr bwMode="auto">
            <a:xfrm>
              <a:off x="6954838" y="1428751"/>
              <a:ext cx="223838" cy="22225"/>
            </a:xfrm>
            <a:custGeom>
              <a:avLst/>
              <a:gdLst>
                <a:gd name="T0" fmla="*/ 3 w 62"/>
                <a:gd name="T1" fmla="*/ 6 h 6"/>
                <a:gd name="T2" fmla="*/ 59 w 62"/>
                <a:gd name="T3" fmla="*/ 6 h 6"/>
                <a:gd name="T4" fmla="*/ 62 w 62"/>
                <a:gd name="T5" fmla="*/ 3 h 6"/>
                <a:gd name="T6" fmla="*/ 59 w 62"/>
                <a:gd name="T7" fmla="*/ 0 h 6"/>
                <a:gd name="T8" fmla="*/ 3 w 62"/>
                <a:gd name="T9" fmla="*/ 0 h 6"/>
                <a:gd name="T10" fmla="*/ 0 w 62"/>
                <a:gd name="T11" fmla="*/ 3 h 6"/>
                <a:gd name="T12" fmla="*/ 3 w 6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">
                  <a:moveTo>
                    <a:pt x="3" y="6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61" y="6"/>
                    <a:pt x="62" y="4"/>
                    <a:pt x="62" y="3"/>
                  </a:cubicBezTo>
                  <a:cubicBezTo>
                    <a:pt x="62" y="2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Sḷíḓê"/>
            <p:cNvSpPr/>
            <p:nvPr/>
          </p:nvSpPr>
          <p:spPr bwMode="auto">
            <a:xfrm>
              <a:off x="6951663" y="1425576"/>
              <a:ext cx="231775" cy="28575"/>
            </a:xfrm>
            <a:custGeom>
              <a:avLst/>
              <a:gdLst>
                <a:gd name="T0" fmla="*/ 4 w 64"/>
                <a:gd name="T1" fmla="*/ 7 h 8"/>
                <a:gd name="T2" fmla="*/ 4 w 64"/>
                <a:gd name="T3" fmla="*/ 8 h 8"/>
                <a:gd name="T4" fmla="*/ 60 w 64"/>
                <a:gd name="T5" fmla="*/ 8 h 8"/>
                <a:gd name="T6" fmla="*/ 64 w 64"/>
                <a:gd name="T7" fmla="*/ 4 h 8"/>
                <a:gd name="T8" fmla="*/ 60 w 64"/>
                <a:gd name="T9" fmla="*/ 0 h 8"/>
                <a:gd name="T10" fmla="*/ 4 w 64"/>
                <a:gd name="T11" fmla="*/ 0 h 8"/>
                <a:gd name="T12" fmla="*/ 0 w 64"/>
                <a:gd name="T13" fmla="*/ 4 h 8"/>
                <a:gd name="T14" fmla="*/ 4 w 64"/>
                <a:gd name="T15" fmla="*/ 8 h 8"/>
                <a:gd name="T16" fmla="*/ 4 w 64"/>
                <a:gd name="T17" fmla="*/ 7 h 8"/>
                <a:gd name="T18" fmla="*/ 4 w 64"/>
                <a:gd name="T19" fmla="*/ 6 h 8"/>
                <a:gd name="T20" fmla="*/ 2 w 64"/>
                <a:gd name="T21" fmla="*/ 4 h 8"/>
                <a:gd name="T22" fmla="*/ 4 w 64"/>
                <a:gd name="T23" fmla="*/ 2 h 8"/>
                <a:gd name="T24" fmla="*/ 60 w 64"/>
                <a:gd name="T25" fmla="*/ 2 h 8"/>
                <a:gd name="T26" fmla="*/ 62 w 64"/>
                <a:gd name="T27" fmla="*/ 4 h 8"/>
                <a:gd name="T28" fmla="*/ 60 w 64"/>
                <a:gd name="T29" fmla="*/ 6 h 8"/>
                <a:gd name="T30" fmla="*/ 4 w 64"/>
                <a:gd name="T31" fmla="*/ 6 h 8"/>
                <a:gd name="T32" fmla="*/ 4 w 64"/>
                <a:gd name="T3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8">
                  <a:moveTo>
                    <a:pt x="4" y="7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3"/>
                    <a:pt x="62" y="4"/>
                  </a:cubicBezTo>
                  <a:cubicBezTo>
                    <a:pt x="62" y="5"/>
                    <a:pt x="61" y="6"/>
                    <a:pt x="60" y="6"/>
                  </a:cubicBezTo>
                  <a:cubicBezTo>
                    <a:pt x="4" y="6"/>
                    <a:pt x="4" y="6"/>
                    <a:pt x="4" y="6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ïṣ1íḓè"/>
            <p:cNvSpPr/>
            <p:nvPr/>
          </p:nvSpPr>
          <p:spPr bwMode="auto">
            <a:xfrm>
              <a:off x="6954838" y="1504951"/>
              <a:ext cx="223838" cy="17463"/>
            </a:xfrm>
            <a:custGeom>
              <a:avLst/>
              <a:gdLst>
                <a:gd name="T0" fmla="*/ 3 w 62"/>
                <a:gd name="T1" fmla="*/ 5 h 5"/>
                <a:gd name="T2" fmla="*/ 59 w 62"/>
                <a:gd name="T3" fmla="*/ 5 h 5"/>
                <a:gd name="T4" fmla="*/ 62 w 62"/>
                <a:gd name="T5" fmla="*/ 2 h 5"/>
                <a:gd name="T6" fmla="*/ 59 w 62"/>
                <a:gd name="T7" fmla="*/ 0 h 5"/>
                <a:gd name="T8" fmla="*/ 3 w 62"/>
                <a:gd name="T9" fmla="*/ 0 h 5"/>
                <a:gd name="T10" fmla="*/ 0 w 62"/>
                <a:gd name="T11" fmla="*/ 2 h 5"/>
                <a:gd name="T12" fmla="*/ 3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3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1" y="5"/>
                    <a:pt x="62" y="4"/>
                    <a:pt x="62" y="2"/>
                  </a:cubicBezTo>
                  <a:cubicBezTo>
                    <a:pt x="62" y="1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ïŝľîḑè"/>
            <p:cNvSpPr/>
            <p:nvPr/>
          </p:nvSpPr>
          <p:spPr bwMode="auto">
            <a:xfrm>
              <a:off x="6951663" y="1501776"/>
              <a:ext cx="231775" cy="25400"/>
            </a:xfrm>
            <a:custGeom>
              <a:avLst/>
              <a:gdLst>
                <a:gd name="T0" fmla="*/ 4 w 64"/>
                <a:gd name="T1" fmla="*/ 6 h 7"/>
                <a:gd name="T2" fmla="*/ 4 w 64"/>
                <a:gd name="T3" fmla="*/ 7 h 7"/>
                <a:gd name="T4" fmla="*/ 60 w 64"/>
                <a:gd name="T5" fmla="*/ 7 h 7"/>
                <a:gd name="T6" fmla="*/ 64 w 64"/>
                <a:gd name="T7" fmla="*/ 3 h 7"/>
                <a:gd name="T8" fmla="*/ 60 w 64"/>
                <a:gd name="T9" fmla="*/ 0 h 7"/>
                <a:gd name="T10" fmla="*/ 4 w 64"/>
                <a:gd name="T11" fmla="*/ 0 h 7"/>
                <a:gd name="T12" fmla="*/ 0 w 64"/>
                <a:gd name="T13" fmla="*/ 3 h 7"/>
                <a:gd name="T14" fmla="*/ 4 w 64"/>
                <a:gd name="T15" fmla="*/ 7 h 7"/>
                <a:gd name="T16" fmla="*/ 4 w 64"/>
                <a:gd name="T17" fmla="*/ 6 h 7"/>
                <a:gd name="T18" fmla="*/ 4 w 64"/>
                <a:gd name="T19" fmla="*/ 5 h 7"/>
                <a:gd name="T20" fmla="*/ 2 w 64"/>
                <a:gd name="T21" fmla="*/ 3 h 7"/>
                <a:gd name="T22" fmla="*/ 4 w 64"/>
                <a:gd name="T23" fmla="*/ 2 h 7"/>
                <a:gd name="T24" fmla="*/ 60 w 64"/>
                <a:gd name="T25" fmla="*/ 2 h 7"/>
                <a:gd name="T26" fmla="*/ 62 w 64"/>
                <a:gd name="T27" fmla="*/ 3 h 7"/>
                <a:gd name="T28" fmla="*/ 60 w 64"/>
                <a:gd name="T29" fmla="*/ 5 h 7"/>
                <a:gd name="T30" fmla="*/ 4 w 64"/>
                <a:gd name="T31" fmla="*/ 5 h 7"/>
                <a:gd name="T32" fmla="*/ 4 w 64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">
                  <a:moveTo>
                    <a:pt x="4" y="6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7"/>
                    <a:pt x="64" y="5"/>
                    <a:pt x="64" y="3"/>
                  </a:cubicBezTo>
                  <a:cubicBezTo>
                    <a:pt x="64" y="1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4"/>
                    <a:pt x="2" y="3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3"/>
                    <a:pt x="62" y="3"/>
                  </a:cubicBezTo>
                  <a:cubicBezTo>
                    <a:pt x="62" y="4"/>
                    <a:pt x="61" y="5"/>
                    <a:pt x="60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S1ide"/>
            <p:cNvSpPr/>
            <p:nvPr/>
          </p:nvSpPr>
          <p:spPr bwMode="auto">
            <a:xfrm>
              <a:off x="6954838" y="1576388"/>
              <a:ext cx="223838" cy="19050"/>
            </a:xfrm>
            <a:custGeom>
              <a:avLst/>
              <a:gdLst>
                <a:gd name="T0" fmla="*/ 3 w 62"/>
                <a:gd name="T1" fmla="*/ 5 h 5"/>
                <a:gd name="T2" fmla="*/ 59 w 62"/>
                <a:gd name="T3" fmla="*/ 5 h 5"/>
                <a:gd name="T4" fmla="*/ 62 w 62"/>
                <a:gd name="T5" fmla="*/ 3 h 5"/>
                <a:gd name="T6" fmla="*/ 59 w 62"/>
                <a:gd name="T7" fmla="*/ 0 h 5"/>
                <a:gd name="T8" fmla="*/ 3 w 62"/>
                <a:gd name="T9" fmla="*/ 0 h 5"/>
                <a:gd name="T10" fmla="*/ 0 w 62"/>
                <a:gd name="T11" fmla="*/ 3 h 5"/>
                <a:gd name="T12" fmla="*/ 3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3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1" y="5"/>
                    <a:pt x="62" y="4"/>
                    <a:pt x="62" y="3"/>
                  </a:cubicBezTo>
                  <a:cubicBezTo>
                    <a:pt x="62" y="1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ṡľïḍê"/>
            <p:cNvSpPr/>
            <p:nvPr/>
          </p:nvSpPr>
          <p:spPr bwMode="auto">
            <a:xfrm>
              <a:off x="6951663" y="1573213"/>
              <a:ext cx="231775" cy="25400"/>
            </a:xfrm>
            <a:custGeom>
              <a:avLst/>
              <a:gdLst>
                <a:gd name="T0" fmla="*/ 4 w 64"/>
                <a:gd name="T1" fmla="*/ 6 h 7"/>
                <a:gd name="T2" fmla="*/ 4 w 64"/>
                <a:gd name="T3" fmla="*/ 7 h 7"/>
                <a:gd name="T4" fmla="*/ 60 w 64"/>
                <a:gd name="T5" fmla="*/ 7 h 7"/>
                <a:gd name="T6" fmla="*/ 64 w 64"/>
                <a:gd name="T7" fmla="*/ 4 h 7"/>
                <a:gd name="T8" fmla="*/ 60 w 64"/>
                <a:gd name="T9" fmla="*/ 0 h 7"/>
                <a:gd name="T10" fmla="*/ 4 w 64"/>
                <a:gd name="T11" fmla="*/ 0 h 7"/>
                <a:gd name="T12" fmla="*/ 0 w 64"/>
                <a:gd name="T13" fmla="*/ 4 h 7"/>
                <a:gd name="T14" fmla="*/ 4 w 64"/>
                <a:gd name="T15" fmla="*/ 7 h 7"/>
                <a:gd name="T16" fmla="*/ 4 w 64"/>
                <a:gd name="T17" fmla="*/ 6 h 7"/>
                <a:gd name="T18" fmla="*/ 4 w 64"/>
                <a:gd name="T19" fmla="*/ 5 h 7"/>
                <a:gd name="T20" fmla="*/ 2 w 64"/>
                <a:gd name="T21" fmla="*/ 4 h 7"/>
                <a:gd name="T22" fmla="*/ 4 w 64"/>
                <a:gd name="T23" fmla="*/ 2 h 7"/>
                <a:gd name="T24" fmla="*/ 60 w 64"/>
                <a:gd name="T25" fmla="*/ 2 h 7"/>
                <a:gd name="T26" fmla="*/ 62 w 64"/>
                <a:gd name="T27" fmla="*/ 4 h 7"/>
                <a:gd name="T28" fmla="*/ 60 w 64"/>
                <a:gd name="T29" fmla="*/ 5 h 7"/>
                <a:gd name="T30" fmla="*/ 4 w 64"/>
                <a:gd name="T31" fmla="*/ 5 h 7"/>
                <a:gd name="T32" fmla="*/ 4 w 64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">
                  <a:moveTo>
                    <a:pt x="4" y="6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7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3"/>
                    <a:pt x="62" y="4"/>
                  </a:cubicBezTo>
                  <a:cubicBezTo>
                    <a:pt x="62" y="5"/>
                    <a:pt x="61" y="5"/>
                    <a:pt x="60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iṩḻíďé"/>
            <p:cNvSpPr/>
            <p:nvPr/>
          </p:nvSpPr>
          <p:spPr bwMode="auto">
            <a:xfrm>
              <a:off x="6954838" y="1652588"/>
              <a:ext cx="223838" cy="17463"/>
            </a:xfrm>
            <a:custGeom>
              <a:avLst/>
              <a:gdLst>
                <a:gd name="T0" fmla="*/ 3 w 62"/>
                <a:gd name="T1" fmla="*/ 5 h 5"/>
                <a:gd name="T2" fmla="*/ 59 w 62"/>
                <a:gd name="T3" fmla="*/ 5 h 5"/>
                <a:gd name="T4" fmla="*/ 62 w 62"/>
                <a:gd name="T5" fmla="*/ 2 h 5"/>
                <a:gd name="T6" fmla="*/ 59 w 62"/>
                <a:gd name="T7" fmla="*/ 0 h 5"/>
                <a:gd name="T8" fmla="*/ 3 w 62"/>
                <a:gd name="T9" fmla="*/ 0 h 5"/>
                <a:gd name="T10" fmla="*/ 0 w 62"/>
                <a:gd name="T11" fmla="*/ 2 h 5"/>
                <a:gd name="T12" fmla="*/ 3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3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1" y="5"/>
                    <a:pt x="62" y="4"/>
                    <a:pt x="62" y="2"/>
                  </a:cubicBezTo>
                  <a:cubicBezTo>
                    <a:pt x="62" y="1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ṩ1íḑé"/>
            <p:cNvSpPr/>
            <p:nvPr/>
          </p:nvSpPr>
          <p:spPr bwMode="auto">
            <a:xfrm>
              <a:off x="6951663" y="1649413"/>
              <a:ext cx="231775" cy="25400"/>
            </a:xfrm>
            <a:custGeom>
              <a:avLst/>
              <a:gdLst>
                <a:gd name="T0" fmla="*/ 4 w 64"/>
                <a:gd name="T1" fmla="*/ 6 h 7"/>
                <a:gd name="T2" fmla="*/ 4 w 64"/>
                <a:gd name="T3" fmla="*/ 7 h 7"/>
                <a:gd name="T4" fmla="*/ 60 w 64"/>
                <a:gd name="T5" fmla="*/ 7 h 7"/>
                <a:gd name="T6" fmla="*/ 64 w 64"/>
                <a:gd name="T7" fmla="*/ 3 h 7"/>
                <a:gd name="T8" fmla="*/ 60 w 64"/>
                <a:gd name="T9" fmla="*/ 0 h 7"/>
                <a:gd name="T10" fmla="*/ 4 w 64"/>
                <a:gd name="T11" fmla="*/ 0 h 7"/>
                <a:gd name="T12" fmla="*/ 0 w 64"/>
                <a:gd name="T13" fmla="*/ 3 h 7"/>
                <a:gd name="T14" fmla="*/ 4 w 64"/>
                <a:gd name="T15" fmla="*/ 7 h 7"/>
                <a:gd name="T16" fmla="*/ 4 w 64"/>
                <a:gd name="T17" fmla="*/ 6 h 7"/>
                <a:gd name="T18" fmla="*/ 4 w 64"/>
                <a:gd name="T19" fmla="*/ 5 h 7"/>
                <a:gd name="T20" fmla="*/ 2 w 64"/>
                <a:gd name="T21" fmla="*/ 3 h 7"/>
                <a:gd name="T22" fmla="*/ 4 w 64"/>
                <a:gd name="T23" fmla="*/ 2 h 7"/>
                <a:gd name="T24" fmla="*/ 60 w 64"/>
                <a:gd name="T25" fmla="*/ 2 h 7"/>
                <a:gd name="T26" fmla="*/ 62 w 64"/>
                <a:gd name="T27" fmla="*/ 3 h 7"/>
                <a:gd name="T28" fmla="*/ 60 w 64"/>
                <a:gd name="T29" fmla="*/ 5 h 7"/>
                <a:gd name="T30" fmla="*/ 4 w 64"/>
                <a:gd name="T31" fmla="*/ 5 h 7"/>
                <a:gd name="T32" fmla="*/ 4 w 64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">
                  <a:moveTo>
                    <a:pt x="4" y="6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7"/>
                    <a:pt x="64" y="5"/>
                    <a:pt x="64" y="3"/>
                  </a:cubicBezTo>
                  <a:cubicBezTo>
                    <a:pt x="64" y="1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4"/>
                    <a:pt x="2" y="3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2"/>
                    <a:pt x="62" y="3"/>
                  </a:cubicBezTo>
                  <a:cubicBezTo>
                    <a:pt x="62" y="4"/>
                    <a:pt x="61" y="5"/>
                    <a:pt x="60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íSlïḋê"/>
            <p:cNvSpPr/>
            <p:nvPr/>
          </p:nvSpPr>
          <p:spPr bwMode="auto">
            <a:xfrm>
              <a:off x="6954838" y="1725613"/>
              <a:ext cx="223838" cy="17463"/>
            </a:xfrm>
            <a:custGeom>
              <a:avLst/>
              <a:gdLst>
                <a:gd name="T0" fmla="*/ 3 w 62"/>
                <a:gd name="T1" fmla="*/ 5 h 5"/>
                <a:gd name="T2" fmla="*/ 59 w 62"/>
                <a:gd name="T3" fmla="*/ 5 h 5"/>
                <a:gd name="T4" fmla="*/ 62 w 62"/>
                <a:gd name="T5" fmla="*/ 3 h 5"/>
                <a:gd name="T6" fmla="*/ 59 w 62"/>
                <a:gd name="T7" fmla="*/ 0 h 5"/>
                <a:gd name="T8" fmla="*/ 3 w 62"/>
                <a:gd name="T9" fmla="*/ 0 h 5"/>
                <a:gd name="T10" fmla="*/ 0 w 62"/>
                <a:gd name="T11" fmla="*/ 3 h 5"/>
                <a:gd name="T12" fmla="*/ 3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3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1" y="5"/>
                    <a:pt x="62" y="4"/>
                    <a:pt x="62" y="3"/>
                  </a:cubicBezTo>
                  <a:cubicBezTo>
                    <a:pt x="62" y="1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î$ľîḑe"/>
            <p:cNvSpPr/>
            <p:nvPr/>
          </p:nvSpPr>
          <p:spPr bwMode="auto">
            <a:xfrm>
              <a:off x="6951663" y="1720851"/>
              <a:ext cx="231775" cy="25400"/>
            </a:xfrm>
            <a:custGeom>
              <a:avLst/>
              <a:gdLst>
                <a:gd name="T0" fmla="*/ 4 w 64"/>
                <a:gd name="T1" fmla="*/ 6 h 7"/>
                <a:gd name="T2" fmla="*/ 4 w 64"/>
                <a:gd name="T3" fmla="*/ 7 h 7"/>
                <a:gd name="T4" fmla="*/ 60 w 64"/>
                <a:gd name="T5" fmla="*/ 7 h 7"/>
                <a:gd name="T6" fmla="*/ 64 w 64"/>
                <a:gd name="T7" fmla="*/ 4 h 7"/>
                <a:gd name="T8" fmla="*/ 60 w 64"/>
                <a:gd name="T9" fmla="*/ 0 h 7"/>
                <a:gd name="T10" fmla="*/ 4 w 64"/>
                <a:gd name="T11" fmla="*/ 0 h 7"/>
                <a:gd name="T12" fmla="*/ 0 w 64"/>
                <a:gd name="T13" fmla="*/ 4 h 7"/>
                <a:gd name="T14" fmla="*/ 4 w 64"/>
                <a:gd name="T15" fmla="*/ 7 h 7"/>
                <a:gd name="T16" fmla="*/ 4 w 64"/>
                <a:gd name="T17" fmla="*/ 6 h 7"/>
                <a:gd name="T18" fmla="*/ 4 w 64"/>
                <a:gd name="T19" fmla="*/ 5 h 7"/>
                <a:gd name="T20" fmla="*/ 2 w 64"/>
                <a:gd name="T21" fmla="*/ 4 h 7"/>
                <a:gd name="T22" fmla="*/ 4 w 64"/>
                <a:gd name="T23" fmla="*/ 2 h 7"/>
                <a:gd name="T24" fmla="*/ 60 w 64"/>
                <a:gd name="T25" fmla="*/ 2 h 7"/>
                <a:gd name="T26" fmla="*/ 62 w 64"/>
                <a:gd name="T27" fmla="*/ 4 h 7"/>
                <a:gd name="T28" fmla="*/ 60 w 64"/>
                <a:gd name="T29" fmla="*/ 5 h 7"/>
                <a:gd name="T30" fmla="*/ 4 w 64"/>
                <a:gd name="T31" fmla="*/ 5 h 7"/>
                <a:gd name="T32" fmla="*/ 4 w 64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">
                  <a:moveTo>
                    <a:pt x="4" y="6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7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3"/>
                    <a:pt x="62" y="4"/>
                  </a:cubicBezTo>
                  <a:cubicBezTo>
                    <a:pt x="62" y="5"/>
                    <a:pt x="61" y="5"/>
                    <a:pt x="60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ïśḻîḋè"/>
            <p:cNvSpPr/>
            <p:nvPr/>
          </p:nvSpPr>
          <p:spPr bwMode="auto">
            <a:xfrm>
              <a:off x="3489325" y="4252913"/>
              <a:ext cx="942975" cy="58738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íşlíḋè"/>
            <p:cNvSpPr/>
            <p:nvPr/>
          </p:nvSpPr>
          <p:spPr bwMode="auto">
            <a:xfrm>
              <a:off x="4416425" y="4241801"/>
              <a:ext cx="2427288" cy="79375"/>
            </a:xfrm>
            <a:custGeom>
              <a:avLst/>
              <a:gdLst>
                <a:gd name="T0" fmla="*/ 122 w 672"/>
                <a:gd name="T1" fmla="*/ 1 h 22"/>
                <a:gd name="T2" fmla="*/ 0 w 672"/>
                <a:gd name="T3" fmla="*/ 3 h 22"/>
                <a:gd name="T4" fmla="*/ 4 w 672"/>
                <a:gd name="T5" fmla="*/ 9 h 22"/>
                <a:gd name="T6" fmla="*/ 23 w 672"/>
                <a:gd name="T7" fmla="*/ 7 h 22"/>
                <a:gd name="T8" fmla="*/ 83 w 672"/>
                <a:gd name="T9" fmla="*/ 21 h 22"/>
                <a:gd name="T10" fmla="*/ 137 w 672"/>
                <a:gd name="T11" fmla="*/ 21 h 22"/>
                <a:gd name="T12" fmla="*/ 122 w 672"/>
                <a:gd name="T13" fmla="*/ 1 h 22"/>
                <a:gd name="T14" fmla="*/ 636 w 672"/>
                <a:gd name="T15" fmla="*/ 0 h 22"/>
                <a:gd name="T16" fmla="*/ 628 w 672"/>
                <a:gd name="T17" fmla="*/ 22 h 22"/>
                <a:gd name="T18" fmla="*/ 672 w 672"/>
                <a:gd name="T19" fmla="*/ 22 h 22"/>
                <a:gd name="T20" fmla="*/ 665 w 672"/>
                <a:gd name="T21" fmla="*/ 10 h 22"/>
                <a:gd name="T22" fmla="*/ 661 w 672"/>
                <a:gd name="T23" fmla="*/ 1 h 22"/>
                <a:gd name="T24" fmla="*/ 636 w 672"/>
                <a:gd name="T25" fmla="*/ 0 h 22"/>
                <a:gd name="T26" fmla="*/ 311 w 672"/>
                <a:gd name="T27" fmla="*/ 0 h 22"/>
                <a:gd name="T28" fmla="*/ 146 w 672"/>
                <a:gd name="T29" fmla="*/ 1 h 22"/>
                <a:gd name="T30" fmla="*/ 163 w 672"/>
                <a:gd name="T31" fmla="*/ 21 h 22"/>
                <a:gd name="T32" fmla="*/ 318 w 672"/>
                <a:gd name="T33" fmla="*/ 22 h 22"/>
                <a:gd name="T34" fmla="*/ 311 w 672"/>
                <a:gd name="T35" fmla="*/ 0 h 22"/>
                <a:gd name="T36" fmla="*/ 481 w 672"/>
                <a:gd name="T37" fmla="*/ 0 h 22"/>
                <a:gd name="T38" fmla="*/ 481 w 672"/>
                <a:gd name="T39" fmla="*/ 22 h 22"/>
                <a:gd name="T40" fmla="*/ 607 w 672"/>
                <a:gd name="T41" fmla="*/ 22 h 22"/>
                <a:gd name="T42" fmla="*/ 615 w 672"/>
                <a:gd name="T43" fmla="*/ 0 h 22"/>
                <a:gd name="T44" fmla="*/ 481 w 672"/>
                <a:gd name="T45" fmla="*/ 0 h 22"/>
                <a:gd name="T46" fmla="*/ 461 w 672"/>
                <a:gd name="T47" fmla="*/ 0 h 22"/>
                <a:gd name="T48" fmla="*/ 332 w 672"/>
                <a:gd name="T49" fmla="*/ 0 h 22"/>
                <a:gd name="T50" fmla="*/ 339 w 672"/>
                <a:gd name="T51" fmla="*/ 22 h 22"/>
                <a:gd name="T52" fmla="*/ 461 w 672"/>
                <a:gd name="T53" fmla="*/ 22 h 22"/>
                <a:gd name="T54" fmla="*/ 461 w 672"/>
                <a:gd name="T5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2" h="22">
                  <a:moveTo>
                    <a:pt x="122" y="1"/>
                  </a:moveTo>
                  <a:cubicBezTo>
                    <a:pt x="78" y="2"/>
                    <a:pt x="38" y="2"/>
                    <a:pt x="0" y="3"/>
                  </a:cubicBezTo>
                  <a:cubicBezTo>
                    <a:pt x="2" y="5"/>
                    <a:pt x="3" y="7"/>
                    <a:pt x="4" y="9"/>
                  </a:cubicBezTo>
                  <a:cubicBezTo>
                    <a:pt x="10" y="8"/>
                    <a:pt x="17" y="7"/>
                    <a:pt x="23" y="7"/>
                  </a:cubicBezTo>
                  <a:cubicBezTo>
                    <a:pt x="44" y="7"/>
                    <a:pt x="65" y="12"/>
                    <a:pt x="83" y="21"/>
                  </a:cubicBezTo>
                  <a:cubicBezTo>
                    <a:pt x="101" y="21"/>
                    <a:pt x="118" y="21"/>
                    <a:pt x="137" y="21"/>
                  </a:cubicBezTo>
                  <a:cubicBezTo>
                    <a:pt x="131" y="15"/>
                    <a:pt x="126" y="8"/>
                    <a:pt x="122" y="1"/>
                  </a:cubicBezTo>
                  <a:moveTo>
                    <a:pt x="636" y="0"/>
                  </a:moveTo>
                  <a:cubicBezTo>
                    <a:pt x="633" y="8"/>
                    <a:pt x="631" y="15"/>
                    <a:pt x="628" y="22"/>
                  </a:cubicBezTo>
                  <a:cubicBezTo>
                    <a:pt x="643" y="22"/>
                    <a:pt x="657" y="22"/>
                    <a:pt x="672" y="22"/>
                  </a:cubicBezTo>
                  <a:cubicBezTo>
                    <a:pt x="665" y="10"/>
                    <a:pt x="665" y="10"/>
                    <a:pt x="665" y="10"/>
                  </a:cubicBezTo>
                  <a:cubicBezTo>
                    <a:pt x="663" y="7"/>
                    <a:pt x="662" y="4"/>
                    <a:pt x="661" y="1"/>
                  </a:cubicBezTo>
                  <a:cubicBezTo>
                    <a:pt x="653" y="0"/>
                    <a:pt x="644" y="0"/>
                    <a:pt x="636" y="0"/>
                  </a:cubicBezTo>
                  <a:moveTo>
                    <a:pt x="311" y="0"/>
                  </a:moveTo>
                  <a:cubicBezTo>
                    <a:pt x="253" y="1"/>
                    <a:pt x="198" y="1"/>
                    <a:pt x="146" y="1"/>
                  </a:cubicBezTo>
                  <a:cubicBezTo>
                    <a:pt x="151" y="8"/>
                    <a:pt x="157" y="15"/>
                    <a:pt x="163" y="21"/>
                  </a:cubicBezTo>
                  <a:cubicBezTo>
                    <a:pt x="212" y="22"/>
                    <a:pt x="264" y="22"/>
                    <a:pt x="318" y="22"/>
                  </a:cubicBezTo>
                  <a:cubicBezTo>
                    <a:pt x="316" y="15"/>
                    <a:pt x="313" y="8"/>
                    <a:pt x="311" y="0"/>
                  </a:cubicBezTo>
                  <a:moveTo>
                    <a:pt x="481" y="0"/>
                  </a:moveTo>
                  <a:cubicBezTo>
                    <a:pt x="481" y="22"/>
                    <a:pt x="481" y="22"/>
                    <a:pt x="481" y="22"/>
                  </a:cubicBezTo>
                  <a:cubicBezTo>
                    <a:pt x="524" y="22"/>
                    <a:pt x="566" y="22"/>
                    <a:pt x="607" y="22"/>
                  </a:cubicBezTo>
                  <a:cubicBezTo>
                    <a:pt x="610" y="15"/>
                    <a:pt x="613" y="8"/>
                    <a:pt x="615" y="0"/>
                  </a:cubicBezTo>
                  <a:cubicBezTo>
                    <a:pt x="572" y="0"/>
                    <a:pt x="527" y="0"/>
                    <a:pt x="481" y="0"/>
                  </a:cubicBezTo>
                  <a:moveTo>
                    <a:pt x="461" y="0"/>
                  </a:moveTo>
                  <a:cubicBezTo>
                    <a:pt x="417" y="0"/>
                    <a:pt x="374" y="0"/>
                    <a:pt x="332" y="0"/>
                  </a:cubicBezTo>
                  <a:cubicBezTo>
                    <a:pt x="334" y="8"/>
                    <a:pt x="337" y="15"/>
                    <a:pt x="339" y="22"/>
                  </a:cubicBezTo>
                  <a:cubicBezTo>
                    <a:pt x="379" y="22"/>
                    <a:pt x="420" y="22"/>
                    <a:pt x="461" y="22"/>
                  </a:cubicBezTo>
                  <a:cubicBezTo>
                    <a:pt x="461" y="0"/>
                    <a:pt x="461" y="0"/>
                    <a:pt x="461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íṩḷîḓe"/>
            <p:cNvSpPr/>
            <p:nvPr/>
          </p:nvSpPr>
          <p:spPr bwMode="auto">
            <a:xfrm>
              <a:off x="4857750" y="4241801"/>
              <a:ext cx="1855788" cy="79375"/>
            </a:xfrm>
            <a:custGeom>
              <a:avLst/>
              <a:gdLst>
                <a:gd name="T0" fmla="*/ 24 w 514"/>
                <a:gd name="T1" fmla="*/ 1 h 22"/>
                <a:gd name="T2" fmla="*/ 0 w 514"/>
                <a:gd name="T3" fmla="*/ 1 h 22"/>
                <a:gd name="T4" fmla="*/ 15 w 514"/>
                <a:gd name="T5" fmla="*/ 21 h 22"/>
                <a:gd name="T6" fmla="*/ 41 w 514"/>
                <a:gd name="T7" fmla="*/ 21 h 22"/>
                <a:gd name="T8" fmla="*/ 24 w 514"/>
                <a:gd name="T9" fmla="*/ 1 h 22"/>
                <a:gd name="T10" fmla="*/ 493 w 514"/>
                <a:gd name="T11" fmla="*/ 0 h 22"/>
                <a:gd name="T12" fmla="*/ 485 w 514"/>
                <a:gd name="T13" fmla="*/ 22 h 22"/>
                <a:gd name="T14" fmla="*/ 506 w 514"/>
                <a:gd name="T15" fmla="*/ 22 h 22"/>
                <a:gd name="T16" fmla="*/ 514 w 514"/>
                <a:gd name="T17" fmla="*/ 0 h 22"/>
                <a:gd name="T18" fmla="*/ 493 w 514"/>
                <a:gd name="T19" fmla="*/ 0 h 22"/>
                <a:gd name="T20" fmla="*/ 210 w 514"/>
                <a:gd name="T21" fmla="*/ 0 h 22"/>
                <a:gd name="T22" fmla="*/ 189 w 514"/>
                <a:gd name="T23" fmla="*/ 0 h 22"/>
                <a:gd name="T24" fmla="*/ 196 w 514"/>
                <a:gd name="T25" fmla="*/ 22 h 22"/>
                <a:gd name="T26" fmla="*/ 217 w 514"/>
                <a:gd name="T27" fmla="*/ 22 h 22"/>
                <a:gd name="T28" fmla="*/ 210 w 514"/>
                <a:gd name="T29" fmla="*/ 0 h 22"/>
                <a:gd name="T30" fmla="*/ 340 w 514"/>
                <a:gd name="T31" fmla="*/ 0 h 22"/>
                <a:gd name="T32" fmla="*/ 339 w 514"/>
                <a:gd name="T33" fmla="*/ 0 h 22"/>
                <a:gd name="T34" fmla="*/ 339 w 514"/>
                <a:gd name="T35" fmla="*/ 22 h 22"/>
                <a:gd name="T36" fmla="*/ 340 w 514"/>
                <a:gd name="T37" fmla="*/ 22 h 22"/>
                <a:gd name="T38" fmla="*/ 359 w 514"/>
                <a:gd name="T39" fmla="*/ 22 h 22"/>
                <a:gd name="T40" fmla="*/ 359 w 514"/>
                <a:gd name="T41" fmla="*/ 0 h 22"/>
                <a:gd name="T42" fmla="*/ 340 w 514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4" h="22">
                  <a:moveTo>
                    <a:pt x="24" y="1"/>
                  </a:moveTo>
                  <a:cubicBezTo>
                    <a:pt x="16" y="1"/>
                    <a:pt x="8" y="1"/>
                    <a:pt x="0" y="1"/>
                  </a:cubicBezTo>
                  <a:cubicBezTo>
                    <a:pt x="4" y="8"/>
                    <a:pt x="9" y="15"/>
                    <a:pt x="15" y="21"/>
                  </a:cubicBezTo>
                  <a:cubicBezTo>
                    <a:pt x="23" y="21"/>
                    <a:pt x="32" y="21"/>
                    <a:pt x="41" y="21"/>
                  </a:cubicBezTo>
                  <a:cubicBezTo>
                    <a:pt x="35" y="15"/>
                    <a:pt x="29" y="8"/>
                    <a:pt x="24" y="1"/>
                  </a:cubicBezTo>
                  <a:moveTo>
                    <a:pt x="493" y="0"/>
                  </a:moveTo>
                  <a:cubicBezTo>
                    <a:pt x="491" y="8"/>
                    <a:pt x="488" y="15"/>
                    <a:pt x="485" y="22"/>
                  </a:cubicBezTo>
                  <a:cubicBezTo>
                    <a:pt x="492" y="22"/>
                    <a:pt x="499" y="22"/>
                    <a:pt x="506" y="22"/>
                  </a:cubicBezTo>
                  <a:cubicBezTo>
                    <a:pt x="509" y="15"/>
                    <a:pt x="511" y="8"/>
                    <a:pt x="514" y="0"/>
                  </a:cubicBezTo>
                  <a:cubicBezTo>
                    <a:pt x="507" y="0"/>
                    <a:pt x="500" y="0"/>
                    <a:pt x="493" y="0"/>
                  </a:cubicBezTo>
                  <a:moveTo>
                    <a:pt x="210" y="0"/>
                  </a:moveTo>
                  <a:cubicBezTo>
                    <a:pt x="203" y="0"/>
                    <a:pt x="196" y="0"/>
                    <a:pt x="189" y="0"/>
                  </a:cubicBezTo>
                  <a:cubicBezTo>
                    <a:pt x="191" y="8"/>
                    <a:pt x="194" y="15"/>
                    <a:pt x="196" y="22"/>
                  </a:cubicBezTo>
                  <a:cubicBezTo>
                    <a:pt x="203" y="22"/>
                    <a:pt x="210" y="22"/>
                    <a:pt x="217" y="22"/>
                  </a:cubicBezTo>
                  <a:cubicBezTo>
                    <a:pt x="215" y="15"/>
                    <a:pt x="212" y="8"/>
                    <a:pt x="210" y="0"/>
                  </a:cubicBezTo>
                  <a:moveTo>
                    <a:pt x="340" y="0"/>
                  </a:moveTo>
                  <a:cubicBezTo>
                    <a:pt x="340" y="0"/>
                    <a:pt x="340" y="0"/>
                    <a:pt x="339" y="0"/>
                  </a:cubicBezTo>
                  <a:cubicBezTo>
                    <a:pt x="339" y="22"/>
                    <a:pt x="339" y="22"/>
                    <a:pt x="339" y="22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47" y="22"/>
                    <a:pt x="353" y="22"/>
                    <a:pt x="359" y="2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3" y="0"/>
                    <a:pt x="347" y="0"/>
                    <a:pt x="340" y="0"/>
                  </a:cubicBezTo>
                </a:path>
              </a:pathLst>
            </a:custGeom>
            <a:solidFill>
              <a:srgbClr val="C7C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iṩļíďe"/>
            <p:cNvSpPr/>
            <p:nvPr/>
          </p:nvSpPr>
          <p:spPr bwMode="auto">
            <a:xfrm>
              <a:off x="6824663" y="4246563"/>
              <a:ext cx="160338" cy="74613"/>
            </a:xfrm>
            <a:custGeom>
              <a:avLst/>
              <a:gdLst>
                <a:gd name="T0" fmla="*/ 13 w 44"/>
                <a:gd name="T1" fmla="*/ 0 h 21"/>
                <a:gd name="T2" fmla="*/ 22 w 44"/>
                <a:gd name="T3" fmla="*/ 5 h 21"/>
                <a:gd name="T4" fmla="*/ 31 w 44"/>
                <a:gd name="T5" fmla="*/ 0 h 21"/>
                <a:gd name="T6" fmla="*/ 13 w 44"/>
                <a:gd name="T7" fmla="*/ 0 h 21"/>
                <a:gd name="T8" fmla="*/ 0 w 44"/>
                <a:gd name="T9" fmla="*/ 0 h 21"/>
                <a:gd name="T10" fmla="*/ 3 w 44"/>
                <a:gd name="T11" fmla="*/ 6 h 21"/>
                <a:gd name="T12" fmla="*/ 12 w 44"/>
                <a:gd name="T13" fmla="*/ 21 h 21"/>
                <a:gd name="T14" fmla="*/ 33 w 44"/>
                <a:gd name="T15" fmla="*/ 21 h 21"/>
                <a:gd name="T16" fmla="*/ 42 w 44"/>
                <a:gd name="T17" fmla="*/ 6 h 21"/>
                <a:gd name="T18" fmla="*/ 44 w 44"/>
                <a:gd name="T19" fmla="*/ 0 h 21"/>
                <a:gd name="T20" fmla="*/ 38 w 44"/>
                <a:gd name="T21" fmla="*/ 0 h 21"/>
                <a:gd name="T22" fmla="*/ 22 w 44"/>
                <a:gd name="T23" fmla="*/ 11 h 21"/>
                <a:gd name="T24" fmla="*/ 6 w 44"/>
                <a:gd name="T25" fmla="*/ 0 h 21"/>
                <a:gd name="T26" fmla="*/ 0 w 44"/>
                <a:gd name="T2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21">
                  <a:moveTo>
                    <a:pt x="13" y="0"/>
                  </a:moveTo>
                  <a:cubicBezTo>
                    <a:pt x="15" y="3"/>
                    <a:pt x="18" y="5"/>
                    <a:pt x="22" y="5"/>
                  </a:cubicBezTo>
                  <a:cubicBezTo>
                    <a:pt x="26" y="5"/>
                    <a:pt x="29" y="3"/>
                    <a:pt x="31" y="0"/>
                  </a:cubicBezTo>
                  <a:cubicBezTo>
                    <a:pt x="25" y="0"/>
                    <a:pt x="19" y="0"/>
                    <a:pt x="13" y="0"/>
                  </a:cubicBezTo>
                  <a:moveTo>
                    <a:pt x="0" y="0"/>
                  </a:moveTo>
                  <a:cubicBezTo>
                    <a:pt x="0" y="2"/>
                    <a:pt x="1" y="4"/>
                    <a:pt x="3" y="6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9" y="21"/>
                    <a:pt x="26" y="21"/>
                    <a:pt x="33" y="2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3" y="4"/>
                    <a:pt x="44" y="2"/>
                    <a:pt x="44" y="0"/>
                  </a:cubicBezTo>
                  <a:cubicBezTo>
                    <a:pt x="42" y="0"/>
                    <a:pt x="40" y="0"/>
                    <a:pt x="38" y="0"/>
                  </a:cubicBezTo>
                  <a:cubicBezTo>
                    <a:pt x="35" y="6"/>
                    <a:pt x="29" y="11"/>
                    <a:pt x="22" y="11"/>
                  </a:cubicBezTo>
                  <a:cubicBezTo>
                    <a:pt x="15" y="11"/>
                    <a:pt x="9" y="6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ïṡ1îdè"/>
            <p:cNvSpPr/>
            <p:nvPr/>
          </p:nvSpPr>
          <p:spPr bwMode="auto">
            <a:xfrm>
              <a:off x="7789863" y="4252913"/>
              <a:ext cx="895350" cy="61913"/>
            </a:xfrm>
            <a:custGeom>
              <a:avLst/>
              <a:gdLst>
                <a:gd name="T0" fmla="*/ 67 w 248"/>
                <a:gd name="T1" fmla="*/ 1 h 17"/>
                <a:gd name="T2" fmla="*/ 67 w 248"/>
                <a:gd name="T3" fmla="*/ 2 h 17"/>
                <a:gd name="T4" fmla="*/ 60 w 248"/>
                <a:gd name="T5" fmla="*/ 16 h 17"/>
                <a:gd name="T6" fmla="*/ 248 w 248"/>
                <a:gd name="T7" fmla="*/ 8 h 17"/>
                <a:gd name="T8" fmla="*/ 67 w 248"/>
                <a:gd name="T9" fmla="*/ 1 h 17"/>
                <a:gd name="T10" fmla="*/ 9 w 248"/>
                <a:gd name="T11" fmla="*/ 0 h 17"/>
                <a:gd name="T12" fmla="*/ 0 w 248"/>
                <a:gd name="T13" fmla="*/ 17 h 17"/>
                <a:gd name="T14" fmla="*/ 50 w 248"/>
                <a:gd name="T15" fmla="*/ 16 h 17"/>
                <a:gd name="T16" fmla="*/ 50 w 248"/>
                <a:gd name="T17" fmla="*/ 15 h 17"/>
                <a:gd name="T18" fmla="*/ 58 w 248"/>
                <a:gd name="T19" fmla="*/ 1 h 17"/>
                <a:gd name="T20" fmla="*/ 9 w 248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17">
                  <a:moveTo>
                    <a:pt x="67" y="1"/>
                  </a:moveTo>
                  <a:cubicBezTo>
                    <a:pt x="67" y="1"/>
                    <a:pt x="67" y="1"/>
                    <a:pt x="67" y="2"/>
                  </a:cubicBezTo>
                  <a:cubicBezTo>
                    <a:pt x="65" y="6"/>
                    <a:pt x="62" y="11"/>
                    <a:pt x="60" y="16"/>
                  </a:cubicBezTo>
                  <a:cubicBezTo>
                    <a:pt x="177" y="14"/>
                    <a:pt x="248" y="11"/>
                    <a:pt x="248" y="8"/>
                  </a:cubicBezTo>
                  <a:cubicBezTo>
                    <a:pt x="248" y="5"/>
                    <a:pt x="180" y="3"/>
                    <a:pt x="67" y="1"/>
                  </a:cubicBezTo>
                  <a:moveTo>
                    <a:pt x="9" y="0"/>
                  </a:moveTo>
                  <a:cubicBezTo>
                    <a:pt x="7" y="6"/>
                    <a:pt x="4" y="11"/>
                    <a:pt x="0" y="17"/>
                  </a:cubicBezTo>
                  <a:cubicBezTo>
                    <a:pt x="18" y="16"/>
                    <a:pt x="34" y="16"/>
                    <a:pt x="50" y="16"/>
                  </a:cubicBezTo>
                  <a:cubicBezTo>
                    <a:pt x="50" y="16"/>
                    <a:pt x="50" y="15"/>
                    <a:pt x="50" y="15"/>
                  </a:cubicBezTo>
                  <a:cubicBezTo>
                    <a:pt x="53" y="10"/>
                    <a:pt x="55" y="6"/>
                    <a:pt x="58" y="1"/>
                  </a:cubicBezTo>
                  <a:cubicBezTo>
                    <a:pt x="42" y="0"/>
                    <a:pt x="26" y="0"/>
                    <a:pt x="9" y="0"/>
                  </a:cubicBezTo>
                </a:path>
              </a:pathLst>
            </a:custGeom>
            <a:solidFill>
              <a:srgbClr val="E1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ïḑé"/>
            <p:cNvSpPr/>
            <p:nvPr/>
          </p:nvSpPr>
          <p:spPr bwMode="auto">
            <a:xfrm>
              <a:off x="6969125" y="4246563"/>
              <a:ext cx="852488" cy="74613"/>
            </a:xfrm>
            <a:custGeom>
              <a:avLst/>
              <a:gdLst>
                <a:gd name="T0" fmla="*/ 118 w 236"/>
                <a:gd name="T1" fmla="*/ 1 h 21"/>
                <a:gd name="T2" fmla="*/ 103 w 236"/>
                <a:gd name="T3" fmla="*/ 20 h 21"/>
                <a:gd name="T4" fmla="*/ 227 w 236"/>
                <a:gd name="T5" fmla="*/ 19 h 21"/>
                <a:gd name="T6" fmla="*/ 236 w 236"/>
                <a:gd name="T7" fmla="*/ 2 h 21"/>
                <a:gd name="T8" fmla="*/ 118 w 236"/>
                <a:gd name="T9" fmla="*/ 1 h 21"/>
                <a:gd name="T10" fmla="*/ 10 w 236"/>
                <a:gd name="T11" fmla="*/ 0 h 21"/>
                <a:gd name="T12" fmla="*/ 7 w 236"/>
                <a:gd name="T13" fmla="*/ 9 h 21"/>
                <a:gd name="T14" fmla="*/ 0 w 236"/>
                <a:gd name="T15" fmla="*/ 21 h 21"/>
                <a:gd name="T16" fmla="*/ 77 w 236"/>
                <a:gd name="T17" fmla="*/ 20 h 21"/>
                <a:gd name="T18" fmla="*/ 93 w 236"/>
                <a:gd name="T19" fmla="*/ 0 h 21"/>
                <a:gd name="T20" fmla="*/ 10 w 236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1">
                  <a:moveTo>
                    <a:pt x="118" y="1"/>
                  </a:moveTo>
                  <a:cubicBezTo>
                    <a:pt x="113" y="7"/>
                    <a:pt x="108" y="14"/>
                    <a:pt x="103" y="20"/>
                  </a:cubicBezTo>
                  <a:cubicBezTo>
                    <a:pt x="148" y="20"/>
                    <a:pt x="189" y="19"/>
                    <a:pt x="227" y="19"/>
                  </a:cubicBezTo>
                  <a:cubicBezTo>
                    <a:pt x="231" y="13"/>
                    <a:pt x="234" y="8"/>
                    <a:pt x="236" y="2"/>
                  </a:cubicBezTo>
                  <a:cubicBezTo>
                    <a:pt x="200" y="1"/>
                    <a:pt x="160" y="1"/>
                    <a:pt x="118" y="1"/>
                  </a:cubicBezTo>
                  <a:moveTo>
                    <a:pt x="10" y="0"/>
                  </a:moveTo>
                  <a:cubicBezTo>
                    <a:pt x="10" y="3"/>
                    <a:pt x="8" y="6"/>
                    <a:pt x="7" y="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6" y="21"/>
                    <a:pt x="52" y="20"/>
                    <a:pt x="77" y="20"/>
                  </a:cubicBezTo>
                  <a:cubicBezTo>
                    <a:pt x="83" y="14"/>
                    <a:pt x="88" y="7"/>
                    <a:pt x="93" y="0"/>
                  </a:cubicBezTo>
                  <a:cubicBezTo>
                    <a:pt x="67" y="0"/>
                    <a:pt x="39" y="0"/>
                    <a:pt x="10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ïślîdé"/>
            <p:cNvSpPr/>
            <p:nvPr/>
          </p:nvSpPr>
          <p:spPr bwMode="auto">
            <a:xfrm>
              <a:off x="7248525" y="4246563"/>
              <a:ext cx="147638" cy="71438"/>
            </a:xfrm>
            <a:custGeom>
              <a:avLst/>
              <a:gdLst>
                <a:gd name="T0" fmla="*/ 16 w 41"/>
                <a:gd name="T1" fmla="*/ 0 h 20"/>
                <a:gd name="T2" fmla="*/ 0 w 41"/>
                <a:gd name="T3" fmla="*/ 20 h 20"/>
                <a:gd name="T4" fmla="*/ 26 w 41"/>
                <a:gd name="T5" fmla="*/ 20 h 20"/>
                <a:gd name="T6" fmla="*/ 41 w 41"/>
                <a:gd name="T7" fmla="*/ 1 h 20"/>
                <a:gd name="T8" fmla="*/ 16 w 4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0">
                  <a:moveTo>
                    <a:pt x="16" y="0"/>
                  </a:moveTo>
                  <a:cubicBezTo>
                    <a:pt x="11" y="7"/>
                    <a:pt x="6" y="14"/>
                    <a:pt x="0" y="20"/>
                  </a:cubicBezTo>
                  <a:cubicBezTo>
                    <a:pt x="9" y="20"/>
                    <a:pt x="18" y="20"/>
                    <a:pt x="26" y="20"/>
                  </a:cubicBezTo>
                  <a:cubicBezTo>
                    <a:pt x="31" y="14"/>
                    <a:pt x="36" y="7"/>
                    <a:pt x="41" y="1"/>
                  </a:cubicBezTo>
                  <a:cubicBezTo>
                    <a:pt x="33" y="1"/>
                    <a:pt x="25" y="0"/>
                    <a:pt x="16" y="0"/>
                  </a:cubicBezTo>
                </a:path>
              </a:pathLst>
            </a:custGeom>
            <a:solidFill>
              <a:srgbClr val="C7C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íşḷïḍê"/>
            <p:cNvSpPr/>
            <p:nvPr/>
          </p:nvSpPr>
          <p:spPr bwMode="auto">
            <a:xfrm>
              <a:off x="7969250" y="4256088"/>
              <a:ext cx="61913" cy="55563"/>
            </a:xfrm>
            <a:custGeom>
              <a:avLst/>
              <a:gdLst>
                <a:gd name="T0" fmla="*/ 8 w 17"/>
                <a:gd name="T1" fmla="*/ 0 h 15"/>
                <a:gd name="T2" fmla="*/ 0 w 17"/>
                <a:gd name="T3" fmla="*/ 14 h 15"/>
                <a:gd name="T4" fmla="*/ 0 w 17"/>
                <a:gd name="T5" fmla="*/ 15 h 15"/>
                <a:gd name="T6" fmla="*/ 10 w 17"/>
                <a:gd name="T7" fmla="*/ 15 h 15"/>
                <a:gd name="T8" fmla="*/ 17 w 17"/>
                <a:gd name="T9" fmla="*/ 1 h 15"/>
                <a:gd name="T10" fmla="*/ 17 w 17"/>
                <a:gd name="T11" fmla="*/ 0 h 15"/>
                <a:gd name="T12" fmla="*/ 8 w 17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cubicBezTo>
                    <a:pt x="5" y="5"/>
                    <a:pt x="3" y="9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3" y="15"/>
                    <a:pt x="7" y="15"/>
                    <a:pt x="10" y="15"/>
                  </a:cubicBezTo>
                  <a:cubicBezTo>
                    <a:pt x="12" y="10"/>
                    <a:pt x="15" y="5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0"/>
                    <a:pt x="8" y="0"/>
                  </a:cubicBezTo>
                </a:path>
              </a:pathLst>
            </a:custGeom>
            <a:solidFill>
              <a:srgbClr val="262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işľiḑe"/>
            <p:cNvSpPr/>
            <p:nvPr/>
          </p:nvSpPr>
          <p:spPr bwMode="auto">
            <a:xfrm>
              <a:off x="6804025" y="4246563"/>
              <a:ext cx="201613" cy="74613"/>
            </a:xfrm>
            <a:custGeom>
              <a:avLst/>
              <a:gdLst>
                <a:gd name="T0" fmla="*/ 50 w 56"/>
                <a:gd name="T1" fmla="*/ 0 h 21"/>
                <a:gd name="T2" fmla="*/ 48 w 56"/>
                <a:gd name="T3" fmla="*/ 6 h 21"/>
                <a:gd name="T4" fmla="*/ 39 w 56"/>
                <a:gd name="T5" fmla="*/ 21 h 21"/>
                <a:gd name="T6" fmla="*/ 46 w 56"/>
                <a:gd name="T7" fmla="*/ 21 h 21"/>
                <a:gd name="T8" fmla="*/ 53 w 56"/>
                <a:gd name="T9" fmla="*/ 9 h 21"/>
                <a:gd name="T10" fmla="*/ 56 w 56"/>
                <a:gd name="T11" fmla="*/ 0 h 21"/>
                <a:gd name="T12" fmla="*/ 50 w 56"/>
                <a:gd name="T13" fmla="*/ 0 h 21"/>
                <a:gd name="T14" fmla="*/ 0 w 56"/>
                <a:gd name="T15" fmla="*/ 0 h 21"/>
                <a:gd name="T16" fmla="*/ 4 w 56"/>
                <a:gd name="T17" fmla="*/ 9 h 21"/>
                <a:gd name="T18" fmla="*/ 11 w 56"/>
                <a:gd name="T19" fmla="*/ 21 h 21"/>
                <a:gd name="T20" fmla="*/ 18 w 56"/>
                <a:gd name="T21" fmla="*/ 21 h 21"/>
                <a:gd name="T22" fmla="*/ 9 w 56"/>
                <a:gd name="T23" fmla="*/ 6 h 21"/>
                <a:gd name="T24" fmla="*/ 6 w 56"/>
                <a:gd name="T25" fmla="*/ 0 h 21"/>
                <a:gd name="T26" fmla="*/ 0 w 56"/>
                <a:gd name="T2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1">
                  <a:moveTo>
                    <a:pt x="50" y="0"/>
                  </a:moveTo>
                  <a:cubicBezTo>
                    <a:pt x="50" y="2"/>
                    <a:pt x="49" y="4"/>
                    <a:pt x="48" y="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1" y="21"/>
                    <a:pt x="43" y="21"/>
                    <a:pt x="46" y="21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4" y="6"/>
                    <a:pt x="56" y="3"/>
                    <a:pt x="56" y="0"/>
                  </a:cubicBezTo>
                  <a:cubicBezTo>
                    <a:pt x="54" y="0"/>
                    <a:pt x="52" y="0"/>
                    <a:pt x="50" y="0"/>
                  </a:cubicBezTo>
                  <a:moveTo>
                    <a:pt x="0" y="0"/>
                  </a:moveTo>
                  <a:cubicBezTo>
                    <a:pt x="1" y="3"/>
                    <a:pt x="2" y="6"/>
                    <a:pt x="4" y="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3" y="21"/>
                    <a:pt x="15" y="21"/>
                    <a:pt x="18" y="21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7" y="4"/>
                    <a:pt x="6" y="2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solidFill>
              <a:srgbClr val="262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îṡľïḑê"/>
            <p:cNvSpPr/>
            <p:nvPr/>
          </p:nvSpPr>
          <p:spPr bwMode="auto">
            <a:xfrm>
              <a:off x="6846888" y="4246563"/>
              <a:ext cx="115888" cy="39688"/>
            </a:xfrm>
            <a:custGeom>
              <a:avLst/>
              <a:gdLst>
                <a:gd name="T0" fmla="*/ 0 w 32"/>
                <a:gd name="T1" fmla="*/ 0 h 11"/>
                <a:gd name="T2" fmla="*/ 16 w 32"/>
                <a:gd name="T3" fmla="*/ 11 h 11"/>
                <a:gd name="T4" fmla="*/ 32 w 32"/>
                <a:gd name="T5" fmla="*/ 0 h 11"/>
                <a:gd name="T6" fmla="*/ 25 w 32"/>
                <a:gd name="T7" fmla="*/ 0 h 11"/>
                <a:gd name="T8" fmla="*/ 16 w 32"/>
                <a:gd name="T9" fmla="*/ 5 h 11"/>
                <a:gd name="T10" fmla="*/ 7 w 32"/>
                <a:gd name="T11" fmla="*/ 0 h 11"/>
                <a:gd name="T12" fmla="*/ 0 w 32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0"/>
                  </a:moveTo>
                  <a:cubicBezTo>
                    <a:pt x="3" y="6"/>
                    <a:pt x="9" y="11"/>
                    <a:pt x="16" y="11"/>
                  </a:cubicBezTo>
                  <a:cubicBezTo>
                    <a:pt x="23" y="11"/>
                    <a:pt x="29" y="6"/>
                    <a:pt x="32" y="0"/>
                  </a:cubicBezTo>
                  <a:cubicBezTo>
                    <a:pt x="30" y="0"/>
                    <a:pt x="28" y="0"/>
                    <a:pt x="25" y="0"/>
                  </a:cubicBezTo>
                  <a:cubicBezTo>
                    <a:pt x="23" y="3"/>
                    <a:pt x="20" y="5"/>
                    <a:pt x="16" y="5"/>
                  </a:cubicBezTo>
                  <a:cubicBezTo>
                    <a:pt x="12" y="5"/>
                    <a:pt x="9" y="3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</a:path>
              </a:pathLst>
            </a:custGeom>
            <a:solidFill>
              <a:srgbClr val="262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šḷïḓé"/>
            <p:cNvSpPr/>
            <p:nvPr/>
          </p:nvSpPr>
          <p:spPr bwMode="auto">
            <a:xfrm>
              <a:off x="4291013" y="4267201"/>
              <a:ext cx="425450" cy="50800"/>
            </a:xfrm>
            <a:custGeom>
              <a:avLst/>
              <a:gdLst>
                <a:gd name="T0" fmla="*/ 58 w 118"/>
                <a:gd name="T1" fmla="*/ 0 h 14"/>
                <a:gd name="T2" fmla="*/ 39 w 118"/>
                <a:gd name="T3" fmla="*/ 2 h 14"/>
                <a:gd name="T4" fmla="*/ 26 w 118"/>
                <a:gd name="T5" fmla="*/ 4 h 14"/>
                <a:gd name="T6" fmla="*/ 0 w 118"/>
                <a:gd name="T7" fmla="*/ 12 h 14"/>
                <a:gd name="T8" fmla="*/ 118 w 118"/>
                <a:gd name="T9" fmla="*/ 14 h 14"/>
                <a:gd name="T10" fmla="*/ 58 w 118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4">
                  <a:moveTo>
                    <a:pt x="58" y="0"/>
                  </a:moveTo>
                  <a:cubicBezTo>
                    <a:pt x="52" y="0"/>
                    <a:pt x="45" y="1"/>
                    <a:pt x="39" y="2"/>
                  </a:cubicBezTo>
                  <a:cubicBezTo>
                    <a:pt x="34" y="2"/>
                    <a:pt x="30" y="3"/>
                    <a:pt x="26" y="4"/>
                  </a:cubicBezTo>
                  <a:cubicBezTo>
                    <a:pt x="17" y="6"/>
                    <a:pt x="8" y="9"/>
                    <a:pt x="0" y="12"/>
                  </a:cubicBezTo>
                  <a:cubicBezTo>
                    <a:pt x="36" y="13"/>
                    <a:pt x="76" y="13"/>
                    <a:pt x="118" y="14"/>
                  </a:cubicBezTo>
                  <a:cubicBezTo>
                    <a:pt x="100" y="5"/>
                    <a:pt x="79" y="0"/>
                    <a:pt x="58" y="0"/>
                  </a:cubicBezTo>
                </a:path>
              </a:pathLst>
            </a:custGeom>
            <a:solidFill>
              <a:srgbClr val="C7C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îŝḻiďè"/>
            <p:cNvSpPr/>
            <p:nvPr/>
          </p:nvSpPr>
          <p:spPr bwMode="auto">
            <a:xfrm>
              <a:off x="5818188" y="3679826"/>
              <a:ext cx="111125" cy="82550"/>
            </a:xfrm>
            <a:custGeom>
              <a:avLst/>
              <a:gdLst>
                <a:gd name="T0" fmla="*/ 30 w 31"/>
                <a:gd name="T1" fmla="*/ 21 h 23"/>
                <a:gd name="T2" fmla="*/ 25 w 31"/>
                <a:gd name="T3" fmla="*/ 22 h 23"/>
                <a:gd name="T4" fmla="*/ 3 w 31"/>
                <a:gd name="T5" fmla="*/ 7 h 23"/>
                <a:gd name="T6" fmla="*/ 1 w 31"/>
                <a:gd name="T7" fmla="*/ 2 h 23"/>
                <a:gd name="T8" fmla="*/ 6 w 31"/>
                <a:gd name="T9" fmla="*/ 1 h 23"/>
                <a:gd name="T10" fmla="*/ 29 w 31"/>
                <a:gd name="T11" fmla="*/ 16 h 23"/>
                <a:gd name="T12" fmla="*/ 30 w 31"/>
                <a:gd name="T13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3">
                  <a:moveTo>
                    <a:pt x="30" y="21"/>
                  </a:moveTo>
                  <a:cubicBezTo>
                    <a:pt x="29" y="22"/>
                    <a:pt x="27" y="23"/>
                    <a:pt x="25" y="2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3" y="1"/>
                    <a:pt x="5" y="0"/>
                    <a:pt x="6" y="1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1" y="17"/>
                    <a:pt x="31" y="19"/>
                    <a:pt x="30" y="21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ïṥľïdê"/>
            <p:cNvSpPr/>
            <p:nvPr/>
          </p:nvSpPr>
          <p:spPr bwMode="auto">
            <a:xfrm>
              <a:off x="6005513" y="3636963"/>
              <a:ext cx="112713" cy="82550"/>
            </a:xfrm>
            <a:custGeom>
              <a:avLst/>
              <a:gdLst>
                <a:gd name="T0" fmla="*/ 30 w 31"/>
                <a:gd name="T1" fmla="*/ 21 h 23"/>
                <a:gd name="T2" fmla="*/ 30 w 31"/>
                <a:gd name="T3" fmla="*/ 21 h 23"/>
                <a:gd name="T4" fmla="*/ 25 w 31"/>
                <a:gd name="T5" fmla="*/ 22 h 23"/>
                <a:gd name="T6" fmla="*/ 2 w 31"/>
                <a:gd name="T7" fmla="*/ 8 h 23"/>
                <a:gd name="T8" fmla="*/ 1 w 31"/>
                <a:gd name="T9" fmla="*/ 3 h 23"/>
                <a:gd name="T10" fmla="*/ 6 w 31"/>
                <a:gd name="T11" fmla="*/ 2 h 23"/>
                <a:gd name="T12" fmla="*/ 29 w 31"/>
                <a:gd name="T13" fmla="*/ 16 h 23"/>
                <a:gd name="T14" fmla="*/ 30 w 31"/>
                <a:gd name="T15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3">
                  <a:moveTo>
                    <a:pt x="30" y="21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29" y="22"/>
                    <a:pt x="27" y="23"/>
                    <a:pt x="25" y="2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4" y="0"/>
                    <a:pt x="6" y="2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7"/>
                    <a:pt x="31" y="19"/>
                    <a:pt x="30" y="2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íş1íḑe"/>
            <p:cNvSpPr/>
            <p:nvPr/>
          </p:nvSpPr>
          <p:spPr bwMode="auto">
            <a:xfrm>
              <a:off x="8153400" y="3157538"/>
              <a:ext cx="112713" cy="79375"/>
            </a:xfrm>
            <a:custGeom>
              <a:avLst/>
              <a:gdLst>
                <a:gd name="T0" fmla="*/ 30 w 31"/>
                <a:gd name="T1" fmla="*/ 20 h 22"/>
                <a:gd name="T2" fmla="*/ 25 w 31"/>
                <a:gd name="T3" fmla="*/ 21 h 22"/>
                <a:gd name="T4" fmla="*/ 3 w 31"/>
                <a:gd name="T5" fmla="*/ 7 h 22"/>
                <a:gd name="T6" fmla="*/ 1 w 31"/>
                <a:gd name="T7" fmla="*/ 2 h 22"/>
                <a:gd name="T8" fmla="*/ 6 w 31"/>
                <a:gd name="T9" fmla="*/ 1 h 22"/>
                <a:gd name="T10" fmla="*/ 29 w 31"/>
                <a:gd name="T11" fmla="*/ 15 h 22"/>
                <a:gd name="T12" fmla="*/ 30 w 31"/>
                <a:gd name="T1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2">
                  <a:moveTo>
                    <a:pt x="30" y="20"/>
                  </a:moveTo>
                  <a:cubicBezTo>
                    <a:pt x="29" y="22"/>
                    <a:pt x="27" y="22"/>
                    <a:pt x="25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6"/>
                    <a:pt x="31" y="19"/>
                    <a:pt x="30" y="2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ïśḻîḋè"/>
            <p:cNvSpPr/>
            <p:nvPr/>
          </p:nvSpPr>
          <p:spPr bwMode="auto">
            <a:xfrm>
              <a:off x="3355975" y="2486026"/>
              <a:ext cx="5400675" cy="1557338"/>
            </a:xfrm>
            <a:custGeom>
              <a:avLst/>
              <a:gdLst>
                <a:gd name="T0" fmla="*/ 163 w 1496"/>
                <a:gd name="T1" fmla="*/ 316 h 432"/>
                <a:gd name="T2" fmla="*/ 0 w 1496"/>
                <a:gd name="T3" fmla="*/ 75 h 432"/>
                <a:gd name="T4" fmla="*/ 72 w 1496"/>
                <a:gd name="T5" fmla="*/ 58 h 432"/>
                <a:gd name="T6" fmla="*/ 284 w 1496"/>
                <a:gd name="T7" fmla="*/ 198 h 432"/>
                <a:gd name="T8" fmla="*/ 433 w 1496"/>
                <a:gd name="T9" fmla="*/ 227 h 432"/>
                <a:gd name="T10" fmla="*/ 1153 w 1496"/>
                <a:gd name="T11" fmla="*/ 61 h 432"/>
                <a:gd name="T12" fmla="*/ 1176 w 1496"/>
                <a:gd name="T13" fmla="*/ 56 h 432"/>
                <a:gd name="T14" fmla="*/ 1206 w 1496"/>
                <a:gd name="T15" fmla="*/ 47 h 432"/>
                <a:gd name="T16" fmla="*/ 1403 w 1496"/>
                <a:gd name="T17" fmla="*/ 41 h 432"/>
                <a:gd name="T18" fmla="*/ 1453 w 1496"/>
                <a:gd name="T19" fmla="*/ 69 h 432"/>
                <a:gd name="T20" fmla="*/ 1488 w 1496"/>
                <a:gd name="T21" fmla="*/ 94 h 432"/>
                <a:gd name="T22" fmla="*/ 1275 w 1496"/>
                <a:gd name="T23" fmla="*/ 210 h 432"/>
                <a:gd name="T24" fmla="*/ 1166 w 1496"/>
                <a:gd name="T25" fmla="*/ 227 h 432"/>
                <a:gd name="T26" fmla="*/ 460 w 1496"/>
                <a:gd name="T27" fmla="*/ 389 h 432"/>
                <a:gd name="T28" fmla="*/ 438 w 1496"/>
                <a:gd name="T29" fmla="*/ 390 h 432"/>
                <a:gd name="T30" fmla="*/ 70 w 1496"/>
                <a:gd name="T31" fmla="*/ 393 h 432"/>
                <a:gd name="T32" fmla="*/ 163 w 1496"/>
                <a:gd name="T33" fmla="*/ 316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6" h="432">
                  <a:moveTo>
                    <a:pt x="163" y="316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191" y="143"/>
                    <a:pt x="284" y="198"/>
                  </a:cubicBezTo>
                  <a:cubicBezTo>
                    <a:pt x="345" y="233"/>
                    <a:pt x="406" y="230"/>
                    <a:pt x="433" y="227"/>
                  </a:cubicBezTo>
                  <a:cubicBezTo>
                    <a:pt x="1153" y="61"/>
                    <a:pt x="1153" y="61"/>
                    <a:pt x="1153" y="61"/>
                  </a:cubicBezTo>
                  <a:cubicBezTo>
                    <a:pt x="1176" y="56"/>
                    <a:pt x="1176" y="56"/>
                    <a:pt x="1176" y="56"/>
                  </a:cubicBezTo>
                  <a:cubicBezTo>
                    <a:pt x="1185" y="53"/>
                    <a:pt x="1194" y="50"/>
                    <a:pt x="1206" y="47"/>
                  </a:cubicBezTo>
                  <a:cubicBezTo>
                    <a:pt x="1392" y="0"/>
                    <a:pt x="1392" y="33"/>
                    <a:pt x="1403" y="41"/>
                  </a:cubicBezTo>
                  <a:cubicBezTo>
                    <a:pt x="1410" y="48"/>
                    <a:pt x="1439" y="62"/>
                    <a:pt x="1453" y="69"/>
                  </a:cubicBezTo>
                  <a:cubicBezTo>
                    <a:pt x="1473" y="74"/>
                    <a:pt x="1486" y="82"/>
                    <a:pt x="1488" y="94"/>
                  </a:cubicBezTo>
                  <a:cubicBezTo>
                    <a:pt x="1496" y="129"/>
                    <a:pt x="1401" y="181"/>
                    <a:pt x="1275" y="210"/>
                  </a:cubicBezTo>
                  <a:cubicBezTo>
                    <a:pt x="1236" y="219"/>
                    <a:pt x="1199" y="224"/>
                    <a:pt x="1166" y="227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53" y="391"/>
                    <a:pt x="446" y="391"/>
                    <a:pt x="438" y="390"/>
                  </a:cubicBezTo>
                  <a:cubicBezTo>
                    <a:pt x="238" y="429"/>
                    <a:pt x="79" y="432"/>
                    <a:pt x="70" y="393"/>
                  </a:cubicBezTo>
                  <a:cubicBezTo>
                    <a:pt x="65" y="373"/>
                    <a:pt x="101" y="345"/>
                    <a:pt x="163" y="31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íšḷíḍe"/>
            <p:cNvSpPr/>
            <p:nvPr/>
          </p:nvSpPr>
          <p:spPr bwMode="auto">
            <a:xfrm>
              <a:off x="7858125" y="2749551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2 w 19"/>
                <a:gd name="T9" fmla="*/ 1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1"/>
                    <a:pt x="14" y="0"/>
                    <a:pt x="1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îṩ1iḍé"/>
            <p:cNvSpPr/>
            <p:nvPr/>
          </p:nvSpPr>
          <p:spPr bwMode="auto">
            <a:xfrm>
              <a:off x="7724775" y="2781301"/>
              <a:ext cx="68263" cy="68263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6 w 19"/>
                <a:gd name="T7" fmla="*/ 3 h 19"/>
                <a:gd name="T8" fmla="*/ 11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9" y="13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1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ïš1iḋê"/>
            <p:cNvSpPr/>
            <p:nvPr/>
          </p:nvSpPr>
          <p:spPr bwMode="auto">
            <a:xfrm>
              <a:off x="7591425" y="2809876"/>
              <a:ext cx="68263" cy="69850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1 w 19"/>
                <a:gd name="T9" fmla="*/ 1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1"/>
                    <a:pt x="14" y="0"/>
                    <a:pt x="11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ïṣľíḑé"/>
            <p:cNvSpPr/>
            <p:nvPr/>
          </p:nvSpPr>
          <p:spPr bwMode="auto">
            <a:xfrm>
              <a:off x="7456488" y="2843213"/>
              <a:ext cx="65088" cy="68263"/>
            </a:xfrm>
            <a:custGeom>
              <a:avLst/>
              <a:gdLst>
                <a:gd name="T0" fmla="*/ 7 w 18"/>
                <a:gd name="T1" fmla="*/ 18 h 19"/>
                <a:gd name="T2" fmla="*/ 15 w 18"/>
                <a:gd name="T3" fmla="*/ 16 h 19"/>
                <a:gd name="T4" fmla="*/ 18 w 18"/>
                <a:gd name="T5" fmla="*/ 11 h 19"/>
                <a:gd name="T6" fmla="*/ 16 w 18"/>
                <a:gd name="T7" fmla="*/ 3 h 19"/>
                <a:gd name="T8" fmla="*/ 11 w 18"/>
                <a:gd name="T9" fmla="*/ 0 h 19"/>
                <a:gd name="T10" fmla="*/ 3 w 18"/>
                <a:gd name="T11" fmla="*/ 2 h 19"/>
                <a:gd name="T12" fmla="*/ 0 w 18"/>
                <a:gd name="T13" fmla="*/ 7 h 19"/>
                <a:gd name="T14" fmla="*/ 2 w 18"/>
                <a:gd name="T15" fmla="*/ 15 h 19"/>
                <a:gd name="T16" fmla="*/ 7 w 18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8" y="14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3" y="0"/>
                    <a:pt x="11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ïşlîdé"/>
            <p:cNvSpPr/>
            <p:nvPr/>
          </p:nvSpPr>
          <p:spPr bwMode="auto">
            <a:xfrm>
              <a:off x="7319963" y="2871788"/>
              <a:ext cx="68263" cy="68263"/>
            </a:xfrm>
            <a:custGeom>
              <a:avLst/>
              <a:gdLst>
                <a:gd name="T0" fmla="*/ 8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6 h 19"/>
                <a:gd name="T16" fmla="*/ 8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8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"/>
                    <a:pt x="14" y="0"/>
                    <a:pt x="12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5" y="19"/>
                    <a:pt x="8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şľîďe"/>
            <p:cNvSpPr/>
            <p:nvPr/>
          </p:nvSpPr>
          <p:spPr bwMode="auto">
            <a:xfrm>
              <a:off x="7186613" y="2903538"/>
              <a:ext cx="68263" cy="69850"/>
            </a:xfrm>
            <a:custGeom>
              <a:avLst/>
              <a:gdLst>
                <a:gd name="T0" fmla="*/ 8 w 19"/>
                <a:gd name="T1" fmla="*/ 18 h 19"/>
                <a:gd name="T2" fmla="*/ 16 w 19"/>
                <a:gd name="T3" fmla="*/ 16 h 19"/>
                <a:gd name="T4" fmla="*/ 19 w 19"/>
                <a:gd name="T5" fmla="*/ 11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8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8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8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îṥliḋé"/>
            <p:cNvSpPr/>
            <p:nvPr/>
          </p:nvSpPr>
          <p:spPr bwMode="auto">
            <a:xfrm>
              <a:off x="7053263" y="2933701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3 h 19"/>
                <a:gd name="T12" fmla="*/ 1 w 19"/>
                <a:gd name="T13" fmla="*/ 7 h 19"/>
                <a:gd name="T14" fmla="*/ 3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1"/>
                    <a:pt x="14" y="0"/>
                    <a:pt x="1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$ľíḍé"/>
            <p:cNvSpPr/>
            <p:nvPr/>
          </p:nvSpPr>
          <p:spPr bwMode="auto">
            <a:xfrm>
              <a:off x="6919913" y="2965451"/>
              <a:ext cx="68263" cy="68263"/>
            </a:xfrm>
            <a:custGeom>
              <a:avLst/>
              <a:gdLst>
                <a:gd name="T0" fmla="*/ 7 w 19"/>
                <a:gd name="T1" fmla="*/ 18 h 19"/>
                <a:gd name="T2" fmla="*/ 16 w 19"/>
                <a:gd name="T3" fmla="*/ 16 h 19"/>
                <a:gd name="T4" fmla="*/ 19 w 19"/>
                <a:gd name="T5" fmla="*/ 11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ŝḻiḓé"/>
            <p:cNvSpPr/>
            <p:nvPr/>
          </p:nvSpPr>
          <p:spPr bwMode="auto">
            <a:xfrm>
              <a:off x="6784975" y="2994026"/>
              <a:ext cx="69850" cy="68263"/>
            </a:xfrm>
            <a:custGeom>
              <a:avLst/>
              <a:gdLst>
                <a:gd name="T0" fmla="*/ 7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3 h 19"/>
                <a:gd name="T12" fmla="*/ 1 w 19"/>
                <a:gd name="T13" fmla="*/ 7 h 19"/>
                <a:gd name="T14" fmla="*/ 3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1"/>
                    <a:pt x="14" y="0"/>
                    <a:pt x="1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ïšliḑè"/>
            <p:cNvSpPr/>
            <p:nvPr/>
          </p:nvSpPr>
          <p:spPr bwMode="auto">
            <a:xfrm>
              <a:off x="6651625" y="3027363"/>
              <a:ext cx="69850" cy="68263"/>
            </a:xfrm>
            <a:custGeom>
              <a:avLst/>
              <a:gdLst>
                <a:gd name="T0" fmla="*/ 7 w 19"/>
                <a:gd name="T1" fmla="*/ 18 h 19"/>
                <a:gd name="T2" fmla="*/ 16 w 19"/>
                <a:gd name="T3" fmla="*/ 16 h 19"/>
                <a:gd name="T4" fmla="*/ 19 w 19"/>
                <a:gd name="T5" fmla="*/ 11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ïSľîḋé"/>
            <p:cNvSpPr/>
            <p:nvPr/>
          </p:nvSpPr>
          <p:spPr bwMode="auto">
            <a:xfrm>
              <a:off x="6518275" y="3055938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3 h 19"/>
                <a:gd name="T12" fmla="*/ 1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1"/>
                    <a:pt x="14" y="0"/>
                    <a:pt x="1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iś1ïḍé"/>
            <p:cNvSpPr/>
            <p:nvPr/>
          </p:nvSpPr>
          <p:spPr bwMode="auto">
            <a:xfrm>
              <a:off x="6384925" y="3087688"/>
              <a:ext cx="68263" cy="69850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7 w 19"/>
                <a:gd name="T7" fmla="*/ 3 h 19"/>
                <a:gd name="T8" fmla="*/ 12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9" y="14"/>
                    <a:pt x="18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ṥlïḑè"/>
            <p:cNvSpPr/>
            <p:nvPr/>
          </p:nvSpPr>
          <p:spPr bwMode="auto">
            <a:xfrm>
              <a:off x="6251575" y="3117851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2 w 19"/>
                <a:gd name="T9" fmla="*/ 1 h 19"/>
                <a:gd name="T10" fmla="*/ 3 w 19"/>
                <a:gd name="T11" fmla="*/ 3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8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iṥļîḑè"/>
            <p:cNvSpPr/>
            <p:nvPr/>
          </p:nvSpPr>
          <p:spPr bwMode="auto">
            <a:xfrm>
              <a:off x="6118225" y="3149601"/>
              <a:ext cx="68263" cy="68263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6 w 19"/>
                <a:gd name="T7" fmla="*/ 3 h 19"/>
                <a:gd name="T8" fmla="*/ 12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9" y="14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îŝ1ïḓe"/>
            <p:cNvSpPr/>
            <p:nvPr/>
          </p:nvSpPr>
          <p:spPr bwMode="auto">
            <a:xfrm>
              <a:off x="5984875" y="3178176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2 w 19"/>
                <a:gd name="T9" fmla="*/ 1 h 19"/>
                <a:gd name="T10" fmla="*/ 3 w 19"/>
                <a:gd name="T11" fmla="*/ 3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ïṥ1ïḋe"/>
            <p:cNvSpPr/>
            <p:nvPr/>
          </p:nvSpPr>
          <p:spPr bwMode="auto">
            <a:xfrm>
              <a:off x="5849938" y="3211513"/>
              <a:ext cx="69850" cy="68263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6 w 19"/>
                <a:gd name="T7" fmla="*/ 3 h 19"/>
                <a:gd name="T8" fmla="*/ 12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9" y="14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isḻïde"/>
            <p:cNvSpPr/>
            <p:nvPr/>
          </p:nvSpPr>
          <p:spPr bwMode="auto">
            <a:xfrm>
              <a:off x="5716588" y="3240088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1 w 19"/>
                <a:gd name="T9" fmla="*/ 1 h 19"/>
                <a:gd name="T10" fmla="*/ 3 w 19"/>
                <a:gd name="T11" fmla="*/ 3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1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î$líḋe"/>
            <p:cNvSpPr/>
            <p:nvPr/>
          </p:nvSpPr>
          <p:spPr bwMode="auto">
            <a:xfrm>
              <a:off x="5583238" y="3271838"/>
              <a:ext cx="68263" cy="68263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6 w 19"/>
                <a:gd name="T7" fmla="*/ 3 h 19"/>
                <a:gd name="T8" fmla="*/ 11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9" y="14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1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íSlïďe"/>
            <p:cNvSpPr/>
            <p:nvPr/>
          </p:nvSpPr>
          <p:spPr bwMode="auto">
            <a:xfrm>
              <a:off x="5449888" y="3300413"/>
              <a:ext cx="65088" cy="69850"/>
            </a:xfrm>
            <a:custGeom>
              <a:avLst/>
              <a:gdLst>
                <a:gd name="T0" fmla="*/ 7 w 18"/>
                <a:gd name="T1" fmla="*/ 19 h 19"/>
                <a:gd name="T2" fmla="*/ 15 w 18"/>
                <a:gd name="T3" fmla="*/ 17 h 19"/>
                <a:gd name="T4" fmla="*/ 18 w 18"/>
                <a:gd name="T5" fmla="*/ 12 h 19"/>
                <a:gd name="T6" fmla="*/ 16 w 18"/>
                <a:gd name="T7" fmla="*/ 4 h 19"/>
                <a:gd name="T8" fmla="*/ 11 w 18"/>
                <a:gd name="T9" fmla="*/ 1 h 19"/>
                <a:gd name="T10" fmla="*/ 3 w 18"/>
                <a:gd name="T11" fmla="*/ 3 h 19"/>
                <a:gd name="T12" fmla="*/ 0 w 18"/>
                <a:gd name="T13" fmla="*/ 7 h 19"/>
                <a:gd name="T14" fmla="*/ 2 w 18"/>
                <a:gd name="T15" fmla="*/ 16 h 19"/>
                <a:gd name="T16" fmla="*/ 7 w 18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8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3" y="0"/>
                    <a:pt x="11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ïṡļïdé"/>
            <p:cNvSpPr/>
            <p:nvPr/>
          </p:nvSpPr>
          <p:spPr bwMode="auto">
            <a:xfrm>
              <a:off x="5313363" y="3333751"/>
              <a:ext cx="68263" cy="68263"/>
            </a:xfrm>
            <a:custGeom>
              <a:avLst/>
              <a:gdLst>
                <a:gd name="T0" fmla="*/ 8 w 19"/>
                <a:gd name="T1" fmla="*/ 18 h 19"/>
                <a:gd name="T2" fmla="*/ 16 w 19"/>
                <a:gd name="T3" fmla="*/ 16 h 19"/>
                <a:gd name="T4" fmla="*/ 19 w 19"/>
                <a:gd name="T5" fmla="*/ 12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8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8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8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íṡļïdê"/>
            <p:cNvSpPr/>
            <p:nvPr/>
          </p:nvSpPr>
          <p:spPr bwMode="auto">
            <a:xfrm>
              <a:off x="5178425" y="3362326"/>
              <a:ext cx="69850" cy="68263"/>
            </a:xfrm>
            <a:custGeom>
              <a:avLst/>
              <a:gdLst>
                <a:gd name="T0" fmla="*/ 8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3 h 19"/>
                <a:gd name="T12" fmla="*/ 1 w 19"/>
                <a:gd name="T13" fmla="*/ 7 h 19"/>
                <a:gd name="T14" fmla="*/ 3 w 19"/>
                <a:gd name="T15" fmla="*/ 16 h 19"/>
                <a:gd name="T16" fmla="*/ 8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8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2"/>
                    <a:pt x="14" y="0"/>
                    <a:pt x="1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5" y="19"/>
                    <a:pt x="8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şliḓè"/>
            <p:cNvSpPr/>
            <p:nvPr/>
          </p:nvSpPr>
          <p:spPr bwMode="auto">
            <a:xfrm>
              <a:off x="5045075" y="3394076"/>
              <a:ext cx="68263" cy="69850"/>
            </a:xfrm>
            <a:custGeom>
              <a:avLst/>
              <a:gdLst>
                <a:gd name="T0" fmla="*/ 7 w 19"/>
                <a:gd name="T1" fmla="*/ 18 h 19"/>
                <a:gd name="T2" fmla="*/ 16 w 19"/>
                <a:gd name="T3" fmla="*/ 16 h 19"/>
                <a:gd name="T4" fmla="*/ 19 w 19"/>
                <a:gd name="T5" fmla="*/ 12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í$ľíďè"/>
            <p:cNvSpPr/>
            <p:nvPr/>
          </p:nvSpPr>
          <p:spPr bwMode="auto">
            <a:xfrm>
              <a:off x="3486150" y="2713038"/>
              <a:ext cx="5426075" cy="1687513"/>
            </a:xfrm>
            <a:custGeom>
              <a:avLst/>
              <a:gdLst>
                <a:gd name="T0" fmla="*/ 68 w 3418"/>
                <a:gd name="T1" fmla="*/ 1063 h 1063"/>
                <a:gd name="T2" fmla="*/ 3418 w 3418"/>
                <a:gd name="T3" fmla="*/ 295 h 1063"/>
                <a:gd name="T4" fmla="*/ 3350 w 3418"/>
                <a:gd name="T5" fmla="*/ 0 h 1063"/>
                <a:gd name="T6" fmla="*/ 0 w 3418"/>
                <a:gd name="T7" fmla="*/ 768 h 1063"/>
                <a:gd name="T8" fmla="*/ 68 w 3418"/>
                <a:gd name="T9" fmla="*/ 1063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8" h="1063">
                  <a:moveTo>
                    <a:pt x="68" y="1063"/>
                  </a:moveTo>
                  <a:lnTo>
                    <a:pt x="3418" y="295"/>
                  </a:lnTo>
                  <a:lnTo>
                    <a:pt x="3350" y="0"/>
                  </a:lnTo>
                  <a:lnTo>
                    <a:pt x="0" y="768"/>
                  </a:lnTo>
                  <a:lnTo>
                    <a:pt x="68" y="10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íśľïḑé"/>
            <p:cNvSpPr/>
            <p:nvPr/>
          </p:nvSpPr>
          <p:spPr bwMode="auto">
            <a:xfrm>
              <a:off x="3616325" y="3643313"/>
              <a:ext cx="881063" cy="257175"/>
            </a:xfrm>
            <a:custGeom>
              <a:avLst/>
              <a:gdLst>
                <a:gd name="T0" fmla="*/ 240 w 244"/>
                <a:gd name="T1" fmla="*/ 0 h 71"/>
                <a:gd name="T2" fmla="*/ 109 w 244"/>
                <a:gd name="T3" fmla="*/ 33 h 71"/>
                <a:gd name="T4" fmla="*/ 0 w 244"/>
                <a:gd name="T5" fmla="*/ 71 h 71"/>
                <a:gd name="T6" fmla="*/ 171 w 244"/>
                <a:gd name="T7" fmla="*/ 32 h 71"/>
                <a:gd name="T8" fmla="*/ 243 w 244"/>
                <a:gd name="T9" fmla="*/ 1 h 71"/>
                <a:gd name="T10" fmla="*/ 240 w 244"/>
                <a:gd name="T1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71">
                  <a:moveTo>
                    <a:pt x="240" y="0"/>
                  </a:moveTo>
                  <a:cubicBezTo>
                    <a:pt x="226" y="0"/>
                    <a:pt x="172" y="14"/>
                    <a:pt x="109" y="33"/>
                  </a:cubicBezTo>
                  <a:cubicBezTo>
                    <a:pt x="63" y="48"/>
                    <a:pt x="23" y="62"/>
                    <a:pt x="0" y="71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215" y="17"/>
                    <a:pt x="244" y="5"/>
                    <a:pt x="243" y="1"/>
                  </a:cubicBezTo>
                  <a:cubicBezTo>
                    <a:pt x="243" y="1"/>
                    <a:pt x="242" y="0"/>
                    <a:pt x="24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ïşļïdê"/>
            <p:cNvSpPr/>
            <p:nvPr/>
          </p:nvSpPr>
          <p:spPr bwMode="auto">
            <a:xfrm>
              <a:off x="3608388" y="3759201"/>
              <a:ext cx="623888" cy="176213"/>
            </a:xfrm>
            <a:custGeom>
              <a:avLst/>
              <a:gdLst>
                <a:gd name="T0" fmla="*/ 173 w 173"/>
                <a:gd name="T1" fmla="*/ 0 h 49"/>
                <a:gd name="T2" fmla="*/ 2 w 173"/>
                <a:gd name="T3" fmla="*/ 39 h 49"/>
                <a:gd name="T4" fmla="*/ 0 w 173"/>
                <a:gd name="T5" fmla="*/ 40 h 49"/>
                <a:gd name="T6" fmla="*/ 6 w 173"/>
                <a:gd name="T7" fmla="*/ 49 h 49"/>
                <a:gd name="T8" fmla="*/ 117 w 173"/>
                <a:gd name="T9" fmla="*/ 19 h 49"/>
                <a:gd name="T10" fmla="*/ 173 w 173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49">
                  <a:moveTo>
                    <a:pt x="173" y="0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1" y="43"/>
                    <a:pt x="3" y="46"/>
                    <a:pt x="6" y="49"/>
                  </a:cubicBezTo>
                  <a:cubicBezTo>
                    <a:pt x="30" y="44"/>
                    <a:pt x="71" y="33"/>
                    <a:pt x="117" y="19"/>
                  </a:cubicBezTo>
                  <a:cubicBezTo>
                    <a:pt x="137" y="12"/>
                    <a:pt x="156" y="6"/>
                    <a:pt x="173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îś1íḑê"/>
            <p:cNvSpPr/>
            <p:nvPr/>
          </p:nvSpPr>
          <p:spPr bwMode="auto">
            <a:xfrm>
              <a:off x="8370888" y="2605088"/>
              <a:ext cx="127000" cy="96838"/>
            </a:xfrm>
            <a:custGeom>
              <a:avLst/>
              <a:gdLst>
                <a:gd name="T0" fmla="*/ 27 w 80"/>
                <a:gd name="T1" fmla="*/ 61 h 61"/>
                <a:gd name="T2" fmla="*/ 80 w 80"/>
                <a:gd name="T3" fmla="*/ 50 h 61"/>
                <a:gd name="T4" fmla="*/ 52 w 80"/>
                <a:gd name="T5" fmla="*/ 0 h 61"/>
                <a:gd name="T6" fmla="*/ 0 w 80"/>
                <a:gd name="T7" fmla="*/ 14 h 61"/>
                <a:gd name="T8" fmla="*/ 27 w 8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1">
                  <a:moveTo>
                    <a:pt x="27" y="61"/>
                  </a:moveTo>
                  <a:lnTo>
                    <a:pt x="80" y="50"/>
                  </a:lnTo>
                  <a:lnTo>
                    <a:pt x="52" y="0"/>
                  </a:lnTo>
                  <a:lnTo>
                    <a:pt x="0" y="14"/>
                  </a:lnTo>
                  <a:lnTo>
                    <a:pt x="27" y="61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íŝ1iḑè"/>
            <p:cNvSpPr/>
            <p:nvPr/>
          </p:nvSpPr>
          <p:spPr bwMode="auto">
            <a:xfrm>
              <a:off x="8240713" y="2633663"/>
              <a:ext cx="127000" cy="101600"/>
            </a:xfrm>
            <a:custGeom>
              <a:avLst/>
              <a:gdLst>
                <a:gd name="T0" fmla="*/ 27 w 80"/>
                <a:gd name="T1" fmla="*/ 64 h 64"/>
                <a:gd name="T2" fmla="*/ 80 w 80"/>
                <a:gd name="T3" fmla="*/ 50 h 64"/>
                <a:gd name="T4" fmla="*/ 52 w 80"/>
                <a:gd name="T5" fmla="*/ 0 h 64"/>
                <a:gd name="T6" fmla="*/ 0 w 80"/>
                <a:gd name="T7" fmla="*/ 14 h 64"/>
                <a:gd name="T8" fmla="*/ 27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27" y="64"/>
                  </a:moveTo>
                  <a:lnTo>
                    <a:pt x="80" y="50"/>
                  </a:lnTo>
                  <a:lnTo>
                    <a:pt x="52" y="0"/>
                  </a:lnTo>
                  <a:lnTo>
                    <a:pt x="0" y="14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i$ľîḍê"/>
            <p:cNvSpPr/>
            <p:nvPr/>
          </p:nvSpPr>
          <p:spPr bwMode="auto">
            <a:xfrm>
              <a:off x="5681663" y="3084513"/>
              <a:ext cx="1728788" cy="671513"/>
            </a:xfrm>
            <a:custGeom>
              <a:avLst/>
              <a:gdLst>
                <a:gd name="T0" fmla="*/ 37 w 479"/>
                <a:gd name="T1" fmla="*/ 184 h 186"/>
                <a:gd name="T2" fmla="*/ 461 w 479"/>
                <a:gd name="T3" fmla="*/ 86 h 186"/>
                <a:gd name="T4" fmla="*/ 476 w 479"/>
                <a:gd name="T5" fmla="*/ 62 h 186"/>
                <a:gd name="T6" fmla="*/ 466 w 479"/>
                <a:gd name="T7" fmla="*/ 18 h 186"/>
                <a:gd name="T8" fmla="*/ 442 w 479"/>
                <a:gd name="T9" fmla="*/ 3 h 186"/>
                <a:gd name="T10" fmla="*/ 18 w 479"/>
                <a:gd name="T11" fmla="*/ 100 h 186"/>
                <a:gd name="T12" fmla="*/ 2 w 479"/>
                <a:gd name="T13" fmla="*/ 124 h 186"/>
                <a:gd name="T14" fmla="*/ 12 w 479"/>
                <a:gd name="T15" fmla="*/ 168 h 186"/>
                <a:gd name="T16" fmla="*/ 37 w 479"/>
                <a:gd name="T17" fmla="*/ 18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86">
                  <a:moveTo>
                    <a:pt x="37" y="184"/>
                  </a:moveTo>
                  <a:cubicBezTo>
                    <a:pt x="461" y="86"/>
                    <a:pt x="461" y="86"/>
                    <a:pt x="461" y="86"/>
                  </a:cubicBezTo>
                  <a:cubicBezTo>
                    <a:pt x="472" y="84"/>
                    <a:pt x="479" y="73"/>
                    <a:pt x="476" y="62"/>
                  </a:cubicBezTo>
                  <a:cubicBezTo>
                    <a:pt x="466" y="18"/>
                    <a:pt x="466" y="18"/>
                    <a:pt x="466" y="18"/>
                  </a:cubicBezTo>
                  <a:cubicBezTo>
                    <a:pt x="464" y="7"/>
                    <a:pt x="453" y="0"/>
                    <a:pt x="442" y="3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7" y="103"/>
                    <a:pt x="0" y="114"/>
                    <a:pt x="2" y="124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5" y="179"/>
                    <a:pt x="26" y="186"/>
                    <a:pt x="37" y="184"/>
                  </a:cubicBezTo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îśľiḑé"/>
            <p:cNvSpPr/>
            <p:nvPr/>
          </p:nvSpPr>
          <p:spPr bwMode="auto">
            <a:xfrm>
              <a:off x="7577138" y="3106738"/>
              <a:ext cx="808038" cy="198438"/>
            </a:xfrm>
            <a:custGeom>
              <a:avLst/>
              <a:gdLst>
                <a:gd name="T0" fmla="*/ 224 w 224"/>
                <a:gd name="T1" fmla="*/ 0 h 55"/>
                <a:gd name="T2" fmla="*/ 9 w 224"/>
                <a:gd name="T3" fmla="*/ 50 h 55"/>
                <a:gd name="T4" fmla="*/ 0 w 224"/>
                <a:gd name="T5" fmla="*/ 55 h 55"/>
                <a:gd name="T6" fmla="*/ 106 w 224"/>
                <a:gd name="T7" fmla="*/ 38 h 55"/>
                <a:gd name="T8" fmla="*/ 224 w 224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55">
                  <a:moveTo>
                    <a:pt x="224" y="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6" y="51"/>
                    <a:pt x="2" y="52"/>
                    <a:pt x="0" y="55"/>
                  </a:cubicBezTo>
                  <a:cubicBezTo>
                    <a:pt x="32" y="52"/>
                    <a:pt x="68" y="46"/>
                    <a:pt x="106" y="38"/>
                  </a:cubicBezTo>
                  <a:cubicBezTo>
                    <a:pt x="150" y="28"/>
                    <a:pt x="191" y="15"/>
                    <a:pt x="224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iṩḷïde"/>
            <p:cNvSpPr/>
            <p:nvPr/>
          </p:nvSpPr>
          <p:spPr bwMode="auto">
            <a:xfrm>
              <a:off x="3279775" y="2687638"/>
              <a:ext cx="1303338" cy="938213"/>
            </a:xfrm>
            <a:custGeom>
              <a:avLst/>
              <a:gdLst>
                <a:gd name="T0" fmla="*/ 807 w 821"/>
                <a:gd name="T1" fmla="*/ 273 h 591"/>
                <a:gd name="T2" fmla="*/ 419 w 821"/>
                <a:gd name="T3" fmla="*/ 591 h 591"/>
                <a:gd name="T4" fmla="*/ 0 w 821"/>
                <a:gd name="T5" fmla="*/ 323 h 591"/>
                <a:gd name="T6" fmla="*/ 444 w 821"/>
                <a:gd name="T7" fmla="*/ 0 h 591"/>
                <a:gd name="T8" fmla="*/ 821 w 821"/>
                <a:gd name="T9" fmla="*/ 268 h 591"/>
                <a:gd name="T10" fmla="*/ 807 w 821"/>
                <a:gd name="T11" fmla="*/ 273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1" h="591">
                  <a:moveTo>
                    <a:pt x="807" y="273"/>
                  </a:moveTo>
                  <a:lnTo>
                    <a:pt x="419" y="591"/>
                  </a:lnTo>
                  <a:lnTo>
                    <a:pt x="0" y="323"/>
                  </a:lnTo>
                  <a:lnTo>
                    <a:pt x="444" y="0"/>
                  </a:lnTo>
                  <a:lnTo>
                    <a:pt x="821" y="268"/>
                  </a:lnTo>
                  <a:lnTo>
                    <a:pt x="807" y="2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íṧḻiḍè"/>
            <p:cNvSpPr/>
            <p:nvPr/>
          </p:nvSpPr>
          <p:spPr bwMode="auto">
            <a:xfrm>
              <a:off x="5568950" y="3608388"/>
              <a:ext cx="173038" cy="153988"/>
            </a:xfrm>
            <a:custGeom>
              <a:avLst/>
              <a:gdLst>
                <a:gd name="T0" fmla="*/ 38 w 48"/>
                <a:gd name="T1" fmla="*/ 0 h 43"/>
                <a:gd name="T2" fmla="*/ 0 w 48"/>
                <a:gd name="T3" fmla="*/ 43 h 43"/>
                <a:gd name="T4" fmla="*/ 48 w 48"/>
                <a:gd name="T5" fmla="*/ 32 h 43"/>
                <a:gd name="T6" fmla="*/ 43 w 48"/>
                <a:gd name="T7" fmla="*/ 23 h 43"/>
                <a:gd name="T8" fmla="*/ 38 w 4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3">
                  <a:moveTo>
                    <a:pt x="38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6" y="30"/>
                    <a:pt x="44" y="27"/>
                    <a:pt x="43" y="23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íSļîďe"/>
            <p:cNvSpPr/>
            <p:nvPr/>
          </p:nvSpPr>
          <p:spPr bwMode="auto">
            <a:xfrm>
              <a:off x="5705475" y="3141663"/>
              <a:ext cx="1376363" cy="581025"/>
            </a:xfrm>
            <a:custGeom>
              <a:avLst/>
              <a:gdLst>
                <a:gd name="T0" fmla="*/ 381 w 381"/>
                <a:gd name="T1" fmla="*/ 0 h 161"/>
                <a:gd name="T2" fmla="*/ 46 w 381"/>
                <a:gd name="T3" fmla="*/ 79 h 161"/>
                <a:gd name="T4" fmla="*/ 0 w 381"/>
                <a:gd name="T5" fmla="*/ 129 h 161"/>
                <a:gd name="T6" fmla="*/ 5 w 381"/>
                <a:gd name="T7" fmla="*/ 152 h 161"/>
                <a:gd name="T8" fmla="*/ 10 w 381"/>
                <a:gd name="T9" fmla="*/ 161 h 161"/>
                <a:gd name="T10" fmla="*/ 20 w 381"/>
                <a:gd name="T11" fmla="*/ 158 h 161"/>
                <a:gd name="T12" fmla="*/ 381 w 381"/>
                <a:gd name="T1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1" h="161">
                  <a:moveTo>
                    <a:pt x="381" y="0"/>
                  </a:moveTo>
                  <a:cubicBezTo>
                    <a:pt x="46" y="79"/>
                    <a:pt x="46" y="79"/>
                    <a:pt x="46" y="7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6" y="156"/>
                    <a:pt x="8" y="159"/>
                    <a:pt x="10" y="161"/>
                  </a:cubicBezTo>
                  <a:cubicBezTo>
                    <a:pt x="20" y="158"/>
                    <a:pt x="20" y="158"/>
                    <a:pt x="20" y="158"/>
                  </a:cubicBezTo>
                  <a:cubicBezTo>
                    <a:pt x="381" y="0"/>
                    <a:pt x="381" y="0"/>
                    <a:pt x="381" y="0"/>
                  </a:cubicBezTo>
                </a:path>
              </a:pathLst>
            </a:custGeom>
            <a:solidFill>
              <a:srgbClr val="A9A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iSḷiďè"/>
            <p:cNvSpPr/>
            <p:nvPr/>
          </p:nvSpPr>
          <p:spPr bwMode="auto">
            <a:xfrm>
              <a:off x="3355975" y="2752726"/>
              <a:ext cx="1162050" cy="873125"/>
            </a:xfrm>
            <a:custGeom>
              <a:avLst/>
              <a:gdLst>
                <a:gd name="T0" fmla="*/ 614 w 732"/>
                <a:gd name="T1" fmla="*/ 350 h 550"/>
                <a:gd name="T2" fmla="*/ 371 w 732"/>
                <a:gd name="T3" fmla="*/ 550 h 550"/>
                <a:gd name="T4" fmla="*/ 732 w 732"/>
                <a:gd name="T5" fmla="*/ 418 h 550"/>
                <a:gd name="T6" fmla="*/ 614 w 732"/>
                <a:gd name="T7" fmla="*/ 350 h 550"/>
                <a:gd name="T8" fmla="*/ 4 w 732"/>
                <a:gd name="T9" fmla="*/ 0 h 550"/>
                <a:gd name="T10" fmla="*/ 0 w 732"/>
                <a:gd name="T11" fmla="*/ 2 h 550"/>
                <a:gd name="T12" fmla="*/ 111 w 732"/>
                <a:gd name="T13" fmla="*/ 166 h 550"/>
                <a:gd name="T14" fmla="*/ 191 w 732"/>
                <a:gd name="T15" fmla="*/ 109 h 550"/>
                <a:gd name="T16" fmla="*/ 4 w 732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2" h="550">
                  <a:moveTo>
                    <a:pt x="614" y="350"/>
                  </a:moveTo>
                  <a:lnTo>
                    <a:pt x="371" y="550"/>
                  </a:lnTo>
                  <a:lnTo>
                    <a:pt x="732" y="418"/>
                  </a:lnTo>
                  <a:lnTo>
                    <a:pt x="614" y="350"/>
                  </a:lnTo>
                  <a:close/>
                  <a:moveTo>
                    <a:pt x="4" y="0"/>
                  </a:moveTo>
                  <a:lnTo>
                    <a:pt x="0" y="2"/>
                  </a:lnTo>
                  <a:lnTo>
                    <a:pt x="111" y="166"/>
                  </a:lnTo>
                  <a:lnTo>
                    <a:pt x="191" y="10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$ļïḋé"/>
            <p:cNvSpPr/>
            <p:nvPr/>
          </p:nvSpPr>
          <p:spPr bwMode="auto">
            <a:xfrm>
              <a:off x="3355975" y="2752726"/>
              <a:ext cx="1162050" cy="873125"/>
            </a:xfrm>
            <a:custGeom>
              <a:avLst/>
              <a:gdLst>
                <a:gd name="T0" fmla="*/ 614 w 732"/>
                <a:gd name="T1" fmla="*/ 350 h 550"/>
                <a:gd name="T2" fmla="*/ 371 w 732"/>
                <a:gd name="T3" fmla="*/ 550 h 550"/>
                <a:gd name="T4" fmla="*/ 732 w 732"/>
                <a:gd name="T5" fmla="*/ 418 h 550"/>
                <a:gd name="T6" fmla="*/ 614 w 732"/>
                <a:gd name="T7" fmla="*/ 350 h 550"/>
                <a:gd name="T8" fmla="*/ 4 w 732"/>
                <a:gd name="T9" fmla="*/ 0 h 550"/>
                <a:gd name="T10" fmla="*/ 0 w 732"/>
                <a:gd name="T11" fmla="*/ 2 h 550"/>
                <a:gd name="T12" fmla="*/ 111 w 732"/>
                <a:gd name="T13" fmla="*/ 166 h 550"/>
                <a:gd name="T14" fmla="*/ 191 w 732"/>
                <a:gd name="T15" fmla="*/ 109 h 550"/>
                <a:gd name="T16" fmla="*/ 4 w 732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2" h="550">
                  <a:moveTo>
                    <a:pt x="614" y="350"/>
                  </a:moveTo>
                  <a:lnTo>
                    <a:pt x="371" y="550"/>
                  </a:lnTo>
                  <a:lnTo>
                    <a:pt x="732" y="418"/>
                  </a:lnTo>
                  <a:lnTo>
                    <a:pt x="614" y="350"/>
                  </a:lnTo>
                  <a:moveTo>
                    <a:pt x="4" y="0"/>
                  </a:moveTo>
                  <a:lnTo>
                    <a:pt x="0" y="2"/>
                  </a:lnTo>
                  <a:lnTo>
                    <a:pt x="111" y="166"/>
                  </a:lnTo>
                  <a:lnTo>
                    <a:pt x="191" y="10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îṥḷíḋe"/>
            <p:cNvSpPr/>
            <p:nvPr/>
          </p:nvSpPr>
          <p:spPr bwMode="auto">
            <a:xfrm>
              <a:off x="3532188" y="2925763"/>
              <a:ext cx="798513" cy="700088"/>
            </a:xfrm>
            <a:custGeom>
              <a:avLst/>
              <a:gdLst>
                <a:gd name="T0" fmla="*/ 80 w 503"/>
                <a:gd name="T1" fmla="*/ 0 h 441"/>
                <a:gd name="T2" fmla="*/ 0 w 503"/>
                <a:gd name="T3" fmla="*/ 57 h 441"/>
                <a:gd name="T4" fmla="*/ 260 w 503"/>
                <a:gd name="T5" fmla="*/ 441 h 441"/>
                <a:gd name="T6" fmla="*/ 503 w 503"/>
                <a:gd name="T7" fmla="*/ 241 h 441"/>
                <a:gd name="T8" fmla="*/ 80 w 503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441">
                  <a:moveTo>
                    <a:pt x="80" y="0"/>
                  </a:moveTo>
                  <a:lnTo>
                    <a:pt x="0" y="57"/>
                  </a:lnTo>
                  <a:lnTo>
                    <a:pt x="260" y="441"/>
                  </a:lnTo>
                  <a:lnTo>
                    <a:pt x="503" y="24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iṥļiďê"/>
            <p:cNvSpPr/>
            <p:nvPr/>
          </p:nvSpPr>
          <p:spPr bwMode="auto">
            <a:xfrm>
              <a:off x="3532188" y="2925763"/>
              <a:ext cx="798513" cy="700088"/>
            </a:xfrm>
            <a:custGeom>
              <a:avLst/>
              <a:gdLst>
                <a:gd name="T0" fmla="*/ 80 w 503"/>
                <a:gd name="T1" fmla="*/ 0 h 441"/>
                <a:gd name="T2" fmla="*/ 0 w 503"/>
                <a:gd name="T3" fmla="*/ 57 h 441"/>
                <a:gd name="T4" fmla="*/ 260 w 503"/>
                <a:gd name="T5" fmla="*/ 441 h 441"/>
                <a:gd name="T6" fmla="*/ 503 w 503"/>
                <a:gd name="T7" fmla="*/ 241 h 441"/>
                <a:gd name="T8" fmla="*/ 80 w 503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441">
                  <a:moveTo>
                    <a:pt x="80" y="0"/>
                  </a:moveTo>
                  <a:lnTo>
                    <a:pt x="0" y="57"/>
                  </a:lnTo>
                  <a:lnTo>
                    <a:pt x="260" y="441"/>
                  </a:lnTo>
                  <a:lnTo>
                    <a:pt x="503" y="241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ṧḻiḋè"/>
            <p:cNvSpPr/>
            <p:nvPr/>
          </p:nvSpPr>
          <p:spPr bwMode="auto">
            <a:xfrm>
              <a:off x="8197850" y="3167063"/>
              <a:ext cx="184150" cy="184150"/>
            </a:xfrm>
            <a:custGeom>
              <a:avLst/>
              <a:gdLst>
                <a:gd name="T0" fmla="*/ 3 w 51"/>
                <a:gd name="T1" fmla="*/ 31 h 51"/>
                <a:gd name="T2" fmla="*/ 30 w 51"/>
                <a:gd name="T3" fmla="*/ 48 h 51"/>
                <a:gd name="T4" fmla="*/ 48 w 51"/>
                <a:gd name="T5" fmla="*/ 21 h 51"/>
                <a:gd name="T6" fmla="*/ 20 w 51"/>
                <a:gd name="T7" fmla="*/ 3 h 51"/>
                <a:gd name="T8" fmla="*/ 3 w 51"/>
                <a:gd name="T9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3" y="31"/>
                  </a:moveTo>
                  <a:cubicBezTo>
                    <a:pt x="6" y="44"/>
                    <a:pt x="18" y="51"/>
                    <a:pt x="30" y="48"/>
                  </a:cubicBezTo>
                  <a:cubicBezTo>
                    <a:pt x="43" y="46"/>
                    <a:pt x="51" y="33"/>
                    <a:pt x="48" y="21"/>
                  </a:cubicBezTo>
                  <a:cubicBezTo>
                    <a:pt x="45" y="8"/>
                    <a:pt x="33" y="0"/>
                    <a:pt x="20" y="3"/>
                  </a:cubicBezTo>
                  <a:cubicBezTo>
                    <a:pt x="8" y="6"/>
                    <a:pt x="0" y="19"/>
                    <a:pt x="3" y="31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iSľídè"/>
            <p:cNvSpPr/>
            <p:nvPr/>
          </p:nvSpPr>
          <p:spPr bwMode="auto">
            <a:xfrm>
              <a:off x="8243888" y="3214688"/>
              <a:ext cx="90488" cy="90488"/>
            </a:xfrm>
            <a:custGeom>
              <a:avLst/>
              <a:gdLst>
                <a:gd name="T0" fmla="*/ 1 w 25"/>
                <a:gd name="T1" fmla="*/ 15 h 25"/>
                <a:gd name="T2" fmla="*/ 15 w 25"/>
                <a:gd name="T3" fmla="*/ 24 h 25"/>
                <a:gd name="T4" fmla="*/ 23 w 25"/>
                <a:gd name="T5" fmla="*/ 10 h 25"/>
                <a:gd name="T6" fmla="*/ 10 w 25"/>
                <a:gd name="T7" fmla="*/ 2 h 25"/>
                <a:gd name="T8" fmla="*/ 1 w 25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1" y="15"/>
                  </a:moveTo>
                  <a:cubicBezTo>
                    <a:pt x="2" y="22"/>
                    <a:pt x="9" y="25"/>
                    <a:pt x="15" y="24"/>
                  </a:cubicBezTo>
                  <a:cubicBezTo>
                    <a:pt x="21" y="23"/>
                    <a:pt x="25" y="16"/>
                    <a:pt x="23" y="10"/>
                  </a:cubicBezTo>
                  <a:cubicBezTo>
                    <a:pt x="22" y="4"/>
                    <a:pt x="16" y="0"/>
                    <a:pt x="10" y="2"/>
                  </a:cubicBezTo>
                  <a:cubicBezTo>
                    <a:pt x="4" y="3"/>
                    <a:pt x="0" y="9"/>
                    <a:pt x="1" y="15"/>
                  </a:cubicBezTo>
                  <a:close/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Sļíḓê"/>
            <p:cNvSpPr/>
            <p:nvPr/>
          </p:nvSpPr>
          <p:spPr bwMode="auto">
            <a:xfrm>
              <a:off x="6045200" y="3662363"/>
              <a:ext cx="184150" cy="182563"/>
            </a:xfrm>
            <a:custGeom>
              <a:avLst/>
              <a:gdLst>
                <a:gd name="T0" fmla="*/ 3 w 51"/>
                <a:gd name="T1" fmla="*/ 31 h 51"/>
                <a:gd name="T2" fmla="*/ 31 w 51"/>
                <a:gd name="T3" fmla="*/ 48 h 51"/>
                <a:gd name="T4" fmla="*/ 48 w 51"/>
                <a:gd name="T5" fmla="*/ 20 h 51"/>
                <a:gd name="T6" fmla="*/ 20 w 51"/>
                <a:gd name="T7" fmla="*/ 3 h 51"/>
                <a:gd name="T8" fmla="*/ 3 w 51"/>
                <a:gd name="T9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3" y="31"/>
                  </a:moveTo>
                  <a:cubicBezTo>
                    <a:pt x="6" y="43"/>
                    <a:pt x="18" y="51"/>
                    <a:pt x="31" y="48"/>
                  </a:cubicBezTo>
                  <a:cubicBezTo>
                    <a:pt x="43" y="45"/>
                    <a:pt x="51" y="33"/>
                    <a:pt x="48" y="20"/>
                  </a:cubicBezTo>
                  <a:cubicBezTo>
                    <a:pt x="45" y="8"/>
                    <a:pt x="33" y="0"/>
                    <a:pt x="20" y="3"/>
                  </a:cubicBezTo>
                  <a:cubicBezTo>
                    <a:pt x="8" y="6"/>
                    <a:pt x="0" y="18"/>
                    <a:pt x="3" y="31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îṥľiḓê"/>
            <p:cNvSpPr/>
            <p:nvPr/>
          </p:nvSpPr>
          <p:spPr bwMode="auto">
            <a:xfrm>
              <a:off x="5861050" y="3705226"/>
              <a:ext cx="180975" cy="184150"/>
            </a:xfrm>
            <a:custGeom>
              <a:avLst/>
              <a:gdLst>
                <a:gd name="T0" fmla="*/ 3 w 50"/>
                <a:gd name="T1" fmla="*/ 31 h 51"/>
                <a:gd name="T2" fmla="*/ 30 w 50"/>
                <a:gd name="T3" fmla="*/ 48 h 51"/>
                <a:gd name="T4" fmla="*/ 48 w 50"/>
                <a:gd name="T5" fmla="*/ 20 h 51"/>
                <a:gd name="T6" fmla="*/ 20 w 50"/>
                <a:gd name="T7" fmla="*/ 3 h 51"/>
                <a:gd name="T8" fmla="*/ 3 w 50"/>
                <a:gd name="T9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3" y="31"/>
                  </a:moveTo>
                  <a:cubicBezTo>
                    <a:pt x="5" y="43"/>
                    <a:pt x="18" y="51"/>
                    <a:pt x="30" y="48"/>
                  </a:cubicBezTo>
                  <a:cubicBezTo>
                    <a:pt x="43" y="45"/>
                    <a:pt x="50" y="33"/>
                    <a:pt x="48" y="20"/>
                  </a:cubicBezTo>
                  <a:cubicBezTo>
                    <a:pt x="45" y="8"/>
                    <a:pt x="32" y="0"/>
                    <a:pt x="20" y="3"/>
                  </a:cubicBezTo>
                  <a:cubicBezTo>
                    <a:pt x="7" y="6"/>
                    <a:pt x="0" y="18"/>
                    <a:pt x="3" y="31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îSḷîḑè"/>
            <p:cNvSpPr/>
            <p:nvPr/>
          </p:nvSpPr>
          <p:spPr bwMode="auto">
            <a:xfrm>
              <a:off x="6532563" y="3305176"/>
              <a:ext cx="268288" cy="173038"/>
            </a:xfrm>
            <a:custGeom>
              <a:avLst/>
              <a:gdLst>
                <a:gd name="T0" fmla="*/ 65 w 74"/>
                <a:gd name="T1" fmla="*/ 0 h 48"/>
                <a:gd name="T2" fmla="*/ 3 w 74"/>
                <a:gd name="T3" fmla="*/ 35 h 48"/>
                <a:gd name="T4" fmla="*/ 74 w 74"/>
                <a:gd name="T5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48">
                  <a:moveTo>
                    <a:pt x="65" y="0"/>
                  </a:moveTo>
                  <a:cubicBezTo>
                    <a:pt x="28" y="9"/>
                    <a:pt x="0" y="24"/>
                    <a:pt x="3" y="35"/>
                  </a:cubicBezTo>
                  <a:cubicBezTo>
                    <a:pt x="5" y="46"/>
                    <a:pt x="37" y="48"/>
                    <a:pt x="74" y="40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îsliḑe"/>
            <p:cNvSpPr/>
            <p:nvPr/>
          </p:nvSpPr>
          <p:spPr bwMode="auto">
            <a:xfrm>
              <a:off x="5265738" y="3132138"/>
              <a:ext cx="1917700" cy="309563"/>
            </a:xfrm>
            <a:custGeom>
              <a:avLst/>
              <a:gdLst>
                <a:gd name="T0" fmla="*/ 418 w 1208"/>
                <a:gd name="T1" fmla="*/ 195 h 195"/>
                <a:gd name="T2" fmla="*/ 9 w 1208"/>
                <a:gd name="T3" fmla="*/ 120 h 195"/>
                <a:gd name="T4" fmla="*/ 0 w 1208"/>
                <a:gd name="T5" fmla="*/ 84 h 195"/>
                <a:gd name="T6" fmla="*/ 1208 w 1208"/>
                <a:gd name="T7" fmla="*/ 0 h 195"/>
                <a:gd name="T8" fmla="*/ 418 w 1208"/>
                <a:gd name="T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8" h="195">
                  <a:moveTo>
                    <a:pt x="418" y="195"/>
                  </a:moveTo>
                  <a:lnTo>
                    <a:pt x="9" y="120"/>
                  </a:lnTo>
                  <a:lnTo>
                    <a:pt x="0" y="84"/>
                  </a:lnTo>
                  <a:lnTo>
                    <a:pt x="1208" y="0"/>
                  </a:lnTo>
                  <a:lnTo>
                    <a:pt x="418" y="19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śḻiḓe"/>
            <p:cNvSpPr/>
            <p:nvPr/>
          </p:nvSpPr>
          <p:spPr bwMode="auto">
            <a:xfrm>
              <a:off x="5864225" y="3113088"/>
              <a:ext cx="1350963" cy="357188"/>
            </a:xfrm>
            <a:custGeom>
              <a:avLst/>
              <a:gdLst>
                <a:gd name="T0" fmla="*/ 11 w 374"/>
                <a:gd name="T1" fmla="*/ 98 h 99"/>
                <a:gd name="T2" fmla="*/ 367 w 374"/>
                <a:gd name="T3" fmla="*/ 16 h 99"/>
                <a:gd name="T4" fmla="*/ 373 w 374"/>
                <a:gd name="T5" fmla="*/ 7 h 99"/>
                <a:gd name="T6" fmla="*/ 364 w 374"/>
                <a:gd name="T7" fmla="*/ 1 h 99"/>
                <a:gd name="T8" fmla="*/ 7 w 374"/>
                <a:gd name="T9" fmla="*/ 83 h 99"/>
                <a:gd name="T10" fmla="*/ 1 w 374"/>
                <a:gd name="T11" fmla="*/ 92 h 99"/>
                <a:gd name="T12" fmla="*/ 11 w 374"/>
                <a:gd name="T13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99">
                  <a:moveTo>
                    <a:pt x="11" y="98"/>
                  </a:moveTo>
                  <a:cubicBezTo>
                    <a:pt x="367" y="16"/>
                    <a:pt x="367" y="16"/>
                    <a:pt x="367" y="16"/>
                  </a:cubicBezTo>
                  <a:cubicBezTo>
                    <a:pt x="371" y="15"/>
                    <a:pt x="374" y="11"/>
                    <a:pt x="373" y="7"/>
                  </a:cubicBezTo>
                  <a:cubicBezTo>
                    <a:pt x="372" y="2"/>
                    <a:pt x="368" y="0"/>
                    <a:pt x="364" y="1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3" y="84"/>
                    <a:pt x="0" y="88"/>
                    <a:pt x="1" y="92"/>
                  </a:cubicBezTo>
                  <a:cubicBezTo>
                    <a:pt x="2" y="96"/>
                    <a:pt x="6" y="99"/>
                    <a:pt x="11" y="98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í$ľiḍè"/>
            <p:cNvSpPr/>
            <p:nvPr/>
          </p:nvSpPr>
          <p:spPr bwMode="auto">
            <a:xfrm>
              <a:off x="3398838" y="3625851"/>
              <a:ext cx="1101725" cy="288925"/>
            </a:xfrm>
            <a:custGeom>
              <a:avLst/>
              <a:gdLst>
                <a:gd name="T0" fmla="*/ 1 w 305"/>
                <a:gd name="T1" fmla="*/ 75 h 80"/>
                <a:gd name="T2" fmla="*/ 155 w 305"/>
                <a:gd name="T3" fmla="*/ 49 h 80"/>
                <a:gd name="T4" fmla="*/ 304 w 305"/>
                <a:gd name="T5" fmla="*/ 5 h 80"/>
                <a:gd name="T6" fmla="*/ 151 w 305"/>
                <a:gd name="T7" fmla="*/ 31 h 80"/>
                <a:gd name="T8" fmla="*/ 1 w 305"/>
                <a:gd name="T9" fmla="*/ 7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80">
                  <a:moveTo>
                    <a:pt x="1" y="75"/>
                  </a:moveTo>
                  <a:cubicBezTo>
                    <a:pt x="3" y="80"/>
                    <a:pt x="71" y="68"/>
                    <a:pt x="155" y="49"/>
                  </a:cubicBezTo>
                  <a:cubicBezTo>
                    <a:pt x="238" y="30"/>
                    <a:pt x="305" y="10"/>
                    <a:pt x="304" y="5"/>
                  </a:cubicBezTo>
                  <a:cubicBezTo>
                    <a:pt x="303" y="0"/>
                    <a:pt x="234" y="12"/>
                    <a:pt x="151" y="31"/>
                  </a:cubicBezTo>
                  <a:cubicBezTo>
                    <a:pt x="67" y="50"/>
                    <a:pt x="0" y="70"/>
                    <a:pt x="1" y="7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îṥḻîḑè"/>
            <p:cNvSpPr/>
            <p:nvPr/>
          </p:nvSpPr>
          <p:spPr bwMode="auto">
            <a:xfrm>
              <a:off x="6735763" y="3106738"/>
              <a:ext cx="558800" cy="422275"/>
            </a:xfrm>
            <a:custGeom>
              <a:avLst/>
              <a:gdLst>
                <a:gd name="T0" fmla="*/ 30 w 155"/>
                <a:gd name="T1" fmla="*/ 116 h 117"/>
                <a:gd name="T2" fmla="*/ 142 w 155"/>
                <a:gd name="T3" fmla="*/ 98 h 117"/>
                <a:gd name="T4" fmla="*/ 153 w 155"/>
                <a:gd name="T5" fmla="*/ 82 h 117"/>
                <a:gd name="T6" fmla="*/ 137 w 155"/>
                <a:gd name="T7" fmla="*/ 12 h 117"/>
                <a:gd name="T8" fmla="*/ 120 w 155"/>
                <a:gd name="T9" fmla="*/ 2 h 117"/>
                <a:gd name="T10" fmla="*/ 12 w 155"/>
                <a:gd name="T11" fmla="*/ 34 h 117"/>
                <a:gd name="T12" fmla="*/ 2 w 155"/>
                <a:gd name="T13" fmla="*/ 50 h 117"/>
                <a:gd name="T14" fmla="*/ 15 w 155"/>
                <a:gd name="T15" fmla="*/ 105 h 117"/>
                <a:gd name="T16" fmla="*/ 30 w 155"/>
                <a:gd name="T17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17">
                  <a:moveTo>
                    <a:pt x="30" y="116"/>
                  </a:moveTo>
                  <a:cubicBezTo>
                    <a:pt x="142" y="98"/>
                    <a:pt x="142" y="98"/>
                    <a:pt x="142" y="98"/>
                  </a:cubicBezTo>
                  <a:cubicBezTo>
                    <a:pt x="150" y="97"/>
                    <a:pt x="155" y="90"/>
                    <a:pt x="153" y="82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6" y="4"/>
                    <a:pt x="128" y="0"/>
                    <a:pt x="120" y="2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5" y="36"/>
                    <a:pt x="0" y="43"/>
                    <a:pt x="2" y="50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16" y="112"/>
                    <a:pt x="23" y="117"/>
                    <a:pt x="30" y="116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ś1iḍè"/>
            <p:cNvSpPr/>
            <p:nvPr/>
          </p:nvSpPr>
          <p:spPr bwMode="auto">
            <a:xfrm>
              <a:off x="3441700" y="2786063"/>
              <a:ext cx="484188" cy="749300"/>
            </a:xfrm>
            <a:custGeom>
              <a:avLst/>
              <a:gdLst>
                <a:gd name="T0" fmla="*/ 116 w 305"/>
                <a:gd name="T1" fmla="*/ 0 h 472"/>
                <a:gd name="T2" fmla="*/ 305 w 305"/>
                <a:gd name="T3" fmla="*/ 472 h 472"/>
                <a:gd name="T4" fmla="*/ 0 w 305"/>
                <a:gd name="T5" fmla="*/ 11 h 472"/>
                <a:gd name="T6" fmla="*/ 116 w 305"/>
                <a:gd name="T7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472">
                  <a:moveTo>
                    <a:pt x="116" y="0"/>
                  </a:moveTo>
                  <a:lnTo>
                    <a:pt x="305" y="472"/>
                  </a:lnTo>
                  <a:lnTo>
                    <a:pt x="0" y="1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ṣľïḓê"/>
            <p:cNvSpPr/>
            <p:nvPr/>
          </p:nvSpPr>
          <p:spPr bwMode="auto">
            <a:xfrm>
              <a:off x="6092825" y="3708401"/>
              <a:ext cx="93663" cy="90488"/>
            </a:xfrm>
            <a:custGeom>
              <a:avLst/>
              <a:gdLst>
                <a:gd name="T0" fmla="*/ 2 w 26"/>
                <a:gd name="T1" fmla="*/ 15 h 25"/>
                <a:gd name="T2" fmla="*/ 16 w 26"/>
                <a:gd name="T3" fmla="*/ 24 h 25"/>
                <a:gd name="T4" fmla="*/ 24 w 26"/>
                <a:gd name="T5" fmla="*/ 10 h 25"/>
                <a:gd name="T6" fmla="*/ 10 w 26"/>
                <a:gd name="T7" fmla="*/ 2 h 25"/>
                <a:gd name="T8" fmla="*/ 2 w 26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" y="15"/>
                  </a:moveTo>
                  <a:cubicBezTo>
                    <a:pt x="3" y="22"/>
                    <a:pt x="9" y="25"/>
                    <a:pt x="16" y="24"/>
                  </a:cubicBezTo>
                  <a:cubicBezTo>
                    <a:pt x="22" y="23"/>
                    <a:pt x="26" y="16"/>
                    <a:pt x="24" y="10"/>
                  </a:cubicBezTo>
                  <a:cubicBezTo>
                    <a:pt x="23" y="4"/>
                    <a:pt x="17" y="0"/>
                    <a:pt x="10" y="2"/>
                  </a:cubicBezTo>
                  <a:cubicBezTo>
                    <a:pt x="4" y="3"/>
                    <a:pt x="0" y="9"/>
                    <a:pt x="2" y="15"/>
                  </a:cubicBezTo>
                  <a:close/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şľíďè"/>
            <p:cNvSpPr/>
            <p:nvPr/>
          </p:nvSpPr>
          <p:spPr bwMode="auto">
            <a:xfrm>
              <a:off x="5908675" y="3751263"/>
              <a:ext cx="90488" cy="90488"/>
            </a:xfrm>
            <a:custGeom>
              <a:avLst/>
              <a:gdLst>
                <a:gd name="T0" fmla="*/ 1 w 25"/>
                <a:gd name="T1" fmla="*/ 15 h 25"/>
                <a:gd name="T2" fmla="*/ 15 w 25"/>
                <a:gd name="T3" fmla="*/ 24 h 25"/>
                <a:gd name="T4" fmla="*/ 24 w 25"/>
                <a:gd name="T5" fmla="*/ 10 h 25"/>
                <a:gd name="T6" fmla="*/ 10 w 25"/>
                <a:gd name="T7" fmla="*/ 2 h 25"/>
                <a:gd name="T8" fmla="*/ 1 w 25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1" y="15"/>
                  </a:moveTo>
                  <a:cubicBezTo>
                    <a:pt x="3" y="21"/>
                    <a:pt x="9" y="25"/>
                    <a:pt x="15" y="24"/>
                  </a:cubicBezTo>
                  <a:cubicBezTo>
                    <a:pt x="21" y="22"/>
                    <a:pt x="25" y="16"/>
                    <a:pt x="24" y="10"/>
                  </a:cubicBezTo>
                  <a:cubicBezTo>
                    <a:pt x="22" y="4"/>
                    <a:pt x="16" y="0"/>
                    <a:pt x="10" y="2"/>
                  </a:cubicBezTo>
                  <a:cubicBezTo>
                    <a:pt x="4" y="3"/>
                    <a:pt x="0" y="9"/>
                    <a:pt x="1" y="15"/>
                  </a:cubicBezTo>
                  <a:close/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iṩḻiḓé"/>
            <p:cNvSpPr/>
            <p:nvPr/>
          </p:nvSpPr>
          <p:spPr bwMode="auto">
            <a:xfrm>
              <a:off x="7070725" y="3132138"/>
              <a:ext cx="311150" cy="309563"/>
            </a:xfrm>
            <a:custGeom>
              <a:avLst/>
              <a:gdLst>
                <a:gd name="T0" fmla="*/ 5 w 86"/>
                <a:gd name="T1" fmla="*/ 52 h 86"/>
                <a:gd name="T2" fmla="*/ 52 w 86"/>
                <a:gd name="T3" fmla="*/ 81 h 86"/>
                <a:gd name="T4" fmla="*/ 81 w 86"/>
                <a:gd name="T5" fmla="*/ 34 h 86"/>
                <a:gd name="T6" fmla="*/ 35 w 86"/>
                <a:gd name="T7" fmla="*/ 5 h 86"/>
                <a:gd name="T8" fmla="*/ 5 w 86"/>
                <a:gd name="T9" fmla="*/ 5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5" y="52"/>
                  </a:moveTo>
                  <a:cubicBezTo>
                    <a:pt x="10" y="73"/>
                    <a:pt x="31" y="86"/>
                    <a:pt x="52" y="81"/>
                  </a:cubicBezTo>
                  <a:cubicBezTo>
                    <a:pt x="73" y="76"/>
                    <a:pt x="86" y="55"/>
                    <a:pt x="81" y="34"/>
                  </a:cubicBezTo>
                  <a:cubicBezTo>
                    <a:pt x="77" y="13"/>
                    <a:pt x="56" y="0"/>
                    <a:pt x="35" y="5"/>
                  </a:cubicBezTo>
                  <a:cubicBezTo>
                    <a:pt x="14" y="10"/>
                    <a:pt x="0" y="31"/>
                    <a:pt x="5" y="5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íṡļíďe"/>
            <p:cNvSpPr/>
            <p:nvPr/>
          </p:nvSpPr>
          <p:spPr bwMode="auto">
            <a:xfrm>
              <a:off x="8039100" y="2687638"/>
              <a:ext cx="150813" cy="255588"/>
            </a:xfrm>
            <a:custGeom>
              <a:avLst/>
              <a:gdLst>
                <a:gd name="T0" fmla="*/ 22 w 42"/>
                <a:gd name="T1" fmla="*/ 70 h 71"/>
                <a:gd name="T2" fmla="*/ 35 w 42"/>
                <a:gd name="T3" fmla="*/ 67 h 71"/>
                <a:gd name="T4" fmla="*/ 41 w 42"/>
                <a:gd name="T5" fmla="*/ 58 h 71"/>
                <a:gd name="T6" fmla="*/ 29 w 42"/>
                <a:gd name="T7" fmla="*/ 7 h 71"/>
                <a:gd name="T8" fmla="*/ 20 w 42"/>
                <a:gd name="T9" fmla="*/ 1 h 71"/>
                <a:gd name="T10" fmla="*/ 7 w 42"/>
                <a:gd name="T11" fmla="*/ 4 h 71"/>
                <a:gd name="T12" fmla="*/ 1 w 42"/>
                <a:gd name="T13" fmla="*/ 13 h 71"/>
                <a:gd name="T14" fmla="*/ 13 w 42"/>
                <a:gd name="T15" fmla="*/ 64 h 71"/>
                <a:gd name="T16" fmla="*/ 22 w 42"/>
                <a:gd name="T17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71">
                  <a:moveTo>
                    <a:pt x="22" y="70"/>
                  </a:moveTo>
                  <a:cubicBezTo>
                    <a:pt x="35" y="67"/>
                    <a:pt x="35" y="67"/>
                    <a:pt x="35" y="67"/>
                  </a:cubicBezTo>
                  <a:cubicBezTo>
                    <a:pt x="39" y="66"/>
                    <a:pt x="42" y="62"/>
                    <a:pt x="41" y="5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3"/>
                    <a:pt x="24" y="0"/>
                    <a:pt x="20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9"/>
                    <a:pt x="1" y="1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8"/>
                    <a:pt x="18" y="71"/>
                    <a:pt x="22" y="7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îṧļïḓè"/>
            <p:cNvSpPr/>
            <p:nvPr/>
          </p:nvSpPr>
          <p:spPr bwMode="auto">
            <a:xfrm>
              <a:off x="7515225" y="3019426"/>
              <a:ext cx="473075" cy="166688"/>
            </a:xfrm>
            <a:custGeom>
              <a:avLst/>
              <a:gdLst>
                <a:gd name="T0" fmla="*/ 119 w 131"/>
                <a:gd name="T1" fmla="*/ 0 h 46"/>
                <a:gd name="T2" fmla="*/ 117 w 131"/>
                <a:gd name="T3" fmla="*/ 0 h 46"/>
                <a:gd name="T4" fmla="*/ 9 w 131"/>
                <a:gd name="T5" fmla="*/ 25 h 46"/>
                <a:gd name="T6" fmla="*/ 1 w 131"/>
                <a:gd name="T7" fmla="*/ 38 h 46"/>
                <a:gd name="T8" fmla="*/ 12 w 131"/>
                <a:gd name="T9" fmla="*/ 46 h 46"/>
                <a:gd name="T10" fmla="*/ 14 w 131"/>
                <a:gd name="T11" fmla="*/ 46 h 46"/>
                <a:gd name="T12" fmla="*/ 122 w 131"/>
                <a:gd name="T13" fmla="*/ 21 h 46"/>
                <a:gd name="T14" fmla="*/ 130 w 131"/>
                <a:gd name="T15" fmla="*/ 8 h 46"/>
                <a:gd name="T16" fmla="*/ 119 w 131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46">
                  <a:moveTo>
                    <a:pt x="119" y="0"/>
                  </a:moveTo>
                  <a:cubicBezTo>
                    <a:pt x="118" y="0"/>
                    <a:pt x="117" y="0"/>
                    <a:pt x="117" y="0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3" y="26"/>
                    <a:pt x="0" y="32"/>
                    <a:pt x="1" y="38"/>
                  </a:cubicBezTo>
                  <a:cubicBezTo>
                    <a:pt x="2" y="43"/>
                    <a:pt x="7" y="46"/>
                    <a:pt x="12" y="46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7" y="20"/>
                    <a:pt x="131" y="14"/>
                    <a:pt x="130" y="8"/>
                  </a:cubicBezTo>
                  <a:cubicBezTo>
                    <a:pt x="128" y="3"/>
                    <a:pt x="124" y="0"/>
                    <a:pt x="119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iṩḻîḍe"/>
            <p:cNvSpPr/>
            <p:nvPr/>
          </p:nvSpPr>
          <p:spPr bwMode="auto">
            <a:xfrm>
              <a:off x="5005388" y="3592513"/>
              <a:ext cx="476250" cy="169863"/>
            </a:xfrm>
            <a:custGeom>
              <a:avLst/>
              <a:gdLst>
                <a:gd name="T0" fmla="*/ 120 w 132"/>
                <a:gd name="T1" fmla="*/ 0 h 47"/>
                <a:gd name="T2" fmla="*/ 117 w 132"/>
                <a:gd name="T3" fmla="*/ 1 h 47"/>
                <a:gd name="T4" fmla="*/ 10 w 132"/>
                <a:gd name="T5" fmla="*/ 25 h 47"/>
                <a:gd name="T6" fmla="*/ 2 w 132"/>
                <a:gd name="T7" fmla="*/ 38 h 47"/>
                <a:gd name="T8" fmla="*/ 12 w 132"/>
                <a:gd name="T9" fmla="*/ 47 h 47"/>
                <a:gd name="T10" fmla="*/ 15 w 132"/>
                <a:gd name="T11" fmla="*/ 46 h 47"/>
                <a:gd name="T12" fmla="*/ 122 w 132"/>
                <a:gd name="T13" fmla="*/ 22 h 47"/>
                <a:gd name="T14" fmla="*/ 130 w 132"/>
                <a:gd name="T15" fmla="*/ 9 h 47"/>
                <a:gd name="T16" fmla="*/ 120 w 132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7">
                  <a:moveTo>
                    <a:pt x="120" y="0"/>
                  </a:moveTo>
                  <a:cubicBezTo>
                    <a:pt x="119" y="0"/>
                    <a:pt x="118" y="1"/>
                    <a:pt x="117" y="1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4" y="27"/>
                    <a:pt x="0" y="33"/>
                    <a:pt x="2" y="38"/>
                  </a:cubicBezTo>
                  <a:cubicBezTo>
                    <a:pt x="3" y="43"/>
                    <a:pt x="7" y="47"/>
                    <a:pt x="12" y="47"/>
                  </a:cubicBezTo>
                  <a:cubicBezTo>
                    <a:pt x="13" y="47"/>
                    <a:pt x="14" y="47"/>
                    <a:pt x="15" y="46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8" y="20"/>
                    <a:pt x="132" y="15"/>
                    <a:pt x="130" y="9"/>
                  </a:cubicBezTo>
                  <a:cubicBezTo>
                    <a:pt x="129" y="4"/>
                    <a:pt x="125" y="0"/>
                    <a:pt x="120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181" name="文本框 180"/>
          <p:cNvSpPr txBox="1"/>
          <p:nvPr/>
        </p:nvSpPr>
        <p:spPr>
          <a:xfrm>
            <a:off x="7953625" y="1714648"/>
            <a:ext cx="279834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</a:rPr>
              <a:t>标题权重：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0.6 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</a:rPr>
              <a:t>正文权重：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0.4</a:t>
            </a:r>
            <a:endParaRPr lang="en-US" altLang="zh-C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1572260"/>
            <a:ext cx="6068695" cy="5170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1"/>
          <p:cNvSpPr/>
          <p:nvPr/>
        </p:nvSpPr>
        <p:spPr>
          <a:xfrm>
            <a:off x="0" y="259028"/>
            <a:ext cx="4216893" cy="1248139"/>
          </a:xfrm>
          <a:prstGeom prst="homePlate">
            <a:avLst/>
          </a:prstGeom>
          <a:solidFill>
            <a:srgbClr val="8A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flipH="1">
            <a:off x="4871094" y="4128702"/>
            <a:ext cx="425207" cy="445754"/>
            <a:chOff x="7002627" y="828237"/>
            <a:chExt cx="444697" cy="466185"/>
          </a:xfrm>
          <a:solidFill>
            <a:srgbClr val="FEFEFE"/>
          </a:solidFill>
          <a:effectLst/>
        </p:grpSpPr>
        <p:sp>
          <p:nvSpPr>
            <p:cNvPr id="15" name="Freeform 11"/>
            <p:cNvSpPr/>
            <p:nvPr/>
          </p:nvSpPr>
          <p:spPr bwMode="auto">
            <a:xfrm>
              <a:off x="7133420" y="1073942"/>
              <a:ext cx="88753" cy="87818"/>
            </a:xfrm>
            <a:custGeom>
              <a:avLst/>
              <a:gdLst>
                <a:gd name="T0" fmla="*/ 24 w 40"/>
                <a:gd name="T1" fmla="*/ 1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39 w 40"/>
                <a:gd name="T11" fmla="*/ 15 h 40"/>
                <a:gd name="T12" fmla="*/ 15 w 40"/>
                <a:gd name="T13" fmla="*/ 26 h 40"/>
                <a:gd name="T14" fmla="*/ 24 w 40"/>
                <a:gd name="T15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24" y="1"/>
                  </a:moveTo>
                  <a:cubicBezTo>
                    <a:pt x="23" y="1"/>
                    <a:pt x="2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18"/>
                    <a:pt x="40" y="17"/>
                    <a:pt x="39" y="15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7002627" y="943149"/>
              <a:ext cx="351273" cy="351273"/>
            </a:xfrm>
            <a:custGeom>
              <a:avLst/>
              <a:gdLst>
                <a:gd name="T0" fmla="*/ 131 w 159"/>
                <a:gd name="T1" fmla="*/ 41 h 159"/>
                <a:gd name="T2" fmla="*/ 144 w 159"/>
                <a:gd name="T3" fmla="*/ 79 h 159"/>
                <a:gd name="T4" fmla="*/ 79 w 159"/>
                <a:gd name="T5" fmla="*/ 144 h 159"/>
                <a:gd name="T6" fmla="*/ 15 w 159"/>
                <a:gd name="T7" fmla="*/ 79 h 159"/>
                <a:gd name="T8" fmla="*/ 79 w 159"/>
                <a:gd name="T9" fmla="*/ 15 h 159"/>
                <a:gd name="T10" fmla="*/ 112 w 159"/>
                <a:gd name="T11" fmla="*/ 24 h 159"/>
                <a:gd name="T12" fmla="*/ 122 w 159"/>
                <a:gd name="T13" fmla="*/ 13 h 159"/>
                <a:gd name="T14" fmla="*/ 79 w 159"/>
                <a:gd name="T15" fmla="*/ 0 h 159"/>
                <a:gd name="T16" fmla="*/ 0 w 159"/>
                <a:gd name="T17" fmla="*/ 79 h 159"/>
                <a:gd name="T18" fmla="*/ 79 w 159"/>
                <a:gd name="T19" fmla="*/ 159 h 159"/>
                <a:gd name="T20" fmla="*/ 159 w 159"/>
                <a:gd name="T21" fmla="*/ 79 h 159"/>
                <a:gd name="T22" fmla="*/ 141 w 159"/>
                <a:gd name="T23" fmla="*/ 30 h 159"/>
                <a:gd name="T24" fmla="*/ 131 w 159"/>
                <a:gd name="T25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159">
                  <a:moveTo>
                    <a:pt x="131" y="41"/>
                  </a:moveTo>
                  <a:cubicBezTo>
                    <a:pt x="139" y="52"/>
                    <a:pt x="144" y="65"/>
                    <a:pt x="144" y="79"/>
                  </a:cubicBezTo>
                  <a:cubicBezTo>
                    <a:pt x="144" y="115"/>
                    <a:pt x="115" y="144"/>
                    <a:pt x="79" y="144"/>
                  </a:cubicBezTo>
                  <a:cubicBezTo>
                    <a:pt x="44" y="144"/>
                    <a:pt x="15" y="115"/>
                    <a:pt x="15" y="79"/>
                  </a:cubicBezTo>
                  <a:cubicBezTo>
                    <a:pt x="15" y="44"/>
                    <a:pt x="44" y="15"/>
                    <a:pt x="79" y="15"/>
                  </a:cubicBezTo>
                  <a:cubicBezTo>
                    <a:pt x="91" y="15"/>
                    <a:pt x="103" y="18"/>
                    <a:pt x="112" y="2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0" y="5"/>
                    <a:pt x="95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  <a:cubicBezTo>
                    <a:pt x="123" y="159"/>
                    <a:pt x="159" y="123"/>
                    <a:pt x="159" y="79"/>
                  </a:cubicBezTo>
                  <a:cubicBezTo>
                    <a:pt x="159" y="61"/>
                    <a:pt x="152" y="43"/>
                    <a:pt x="141" y="30"/>
                  </a:cubicBezTo>
                  <a:lnTo>
                    <a:pt x="1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7177329" y="1049652"/>
              <a:ext cx="66331" cy="68199"/>
            </a:xfrm>
            <a:custGeom>
              <a:avLst/>
              <a:gdLst>
                <a:gd name="T0" fmla="*/ 71 w 71"/>
                <a:gd name="T1" fmla="*/ 30 h 73"/>
                <a:gd name="T2" fmla="*/ 38 w 71"/>
                <a:gd name="T3" fmla="*/ 0 h 73"/>
                <a:gd name="T4" fmla="*/ 19 w 71"/>
                <a:gd name="T5" fmla="*/ 19 h 73"/>
                <a:gd name="T6" fmla="*/ 0 w 71"/>
                <a:gd name="T7" fmla="*/ 73 h 73"/>
                <a:gd name="T8" fmla="*/ 55 w 71"/>
                <a:gd name="T9" fmla="*/ 49 h 73"/>
                <a:gd name="T10" fmla="*/ 71 w 71"/>
                <a:gd name="T11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3">
                  <a:moveTo>
                    <a:pt x="71" y="30"/>
                  </a:moveTo>
                  <a:lnTo>
                    <a:pt x="38" y="0"/>
                  </a:lnTo>
                  <a:lnTo>
                    <a:pt x="19" y="19"/>
                  </a:lnTo>
                  <a:lnTo>
                    <a:pt x="0" y="73"/>
                  </a:lnTo>
                  <a:lnTo>
                    <a:pt x="55" y="49"/>
                  </a:lnTo>
                  <a:lnTo>
                    <a:pt x="7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7219370" y="916990"/>
              <a:ext cx="143873" cy="152281"/>
            </a:xfrm>
            <a:custGeom>
              <a:avLst/>
              <a:gdLst>
                <a:gd name="T0" fmla="*/ 121 w 154"/>
                <a:gd name="T1" fmla="*/ 0 h 163"/>
                <a:gd name="T2" fmla="*/ 0 w 154"/>
                <a:gd name="T3" fmla="*/ 132 h 163"/>
                <a:gd name="T4" fmla="*/ 33 w 154"/>
                <a:gd name="T5" fmla="*/ 163 h 163"/>
                <a:gd name="T6" fmla="*/ 154 w 154"/>
                <a:gd name="T7" fmla="*/ 31 h 163"/>
                <a:gd name="T8" fmla="*/ 121 w 154"/>
                <a:gd name="T9" fmla="*/ 35 h 163"/>
                <a:gd name="T10" fmla="*/ 121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21" y="0"/>
                  </a:moveTo>
                  <a:lnTo>
                    <a:pt x="0" y="132"/>
                  </a:lnTo>
                  <a:lnTo>
                    <a:pt x="33" y="163"/>
                  </a:lnTo>
                  <a:lnTo>
                    <a:pt x="154" y="31"/>
                  </a:lnTo>
                  <a:lnTo>
                    <a:pt x="121" y="35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7338952" y="883357"/>
              <a:ext cx="56988" cy="59791"/>
            </a:xfrm>
            <a:custGeom>
              <a:avLst/>
              <a:gdLst>
                <a:gd name="T0" fmla="*/ 14 w 61"/>
                <a:gd name="T1" fmla="*/ 48 h 64"/>
                <a:gd name="T2" fmla="*/ 14 w 61"/>
                <a:gd name="T3" fmla="*/ 12 h 64"/>
                <a:gd name="T4" fmla="*/ 0 w 61"/>
                <a:gd name="T5" fmla="*/ 0 h 64"/>
                <a:gd name="T6" fmla="*/ 0 w 61"/>
                <a:gd name="T7" fmla="*/ 0 h 64"/>
                <a:gd name="T8" fmla="*/ 0 w 61"/>
                <a:gd name="T9" fmla="*/ 64 h 64"/>
                <a:gd name="T10" fmla="*/ 61 w 61"/>
                <a:gd name="T11" fmla="*/ 55 h 64"/>
                <a:gd name="T12" fmla="*/ 61 w 61"/>
                <a:gd name="T13" fmla="*/ 55 h 64"/>
                <a:gd name="T14" fmla="*/ 50 w 61"/>
                <a:gd name="T15" fmla="*/ 43 h 64"/>
                <a:gd name="T16" fmla="*/ 14 w 61"/>
                <a:gd name="T1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4">
                  <a:moveTo>
                    <a:pt x="14" y="48"/>
                  </a:move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1" y="55"/>
                  </a:lnTo>
                  <a:lnTo>
                    <a:pt x="61" y="55"/>
                  </a:lnTo>
                  <a:lnTo>
                    <a:pt x="50" y="43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7363242" y="855330"/>
              <a:ext cx="59791" cy="61660"/>
            </a:xfrm>
            <a:custGeom>
              <a:avLst/>
              <a:gdLst>
                <a:gd name="T0" fmla="*/ 14 w 64"/>
                <a:gd name="T1" fmla="*/ 49 h 66"/>
                <a:gd name="T2" fmla="*/ 14 w 64"/>
                <a:gd name="T3" fmla="*/ 11 h 66"/>
                <a:gd name="T4" fmla="*/ 2 w 64"/>
                <a:gd name="T5" fmla="*/ 0 h 66"/>
                <a:gd name="T6" fmla="*/ 2 w 64"/>
                <a:gd name="T7" fmla="*/ 0 h 66"/>
                <a:gd name="T8" fmla="*/ 0 w 64"/>
                <a:gd name="T9" fmla="*/ 66 h 66"/>
                <a:gd name="T10" fmla="*/ 64 w 64"/>
                <a:gd name="T11" fmla="*/ 56 h 66"/>
                <a:gd name="T12" fmla="*/ 64 w 64"/>
                <a:gd name="T13" fmla="*/ 56 h 66"/>
                <a:gd name="T14" fmla="*/ 50 w 64"/>
                <a:gd name="T15" fmla="*/ 44 h 66"/>
                <a:gd name="T16" fmla="*/ 14 w 64"/>
                <a:gd name="T17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6">
                  <a:moveTo>
                    <a:pt x="14" y="49"/>
                  </a:moveTo>
                  <a:lnTo>
                    <a:pt x="14" y="1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6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50" y="44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7067089" y="1009479"/>
              <a:ext cx="220480" cy="218612"/>
            </a:xfrm>
            <a:custGeom>
              <a:avLst/>
              <a:gdLst>
                <a:gd name="T0" fmla="*/ 50 w 100"/>
                <a:gd name="T1" fmla="*/ 0 h 99"/>
                <a:gd name="T2" fmla="*/ 0 w 100"/>
                <a:gd name="T3" fmla="*/ 49 h 99"/>
                <a:gd name="T4" fmla="*/ 50 w 100"/>
                <a:gd name="T5" fmla="*/ 99 h 99"/>
                <a:gd name="T6" fmla="*/ 100 w 100"/>
                <a:gd name="T7" fmla="*/ 49 h 99"/>
                <a:gd name="T8" fmla="*/ 92 w 100"/>
                <a:gd name="T9" fmla="*/ 22 h 99"/>
                <a:gd name="T10" fmla="*/ 83 w 100"/>
                <a:gd name="T11" fmla="*/ 32 h 99"/>
                <a:gd name="T12" fmla="*/ 81 w 100"/>
                <a:gd name="T13" fmla="*/ 34 h 99"/>
                <a:gd name="T14" fmla="*/ 85 w 100"/>
                <a:gd name="T15" fmla="*/ 49 h 99"/>
                <a:gd name="T16" fmla="*/ 50 w 100"/>
                <a:gd name="T17" fmla="*/ 84 h 99"/>
                <a:gd name="T18" fmla="*/ 15 w 100"/>
                <a:gd name="T19" fmla="*/ 49 h 99"/>
                <a:gd name="T20" fmla="*/ 50 w 100"/>
                <a:gd name="T21" fmla="*/ 15 h 99"/>
                <a:gd name="T22" fmla="*/ 62 w 100"/>
                <a:gd name="T23" fmla="*/ 17 h 99"/>
                <a:gd name="T24" fmla="*/ 64 w 100"/>
                <a:gd name="T25" fmla="*/ 14 h 99"/>
                <a:gd name="T26" fmla="*/ 73 w 100"/>
                <a:gd name="T27" fmla="*/ 5 h 99"/>
                <a:gd name="T28" fmla="*/ 50 w 100"/>
                <a:gd name="T2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9">
                  <a:moveTo>
                    <a:pt x="50" y="0"/>
                  </a:moveTo>
                  <a:cubicBezTo>
                    <a:pt x="23" y="0"/>
                    <a:pt x="0" y="22"/>
                    <a:pt x="0" y="49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49"/>
                  </a:cubicBezTo>
                  <a:cubicBezTo>
                    <a:pt x="100" y="39"/>
                    <a:pt x="97" y="30"/>
                    <a:pt x="92" y="2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9"/>
                    <a:pt x="85" y="44"/>
                    <a:pt x="85" y="49"/>
                  </a:cubicBezTo>
                  <a:cubicBezTo>
                    <a:pt x="85" y="69"/>
                    <a:pt x="69" y="84"/>
                    <a:pt x="50" y="84"/>
                  </a:cubicBezTo>
                  <a:cubicBezTo>
                    <a:pt x="31" y="84"/>
                    <a:pt x="15" y="69"/>
                    <a:pt x="15" y="49"/>
                  </a:cubicBezTo>
                  <a:cubicBezTo>
                    <a:pt x="15" y="30"/>
                    <a:pt x="31" y="15"/>
                    <a:pt x="50" y="15"/>
                  </a:cubicBezTo>
                  <a:cubicBezTo>
                    <a:pt x="54" y="15"/>
                    <a:pt x="59" y="15"/>
                    <a:pt x="62" y="17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6" y="2"/>
                    <a:pt x="58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7389401" y="828237"/>
              <a:ext cx="57923" cy="59791"/>
            </a:xfrm>
            <a:custGeom>
              <a:avLst/>
              <a:gdLst>
                <a:gd name="T0" fmla="*/ 50 w 62"/>
                <a:gd name="T1" fmla="*/ 43 h 64"/>
                <a:gd name="T2" fmla="*/ 15 w 62"/>
                <a:gd name="T3" fmla="*/ 47 h 64"/>
                <a:gd name="T4" fmla="*/ 15 w 62"/>
                <a:gd name="T5" fmla="*/ 12 h 64"/>
                <a:gd name="T6" fmla="*/ 0 w 62"/>
                <a:gd name="T7" fmla="*/ 0 h 64"/>
                <a:gd name="T8" fmla="*/ 0 w 62"/>
                <a:gd name="T9" fmla="*/ 0 h 64"/>
                <a:gd name="T10" fmla="*/ 0 w 62"/>
                <a:gd name="T11" fmla="*/ 64 h 64"/>
                <a:gd name="T12" fmla="*/ 62 w 62"/>
                <a:gd name="T13" fmla="*/ 55 h 64"/>
                <a:gd name="T14" fmla="*/ 62 w 62"/>
                <a:gd name="T15" fmla="*/ 55 h 64"/>
                <a:gd name="T16" fmla="*/ 50 w 62"/>
                <a:gd name="T17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4">
                  <a:moveTo>
                    <a:pt x="50" y="43"/>
                  </a:moveTo>
                  <a:lnTo>
                    <a:pt x="15" y="47"/>
                  </a:lnTo>
                  <a:lnTo>
                    <a:pt x="15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2" y="55"/>
                  </a:lnTo>
                  <a:lnTo>
                    <a:pt x="62" y="55"/>
                  </a:lnTo>
                  <a:lnTo>
                    <a:pt x="5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23" name="组合 22"/>
          <p:cNvGrpSpPr>
            <a:grpSpLocks noChangeAspect="1"/>
          </p:cNvGrpSpPr>
          <p:nvPr/>
        </p:nvGrpSpPr>
        <p:grpSpPr>
          <a:xfrm flipH="1">
            <a:off x="10155368" y="2337726"/>
            <a:ext cx="349993" cy="391408"/>
            <a:chOff x="5999255" y="3275006"/>
            <a:chExt cx="402656" cy="450303"/>
          </a:xfrm>
          <a:solidFill>
            <a:srgbClr val="FEFEFE"/>
          </a:solidFill>
          <a:effectLst/>
        </p:grpSpPr>
        <p:sp>
          <p:nvSpPr>
            <p:cNvPr id="24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5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6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7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8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flipH="1">
            <a:off x="10191116" y="4173539"/>
            <a:ext cx="321004" cy="317692"/>
            <a:chOff x="6967126" y="4092464"/>
            <a:chExt cx="453105" cy="448433"/>
          </a:xfrm>
          <a:solidFill>
            <a:srgbClr val="FEFEFE"/>
          </a:solidFill>
          <a:effectLst/>
        </p:grpSpPr>
        <p:sp>
          <p:nvSpPr>
            <p:cNvPr id="30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flipH="1">
            <a:off x="4886287" y="2328346"/>
            <a:ext cx="334353" cy="359816"/>
            <a:chOff x="7005429" y="4859473"/>
            <a:chExt cx="466184" cy="501686"/>
          </a:xfrm>
          <a:solidFill>
            <a:srgbClr val="FEFEFE"/>
          </a:solidFill>
          <a:effectLst/>
        </p:grpSpPr>
        <p:sp>
          <p:nvSpPr>
            <p:cNvPr id="33" name="Freeform 154"/>
            <p:cNvSpPr/>
            <p:nvPr/>
          </p:nvSpPr>
          <p:spPr bwMode="auto">
            <a:xfrm>
              <a:off x="7146499" y="5285485"/>
              <a:ext cx="50449" cy="46712"/>
            </a:xfrm>
            <a:custGeom>
              <a:avLst/>
              <a:gdLst>
                <a:gd name="T0" fmla="*/ 16 w 23"/>
                <a:gd name="T1" fmla="*/ 0 h 21"/>
                <a:gd name="T2" fmla="*/ 16 w 23"/>
                <a:gd name="T3" fmla="*/ 4 h 21"/>
                <a:gd name="T4" fmla="*/ 19 w 23"/>
                <a:gd name="T5" fmla="*/ 11 h 21"/>
                <a:gd name="T6" fmla="*/ 10 w 23"/>
                <a:gd name="T7" fmla="*/ 17 h 21"/>
                <a:gd name="T8" fmla="*/ 4 w 23"/>
                <a:gd name="T9" fmla="*/ 9 h 21"/>
                <a:gd name="T10" fmla="*/ 6 w 23"/>
                <a:gd name="T11" fmla="*/ 5 h 21"/>
                <a:gd name="T12" fmla="*/ 6 w 23"/>
                <a:gd name="T13" fmla="*/ 0 h 21"/>
                <a:gd name="T14" fmla="*/ 0 w 23"/>
                <a:gd name="T15" fmla="*/ 10 h 21"/>
                <a:gd name="T16" fmla="*/ 11 w 23"/>
                <a:gd name="T17" fmla="*/ 21 h 21"/>
                <a:gd name="T18" fmla="*/ 23 w 23"/>
                <a:gd name="T19" fmla="*/ 10 h 21"/>
                <a:gd name="T20" fmla="*/ 16 w 23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4" name="Rectangle 155"/>
            <p:cNvSpPr>
              <a:spLocks noChangeArrowheads="1"/>
            </p:cNvSpPr>
            <p:nvPr/>
          </p:nvSpPr>
          <p:spPr bwMode="auto">
            <a:xfrm>
              <a:off x="7166118" y="5278945"/>
              <a:ext cx="9342" cy="326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5" name="Freeform 156"/>
            <p:cNvSpPr>
              <a:spLocks noEditPoints="1"/>
            </p:cNvSpPr>
            <p:nvPr/>
          </p:nvSpPr>
          <p:spPr bwMode="auto">
            <a:xfrm>
              <a:off x="7044667" y="4940751"/>
              <a:ext cx="260652" cy="260652"/>
            </a:xfrm>
            <a:custGeom>
              <a:avLst/>
              <a:gdLst>
                <a:gd name="T0" fmla="*/ 24 w 118"/>
                <a:gd name="T1" fmla="*/ 19 h 118"/>
                <a:gd name="T2" fmla="*/ 19 w 118"/>
                <a:gd name="T3" fmla="*/ 94 h 118"/>
                <a:gd name="T4" fmla="*/ 94 w 118"/>
                <a:gd name="T5" fmla="*/ 99 h 118"/>
                <a:gd name="T6" fmla="*/ 99 w 118"/>
                <a:gd name="T7" fmla="*/ 24 h 118"/>
                <a:gd name="T8" fmla="*/ 24 w 118"/>
                <a:gd name="T9" fmla="*/ 19 h 118"/>
                <a:gd name="T10" fmla="*/ 64 w 118"/>
                <a:gd name="T11" fmla="*/ 84 h 118"/>
                <a:gd name="T12" fmla="*/ 64 w 118"/>
                <a:gd name="T13" fmla="*/ 93 h 118"/>
                <a:gd name="T14" fmla="*/ 56 w 118"/>
                <a:gd name="T15" fmla="*/ 93 h 118"/>
                <a:gd name="T16" fmla="*/ 56 w 118"/>
                <a:gd name="T17" fmla="*/ 85 h 118"/>
                <a:gd name="T18" fmla="*/ 41 w 118"/>
                <a:gd name="T19" fmla="*/ 81 h 118"/>
                <a:gd name="T20" fmla="*/ 43 w 118"/>
                <a:gd name="T21" fmla="*/ 71 h 118"/>
                <a:gd name="T22" fmla="*/ 58 w 118"/>
                <a:gd name="T23" fmla="*/ 75 h 118"/>
                <a:gd name="T24" fmla="*/ 66 w 118"/>
                <a:gd name="T25" fmla="*/ 70 h 118"/>
                <a:gd name="T26" fmla="*/ 57 w 118"/>
                <a:gd name="T27" fmla="*/ 62 h 118"/>
                <a:gd name="T28" fmla="*/ 41 w 118"/>
                <a:gd name="T29" fmla="*/ 46 h 118"/>
                <a:gd name="T30" fmla="*/ 56 w 118"/>
                <a:gd name="T31" fmla="*/ 31 h 118"/>
                <a:gd name="T32" fmla="*/ 56 w 118"/>
                <a:gd name="T33" fmla="*/ 23 h 118"/>
                <a:gd name="T34" fmla="*/ 64 w 118"/>
                <a:gd name="T35" fmla="*/ 23 h 118"/>
                <a:gd name="T36" fmla="*/ 64 w 118"/>
                <a:gd name="T37" fmla="*/ 30 h 118"/>
                <a:gd name="T38" fmla="*/ 77 w 118"/>
                <a:gd name="T39" fmla="*/ 33 h 118"/>
                <a:gd name="T40" fmla="*/ 74 w 118"/>
                <a:gd name="T41" fmla="*/ 43 h 118"/>
                <a:gd name="T42" fmla="*/ 62 w 118"/>
                <a:gd name="T43" fmla="*/ 40 h 118"/>
                <a:gd name="T44" fmla="*/ 55 w 118"/>
                <a:gd name="T45" fmla="*/ 45 h 118"/>
                <a:gd name="T46" fmla="*/ 65 w 118"/>
                <a:gd name="T47" fmla="*/ 52 h 118"/>
                <a:gd name="T48" fmla="*/ 79 w 118"/>
                <a:gd name="T49" fmla="*/ 69 h 118"/>
                <a:gd name="T50" fmla="*/ 64 w 118"/>
                <a:gd name="T51" fmla="*/ 8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6" name="Freeform 157"/>
            <p:cNvSpPr>
              <a:spLocks noEditPoints="1"/>
            </p:cNvSpPr>
            <p:nvPr/>
          </p:nvSpPr>
          <p:spPr bwMode="auto">
            <a:xfrm>
              <a:off x="7005429" y="4859473"/>
              <a:ext cx="338194" cy="501686"/>
            </a:xfrm>
            <a:custGeom>
              <a:avLst/>
              <a:gdLst>
                <a:gd name="T0" fmla="*/ 138 w 153"/>
                <a:gd name="T1" fmla="*/ 177 h 227"/>
                <a:gd name="T2" fmla="*/ 16 w 153"/>
                <a:gd name="T3" fmla="*/ 177 h 227"/>
                <a:gd name="T4" fmla="*/ 16 w 153"/>
                <a:gd name="T5" fmla="*/ 16 h 227"/>
                <a:gd name="T6" fmla="*/ 138 w 153"/>
                <a:gd name="T7" fmla="*/ 16 h 227"/>
                <a:gd name="T8" fmla="*/ 138 w 153"/>
                <a:gd name="T9" fmla="*/ 103 h 227"/>
                <a:gd name="T10" fmla="*/ 139 w 153"/>
                <a:gd name="T11" fmla="*/ 102 h 227"/>
                <a:gd name="T12" fmla="*/ 153 w 153"/>
                <a:gd name="T13" fmla="*/ 94 h 227"/>
                <a:gd name="T14" fmla="*/ 153 w 153"/>
                <a:gd name="T15" fmla="*/ 13 h 227"/>
                <a:gd name="T16" fmla="*/ 141 w 153"/>
                <a:gd name="T17" fmla="*/ 0 h 227"/>
                <a:gd name="T18" fmla="*/ 12 w 153"/>
                <a:gd name="T19" fmla="*/ 0 h 227"/>
                <a:gd name="T20" fmla="*/ 0 w 153"/>
                <a:gd name="T21" fmla="*/ 13 h 227"/>
                <a:gd name="T22" fmla="*/ 0 w 153"/>
                <a:gd name="T23" fmla="*/ 215 h 227"/>
                <a:gd name="T24" fmla="*/ 12 w 153"/>
                <a:gd name="T25" fmla="*/ 227 h 227"/>
                <a:gd name="T26" fmla="*/ 141 w 153"/>
                <a:gd name="T27" fmla="*/ 227 h 227"/>
                <a:gd name="T28" fmla="*/ 153 w 153"/>
                <a:gd name="T29" fmla="*/ 215 h 227"/>
                <a:gd name="T30" fmla="*/ 153 w 153"/>
                <a:gd name="T31" fmla="*/ 176 h 227"/>
                <a:gd name="T32" fmla="*/ 138 w 153"/>
                <a:gd name="T33" fmla="*/ 166 h 227"/>
                <a:gd name="T34" fmla="*/ 138 w 153"/>
                <a:gd name="T35" fmla="*/ 177 h 227"/>
                <a:gd name="T36" fmla="*/ 75 w 153"/>
                <a:gd name="T37" fmla="*/ 221 h 227"/>
                <a:gd name="T38" fmla="*/ 56 w 153"/>
                <a:gd name="T39" fmla="*/ 201 h 227"/>
                <a:gd name="T40" fmla="*/ 75 w 153"/>
                <a:gd name="T41" fmla="*/ 182 h 227"/>
                <a:gd name="T42" fmla="*/ 95 w 153"/>
                <a:gd name="T43" fmla="*/ 201 h 227"/>
                <a:gd name="T44" fmla="*/ 75 w 153"/>
                <a:gd name="T45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7" name="Freeform 158"/>
            <p:cNvSpPr>
              <a:spLocks noEditPoints="1"/>
            </p:cNvSpPr>
            <p:nvPr/>
          </p:nvSpPr>
          <p:spPr bwMode="auto">
            <a:xfrm>
              <a:off x="7281029" y="5062202"/>
              <a:ext cx="190584" cy="190584"/>
            </a:xfrm>
            <a:custGeom>
              <a:avLst/>
              <a:gdLst>
                <a:gd name="T0" fmla="*/ 72 w 86"/>
                <a:gd name="T1" fmla="*/ 17 h 86"/>
                <a:gd name="T2" fmla="*/ 18 w 86"/>
                <a:gd name="T3" fmla="*/ 14 h 86"/>
                <a:gd name="T4" fmla="*/ 14 w 86"/>
                <a:gd name="T5" fmla="*/ 68 h 86"/>
                <a:gd name="T6" fmla="*/ 69 w 86"/>
                <a:gd name="T7" fmla="*/ 72 h 86"/>
                <a:gd name="T8" fmla="*/ 72 w 86"/>
                <a:gd name="T9" fmla="*/ 17 h 86"/>
                <a:gd name="T10" fmla="*/ 46 w 86"/>
                <a:gd name="T11" fmla="*/ 63 h 86"/>
                <a:gd name="T12" fmla="*/ 46 w 86"/>
                <a:gd name="T13" fmla="*/ 70 h 86"/>
                <a:gd name="T14" fmla="*/ 40 w 86"/>
                <a:gd name="T15" fmla="*/ 70 h 86"/>
                <a:gd name="T16" fmla="*/ 40 w 86"/>
                <a:gd name="T17" fmla="*/ 64 h 86"/>
                <a:gd name="T18" fmla="*/ 28 w 86"/>
                <a:gd name="T19" fmla="*/ 61 h 86"/>
                <a:gd name="T20" fmla="*/ 30 w 86"/>
                <a:gd name="T21" fmla="*/ 53 h 86"/>
                <a:gd name="T22" fmla="*/ 41 w 86"/>
                <a:gd name="T23" fmla="*/ 56 h 86"/>
                <a:gd name="T24" fmla="*/ 48 w 86"/>
                <a:gd name="T25" fmla="*/ 52 h 86"/>
                <a:gd name="T26" fmla="*/ 41 w 86"/>
                <a:gd name="T27" fmla="*/ 46 h 86"/>
                <a:gd name="T28" fmla="*/ 29 w 86"/>
                <a:gd name="T29" fmla="*/ 34 h 86"/>
                <a:gd name="T30" fmla="*/ 40 w 86"/>
                <a:gd name="T31" fmla="*/ 22 h 86"/>
                <a:gd name="T32" fmla="*/ 40 w 86"/>
                <a:gd name="T33" fmla="*/ 15 h 86"/>
                <a:gd name="T34" fmla="*/ 47 w 86"/>
                <a:gd name="T35" fmla="*/ 15 h 86"/>
                <a:gd name="T36" fmla="*/ 47 w 86"/>
                <a:gd name="T37" fmla="*/ 21 h 86"/>
                <a:gd name="T38" fmla="*/ 56 w 86"/>
                <a:gd name="T39" fmla="*/ 23 h 86"/>
                <a:gd name="T40" fmla="*/ 54 w 86"/>
                <a:gd name="T41" fmla="*/ 31 h 86"/>
                <a:gd name="T42" fmla="*/ 45 w 86"/>
                <a:gd name="T43" fmla="*/ 29 h 86"/>
                <a:gd name="T44" fmla="*/ 39 w 86"/>
                <a:gd name="T45" fmla="*/ 32 h 86"/>
                <a:gd name="T46" fmla="*/ 47 w 86"/>
                <a:gd name="T47" fmla="*/ 38 h 86"/>
                <a:gd name="T48" fmla="*/ 58 w 86"/>
                <a:gd name="T49" fmla="*/ 51 h 86"/>
                <a:gd name="T50" fmla="*/ 46 w 86"/>
                <a:gd name="T51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</p:grpSp>
      <p:sp>
        <p:nvSpPr>
          <p:cNvPr id="41" name="文本框 48"/>
          <p:cNvSpPr txBox="1"/>
          <p:nvPr/>
        </p:nvSpPr>
        <p:spPr>
          <a:xfrm flipH="1">
            <a:off x="1403558" y="4106900"/>
            <a:ext cx="2855701" cy="9404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spc="300" dirty="0">
                <a:ln w="1270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单击添加标题</a:t>
            </a:r>
            <a:endParaRPr lang="zh-CN" altLang="en-US" sz="2000" spc="300" dirty="0">
              <a:ln w="12700" cmpd="sng">
                <a:noFill/>
                <a:prstDash val="solid"/>
                <a:miter lim="800000"/>
              </a:ln>
              <a:solidFill>
                <a:schemeClr val="bg1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  <a:p>
            <a:pPr lvl="0" algn="ctr">
              <a:lnSpc>
                <a:spcPct val="130000"/>
              </a:lnSpc>
            </a:pPr>
            <a:endParaRPr lang="en-US" altLang="zh-CN" sz="1045" b="1" dirty="0">
              <a:solidFill>
                <a:srgbClr val="FFFFFF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  <a:p>
            <a:pPr lvl="0" algn="ctr">
              <a:lnSpc>
                <a:spcPct val="130000"/>
              </a:lnSpc>
            </a:pPr>
            <a:endParaRPr sz="1200" dirty="0">
              <a:solidFill>
                <a:schemeClr val="tx2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43" name="矩形 3"/>
          <p:cNvSpPr>
            <a:spLocks noChangeArrowheads="1"/>
          </p:cNvSpPr>
          <p:nvPr/>
        </p:nvSpPr>
        <p:spPr bwMode="auto">
          <a:xfrm>
            <a:off x="155694" y="590713"/>
            <a:ext cx="3246755" cy="582295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概率模型（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RSV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）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grpSp>
        <p:nvGrpSpPr>
          <p:cNvPr id="47" name="组合 4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9855114" y="4669271"/>
            <a:ext cx="1866656" cy="1673046"/>
            <a:chOff x="3279775" y="877888"/>
            <a:chExt cx="5632450" cy="5048251"/>
          </a:xfrm>
        </p:grpSpPr>
        <p:sp>
          <p:nvSpPr>
            <p:cNvPr id="51" name="ïsļíďè"/>
            <p:cNvSpPr/>
            <p:nvPr/>
          </p:nvSpPr>
          <p:spPr bwMode="auto">
            <a:xfrm>
              <a:off x="4225925" y="1465263"/>
              <a:ext cx="3808413" cy="3822700"/>
            </a:xfrm>
            <a:custGeom>
              <a:avLst/>
              <a:gdLst>
                <a:gd name="T0" fmla="*/ 514 w 1055"/>
                <a:gd name="T1" fmla="*/ 792 h 1060"/>
                <a:gd name="T2" fmla="*/ 534 w 1055"/>
                <a:gd name="T3" fmla="*/ 932 h 1060"/>
                <a:gd name="T4" fmla="*/ 732 w 1055"/>
                <a:gd name="T5" fmla="*/ 792 h 1060"/>
                <a:gd name="T6" fmla="*/ 458 w 1055"/>
                <a:gd name="T7" fmla="*/ 927 h 1060"/>
                <a:gd name="T8" fmla="*/ 837 w 1055"/>
                <a:gd name="T9" fmla="*/ 791 h 1060"/>
                <a:gd name="T10" fmla="*/ 740 w 1055"/>
                <a:gd name="T11" fmla="*/ 817 h 1060"/>
                <a:gd name="T12" fmla="*/ 594 w 1055"/>
                <a:gd name="T13" fmla="*/ 927 h 1060"/>
                <a:gd name="T14" fmla="*/ 526 w 1055"/>
                <a:gd name="T15" fmla="*/ 952 h 1060"/>
                <a:gd name="T16" fmla="*/ 216 w 1055"/>
                <a:gd name="T17" fmla="*/ 961 h 1060"/>
                <a:gd name="T18" fmla="*/ 193 w 1055"/>
                <a:gd name="T19" fmla="*/ 763 h 1060"/>
                <a:gd name="T20" fmla="*/ 514 w 1055"/>
                <a:gd name="T21" fmla="*/ 763 h 1060"/>
                <a:gd name="T22" fmla="*/ 514 w 1055"/>
                <a:gd name="T23" fmla="*/ 763 h 1060"/>
                <a:gd name="T24" fmla="*/ 668 w 1055"/>
                <a:gd name="T25" fmla="*/ 770 h 1060"/>
                <a:gd name="T26" fmla="*/ 689 w 1055"/>
                <a:gd name="T27" fmla="*/ 770 h 1060"/>
                <a:gd name="T28" fmla="*/ 719 w 1055"/>
                <a:gd name="T29" fmla="*/ 763 h 1060"/>
                <a:gd name="T30" fmla="*/ 725 w 1055"/>
                <a:gd name="T31" fmla="*/ 763 h 1060"/>
                <a:gd name="T32" fmla="*/ 733 w 1055"/>
                <a:gd name="T33" fmla="*/ 771 h 1060"/>
                <a:gd name="T34" fmla="*/ 765 w 1055"/>
                <a:gd name="T35" fmla="*/ 763 h 1060"/>
                <a:gd name="T36" fmla="*/ 764 w 1055"/>
                <a:gd name="T37" fmla="*/ 771 h 1060"/>
                <a:gd name="T38" fmla="*/ 770 w 1055"/>
                <a:gd name="T39" fmla="*/ 771 h 1060"/>
                <a:gd name="T40" fmla="*/ 736 w 1055"/>
                <a:gd name="T41" fmla="*/ 743 h 1060"/>
                <a:gd name="T42" fmla="*/ 22 w 1055"/>
                <a:gd name="T43" fmla="*/ 699 h 1060"/>
                <a:gd name="T44" fmla="*/ 336 w 1055"/>
                <a:gd name="T45" fmla="*/ 645 h 1060"/>
                <a:gd name="T46" fmla="*/ 147 w 1055"/>
                <a:gd name="T47" fmla="*/ 682 h 1060"/>
                <a:gd name="T48" fmla="*/ 514 w 1055"/>
                <a:gd name="T49" fmla="*/ 604 h 1060"/>
                <a:gd name="T50" fmla="*/ 468 w 1055"/>
                <a:gd name="T51" fmla="*/ 636 h 1060"/>
                <a:gd name="T52" fmla="*/ 355 w 1055"/>
                <a:gd name="T53" fmla="*/ 641 h 1060"/>
                <a:gd name="T54" fmla="*/ 704 w 1055"/>
                <a:gd name="T55" fmla="*/ 561 h 1060"/>
                <a:gd name="T56" fmla="*/ 704 w 1055"/>
                <a:gd name="T57" fmla="*/ 561 h 1060"/>
                <a:gd name="T58" fmla="*/ 697 w 1055"/>
                <a:gd name="T59" fmla="*/ 743 h 1060"/>
                <a:gd name="T60" fmla="*/ 873 w 1055"/>
                <a:gd name="T61" fmla="*/ 743 h 1060"/>
                <a:gd name="T62" fmla="*/ 918 w 1055"/>
                <a:gd name="T63" fmla="*/ 512 h 1060"/>
                <a:gd name="T64" fmla="*/ 1034 w 1055"/>
                <a:gd name="T65" fmla="*/ 493 h 1060"/>
                <a:gd name="T66" fmla="*/ 996 w 1055"/>
                <a:gd name="T67" fmla="*/ 773 h 1060"/>
                <a:gd name="T68" fmla="*/ 179 w 1055"/>
                <a:gd name="T69" fmla="*/ 297 h 1060"/>
                <a:gd name="T70" fmla="*/ 192 w 1055"/>
                <a:gd name="T71" fmla="*/ 510 h 1060"/>
                <a:gd name="T72" fmla="*/ 376 w 1055"/>
                <a:gd name="T73" fmla="*/ 297 h 1060"/>
                <a:gd name="T74" fmla="*/ 676 w 1055"/>
                <a:gd name="T75" fmla="*/ 297 h 1060"/>
                <a:gd name="T76" fmla="*/ 676 w 1055"/>
                <a:gd name="T77" fmla="*/ 297 h 1060"/>
                <a:gd name="T78" fmla="*/ 901 w 1055"/>
                <a:gd name="T79" fmla="*/ 347 h 1060"/>
                <a:gd name="T80" fmla="*/ 361 w 1055"/>
                <a:gd name="T81" fmla="*/ 277 h 1060"/>
                <a:gd name="T82" fmla="*/ 669 w 1055"/>
                <a:gd name="T83" fmla="*/ 217 h 1060"/>
                <a:gd name="T84" fmla="*/ 514 w 1055"/>
                <a:gd name="T85" fmla="*/ 108 h 1060"/>
                <a:gd name="T86" fmla="*/ 514 w 1055"/>
                <a:gd name="T87" fmla="*/ 108 h 1060"/>
                <a:gd name="T88" fmla="*/ 651 w 1055"/>
                <a:gd name="T89" fmla="*/ 225 h 1060"/>
                <a:gd name="T90" fmla="*/ 43 w 1055"/>
                <a:gd name="T91" fmla="*/ 481 h 1060"/>
                <a:gd name="T92" fmla="*/ 526 w 1055"/>
                <a:gd name="T93" fmla="*/ 88 h 1060"/>
                <a:gd name="T94" fmla="*/ 1012 w 1055"/>
                <a:gd name="T95" fmla="*/ 319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55" h="1060">
                  <a:moveTo>
                    <a:pt x="392" y="792"/>
                  </a:moveTo>
                  <a:cubicBezTo>
                    <a:pt x="395" y="800"/>
                    <a:pt x="398" y="808"/>
                    <a:pt x="402" y="815"/>
                  </a:cubicBezTo>
                  <a:cubicBezTo>
                    <a:pt x="433" y="884"/>
                    <a:pt x="472" y="925"/>
                    <a:pt x="514" y="932"/>
                  </a:cubicBezTo>
                  <a:cubicBezTo>
                    <a:pt x="514" y="792"/>
                    <a:pt x="514" y="792"/>
                    <a:pt x="514" y="792"/>
                  </a:cubicBezTo>
                  <a:cubicBezTo>
                    <a:pt x="473" y="792"/>
                    <a:pt x="432" y="792"/>
                    <a:pt x="392" y="792"/>
                  </a:cubicBezTo>
                  <a:moveTo>
                    <a:pt x="660" y="792"/>
                  </a:moveTo>
                  <a:cubicBezTo>
                    <a:pt x="619" y="792"/>
                    <a:pt x="577" y="792"/>
                    <a:pt x="534" y="792"/>
                  </a:cubicBezTo>
                  <a:cubicBezTo>
                    <a:pt x="534" y="932"/>
                    <a:pt x="534" y="932"/>
                    <a:pt x="534" y="932"/>
                  </a:cubicBezTo>
                  <a:cubicBezTo>
                    <a:pt x="577" y="928"/>
                    <a:pt x="619" y="887"/>
                    <a:pt x="651" y="815"/>
                  </a:cubicBezTo>
                  <a:cubicBezTo>
                    <a:pt x="654" y="807"/>
                    <a:pt x="657" y="800"/>
                    <a:pt x="660" y="792"/>
                  </a:cubicBezTo>
                  <a:moveTo>
                    <a:pt x="753" y="792"/>
                  </a:moveTo>
                  <a:cubicBezTo>
                    <a:pt x="746" y="792"/>
                    <a:pt x="739" y="792"/>
                    <a:pt x="732" y="792"/>
                  </a:cubicBezTo>
                  <a:cubicBezTo>
                    <a:pt x="742" y="809"/>
                    <a:pt x="742" y="809"/>
                    <a:pt x="742" y="809"/>
                  </a:cubicBezTo>
                  <a:cubicBezTo>
                    <a:pt x="753" y="792"/>
                    <a:pt x="753" y="792"/>
                    <a:pt x="753" y="792"/>
                  </a:cubicBezTo>
                  <a:moveTo>
                    <a:pt x="216" y="791"/>
                  </a:moveTo>
                  <a:cubicBezTo>
                    <a:pt x="277" y="862"/>
                    <a:pt x="362" y="911"/>
                    <a:pt x="458" y="927"/>
                  </a:cubicBezTo>
                  <a:cubicBezTo>
                    <a:pt x="430" y="905"/>
                    <a:pt x="405" y="870"/>
                    <a:pt x="384" y="823"/>
                  </a:cubicBezTo>
                  <a:cubicBezTo>
                    <a:pt x="379" y="813"/>
                    <a:pt x="375" y="803"/>
                    <a:pt x="371" y="792"/>
                  </a:cubicBezTo>
                  <a:cubicBezTo>
                    <a:pt x="317" y="792"/>
                    <a:pt x="265" y="792"/>
                    <a:pt x="216" y="791"/>
                  </a:cubicBezTo>
                  <a:moveTo>
                    <a:pt x="837" y="791"/>
                  </a:moveTo>
                  <a:cubicBezTo>
                    <a:pt x="812" y="791"/>
                    <a:pt x="786" y="792"/>
                    <a:pt x="760" y="792"/>
                  </a:cubicBezTo>
                  <a:cubicBezTo>
                    <a:pt x="745" y="817"/>
                    <a:pt x="745" y="817"/>
                    <a:pt x="745" y="817"/>
                  </a:cubicBezTo>
                  <a:cubicBezTo>
                    <a:pt x="744" y="817"/>
                    <a:pt x="743" y="818"/>
                    <a:pt x="742" y="818"/>
                  </a:cubicBezTo>
                  <a:cubicBezTo>
                    <a:pt x="741" y="818"/>
                    <a:pt x="740" y="817"/>
                    <a:pt x="740" y="817"/>
                  </a:cubicBezTo>
                  <a:cubicBezTo>
                    <a:pt x="725" y="792"/>
                    <a:pt x="725" y="792"/>
                    <a:pt x="725" y="792"/>
                  </a:cubicBezTo>
                  <a:cubicBezTo>
                    <a:pt x="710" y="792"/>
                    <a:pt x="696" y="792"/>
                    <a:pt x="681" y="792"/>
                  </a:cubicBezTo>
                  <a:cubicBezTo>
                    <a:pt x="677" y="803"/>
                    <a:pt x="673" y="813"/>
                    <a:pt x="669" y="823"/>
                  </a:cubicBezTo>
                  <a:cubicBezTo>
                    <a:pt x="648" y="870"/>
                    <a:pt x="622" y="905"/>
                    <a:pt x="594" y="927"/>
                  </a:cubicBezTo>
                  <a:cubicBezTo>
                    <a:pt x="691" y="911"/>
                    <a:pt x="776" y="862"/>
                    <a:pt x="837" y="791"/>
                  </a:cubicBezTo>
                  <a:moveTo>
                    <a:pt x="987" y="790"/>
                  </a:moveTo>
                  <a:cubicBezTo>
                    <a:pt x="949" y="790"/>
                    <a:pt x="908" y="791"/>
                    <a:pt x="863" y="791"/>
                  </a:cubicBezTo>
                  <a:cubicBezTo>
                    <a:pt x="784" y="889"/>
                    <a:pt x="662" y="952"/>
                    <a:pt x="526" y="952"/>
                  </a:cubicBezTo>
                  <a:cubicBezTo>
                    <a:pt x="390" y="952"/>
                    <a:pt x="269" y="889"/>
                    <a:pt x="190" y="791"/>
                  </a:cubicBezTo>
                  <a:cubicBezTo>
                    <a:pt x="171" y="791"/>
                    <a:pt x="154" y="791"/>
                    <a:pt x="136" y="791"/>
                  </a:cubicBezTo>
                  <a:cubicBezTo>
                    <a:pt x="176" y="809"/>
                    <a:pt x="207" y="845"/>
                    <a:pt x="218" y="891"/>
                  </a:cubicBezTo>
                  <a:cubicBezTo>
                    <a:pt x="223" y="915"/>
                    <a:pt x="222" y="939"/>
                    <a:pt x="216" y="961"/>
                  </a:cubicBezTo>
                  <a:cubicBezTo>
                    <a:pt x="303" y="1023"/>
                    <a:pt x="410" y="1060"/>
                    <a:pt x="525" y="1060"/>
                  </a:cubicBezTo>
                  <a:cubicBezTo>
                    <a:pt x="724" y="1060"/>
                    <a:pt x="897" y="951"/>
                    <a:pt x="987" y="790"/>
                  </a:cubicBezTo>
                  <a:moveTo>
                    <a:pt x="361" y="763"/>
                  </a:moveTo>
                  <a:cubicBezTo>
                    <a:pt x="193" y="763"/>
                    <a:pt x="193" y="763"/>
                    <a:pt x="193" y="763"/>
                  </a:cubicBezTo>
                  <a:cubicBezTo>
                    <a:pt x="195" y="766"/>
                    <a:pt x="197" y="768"/>
                    <a:pt x="199" y="771"/>
                  </a:cubicBezTo>
                  <a:cubicBezTo>
                    <a:pt x="251" y="771"/>
                    <a:pt x="306" y="771"/>
                    <a:pt x="364" y="770"/>
                  </a:cubicBezTo>
                  <a:cubicBezTo>
                    <a:pt x="363" y="768"/>
                    <a:pt x="362" y="765"/>
                    <a:pt x="361" y="763"/>
                  </a:cubicBezTo>
                  <a:moveTo>
                    <a:pt x="514" y="763"/>
                  </a:moveTo>
                  <a:cubicBezTo>
                    <a:pt x="382" y="763"/>
                    <a:pt x="382" y="763"/>
                    <a:pt x="382" y="763"/>
                  </a:cubicBezTo>
                  <a:cubicBezTo>
                    <a:pt x="383" y="765"/>
                    <a:pt x="384" y="768"/>
                    <a:pt x="385" y="770"/>
                  </a:cubicBezTo>
                  <a:cubicBezTo>
                    <a:pt x="427" y="770"/>
                    <a:pt x="470" y="770"/>
                    <a:pt x="514" y="770"/>
                  </a:cubicBezTo>
                  <a:cubicBezTo>
                    <a:pt x="514" y="763"/>
                    <a:pt x="514" y="763"/>
                    <a:pt x="514" y="763"/>
                  </a:cubicBezTo>
                  <a:moveTo>
                    <a:pt x="670" y="763"/>
                  </a:moveTo>
                  <a:cubicBezTo>
                    <a:pt x="534" y="763"/>
                    <a:pt x="534" y="763"/>
                    <a:pt x="534" y="763"/>
                  </a:cubicBezTo>
                  <a:cubicBezTo>
                    <a:pt x="534" y="770"/>
                    <a:pt x="534" y="770"/>
                    <a:pt x="534" y="770"/>
                  </a:cubicBezTo>
                  <a:cubicBezTo>
                    <a:pt x="580" y="770"/>
                    <a:pt x="625" y="770"/>
                    <a:pt x="668" y="770"/>
                  </a:cubicBezTo>
                  <a:cubicBezTo>
                    <a:pt x="669" y="768"/>
                    <a:pt x="670" y="765"/>
                    <a:pt x="670" y="763"/>
                  </a:cubicBezTo>
                  <a:moveTo>
                    <a:pt x="713" y="763"/>
                  </a:moveTo>
                  <a:cubicBezTo>
                    <a:pt x="691" y="763"/>
                    <a:pt x="691" y="763"/>
                    <a:pt x="691" y="763"/>
                  </a:cubicBezTo>
                  <a:cubicBezTo>
                    <a:pt x="690" y="765"/>
                    <a:pt x="690" y="768"/>
                    <a:pt x="689" y="770"/>
                  </a:cubicBezTo>
                  <a:cubicBezTo>
                    <a:pt x="697" y="770"/>
                    <a:pt x="706" y="770"/>
                    <a:pt x="714" y="771"/>
                  </a:cubicBezTo>
                  <a:cubicBezTo>
                    <a:pt x="713" y="768"/>
                    <a:pt x="713" y="765"/>
                    <a:pt x="713" y="763"/>
                  </a:cubicBezTo>
                  <a:moveTo>
                    <a:pt x="725" y="763"/>
                  </a:moveTo>
                  <a:cubicBezTo>
                    <a:pt x="719" y="763"/>
                    <a:pt x="719" y="763"/>
                    <a:pt x="719" y="763"/>
                  </a:cubicBezTo>
                  <a:cubicBezTo>
                    <a:pt x="719" y="765"/>
                    <a:pt x="719" y="768"/>
                    <a:pt x="720" y="771"/>
                  </a:cubicBezTo>
                  <a:cubicBezTo>
                    <a:pt x="722" y="771"/>
                    <a:pt x="724" y="771"/>
                    <a:pt x="726" y="771"/>
                  </a:cubicBezTo>
                  <a:cubicBezTo>
                    <a:pt x="726" y="769"/>
                    <a:pt x="725" y="767"/>
                    <a:pt x="725" y="765"/>
                  </a:cubicBezTo>
                  <a:cubicBezTo>
                    <a:pt x="725" y="764"/>
                    <a:pt x="725" y="764"/>
                    <a:pt x="725" y="763"/>
                  </a:cubicBezTo>
                  <a:moveTo>
                    <a:pt x="753" y="763"/>
                  </a:moveTo>
                  <a:cubicBezTo>
                    <a:pt x="731" y="763"/>
                    <a:pt x="731" y="763"/>
                    <a:pt x="731" y="763"/>
                  </a:cubicBezTo>
                  <a:cubicBezTo>
                    <a:pt x="731" y="764"/>
                    <a:pt x="731" y="764"/>
                    <a:pt x="731" y="765"/>
                  </a:cubicBezTo>
                  <a:cubicBezTo>
                    <a:pt x="731" y="767"/>
                    <a:pt x="732" y="769"/>
                    <a:pt x="733" y="771"/>
                  </a:cubicBezTo>
                  <a:cubicBezTo>
                    <a:pt x="739" y="771"/>
                    <a:pt x="745" y="771"/>
                    <a:pt x="751" y="771"/>
                  </a:cubicBezTo>
                  <a:cubicBezTo>
                    <a:pt x="752" y="769"/>
                    <a:pt x="753" y="767"/>
                    <a:pt x="753" y="765"/>
                  </a:cubicBezTo>
                  <a:cubicBezTo>
                    <a:pt x="753" y="764"/>
                    <a:pt x="753" y="764"/>
                    <a:pt x="753" y="763"/>
                  </a:cubicBezTo>
                  <a:moveTo>
                    <a:pt x="765" y="763"/>
                  </a:moveTo>
                  <a:cubicBezTo>
                    <a:pt x="759" y="763"/>
                    <a:pt x="759" y="763"/>
                    <a:pt x="759" y="763"/>
                  </a:cubicBezTo>
                  <a:cubicBezTo>
                    <a:pt x="759" y="764"/>
                    <a:pt x="759" y="764"/>
                    <a:pt x="759" y="765"/>
                  </a:cubicBezTo>
                  <a:cubicBezTo>
                    <a:pt x="759" y="767"/>
                    <a:pt x="759" y="769"/>
                    <a:pt x="758" y="771"/>
                  </a:cubicBezTo>
                  <a:cubicBezTo>
                    <a:pt x="760" y="771"/>
                    <a:pt x="762" y="771"/>
                    <a:pt x="764" y="771"/>
                  </a:cubicBezTo>
                  <a:cubicBezTo>
                    <a:pt x="765" y="768"/>
                    <a:pt x="765" y="766"/>
                    <a:pt x="765" y="763"/>
                  </a:cubicBezTo>
                  <a:moveTo>
                    <a:pt x="860" y="763"/>
                  </a:moveTo>
                  <a:cubicBezTo>
                    <a:pt x="771" y="763"/>
                    <a:pt x="771" y="763"/>
                    <a:pt x="771" y="763"/>
                  </a:cubicBezTo>
                  <a:cubicBezTo>
                    <a:pt x="771" y="766"/>
                    <a:pt x="771" y="768"/>
                    <a:pt x="770" y="771"/>
                  </a:cubicBezTo>
                  <a:cubicBezTo>
                    <a:pt x="799" y="771"/>
                    <a:pt x="827" y="771"/>
                    <a:pt x="853" y="771"/>
                  </a:cubicBezTo>
                  <a:cubicBezTo>
                    <a:pt x="855" y="769"/>
                    <a:pt x="858" y="766"/>
                    <a:pt x="860" y="763"/>
                  </a:cubicBezTo>
                  <a:moveTo>
                    <a:pt x="742" y="742"/>
                  </a:moveTo>
                  <a:cubicBezTo>
                    <a:pt x="740" y="742"/>
                    <a:pt x="738" y="743"/>
                    <a:pt x="736" y="743"/>
                  </a:cubicBezTo>
                  <a:cubicBezTo>
                    <a:pt x="749" y="743"/>
                    <a:pt x="749" y="743"/>
                    <a:pt x="749" y="743"/>
                  </a:cubicBezTo>
                  <a:cubicBezTo>
                    <a:pt x="746" y="743"/>
                    <a:pt x="744" y="742"/>
                    <a:pt x="742" y="742"/>
                  </a:cubicBezTo>
                  <a:moveTo>
                    <a:pt x="127" y="685"/>
                  </a:moveTo>
                  <a:cubicBezTo>
                    <a:pt x="90" y="691"/>
                    <a:pt x="54" y="696"/>
                    <a:pt x="22" y="699"/>
                  </a:cubicBezTo>
                  <a:cubicBezTo>
                    <a:pt x="31" y="724"/>
                    <a:pt x="41" y="749"/>
                    <a:pt x="53" y="773"/>
                  </a:cubicBezTo>
                  <a:cubicBezTo>
                    <a:pt x="91" y="772"/>
                    <a:pt x="131" y="772"/>
                    <a:pt x="175" y="771"/>
                  </a:cubicBezTo>
                  <a:cubicBezTo>
                    <a:pt x="156" y="745"/>
                    <a:pt x="139" y="716"/>
                    <a:pt x="127" y="685"/>
                  </a:cubicBezTo>
                  <a:moveTo>
                    <a:pt x="336" y="645"/>
                  </a:moveTo>
                  <a:cubicBezTo>
                    <a:pt x="219" y="672"/>
                    <a:pt x="219" y="672"/>
                    <a:pt x="219" y="672"/>
                  </a:cubicBezTo>
                  <a:cubicBezTo>
                    <a:pt x="215" y="673"/>
                    <a:pt x="211" y="673"/>
                    <a:pt x="207" y="673"/>
                  </a:cubicBezTo>
                  <a:cubicBezTo>
                    <a:pt x="204" y="673"/>
                    <a:pt x="201" y="673"/>
                    <a:pt x="197" y="673"/>
                  </a:cubicBezTo>
                  <a:cubicBezTo>
                    <a:pt x="180" y="676"/>
                    <a:pt x="163" y="679"/>
                    <a:pt x="147" y="682"/>
                  </a:cubicBezTo>
                  <a:cubicBezTo>
                    <a:pt x="156" y="703"/>
                    <a:pt x="167" y="724"/>
                    <a:pt x="179" y="743"/>
                  </a:cubicBezTo>
                  <a:cubicBezTo>
                    <a:pt x="356" y="743"/>
                    <a:pt x="356" y="743"/>
                    <a:pt x="356" y="743"/>
                  </a:cubicBezTo>
                  <a:cubicBezTo>
                    <a:pt x="347" y="712"/>
                    <a:pt x="341" y="680"/>
                    <a:pt x="336" y="645"/>
                  </a:cubicBezTo>
                  <a:moveTo>
                    <a:pt x="514" y="604"/>
                  </a:moveTo>
                  <a:cubicBezTo>
                    <a:pt x="452" y="618"/>
                    <a:pt x="452" y="618"/>
                    <a:pt x="452" y="618"/>
                  </a:cubicBezTo>
                  <a:cubicBezTo>
                    <a:pt x="470" y="630"/>
                    <a:pt x="470" y="630"/>
                    <a:pt x="470" y="630"/>
                  </a:cubicBezTo>
                  <a:cubicBezTo>
                    <a:pt x="472" y="631"/>
                    <a:pt x="472" y="633"/>
                    <a:pt x="471" y="635"/>
                  </a:cubicBezTo>
                  <a:cubicBezTo>
                    <a:pt x="471" y="636"/>
                    <a:pt x="469" y="636"/>
                    <a:pt x="468" y="636"/>
                  </a:cubicBezTo>
                  <a:cubicBezTo>
                    <a:pt x="468" y="636"/>
                    <a:pt x="467" y="636"/>
                    <a:pt x="466" y="636"/>
                  </a:cubicBezTo>
                  <a:cubicBezTo>
                    <a:pt x="444" y="621"/>
                    <a:pt x="444" y="621"/>
                    <a:pt x="444" y="621"/>
                  </a:cubicBezTo>
                  <a:cubicBezTo>
                    <a:pt x="443" y="621"/>
                    <a:pt x="443" y="621"/>
                    <a:pt x="443" y="621"/>
                  </a:cubicBezTo>
                  <a:cubicBezTo>
                    <a:pt x="355" y="641"/>
                    <a:pt x="355" y="641"/>
                    <a:pt x="355" y="641"/>
                  </a:cubicBezTo>
                  <a:cubicBezTo>
                    <a:pt x="360" y="677"/>
                    <a:pt x="367" y="711"/>
                    <a:pt x="376" y="743"/>
                  </a:cubicBezTo>
                  <a:cubicBezTo>
                    <a:pt x="514" y="743"/>
                    <a:pt x="514" y="743"/>
                    <a:pt x="514" y="743"/>
                  </a:cubicBezTo>
                  <a:cubicBezTo>
                    <a:pt x="514" y="604"/>
                    <a:pt x="514" y="604"/>
                    <a:pt x="514" y="604"/>
                  </a:cubicBezTo>
                  <a:moveTo>
                    <a:pt x="704" y="561"/>
                  </a:moveTo>
                  <a:cubicBezTo>
                    <a:pt x="534" y="600"/>
                    <a:pt x="534" y="600"/>
                    <a:pt x="534" y="600"/>
                  </a:cubicBezTo>
                  <a:cubicBezTo>
                    <a:pt x="534" y="743"/>
                    <a:pt x="534" y="743"/>
                    <a:pt x="534" y="743"/>
                  </a:cubicBezTo>
                  <a:cubicBezTo>
                    <a:pt x="676" y="743"/>
                    <a:pt x="676" y="743"/>
                    <a:pt x="676" y="743"/>
                  </a:cubicBezTo>
                  <a:cubicBezTo>
                    <a:pt x="692" y="688"/>
                    <a:pt x="702" y="626"/>
                    <a:pt x="704" y="561"/>
                  </a:cubicBezTo>
                  <a:moveTo>
                    <a:pt x="939" y="531"/>
                  </a:moveTo>
                  <a:cubicBezTo>
                    <a:pt x="832" y="531"/>
                    <a:pt x="832" y="531"/>
                    <a:pt x="832" y="531"/>
                  </a:cubicBezTo>
                  <a:cubicBezTo>
                    <a:pt x="724" y="556"/>
                    <a:pt x="724" y="556"/>
                    <a:pt x="724" y="556"/>
                  </a:cubicBezTo>
                  <a:cubicBezTo>
                    <a:pt x="722" y="623"/>
                    <a:pt x="712" y="687"/>
                    <a:pt x="697" y="743"/>
                  </a:cubicBezTo>
                  <a:cubicBezTo>
                    <a:pt x="724" y="743"/>
                    <a:pt x="724" y="743"/>
                    <a:pt x="724" y="743"/>
                  </a:cubicBezTo>
                  <a:cubicBezTo>
                    <a:pt x="729" y="739"/>
                    <a:pt x="736" y="736"/>
                    <a:pt x="742" y="736"/>
                  </a:cubicBezTo>
                  <a:cubicBezTo>
                    <a:pt x="749" y="736"/>
                    <a:pt x="755" y="739"/>
                    <a:pt x="761" y="743"/>
                  </a:cubicBezTo>
                  <a:cubicBezTo>
                    <a:pt x="873" y="743"/>
                    <a:pt x="873" y="743"/>
                    <a:pt x="873" y="743"/>
                  </a:cubicBezTo>
                  <a:cubicBezTo>
                    <a:pt x="913" y="682"/>
                    <a:pt x="937" y="609"/>
                    <a:pt x="939" y="531"/>
                  </a:cubicBezTo>
                  <a:moveTo>
                    <a:pt x="939" y="509"/>
                  </a:moveTo>
                  <a:cubicBezTo>
                    <a:pt x="934" y="509"/>
                    <a:pt x="930" y="510"/>
                    <a:pt x="925" y="510"/>
                  </a:cubicBezTo>
                  <a:cubicBezTo>
                    <a:pt x="918" y="512"/>
                    <a:pt x="918" y="512"/>
                    <a:pt x="918" y="512"/>
                  </a:cubicBezTo>
                  <a:cubicBezTo>
                    <a:pt x="939" y="512"/>
                    <a:pt x="939" y="512"/>
                    <a:pt x="939" y="512"/>
                  </a:cubicBezTo>
                  <a:cubicBezTo>
                    <a:pt x="939" y="511"/>
                    <a:pt x="939" y="510"/>
                    <a:pt x="939" y="509"/>
                  </a:cubicBezTo>
                  <a:moveTo>
                    <a:pt x="1054" y="488"/>
                  </a:moveTo>
                  <a:cubicBezTo>
                    <a:pt x="1047" y="490"/>
                    <a:pt x="1041" y="491"/>
                    <a:pt x="1034" y="493"/>
                  </a:cubicBezTo>
                  <a:cubicBezTo>
                    <a:pt x="1008" y="499"/>
                    <a:pt x="982" y="503"/>
                    <a:pt x="958" y="506"/>
                  </a:cubicBezTo>
                  <a:cubicBezTo>
                    <a:pt x="959" y="511"/>
                    <a:pt x="959" y="516"/>
                    <a:pt x="959" y="520"/>
                  </a:cubicBezTo>
                  <a:cubicBezTo>
                    <a:pt x="959" y="614"/>
                    <a:pt x="929" y="701"/>
                    <a:pt x="878" y="772"/>
                  </a:cubicBezTo>
                  <a:cubicBezTo>
                    <a:pt x="920" y="772"/>
                    <a:pt x="960" y="772"/>
                    <a:pt x="996" y="773"/>
                  </a:cubicBezTo>
                  <a:cubicBezTo>
                    <a:pt x="1034" y="700"/>
                    <a:pt x="1055" y="618"/>
                    <a:pt x="1055" y="530"/>
                  </a:cubicBezTo>
                  <a:cubicBezTo>
                    <a:pt x="1055" y="516"/>
                    <a:pt x="1055" y="502"/>
                    <a:pt x="1054" y="488"/>
                  </a:cubicBezTo>
                  <a:moveTo>
                    <a:pt x="356" y="297"/>
                  </a:moveTo>
                  <a:cubicBezTo>
                    <a:pt x="179" y="297"/>
                    <a:pt x="179" y="297"/>
                    <a:pt x="179" y="297"/>
                  </a:cubicBezTo>
                  <a:cubicBezTo>
                    <a:pt x="140" y="358"/>
                    <a:pt x="116" y="430"/>
                    <a:pt x="114" y="507"/>
                  </a:cubicBezTo>
                  <a:cubicBezTo>
                    <a:pt x="126" y="510"/>
                    <a:pt x="138" y="511"/>
                    <a:pt x="148" y="512"/>
                  </a:cubicBezTo>
                  <a:cubicBezTo>
                    <a:pt x="171" y="512"/>
                    <a:pt x="171" y="512"/>
                    <a:pt x="171" y="512"/>
                  </a:cubicBezTo>
                  <a:cubicBezTo>
                    <a:pt x="179" y="511"/>
                    <a:pt x="186" y="510"/>
                    <a:pt x="192" y="510"/>
                  </a:cubicBezTo>
                  <a:cubicBezTo>
                    <a:pt x="329" y="478"/>
                    <a:pt x="329" y="478"/>
                    <a:pt x="329" y="478"/>
                  </a:cubicBezTo>
                  <a:cubicBezTo>
                    <a:pt x="331" y="414"/>
                    <a:pt x="341" y="352"/>
                    <a:pt x="356" y="297"/>
                  </a:cubicBezTo>
                  <a:moveTo>
                    <a:pt x="514" y="297"/>
                  </a:moveTo>
                  <a:cubicBezTo>
                    <a:pt x="376" y="297"/>
                    <a:pt x="376" y="297"/>
                    <a:pt x="376" y="297"/>
                  </a:cubicBezTo>
                  <a:cubicBezTo>
                    <a:pt x="361" y="350"/>
                    <a:pt x="352" y="410"/>
                    <a:pt x="349" y="474"/>
                  </a:cubicBezTo>
                  <a:cubicBezTo>
                    <a:pt x="514" y="436"/>
                    <a:pt x="514" y="436"/>
                    <a:pt x="514" y="436"/>
                  </a:cubicBezTo>
                  <a:cubicBezTo>
                    <a:pt x="514" y="297"/>
                    <a:pt x="514" y="297"/>
                    <a:pt x="514" y="297"/>
                  </a:cubicBezTo>
                  <a:moveTo>
                    <a:pt x="676" y="297"/>
                  </a:moveTo>
                  <a:cubicBezTo>
                    <a:pt x="534" y="297"/>
                    <a:pt x="534" y="297"/>
                    <a:pt x="534" y="297"/>
                  </a:cubicBezTo>
                  <a:cubicBezTo>
                    <a:pt x="534" y="431"/>
                    <a:pt x="534" y="431"/>
                    <a:pt x="534" y="431"/>
                  </a:cubicBezTo>
                  <a:cubicBezTo>
                    <a:pt x="697" y="394"/>
                    <a:pt x="697" y="394"/>
                    <a:pt x="697" y="394"/>
                  </a:cubicBezTo>
                  <a:cubicBezTo>
                    <a:pt x="692" y="360"/>
                    <a:pt x="685" y="327"/>
                    <a:pt x="676" y="297"/>
                  </a:cubicBezTo>
                  <a:moveTo>
                    <a:pt x="873" y="297"/>
                  </a:moveTo>
                  <a:cubicBezTo>
                    <a:pt x="697" y="297"/>
                    <a:pt x="697" y="297"/>
                    <a:pt x="697" y="297"/>
                  </a:cubicBezTo>
                  <a:cubicBezTo>
                    <a:pt x="705" y="326"/>
                    <a:pt x="711" y="357"/>
                    <a:pt x="716" y="389"/>
                  </a:cubicBezTo>
                  <a:cubicBezTo>
                    <a:pt x="901" y="347"/>
                    <a:pt x="901" y="347"/>
                    <a:pt x="901" y="347"/>
                  </a:cubicBezTo>
                  <a:cubicBezTo>
                    <a:pt x="893" y="330"/>
                    <a:pt x="884" y="313"/>
                    <a:pt x="873" y="297"/>
                  </a:cubicBezTo>
                  <a:moveTo>
                    <a:pt x="458" y="113"/>
                  </a:moveTo>
                  <a:cubicBezTo>
                    <a:pt x="350" y="131"/>
                    <a:pt x="255" y="192"/>
                    <a:pt x="193" y="277"/>
                  </a:cubicBezTo>
                  <a:cubicBezTo>
                    <a:pt x="361" y="277"/>
                    <a:pt x="361" y="277"/>
                    <a:pt x="361" y="277"/>
                  </a:cubicBezTo>
                  <a:cubicBezTo>
                    <a:pt x="368" y="256"/>
                    <a:pt x="375" y="236"/>
                    <a:pt x="384" y="217"/>
                  </a:cubicBezTo>
                  <a:cubicBezTo>
                    <a:pt x="405" y="170"/>
                    <a:pt x="430" y="135"/>
                    <a:pt x="458" y="113"/>
                  </a:cubicBezTo>
                  <a:moveTo>
                    <a:pt x="594" y="113"/>
                  </a:moveTo>
                  <a:cubicBezTo>
                    <a:pt x="622" y="135"/>
                    <a:pt x="648" y="170"/>
                    <a:pt x="669" y="217"/>
                  </a:cubicBezTo>
                  <a:cubicBezTo>
                    <a:pt x="677" y="236"/>
                    <a:pt x="685" y="256"/>
                    <a:pt x="691" y="277"/>
                  </a:cubicBezTo>
                  <a:cubicBezTo>
                    <a:pt x="860" y="277"/>
                    <a:pt x="860" y="277"/>
                    <a:pt x="860" y="277"/>
                  </a:cubicBezTo>
                  <a:cubicBezTo>
                    <a:pt x="797" y="192"/>
                    <a:pt x="703" y="131"/>
                    <a:pt x="594" y="113"/>
                  </a:cubicBezTo>
                  <a:moveTo>
                    <a:pt x="514" y="108"/>
                  </a:moveTo>
                  <a:cubicBezTo>
                    <a:pt x="472" y="115"/>
                    <a:pt x="433" y="156"/>
                    <a:pt x="402" y="225"/>
                  </a:cubicBezTo>
                  <a:cubicBezTo>
                    <a:pt x="395" y="242"/>
                    <a:pt x="388" y="259"/>
                    <a:pt x="382" y="277"/>
                  </a:cubicBezTo>
                  <a:cubicBezTo>
                    <a:pt x="514" y="277"/>
                    <a:pt x="514" y="277"/>
                    <a:pt x="514" y="277"/>
                  </a:cubicBezTo>
                  <a:cubicBezTo>
                    <a:pt x="514" y="108"/>
                    <a:pt x="514" y="108"/>
                    <a:pt x="514" y="108"/>
                  </a:cubicBezTo>
                  <a:moveTo>
                    <a:pt x="534" y="108"/>
                  </a:moveTo>
                  <a:cubicBezTo>
                    <a:pt x="534" y="277"/>
                    <a:pt x="534" y="277"/>
                    <a:pt x="534" y="277"/>
                  </a:cubicBezTo>
                  <a:cubicBezTo>
                    <a:pt x="670" y="277"/>
                    <a:pt x="670" y="277"/>
                    <a:pt x="670" y="277"/>
                  </a:cubicBezTo>
                  <a:cubicBezTo>
                    <a:pt x="665" y="259"/>
                    <a:pt x="658" y="242"/>
                    <a:pt x="651" y="225"/>
                  </a:cubicBezTo>
                  <a:cubicBezTo>
                    <a:pt x="619" y="153"/>
                    <a:pt x="577" y="112"/>
                    <a:pt x="534" y="108"/>
                  </a:cubicBezTo>
                  <a:moveTo>
                    <a:pt x="525" y="0"/>
                  </a:moveTo>
                  <a:cubicBezTo>
                    <a:pt x="258" y="0"/>
                    <a:pt x="37" y="197"/>
                    <a:pt x="0" y="454"/>
                  </a:cubicBezTo>
                  <a:cubicBezTo>
                    <a:pt x="15" y="464"/>
                    <a:pt x="29" y="473"/>
                    <a:pt x="43" y="481"/>
                  </a:cubicBezTo>
                  <a:cubicBezTo>
                    <a:pt x="48" y="483"/>
                    <a:pt x="52" y="486"/>
                    <a:pt x="57" y="488"/>
                  </a:cubicBezTo>
                  <a:cubicBezTo>
                    <a:pt x="57" y="488"/>
                    <a:pt x="57" y="488"/>
                    <a:pt x="57" y="488"/>
                  </a:cubicBezTo>
                  <a:cubicBezTo>
                    <a:pt x="70" y="494"/>
                    <a:pt x="82" y="499"/>
                    <a:pt x="94" y="503"/>
                  </a:cubicBezTo>
                  <a:cubicBezTo>
                    <a:pt x="103" y="272"/>
                    <a:pt x="294" y="88"/>
                    <a:pt x="526" y="88"/>
                  </a:cubicBezTo>
                  <a:cubicBezTo>
                    <a:pt x="701" y="88"/>
                    <a:pt x="853" y="192"/>
                    <a:pt x="920" y="342"/>
                  </a:cubicBezTo>
                  <a:cubicBezTo>
                    <a:pt x="935" y="339"/>
                    <a:pt x="935" y="339"/>
                    <a:pt x="935" y="339"/>
                  </a:cubicBezTo>
                  <a:cubicBezTo>
                    <a:pt x="944" y="336"/>
                    <a:pt x="953" y="333"/>
                    <a:pt x="965" y="330"/>
                  </a:cubicBezTo>
                  <a:cubicBezTo>
                    <a:pt x="982" y="326"/>
                    <a:pt x="998" y="322"/>
                    <a:pt x="1012" y="319"/>
                  </a:cubicBezTo>
                  <a:cubicBezTo>
                    <a:pt x="930" y="131"/>
                    <a:pt x="743" y="0"/>
                    <a:pt x="525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í$ḷiďè"/>
            <p:cNvSpPr/>
            <p:nvPr/>
          </p:nvSpPr>
          <p:spPr bwMode="auto">
            <a:xfrm>
              <a:off x="4565650" y="1782763"/>
              <a:ext cx="3122613" cy="3116263"/>
            </a:xfrm>
            <a:custGeom>
              <a:avLst/>
              <a:gdLst>
                <a:gd name="T0" fmla="*/ 432 w 865"/>
                <a:gd name="T1" fmla="*/ 864 h 864"/>
                <a:gd name="T2" fmla="*/ 432 w 865"/>
                <a:gd name="T3" fmla="*/ 0 h 864"/>
                <a:gd name="T4" fmla="*/ 779 w 865"/>
                <a:gd name="T5" fmla="*/ 655 h 864"/>
                <a:gd name="T6" fmla="*/ 631 w 865"/>
                <a:gd name="T7" fmla="*/ 443 h 864"/>
                <a:gd name="T8" fmla="*/ 779 w 865"/>
                <a:gd name="T9" fmla="*/ 655 h 864"/>
                <a:gd name="T10" fmla="*/ 308 w 865"/>
                <a:gd name="T11" fmla="*/ 137 h 864"/>
                <a:gd name="T12" fmla="*/ 420 w 865"/>
                <a:gd name="T13" fmla="*/ 189 h 864"/>
                <a:gd name="T14" fmla="*/ 420 w 865"/>
                <a:gd name="T15" fmla="*/ 209 h 864"/>
                <a:gd name="T16" fmla="*/ 253 w 865"/>
                <a:gd name="T17" fmla="*/ 424 h 864"/>
                <a:gd name="T18" fmla="*/ 420 w 865"/>
                <a:gd name="T19" fmla="*/ 209 h 864"/>
                <a:gd name="T20" fmla="*/ 557 w 865"/>
                <a:gd name="T21" fmla="*/ 137 h 864"/>
                <a:gd name="T22" fmla="*/ 440 w 865"/>
                <a:gd name="T23" fmla="*/ 189 h 864"/>
                <a:gd name="T24" fmla="*/ 582 w 865"/>
                <a:gd name="T25" fmla="*/ 209 h 864"/>
                <a:gd name="T26" fmla="*/ 440 w 865"/>
                <a:gd name="T27" fmla="*/ 424 h 864"/>
                <a:gd name="T28" fmla="*/ 582 w 865"/>
                <a:gd name="T29" fmla="*/ 209 h 864"/>
                <a:gd name="T30" fmla="*/ 779 w 865"/>
                <a:gd name="T31" fmla="*/ 209 h 864"/>
                <a:gd name="T32" fmla="*/ 631 w 865"/>
                <a:gd name="T33" fmla="*/ 424 h 864"/>
                <a:gd name="T34" fmla="*/ 582 w 865"/>
                <a:gd name="T35" fmla="*/ 655 h 864"/>
                <a:gd name="T36" fmla="*/ 440 w 865"/>
                <a:gd name="T37" fmla="*/ 443 h 864"/>
                <a:gd name="T38" fmla="*/ 582 w 865"/>
                <a:gd name="T39" fmla="*/ 655 h 864"/>
                <a:gd name="T40" fmla="*/ 557 w 865"/>
                <a:gd name="T41" fmla="*/ 727 h 864"/>
                <a:gd name="T42" fmla="*/ 440 w 865"/>
                <a:gd name="T43" fmla="*/ 675 h 864"/>
                <a:gd name="T44" fmla="*/ 420 w 865"/>
                <a:gd name="T45" fmla="*/ 844 h 864"/>
                <a:gd name="T46" fmla="*/ 288 w 865"/>
                <a:gd name="T47" fmla="*/ 675 h 864"/>
                <a:gd name="T48" fmla="*/ 420 w 865"/>
                <a:gd name="T49" fmla="*/ 844 h 864"/>
                <a:gd name="T50" fmla="*/ 253 w 865"/>
                <a:gd name="T51" fmla="*/ 443 h 864"/>
                <a:gd name="T52" fmla="*/ 420 w 865"/>
                <a:gd name="T53" fmla="*/ 655 h 864"/>
                <a:gd name="T54" fmla="*/ 262 w 865"/>
                <a:gd name="T55" fmla="*/ 655 h 864"/>
                <a:gd name="T56" fmla="*/ 20 w 865"/>
                <a:gd name="T57" fmla="*/ 443 h 864"/>
                <a:gd name="T58" fmla="*/ 262 w 865"/>
                <a:gd name="T59" fmla="*/ 655 h 864"/>
                <a:gd name="T60" fmla="*/ 85 w 865"/>
                <a:gd name="T61" fmla="*/ 209 h 864"/>
                <a:gd name="T62" fmla="*/ 234 w 865"/>
                <a:gd name="T63" fmla="*/ 424 h 864"/>
                <a:gd name="T64" fmla="*/ 364 w 865"/>
                <a:gd name="T65" fmla="*/ 25 h 864"/>
                <a:gd name="T66" fmla="*/ 267 w 865"/>
                <a:gd name="T67" fmla="*/ 189 h 864"/>
                <a:gd name="T68" fmla="*/ 364 w 865"/>
                <a:gd name="T69" fmla="*/ 25 h 864"/>
                <a:gd name="T70" fmla="*/ 597 w 865"/>
                <a:gd name="T71" fmla="*/ 189 h 864"/>
                <a:gd name="T72" fmla="*/ 500 w 865"/>
                <a:gd name="T73" fmla="*/ 25 h 864"/>
                <a:gd name="T74" fmla="*/ 500 w 865"/>
                <a:gd name="T75" fmla="*/ 839 h 864"/>
                <a:gd name="T76" fmla="*/ 597 w 865"/>
                <a:gd name="T77" fmla="*/ 675 h 864"/>
                <a:gd name="T78" fmla="*/ 500 w 865"/>
                <a:gd name="T79" fmla="*/ 839 h 864"/>
                <a:gd name="T80" fmla="*/ 267 w 865"/>
                <a:gd name="T81" fmla="*/ 675 h 864"/>
                <a:gd name="T82" fmla="*/ 364 w 865"/>
                <a:gd name="T83" fmla="*/ 839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5" h="864">
                  <a:moveTo>
                    <a:pt x="0" y="432"/>
                  </a:moveTo>
                  <a:cubicBezTo>
                    <a:pt x="0" y="671"/>
                    <a:pt x="194" y="864"/>
                    <a:pt x="432" y="864"/>
                  </a:cubicBezTo>
                  <a:cubicBezTo>
                    <a:pt x="671" y="864"/>
                    <a:pt x="865" y="671"/>
                    <a:pt x="865" y="432"/>
                  </a:cubicBezTo>
                  <a:cubicBezTo>
                    <a:pt x="865" y="194"/>
                    <a:pt x="671" y="0"/>
                    <a:pt x="432" y="0"/>
                  </a:cubicBezTo>
                  <a:cubicBezTo>
                    <a:pt x="194" y="0"/>
                    <a:pt x="0" y="194"/>
                    <a:pt x="0" y="432"/>
                  </a:cubicBezTo>
                  <a:moveTo>
                    <a:pt x="779" y="655"/>
                  </a:moveTo>
                  <a:cubicBezTo>
                    <a:pt x="603" y="655"/>
                    <a:pt x="603" y="655"/>
                    <a:pt x="603" y="655"/>
                  </a:cubicBezTo>
                  <a:cubicBezTo>
                    <a:pt x="620" y="592"/>
                    <a:pt x="630" y="519"/>
                    <a:pt x="631" y="443"/>
                  </a:cubicBezTo>
                  <a:cubicBezTo>
                    <a:pt x="845" y="443"/>
                    <a:pt x="845" y="443"/>
                    <a:pt x="845" y="443"/>
                  </a:cubicBezTo>
                  <a:cubicBezTo>
                    <a:pt x="843" y="521"/>
                    <a:pt x="819" y="594"/>
                    <a:pt x="779" y="655"/>
                  </a:cubicBezTo>
                  <a:moveTo>
                    <a:pt x="288" y="189"/>
                  </a:moveTo>
                  <a:cubicBezTo>
                    <a:pt x="294" y="171"/>
                    <a:pt x="301" y="154"/>
                    <a:pt x="308" y="137"/>
                  </a:cubicBezTo>
                  <a:cubicBezTo>
                    <a:pt x="339" y="68"/>
                    <a:pt x="378" y="27"/>
                    <a:pt x="420" y="20"/>
                  </a:cubicBezTo>
                  <a:cubicBezTo>
                    <a:pt x="420" y="189"/>
                    <a:pt x="420" y="189"/>
                    <a:pt x="420" y="189"/>
                  </a:cubicBezTo>
                  <a:cubicBezTo>
                    <a:pt x="288" y="189"/>
                    <a:pt x="288" y="189"/>
                    <a:pt x="288" y="189"/>
                  </a:cubicBezTo>
                  <a:moveTo>
                    <a:pt x="420" y="209"/>
                  </a:moveTo>
                  <a:cubicBezTo>
                    <a:pt x="420" y="424"/>
                    <a:pt x="420" y="424"/>
                    <a:pt x="420" y="424"/>
                  </a:cubicBezTo>
                  <a:cubicBezTo>
                    <a:pt x="253" y="424"/>
                    <a:pt x="253" y="424"/>
                    <a:pt x="253" y="424"/>
                  </a:cubicBezTo>
                  <a:cubicBezTo>
                    <a:pt x="254" y="346"/>
                    <a:pt x="264" y="273"/>
                    <a:pt x="282" y="209"/>
                  </a:cubicBezTo>
                  <a:cubicBezTo>
                    <a:pt x="420" y="209"/>
                    <a:pt x="420" y="209"/>
                    <a:pt x="420" y="209"/>
                  </a:cubicBezTo>
                  <a:moveTo>
                    <a:pt x="440" y="20"/>
                  </a:moveTo>
                  <a:cubicBezTo>
                    <a:pt x="483" y="24"/>
                    <a:pt x="525" y="65"/>
                    <a:pt x="557" y="137"/>
                  </a:cubicBezTo>
                  <a:cubicBezTo>
                    <a:pt x="564" y="154"/>
                    <a:pt x="571" y="171"/>
                    <a:pt x="576" y="189"/>
                  </a:cubicBezTo>
                  <a:cubicBezTo>
                    <a:pt x="440" y="189"/>
                    <a:pt x="440" y="189"/>
                    <a:pt x="440" y="189"/>
                  </a:cubicBezTo>
                  <a:cubicBezTo>
                    <a:pt x="440" y="20"/>
                    <a:pt x="440" y="20"/>
                    <a:pt x="440" y="20"/>
                  </a:cubicBezTo>
                  <a:moveTo>
                    <a:pt x="582" y="209"/>
                  </a:moveTo>
                  <a:cubicBezTo>
                    <a:pt x="601" y="273"/>
                    <a:pt x="610" y="346"/>
                    <a:pt x="611" y="424"/>
                  </a:cubicBezTo>
                  <a:cubicBezTo>
                    <a:pt x="440" y="424"/>
                    <a:pt x="440" y="424"/>
                    <a:pt x="440" y="424"/>
                  </a:cubicBezTo>
                  <a:cubicBezTo>
                    <a:pt x="440" y="209"/>
                    <a:pt x="440" y="209"/>
                    <a:pt x="440" y="209"/>
                  </a:cubicBezTo>
                  <a:cubicBezTo>
                    <a:pt x="582" y="209"/>
                    <a:pt x="582" y="209"/>
                    <a:pt x="582" y="209"/>
                  </a:cubicBezTo>
                  <a:moveTo>
                    <a:pt x="603" y="209"/>
                  </a:moveTo>
                  <a:cubicBezTo>
                    <a:pt x="779" y="209"/>
                    <a:pt x="779" y="209"/>
                    <a:pt x="779" y="209"/>
                  </a:cubicBezTo>
                  <a:cubicBezTo>
                    <a:pt x="819" y="271"/>
                    <a:pt x="843" y="345"/>
                    <a:pt x="845" y="424"/>
                  </a:cubicBezTo>
                  <a:cubicBezTo>
                    <a:pt x="631" y="424"/>
                    <a:pt x="631" y="424"/>
                    <a:pt x="631" y="424"/>
                  </a:cubicBezTo>
                  <a:cubicBezTo>
                    <a:pt x="630" y="347"/>
                    <a:pt x="621" y="273"/>
                    <a:pt x="603" y="209"/>
                  </a:cubicBezTo>
                  <a:moveTo>
                    <a:pt x="582" y="655"/>
                  </a:moveTo>
                  <a:cubicBezTo>
                    <a:pt x="440" y="655"/>
                    <a:pt x="440" y="655"/>
                    <a:pt x="440" y="655"/>
                  </a:cubicBezTo>
                  <a:cubicBezTo>
                    <a:pt x="440" y="443"/>
                    <a:pt x="440" y="443"/>
                    <a:pt x="440" y="443"/>
                  </a:cubicBezTo>
                  <a:cubicBezTo>
                    <a:pt x="611" y="443"/>
                    <a:pt x="611" y="443"/>
                    <a:pt x="611" y="443"/>
                  </a:cubicBezTo>
                  <a:cubicBezTo>
                    <a:pt x="610" y="520"/>
                    <a:pt x="600" y="592"/>
                    <a:pt x="582" y="655"/>
                  </a:cubicBezTo>
                  <a:moveTo>
                    <a:pt x="576" y="675"/>
                  </a:moveTo>
                  <a:cubicBezTo>
                    <a:pt x="571" y="693"/>
                    <a:pt x="564" y="711"/>
                    <a:pt x="557" y="727"/>
                  </a:cubicBezTo>
                  <a:cubicBezTo>
                    <a:pt x="525" y="799"/>
                    <a:pt x="483" y="840"/>
                    <a:pt x="440" y="844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576" y="675"/>
                    <a:pt x="576" y="675"/>
                    <a:pt x="576" y="675"/>
                  </a:cubicBezTo>
                  <a:moveTo>
                    <a:pt x="420" y="844"/>
                  </a:moveTo>
                  <a:cubicBezTo>
                    <a:pt x="378" y="837"/>
                    <a:pt x="339" y="796"/>
                    <a:pt x="308" y="727"/>
                  </a:cubicBezTo>
                  <a:cubicBezTo>
                    <a:pt x="301" y="711"/>
                    <a:pt x="294" y="693"/>
                    <a:pt x="288" y="675"/>
                  </a:cubicBezTo>
                  <a:cubicBezTo>
                    <a:pt x="420" y="675"/>
                    <a:pt x="420" y="675"/>
                    <a:pt x="420" y="675"/>
                  </a:cubicBezTo>
                  <a:cubicBezTo>
                    <a:pt x="420" y="844"/>
                    <a:pt x="420" y="844"/>
                    <a:pt x="420" y="844"/>
                  </a:cubicBezTo>
                  <a:moveTo>
                    <a:pt x="282" y="655"/>
                  </a:moveTo>
                  <a:cubicBezTo>
                    <a:pt x="264" y="592"/>
                    <a:pt x="254" y="520"/>
                    <a:pt x="253" y="443"/>
                  </a:cubicBezTo>
                  <a:cubicBezTo>
                    <a:pt x="420" y="443"/>
                    <a:pt x="420" y="443"/>
                    <a:pt x="420" y="443"/>
                  </a:cubicBezTo>
                  <a:cubicBezTo>
                    <a:pt x="420" y="655"/>
                    <a:pt x="420" y="655"/>
                    <a:pt x="420" y="655"/>
                  </a:cubicBezTo>
                  <a:cubicBezTo>
                    <a:pt x="282" y="655"/>
                    <a:pt x="282" y="655"/>
                    <a:pt x="282" y="655"/>
                  </a:cubicBezTo>
                  <a:moveTo>
                    <a:pt x="262" y="655"/>
                  </a:moveTo>
                  <a:cubicBezTo>
                    <a:pt x="85" y="655"/>
                    <a:pt x="85" y="655"/>
                    <a:pt x="85" y="655"/>
                  </a:cubicBezTo>
                  <a:cubicBezTo>
                    <a:pt x="46" y="594"/>
                    <a:pt x="22" y="521"/>
                    <a:pt x="20" y="443"/>
                  </a:cubicBezTo>
                  <a:cubicBezTo>
                    <a:pt x="234" y="443"/>
                    <a:pt x="234" y="443"/>
                    <a:pt x="234" y="443"/>
                  </a:cubicBezTo>
                  <a:cubicBezTo>
                    <a:pt x="235" y="519"/>
                    <a:pt x="244" y="592"/>
                    <a:pt x="262" y="655"/>
                  </a:cubicBezTo>
                  <a:moveTo>
                    <a:pt x="20" y="424"/>
                  </a:moveTo>
                  <a:cubicBezTo>
                    <a:pt x="21" y="345"/>
                    <a:pt x="45" y="271"/>
                    <a:pt x="85" y="209"/>
                  </a:cubicBezTo>
                  <a:cubicBezTo>
                    <a:pt x="262" y="209"/>
                    <a:pt x="262" y="209"/>
                    <a:pt x="262" y="209"/>
                  </a:cubicBezTo>
                  <a:cubicBezTo>
                    <a:pt x="244" y="273"/>
                    <a:pt x="234" y="347"/>
                    <a:pt x="234" y="424"/>
                  </a:cubicBezTo>
                  <a:cubicBezTo>
                    <a:pt x="20" y="424"/>
                    <a:pt x="20" y="424"/>
                    <a:pt x="20" y="424"/>
                  </a:cubicBezTo>
                  <a:moveTo>
                    <a:pt x="364" y="25"/>
                  </a:moveTo>
                  <a:cubicBezTo>
                    <a:pt x="336" y="47"/>
                    <a:pt x="311" y="82"/>
                    <a:pt x="290" y="129"/>
                  </a:cubicBezTo>
                  <a:cubicBezTo>
                    <a:pt x="281" y="148"/>
                    <a:pt x="274" y="168"/>
                    <a:pt x="267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61" y="104"/>
                    <a:pt x="256" y="43"/>
                    <a:pt x="364" y="25"/>
                  </a:cubicBezTo>
                  <a:moveTo>
                    <a:pt x="766" y="189"/>
                  </a:moveTo>
                  <a:cubicBezTo>
                    <a:pt x="597" y="189"/>
                    <a:pt x="597" y="189"/>
                    <a:pt x="597" y="189"/>
                  </a:cubicBezTo>
                  <a:cubicBezTo>
                    <a:pt x="591" y="168"/>
                    <a:pt x="583" y="148"/>
                    <a:pt x="575" y="129"/>
                  </a:cubicBezTo>
                  <a:cubicBezTo>
                    <a:pt x="554" y="82"/>
                    <a:pt x="528" y="47"/>
                    <a:pt x="500" y="25"/>
                  </a:cubicBezTo>
                  <a:cubicBezTo>
                    <a:pt x="609" y="43"/>
                    <a:pt x="703" y="104"/>
                    <a:pt x="766" y="189"/>
                  </a:cubicBezTo>
                  <a:moveTo>
                    <a:pt x="500" y="839"/>
                  </a:moveTo>
                  <a:cubicBezTo>
                    <a:pt x="528" y="817"/>
                    <a:pt x="554" y="782"/>
                    <a:pt x="575" y="735"/>
                  </a:cubicBezTo>
                  <a:cubicBezTo>
                    <a:pt x="583" y="716"/>
                    <a:pt x="591" y="696"/>
                    <a:pt x="597" y="675"/>
                  </a:cubicBezTo>
                  <a:cubicBezTo>
                    <a:pt x="766" y="675"/>
                    <a:pt x="766" y="675"/>
                    <a:pt x="766" y="675"/>
                  </a:cubicBezTo>
                  <a:cubicBezTo>
                    <a:pt x="703" y="760"/>
                    <a:pt x="609" y="821"/>
                    <a:pt x="500" y="839"/>
                  </a:cubicBezTo>
                  <a:moveTo>
                    <a:pt x="99" y="675"/>
                  </a:moveTo>
                  <a:cubicBezTo>
                    <a:pt x="267" y="675"/>
                    <a:pt x="267" y="675"/>
                    <a:pt x="267" y="675"/>
                  </a:cubicBezTo>
                  <a:cubicBezTo>
                    <a:pt x="274" y="696"/>
                    <a:pt x="281" y="716"/>
                    <a:pt x="290" y="735"/>
                  </a:cubicBezTo>
                  <a:cubicBezTo>
                    <a:pt x="311" y="782"/>
                    <a:pt x="336" y="817"/>
                    <a:pt x="364" y="839"/>
                  </a:cubicBezTo>
                  <a:cubicBezTo>
                    <a:pt x="256" y="821"/>
                    <a:pt x="161" y="760"/>
                    <a:pt x="99" y="67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iś1iďe"/>
            <p:cNvSpPr/>
            <p:nvPr/>
          </p:nvSpPr>
          <p:spPr bwMode="auto">
            <a:xfrm>
              <a:off x="7840663" y="4479926"/>
              <a:ext cx="57150" cy="65088"/>
            </a:xfrm>
            <a:custGeom>
              <a:avLst/>
              <a:gdLst>
                <a:gd name="T0" fmla="*/ 5 w 16"/>
                <a:gd name="T1" fmla="*/ 18 h 18"/>
                <a:gd name="T2" fmla="*/ 3 w 16"/>
                <a:gd name="T3" fmla="*/ 17 h 18"/>
                <a:gd name="T4" fmla="*/ 1 w 16"/>
                <a:gd name="T5" fmla="*/ 11 h 18"/>
                <a:gd name="T6" fmla="*/ 7 w 16"/>
                <a:gd name="T7" fmla="*/ 3 h 18"/>
                <a:gd name="T8" fmla="*/ 13 w 16"/>
                <a:gd name="T9" fmla="*/ 2 h 18"/>
                <a:gd name="T10" fmla="*/ 14 w 16"/>
                <a:gd name="T11" fmla="*/ 8 h 18"/>
                <a:gd name="T12" fmla="*/ 9 w 16"/>
                <a:gd name="T13" fmla="*/ 16 h 18"/>
                <a:gd name="T14" fmla="*/ 5 w 16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8">
                  <a:moveTo>
                    <a:pt x="5" y="18"/>
                  </a:moveTo>
                  <a:cubicBezTo>
                    <a:pt x="4" y="18"/>
                    <a:pt x="3" y="18"/>
                    <a:pt x="3" y="17"/>
                  </a:cubicBezTo>
                  <a:cubicBezTo>
                    <a:pt x="1" y="16"/>
                    <a:pt x="0" y="13"/>
                    <a:pt x="1" y="11"/>
                  </a:cubicBezTo>
                  <a:cubicBezTo>
                    <a:pt x="3" y="8"/>
                    <a:pt x="5" y="6"/>
                    <a:pt x="7" y="3"/>
                  </a:cubicBezTo>
                  <a:cubicBezTo>
                    <a:pt x="8" y="1"/>
                    <a:pt x="11" y="0"/>
                    <a:pt x="13" y="2"/>
                  </a:cubicBezTo>
                  <a:cubicBezTo>
                    <a:pt x="15" y="3"/>
                    <a:pt x="16" y="6"/>
                    <a:pt x="14" y="8"/>
                  </a:cubicBezTo>
                  <a:cubicBezTo>
                    <a:pt x="12" y="11"/>
                    <a:pt x="11" y="13"/>
                    <a:pt x="9" y="16"/>
                  </a:cubicBezTo>
                  <a:cubicBezTo>
                    <a:pt x="8" y="17"/>
                    <a:pt x="6" y="18"/>
                    <a:pt x="5" y="18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î$ļiďé"/>
            <p:cNvSpPr/>
            <p:nvPr/>
          </p:nvSpPr>
          <p:spPr bwMode="auto">
            <a:xfrm>
              <a:off x="7897813" y="4235451"/>
              <a:ext cx="136525" cy="219075"/>
            </a:xfrm>
            <a:custGeom>
              <a:avLst/>
              <a:gdLst>
                <a:gd name="T0" fmla="*/ 5 w 38"/>
                <a:gd name="T1" fmla="*/ 61 h 61"/>
                <a:gd name="T2" fmla="*/ 3 w 38"/>
                <a:gd name="T3" fmla="*/ 60 h 61"/>
                <a:gd name="T4" fmla="*/ 1 w 38"/>
                <a:gd name="T5" fmla="*/ 54 h 61"/>
                <a:gd name="T6" fmla="*/ 11 w 38"/>
                <a:gd name="T7" fmla="*/ 37 h 61"/>
                <a:gd name="T8" fmla="*/ 17 w 38"/>
                <a:gd name="T9" fmla="*/ 36 h 61"/>
                <a:gd name="T10" fmla="*/ 19 w 38"/>
                <a:gd name="T11" fmla="*/ 42 h 61"/>
                <a:gd name="T12" fmla="*/ 9 w 38"/>
                <a:gd name="T13" fmla="*/ 59 h 61"/>
                <a:gd name="T14" fmla="*/ 5 w 38"/>
                <a:gd name="T15" fmla="*/ 61 h 61"/>
                <a:gd name="T16" fmla="*/ 24 w 38"/>
                <a:gd name="T17" fmla="*/ 27 h 61"/>
                <a:gd name="T18" fmla="*/ 22 w 38"/>
                <a:gd name="T19" fmla="*/ 26 h 61"/>
                <a:gd name="T20" fmla="*/ 20 w 38"/>
                <a:gd name="T21" fmla="*/ 20 h 61"/>
                <a:gd name="T22" fmla="*/ 29 w 38"/>
                <a:gd name="T23" fmla="*/ 3 h 61"/>
                <a:gd name="T24" fmla="*/ 35 w 38"/>
                <a:gd name="T25" fmla="*/ 1 h 61"/>
                <a:gd name="T26" fmla="*/ 37 w 38"/>
                <a:gd name="T27" fmla="*/ 7 h 61"/>
                <a:gd name="T28" fmla="*/ 28 w 38"/>
                <a:gd name="T29" fmla="*/ 24 h 61"/>
                <a:gd name="T30" fmla="*/ 24 w 38"/>
                <a:gd name="T31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61">
                  <a:moveTo>
                    <a:pt x="5" y="61"/>
                  </a:moveTo>
                  <a:cubicBezTo>
                    <a:pt x="4" y="61"/>
                    <a:pt x="3" y="61"/>
                    <a:pt x="3" y="60"/>
                  </a:cubicBezTo>
                  <a:cubicBezTo>
                    <a:pt x="1" y="59"/>
                    <a:pt x="0" y="56"/>
                    <a:pt x="1" y="54"/>
                  </a:cubicBezTo>
                  <a:cubicBezTo>
                    <a:pt x="5" y="49"/>
                    <a:pt x="8" y="43"/>
                    <a:pt x="11" y="37"/>
                  </a:cubicBezTo>
                  <a:cubicBezTo>
                    <a:pt x="12" y="35"/>
                    <a:pt x="15" y="35"/>
                    <a:pt x="17" y="36"/>
                  </a:cubicBezTo>
                  <a:cubicBezTo>
                    <a:pt x="19" y="37"/>
                    <a:pt x="20" y="40"/>
                    <a:pt x="19" y="42"/>
                  </a:cubicBezTo>
                  <a:cubicBezTo>
                    <a:pt x="16" y="48"/>
                    <a:pt x="12" y="53"/>
                    <a:pt x="9" y="59"/>
                  </a:cubicBezTo>
                  <a:cubicBezTo>
                    <a:pt x="8" y="60"/>
                    <a:pt x="6" y="61"/>
                    <a:pt x="5" y="61"/>
                  </a:cubicBezTo>
                  <a:moveTo>
                    <a:pt x="24" y="27"/>
                  </a:moveTo>
                  <a:cubicBezTo>
                    <a:pt x="24" y="27"/>
                    <a:pt x="23" y="27"/>
                    <a:pt x="22" y="26"/>
                  </a:cubicBezTo>
                  <a:cubicBezTo>
                    <a:pt x="20" y="25"/>
                    <a:pt x="19" y="22"/>
                    <a:pt x="20" y="20"/>
                  </a:cubicBezTo>
                  <a:cubicBezTo>
                    <a:pt x="23" y="15"/>
                    <a:pt x="26" y="9"/>
                    <a:pt x="29" y="3"/>
                  </a:cubicBezTo>
                  <a:cubicBezTo>
                    <a:pt x="30" y="1"/>
                    <a:pt x="33" y="0"/>
                    <a:pt x="35" y="1"/>
                  </a:cubicBezTo>
                  <a:cubicBezTo>
                    <a:pt x="37" y="2"/>
                    <a:pt x="38" y="4"/>
                    <a:pt x="37" y="7"/>
                  </a:cubicBezTo>
                  <a:cubicBezTo>
                    <a:pt x="34" y="13"/>
                    <a:pt x="31" y="19"/>
                    <a:pt x="28" y="24"/>
                  </a:cubicBezTo>
                  <a:cubicBezTo>
                    <a:pt x="27" y="26"/>
                    <a:pt x="26" y="27"/>
                    <a:pt x="24" y="27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ïṣḷíḑé"/>
            <p:cNvSpPr/>
            <p:nvPr/>
          </p:nvSpPr>
          <p:spPr bwMode="auto">
            <a:xfrm>
              <a:off x="4294188" y="1223963"/>
              <a:ext cx="3943350" cy="2978150"/>
            </a:xfrm>
            <a:custGeom>
              <a:avLst/>
              <a:gdLst>
                <a:gd name="T0" fmla="*/ 1051 w 1092"/>
                <a:gd name="T1" fmla="*/ 805 h 826"/>
                <a:gd name="T2" fmla="*/ 1056 w 1092"/>
                <a:gd name="T3" fmla="*/ 765 h 826"/>
                <a:gd name="T4" fmla="*/ 1064 w 1092"/>
                <a:gd name="T5" fmla="*/ 752 h 826"/>
                <a:gd name="T6" fmla="*/ 1065 w 1092"/>
                <a:gd name="T7" fmla="*/ 752 h 826"/>
                <a:gd name="T8" fmla="*/ 1083 w 1092"/>
                <a:gd name="T9" fmla="*/ 691 h 826"/>
                <a:gd name="T10" fmla="*/ 1080 w 1092"/>
                <a:gd name="T11" fmla="*/ 651 h 826"/>
                <a:gd name="T12" fmla="*/ 1085 w 1092"/>
                <a:gd name="T13" fmla="*/ 636 h 826"/>
                <a:gd name="T14" fmla="*/ 1086 w 1092"/>
                <a:gd name="T15" fmla="*/ 636 h 826"/>
                <a:gd name="T16" fmla="*/ 1087 w 1092"/>
                <a:gd name="T17" fmla="*/ 568 h 826"/>
                <a:gd name="T18" fmla="*/ 1086 w 1092"/>
                <a:gd name="T19" fmla="*/ 557 h 826"/>
                <a:gd name="T20" fmla="*/ 1086 w 1092"/>
                <a:gd name="T21" fmla="*/ 557 h 826"/>
                <a:gd name="T22" fmla="*/ 1084 w 1092"/>
                <a:gd name="T23" fmla="*/ 494 h 826"/>
                <a:gd name="T24" fmla="*/ 1068 w 1092"/>
                <a:gd name="T25" fmla="*/ 459 h 826"/>
                <a:gd name="T26" fmla="*/ 1077 w 1092"/>
                <a:gd name="T27" fmla="*/ 479 h 826"/>
                <a:gd name="T28" fmla="*/ 1066 w 1092"/>
                <a:gd name="T29" fmla="*/ 416 h 826"/>
                <a:gd name="T30" fmla="*/ 1045 w 1092"/>
                <a:gd name="T31" fmla="*/ 382 h 826"/>
                <a:gd name="T32" fmla="*/ 1041 w 1092"/>
                <a:gd name="T33" fmla="*/ 367 h 826"/>
                <a:gd name="T34" fmla="*/ 1043 w 1092"/>
                <a:gd name="T35" fmla="*/ 366 h 826"/>
                <a:gd name="T36" fmla="*/ 1020 w 1092"/>
                <a:gd name="T37" fmla="*/ 307 h 826"/>
                <a:gd name="T38" fmla="*/ 992 w 1092"/>
                <a:gd name="T39" fmla="*/ 277 h 826"/>
                <a:gd name="T40" fmla="*/ 5 w 1092"/>
                <a:gd name="T41" fmla="*/ 285 h 826"/>
                <a:gd name="T42" fmla="*/ 9 w 1092"/>
                <a:gd name="T43" fmla="*/ 283 h 826"/>
                <a:gd name="T44" fmla="*/ 977 w 1092"/>
                <a:gd name="T45" fmla="*/ 240 h 826"/>
                <a:gd name="T46" fmla="*/ 24 w 1092"/>
                <a:gd name="T47" fmla="*/ 245 h 826"/>
                <a:gd name="T48" fmla="*/ 962 w 1092"/>
                <a:gd name="T49" fmla="*/ 231 h 826"/>
                <a:gd name="T50" fmla="*/ 964 w 1092"/>
                <a:gd name="T51" fmla="*/ 230 h 826"/>
                <a:gd name="T52" fmla="*/ 67 w 1092"/>
                <a:gd name="T53" fmla="*/ 198 h 826"/>
                <a:gd name="T54" fmla="*/ 919 w 1092"/>
                <a:gd name="T55" fmla="*/ 186 h 826"/>
                <a:gd name="T56" fmla="*/ 77 w 1092"/>
                <a:gd name="T57" fmla="*/ 191 h 826"/>
                <a:gd name="T58" fmla="*/ 81 w 1092"/>
                <a:gd name="T59" fmla="*/ 190 h 826"/>
                <a:gd name="T60" fmla="*/ 897 w 1092"/>
                <a:gd name="T61" fmla="*/ 152 h 826"/>
                <a:gd name="T62" fmla="*/ 102 w 1092"/>
                <a:gd name="T63" fmla="*/ 156 h 826"/>
                <a:gd name="T64" fmla="*/ 879 w 1092"/>
                <a:gd name="T65" fmla="*/ 147 h 826"/>
                <a:gd name="T66" fmla="*/ 883 w 1092"/>
                <a:gd name="T67" fmla="*/ 145 h 826"/>
                <a:gd name="T68" fmla="*/ 154 w 1092"/>
                <a:gd name="T69" fmla="*/ 119 h 826"/>
                <a:gd name="T70" fmla="*/ 830 w 1092"/>
                <a:gd name="T71" fmla="*/ 110 h 826"/>
                <a:gd name="T72" fmla="*/ 167 w 1092"/>
                <a:gd name="T73" fmla="*/ 114 h 826"/>
                <a:gd name="T74" fmla="*/ 169 w 1092"/>
                <a:gd name="T75" fmla="*/ 114 h 826"/>
                <a:gd name="T76" fmla="*/ 801 w 1092"/>
                <a:gd name="T77" fmla="*/ 82 h 826"/>
                <a:gd name="T78" fmla="*/ 197 w 1092"/>
                <a:gd name="T79" fmla="*/ 85 h 826"/>
                <a:gd name="T80" fmla="*/ 782 w 1092"/>
                <a:gd name="T81" fmla="*/ 80 h 826"/>
                <a:gd name="T82" fmla="*/ 786 w 1092"/>
                <a:gd name="T83" fmla="*/ 78 h 826"/>
                <a:gd name="T84" fmla="*/ 256 w 1092"/>
                <a:gd name="T85" fmla="*/ 59 h 826"/>
                <a:gd name="T86" fmla="*/ 727 w 1092"/>
                <a:gd name="T87" fmla="*/ 54 h 826"/>
                <a:gd name="T88" fmla="*/ 270 w 1092"/>
                <a:gd name="T89" fmla="*/ 57 h 826"/>
                <a:gd name="T90" fmla="*/ 271 w 1092"/>
                <a:gd name="T91" fmla="*/ 56 h 826"/>
                <a:gd name="T92" fmla="*/ 694 w 1092"/>
                <a:gd name="T93" fmla="*/ 32 h 826"/>
                <a:gd name="T94" fmla="*/ 305 w 1092"/>
                <a:gd name="T95" fmla="*/ 34 h 826"/>
                <a:gd name="T96" fmla="*/ 674 w 1092"/>
                <a:gd name="T97" fmla="*/ 34 h 826"/>
                <a:gd name="T98" fmla="*/ 678 w 1092"/>
                <a:gd name="T99" fmla="*/ 31 h 826"/>
                <a:gd name="T100" fmla="*/ 367 w 1092"/>
                <a:gd name="T101" fmla="*/ 20 h 826"/>
                <a:gd name="T102" fmla="*/ 616 w 1092"/>
                <a:gd name="T103" fmla="*/ 20 h 826"/>
                <a:gd name="T104" fmla="*/ 382 w 1092"/>
                <a:gd name="T105" fmla="*/ 21 h 826"/>
                <a:gd name="T106" fmla="*/ 383 w 1092"/>
                <a:gd name="T107" fmla="*/ 21 h 826"/>
                <a:gd name="T108" fmla="*/ 578 w 1092"/>
                <a:gd name="T109" fmla="*/ 5 h 826"/>
                <a:gd name="T110" fmla="*/ 420 w 1092"/>
                <a:gd name="T111" fmla="*/ 6 h 826"/>
                <a:gd name="T112" fmla="*/ 558 w 1092"/>
                <a:gd name="T113" fmla="*/ 11 h 826"/>
                <a:gd name="T114" fmla="*/ 563 w 1092"/>
                <a:gd name="T115" fmla="*/ 7 h 826"/>
                <a:gd name="T116" fmla="*/ 484 w 1092"/>
                <a:gd name="T117" fmla="*/ 4 h 826"/>
                <a:gd name="T118" fmla="*/ 503 w 1092"/>
                <a:gd name="T119" fmla="*/ 9 h 826"/>
                <a:gd name="T120" fmla="*/ 503 w 1092"/>
                <a:gd name="T121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2" h="826">
                  <a:moveTo>
                    <a:pt x="1039" y="826"/>
                  </a:moveTo>
                  <a:cubicBezTo>
                    <a:pt x="1038" y="826"/>
                    <a:pt x="1038" y="826"/>
                    <a:pt x="1037" y="826"/>
                  </a:cubicBezTo>
                  <a:cubicBezTo>
                    <a:pt x="1035" y="825"/>
                    <a:pt x="1034" y="822"/>
                    <a:pt x="1035" y="820"/>
                  </a:cubicBezTo>
                  <a:cubicBezTo>
                    <a:pt x="1038" y="814"/>
                    <a:pt x="1040" y="808"/>
                    <a:pt x="1042" y="802"/>
                  </a:cubicBezTo>
                  <a:cubicBezTo>
                    <a:pt x="1043" y="800"/>
                    <a:pt x="1046" y="799"/>
                    <a:pt x="1048" y="799"/>
                  </a:cubicBezTo>
                  <a:cubicBezTo>
                    <a:pt x="1051" y="800"/>
                    <a:pt x="1052" y="803"/>
                    <a:pt x="1051" y="805"/>
                  </a:cubicBezTo>
                  <a:cubicBezTo>
                    <a:pt x="1048" y="811"/>
                    <a:pt x="1046" y="817"/>
                    <a:pt x="1043" y="824"/>
                  </a:cubicBezTo>
                  <a:cubicBezTo>
                    <a:pt x="1042" y="825"/>
                    <a:pt x="1041" y="826"/>
                    <a:pt x="1039" y="826"/>
                  </a:cubicBezTo>
                  <a:moveTo>
                    <a:pt x="1054" y="790"/>
                  </a:moveTo>
                  <a:cubicBezTo>
                    <a:pt x="1053" y="790"/>
                    <a:pt x="1053" y="790"/>
                    <a:pt x="1052" y="789"/>
                  </a:cubicBezTo>
                  <a:cubicBezTo>
                    <a:pt x="1050" y="789"/>
                    <a:pt x="1048" y="786"/>
                    <a:pt x="1049" y="784"/>
                  </a:cubicBezTo>
                  <a:cubicBezTo>
                    <a:pt x="1051" y="778"/>
                    <a:pt x="1054" y="771"/>
                    <a:pt x="1056" y="765"/>
                  </a:cubicBezTo>
                  <a:cubicBezTo>
                    <a:pt x="1056" y="763"/>
                    <a:pt x="1059" y="762"/>
                    <a:pt x="1061" y="762"/>
                  </a:cubicBezTo>
                  <a:cubicBezTo>
                    <a:pt x="1063" y="763"/>
                    <a:pt x="1065" y="766"/>
                    <a:pt x="1064" y="768"/>
                  </a:cubicBezTo>
                  <a:cubicBezTo>
                    <a:pt x="1062" y="774"/>
                    <a:pt x="1060" y="780"/>
                    <a:pt x="1058" y="787"/>
                  </a:cubicBezTo>
                  <a:cubicBezTo>
                    <a:pt x="1057" y="788"/>
                    <a:pt x="1055" y="790"/>
                    <a:pt x="1054" y="790"/>
                  </a:cubicBezTo>
                  <a:moveTo>
                    <a:pt x="1065" y="752"/>
                  </a:moveTo>
                  <a:cubicBezTo>
                    <a:pt x="1065" y="752"/>
                    <a:pt x="1065" y="752"/>
                    <a:pt x="1064" y="752"/>
                  </a:cubicBezTo>
                  <a:cubicBezTo>
                    <a:pt x="1062" y="751"/>
                    <a:pt x="1061" y="749"/>
                    <a:pt x="1061" y="746"/>
                  </a:cubicBezTo>
                  <a:cubicBezTo>
                    <a:pt x="1063" y="740"/>
                    <a:pt x="1065" y="734"/>
                    <a:pt x="1066" y="728"/>
                  </a:cubicBezTo>
                  <a:cubicBezTo>
                    <a:pt x="1067" y="725"/>
                    <a:pt x="1069" y="724"/>
                    <a:pt x="1072" y="724"/>
                  </a:cubicBezTo>
                  <a:cubicBezTo>
                    <a:pt x="1074" y="725"/>
                    <a:pt x="1075" y="727"/>
                    <a:pt x="1075" y="730"/>
                  </a:cubicBezTo>
                  <a:cubicBezTo>
                    <a:pt x="1073" y="736"/>
                    <a:pt x="1072" y="743"/>
                    <a:pt x="1070" y="749"/>
                  </a:cubicBezTo>
                  <a:cubicBezTo>
                    <a:pt x="1069" y="751"/>
                    <a:pt x="1067" y="752"/>
                    <a:pt x="1065" y="752"/>
                  </a:cubicBezTo>
                  <a:moveTo>
                    <a:pt x="1075" y="714"/>
                  </a:moveTo>
                  <a:cubicBezTo>
                    <a:pt x="1074" y="714"/>
                    <a:pt x="1074" y="714"/>
                    <a:pt x="1074" y="714"/>
                  </a:cubicBezTo>
                  <a:cubicBezTo>
                    <a:pt x="1072" y="713"/>
                    <a:pt x="1070" y="711"/>
                    <a:pt x="1070" y="709"/>
                  </a:cubicBezTo>
                  <a:cubicBezTo>
                    <a:pt x="1072" y="702"/>
                    <a:pt x="1073" y="696"/>
                    <a:pt x="1074" y="689"/>
                  </a:cubicBezTo>
                  <a:cubicBezTo>
                    <a:pt x="1075" y="687"/>
                    <a:pt x="1077" y="685"/>
                    <a:pt x="1079" y="686"/>
                  </a:cubicBezTo>
                  <a:cubicBezTo>
                    <a:pt x="1082" y="686"/>
                    <a:pt x="1083" y="688"/>
                    <a:pt x="1083" y="691"/>
                  </a:cubicBezTo>
                  <a:cubicBezTo>
                    <a:pt x="1082" y="697"/>
                    <a:pt x="1081" y="704"/>
                    <a:pt x="1079" y="710"/>
                  </a:cubicBezTo>
                  <a:cubicBezTo>
                    <a:pt x="1079" y="712"/>
                    <a:pt x="1077" y="714"/>
                    <a:pt x="1075" y="714"/>
                  </a:cubicBezTo>
                  <a:moveTo>
                    <a:pt x="1082" y="675"/>
                  </a:moveTo>
                  <a:cubicBezTo>
                    <a:pt x="1081" y="675"/>
                    <a:pt x="1081" y="675"/>
                    <a:pt x="1081" y="675"/>
                  </a:cubicBezTo>
                  <a:cubicBezTo>
                    <a:pt x="1079" y="675"/>
                    <a:pt x="1077" y="673"/>
                    <a:pt x="1077" y="670"/>
                  </a:cubicBezTo>
                  <a:cubicBezTo>
                    <a:pt x="1078" y="664"/>
                    <a:pt x="1079" y="657"/>
                    <a:pt x="1080" y="651"/>
                  </a:cubicBezTo>
                  <a:cubicBezTo>
                    <a:pt x="1080" y="648"/>
                    <a:pt x="1082" y="646"/>
                    <a:pt x="1085" y="647"/>
                  </a:cubicBezTo>
                  <a:cubicBezTo>
                    <a:pt x="1087" y="647"/>
                    <a:pt x="1089" y="649"/>
                    <a:pt x="1088" y="652"/>
                  </a:cubicBezTo>
                  <a:cubicBezTo>
                    <a:pt x="1088" y="658"/>
                    <a:pt x="1087" y="665"/>
                    <a:pt x="1086" y="671"/>
                  </a:cubicBezTo>
                  <a:cubicBezTo>
                    <a:pt x="1086" y="674"/>
                    <a:pt x="1084" y="675"/>
                    <a:pt x="1082" y="675"/>
                  </a:cubicBezTo>
                  <a:moveTo>
                    <a:pt x="1086" y="636"/>
                  </a:moveTo>
                  <a:cubicBezTo>
                    <a:pt x="1085" y="636"/>
                    <a:pt x="1085" y="636"/>
                    <a:pt x="1085" y="636"/>
                  </a:cubicBezTo>
                  <a:cubicBezTo>
                    <a:pt x="1083" y="636"/>
                    <a:pt x="1081" y="634"/>
                    <a:pt x="1081" y="631"/>
                  </a:cubicBezTo>
                  <a:cubicBezTo>
                    <a:pt x="1082" y="625"/>
                    <a:pt x="1082" y="618"/>
                    <a:pt x="1082" y="612"/>
                  </a:cubicBezTo>
                  <a:cubicBezTo>
                    <a:pt x="1083" y="609"/>
                    <a:pt x="1085" y="608"/>
                    <a:pt x="1087" y="607"/>
                  </a:cubicBezTo>
                  <a:cubicBezTo>
                    <a:pt x="1090" y="608"/>
                    <a:pt x="1091" y="610"/>
                    <a:pt x="1091" y="612"/>
                  </a:cubicBezTo>
                  <a:cubicBezTo>
                    <a:pt x="1091" y="619"/>
                    <a:pt x="1091" y="625"/>
                    <a:pt x="1090" y="632"/>
                  </a:cubicBezTo>
                  <a:cubicBezTo>
                    <a:pt x="1090" y="634"/>
                    <a:pt x="1088" y="636"/>
                    <a:pt x="1086" y="636"/>
                  </a:cubicBezTo>
                  <a:moveTo>
                    <a:pt x="1087" y="597"/>
                  </a:moveTo>
                  <a:cubicBezTo>
                    <a:pt x="1087" y="597"/>
                    <a:pt x="1087" y="597"/>
                    <a:pt x="1087" y="597"/>
                  </a:cubicBezTo>
                  <a:cubicBezTo>
                    <a:pt x="1085" y="597"/>
                    <a:pt x="1083" y="595"/>
                    <a:pt x="1083" y="592"/>
                  </a:cubicBezTo>
                  <a:cubicBezTo>
                    <a:pt x="1083" y="590"/>
                    <a:pt x="1083" y="590"/>
                    <a:pt x="1083" y="590"/>
                  </a:cubicBezTo>
                  <a:cubicBezTo>
                    <a:pt x="1083" y="584"/>
                    <a:pt x="1083" y="578"/>
                    <a:pt x="1083" y="573"/>
                  </a:cubicBezTo>
                  <a:cubicBezTo>
                    <a:pt x="1083" y="570"/>
                    <a:pt x="1084" y="568"/>
                    <a:pt x="1087" y="568"/>
                  </a:cubicBezTo>
                  <a:cubicBezTo>
                    <a:pt x="1087" y="568"/>
                    <a:pt x="1087" y="568"/>
                    <a:pt x="1087" y="568"/>
                  </a:cubicBezTo>
                  <a:cubicBezTo>
                    <a:pt x="1089" y="568"/>
                    <a:pt x="1091" y="570"/>
                    <a:pt x="1091" y="572"/>
                  </a:cubicBezTo>
                  <a:cubicBezTo>
                    <a:pt x="1092" y="578"/>
                    <a:pt x="1092" y="584"/>
                    <a:pt x="1092" y="590"/>
                  </a:cubicBezTo>
                  <a:cubicBezTo>
                    <a:pt x="1092" y="592"/>
                    <a:pt x="1092" y="592"/>
                    <a:pt x="1092" y="592"/>
                  </a:cubicBezTo>
                  <a:cubicBezTo>
                    <a:pt x="1092" y="595"/>
                    <a:pt x="1090" y="597"/>
                    <a:pt x="1087" y="597"/>
                  </a:cubicBezTo>
                  <a:moveTo>
                    <a:pt x="1086" y="557"/>
                  </a:moveTo>
                  <a:cubicBezTo>
                    <a:pt x="1084" y="557"/>
                    <a:pt x="1082" y="556"/>
                    <a:pt x="1082" y="553"/>
                  </a:cubicBezTo>
                  <a:cubicBezTo>
                    <a:pt x="1081" y="547"/>
                    <a:pt x="1081" y="540"/>
                    <a:pt x="1080" y="534"/>
                  </a:cubicBezTo>
                  <a:cubicBezTo>
                    <a:pt x="1080" y="531"/>
                    <a:pt x="1082" y="529"/>
                    <a:pt x="1084" y="529"/>
                  </a:cubicBezTo>
                  <a:cubicBezTo>
                    <a:pt x="1087" y="529"/>
                    <a:pt x="1089" y="530"/>
                    <a:pt x="1089" y="533"/>
                  </a:cubicBezTo>
                  <a:cubicBezTo>
                    <a:pt x="1090" y="539"/>
                    <a:pt x="1090" y="546"/>
                    <a:pt x="1091" y="553"/>
                  </a:cubicBezTo>
                  <a:cubicBezTo>
                    <a:pt x="1091" y="555"/>
                    <a:pt x="1089" y="557"/>
                    <a:pt x="1086" y="557"/>
                  </a:cubicBezTo>
                  <a:cubicBezTo>
                    <a:pt x="1086" y="557"/>
                    <a:pt x="1086" y="557"/>
                    <a:pt x="1086" y="557"/>
                  </a:cubicBezTo>
                  <a:moveTo>
                    <a:pt x="1082" y="518"/>
                  </a:moveTo>
                  <a:cubicBezTo>
                    <a:pt x="1080" y="518"/>
                    <a:pt x="1078" y="517"/>
                    <a:pt x="1078" y="514"/>
                  </a:cubicBezTo>
                  <a:cubicBezTo>
                    <a:pt x="1077" y="508"/>
                    <a:pt x="1076" y="502"/>
                    <a:pt x="1075" y="495"/>
                  </a:cubicBezTo>
                  <a:cubicBezTo>
                    <a:pt x="1075" y="493"/>
                    <a:pt x="1076" y="490"/>
                    <a:pt x="1079" y="490"/>
                  </a:cubicBezTo>
                  <a:cubicBezTo>
                    <a:pt x="1081" y="490"/>
                    <a:pt x="1083" y="491"/>
                    <a:pt x="1084" y="494"/>
                  </a:cubicBezTo>
                  <a:cubicBezTo>
                    <a:pt x="1085" y="500"/>
                    <a:pt x="1086" y="507"/>
                    <a:pt x="1087" y="513"/>
                  </a:cubicBezTo>
                  <a:cubicBezTo>
                    <a:pt x="1087" y="516"/>
                    <a:pt x="1085" y="518"/>
                    <a:pt x="1083" y="518"/>
                  </a:cubicBezTo>
                  <a:cubicBezTo>
                    <a:pt x="1082" y="518"/>
                    <a:pt x="1082" y="518"/>
                    <a:pt x="1082" y="518"/>
                  </a:cubicBezTo>
                  <a:moveTo>
                    <a:pt x="1076" y="479"/>
                  </a:moveTo>
                  <a:cubicBezTo>
                    <a:pt x="1074" y="479"/>
                    <a:pt x="1072" y="478"/>
                    <a:pt x="1072" y="476"/>
                  </a:cubicBezTo>
                  <a:cubicBezTo>
                    <a:pt x="1070" y="470"/>
                    <a:pt x="1069" y="465"/>
                    <a:pt x="1068" y="459"/>
                  </a:cubicBezTo>
                  <a:cubicBezTo>
                    <a:pt x="1067" y="457"/>
                    <a:pt x="1067" y="457"/>
                    <a:pt x="1067" y="457"/>
                  </a:cubicBezTo>
                  <a:cubicBezTo>
                    <a:pt x="1067" y="454"/>
                    <a:pt x="1068" y="452"/>
                    <a:pt x="1071" y="451"/>
                  </a:cubicBezTo>
                  <a:cubicBezTo>
                    <a:pt x="1073" y="451"/>
                    <a:pt x="1075" y="452"/>
                    <a:pt x="1076" y="455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8" y="463"/>
                    <a:pt x="1079" y="469"/>
                    <a:pt x="1080" y="474"/>
                  </a:cubicBezTo>
                  <a:cubicBezTo>
                    <a:pt x="1081" y="476"/>
                    <a:pt x="1079" y="479"/>
                    <a:pt x="1077" y="479"/>
                  </a:cubicBezTo>
                  <a:cubicBezTo>
                    <a:pt x="1076" y="479"/>
                    <a:pt x="1076" y="479"/>
                    <a:pt x="1076" y="479"/>
                  </a:cubicBezTo>
                  <a:moveTo>
                    <a:pt x="1067" y="441"/>
                  </a:moveTo>
                  <a:cubicBezTo>
                    <a:pt x="1065" y="441"/>
                    <a:pt x="1063" y="440"/>
                    <a:pt x="1063" y="438"/>
                  </a:cubicBezTo>
                  <a:cubicBezTo>
                    <a:pt x="1061" y="432"/>
                    <a:pt x="1059" y="425"/>
                    <a:pt x="1057" y="419"/>
                  </a:cubicBezTo>
                  <a:cubicBezTo>
                    <a:pt x="1056" y="417"/>
                    <a:pt x="1058" y="414"/>
                    <a:pt x="1060" y="413"/>
                  </a:cubicBezTo>
                  <a:cubicBezTo>
                    <a:pt x="1063" y="413"/>
                    <a:pt x="1065" y="414"/>
                    <a:pt x="1066" y="416"/>
                  </a:cubicBezTo>
                  <a:cubicBezTo>
                    <a:pt x="1068" y="423"/>
                    <a:pt x="1069" y="429"/>
                    <a:pt x="1071" y="435"/>
                  </a:cubicBezTo>
                  <a:cubicBezTo>
                    <a:pt x="1072" y="438"/>
                    <a:pt x="1070" y="440"/>
                    <a:pt x="1068" y="441"/>
                  </a:cubicBezTo>
                  <a:cubicBezTo>
                    <a:pt x="1068" y="441"/>
                    <a:pt x="1067" y="441"/>
                    <a:pt x="1067" y="441"/>
                  </a:cubicBezTo>
                  <a:moveTo>
                    <a:pt x="1055" y="403"/>
                  </a:moveTo>
                  <a:cubicBezTo>
                    <a:pt x="1054" y="403"/>
                    <a:pt x="1052" y="402"/>
                    <a:pt x="1051" y="400"/>
                  </a:cubicBezTo>
                  <a:cubicBezTo>
                    <a:pt x="1049" y="394"/>
                    <a:pt x="1047" y="388"/>
                    <a:pt x="1045" y="382"/>
                  </a:cubicBezTo>
                  <a:cubicBezTo>
                    <a:pt x="1044" y="380"/>
                    <a:pt x="1045" y="377"/>
                    <a:pt x="1047" y="376"/>
                  </a:cubicBezTo>
                  <a:cubicBezTo>
                    <a:pt x="1049" y="375"/>
                    <a:pt x="1052" y="377"/>
                    <a:pt x="1053" y="379"/>
                  </a:cubicBezTo>
                  <a:cubicBezTo>
                    <a:pt x="1055" y="385"/>
                    <a:pt x="1057" y="391"/>
                    <a:pt x="1060" y="398"/>
                  </a:cubicBezTo>
                  <a:cubicBezTo>
                    <a:pt x="1060" y="400"/>
                    <a:pt x="1059" y="402"/>
                    <a:pt x="1057" y="403"/>
                  </a:cubicBezTo>
                  <a:cubicBezTo>
                    <a:pt x="1056" y="403"/>
                    <a:pt x="1056" y="403"/>
                    <a:pt x="1055" y="403"/>
                  </a:cubicBezTo>
                  <a:moveTo>
                    <a:pt x="1041" y="367"/>
                  </a:moveTo>
                  <a:cubicBezTo>
                    <a:pt x="1040" y="367"/>
                    <a:pt x="1038" y="366"/>
                    <a:pt x="1037" y="364"/>
                  </a:cubicBezTo>
                  <a:cubicBezTo>
                    <a:pt x="1035" y="358"/>
                    <a:pt x="1032" y="352"/>
                    <a:pt x="1029" y="346"/>
                  </a:cubicBezTo>
                  <a:cubicBezTo>
                    <a:pt x="1028" y="344"/>
                    <a:pt x="1029" y="341"/>
                    <a:pt x="1032" y="340"/>
                  </a:cubicBezTo>
                  <a:cubicBezTo>
                    <a:pt x="1034" y="339"/>
                    <a:pt x="1036" y="340"/>
                    <a:pt x="1038" y="342"/>
                  </a:cubicBezTo>
                  <a:cubicBezTo>
                    <a:pt x="1040" y="348"/>
                    <a:pt x="1043" y="354"/>
                    <a:pt x="1046" y="361"/>
                  </a:cubicBezTo>
                  <a:cubicBezTo>
                    <a:pt x="1046" y="363"/>
                    <a:pt x="1045" y="365"/>
                    <a:pt x="1043" y="366"/>
                  </a:cubicBezTo>
                  <a:cubicBezTo>
                    <a:pt x="1043" y="367"/>
                    <a:pt x="1042" y="367"/>
                    <a:pt x="1041" y="367"/>
                  </a:cubicBezTo>
                  <a:moveTo>
                    <a:pt x="1025" y="331"/>
                  </a:moveTo>
                  <a:cubicBezTo>
                    <a:pt x="1023" y="331"/>
                    <a:pt x="1022" y="330"/>
                    <a:pt x="1021" y="328"/>
                  </a:cubicBezTo>
                  <a:cubicBezTo>
                    <a:pt x="1018" y="323"/>
                    <a:pt x="1015" y="317"/>
                    <a:pt x="1012" y="311"/>
                  </a:cubicBezTo>
                  <a:cubicBezTo>
                    <a:pt x="1011" y="309"/>
                    <a:pt x="1012" y="306"/>
                    <a:pt x="1014" y="305"/>
                  </a:cubicBezTo>
                  <a:cubicBezTo>
                    <a:pt x="1016" y="304"/>
                    <a:pt x="1019" y="305"/>
                    <a:pt x="1020" y="307"/>
                  </a:cubicBezTo>
                  <a:cubicBezTo>
                    <a:pt x="1023" y="313"/>
                    <a:pt x="1026" y="319"/>
                    <a:pt x="1029" y="324"/>
                  </a:cubicBezTo>
                  <a:cubicBezTo>
                    <a:pt x="1030" y="327"/>
                    <a:pt x="1029" y="329"/>
                    <a:pt x="1027" y="330"/>
                  </a:cubicBezTo>
                  <a:cubicBezTo>
                    <a:pt x="1026" y="331"/>
                    <a:pt x="1026" y="331"/>
                    <a:pt x="1025" y="331"/>
                  </a:cubicBezTo>
                  <a:moveTo>
                    <a:pt x="1006" y="296"/>
                  </a:moveTo>
                  <a:cubicBezTo>
                    <a:pt x="1005" y="296"/>
                    <a:pt x="1003" y="296"/>
                    <a:pt x="1002" y="294"/>
                  </a:cubicBezTo>
                  <a:cubicBezTo>
                    <a:pt x="999" y="289"/>
                    <a:pt x="996" y="283"/>
                    <a:pt x="992" y="277"/>
                  </a:cubicBezTo>
                  <a:cubicBezTo>
                    <a:pt x="991" y="275"/>
                    <a:pt x="991" y="273"/>
                    <a:pt x="993" y="271"/>
                  </a:cubicBezTo>
                  <a:cubicBezTo>
                    <a:pt x="995" y="270"/>
                    <a:pt x="998" y="271"/>
                    <a:pt x="1000" y="273"/>
                  </a:cubicBezTo>
                  <a:cubicBezTo>
                    <a:pt x="1003" y="278"/>
                    <a:pt x="1007" y="284"/>
                    <a:pt x="1010" y="290"/>
                  </a:cubicBezTo>
                  <a:cubicBezTo>
                    <a:pt x="1011" y="292"/>
                    <a:pt x="1010" y="294"/>
                    <a:pt x="1008" y="296"/>
                  </a:cubicBezTo>
                  <a:cubicBezTo>
                    <a:pt x="1008" y="296"/>
                    <a:pt x="1007" y="296"/>
                    <a:pt x="1006" y="296"/>
                  </a:cubicBezTo>
                  <a:moveTo>
                    <a:pt x="5" y="285"/>
                  </a:moveTo>
                  <a:cubicBezTo>
                    <a:pt x="5" y="285"/>
                    <a:pt x="4" y="285"/>
                    <a:pt x="3" y="284"/>
                  </a:cubicBezTo>
                  <a:cubicBezTo>
                    <a:pt x="1" y="283"/>
                    <a:pt x="0" y="280"/>
                    <a:pt x="2" y="278"/>
                  </a:cubicBezTo>
                  <a:cubicBezTo>
                    <a:pt x="5" y="272"/>
                    <a:pt x="9" y="267"/>
                    <a:pt x="12" y="261"/>
                  </a:cubicBezTo>
                  <a:cubicBezTo>
                    <a:pt x="14" y="259"/>
                    <a:pt x="17" y="259"/>
                    <a:pt x="19" y="260"/>
                  </a:cubicBezTo>
                  <a:cubicBezTo>
                    <a:pt x="21" y="261"/>
                    <a:pt x="21" y="264"/>
                    <a:pt x="20" y="266"/>
                  </a:cubicBezTo>
                  <a:cubicBezTo>
                    <a:pt x="16" y="272"/>
                    <a:pt x="13" y="277"/>
                    <a:pt x="9" y="283"/>
                  </a:cubicBezTo>
                  <a:cubicBezTo>
                    <a:pt x="8" y="284"/>
                    <a:pt x="7" y="285"/>
                    <a:pt x="5" y="285"/>
                  </a:cubicBezTo>
                  <a:moveTo>
                    <a:pt x="985" y="263"/>
                  </a:moveTo>
                  <a:cubicBezTo>
                    <a:pt x="984" y="263"/>
                    <a:pt x="982" y="262"/>
                    <a:pt x="981" y="261"/>
                  </a:cubicBezTo>
                  <a:cubicBezTo>
                    <a:pt x="978" y="256"/>
                    <a:pt x="974" y="250"/>
                    <a:pt x="970" y="245"/>
                  </a:cubicBezTo>
                  <a:cubicBezTo>
                    <a:pt x="968" y="243"/>
                    <a:pt x="969" y="240"/>
                    <a:pt x="971" y="239"/>
                  </a:cubicBezTo>
                  <a:cubicBezTo>
                    <a:pt x="973" y="238"/>
                    <a:pt x="976" y="238"/>
                    <a:pt x="977" y="240"/>
                  </a:cubicBezTo>
                  <a:cubicBezTo>
                    <a:pt x="981" y="245"/>
                    <a:pt x="985" y="251"/>
                    <a:pt x="989" y="256"/>
                  </a:cubicBezTo>
                  <a:cubicBezTo>
                    <a:pt x="990" y="258"/>
                    <a:pt x="989" y="261"/>
                    <a:pt x="987" y="262"/>
                  </a:cubicBezTo>
                  <a:cubicBezTo>
                    <a:pt x="987" y="263"/>
                    <a:pt x="986" y="263"/>
                    <a:pt x="985" y="263"/>
                  </a:cubicBezTo>
                  <a:moveTo>
                    <a:pt x="27" y="252"/>
                  </a:moveTo>
                  <a:cubicBezTo>
                    <a:pt x="26" y="252"/>
                    <a:pt x="26" y="252"/>
                    <a:pt x="25" y="251"/>
                  </a:cubicBezTo>
                  <a:cubicBezTo>
                    <a:pt x="23" y="250"/>
                    <a:pt x="22" y="247"/>
                    <a:pt x="24" y="245"/>
                  </a:cubicBezTo>
                  <a:cubicBezTo>
                    <a:pt x="28" y="240"/>
                    <a:pt x="31" y="234"/>
                    <a:pt x="36" y="229"/>
                  </a:cubicBezTo>
                  <a:cubicBezTo>
                    <a:pt x="37" y="227"/>
                    <a:pt x="40" y="227"/>
                    <a:pt x="42" y="228"/>
                  </a:cubicBezTo>
                  <a:cubicBezTo>
                    <a:pt x="44" y="230"/>
                    <a:pt x="44" y="233"/>
                    <a:pt x="43" y="235"/>
                  </a:cubicBezTo>
                  <a:cubicBezTo>
                    <a:pt x="39" y="240"/>
                    <a:pt x="35" y="245"/>
                    <a:pt x="31" y="250"/>
                  </a:cubicBezTo>
                  <a:cubicBezTo>
                    <a:pt x="30" y="251"/>
                    <a:pt x="29" y="252"/>
                    <a:pt x="27" y="252"/>
                  </a:cubicBezTo>
                  <a:moveTo>
                    <a:pt x="962" y="231"/>
                  </a:moveTo>
                  <a:cubicBezTo>
                    <a:pt x="960" y="231"/>
                    <a:pt x="959" y="231"/>
                    <a:pt x="958" y="230"/>
                  </a:cubicBezTo>
                  <a:cubicBezTo>
                    <a:pt x="954" y="225"/>
                    <a:pt x="950" y="219"/>
                    <a:pt x="946" y="215"/>
                  </a:cubicBezTo>
                  <a:cubicBezTo>
                    <a:pt x="944" y="213"/>
                    <a:pt x="944" y="210"/>
                    <a:pt x="946" y="208"/>
                  </a:cubicBezTo>
                  <a:cubicBezTo>
                    <a:pt x="948" y="207"/>
                    <a:pt x="951" y="207"/>
                    <a:pt x="952" y="209"/>
                  </a:cubicBezTo>
                  <a:cubicBezTo>
                    <a:pt x="957" y="214"/>
                    <a:pt x="961" y="219"/>
                    <a:pt x="965" y="224"/>
                  </a:cubicBezTo>
                  <a:cubicBezTo>
                    <a:pt x="967" y="226"/>
                    <a:pt x="966" y="229"/>
                    <a:pt x="964" y="230"/>
                  </a:cubicBezTo>
                  <a:cubicBezTo>
                    <a:pt x="963" y="231"/>
                    <a:pt x="963" y="231"/>
                    <a:pt x="962" y="231"/>
                  </a:cubicBezTo>
                  <a:moveTo>
                    <a:pt x="51" y="221"/>
                  </a:moveTo>
                  <a:cubicBezTo>
                    <a:pt x="50" y="221"/>
                    <a:pt x="49" y="221"/>
                    <a:pt x="49" y="220"/>
                  </a:cubicBezTo>
                  <a:cubicBezTo>
                    <a:pt x="47" y="218"/>
                    <a:pt x="46" y="215"/>
                    <a:pt x="48" y="214"/>
                  </a:cubicBezTo>
                  <a:cubicBezTo>
                    <a:pt x="52" y="209"/>
                    <a:pt x="56" y="203"/>
                    <a:pt x="61" y="199"/>
                  </a:cubicBezTo>
                  <a:cubicBezTo>
                    <a:pt x="62" y="197"/>
                    <a:pt x="65" y="197"/>
                    <a:pt x="67" y="198"/>
                  </a:cubicBezTo>
                  <a:cubicBezTo>
                    <a:pt x="69" y="200"/>
                    <a:pt x="69" y="203"/>
                    <a:pt x="67" y="204"/>
                  </a:cubicBezTo>
                  <a:cubicBezTo>
                    <a:pt x="63" y="209"/>
                    <a:pt x="59" y="214"/>
                    <a:pt x="55" y="219"/>
                  </a:cubicBezTo>
                  <a:cubicBezTo>
                    <a:pt x="54" y="220"/>
                    <a:pt x="53" y="221"/>
                    <a:pt x="51" y="221"/>
                  </a:cubicBezTo>
                  <a:moveTo>
                    <a:pt x="936" y="201"/>
                  </a:moveTo>
                  <a:cubicBezTo>
                    <a:pt x="935" y="201"/>
                    <a:pt x="934" y="201"/>
                    <a:pt x="933" y="200"/>
                  </a:cubicBezTo>
                  <a:cubicBezTo>
                    <a:pt x="928" y="195"/>
                    <a:pt x="924" y="190"/>
                    <a:pt x="919" y="186"/>
                  </a:cubicBezTo>
                  <a:cubicBezTo>
                    <a:pt x="918" y="184"/>
                    <a:pt x="918" y="181"/>
                    <a:pt x="920" y="179"/>
                  </a:cubicBezTo>
                  <a:cubicBezTo>
                    <a:pt x="921" y="178"/>
                    <a:pt x="924" y="178"/>
                    <a:pt x="926" y="179"/>
                  </a:cubicBezTo>
                  <a:cubicBezTo>
                    <a:pt x="930" y="184"/>
                    <a:pt x="935" y="189"/>
                    <a:pt x="939" y="194"/>
                  </a:cubicBezTo>
                  <a:cubicBezTo>
                    <a:pt x="941" y="196"/>
                    <a:pt x="941" y="198"/>
                    <a:pt x="939" y="200"/>
                  </a:cubicBezTo>
                  <a:cubicBezTo>
                    <a:pt x="938" y="201"/>
                    <a:pt x="937" y="201"/>
                    <a:pt x="936" y="201"/>
                  </a:cubicBezTo>
                  <a:moveTo>
                    <a:pt x="77" y="191"/>
                  </a:moveTo>
                  <a:cubicBezTo>
                    <a:pt x="76" y="191"/>
                    <a:pt x="75" y="191"/>
                    <a:pt x="74" y="190"/>
                  </a:cubicBezTo>
                  <a:cubicBezTo>
                    <a:pt x="73" y="188"/>
                    <a:pt x="72" y="186"/>
                    <a:pt x="74" y="184"/>
                  </a:cubicBezTo>
                  <a:cubicBezTo>
                    <a:pt x="79" y="179"/>
                    <a:pt x="83" y="174"/>
                    <a:pt x="88" y="170"/>
                  </a:cubicBezTo>
                  <a:cubicBezTo>
                    <a:pt x="90" y="168"/>
                    <a:pt x="93" y="168"/>
                    <a:pt x="94" y="170"/>
                  </a:cubicBezTo>
                  <a:cubicBezTo>
                    <a:pt x="96" y="171"/>
                    <a:pt x="96" y="174"/>
                    <a:pt x="94" y="176"/>
                  </a:cubicBezTo>
                  <a:cubicBezTo>
                    <a:pt x="90" y="181"/>
                    <a:pt x="85" y="185"/>
                    <a:pt x="81" y="190"/>
                  </a:cubicBezTo>
                  <a:cubicBezTo>
                    <a:pt x="80" y="191"/>
                    <a:pt x="79" y="191"/>
                    <a:pt x="77" y="191"/>
                  </a:cubicBezTo>
                  <a:moveTo>
                    <a:pt x="909" y="173"/>
                  </a:moveTo>
                  <a:cubicBezTo>
                    <a:pt x="908" y="173"/>
                    <a:pt x="906" y="173"/>
                    <a:pt x="906" y="172"/>
                  </a:cubicBezTo>
                  <a:cubicBezTo>
                    <a:pt x="901" y="167"/>
                    <a:pt x="896" y="163"/>
                    <a:pt x="891" y="158"/>
                  </a:cubicBezTo>
                  <a:cubicBezTo>
                    <a:pt x="889" y="157"/>
                    <a:pt x="889" y="154"/>
                    <a:pt x="891" y="152"/>
                  </a:cubicBezTo>
                  <a:cubicBezTo>
                    <a:pt x="893" y="150"/>
                    <a:pt x="895" y="150"/>
                    <a:pt x="897" y="152"/>
                  </a:cubicBezTo>
                  <a:cubicBezTo>
                    <a:pt x="902" y="156"/>
                    <a:pt x="907" y="161"/>
                    <a:pt x="912" y="165"/>
                  </a:cubicBezTo>
                  <a:cubicBezTo>
                    <a:pt x="914" y="167"/>
                    <a:pt x="914" y="170"/>
                    <a:pt x="912" y="172"/>
                  </a:cubicBezTo>
                  <a:cubicBezTo>
                    <a:pt x="911" y="173"/>
                    <a:pt x="910" y="173"/>
                    <a:pt x="909" y="173"/>
                  </a:cubicBezTo>
                  <a:moveTo>
                    <a:pt x="105" y="164"/>
                  </a:moveTo>
                  <a:cubicBezTo>
                    <a:pt x="104" y="164"/>
                    <a:pt x="103" y="163"/>
                    <a:pt x="102" y="162"/>
                  </a:cubicBezTo>
                  <a:cubicBezTo>
                    <a:pt x="100" y="160"/>
                    <a:pt x="101" y="158"/>
                    <a:pt x="102" y="156"/>
                  </a:cubicBezTo>
                  <a:cubicBezTo>
                    <a:pt x="107" y="152"/>
                    <a:pt x="112" y="147"/>
                    <a:pt x="117" y="143"/>
                  </a:cubicBezTo>
                  <a:cubicBezTo>
                    <a:pt x="119" y="141"/>
                    <a:pt x="122" y="141"/>
                    <a:pt x="123" y="143"/>
                  </a:cubicBezTo>
                  <a:cubicBezTo>
                    <a:pt x="125" y="145"/>
                    <a:pt x="125" y="148"/>
                    <a:pt x="123" y="150"/>
                  </a:cubicBezTo>
                  <a:cubicBezTo>
                    <a:pt x="118" y="154"/>
                    <a:pt x="113" y="158"/>
                    <a:pt x="108" y="163"/>
                  </a:cubicBezTo>
                  <a:cubicBezTo>
                    <a:pt x="108" y="163"/>
                    <a:pt x="106" y="164"/>
                    <a:pt x="105" y="164"/>
                  </a:cubicBezTo>
                  <a:moveTo>
                    <a:pt x="879" y="147"/>
                  </a:moveTo>
                  <a:cubicBezTo>
                    <a:pt x="878" y="147"/>
                    <a:pt x="877" y="146"/>
                    <a:pt x="877" y="146"/>
                  </a:cubicBezTo>
                  <a:cubicBezTo>
                    <a:pt x="872" y="141"/>
                    <a:pt x="866" y="137"/>
                    <a:pt x="861" y="133"/>
                  </a:cubicBezTo>
                  <a:cubicBezTo>
                    <a:pt x="859" y="132"/>
                    <a:pt x="859" y="129"/>
                    <a:pt x="861" y="127"/>
                  </a:cubicBezTo>
                  <a:cubicBezTo>
                    <a:pt x="862" y="125"/>
                    <a:pt x="865" y="125"/>
                    <a:pt x="867" y="126"/>
                  </a:cubicBezTo>
                  <a:cubicBezTo>
                    <a:pt x="872" y="130"/>
                    <a:pt x="877" y="135"/>
                    <a:pt x="882" y="139"/>
                  </a:cubicBezTo>
                  <a:cubicBezTo>
                    <a:pt x="884" y="140"/>
                    <a:pt x="884" y="143"/>
                    <a:pt x="883" y="145"/>
                  </a:cubicBezTo>
                  <a:cubicBezTo>
                    <a:pt x="882" y="146"/>
                    <a:pt x="881" y="147"/>
                    <a:pt x="879" y="147"/>
                  </a:cubicBezTo>
                  <a:moveTo>
                    <a:pt x="135" y="138"/>
                  </a:moveTo>
                  <a:cubicBezTo>
                    <a:pt x="134" y="138"/>
                    <a:pt x="133" y="137"/>
                    <a:pt x="132" y="136"/>
                  </a:cubicBezTo>
                  <a:cubicBezTo>
                    <a:pt x="130" y="134"/>
                    <a:pt x="131" y="132"/>
                    <a:pt x="132" y="130"/>
                  </a:cubicBezTo>
                  <a:cubicBezTo>
                    <a:pt x="138" y="126"/>
                    <a:pt x="143" y="122"/>
                    <a:pt x="148" y="118"/>
                  </a:cubicBezTo>
                  <a:cubicBezTo>
                    <a:pt x="150" y="116"/>
                    <a:pt x="153" y="117"/>
                    <a:pt x="154" y="119"/>
                  </a:cubicBezTo>
                  <a:cubicBezTo>
                    <a:pt x="156" y="121"/>
                    <a:pt x="155" y="124"/>
                    <a:pt x="153" y="125"/>
                  </a:cubicBezTo>
                  <a:cubicBezTo>
                    <a:pt x="148" y="129"/>
                    <a:pt x="143" y="133"/>
                    <a:pt x="138" y="137"/>
                  </a:cubicBezTo>
                  <a:cubicBezTo>
                    <a:pt x="137" y="138"/>
                    <a:pt x="136" y="138"/>
                    <a:pt x="135" y="138"/>
                  </a:cubicBezTo>
                  <a:moveTo>
                    <a:pt x="848" y="122"/>
                  </a:moveTo>
                  <a:cubicBezTo>
                    <a:pt x="848" y="122"/>
                    <a:pt x="847" y="122"/>
                    <a:pt x="846" y="121"/>
                  </a:cubicBezTo>
                  <a:cubicBezTo>
                    <a:pt x="841" y="118"/>
                    <a:pt x="835" y="114"/>
                    <a:pt x="830" y="110"/>
                  </a:cubicBezTo>
                  <a:cubicBezTo>
                    <a:pt x="828" y="109"/>
                    <a:pt x="827" y="106"/>
                    <a:pt x="829" y="104"/>
                  </a:cubicBezTo>
                  <a:cubicBezTo>
                    <a:pt x="830" y="102"/>
                    <a:pt x="833" y="101"/>
                    <a:pt x="835" y="103"/>
                  </a:cubicBezTo>
                  <a:cubicBezTo>
                    <a:pt x="840" y="107"/>
                    <a:pt x="846" y="110"/>
                    <a:pt x="851" y="114"/>
                  </a:cubicBezTo>
                  <a:cubicBezTo>
                    <a:pt x="853" y="116"/>
                    <a:pt x="854" y="118"/>
                    <a:pt x="852" y="120"/>
                  </a:cubicBezTo>
                  <a:cubicBezTo>
                    <a:pt x="851" y="122"/>
                    <a:pt x="850" y="122"/>
                    <a:pt x="848" y="122"/>
                  </a:cubicBezTo>
                  <a:moveTo>
                    <a:pt x="167" y="114"/>
                  </a:moveTo>
                  <a:cubicBezTo>
                    <a:pt x="165" y="114"/>
                    <a:pt x="164" y="114"/>
                    <a:pt x="163" y="112"/>
                  </a:cubicBezTo>
                  <a:cubicBezTo>
                    <a:pt x="162" y="110"/>
                    <a:pt x="162" y="108"/>
                    <a:pt x="164" y="106"/>
                  </a:cubicBezTo>
                  <a:cubicBezTo>
                    <a:pt x="169" y="102"/>
                    <a:pt x="175" y="99"/>
                    <a:pt x="181" y="95"/>
                  </a:cubicBezTo>
                  <a:cubicBezTo>
                    <a:pt x="183" y="94"/>
                    <a:pt x="185" y="94"/>
                    <a:pt x="187" y="96"/>
                  </a:cubicBezTo>
                  <a:cubicBezTo>
                    <a:pt x="188" y="98"/>
                    <a:pt x="187" y="101"/>
                    <a:pt x="185" y="103"/>
                  </a:cubicBezTo>
                  <a:cubicBezTo>
                    <a:pt x="180" y="106"/>
                    <a:pt x="175" y="110"/>
                    <a:pt x="169" y="114"/>
                  </a:cubicBezTo>
                  <a:cubicBezTo>
                    <a:pt x="168" y="114"/>
                    <a:pt x="168" y="114"/>
                    <a:pt x="167" y="114"/>
                  </a:cubicBezTo>
                  <a:moveTo>
                    <a:pt x="816" y="100"/>
                  </a:moveTo>
                  <a:cubicBezTo>
                    <a:pt x="815" y="100"/>
                    <a:pt x="814" y="100"/>
                    <a:pt x="814" y="99"/>
                  </a:cubicBezTo>
                  <a:cubicBezTo>
                    <a:pt x="808" y="96"/>
                    <a:pt x="803" y="92"/>
                    <a:pt x="797" y="89"/>
                  </a:cubicBezTo>
                  <a:cubicBezTo>
                    <a:pt x="795" y="88"/>
                    <a:pt x="794" y="85"/>
                    <a:pt x="795" y="83"/>
                  </a:cubicBezTo>
                  <a:cubicBezTo>
                    <a:pt x="797" y="81"/>
                    <a:pt x="799" y="80"/>
                    <a:pt x="801" y="82"/>
                  </a:cubicBezTo>
                  <a:cubicBezTo>
                    <a:pt x="807" y="85"/>
                    <a:pt x="813" y="88"/>
                    <a:pt x="818" y="92"/>
                  </a:cubicBezTo>
                  <a:cubicBezTo>
                    <a:pt x="820" y="93"/>
                    <a:pt x="821" y="96"/>
                    <a:pt x="820" y="98"/>
                  </a:cubicBezTo>
                  <a:cubicBezTo>
                    <a:pt x="819" y="99"/>
                    <a:pt x="817" y="100"/>
                    <a:pt x="816" y="100"/>
                  </a:cubicBezTo>
                  <a:moveTo>
                    <a:pt x="200" y="93"/>
                  </a:moveTo>
                  <a:cubicBezTo>
                    <a:pt x="198" y="93"/>
                    <a:pt x="197" y="92"/>
                    <a:pt x="196" y="91"/>
                  </a:cubicBezTo>
                  <a:cubicBezTo>
                    <a:pt x="195" y="89"/>
                    <a:pt x="195" y="86"/>
                    <a:pt x="197" y="85"/>
                  </a:cubicBezTo>
                  <a:cubicBezTo>
                    <a:pt x="203" y="81"/>
                    <a:pt x="209" y="78"/>
                    <a:pt x="215" y="75"/>
                  </a:cubicBezTo>
                  <a:cubicBezTo>
                    <a:pt x="217" y="73"/>
                    <a:pt x="219" y="74"/>
                    <a:pt x="221" y="76"/>
                  </a:cubicBezTo>
                  <a:cubicBezTo>
                    <a:pt x="222" y="78"/>
                    <a:pt x="221" y="81"/>
                    <a:pt x="219" y="82"/>
                  </a:cubicBezTo>
                  <a:cubicBezTo>
                    <a:pt x="213" y="86"/>
                    <a:pt x="208" y="89"/>
                    <a:pt x="202" y="92"/>
                  </a:cubicBezTo>
                  <a:cubicBezTo>
                    <a:pt x="201" y="93"/>
                    <a:pt x="200" y="93"/>
                    <a:pt x="200" y="93"/>
                  </a:cubicBezTo>
                  <a:moveTo>
                    <a:pt x="782" y="80"/>
                  </a:moveTo>
                  <a:cubicBezTo>
                    <a:pt x="781" y="80"/>
                    <a:pt x="781" y="80"/>
                    <a:pt x="780" y="80"/>
                  </a:cubicBezTo>
                  <a:cubicBezTo>
                    <a:pt x="774" y="76"/>
                    <a:pt x="768" y="73"/>
                    <a:pt x="763" y="70"/>
                  </a:cubicBezTo>
                  <a:cubicBezTo>
                    <a:pt x="760" y="69"/>
                    <a:pt x="760" y="67"/>
                    <a:pt x="761" y="65"/>
                  </a:cubicBezTo>
                  <a:cubicBezTo>
                    <a:pt x="762" y="62"/>
                    <a:pt x="764" y="61"/>
                    <a:pt x="767" y="63"/>
                  </a:cubicBezTo>
                  <a:cubicBezTo>
                    <a:pt x="773" y="66"/>
                    <a:pt x="778" y="69"/>
                    <a:pt x="784" y="72"/>
                  </a:cubicBezTo>
                  <a:cubicBezTo>
                    <a:pt x="786" y="73"/>
                    <a:pt x="787" y="76"/>
                    <a:pt x="786" y="78"/>
                  </a:cubicBezTo>
                  <a:cubicBezTo>
                    <a:pt x="785" y="79"/>
                    <a:pt x="784" y="80"/>
                    <a:pt x="782" y="80"/>
                  </a:cubicBezTo>
                  <a:moveTo>
                    <a:pt x="234" y="74"/>
                  </a:moveTo>
                  <a:cubicBezTo>
                    <a:pt x="232" y="74"/>
                    <a:pt x="231" y="73"/>
                    <a:pt x="230" y="71"/>
                  </a:cubicBezTo>
                  <a:cubicBezTo>
                    <a:pt x="229" y="69"/>
                    <a:pt x="230" y="66"/>
                    <a:pt x="232" y="65"/>
                  </a:cubicBezTo>
                  <a:cubicBezTo>
                    <a:pt x="238" y="62"/>
                    <a:pt x="244" y="59"/>
                    <a:pt x="250" y="56"/>
                  </a:cubicBezTo>
                  <a:cubicBezTo>
                    <a:pt x="252" y="55"/>
                    <a:pt x="255" y="56"/>
                    <a:pt x="256" y="59"/>
                  </a:cubicBezTo>
                  <a:cubicBezTo>
                    <a:pt x="257" y="61"/>
                    <a:pt x="256" y="63"/>
                    <a:pt x="254" y="64"/>
                  </a:cubicBezTo>
                  <a:cubicBezTo>
                    <a:pt x="248" y="67"/>
                    <a:pt x="242" y="70"/>
                    <a:pt x="236" y="73"/>
                  </a:cubicBezTo>
                  <a:cubicBezTo>
                    <a:pt x="235" y="73"/>
                    <a:pt x="235" y="74"/>
                    <a:pt x="234" y="74"/>
                  </a:cubicBezTo>
                  <a:moveTo>
                    <a:pt x="747" y="62"/>
                  </a:moveTo>
                  <a:cubicBezTo>
                    <a:pt x="746" y="62"/>
                    <a:pt x="746" y="62"/>
                    <a:pt x="745" y="62"/>
                  </a:cubicBezTo>
                  <a:cubicBezTo>
                    <a:pt x="739" y="59"/>
                    <a:pt x="733" y="57"/>
                    <a:pt x="727" y="54"/>
                  </a:cubicBezTo>
                  <a:cubicBezTo>
                    <a:pt x="725" y="53"/>
                    <a:pt x="724" y="51"/>
                    <a:pt x="725" y="48"/>
                  </a:cubicBezTo>
                  <a:cubicBezTo>
                    <a:pt x="726" y="46"/>
                    <a:pt x="728" y="45"/>
                    <a:pt x="731" y="46"/>
                  </a:cubicBezTo>
                  <a:cubicBezTo>
                    <a:pt x="737" y="48"/>
                    <a:pt x="743" y="51"/>
                    <a:pt x="749" y="54"/>
                  </a:cubicBezTo>
                  <a:cubicBezTo>
                    <a:pt x="751" y="55"/>
                    <a:pt x="752" y="58"/>
                    <a:pt x="751" y="60"/>
                  </a:cubicBezTo>
                  <a:cubicBezTo>
                    <a:pt x="750" y="61"/>
                    <a:pt x="749" y="62"/>
                    <a:pt x="747" y="62"/>
                  </a:cubicBezTo>
                  <a:moveTo>
                    <a:pt x="270" y="57"/>
                  </a:moveTo>
                  <a:cubicBezTo>
                    <a:pt x="268" y="57"/>
                    <a:pt x="266" y="56"/>
                    <a:pt x="266" y="54"/>
                  </a:cubicBezTo>
                  <a:cubicBezTo>
                    <a:pt x="265" y="52"/>
                    <a:pt x="266" y="49"/>
                    <a:pt x="268" y="48"/>
                  </a:cubicBezTo>
                  <a:cubicBezTo>
                    <a:pt x="274" y="46"/>
                    <a:pt x="280" y="43"/>
                    <a:pt x="286" y="41"/>
                  </a:cubicBezTo>
                  <a:cubicBezTo>
                    <a:pt x="289" y="40"/>
                    <a:pt x="291" y="41"/>
                    <a:pt x="292" y="43"/>
                  </a:cubicBezTo>
                  <a:cubicBezTo>
                    <a:pt x="293" y="46"/>
                    <a:pt x="292" y="48"/>
                    <a:pt x="290" y="49"/>
                  </a:cubicBezTo>
                  <a:cubicBezTo>
                    <a:pt x="283" y="51"/>
                    <a:pt x="277" y="54"/>
                    <a:pt x="271" y="56"/>
                  </a:cubicBezTo>
                  <a:cubicBezTo>
                    <a:pt x="271" y="57"/>
                    <a:pt x="270" y="57"/>
                    <a:pt x="270" y="57"/>
                  </a:cubicBezTo>
                  <a:moveTo>
                    <a:pt x="711" y="47"/>
                  </a:moveTo>
                  <a:cubicBezTo>
                    <a:pt x="710" y="47"/>
                    <a:pt x="710" y="47"/>
                    <a:pt x="709" y="47"/>
                  </a:cubicBezTo>
                  <a:cubicBezTo>
                    <a:pt x="703" y="45"/>
                    <a:pt x="697" y="42"/>
                    <a:pt x="691" y="40"/>
                  </a:cubicBezTo>
                  <a:cubicBezTo>
                    <a:pt x="689" y="39"/>
                    <a:pt x="687" y="37"/>
                    <a:pt x="688" y="35"/>
                  </a:cubicBezTo>
                  <a:cubicBezTo>
                    <a:pt x="689" y="32"/>
                    <a:pt x="691" y="31"/>
                    <a:pt x="694" y="32"/>
                  </a:cubicBezTo>
                  <a:cubicBezTo>
                    <a:pt x="700" y="34"/>
                    <a:pt x="706" y="36"/>
                    <a:pt x="712" y="39"/>
                  </a:cubicBezTo>
                  <a:cubicBezTo>
                    <a:pt x="715" y="39"/>
                    <a:pt x="716" y="42"/>
                    <a:pt x="715" y="44"/>
                  </a:cubicBezTo>
                  <a:cubicBezTo>
                    <a:pt x="714" y="46"/>
                    <a:pt x="713" y="47"/>
                    <a:pt x="711" y="47"/>
                  </a:cubicBezTo>
                  <a:moveTo>
                    <a:pt x="306" y="42"/>
                  </a:moveTo>
                  <a:cubicBezTo>
                    <a:pt x="305" y="42"/>
                    <a:pt x="303" y="41"/>
                    <a:pt x="302" y="39"/>
                  </a:cubicBezTo>
                  <a:cubicBezTo>
                    <a:pt x="301" y="37"/>
                    <a:pt x="303" y="35"/>
                    <a:pt x="305" y="34"/>
                  </a:cubicBezTo>
                  <a:cubicBezTo>
                    <a:pt x="311" y="32"/>
                    <a:pt x="317" y="29"/>
                    <a:pt x="324" y="27"/>
                  </a:cubicBezTo>
                  <a:cubicBezTo>
                    <a:pt x="326" y="27"/>
                    <a:pt x="329" y="28"/>
                    <a:pt x="329" y="30"/>
                  </a:cubicBezTo>
                  <a:cubicBezTo>
                    <a:pt x="330" y="33"/>
                    <a:pt x="329" y="35"/>
                    <a:pt x="326" y="36"/>
                  </a:cubicBezTo>
                  <a:cubicBezTo>
                    <a:pt x="320" y="38"/>
                    <a:pt x="314" y="40"/>
                    <a:pt x="308" y="42"/>
                  </a:cubicBezTo>
                  <a:cubicBezTo>
                    <a:pt x="307" y="42"/>
                    <a:pt x="307" y="42"/>
                    <a:pt x="306" y="42"/>
                  </a:cubicBezTo>
                  <a:moveTo>
                    <a:pt x="674" y="34"/>
                  </a:moveTo>
                  <a:cubicBezTo>
                    <a:pt x="673" y="34"/>
                    <a:pt x="673" y="34"/>
                    <a:pt x="672" y="34"/>
                  </a:cubicBezTo>
                  <a:cubicBezTo>
                    <a:pt x="666" y="32"/>
                    <a:pt x="660" y="30"/>
                    <a:pt x="654" y="29"/>
                  </a:cubicBezTo>
                  <a:cubicBezTo>
                    <a:pt x="651" y="28"/>
                    <a:pt x="650" y="26"/>
                    <a:pt x="650" y="23"/>
                  </a:cubicBezTo>
                  <a:cubicBezTo>
                    <a:pt x="651" y="21"/>
                    <a:pt x="654" y="20"/>
                    <a:pt x="656" y="20"/>
                  </a:cubicBezTo>
                  <a:cubicBezTo>
                    <a:pt x="662" y="22"/>
                    <a:pt x="669" y="24"/>
                    <a:pt x="675" y="26"/>
                  </a:cubicBezTo>
                  <a:cubicBezTo>
                    <a:pt x="677" y="26"/>
                    <a:pt x="679" y="29"/>
                    <a:pt x="678" y="31"/>
                  </a:cubicBezTo>
                  <a:cubicBezTo>
                    <a:pt x="677" y="33"/>
                    <a:pt x="675" y="34"/>
                    <a:pt x="674" y="34"/>
                  </a:cubicBezTo>
                  <a:moveTo>
                    <a:pt x="344" y="31"/>
                  </a:moveTo>
                  <a:cubicBezTo>
                    <a:pt x="342" y="31"/>
                    <a:pt x="340" y="29"/>
                    <a:pt x="340" y="27"/>
                  </a:cubicBezTo>
                  <a:cubicBezTo>
                    <a:pt x="339" y="25"/>
                    <a:pt x="340" y="22"/>
                    <a:pt x="343" y="22"/>
                  </a:cubicBezTo>
                  <a:cubicBezTo>
                    <a:pt x="349" y="20"/>
                    <a:pt x="355" y="18"/>
                    <a:pt x="362" y="17"/>
                  </a:cubicBezTo>
                  <a:cubicBezTo>
                    <a:pt x="364" y="16"/>
                    <a:pt x="367" y="18"/>
                    <a:pt x="367" y="20"/>
                  </a:cubicBezTo>
                  <a:cubicBezTo>
                    <a:pt x="368" y="22"/>
                    <a:pt x="366" y="25"/>
                    <a:pt x="364" y="25"/>
                  </a:cubicBezTo>
                  <a:cubicBezTo>
                    <a:pt x="358" y="27"/>
                    <a:pt x="351" y="29"/>
                    <a:pt x="345" y="30"/>
                  </a:cubicBezTo>
                  <a:cubicBezTo>
                    <a:pt x="345" y="30"/>
                    <a:pt x="344" y="31"/>
                    <a:pt x="344" y="31"/>
                  </a:cubicBezTo>
                  <a:moveTo>
                    <a:pt x="636" y="24"/>
                  </a:moveTo>
                  <a:cubicBezTo>
                    <a:pt x="635" y="24"/>
                    <a:pt x="635" y="24"/>
                    <a:pt x="635" y="24"/>
                  </a:cubicBezTo>
                  <a:cubicBezTo>
                    <a:pt x="628" y="22"/>
                    <a:pt x="622" y="21"/>
                    <a:pt x="616" y="20"/>
                  </a:cubicBezTo>
                  <a:cubicBezTo>
                    <a:pt x="613" y="19"/>
                    <a:pt x="612" y="17"/>
                    <a:pt x="612" y="15"/>
                  </a:cubicBezTo>
                  <a:cubicBezTo>
                    <a:pt x="613" y="12"/>
                    <a:pt x="615" y="11"/>
                    <a:pt x="617" y="11"/>
                  </a:cubicBezTo>
                  <a:cubicBezTo>
                    <a:pt x="624" y="12"/>
                    <a:pt x="630" y="14"/>
                    <a:pt x="637" y="15"/>
                  </a:cubicBezTo>
                  <a:cubicBezTo>
                    <a:pt x="639" y="16"/>
                    <a:pt x="641" y="18"/>
                    <a:pt x="640" y="21"/>
                  </a:cubicBezTo>
                  <a:cubicBezTo>
                    <a:pt x="640" y="23"/>
                    <a:pt x="638" y="24"/>
                    <a:pt x="636" y="24"/>
                  </a:cubicBezTo>
                  <a:moveTo>
                    <a:pt x="382" y="21"/>
                  </a:moveTo>
                  <a:cubicBezTo>
                    <a:pt x="380" y="21"/>
                    <a:pt x="378" y="20"/>
                    <a:pt x="378" y="18"/>
                  </a:cubicBezTo>
                  <a:cubicBezTo>
                    <a:pt x="377" y="15"/>
                    <a:pt x="379" y="13"/>
                    <a:pt x="381" y="12"/>
                  </a:cubicBezTo>
                  <a:cubicBezTo>
                    <a:pt x="388" y="11"/>
                    <a:pt x="394" y="10"/>
                    <a:pt x="401" y="9"/>
                  </a:cubicBezTo>
                  <a:cubicBezTo>
                    <a:pt x="403" y="8"/>
                    <a:pt x="405" y="10"/>
                    <a:pt x="406" y="12"/>
                  </a:cubicBezTo>
                  <a:cubicBezTo>
                    <a:pt x="406" y="15"/>
                    <a:pt x="405" y="17"/>
                    <a:pt x="402" y="17"/>
                  </a:cubicBezTo>
                  <a:cubicBezTo>
                    <a:pt x="396" y="19"/>
                    <a:pt x="389" y="20"/>
                    <a:pt x="383" y="21"/>
                  </a:cubicBezTo>
                  <a:cubicBezTo>
                    <a:pt x="382" y="21"/>
                    <a:pt x="382" y="21"/>
                    <a:pt x="382" y="21"/>
                  </a:cubicBezTo>
                  <a:moveTo>
                    <a:pt x="597" y="16"/>
                  </a:moveTo>
                  <a:cubicBezTo>
                    <a:pt x="596" y="16"/>
                    <a:pt x="596" y="16"/>
                    <a:pt x="596" y="16"/>
                  </a:cubicBezTo>
                  <a:cubicBezTo>
                    <a:pt x="590" y="15"/>
                    <a:pt x="584" y="14"/>
                    <a:pt x="577" y="13"/>
                  </a:cubicBezTo>
                  <a:cubicBezTo>
                    <a:pt x="575" y="13"/>
                    <a:pt x="573" y="11"/>
                    <a:pt x="573" y="8"/>
                  </a:cubicBezTo>
                  <a:cubicBezTo>
                    <a:pt x="574" y="6"/>
                    <a:pt x="576" y="4"/>
                    <a:pt x="578" y="5"/>
                  </a:cubicBezTo>
                  <a:cubicBezTo>
                    <a:pt x="585" y="5"/>
                    <a:pt x="591" y="6"/>
                    <a:pt x="598" y="8"/>
                  </a:cubicBezTo>
                  <a:cubicBezTo>
                    <a:pt x="600" y="8"/>
                    <a:pt x="602" y="10"/>
                    <a:pt x="602" y="13"/>
                  </a:cubicBezTo>
                  <a:cubicBezTo>
                    <a:pt x="601" y="15"/>
                    <a:pt x="599" y="16"/>
                    <a:pt x="597" y="16"/>
                  </a:cubicBezTo>
                  <a:moveTo>
                    <a:pt x="421" y="14"/>
                  </a:moveTo>
                  <a:cubicBezTo>
                    <a:pt x="419" y="14"/>
                    <a:pt x="417" y="13"/>
                    <a:pt x="417" y="11"/>
                  </a:cubicBezTo>
                  <a:cubicBezTo>
                    <a:pt x="416" y="8"/>
                    <a:pt x="418" y="6"/>
                    <a:pt x="420" y="6"/>
                  </a:cubicBezTo>
                  <a:cubicBezTo>
                    <a:pt x="427" y="5"/>
                    <a:pt x="433" y="4"/>
                    <a:pt x="440" y="3"/>
                  </a:cubicBezTo>
                  <a:cubicBezTo>
                    <a:pt x="442" y="3"/>
                    <a:pt x="445" y="5"/>
                    <a:pt x="445" y="7"/>
                  </a:cubicBezTo>
                  <a:cubicBezTo>
                    <a:pt x="445" y="9"/>
                    <a:pt x="443" y="12"/>
                    <a:pt x="441" y="12"/>
                  </a:cubicBezTo>
                  <a:cubicBezTo>
                    <a:pt x="434" y="13"/>
                    <a:pt x="428" y="13"/>
                    <a:pt x="422" y="14"/>
                  </a:cubicBezTo>
                  <a:cubicBezTo>
                    <a:pt x="421" y="14"/>
                    <a:pt x="421" y="14"/>
                    <a:pt x="421" y="14"/>
                  </a:cubicBezTo>
                  <a:moveTo>
                    <a:pt x="558" y="11"/>
                  </a:moveTo>
                  <a:cubicBezTo>
                    <a:pt x="558" y="11"/>
                    <a:pt x="558" y="11"/>
                    <a:pt x="558" y="11"/>
                  </a:cubicBezTo>
                  <a:cubicBezTo>
                    <a:pt x="551" y="11"/>
                    <a:pt x="545" y="10"/>
                    <a:pt x="538" y="10"/>
                  </a:cubicBezTo>
                  <a:cubicBezTo>
                    <a:pt x="536" y="10"/>
                    <a:pt x="534" y="7"/>
                    <a:pt x="534" y="5"/>
                  </a:cubicBezTo>
                  <a:cubicBezTo>
                    <a:pt x="534" y="3"/>
                    <a:pt x="537" y="1"/>
                    <a:pt x="539" y="1"/>
                  </a:cubicBezTo>
                  <a:cubicBezTo>
                    <a:pt x="545" y="1"/>
                    <a:pt x="552" y="2"/>
                    <a:pt x="559" y="2"/>
                  </a:cubicBezTo>
                  <a:cubicBezTo>
                    <a:pt x="561" y="3"/>
                    <a:pt x="563" y="5"/>
                    <a:pt x="563" y="7"/>
                  </a:cubicBezTo>
                  <a:cubicBezTo>
                    <a:pt x="562" y="10"/>
                    <a:pt x="561" y="11"/>
                    <a:pt x="558" y="11"/>
                  </a:cubicBezTo>
                  <a:moveTo>
                    <a:pt x="460" y="10"/>
                  </a:moveTo>
                  <a:cubicBezTo>
                    <a:pt x="458" y="10"/>
                    <a:pt x="456" y="8"/>
                    <a:pt x="456" y="6"/>
                  </a:cubicBezTo>
                  <a:cubicBezTo>
                    <a:pt x="455" y="4"/>
                    <a:pt x="457" y="1"/>
                    <a:pt x="460" y="1"/>
                  </a:cubicBezTo>
                  <a:cubicBezTo>
                    <a:pt x="466" y="1"/>
                    <a:pt x="473" y="0"/>
                    <a:pt x="480" y="0"/>
                  </a:cubicBezTo>
                  <a:cubicBezTo>
                    <a:pt x="482" y="0"/>
                    <a:pt x="484" y="2"/>
                    <a:pt x="484" y="4"/>
                  </a:cubicBezTo>
                  <a:cubicBezTo>
                    <a:pt x="484" y="7"/>
                    <a:pt x="482" y="9"/>
                    <a:pt x="480" y="9"/>
                  </a:cubicBezTo>
                  <a:cubicBezTo>
                    <a:pt x="473" y="9"/>
                    <a:pt x="467" y="10"/>
                    <a:pt x="460" y="10"/>
                  </a:cubicBezTo>
                  <a:cubicBezTo>
                    <a:pt x="460" y="10"/>
                    <a:pt x="460" y="10"/>
                    <a:pt x="460" y="10"/>
                  </a:cubicBezTo>
                  <a:moveTo>
                    <a:pt x="519" y="9"/>
                  </a:moveTo>
                  <a:cubicBezTo>
                    <a:pt x="519" y="9"/>
                    <a:pt x="519" y="9"/>
                    <a:pt x="519" y="9"/>
                  </a:cubicBezTo>
                  <a:cubicBezTo>
                    <a:pt x="514" y="9"/>
                    <a:pt x="508" y="9"/>
                    <a:pt x="503" y="9"/>
                  </a:cubicBezTo>
                  <a:cubicBezTo>
                    <a:pt x="503" y="9"/>
                    <a:pt x="503" y="9"/>
                    <a:pt x="503" y="9"/>
                  </a:cubicBezTo>
                  <a:cubicBezTo>
                    <a:pt x="499" y="9"/>
                    <a:pt x="499" y="9"/>
                    <a:pt x="499" y="9"/>
                  </a:cubicBezTo>
                  <a:cubicBezTo>
                    <a:pt x="499" y="9"/>
                    <a:pt x="499" y="9"/>
                    <a:pt x="499" y="9"/>
                  </a:cubicBezTo>
                  <a:cubicBezTo>
                    <a:pt x="497" y="9"/>
                    <a:pt x="495" y="7"/>
                    <a:pt x="495" y="4"/>
                  </a:cubicBezTo>
                  <a:cubicBezTo>
                    <a:pt x="495" y="2"/>
                    <a:pt x="497" y="0"/>
                    <a:pt x="499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8" y="0"/>
                    <a:pt x="514" y="0"/>
                    <a:pt x="519" y="0"/>
                  </a:cubicBezTo>
                  <a:cubicBezTo>
                    <a:pt x="522" y="0"/>
                    <a:pt x="524" y="2"/>
                    <a:pt x="523" y="5"/>
                  </a:cubicBezTo>
                  <a:cubicBezTo>
                    <a:pt x="523" y="7"/>
                    <a:pt x="521" y="9"/>
                    <a:pt x="519" y="9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íşlíḑè"/>
            <p:cNvSpPr/>
            <p:nvPr/>
          </p:nvSpPr>
          <p:spPr bwMode="auto">
            <a:xfrm>
              <a:off x="4240213" y="2276476"/>
              <a:ext cx="53975" cy="65088"/>
            </a:xfrm>
            <a:custGeom>
              <a:avLst/>
              <a:gdLst>
                <a:gd name="T0" fmla="*/ 5 w 15"/>
                <a:gd name="T1" fmla="*/ 18 h 18"/>
                <a:gd name="T2" fmla="*/ 3 w 15"/>
                <a:gd name="T3" fmla="*/ 18 h 18"/>
                <a:gd name="T4" fmla="*/ 1 w 15"/>
                <a:gd name="T5" fmla="*/ 12 h 18"/>
                <a:gd name="T6" fmla="*/ 6 w 15"/>
                <a:gd name="T7" fmla="*/ 3 h 18"/>
                <a:gd name="T8" fmla="*/ 12 w 15"/>
                <a:gd name="T9" fmla="*/ 1 h 18"/>
                <a:gd name="T10" fmla="*/ 14 w 15"/>
                <a:gd name="T11" fmla="*/ 8 h 18"/>
                <a:gd name="T12" fmla="*/ 9 w 15"/>
                <a:gd name="T13" fmla="*/ 16 h 18"/>
                <a:gd name="T14" fmla="*/ 5 w 1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5" y="18"/>
                  </a:moveTo>
                  <a:cubicBezTo>
                    <a:pt x="5" y="18"/>
                    <a:pt x="4" y="18"/>
                    <a:pt x="3" y="18"/>
                  </a:cubicBezTo>
                  <a:cubicBezTo>
                    <a:pt x="1" y="17"/>
                    <a:pt x="0" y="14"/>
                    <a:pt x="1" y="12"/>
                  </a:cubicBezTo>
                  <a:cubicBezTo>
                    <a:pt x="3" y="9"/>
                    <a:pt x="5" y="6"/>
                    <a:pt x="6" y="3"/>
                  </a:cubicBezTo>
                  <a:cubicBezTo>
                    <a:pt x="8" y="1"/>
                    <a:pt x="10" y="0"/>
                    <a:pt x="12" y="1"/>
                  </a:cubicBezTo>
                  <a:cubicBezTo>
                    <a:pt x="15" y="3"/>
                    <a:pt x="15" y="5"/>
                    <a:pt x="14" y="8"/>
                  </a:cubicBezTo>
                  <a:cubicBezTo>
                    <a:pt x="12" y="10"/>
                    <a:pt x="11" y="13"/>
                    <a:pt x="9" y="16"/>
                  </a:cubicBezTo>
                  <a:cubicBezTo>
                    <a:pt x="8" y="18"/>
                    <a:pt x="7" y="18"/>
                    <a:pt x="5" y="18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ŝļïḑe"/>
            <p:cNvSpPr/>
            <p:nvPr/>
          </p:nvSpPr>
          <p:spPr bwMode="auto">
            <a:xfrm>
              <a:off x="4568825" y="4772026"/>
              <a:ext cx="57150" cy="61913"/>
            </a:xfrm>
            <a:custGeom>
              <a:avLst/>
              <a:gdLst>
                <a:gd name="T0" fmla="*/ 11 w 16"/>
                <a:gd name="T1" fmla="*/ 17 h 17"/>
                <a:gd name="T2" fmla="*/ 8 w 16"/>
                <a:gd name="T3" fmla="*/ 16 h 17"/>
                <a:gd name="T4" fmla="*/ 1 w 16"/>
                <a:gd name="T5" fmla="*/ 8 h 17"/>
                <a:gd name="T6" fmla="*/ 1 w 16"/>
                <a:gd name="T7" fmla="*/ 2 h 17"/>
                <a:gd name="T8" fmla="*/ 8 w 16"/>
                <a:gd name="T9" fmla="*/ 2 h 17"/>
                <a:gd name="T10" fmla="*/ 14 w 16"/>
                <a:gd name="T11" fmla="*/ 10 h 17"/>
                <a:gd name="T12" fmla="*/ 14 w 16"/>
                <a:gd name="T13" fmla="*/ 16 h 17"/>
                <a:gd name="T14" fmla="*/ 11 w 1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11" y="17"/>
                  </a:moveTo>
                  <a:cubicBezTo>
                    <a:pt x="10" y="17"/>
                    <a:pt x="9" y="17"/>
                    <a:pt x="8" y="16"/>
                  </a:cubicBezTo>
                  <a:cubicBezTo>
                    <a:pt x="6" y="13"/>
                    <a:pt x="3" y="11"/>
                    <a:pt x="1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1"/>
                    <a:pt x="8" y="2"/>
                  </a:cubicBezTo>
                  <a:cubicBezTo>
                    <a:pt x="10" y="5"/>
                    <a:pt x="12" y="7"/>
                    <a:pt x="14" y="10"/>
                  </a:cubicBezTo>
                  <a:cubicBezTo>
                    <a:pt x="16" y="11"/>
                    <a:pt x="16" y="14"/>
                    <a:pt x="14" y="16"/>
                  </a:cubicBezTo>
                  <a:cubicBezTo>
                    <a:pt x="13" y="17"/>
                    <a:pt x="12" y="17"/>
                    <a:pt x="11" y="17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íşḷíḑé"/>
            <p:cNvSpPr/>
            <p:nvPr/>
          </p:nvSpPr>
          <p:spPr bwMode="auto">
            <a:xfrm>
              <a:off x="4645025" y="4851401"/>
              <a:ext cx="198438" cy="180975"/>
            </a:xfrm>
            <a:custGeom>
              <a:avLst/>
              <a:gdLst>
                <a:gd name="T0" fmla="*/ 50 w 55"/>
                <a:gd name="T1" fmla="*/ 50 h 50"/>
                <a:gd name="T2" fmla="*/ 47 w 55"/>
                <a:gd name="T3" fmla="*/ 49 h 50"/>
                <a:gd name="T4" fmla="*/ 31 w 55"/>
                <a:gd name="T5" fmla="*/ 36 h 50"/>
                <a:gd name="T6" fmla="*/ 31 w 55"/>
                <a:gd name="T7" fmla="*/ 30 h 50"/>
                <a:gd name="T8" fmla="*/ 37 w 55"/>
                <a:gd name="T9" fmla="*/ 29 h 50"/>
                <a:gd name="T10" fmla="*/ 53 w 55"/>
                <a:gd name="T11" fmla="*/ 42 h 50"/>
                <a:gd name="T12" fmla="*/ 53 w 55"/>
                <a:gd name="T13" fmla="*/ 48 h 50"/>
                <a:gd name="T14" fmla="*/ 50 w 55"/>
                <a:gd name="T15" fmla="*/ 50 h 50"/>
                <a:gd name="T16" fmla="*/ 19 w 55"/>
                <a:gd name="T17" fmla="*/ 24 h 50"/>
                <a:gd name="T18" fmla="*/ 16 w 55"/>
                <a:gd name="T19" fmla="*/ 22 h 50"/>
                <a:gd name="T20" fmla="*/ 1 w 55"/>
                <a:gd name="T21" fmla="*/ 8 h 50"/>
                <a:gd name="T22" fmla="*/ 1 w 55"/>
                <a:gd name="T23" fmla="*/ 2 h 50"/>
                <a:gd name="T24" fmla="*/ 8 w 55"/>
                <a:gd name="T25" fmla="*/ 2 h 50"/>
                <a:gd name="T26" fmla="*/ 22 w 55"/>
                <a:gd name="T27" fmla="*/ 16 h 50"/>
                <a:gd name="T28" fmla="*/ 22 w 55"/>
                <a:gd name="T29" fmla="*/ 22 h 50"/>
                <a:gd name="T30" fmla="*/ 19 w 55"/>
                <a:gd name="T31" fmla="*/ 2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0">
                  <a:moveTo>
                    <a:pt x="50" y="50"/>
                  </a:moveTo>
                  <a:cubicBezTo>
                    <a:pt x="49" y="50"/>
                    <a:pt x="48" y="50"/>
                    <a:pt x="47" y="49"/>
                  </a:cubicBezTo>
                  <a:cubicBezTo>
                    <a:pt x="42" y="45"/>
                    <a:pt x="37" y="40"/>
                    <a:pt x="31" y="36"/>
                  </a:cubicBezTo>
                  <a:cubicBezTo>
                    <a:pt x="30" y="34"/>
                    <a:pt x="29" y="32"/>
                    <a:pt x="31" y="30"/>
                  </a:cubicBezTo>
                  <a:cubicBezTo>
                    <a:pt x="33" y="28"/>
                    <a:pt x="35" y="28"/>
                    <a:pt x="37" y="29"/>
                  </a:cubicBezTo>
                  <a:cubicBezTo>
                    <a:pt x="42" y="34"/>
                    <a:pt x="48" y="38"/>
                    <a:pt x="53" y="42"/>
                  </a:cubicBezTo>
                  <a:cubicBezTo>
                    <a:pt x="55" y="44"/>
                    <a:pt x="55" y="46"/>
                    <a:pt x="53" y="48"/>
                  </a:cubicBezTo>
                  <a:cubicBezTo>
                    <a:pt x="53" y="49"/>
                    <a:pt x="51" y="50"/>
                    <a:pt x="50" y="50"/>
                  </a:cubicBezTo>
                  <a:close/>
                  <a:moveTo>
                    <a:pt x="19" y="24"/>
                  </a:moveTo>
                  <a:cubicBezTo>
                    <a:pt x="18" y="24"/>
                    <a:pt x="17" y="23"/>
                    <a:pt x="16" y="22"/>
                  </a:cubicBezTo>
                  <a:cubicBezTo>
                    <a:pt x="11" y="18"/>
                    <a:pt x="6" y="13"/>
                    <a:pt x="1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12" y="7"/>
                    <a:pt x="17" y="11"/>
                    <a:pt x="22" y="16"/>
                  </a:cubicBezTo>
                  <a:cubicBezTo>
                    <a:pt x="24" y="18"/>
                    <a:pt x="24" y="20"/>
                    <a:pt x="22" y="22"/>
                  </a:cubicBezTo>
                  <a:cubicBezTo>
                    <a:pt x="22" y="23"/>
                    <a:pt x="20" y="24"/>
                    <a:pt x="19" y="24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şľíḓe"/>
            <p:cNvSpPr/>
            <p:nvPr/>
          </p:nvSpPr>
          <p:spPr bwMode="auto">
            <a:xfrm>
              <a:off x="4864100" y="5043488"/>
              <a:ext cx="2058988" cy="450850"/>
            </a:xfrm>
            <a:custGeom>
              <a:avLst/>
              <a:gdLst>
                <a:gd name="T0" fmla="*/ 346 w 570"/>
                <a:gd name="T1" fmla="*/ 125 h 125"/>
                <a:gd name="T2" fmla="*/ 346 w 570"/>
                <a:gd name="T3" fmla="*/ 116 h 125"/>
                <a:gd name="T4" fmla="*/ 366 w 570"/>
                <a:gd name="T5" fmla="*/ 116 h 125"/>
                <a:gd name="T6" fmla="*/ 366 w 570"/>
                <a:gd name="T7" fmla="*/ 125 h 125"/>
                <a:gd name="T8" fmla="*/ 326 w 570"/>
                <a:gd name="T9" fmla="*/ 124 h 125"/>
                <a:gd name="T10" fmla="*/ 305 w 570"/>
                <a:gd name="T11" fmla="*/ 123 h 125"/>
                <a:gd name="T12" fmla="*/ 306 w 570"/>
                <a:gd name="T13" fmla="*/ 114 h 125"/>
                <a:gd name="T14" fmla="*/ 330 w 570"/>
                <a:gd name="T15" fmla="*/ 120 h 125"/>
                <a:gd name="T16" fmla="*/ 387 w 570"/>
                <a:gd name="T17" fmla="*/ 124 h 125"/>
                <a:gd name="T18" fmla="*/ 386 w 570"/>
                <a:gd name="T19" fmla="*/ 115 h 125"/>
                <a:gd name="T20" fmla="*/ 411 w 570"/>
                <a:gd name="T21" fmla="*/ 117 h 125"/>
                <a:gd name="T22" fmla="*/ 387 w 570"/>
                <a:gd name="T23" fmla="*/ 124 h 125"/>
                <a:gd name="T24" fmla="*/ 285 w 570"/>
                <a:gd name="T25" fmla="*/ 121 h 125"/>
                <a:gd name="T26" fmla="*/ 261 w 570"/>
                <a:gd name="T27" fmla="*/ 113 h 125"/>
                <a:gd name="T28" fmla="*/ 286 w 570"/>
                <a:gd name="T29" fmla="*/ 112 h 125"/>
                <a:gd name="T30" fmla="*/ 285 w 570"/>
                <a:gd name="T31" fmla="*/ 121 h 125"/>
                <a:gd name="T32" fmla="*/ 423 w 570"/>
                <a:gd name="T33" fmla="*/ 116 h 125"/>
                <a:gd name="T34" fmla="*/ 447 w 570"/>
                <a:gd name="T35" fmla="*/ 108 h 125"/>
                <a:gd name="T36" fmla="*/ 448 w 570"/>
                <a:gd name="T37" fmla="*/ 117 h 125"/>
                <a:gd name="T38" fmla="*/ 427 w 570"/>
                <a:gd name="T39" fmla="*/ 120 h 125"/>
                <a:gd name="T40" fmla="*/ 244 w 570"/>
                <a:gd name="T41" fmla="*/ 114 h 125"/>
                <a:gd name="T42" fmla="*/ 221 w 570"/>
                <a:gd name="T43" fmla="*/ 105 h 125"/>
                <a:gd name="T44" fmla="*/ 246 w 570"/>
                <a:gd name="T45" fmla="*/ 106 h 125"/>
                <a:gd name="T46" fmla="*/ 245 w 570"/>
                <a:gd name="T47" fmla="*/ 115 h 125"/>
                <a:gd name="T48" fmla="*/ 463 w 570"/>
                <a:gd name="T49" fmla="*/ 110 h 125"/>
                <a:gd name="T50" fmla="*/ 486 w 570"/>
                <a:gd name="T51" fmla="*/ 101 h 125"/>
                <a:gd name="T52" fmla="*/ 488 w 570"/>
                <a:gd name="T53" fmla="*/ 109 h 125"/>
                <a:gd name="T54" fmla="*/ 467 w 570"/>
                <a:gd name="T55" fmla="*/ 114 h 125"/>
                <a:gd name="T56" fmla="*/ 204 w 570"/>
                <a:gd name="T57" fmla="*/ 105 h 125"/>
                <a:gd name="T58" fmla="*/ 182 w 570"/>
                <a:gd name="T59" fmla="*/ 94 h 125"/>
                <a:gd name="T60" fmla="*/ 207 w 570"/>
                <a:gd name="T61" fmla="*/ 97 h 125"/>
                <a:gd name="T62" fmla="*/ 205 w 570"/>
                <a:gd name="T63" fmla="*/ 106 h 125"/>
                <a:gd name="T64" fmla="*/ 503 w 570"/>
                <a:gd name="T65" fmla="*/ 101 h 125"/>
                <a:gd name="T66" fmla="*/ 525 w 570"/>
                <a:gd name="T67" fmla="*/ 90 h 125"/>
                <a:gd name="T68" fmla="*/ 528 w 570"/>
                <a:gd name="T69" fmla="*/ 99 h 125"/>
                <a:gd name="T70" fmla="*/ 507 w 570"/>
                <a:gd name="T71" fmla="*/ 104 h 125"/>
                <a:gd name="T72" fmla="*/ 165 w 570"/>
                <a:gd name="T73" fmla="*/ 94 h 125"/>
                <a:gd name="T74" fmla="*/ 143 w 570"/>
                <a:gd name="T75" fmla="*/ 81 h 125"/>
                <a:gd name="T76" fmla="*/ 168 w 570"/>
                <a:gd name="T77" fmla="*/ 85 h 125"/>
                <a:gd name="T78" fmla="*/ 167 w 570"/>
                <a:gd name="T79" fmla="*/ 94 h 125"/>
                <a:gd name="T80" fmla="*/ 541 w 570"/>
                <a:gd name="T81" fmla="*/ 90 h 125"/>
                <a:gd name="T82" fmla="*/ 563 w 570"/>
                <a:gd name="T83" fmla="*/ 77 h 125"/>
                <a:gd name="T84" fmla="*/ 566 w 570"/>
                <a:gd name="T85" fmla="*/ 85 h 125"/>
                <a:gd name="T86" fmla="*/ 546 w 570"/>
                <a:gd name="T87" fmla="*/ 93 h 125"/>
                <a:gd name="T88" fmla="*/ 127 w 570"/>
                <a:gd name="T89" fmla="*/ 79 h 125"/>
                <a:gd name="T90" fmla="*/ 106 w 570"/>
                <a:gd name="T91" fmla="*/ 65 h 125"/>
                <a:gd name="T92" fmla="*/ 130 w 570"/>
                <a:gd name="T93" fmla="*/ 71 h 125"/>
                <a:gd name="T94" fmla="*/ 128 w 570"/>
                <a:gd name="T95" fmla="*/ 80 h 125"/>
                <a:gd name="T96" fmla="*/ 90 w 570"/>
                <a:gd name="T97" fmla="*/ 62 h 125"/>
                <a:gd name="T98" fmla="*/ 70 w 570"/>
                <a:gd name="T99" fmla="*/ 47 h 125"/>
                <a:gd name="T100" fmla="*/ 94 w 570"/>
                <a:gd name="T101" fmla="*/ 54 h 125"/>
                <a:gd name="T102" fmla="*/ 92 w 570"/>
                <a:gd name="T103" fmla="*/ 63 h 125"/>
                <a:gd name="T104" fmla="*/ 54 w 570"/>
                <a:gd name="T105" fmla="*/ 43 h 125"/>
                <a:gd name="T106" fmla="*/ 35 w 570"/>
                <a:gd name="T107" fmla="*/ 26 h 125"/>
                <a:gd name="T108" fmla="*/ 58 w 570"/>
                <a:gd name="T109" fmla="*/ 35 h 125"/>
                <a:gd name="T110" fmla="*/ 56 w 570"/>
                <a:gd name="T111" fmla="*/ 43 h 125"/>
                <a:gd name="T112" fmla="*/ 19 w 570"/>
                <a:gd name="T113" fmla="*/ 21 h 125"/>
                <a:gd name="T114" fmla="*/ 2 w 570"/>
                <a:gd name="T115" fmla="*/ 2 h 125"/>
                <a:gd name="T116" fmla="*/ 24 w 570"/>
                <a:gd name="T117" fmla="*/ 13 h 125"/>
                <a:gd name="T118" fmla="*/ 22 w 570"/>
                <a:gd name="T119" fmla="*/ 2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0" h="125">
                  <a:moveTo>
                    <a:pt x="354" y="125"/>
                  </a:moveTo>
                  <a:cubicBezTo>
                    <a:pt x="351" y="125"/>
                    <a:pt x="349" y="125"/>
                    <a:pt x="346" y="125"/>
                  </a:cubicBezTo>
                  <a:cubicBezTo>
                    <a:pt x="344" y="125"/>
                    <a:pt x="342" y="123"/>
                    <a:pt x="342" y="120"/>
                  </a:cubicBezTo>
                  <a:cubicBezTo>
                    <a:pt x="342" y="118"/>
                    <a:pt x="344" y="116"/>
                    <a:pt x="346" y="116"/>
                  </a:cubicBezTo>
                  <a:cubicBezTo>
                    <a:pt x="346" y="116"/>
                    <a:pt x="346" y="116"/>
                    <a:pt x="346" y="116"/>
                  </a:cubicBezTo>
                  <a:cubicBezTo>
                    <a:pt x="353" y="116"/>
                    <a:pt x="360" y="116"/>
                    <a:pt x="366" y="116"/>
                  </a:cubicBezTo>
                  <a:cubicBezTo>
                    <a:pt x="369" y="116"/>
                    <a:pt x="371" y="118"/>
                    <a:pt x="371" y="120"/>
                  </a:cubicBezTo>
                  <a:cubicBezTo>
                    <a:pt x="371" y="122"/>
                    <a:pt x="369" y="125"/>
                    <a:pt x="366" y="125"/>
                  </a:cubicBezTo>
                  <a:cubicBezTo>
                    <a:pt x="362" y="125"/>
                    <a:pt x="358" y="125"/>
                    <a:pt x="354" y="125"/>
                  </a:cubicBezTo>
                  <a:close/>
                  <a:moveTo>
                    <a:pt x="326" y="124"/>
                  </a:moveTo>
                  <a:cubicBezTo>
                    <a:pt x="326" y="124"/>
                    <a:pt x="326" y="124"/>
                    <a:pt x="326" y="124"/>
                  </a:cubicBezTo>
                  <a:cubicBezTo>
                    <a:pt x="319" y="124"/>
                    <a:pt x="312" y="123"/>
                    <a:pt x="305" y="123"/>
                  </a:cubicBezTo>
                  <a:cubicBezTo>
                    <a:pt x="303" y="122"/>
                    <a:pt x="301" y="120"/>
                    <a:pt x="301" y="118"/>
                  </a:cubicBezTo>
                  <a:cubicBezTo>
                    <a:pt x="301" y="115"/>
                    <a:pt x="303" y="114"/>
                    <a:pt x="306" y="114"/>
                  </a:cubicBezTo>
                  <a:cubicBezTo>
                    <a:pt x="312" y="114"/>
                    <a:pt x="319" y="115"/>
                    <a:pt x="326" y="115"/>
                  </a:cubicBezTo>
                  <a:cubicBezTo>
                    <a:pt x="328" y="115"/>
                    <a:pt x="330" y="117"/>
                    <a:pt x="330" y="120"/>
                  </a:cubicBezTo>
                  <a:cubicBezTo>
                    <a:pt x="330" y="122"/>
                    <a:pt x="328" y="124"/>
                    <a:pt x="326" y="124"/>
                  </a:cubicBezTo>
                  <a:close/>
                  <a:moveTo>
                    <a:pt x="387" y="124"/>
                  </a:moveTo>
                  <a:cubicBezTo>
                    <a:pt x="384" y="124"/>
                    <a:pt x="382" y="122"/>
                    <a:pt x="382" y="120"/>
                  </a:cubicBezTo>
                  <a:cubicBezTo>
                    <a:pt x="382" y="117"/>
                    <a:pt x="384" y="115"/>
                    <a:pt x="386" y="115"/>
                  </a:cubicBezTo>
                  <a:cubicBezTo>
                    <a:pt x="393" y="115"/>
                    <a:pt x="400" y="114"/>
                    <a:pt x="407" y="113"/>
                  </a:cubicBezTo>
                  <a:cubicBezTo>
                    <a:pt x="409" y="113"/>
                    <a:pt x="411" y="115"/>
                    <a:pt x="411" y="117"/>
                  </a:cubicBezTo>
                  <a:cubicBezTo>
                    <a:pt x="412" y="120"/>
                    <a:pt x="410" y="122"/>
                    <a:pt x="407" y="122"/>
                  </a:cubicBezTo>
                  <a:cubicBezTo>
                    <a:pt x="401" y="123"/>
                    <a:pt x="394" y="123"/>
                    <a:pt x="387" y="124"/>
                  </a:cubicBezTo>
                  <a:close/>
                  <a:moveTo>
                    <a:pt x="285" y="121"/>
                  </a:moveTo>
                  <a:cubicBezTo>
                    <a:pt x="285" y="121"/>
                    <a:pt x="285" y="121"/>
                    <a:pt x="285" y="121"/>
                  </a:cubicBezTo>
                  <a:cubicBezTo>
                    <a:pt x="278" y="120"/>
                    <a:pt x="271" y="119"/>
                    <a:pt x="264" y="118"/>
                  </a:cubicBezTo>
                  <a:cubicBezTo>
                    <a:pt x="262" y="118"/>
                    <a:pt x="260" y="115"/>
                    <a:pt x="261" y="113"/>
                  </a:cubicBezTo>
                  <a:cubicBezTo>
                    <a:pt x="261" y="110"/>
                    <a:pt x="263" y="109"/>
                    <a:pt x="266" y="109"/>
                  </a:cubicBezTo>
                  <a:cubicBezTo>
                    <a:pt x="272" y="110"/>
                    <a:pt x="279" y="111"/>
                    <a:pt x="286" y="112"/>
                  </a:cubicBezTo>
                  <a:cubicBezTo>
                    <a:pt x="288" y="112"/>
                    <a:pt x="290" y="114"/>
                    <a:pt x="290" y="117"/>
                  </a:cubicBezTo>
                  <a:cubicBezTo>
                    <a:pt x="289" y="119"/>
                    <a:pt x="287" y="121"/>
                    <a:pt x="285" y="121"/>
                  </a:cubicBezTo>
                  <a:close/>
                  <a:moveTo>
                    <a:pt x="427" y="120"/>
                  </a:moveTo>
                  <a:cubicBezTo>
                    <a:pt x="425" y="120"/>
                    <a:pt x="423" y="119"/>
                    <a:pt x="423" y="116"/>
                  </a:cubicBezTo>
                  <a:cubicBezTo>
                    <a:pt x="422" y="114"/>
                    <a:pt x="424" y="112"/>
                    <a:pt x="427" y="111"/>
                  </a:cubicBezTo>
                  <a:cubicBezTo>
                    <a:pt x="433" y="110"/>
                    <a:pt x="440" y="109"/>
                    <a:pt x="447" y="108"/>
                  </a:cubicBezTo>
                  <a:cubicBezTo>
                    <a:pt x="449" y="108"/>
                    <a:pt x="451" y="110"/>
                    <a:pt x="452" y="112"/>
                  </a:cubicBezTo>
                  <a:cubicBezTo>
                    <a:pt x="452" y="115"/>
                    <a:pt x="450" y="117"/>
                    <a:pt x="448" y="117"/>
                  </a:cubicBezTo>
                  <a:cubicBezTo>
                    <a:pt x="441" y="118"/>
                    <a:pt x="434" y="119"/>
                    <a:pt x="428" y="120"/>
                  </a:cubicBezTo>
                  <a:lnTo>
                    <a:pt x="427" y="120"/>
                  </a:lnTo>
                  <a:close/>
                  <a:moveTo>
                    <a:pt x="245" y="115"/>
                  </a:moveTo>
                  <a:cubicBezTo>
                    <a:pt x="244" y="114"/>
                    <a:pt x="244" y="114"/>
                    <a:pt x="244" y="114"/>
                  </a:cubicBezTo>
                  <a:cubicBezTo>
                    <a:pt x="238" y="113"/>
                    <a:pt x="231" y="112"/>
                    <a:pt x="224" y="110"/>
                  </a:cubicBezTo>
                  <a:cubicBezTo>
                    <a:pt x="222" y="110"/>
                    <a:pt x="220" y="107"/>
                    <a:pt x="221" y="105"/>
                  </a:cubicBezTo>
                  <a:cubicBezTo>
                    <a:pt x="221" y="103"/>
                    <a:pt x="224" y="101"/>
                    <a:pt x="226" y="102"/>
                  </a:cubicBezTo>
                  <a:cubicBezTo>
                    <a:pt x="233" y="103"/>
                    <a:pt x="239" y="104"/>
                    <a:pt x="246" y="106"/>
                  </a:cubicBezTo>
                  <a:cubicBezTo>
                    <a:pt x="248" y="106"/>
                    <a:pt x="250" y="108"/>
                    <a:pt x="249" y="111"/>
                  </a:cubicBezTo>
                  <a:cubicBezTo>
                    <a:pt x="249" y="113"/>
                    <a:pt x="247" y="115"/>
                    <a:pt x="245" y="115"/>
                  </a:cubicBezTo>
                  <a:close/>
                  <a:moveTo>
                    <a:pt x="467" y="114"/>
                  </a:moveTo>
                  <a:cubicBezTo>
                    <a:pt x="465" y="114"/>
                    <a:pt x="463" y="112"/>
                    <a:pt x="463" y="110"/>
                  </a:cubicBezTo>
                  <a:cubicBezTo>
                    <a:pt x="462" y="108"/>
                    <a:pt x="464" y="105"/>
                    <a:pt x="466" y="105"/>
                  </a:cubicBezTo>
                  <a:cubicBezTo>
                    <a:pt x="473" y="104"/>
                    <a:pt x="480" y="102"/>
                    <a:pt x="486" y="101"/>
                  </a:cubicBezTo>
                  <a:cubicBezTo>
                    <a:pt x="489" y="100"/>
                    <a:pt x="491" y="102"/>
                    <a:pt x="491" y="104"/>
                  </a:cubicBezTo>
                  <a:cubicBezTo>
                    <a:pt x="492" y="106"/>
                    <a:pt x="491" y="109"/>
                    <a:pt x="488" y="109"/>
                  </a:cubicBezTo>
                  <a:cubicBezTo>
                    <a:pt x="481" y="111"/>
                    <a:pt x="475" y="112"/>
                    <a:pt x="468" y="114"/>
                  </a:cubicBezTo>
                  <a:lnTo>
                    <a:pt x="467" y="114"/>
                  </a:lnTo>
                  <a:close/>
                  <a:moveTo>
                    <a:pt x="205" y="106"/>
                  </a:moveTo>
                  <a:cubicBezTo>
                    <a:pt x="205" y="106"/>
                    <a:pt x="205" y="106"/>
                    <a:pt x="204" y="105"/>
                  </a:cubicBezTo>
                  <a:cubicBezTo>
                    <a:pt x="198" y="104"/>
                    <a:pt x="191" y="102"/>
                    <a:pt x="185" y="100"/>
                  </a:cubicBezTo>
                  <a:cubicBezTo>
                    <a:pt x="182" y="99"/>
                    <a:pt x="181" y="97"/>
                    <a:pt x="182" y="94"/>
                  </a:cubicBezTo>
                  <a:cubicBezTo>
                    <a:pt x="182" y="92"/>
                    <a:pt x="185" y="91"/>
                    <a:pt x="187" y="91"/>
                  </a:cubicBezTo>
                  <a:cubicBezTo>
                    <a:pt x="194" y="93"/>
                    <a:pt x="200" y="95"/>
                    <a:pt x="207" y="97"/>
                  </a:cubicBezTo>
                  <a:cubicBezTo>
                    <a:pt x="209" y="97"/>
                    <a:pt x="210" y="100"/>
                    <a:pt x="210" y="102"/>
                  </a:cubicBezTo>
                  <a:cubicBezTo>
                    <a:pt x="209" y="104"/>
                    <a:pt x="207" y="106"/>
                    <a:pt x="205" y="106"/>
                  </a:cubicBezTo>
                  <a:close/>
                  <a:moveTo>
                    <a:pt x="507" y="104"/>
                  </a:moveTo>
                  <a:cubicBezTo>
                    <a:pt x="505" y="104"/>
                    <a:pt x="503" y="103"/>
                    <a:pt x="503" y="101"/>
                  </a:cubicBezTo>
                  <a:cubicBezTo>
                    <a:pt x="502" y="99"/>
                    <a:pt x="503" y="96"/>
                    <a:pt x="506" y="96"/>
                  </a:cubicBezTo>
                  <a:cubicBezTo>
                    <a:pt x="512" y="94"/>
                    <a:pt x="519" y="92"/>
                    <a:pt x="525" y="90"/>
                  </a:cubicBezTo>
                  <a:cubicBezTo>
                    <a:pt x="527" y="89"/>
                    <a:pt x="530" y="91"/>
                    <a:pt x="531" y="93"/>
                  </a:cubicBezTo>
                  <a:cubicBezTo>
                    <a:pt x="531" y="95"/>
                    <a:pt x="530" y="98"/>
                    <a:pt x="528" y="99"/>
                  </a:cubicBezTo>
                  <a:cubicBezTo>
                    <a:pt x="521" y="101"/>
                    <a:pt x="515" y="103"/>
                    <a:pt x="508" y="104"/>
                  </a:cubicBezTo>
                  <a:cubicBezTo>
                    <a:pt x="508" y="104"/>
                    <a:pt x="507" y="104"/>
                    <a:pt x="507" y="104"/>
                  </a:cubicBezTo>
                  <a:close/>
                  <a:moveTo>
                    <a:pt x="167" y="94"/>
                  </a:moveTo>
                  <a:cubicBezTo>
                    <a:pt x="166" y="94"/>
                    <a:pt x="166" y="94"/>
                    <a:pt x="165" y="94"/>
                  </a:cubicBezTo>
                  <a:cubicBezTo>
                    <a:pt x="159" y="92"/>
                    <a:pt x="152" y="89"/>
                    <a:pt x="146" y="87"/>
                  </a:cubicBezTo>
                  <a:cubicBezTo>
                    <a:pt x="143" y="86"/>
                    <a:pt x="142" y="83"/>
                    <a:pt x="143" y="81"/>
                  </a:cubicBezTo>
                  <a:cubicBezTo>
                    <a:pt x="144" y="79"/>
                    <a:pt x="147" y="78"/>
                    <a:pt x="149" y="79"/>
                  </a:cubicBezTo>
                  <a:cubicBezTo>
                    <a:pt x="155" y="81"/>
                    <a:pt x="162" y="83"/>
                    <a:pt x="168" y="85"/>
                  </a:cubicBezTo>
                  <a:cubicBezTo>
                    <a:pt x="170" y="86"/>
                    <a:pt x="171" y="89"/>
                    <a:pt x="171" y="91"/>
                  </a:cubicBezTo>
                  <a:cubicBezTo>
                    <a:pt x="170" y="93"/>
                    <a:pt x="168" y="94"/>
                    <a:pt x="167" y="94"/>
                  </a:cubicBezTo>
                  <a:close/>
                  <a:moveTo>
                    <a:pt x="546" y="93"/>
                  </a:moveTo>
                  <a:cubicBezTo>
                    <a:pt x="544" y="93"/>
                    <a:pt x="542" y="91"/>
                    <a:pt x="541" y="90"/>
                  </a:cubicBezTo>
                  <a:cubicBezTo>
                    <a:pt x="541" y="87"/>
                    <a:pt x="542" y="85"/>
                    <a:pt x="544" y="84"/>
                  </a:cubicBezTo>
                  <a:cubicBezTo>
                    <a:pt x="550" y="82"/>
                    <a:pt x="557" y="79"/>
                    <a:pt x="563" y="77"/>
                  </a:cubicBezTo>
                  <a:cubicBezTo>
                    <a:pt x="565" y="76"/>
                    <a:pt x="568" y="77"/>
                    <a:pt x="569" y="80"/>
                  </a:cubicBezTo>
                  <a:cubicBezTo>
                    <a:pt x="570" y="82"/>
                    <a:pt x="569" y="84"/>
                    <a:pt x="566" y="85"/>
                  </a:cubicBezTo>
                  <a:cubicBezTo>
                    <a:pt x="560" y="88"/>
                    <a:pt x="554" y="90"/>
                    <a:pt x="547" y="92"/>
                  </a:cubicBezTo>
                  <a:cubicBezTo>
                    <a:pt x="547" y="92"/>
                    <a:pt x="546" y="93"/>
                    <a:pt x="546" y="93"/>
                  </a:cubicBezTo>
                  <a:close/>
                  <a:moveTo>
                    <a:pt x="128" y="80"/>
                  </a:moveTo>
                  <a:cubicBezTo>
                    <a:pt x="128" y="80"/>
                    <a:pt x="127" y="80"/>
                    <a:pt x="127" y="79"/>
                  </a:cubicBezTo>
                  <a:cubicBezTo>
                    <a:pt x="120" y="77"/>
                    <a:pt x="114" y="74"/>
                    <a:pt x="108" y="71"/>
                  </a:cubicBezTo>
                  <a:cubicBezTo>
                    <a:pt x="106" y="70"/>
                    <a:pt x="105" y="67"/>
                    <a:pt x="106" y="65"/>
                  </a:cubicBezTo>
                  <a:cubicBezTo>
                    <a:pt x="107" y="63"/>
                    <a:pt x="109" y="62"/>
                    <a:pt x="112" y="63"/>
                  </a:cubicBezTo>
                  <a:cubicBezTo>
                    <a:pt x="118" y="66"/>
                    <a:pt x="124" y="69"/>
                    <a:pt x="130" y="71"/>
                  </a:cubicBezTo>
                  <a:cubicBezTo>
                    <a:pt x="132" y="72"/>
                    <a:pt x="134" y="75"/>
                    <a:pt x="133" y="77"/>
                  </a:cubicBezTo>
                  <a:cubicBezTo>
                    <a:pt x="132" y="79"/>
                    <a:pt x="130" y="80"/>
                    <a:pt x="128" y="80"/>
                  </a:cubicBezTo>
                  <a:close/>
                  <a:moveTo>
                    <a:pt x="92" y="63"/>
                  </a:moveTo>
                  <a:cubicBezTo>
                    <a:pt x="91" y="63"/>
                    <a:pt x="90" y="63"/>
                    <a:pt x="90" y="62"/>
                  </a:cubicBezTo>
                  <a:cubicBezTo>
                    <a:pt x="83" y="59"/>
                    <a:pt x="77" y="56"/>
                    <a:pt x="71" y="53"/>
                  </a:cubicBezTo>
                  <a:cubicBezTo>
                    <a:pt x="69" y="52"/>
                    <a:pt x="68" y="49"/>
                    <a:pt x="70" y="47"/>
                  </a:cubicBezTo>
                  <a:cubicBezTo>
                    <a:pt x="71" y="45"/>
                    <a:pt x="73" y="44"/>
                    <a:pt x="76" y="45"/>
                  </a:cubicBezTo>
                  <a:cubicBezTo>
                    <a:pt x="81" y="48"/>
                    <a:pt x="87" y="51"/>
                    <a:pt x="94" y="54"/>
                  </a:cubicBezTo>
                  <a:cubicBezTo>
                    <a:pt x="96" y="55"/>
                    <a:pt x="97" y="58"/>
                    <a:pt x="95" y="60"/>
                  </a:cubicBezTo>
                  <a:cubicBezTo>
                    <a:pt x="95" y="62"/>
                    <a:pt x="93" y="63"/>
                    <a:pt x="92" y="63"/>
                  </a:cubicBezTo>
                  <a:close/>
                  <a:moveTo>
                    <a:pt x="56" y="43"/>
                  </a:moveTo>
                  <a:cubicBezTo>
                    <a:pt x="55" y="43"/>
                    <a:pt x="54" y="43"/>
                    <a:pt x="54" y="43"/>
                  </a:cubicBezTo>
                  <a:cubicBezTo>
                    <a:pt x="48" y="39"/>
                    <a:pt x="42" y="36"/>
                    <a:pt x="36" y="32"/>
                  </a:cubicBezTo>
                  <a:cubicBezTo>
                    <a:pt x="34" y="31"/>
                    <a:pt x="33" y="28"/>
                    <a:pt x="35" y="26"/>
                  </a:cubicBezTo>
                  <a:cubicBezTo>
                    <a:pt x="36" y="24"/>
                    <a:pt x="39" y="23"/>
                    <a:pt x="41" y="24"/>
                  </a:cubicBezTo>
                  <a:cubicBezTo>
                    <a:pt x="47" y="28"/>
                    <a:pt x="52" y="32"/>
                    <a:pt x="58" y="35"/>
                  </a:cubicBezTo>
                  <a:cubicBezTo>
                    <a:pt x="60" y="36"/>
                    <a:pt x="61" y="39"/>
                    <a:pt x="60" y="41"/>
                  </a:cubicBezTo>
                  <a:cubicBezTo>
                    <a:pt x="59" y="42"/>
                    <a:pt x="57" y="43"/>
                    <a:pt x="56" y="43"/>
                  </a:cubicBezTo>
                  <a:close/>
                  <a:moveTo>
                    <a:pt x="22" y="21"/>
                  </a:moveTo>
                  <a:cubicBezTo>
                    <a:pt x="21" y="21"/>
                    <a:pt x="20" y="21"/>
                    <a:pt x="19" y="21"/>
                  </a:cubicBezTo>
                  <a:cubicBezTo>
                    <a:pt x="14" y="17"/>
                    <a:pt x="8" y="13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3" y="5"/>
                    <a:pt x="19" y="9"/>
                    <a:pt x="24" y="13"/>
                  </a:cubicBezTo>
                  <a:cubicBezTo>
                    <a:pt x="26" y="15"/>
                    <a:pt x="27" y="17"/>
                    <a:pt x="25" y="19"/>
                  </a:cubicBezTo>
                  <a:cubicBezTo>
                    <a:pt x="24" y="21"/>
                    <a:pt x="23" y="21"/>
                    <a:pt x="22" y="21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ṥlïḑè"/>
            <p:cNvSpPr/>
            <p:nvPr/>
          </p:nvSpPr>
          <p:spPr bwMode="auto">
            <a:xfrm>
              <a:off x="6954838" y="5273676"/>
              <a:ext cx="69850" cy="50800"/>
            </a:xfrm>
            <a:custGeom>
              <a:avLst/>
              <a:gdLst>
                <a:gd name="T0" fmla="*/ 5 w 19"/>
                <a:gd name="T1" fmla="*/ 14 h 14"/>
                <a:gd name="T2" fmla="*/ 0 w 19"/>
                <a:gd name="T3" fmla="*/ 11 h 14"/>
                <a:gd name="T4" fmla="*/ 3 w 19"/>
                <a:gd name="T5" fmla="*/ 5 h 14"/>
                <a:gd name="T6" fmla="*/ 12 w 19"/>
                <a:gd name="T7" fmla="*/ 1 h 14"/>
                <a:gd name="T8" fmla="*/ 18 w 19"/>
                <a:gd name="T9" fmla="*/ 4 h 14"/>
                <a:gd name="T10" fmla="*/ 15 w 19"/>
                <a:gd name="T11" fmla="*/ 10 h 14"/>
                <a:gd name="T12" fmla="*/ 6 w 19"/>
                <a:gd name="T13" fmla="*/ 14 h 14"/>
                <a:gd name="T14" fmla="*/ 5 w 19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4">
                  <a:moveTo>
                    <a:pt x="5" y="14"/>
                  </a:moveTo>
                  <a:cubicBezTo>
                    <a:pt x="3" y="14"/>
                    <a:pt x="1" y="13"/>
                    <a:pt x="0" y="11"/>
                  </a:cubicBezTo>
                  <a:cubicBezTo>
                    <a:pt x="0" y="9"/>
                    <a:pt x="1" y="6"/>
                    <a:pt x="3" y="5"/>
                  </a:cubicBezTo>
                  <a:cubicBezTo>
                    <a:pt x="6" y="4"/>
                    <a:pt x="9" y="3"/>
                    <a:pt x="12" y="1"/>
                  </a:cubicBezTo>
                  <a:cubicBezTo>
                    <a:pt x="14" y="0"/>
                    <a:pt x="17" y="1"/>
                    <a:pt x="18" y="4"/>
                  </a:cubicBezTo>
                  <a:cubicBezTo>
                    <a:pt x="19" y="6"/>
                    <a:pt x="18" y="9"/>
                    <a:pt x="15" y="10"/>
                  </a:cubicBezTo>
                  <a:cubicBezTo>
                    <a:pt x="12" y="11"/>
                    <a:pt x="9" y="12"/>
                    <a:pt x="6" y="14"/>
                  </a:cubicBezTo>
                  <a:cubicBezTo>
                    <a:pt x="6" y="14"/>
                    <a:pt x="5" y="14"/>
                    <a:pt x="5" y="14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îšļiḑê"/>
            <p:cNvSpPr/>
            <p:nvPr/>
          </p:nvSpPr>
          <p:spPr bwMode="auto">
            <a:xfrm>
              <a:off x="4084638" y="2438401"/>
              <a:ext cx="217488" cy="76200"/>
            </a:xfrm>
            <a:custGeom>
              <a:avLst/>
              <a:gdLst>
                <a:gd name="T0" fmla="*/ 5 w 60"/>
                <a:gd name="T1" fmla="*/ 21 h 21"/>
                <a:gd name="T2" fmla="*/ 0 w 60"/>
                <a:gd name="T3" fmla="*/ 18 h 21"/>
                <a:gd name="T4" fmla="*/ 4 w 60"/>
                <a:gd name="T5" fmla="*/ 12 h 21"/>
                <a:gd name="T6" fmla="*/ 54 w 60"/>
                <a:gd name="T7" fmla="*/ 1 h 21"/>
                <a:gd name="T8" fmla="*/ 59 w 60"/>
                <a:gd name="T9" fmla="*/ 4 h 21"/>
                <a:gd name="T10" fmla="*/ 56 w 60"/>
                <a:gd name="T11" fmla="*/ 9 h 21"/>
                <a:gd name="T12" fmla="*/ 6 w 60"/>
                <a:gd name="T13" fmla="*/ 21 h 21"/>
                <a:gd name="T14" fmla="*/ 5 w 6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1">
                  <a:moveTo>
                    <a:pt x="5" y="21"/>
                  </a:moveTo>
                  <a:cubicBezTo>
                    <a:pt x="3" y="21"/>
                    <a:pt x="1" y="20"/>
                    <a:pt x="0" y="18"/>
                  </a:cubicBezTo>
                  <a:cubicBezTo>
                    <a:pt x="0" y="15"/>
                    <a:pt x="1" y="13"/>
                    <a:pt x="4" y="1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0"/>
                    <a:pt x="58" y="2"/>
                    <a:pt x="59" y="4"/>
                  </a:cubicBezTo>
                  <a:cubicBezTo>
                    <a:pt x="60" y="6"/>
                    <a:pt x="58" y="9"/>
                    <a:pt x="56" y="9"/>
                  </a:cubicBezTo>
                  <a:cubicBezTo>
                    <a:pt x="6" y="21"/>
                    <a:pt x="6" y="21"/>
                    <a:pt x="6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išḷïḓe"/>
            <p:cNvSpPr/>
            <p:nvPr/>
          </p:nvSpPr>
          <p:spPr bwMode="auto">
            <a:xfrm>
              <a:off x="4152900" y="2370138"/>
              <a:ext cx="76200" cy="212725"/>
            </a:xfrm>
            <a:custGeom>
              <a:avLst/>
              <a:gdLst>
                <a:gd name="T0" fmla="*/ 16 w 21"/>
                <a:gd name="T1" fmla="*/ 59 h 59"/>
                <a:gd name="T2" fmla="*/ 12 w 21"/>
                <a:gd name="T3" fmla="*/ 56 h 59"/>
                <a:gd name="T4" fmla="*/ 1 w 21"/>
                <a:gd name="T5" fmla="*/ 6 h 59"/>
                <a:gd name="T6" fmla="*/ 4 w 21"/>
                <a:gd name="T7" fmla="*/ 0 h 59"/>
                <a:gd name="T8" fmla="*/ 9 w 21"/>
                <a:gd name="T9" fmla="*/ 4 h 59"/>
                <a:gd name="T10" fmla="*/ 21 w 21"/>
                <a:gd name="T11" fmla="*/ 54 h 59"/>
                <a:gd name="T12" fmla="*/ 17 w 21"/>
                <a:gd name="T13" fmla="*/ 59 h 59"/>
                <a:gd name="T14" fmla="*/ 16 w 21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9">
                  <a:moveTo>
                    <a:pt x="16" y="59"/>
                  </a:moveTo>
                  <a:cubicBezTo>
                    <a:pt x="14" y="59"/>
                    <a:pt x="13" y="58"/>
                    <a:pt x="12" y="5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9" y="1"/>
                    <a:pt x="9" y="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6"/>
                    <a:pt x="20" y="59"/>
                    <a:pt x="17" y="59"/>
                  </a:cubicBezTo>
                  <a:lnTo>
                    <a:pt x="16" y="59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ṣḷíḓê"/>
            <p:cNvSpPr/>
            <p:nvPr/>
          </p:nvSpPr>
          <p:spPr bwMode="auto">
            <a:xfrm>
              <a:off x="7673975" y="4627563"/>
              <a:ext cx="215900" cy="76200"/>
            </a:xfrm>
            <a:custGeom>
              <a:avLst/>
              <a:gdLst>
                <a:gd name="T0" fmla="*/ 5 w 60"/>
                <a:gd name="T1" fmla="*/ 21 h 21"/>
                <a:gd name="T2" fmla="*/ 0 w 60"/>
                <a:gd name="T3" fmla="*/ 18 h 21"/>
                <a:gd name="T4" fmla="*/ 4 w 60"/>
                <a:gd name="T5" fmla="*/ 12 h 21"/>
                <a:gd name="T6" fmla="*/ 54 w 60"/>
                <a:gd name="T7" fmla="*/ 1 h 21"/>
                <a:gd name="T8" fmla="*/ 59 w 60"/>
                <a:gd name="T9" fmla="*/ 4 h 21"/>
                <a:gd name="T10" fmla="*/ 56 w 60"/>
                <a:gd name="T11" fmla="*/ 10 h 21"/>
                <a:gd name="T12" fmla="*/ 6 w 60"/>
                <a:gd name="T13" fmla="*/ 21 h 21"/>
                <a:gd name="T14" fmla="*/ 5 w 6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1">
                  <a:moveTo>
                    <a:pt x="5" y="21"/>
                  </a:moveTo>
                  <a:cubicBezTo>
                    <a:pt x="3" y="21"/>
                    <a:pt x="1" y="20"/>
                    <a:pt x="0" y="18"/>
                  </a:cubicBezTo>
                  <a:cubicBezTo>
                    <a:pt x="0" y="15"/>
                    <a:pt x="1" y="13"/>
                    <a:pt x="4" y="1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0"/>
                    <a:pt x="59" y="2"/>
                    <a:pt x="59" y="4"/>
                  </a:cubicBezTo>
                  <a:cubicBezTo>
                    <a:pt x="60" y="7"/>
                    <a:pt x="58" y="9"/>
                    <a:pt x="56" y="10"/>
                  </a:cubicBezTo>
                  <a:cubicBezTo>
                    <a:pt x="6" y="21"/>
                    <a:pt x="6" y="21"/>
                    <a:pt x="6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ṩ1iḍé"/>
            <p:cNvSpPr/>
            <p:nvPr/>
          </p:nvSpPr>
          <p:spPr bwMode="auto">
            <a:xfrm>
              <a:off x="7742238" y="4559301"/>
              <a:ext cx="76200" cy="212725"/>
            </a:xfrm>
            <a:custGeom>
              <a:avLst/>
              <a:gdLst>
                <a:gd name="T0" fmla="*/ 16 w 21"/>
                <a:gd name="T1" fmla="*/ 59 h 59"/>
                <a:gd name="T2" fmla="*/ 12 w 21"/>
                <a:gd name="T3" fmla="*/ 56 h 59"/>
                <a:gd name="T4" fmla="*/ 1 w 21"/>
                <a:gd name="T5" fmla="*/ 6 h 59"/>
                <a:gd name="T6" fmla="*/ 4 w 21"/>
                <a:gd name="T7" fmla="*/ 1 h 59"/>
                <a:gd name="T8" fmla="*/ 9 w 21"/>
                <a:gd name="T9" fmla="*/ 4 h 59"/>
                <a:gd name="T10" fmla="*/ 21 w 21"/>
                <a:gd name="T11" fmla="*/ 54 h 59"/>
                <a:gd name="T12" fmla="*/ 17 w 21"/>
                <a:gd name="T13" fmla="*/ 59 h 59"/>
                <a:gd name="T14" fmla="*/ 16 w 21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9">
                  <a:moveTo>
                    <a:pt x="16" y="59"/>
                  </a:moveTo>
                  <a:cubicBezTo>
                    <a:pt x="14" y="59"/>
                    <a:pt x="13" y="58"/>
                    <a:pt x="12" y="5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6" y="0"/>
                    <a:pt x="9" y="2"/>
                    <a:pt x="9" y="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6"/>
                    <a:pt x="20" y="59"/>
                    <a:pt x="17" y="59"/>
                  </a:cubicBezTo>
                  <a:lnTo>
                    <a:pt x="16" y="59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işliďe"/>
            <p:cNvSpPr/>
            <p:nvPr/>
          </p:nvSpPr>
          <p:spPr bwMode="auto">
            <a:xfrm>
              <a:off x="3829050" y="4516438"/>
              <a:ext cx="212725" cy="96838"/>
            </a:xfrm>
            <a:custGeom>
              <a:avLst/>
              <a:gdLst>
                <a:gd name="T0" fmla="*/ 5 w 59"/>
                <a:gd name="T1" fmla="*/ 27 h 27"/>
                <a:gd name="T2" fmla="*/ 1 w 59"/>
                <a:gd name="T3" fmla="*/ 24 h 27"/>
                <a:gd name="T4" fmla="*/ 4 w 59"/>
                <a:gd name="T5" fmla="*/ 18 h 27"/>
                <a:gd name="T6" fmla="*/ 52 w 59"/>
                <a:gd name="T7" fmla="*/ 1 h 27"/>
                <a:gd name="T8" fmla="*/ 58 w 59"/>
                <a:gd name="T9" fmla="*/ 3 h 27"/>
                <a:gd name="T10" fmla="*/ 55 w 59"/>
                <a:gd name="T11" fmla="*/ 9 h 27"/>
                <a:gd name="T12" fmla="*/ 7 w 59"/>
                <a:gd name="T13" fmla="*/ 26 h 27"/>
                <a:gd name="T14" fmla="*/ 5 w 59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27">
                  <a:moveTo>
                    <a:pt x="5" y="27"/>
                  </a:moveTo>
                  <a:cubicBezTo>
                    <a:pt x="3" y="27"/>
                    <a:pt x="2" y="25"/>
                    <a:pt x="1" y="24"/>
                  </a:cubicBezTo>
                  <a:cubicBezTo>
                    <a:pt x="0" y="21"/>
                    <a:pt x="1" y="19"/>
                    <a:pt x="4" y="18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7" y="1"/>
                    <a:pt x="58" y="3"/>
                  </a:cubicBezTo>
                  <a:cubicBezTo>
                    <a:pt x="59" y="6"/>
                    <a:pt x="57" y="8"/>
                    <a:pt x="55" y="9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7"/>
                    <a:pt x="5" y="27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iṣ1íḋé"/>
            <p:cNvSpPr/>
            <p:nvPr/>
          </p:nvSpPr>
          <p:spPr bwMode="auto">
            <a:xfrm>
              <a:off x="3886200" y="4459288"/>
              <a:ext cx="98425" cy="207963"/>
            </a:xfrm>
            <a:custGeom>
              <a:avLst/>
              <a:gdLst>
                <a:gd name="T0" fmla="*/ 22 w 27"/>
                <a:gd name="T1" fmla="*/ 58 h 58"/>
                <a:gd name="T2" fmla="*/ 18 w 27"/>
                <a:gd name="T3" fmla="*/ 55 h 58"/>
                <a:gd name="T4" fmla="*/ 0 w 27"/>
                <a:gd name="T5" fmla="*/ 7 h 58"/>
                <a:gd name="T6" fmla="*/ 3 w 27"/>
                <a:gd name="T7" fmla="*/ 1 h 58"/>
                <a:gd name="T8" fmla="*/ 9 w 27"/>
                <a:gd name="T9" fmla="*/ 4 h 58"/>
                <a:gd name="T10" fmla="*/ 26 w 27"/>
                <a:gd name="T11" fmla="*/ 52 h 58"/>
                <a:gd name="T12" fmla="*/ 24 w 27"/>
                <a:gd name="T13" fmla="*/ 58 h 58"/>
                <a:gd name="T14" fmla="*/ 22 w 2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58">
                  <a:moveTo>
                    <a:pt x="22" y="58"/>
                  </a:moveTo>
                  <a:cubicBezTo>
                    <a:pt x="20" y="58"/>
                    <a:pt x="19" y="57"/>
                    <a:pt x="18" y="5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9" y="4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7" y="54"/>
                    <a:pt x="26" y="57"/>
                    <a:pt x="24" y="58"/>
                  </a:cubicBezTo>
                  <a:cubicBezTo>
                    <a:pt x="23" y="58"/>
                    <a:pt x="23" y="58"/>
                    <a:pt x="22" y="58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śľîdé"/>
            <p:cNvSpPr/>
            <p:nvPr/>
          </p:nvSpPr>
          <p:spPr bwMode="auto">
            <a:xfrm>
              <a:off x="7713663" y="1209676"/>
              <a:ext cx="136525" cy="193675"/>
            </a:xfrm>
            <a:custGeom>
              <a:avLst/>
              <a:gdLst>
                <a:gd name="T0" fmla="*/ 5 w 38"/>
                <a:gd name="T1" fmla="*/ 54 h 54"/>
                <a:gd name="T2" fmla="*/ 3 w 38"/>
                <a:gd name="T3" fmla="*/ 53 h 54"/>
                <a:gd name="T4" fmla="*/ 2 w 38"/>
                <a:gd name="T5" fmla="*/ 47 h 54"/>
                <a:gd name="T6" fmla="*/ 29 w 38"/>
                <a:gd name="T7" fmla="*/ 3 h 54"/>
                <a:gd name="T8" fmla="*/ 35 w 38"/>
                <a:gd name="T9" fmla="*/ 2 h 54"/>
                <a:gd name="T10" fmla="*/ 36 w 38"/>
                <a:gd name="T11" fmla="*/ 8 h 54"/>
                <a:gd name="T12" fmla="*/ 9 w 38"/>
                <a:gd name="T13" fmla="*/ 51 h 54"/>
                <a:gd name="T14" fmla="*/ 5 w 38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4">
                  <a:moveTo>
                    <a:pt x="5" y="54"/>
                  </a:moveTo>
                  <a:cubicBezTo>
                    <a:pt x="5" y="54"/>
                    <a:pt x="4" y="53"/>
                    <a:pt x="3" y="53"/>
                  </a:cubicBezTo>
                  <a:cubicBezTo>
                    <a:pt x="1" y="52"/>
                    <a:pt x="0" y="49"/>
                    <a:pt x="2" y="47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1"/>
                    <a:pt x="33" y="0"/>
                    <a:pt x="35" y="2"/>
                  </a:cubicBezTo>
                  <a:cubicBezTo>
                    <a:pt x="37" y="3"/>
                    <a:pt x="38" y="6"/>
                    <a:pt x="36" y="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8" y="53"/>
                    <a:pt x="7" y="54"/>
                    <a:pt x="5" y="54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ïślíde"/>
            <p:cNvSpPr/>
            <p:nvPr/>
          </p:nvSpPr>
          <p:spPr bwMode="auto">
            <a:xfrm>
              <a:off x="7685088" y="1241426"/>
              <a:ext cx="195263" cy="130175"/>
            </a:xfrm>
            <a:custGeom>
              <a:avLst/>
              <a:gdLst>
                <a:gd name="T0" fmla="*/ 49 w 54"/>
                <a:gd name="T1" fmla="*/ 36 h 36"/>
                <a:gd name="T2" fmla="*/ 46 w 54"/>
                <a:gd name="T3" fmla="*/ 36 h 36"/>
                <a:gd name="T4" fmla="*/ 3 w 54"/>
                <a:gd name="T5" fmla="*/ 8 h 36"/>
                <a:gd name="T6" fmla="*/ 2 w 54"/>
                <a:gd name="T7" fmla="*/ 2 h 36"/>
                <a:gd name="T8" fmla="*/ 8 w 54"/>
                <a:gd name="T9" fmla="*/ 1 h 36"/>
                <a:gd name="T10" fmla="*/ 51 w 54"/>
                <a:gd name="T11" fmla="*/ 28 h 36"/>
                <a:gd name="T12" fmla="*/ 53 w 54"/>
                <a:gd name="T13" fmla="*/ 34 h 36"/>
                <a:gd name="T14" fmla="*/ 49 w 54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36">
                  <a:moveTo>
                    <a:pt x="49" y="36"/>
                  </a:moveTo>
                  <a:cubicBezTo>
                    <a:pt x="48" y="36"/>
                    <a:pt x="47" y="36"/>
                    <a:pt x="46" y="3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3" y="29"/>
                    <a:pt x="54" y="32"/>
                    <a:pt x="53" y="34"/>
                  </a:cubicBezTo>
                  <a:cubicBezTo>
                    <a:pt x="52" y="36"/>
                    <a:pt x="50" y="36"/>
                    <a:pt x="49" y="36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íşḷíḓe"/>
            <p:cNvSpPr/>
            <p:nvPr/>
          </p:nvSpPr>
          <p:spPr bwMode="auto">
            <a:xfrm>
              <a:off x="7818438" y="1576388"/>
              <a:ext cx="53975" cy="55563"/>
            </a:xfrm>
            <a:custGeom>
              <a:avLst/>
              <a:gdLst>
                <a:gd name="T0" fmla="*/ 1 w 15"/>
                <a:gd name="T1" fmla="*/ 9 h 15"/>
                <a:gd name="T2" fmla="*/ 9 w 15"/>
                <a:gd name="T3" fmla="*/ 14 h 15"/>
                <a:gd name="T4" fmla="*/ 14 w 15"/>
                <a:gd name="T5" fmla="*/ 6 h 15"/>
                <a:gd name="T6" fmla="*/ 6 w 15"/>
                <a:gd name="T7" fmla="*/ 1 h 15"/>
                <a:gd name="T8" fmla="*/ 1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9"/>
                  </a:moveTo>
                  <a:cubicBezTo>
                    <a:pt x="2" y="13"/>
                    <a:pt x="6" y="15"/>
                    <a:pt x="9" y="14"/>
                  </a:cubicBezTo>
                  <a:cubicBezTo>
                    <a:pt x="13" y="13"/>
                    <a:pt x="15" y="10"/>
                    <a:pt x="14" y="6"/>
                  </a:cubicBezTo>
                  <a:cubicBezTo>
                    <a:pt x="13" y="3"/>
                    <a:pt x="10" y="0"/>
                    <a:pt x="6" y="1"/>
                  </a:cubicBezTo>
                  <a:cubicBezTo>
                    <a:pt x="3" y="2"/>
                    <a:pt x="0" y="6"/>
                    <a:pt x="1" y="9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iṥľidé"/>
            <p:cNvSpPr/>
            <p:nvPr/>
          </p:nvSpPr>
          <p:spPr bwMode="auto">
            <a:xfrm>
              <a:off x="3698875" y="5064126"/>
              <a:ext cx="53975" cy="53975"/>
            </a:xfrm>
            <a:custGeom>
              <a:avLst/>
              <a:gdLst>
                <a:gd name="T0" fmla="*/ 1 w 15"/>
                <a:gd name="T1" fmla="*/ 9 h 15"/>
                <a:gd name="T2" fmla="*/ 9 w 15"/>
                <a:gd name="T3" fmla="*/ 14 h 15"/>
                <a:gd name="T4" fmla="*/ 14 w 15"/>
                <a:gd name="T5" fmla="*/ 6 h 15"/>
                <a:gd name="T6" fmla="*/ 6 w 15"/>
                <a:gd name="T7" fmla="*/ 1 h 15"/>
                <a:gd name="T8" fmla="*/ 1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9"/>
                  </a:moveTo>
                  <a:cubicBezTo>
                    <a:pt x="2" y="13"/>
                    <a:pt x="6" y="15"/>
                    <a:pt x="9" y="14"/>
                  </a:cubicBezTo>
                  <a:cubicBezTo>
                    <a:pt x="13" y="13"/>
                    <a:pt x="15" y="10"/>
                    <a:pt x="14" y="6"/>
                  </a:cubicBezTo>
                  <a:cubicBezTo>
                    <a:pt x="14" y="3"/>
                    <a:pt x="10" y="0"/>
                    <a:pt x="6" y="1"/>
                  </a:cubicBezTo>
                  <a:cubicBezTo>
                    <a:pt x="3" y="2"/>
                    <a:pt x="0" y="6"/>
                    <a:pt x="1" y="9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ïSḻîḓe"/>
            <p:cNvSpPr/>
            <p:nvPr/>
          </p:nvSpPr>
          <p:spPr bwMode="auto">
            <a:xfrm>
              <a:off x="3741738" y="2392363"/>
              <a:ext cx="53975" cy="53975"/>
            </a:xfrm>
            <a:custGeom>
              <a:avLst/>
              <a:gdLst>
                <a:gd name="T0" fmla="*/ 1 w 15"/>
                <a:gd name="T1" fmla="*/ 9 h 15"/>
                <a:gd name="T2" fmla="*/ 9 w 15"/>
                <a:gd name="T3" fmla="*/ 14 h 15"/>
                <a:gd name="T4" fmla="*/ 14 w 15"/>
                <a:gd name="T5" fmla="*/ 6 h 15"/>
                <a:gd name="T6" fmla="*/ 6 w 15"/>
                <a:gd name="T7" fmla="*/ 1 h 15"/>
                <a:gd name="T8" fmla="*/ 1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9"/>
                  </a:moveTo>
                  <a:cubicBezTo>
                    <a:pt x="2" y="12"/>
                    <a:pt x="6" y="15"/>
                    <a:pt x="9" y="14"/>
                  </a:cubicBezTo>
                  <a:cubicBezTo>
                    <a:pt x="13" y="13"/>
                    <a:pt x="15" y="9"/>
                    <a:pt x="14" y="6"/>
                  </a:cubicBezTo>
                  <a:cubicBezTo>
                    <a:pt x="14" y="2"/>
                    <a:pt x="10" y="0"/>
                    <a:pt x="6" y="1"/>
                  </a:cubicBezTo>
                  <a:cubicBezTo>
                    <a:pt x="3" y="2"/>
                    <a:pt x="0" y="5"/>
                    <a:pt x="1" y="9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iSľiďè"/>
            <p:cNvSpPr/>
            <p:nvPr/>
          </p:nvSpPr>
          <p:spPr bwMode="auto">
            <a:xfrm>
              <a:off x="7164388" y="5781676"/>
              <a:ext cx="53975" cy="50800"/>
            </a:xfrm>
            <a:custGeom>
              <a:avLst/>
              <a:gdLst>
                <a:gd name="T0" fmla="*/ 1 w 15"/>
                <a:gd name="T1" fmla="*/ 9 h 14"/>
                <a:gd name="T2" fmla="*/ 9 w 15"/>
                <a:gd name="T3" fmla="*/ 14 h 14"/>
                <a:gd name="T4" fmla="*/ 14 w 15"/>
                <a:gd name="T5" fmla="*/ 6 h 14"/>
                <a:gd name="T6" fmla="*/ 6 w 15"/>
                <a:gd name="T7" fmla="*/ 1 h 14"/>
                <a:gd name="T8" fmla="*/ 1 w 15"/>
                <a:gd name="T9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1" y="9"/>
                  </a:moveTo>
                  <a:cubicBezTo>
                    <a:pt x="2" y="12"/>
                    <a:pt x="6" y="14"/>
                    <a:pt x="9" y="14"/>
                  </a:cubicBezTo>
                  <a:cubicBezTo>
                    <a:pt x="13" y="13"/>
                    <a:pt x="15" y="9"/>
                    <a:pt x="14" y="6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3" y="1"/>
                    <a:pt x="0" y="5"/>
                    <a:pt x="1" y="9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îṡľîḍe"/>
            <p:cNvSpPr/>
            <p:nvPr/>
          </p:nvSpPr>
          <p:spPr bwMode="auto">
            <a:xfrm>
              <a:off x="5413375" y="2230438"/>
              <a:ext cx="350838" cy="465138"/>
            </a:xfrm>
            <a:custGeom>
              <a:avLst/>
              <a:gdLst>
                <a:gd name="T0" fmla="*/ 49 w 97"/>
                <a:gd name="T1" fmla="*/ 129 h 129"/>
                <a:gd name="T2" fmla="*/ 45 w 97"/>
                <a:gd name="T3" fmla="*/ 127 h 129"/>
                <a:gd name="T4" fmla="*/ 11 w 97"/>
                <a:gd name="T5" fmla="*/ 71 h 129"/>
                <a:gd name="T6" fmla="*/ 18 w 97"/>
                <a:gd name="T7" fmla="*/ 17 h 129"/>
                <a:gd name="T8" fmla="*/ 80 w 97"/>
                <a:gd name="T9" fmla="*/ 17 h 129"/>
                <a:gd name="T10" fmla="*/ 86 w 97"/>
                <a:gd name="T11" fmla="*/ 71 h 129"/>
                <a:gd name="T12" fmla="*/ 52 w 97"/>
                <a:gd name="T13" fmla="*/ 127 h 129"/>
                <a:gd name="T14" fmla="*/ 49 w 97"/>
                <a:gd name="T15" fmla="*/ 129 h 129"/>
                <a:gd name="T16" fmla="*/ 19 w 97"/>
                <a:gd name="T17" fmla="*/ 66 h 129"/>
                <a:gd name="T18" fmla="*/ 49 w 97"/>
                <a:gd name="T19" fmla="*/ 116 h 129"/>
                <a:gd name="T20" fmla="*/ 79 w 97"/>
                <a:gd name="T21" fmla="*/ 66 h 129"/>
                <a:gd name="T22" fmla="*/ 73 w 97"/>
                <a:gd name="T23" fmla="*/ 24 h 129"/>
                <a:gd name="T24" fmla="*/ 24 w 97"/>
                <a:gd name="T25" fmla="*/ 24 h 129"/>
                <a:gd name="T26" fmla="*/ 19 w 97"/>
                <a:gd name="T27" fmla="*/ 6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29">
                  <a:moveTo>
                    <a:pt x="49" y="129"/>
                  </a:moveTo>
                  <a:cubicBezTo>
                    <a:pt x="47" y="129"/>
                    <a:pt x="46" y="128"/>
                    <a:pt x="45" y="127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0" y="54"/>
                    <a:pt x="3" y="32"/>
                    <a:pt x="18" y="17"/>
                  </a:cubicBezTo>
                  <a:cubicBezTo>
                    <a:pt x="35" y="0"/>
                    <a:pt x="63" y="0"/>
                    <a:pt x="80" y="17"/>
                  </a:cubicBezTo>
                  <a:cubicBezTo>
                    <a:pt x="94" y="32"/>
                    <a:pt x="97" y="54"/>
                    <a:pt x="86" y="71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8"/>
                    <a:pt x="50" y="129"/>
                    <a:pt x="49" y="129"/>
                  </a:cubicBezTo>
                  <a:close/>
                  <a:moveTo>
                    <a:pt x="19" y="66"/>
                  </a:moveTo>
                  <a:cubicBezTo>
                    <a:pt x="49" y="116"/>
                    <a:pt x="49" y="116"/>
                    <a:pt x="49" y="11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7" y="53"/>
                    <a:pt x="85" y="35"/>
                    <a:pt x="73" y="24"/>
                  </a:cubicBezTo>
                  <a:cubicBezTo>
                    <a:pt x="60" y="10"/>
                    <a:pt x="38" y="10"/>
                    <a:pt x="24" y="24"/>
                  </a:cubicBezTo>
                  <a:cubicBezTo>
                    <a:pt x="12" y="35"/>
                    <a:pt x="10" y="53"/>
                    <a:pt x="19" y="66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íšḻiďe"/>
            <p:cNvSpPr/>
            <p:nvPr/>
          </p:nvSpPr>
          <p:spPr bwMode="auto">
            <a:xfrm>
              <a:off x="5497513" y="2309813"/>
              <a:ext cx="184150" cy="187325"/>
            </a:xfrm>
            <a:custGeom>
              <a:avLst/>
              <a:gdLst>
                <a:gd name="T0" fmla="*/ 26 w 51"/>
                <a:gd name="T1" fmla="*/ 52 h 52"/>
                <a:gd name="T2" fmla="*/ 0 w 51"/>
                <a:gd name="T3" fmla="*/ 26 h 52"/>
                <a:gd name="T4" fmla="*/ 26 w 51"/>
                <a:gd name="T5" fmla="*/ 0 h 52"/>
                <a:gd name="T6" fmla="*/ 51 w 51"/>
                <a:gd name="T7" fmla="*/ 26 h 52"/>
                <a:gd name="T8" fmla="*/ 26 w 51"/>
                <a:gd name="T9" fmla="*/ 52 h 52"/>
                <a:gd name="T10" fmla="*/ 26 w 51"/>
                <a:gd name="T11" fmla="*/ 9 h 52"/>
                <a:gd name="T12" fmla="*/ 9 w 51"/>
                <a:gd name="T13" fmla="*/ 26 h 52"/>
                <a:gd name="T14" fmla="*/ 26 w 51"/>
                <a:gd name="T15" fmla="*/ 43 h 52"/>
                <a:gd name="T16" fmla="*/ 42 w 51"/>
                <a:gd name="T17" fmla="*/ 26 h 52"/>
                <a:gd name="T18" fmla="*/ 26 w 51"/>
                <a:gd name="T19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2">
                  <a:moveTo>
                    <a:pt x="26" y="52"/>
                  </a:move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6" y="52"/>
                  </a:cubicBezTo>
                  <a:close/>
                  <a:moveTo>
                    <a:pt x="26" y="9"/>
                  </a:moveTo>
                  <a:cubicBezTo>
                    <a:pt x="16" y="9"/>
                    <a:pt x="9" y="17"/>
                    <a:pt x="9" y="26"/>
                  </a:cubicBezTo>
                  <a:cubicBezTo>
                    <a:pt x="9" y="35"/>
                    <a:pt x="16" y="43"/>
                    <a:pt x="26" y="43"/>
                  </a:cubicBezTo>
                  <a:cubicBezTo>
                    <a:pt x="35" y="43"/>
                    <a:pt x="42" y="35"/>
                    <a:pt x="42" y="26"/>
                  </a:cubicBezTo>
                  <a:cubicBezTo>
                    <a:pt x="42" y="17"/>
                    <a:pt x="35" y="9"/>
                    <a:pt x="26" y="9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íŝḷiḋé"/>
            <p:cNvSpPr/>
            <p:nvPr/>
          </p:nvSpPr>
          <p:spPr bwMode="auto">
            <a:xfrm>
              <a:off x="6792913" y="4113213"/>
              <a:ext cx="227013" cy="301625"/>
            </a:xfrm>
            <a:custGeom>
              <a:avLst/>
              <a:gdLst>
                <a:gd name="T0" fmla="*/ 31 w 63"/>
                <a:gd name="T1" fmla="*/ 84 h 84"/>
                <a:gd name="T2" fmla="*/ 29 w 63"/>
                <a:gd name="T3" fmla="*/ 83 h 84"/>
                <a:gd name="T4" fmla="*/ 7 w 63"/>
                <a:gd name="T5" fmla="*/ 46 h 84"/>
                <a:gd name="T6" fmla="*/ 11 w 63"/>
                <a:gd name="T7" fmla="*/ 11 h 84"/>
                <a:gd name="T8" fmla="*/ 51 w 63"/>
                <a:gd name="T9" fmla="*/ 11 h 84"/>
                <a:gd name="T10" fmla="*/ 56 w 63"/>
                <a:gd name="T11" fmla="*/ 46 h 84"/>
                <a:gd name="T12" fmla="*/ 34 w 63"/>
                <a:gd name="T13" fmla="*/ 83 h 84"/>
                <a:gd name="T14" fmla="*/ 31 w 63"/>
                <a:gd name="T15" fmla="*/ 84 h 84"/>
                <a:gd name="T16" fmla="*/ 12 w 63"/>
                <a:gd name="T17" fmla="*/ 43 h 84"/>
                <a:gd name="T18" fmla="*/ 31 w 63"/>
                <a:gd name="T19" fmla="*/ 75 h 84"/>
                <a:gd name="T20" fmla="*/ 51 w 63"/>
                <a:gd name="T21" fmla="*/ 43 h 84"/>
                <a:gd name="T22" fmla="*/ 47 w 63"/>
                <a:gd name="T23" fmla="*/ 15 h 84"/>
                <a:gd name="T24" fmla="*/ 15 w 63"/>
                <a:gd name="T25" fmla="*/ 15 h 84"/>
                <a:gd name="T26" fmla="*/ 12 w 63"/>
                <a:gd name="T27" fmla="*/ 4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84">
                  <a:moveTo>
                    <a:pt x="31" y="84"/>
                  </a:moveTo>
                  <a:cubicBezTo>
                    <a:pt x="30" y="84"/>
                    <a:pt x="29" y="83"/>
                    <a:pt x="29" y="83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0" y="35"/>
                    <a:pt x="1" y="20"/>
                    <a:pt x="11" y="11"/>
                  </a:cubicBezTo>
                  <a:cubicBezTo>
                    <a:pt x="22" y="0"/>
                    <a:pt x="40" y="0"/>
                    <a:pt x="51" y="11"/>
                  </a:cubicBezTo>
                  <a:cubicBezTo>
                    <a:pt x="61" y="20"/>
                    <a:pt x="63" y="35"/>
                    <a:pt x="56" y="46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3" y="83"/>
                    <a:pt x="32" y="84"/>
                    <a:pt x="31" y="84"/>
                  </a:cubicBezTo>
                  <a:moveTo>
                    <a:pt x="12" y="43"/>
                  </a:moveTo>
                  <a:cubicBezTo>
                    <a:pt x="31" y="75"/>
                    <a:pt x="31" y="75"/>
                    <a:pt x="31" y="75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6" y="34"/>
                    <a:pt x="55" y="22"/>
                    <a:pt x="47" y="15"/>
                  </a:cubicBezTo>
                  <a:cubicBezTo>
                    <a:pt x="38" y="6"/>
                    <a:pt x="24" y="6"/>
                    <a:pt x="15" y="15"/>
                  </a:cubicBezTo>
                  <a:cubicBezTo>
                    <a:pt x="8" y="22"/>
                    <a:pt x="6" y="34"/>
                    <a:pt x="12" y="43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iṩlîďe"/>
            <p:cNvSpPr/>
            <p:nvPr/>
          </p:nvSpPr>
          <p:spPr bwMode="auto">
            <a:xfrm>
              <a:off x="6843713" y="4162426"/>
              <a:ext cx="122238" cy="123825"/>
            </a:xfrm>
            <a:custGeom>
              <a:avLst/>
              <a:gdLst>
                <a:gd name="T0" fmla="*/ 17 w 34"/>
                <a:gd name="T1" fmla="*/ 34 h 34"/>
                <a:gd name="T2" fmla="*/ 0 w 34"/>
                <a:gd name="T3" fmla="*/ 17 h 34"/>
                <a:gd name="T4" fmla="*/ 17 w 34"/>
                <a:gd name="T5" fmla="*/ 0 h 34"/>
                <a:gd name="T6" fmla="*/ 34 w 34"/>
                <a:gd name="T7" fmla="*/ 17 h 34"/>
                <a:gd name="T8" fmla="*/ 17 w 34"/>
                <a:gd name="T9" fmla="*/ 34 h 34"/>
                <a:gd name="T10" fmla="*/ 17 w 34"/>
                <a:gd name="T11" fmla="*/ 6 h 34"/>
                <a:gd name="T12" fmla="*/ 6 w 34"/>
                <a:gd name="T13" fmla="*/ 17 h 34"/>
                <a:gd name="T14" fmla="*/ 17 w 34"/>
                <a:gd name="T15" fmla="*/ 28 h 34"/>
                <a:gd name="T16" fmla="*/ 28 w 34"/>
                <a:gd name="T17" fmla="*/ 17 h 34"/>
                <a:gd name="T18" fmla="*/ 17 w 34"/>
                <a:gd name="T19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cubicBezTo>
                    <a:pt x="34" y="26"/>
                    <a:pt x="26" y="34"/>
                    <a:pt x="17" y="34"/>
                  </a:cubicBezTo>
                  <a:moveTo>
                    <a:pt x="17" y="6"/>
                  </a:moveTo>
                  <a:cubicBezTo>
                    <a:pt x="11" y="6"/>
                    <a:pt x="6" y="11"/>
                    <a:pt x="6" y="17"/>
                  </a:cubicBezTo>
                  <a:cubicBezTo>
                    <a:pt x="6" y="23"/>
                    <a:pt x="11" y="28"/>
                    <a:pt x="17" y="28"/>
                  </a:cubicBezTo>
                  <a:cubicBezTo>
                    <a:pt x="23" y="28"/>
                    <a:pt x="28" y="23"/>
                    <a:pt x="28" y="17"/>
                  </a:cubicBezTo>
                  <a:cubicBezTo>
                    <a:pt x="28" y="11"/>
                    <a:pt x="23" y="6"/>
                    <a:pt x="17" y="6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sľiḋê"/>
            <p:cNvSpPr/>
            <p:nvPr/>
          </p:nvSpPr>
          <p:spPr bwMode="auto">
            <a:xfrm>
              <a:off x="3922713" y="4216401"/>
              <a:ext cx="1150938" cy="1150938"/>
            </a:xfrm>
            <a:custGeom>
              <a:avLst/>
              <a:gdLst>
                <a:gd name="T0" fmla="*/ 18 w 319"/>
                <a:gd name="T1" fmla="*/ 192 h 319"/>
                <a:gd name="T2" fmla="*/ 192 w 319"/>
                <a:gd name="T3" fmla="*/ 302 h 319"/>
                <a:gd name="T4" fmla="*/ 302 w 319"/>
                <a:gd name="T5" fmla="*/ 128 h 319"/>
                <a:gd name="T6" fmla="*/ 128 w 319"/>
                <a:gd name="T7" fmla="*/ 18 h 319"/>
                <a:gd name="T8" fmla="*/ 18 w 319"/>
                <a:gd name="T9" fmla="*/ 19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319">
                  <a:moveTo>
                    <a:pt x="18" y="192"/>
                  </a:moveTo>
                  <a:cubicBezTo>
                    <a:pt x="36" y="270"/>
                    <a:pt x="114" y="319"/>
                    <a:pt x="192" y="302"/>
                  </a:cubicBezTo>
                  <a:cubicBezTo>
                    <a:pt x="270" y="284"/>
                    <a:pt x="319" y="206"/>
                    <a:pt x="302" y="128"/>
                  </a:cubicBezTo>
                  <a:cubicBezTo>
                    <a:pt x="284" y="49"/>
                    <a:pt x="206" y="0"/>
                    <a:pt x="128" y="18"/>
                  </a:cubicBezTo>
                  <a:cubicBezTo>
                    <a:pt x="49" y="36"/>
                    <a:pt x="0" y="114"/>
                    <a:pt x="18" y="192"/>
                  </a:cubicBezTo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î$1íḓè"/>
            <p:cNvSpPr/>
            <p:nvPr/>
          </p:nvSpPr>
          <p:spPr bwMode="auto">
            <a:xfrm>
              <a:off x="4044950" y="4340226"/>
              <a:ext cx="909638" cy="908050"/>
            </a:xfrm>
            <a:custGeom>
              <a:avLst/>
              <a:gdLst>
                <a:gd name="T0" fmla="*/ 7 w 252"/>
                <a:gd name="T1" fmla="*/ 153 h 252"/>
                <a:gd name="T2" fmla="*/ 3 w 252"/>
                <a:gd name="T3" fmla="*/ 154 h 252"/>
                <a:gd name="T4" fmla="*/ 126 w 252"/>
                <a:gd name="T5" fmla="*/ 252 h 252"/>
                <a:gd name="T6" fmla="*/ 154 w 252"/>
                <a:gd name="T7" fmla="*/ 249 h 252"/>
                <a:gd name="T8" fmla="*/ 252 w 252"/>
                <a:gd name="T9" fmla="*/ 126 h 252"/>
                <a:gd name="T10" fmla="*/ 249 w 252"/>
                <a:gd name="T11" fmla="*/ 98 h 252"/>
                <a:gd name="T12" fmla="*/ 126 w 252"/>
                <a:gd name="T13" fmla="*/ 0 h 252"/>
                <a:gd name="T14" fmla="*/ 98 w 252"/>
                <a:gd name="T15" fmla="*/ 3 h 252"/>
                <a:gd name="T16" fmla="*/ 0 w 252"/>
                <a:gd name="T17" fmla="*/ 126 h 252"/>
                <a:gd name="T18" fmla="*/ 3 w 252"/>
                <a:gd name="T19" fmla="*/ 154 h 252"/>
                <a:gd name="T20" fmla="*/ 7 w 252"/>
                <a:gd name="T21" fmla="*/ 153 h 252"/>
                <a:gd name="T22" fmla="*/ 11 w 252"/>
                <a:gd name="T23" fmla="*/ 152 h 252"/>
                <a:gd name="T24" fmla="*/ 8 w 252"/>
                <a:gd name="T25" fmla="*/ 126 h 252"/>
                <a:gd name="T26" fmla="*/ 100 w 252"/>
                <a:gd name="T27" fmla="*/ 11 h 252"/>
                <a:gd name="T28" fmla="*/ 126 w 252"/>
                <a:gd name="T29" fmla="*/ 8 h 252"/>
                <a:gd name="T30" fmla="*/ 241 w 252"/>
                <a:gd name="T31" fmla="*/ 100 h 252"/>
                <a:gd name="T32" fmla="*/ 244 w 252"/>
                <a:gd name="T33" fmla="*/ 126 h 252"/>
                <a:gd name="T34" fmla="*/ 152 w 252"/>
                <a:gd name="T35" fmla="*/ 241 h 252"/>
                <a:gd name="T36" fmla="*/ 126 w 252"/>
                <a:gd name="T37" fmla="*/ 244 h 252"/>
                <a:gd name="T38" fmla="*/ 11 w 252"/>
                <a:gd name="T39" fmla="*/ 152 h 252"/>
                <a:gd name="T40" fmla="*/ 7 w 252"/>
                <a:gd name="T41" fmla="*/ 153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252">
                  <a:moveTo>
                    <a:pt x="7" y="153"/>
                  </a:moveTo>
                  <a:cubicBezTo>
                    <a:pt x="3" y="154"/>
                    <a:pt x="3" y="154"/>
                    <a:pt x="3" y="154"/>
                  </a:cubicBezTo>
                  <a:cubicBezTo>
                    <a:pt x="16" y="212"/>
                    <a:pt x="68" y="252"/>
                    <a:pt x="126" y="252"/>
                  </a:cubicBezTo>
                  <a:cubicBezTo>
                    <a:pt x="135" y="252"/>
                    <a:pt x="144" y="251"/>
                    <a:pt x="154" y="249"/>
                  </a:cubicBezTo>
                  <a:cubicBezTo>
                    <a:pt x="212" y="235"/>
                    <a:pt x="252" y="183"/>
                    <a:pt x="252" y="126"/>
                  </a:cubicBezTo>
                  <a:cubicBezTo>
                    <a:pt x="252" y="117"/>
                    <a:pt x="251" y="107"/>
                    <a:pt x="249" y="98"/>
                  </a:cubicBezTo>
                  <a:cubicBezTo>
                    <a:pt x="235" y="39"/>
                    <a:pt x="183" y="0"/>
                    <a:pt x="126" y="0"/>
                  </a:cubicBezTo>
                  <a:cubicBezTo>
                    <a:pt x="117" y="0"/>
                    <a:pt x="107" y="1"/>
                    <a:pt x="98" y="3"/>
                  </a:cubicBezTo>
                  <a:cubicBezTo>
                    <a:pt x="40" y="16"/>
                    <a:pt x="0" y="68"/>
                    <a:pt x="0" y="126"/>
                  </a:cubicBezTo>
                  <a:cubicBezTo>
                    <a:pt x="0" y="135"/>
                    <a:pt x="1" y="144"/>
                    <a:pt x="3" y="154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9" y="143"/>
                    <a:pt x="8" y="134"/>
                    <a:pt x="8" y="126"/>
                  </a:cubicBezTo>
                  <a:cubicBezTo>
                    <a:pt x="8" y="72"/>
                    <a:pt x="45" y="23"/>
                    <a:pt x="100" y="11"/>
                  </a:cubicBezTo>
                  <a:cubicBezTo>
                    <a:pt x="109" y="9"/>
                    <a:pt x="117" y="8"/>
                    <a:pt x="126" y="8"/>
                  </a:cubicBezTo>
                  <a:cubicBezTo>
                    <a:pt x="180" y="8"/>
                    <a:pt x="228" y="45"/>
                    <a:pt x="241" y="100"/>
                  </a:cubicBezTo>
                  <a:cubicBezTo>
                    <a:pt x="243" y="109"/>
                    <a:pt x="244" y="117"/>
                    <a:pt x="244" y="126"/>
                  </a:cubicBezTo>
                  <a:cubicBezTo>
                    <a:pt x="244" y="180"/>
                    <a:pt x="207" y="228"/>
                    <a:pt x="152" y="241"/>
                  </a:cubicBezTo>
                  <a:cubicBezTo>
                    <a:pt x="143" y="243"/>
                    <a:pt x="134" y="244"/>
                    <a:pt x="126" y="244"/>
                  </a:cubicBezTo>
                  <a:cubicBezTo>
                    <a:pt x="72" y="244"/>
                    <a:pt x="23" y="207"/>
                    <a:pt x="11" y="152"/>
                  </a:cubicBezTo>
                  <a:lnTo>
                    <a:pt x="7" y="153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îṣ1íḑe"/>
            <p:cNvSpPr/>
            <p:nvPr/>
          </p:nvSpPr>
          <p:spPr bwMode="auto">
            <a:xfrm>
              <a:off x="4240213" y="4437063"/>
              <a:ext cx="520700" cy="681038"/>
            </a:xfrm>
            <a:custGeom>
              <a:avLst/>
              <a:gdLst>
                <a:gd name="T0" fmla="*/ 85 w 144"/>
                <a:gd name="T1" fmla="*/ 9 h 189"/>
                <a:gd name="T2" fmla="*/ 87 w 144"/>
                <a:gd name="T3" fmla="*/ 42 h 189"/>
                <a:gd name="T4" fmla="*/ 86 w 144"/>
                <a:gd name="T5" fmla="*/ 43 h 189"/>
                <a:gd name="T6" fmla="*/ 120 w 144"/>
                <a:gd name="T7" fmla="*/ 60 h 189"/>
                <a:gd name="T8" fmla="*/ 128 w 144"/>
                <a:gd name="T9" fmla="*/ 53 h 189"/>
                <a:gd name="T10" fmla="*/ 126 w 144"/>
                <a:gd name="T11" fmla="*/ 51 h 189"/>
                <a:gd name="T12" fmla="*/ 126 w 144"/>
                <a:gd name="T13" fmla="*/ 47 h 189"/>
                <a:gd name="T14" fmla="*/ 130 w 144"/>
                <a:gd name="T15" fmla="*/ 47 h 189"/>
                <a:gd name="T16" fmla="*/ 139 w 144"/>
                <a:gd name="T17" fmla="*/ 56 h 189"/>
                <a:gd name="T18" fmla="*/ 139 w 144"/>
                <a:gd name="T19" fmla="*/ 60 h 189"/>
                <a:gd name="T20" fmla="*/ 138 w 144"/>
                <a:gd name="T21" fmla="*/ 60 h 189"/>
                <a:gd name="T22" fmla="*/ 134 w 144"/>
                <a:gd name="T23" fmla="*/ 60 h 189"/>
                <a:gd name="T24" fmla="*/ 132 w 144"/>
                <a:gd name="T25" fmla="*/ 58 h 189"/>
                <a:gd name="T26" fmla="*/ 125 w 144"/>
                <a:gd name="T27" fmla="*/ 65 h 189"/>
                <a:gd name="T28" fmla="*/ 126 w 144"/>
                <a:gd name="T29" fmla="*/ 66 h 189"/>
                <a:gd name="T30" fmla="*/ 143 w 144"/>
                <a:gd name="T31" fmla="*/ 103 h 189"/>
                <a:gd name="T32" fmla="*/ 144 w 144"/>
                <a:gd name="T33" fmla="*/ 113 h 189"/>
                <a:gd name="T34" fmla="*/ 144 w 144"/>
                <a:gd name="T35" fmla="*/ 114 h 189"/>
                <a:gd name="T36" fmla="*/ 142 w 144"/>
                <a:gd name="T37" fmla="*/ 126 h 189"/>
                <a:gd name="T38" fmla="*/ 64 w 144"/>
                <a:gd name="T39" fmla="*/ 185 h 189"/>
                <a:gd name="T40" fmla="*/ 24 w 144"/>
                <a:gd name="T41" fmla="*/ 167 h 189"/>
                <a:gd name="T42" fmla="*/ 1 w 144"/>
                <a:gd name="T43" fmla="*/ 124 h 189"/>
                <a:gd name="T44" fmla="*/ 0 w 144"/>
                <a:gd name="T45" fmla="*/ 115 h 189"/>
                <a:gd name="T46" fmla="*/ 0 w 144"/>
                <a:gd name="T47" fmla="*/ 111 h 189"/>
                <a:gd name="T48" fmla="*/ 0 w 144"/>
                <a:gd name="T49" fmla="*/ 109 h 189"/>
                <a:gd name="T50" fmla="*/ 12 w 144"/>
                <a:gd name="T51" fmla="*/ 74 h 189"/>
                <a:gd name="T52" fmla="*/ 19 w 144"/>
                <a:gd name="T53" fmla="*/ 65 h 189"/>
                <a:gd name="T54" fmla="*/ 11 w 144"/>
                <a:gd name="T55" fmla="*/ 57 h 189"/>
                <a:gd name="T56" fmla="*/ 9 w 144"/>
                <a:gd name="T57" fmla="*/ 59 h 189"/>
                <a:gd name="T58" fmla="*/ 5 w 144"/>
                <a:gd name="T59" fmla="*/ 60 h 189"/>
                <a:gd name="T60" fmla="*/ 5 w 144"/>
                <a:gd name="T61" fmla="*/ 59 h 189"/>
                <a:gd name="T62" fmla="*/ 5 w 144"/>
                <a:gd name="T63" fmla="*/ 56 h 189"/>
                <a:gd name="T64" fmla="*/ 14 w 144"/>
                <a:gd name="T65" fmla="*/ 47 h 189"/>
                <a:gd name="T66" fmla="*/ 18 w 144"/>
                <a:gd name="T67" fmla="*/ 47 h 189"/>
                <a:gd name="T68" fmla="*/ 18 w 144"/>
                <a:gd name="T69" fmla="*/ 47 h 189"/>
                <a:gd name="T70" fmla="*/ 18 w 144"/>
                <a:gd name="T71" fmla="*/ 51 h 189"/>
                <a:gd name="T72" fmla="*/ 16 w 144"/>
                <a:gd name="T73" fmla="*/ 53 h 189"/>
                <a:gd name="T74" fmla="*/ 24 w 144"/>
                <a:gd name="T75" fmla="*/ 60 h 189"/>
                <a:gd name="T76" fmla="*/ 58 w 144"/>
                <a:gd name="T77" fmla="*/ 43 h 189"/>
                <a:gd name="T78" fmla="*/ 57 w 144"/>
                <a:gd name="T79" fmla="*/ 42 h 189"/>
                <a:gd name="T80" fmla="*/ 61 w 144"/>
                <a:gd name="T81" fmla="*/ 8 h 189"/>
                <a:gd name="T82" fmla="*/ 85 w 144"/>
                <a:gd name="T83" fmla="*/ 9 h 189"/>
                <a:gd name="T84" fmla="*/ 7 w 144"/>
                <a:gd name="T85" fmla="*/ 113 h 189"/>
                <a:gd name="T86" fmla="*/ 74 w 144"/>
                <a:gd name="T87" fmla="*/ 179 h 189"/>
                <a:gd name="T88" fmla="*/ 137 w 144"/>
                <a:gd name="T89" fmla="*/ 113 h 189"/>
                <a:gd name="T90" fmla="*/ 71 w 144"/>
                <a:gd name="T91" fmla="*/ 48 h 189"/>
                <a:gd name="T92" fmla="*/ 7 w 144"/>
                <a:gd name="T93" fmla="*/ 113 h 189"/>
                <a:gd name="T94" fmla="*/ 75 w 144"/>
                <a:gd name="T95" fmla="*/ 42 h 189"/>
                <a:gd name="T96" fmla="*/ 87 w 144"/>
                <a:gd name="T97" fmla="*/ 24 h 189"/>
                <a:gd name="T98" fmla="*/ 71 w 144"/>
                <a:gd name="T99" fmla="*/ 11 h 189"/>
                <a:gd name="T100" fmla="*/ 56 w 144"/>
                <a:gd name="T101" fmla="*/ 26 h 189"/>
                <a:gd name="T102" fmla="*/ 69 w 144"/>
                <a:gd name="T103" fmla="*/ 41 h 189"/>
                <a:gd name="T104" fmla="*/ 69 w 144"/>
                <a:gd name="T105" fmla="*/ 29 h 189"/>
                <a:gd name="T106" fmla="*/ 66 w 144"/>
                <a:gd name="T107" fmla="*/ 29 h 189"/>
                <a:gd name="T108" fmla="*/ 63 w 144"/>
                <a:gd name="T109" fmla="*/ 26 h 189"/>
                <a:gd name="T110" fmla="*/ 66 w 144"/>
                <a:gd name="T111" fmla="*/ 23 h 189"/>
                <a:gd name="T112" fmla="*/ 78 w 144"/>
                <a:gd name="T113" fmla="*/ 23 h 189"/>
                <a:gd name="T114" fmla="*/ 81 w 144"/>
                <a:gd name="T115" fmla="*/ 26 h 189"/>
                <a:gd name="T116" fmla="*/ 78 w 144"/>
                <a:gd name="T117" fmla="*/ 29 h 189"/>
                <a:gd name="T118" fmla="*/ 75 w 144"/>
                <a:gd name="T119" fmla="*/ 29 h 189"/>
                <a:gd name="T120" fmla="*/ 75 w 144"/>
                <a:gd name="T121" fmla="*/ 4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" h="189">
                  <a:moveTo>
                    <a:pt x="85" y="9"/>
                  </a:moveTo>
                  <a:cubicBezTo>
                    <a:pt x="96" y="18"/>
                    <a:pt x="96" y="33"/>
                    <a:pt x="87" y="42"/>
                  </a:cubicBezTo>
                  <a:cubicBezTo>
                    <a:pt x="86" y="42"/>
                    <a:pt x="86" y="42"/>
                    <a:pt x="86" y="43"/>
                  </a:cubicBezTo>
                  <a:cubicBezTo>
                    <a:pt x="99" y="46"/>
                    <a:pt x="111" y="51"/>
                    <a:pt x="120" y="60"/>
                  </a:cubicBezTo>
                  <a:cubicBezTo>
                    <a:pt x="128" y="53"/>
                    <a:pt x="128" y="53"/>
                    <a:pt x="128" y="53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5" y="50"/>
                    <a:pt x="125" y="48"/>
                    <a:pt x="126" y="47"/>
                  </a:cubicBezTo>
                  <a:cubicBezTo>
                    <a:pt x="127" y="46"/>
                    <a:pt x="129" y="46"/>
                    <a:pt x="130" y="47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40" y="57"/>
                    <a:pt x="140" y="58"/>
                    <a:pt x="139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7" y="61"/>
                    <a:pt x="135" y="61"/>
                    <a:pt x="134" y="60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0" y="60"/>
                    <a:pt x="127" y="63"/>
                    <a:pt x="125" y="65"/>
                  </a:cubicBezTo>
                  <a:cubicBezTo>
                    <a:pt x="125" y="65"/>
                    <a:pt x="126" y="66"/>
                    <a:pt x="126" y="66"/>
                  </a:cubicBezTo>
                  <a:cubicBezTo>
                    <a:pt x="135" y="77"/>
                    <a:pt x="141" y="89"/>
                    <a:pt x="143" y="103"/>
                  </a:cubicBezTo>
                  <a:cubicBezTo>
                    <a:pt x="143" y="106"/>
                    <a:pt x="143" y="110"/>
                    <a:pt x="144" y="113"/>
                  </a:cubicBezTo>
                  <a:cubicBezTo>
                    <a:pt x="144" y="113"/>
                    <a:pt x="144" y="114"/>
                    <a:pt x="144" y="114"/>
                  </a:cubicBezTo>
                  <a:cubicBezTo>
                    <a:pt x="143" y="118"/>
                    <a:pt x="143" y="122"/>
                    <a:pt x="142" y="126"/>
                  </a:cubicBezTo>
                  <a:cubicBezTo>
                    <a:pt x="136" y="162"/>
                    <a:pt x="103" y="189"/>
                    <a:pt x="64" y="185"/>
                  </a:cubicBezTo>
                  <a:cubicBezTo>
                    <a:pt x="49" y="183"/>
                    <a:pt x="36" y="177"/>
                    <a:pt x="24" y="167"/>
                  </a:cubicBezTo>
                  <a:cubicBezTo>
                    <a:pt x="11" y="155"/>
                    <a:pt x="4" y="141"/>
                    <a:pt x="1" y="124"/>
                  </a:cubicBezTo>
                  <a:cubicBezTo>
                    <a:pt x="1" y="121"/>
                    <a:pt x="0" y="118"/>
                    <a:pt x="0" y="115"/>
                  </a:cubicBezTo>
                  <a:cubicBezTo>
                    <a:pt x="0" y="113"/>
                    <a:pt x="0" y="112"/>
                    <a:pt x="0" y="111"/>
                  </a:cubicBezTo>
                  <a:cubicBezTo>
                    <a:pt x="0" y="110"/>
                    <a:pt x="0" y="110"/>
                    <a:pt x="0" y="109"/>
                  </a:cubicBezTo>
                  <a:cubicBezTo>
                    <a:pt x="1" y="96"/>
                    <a:pt x="5" y="85"/>
                    <a:pt x="12" y="74"/>
                  </a:cubicBezTo>
                  <a:cubicBezTo>
                    <a:pt x="14" y="71"/>
                    <a:pt x="16" y="68"/>
                    <a:pt x="19" y="65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61"/>
                    <a:pt x="6" y="61"/>
                    <a:pt x="5" y="60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4" y="58"/>
                    <a:pt x="4" y="57"/>
                    <a:pt x="5" y="56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6"/>
                    <a:pt x="17" y="45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8"/>
                    <a:pt x="19" y="50"/>
                    <a:pt x="18" y="51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33" y="52"/>
                    <a:pt x="45" y="46"/>
                    <a:pt x="58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6" y="33"/>
                    <a:pt x="48" y="15"/>
                    <a:pt x="61" y="8"/>
                  </a:cubicBezTo>
                  <a:cubicBezTo>
                    <a:pt x="61" y="8"/>
                    <a:pt x="72" y="0"/>
                    <a:pt x="85" y="9"/>
                  </a:cubicBezTo>
                  <a:close/>
                  <a:moveTo>
                    <a:pt x="7" y="113"/>
                  </a:moveTo>
                  <a:cubicBezTo>
                    <a:pt x="6" y="149"/>
                    <a:pt x="36" y="180"/>
                    <a:pt x="74" y="179"/>
                  </a:cubicBezTo>
                  <a:cubicBezTo>
                    <a:pt x="110" y="177"/>
                    <a:pt x="137" y="148"/>
                    <a:pt x="137" y="113"/>
                  </a:cubicBezTo>
                  <a:cubicBezTo>
                    <a:pt x="137" y="77"/>
                    <a:pt x="108" y="48"/>
                    <a:pt x="71" y="48"/>
                  </a:cubicBezTo>
                  <a:cubicBezTo>
                    <a:pt x="35" y="48"/>
                    <a:pt x="6" y="78"/>
                    <a:pt x="7" y="113"/>
                  </a:cubicBezTo>
                  <a:close/>
                  <a:moveTo>
                    <a:pt x="75" y="42"/>
                  </a:moveTo>
                  <a:cubicBezTo>
                    <a:pt x="83" y="40"/>
                    <a:pt x="88" y="32"/>
                    <a:pt x="87" y="24"/>
                  </a:cubicBezTo>
                  <a:cubicBezTo>
                    <a:pt x="86" y="16"/>
                    <a:pt x="79" y="10"/>
                    <a:pt x="71" y="11"/>
                  </a:cubicBezTo>
                  <a:cubicBezTo>
                    <a:pt x="63" y="11"/>
                    <a:pt x="56" y="18"/>
                    <a:pt x="56" y="26"/>
                  </a:cubicBezTo>
                  <a:cubicBezTo>
                    <a:pt x="56" y="33"/>
                    <a:pt x="62" y="41"/>
                    <a:pt x="69" y="41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4" y="29"/>
                    <a:pt x="63" y="28"/>
                    <a:pt x="63" y="26"/>
                  </a:cubicBezTo>
                  <a:cubicBezTo>
                    <a:pt x="63" y="25"/>
                    <a:pt x="64" y="23"/>
                    <a:pt x="66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0" y="23"/>
                    <a:pt x="81" y="25"/>
                    <a:pt x="81" y="26"/>
                  </a:cubicBezTo>
                  <a:cubicBezTo>
                    <a:pt x="81" y="28"/>
                    <a:pt x="80" y="29"/>
                    <a:pt x="78" y="29"/>
                  </a:cubicBezTo>
                  <a:cubicBezTo>
                    <a:pt x="75" y="29"/>
                    <a:pt x="75" y="29"/>
                    <a:pt x="75" y="29"/>
                  </a:cubicBezTo>
                  <a:lnTo>
                    <a:pt x="75" y="42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ṥlïḍe"/>
            <p:cNvSpPr/>
            <p:nvPr/>
          </p:nvSpPr>
          <p:spPr bwMode="auto">
            <a:xfrm>
              <a:off x="4237038" y="4451351"/>
              <a:ext cx="527050" cy="657225"/>
            </a:xfrm>
            <a:custGeom>
              <a:avLst/>
              <a:gdLst>
                <a:gd name="T0" fmla="*/ 87 w 146"/>
                <a:gd name="T1" fmla="*/ 37 h 182"/>
                <a:gd name="T2" fmla="*/ 120 w 146"/>
                <a:gd name="T3" fmla="*/ 57 h 182"/>
                <a:gd name="T4" fmla="*/ 130 w 146"/>
                <a:gd name="T5" fmla="*/ 48 h 182"/>
                <a:gd name="T6" fmla="*/ 129 w 146"/>
                <a:gd name="T7" fmla="*/ 43 h 182"/>
                <a:gd name="T8" fmla="*/ 139 w 146"/>
                <a:gd name="T9" fmla="*/ 55 h 182"/>
                <a:gd name="T10" fmla="*/ 137 w 146"/>
                <a:gd name="T11" fmla="*/ 56 h 182"/>
                <a:gd name="T12" fmla="*/ 133 w 146"/>
                <a:gd name="T13" fmla="*/ 53 h 182"/>
                <a:gd name="T14" fmla="*/ 143 w 146"/>
                <a:gd name="T15" fmla="*/ 99 h 182"/>
                <a:gd name="T16" fmla="*/ 144 w 146"/>
                <a:gd name="T17" fmla="*/ 110 h 182"/>
                <a:gd name="T18" fmla="*/ 73 w 146"/>
                <a:gd name="T19" fmla="*/ 180 h 182"/>
                <a:gd name="T20" fmla="*/ 2 w 146"/>
                <a:gd name="T21" fmla="*/ 111 h 182"/>
                <a:gd name="T22" fmla="*/ 1 w 146"/>
                <a:gd name="T23" fmla="*/ 107 h 182"/>
                <a:gd name="T24" fmla="*/ 20 w 146"/>
                <a:gd name="T25" fmla="*/ 62 h 182"/>
                <a:gd name="T26" fmla="*/ 11 w 146"/>
                <a:gd name="T27" fmla="*/ 53 h 182"/>
                <a:gd name="T28" fmla="*/ 7 w 146"/>
                <a:gd name="T29" fmla="*/ 55 h 182"/>
                <a:gd name="T30" fmla="*/ 6 w 146"/>
                <a:gd name="T31" fmla="*/ 53 h 182"/>
                <a:gd name="T32" fmla="*/ 18 w 146"/>
                <a:gd name="T33" fmla="*/ 43 h 182"/>
                <a:gd name="T34" fmla="*/ 16 w 146"/>
                <a:gd name="T35" fmla="*/ 48 h 182"/>
                <a:gd name="T36" fmla="*/ 25 w 146"/>
                <a:gd name="T37" fmla="*/ 57 h 182"/>
                <a:gd name="T38" fmla="*/ 59 w 146"/>
                <a:gd name="T39" fmla="*/ 38 h 182"/>
                <a:gd name="T40" fmla="*/ 62 w 146"/>
                <a:gd name="T41" fmla="*/ 4 h 182"/>
                <a:gd name="T42" fmla="*/ 86 w 146"/>
                <a:gd name="T43" fmla="*/ 5 h 182"/>
                <a:gd name="T44" fmla="*/ 73 w 146"/>
                <a:gd name="T45" fmla="*/ 0 h 182"/>
                <a:gd name="T46" fmla="*/ 50 w 146"/>
                <a:gd name="T47" fmla="*/ 22 h 182"/>
                <a:gd name="T48" fmla="*/ 59 w 146"/>
                <a:gd name="T49" fmla="*/ 39 h 182"/>
                <a:gd name="T50" fmla="*/ 25 w 146"/>
                <a:gd name="T51" fmla="*/ 55 h 182"/>
                <a:gd name="T52" fmla="*/ 20 w 146"/>
                <a:gd name="T53" fmla="*/ 42 h 182"/>
                <a:gd name="T54" fmla="*/ 5 w 146"/>
                <a:gd name="T55" fmla="*/ 51 h 182"/>
                <a:gd name="T56" fmla="*/ 6 w 146"/>
                <a:gd name="T57" fmla="*/ 56 h 182"/>
                <a:gd name="T58" fmla="*/ 11 w 146"/>
                <a:gd name="T59" fmla="*/ 56 h 182"/>
                <a:gd name="T60" fmla="*/ 19 w 146"/>
                <a:gd name="T61" fmla="*/ 60 h 182"/>
                <a:gd name="T62" fmla="*/ 0 w 146"/>
                <a:gd name="T63" fmla="*/ 107 h 182"/>
                <a:gd name="T64" fmla="*/ 25 w 146"/>
                <a:gd name="T65" fmla="*/ 164 h 182"/>
                <a:gd name="T66" fmla="*/ 146 w 146"/>
                <a:gd name="T67" fmla="*/ 110 h 182"/>
                <a:gd name="T68" fmla="*/ 145 w 146"/>
                <a:gd name="T69" fmla="*/ 99 h 182"/>
                <a:gd name="T70" fmla="*/ 127 w 146"/>
                <a:gd name="T71" fmla="*/ 62 h 182"/>
                <a:gd name="T72" fmla="*/ 135 w 146"/>
                <a:gd name="T73" fmla="*/ 56 h 182"/>
                <a:gd name="T74" fmla="*/ 140 w 146"/>
                <a:gd name="T75" fmla="*/ 56 h 182"/>
                <a:gd name="T76" fmla="*/ 131 w 146"/>
                <a:gd name="T77" fmla="*/ 42 h 182"/>
                <a:gd name="T78" fmla="*/ 126 w 146"/>
                <a:gd name="T79" fmla="*/ 48 h 182"/>
                <a:gd name="T80" fmla="*/ 122 w 146"/>
                <a:gd name="T81" fmla="*/ 56 h 182"/>
                <a:gd name="T82" fmla="*/ 88 w 146"/>
                <a:gd name="T83" fmla="*/ 39 h 182"/>
                <a:gd name="T84" fmla="*/ 86 w 146"/>
                <a:gd name="T85" fmla="*/ 5 h 182"/>
                <a:gd name="T86" fmla="*/ 26 w 146"/>
                <a:gd name="T87" fmla="*/ 156 h 182"/>
                <a:gd name="T88" fmla="*/ 139 w 146"/>
                <a:gd name="T89" fmla="*/ 109 h 182"/>
                <a:gd name="T90" fmla="*/ 6 w 146"/>
                <a:gd name="T91" fmla="*/ 109 h 182"/>
                <a:gd name="T92" fmla="*/ 9 w 146"/>
                <a:gd name="T93" fmla="*/ 109 h 182"/>
                <a:gd name="T94" fmla="*/ 137 w 146"/>
                <a:gd name="T95" fmla="*/ 109 h 182"/>
                <a:gd name="T96" fmla="*/ 27 w 146"/>
                <a:gd name="T97" fmla="*/ 155 h 182"/>
                <a:gd name="T98" fmla="*/ 8 w 146"/>
                <a:gd name="T99" fmla="*/ 109 h 182"/>
                <a:gd name="T100" fmla="*/ 89 w 146"/>
                <a:gd name="T101" fmla="*/ 20 h 182"/>
                <a:gd name="T102" fmla="*/ 60 w 146"/>
                <a:gd name="T103" fmla="*/ 33 h 182"/>
                <a:gd name="T104" fmla="*/ 71 w 146"/>
                <a:gd name="T105" fmla="*/ 25 h 182"/>
                <a:gd name="T106" fmla="*/ 65 w 146"/>
                <a:gd name="T107" fmla="*/ 22 h 182"/>
                <a:gd name="T108" fmla="*/ 79 w 146"/>
                <a:gd name="T109" fmla="*/ 24 h 182"/>
                <a:gd name="T110" fmla="*/ 75 w 146"/>
                <a:gd name="T111" fmla="*/ 38 h 182"/>
                <a:gd name="T112" fmla="*/ 77 w 146"/>
                <a:gd name="T113" fmla="*/ 38 h 182"/>
                <a:gd name="T114" fmla="*/ 79 w 146"/>
                <a:gd name="T115" fmla="*/ 18 h 182"/>
                <a:gd name="T116" fmla="*/ 69 w 146"/>
                <a:gd name="T117" fmla="*/ 26 h 182"/>
                <a:gd name="T118" fmla="*/ 62 w 146"/>
                <a:gd name="T119" fmla="*/ 32 h 182"/>
                <a:gd name="T120" fmla="*/ 87 w 146"/>
                <a:gd name="T121" fmla="*/ 20 h 182"/>
                <a:gd name="T122" fmla="*/ 77 w 146"/>
                <a:gd name="T123" fmla="*/ 3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6" h="182">
                  <a:moveTo>
                    <a:pt x="86" y="5"/>
                  </a:moveTo>
                  <a:cubicBezTo>
                    <a:pt x="86" y="6"/>
                    <a:pt x="86" y="6"/>
                    <a:pt x="86" y="6"/>
                  </a:cubicBezTo>
                  <a:cubicBezTo>
                    <a:pt x="91" y="10"/>
                    <a:pt x="94" y="16"/>
                    <a:pt x="94" y="22"/>
                  </a:cubicBezTo>
                  <a:cubicBezTo>
                    <a:pt x="94" y="28"/>
                    <a:pt x="91" y="33"/>
                    <a:pt x="87" y="37"/>
                  </a:cubicBezTo>
                  <a:cubicBezTo>
                    <a:pt x="87" y="37"/>
                    <a:pt x="87" y="38"/>
                    <a:pt x="86" y="38"/>
                  </a:cubicBezTo>
                  <a:cubicBezTo>
                    <a:pt x="86" y="38"/>
                    <a:pt x="86" y="38"/>
                    <a:pt x="86" y="39"/>
                  </a:cubicBezTo>
                  <a:cubicBezTo>
                    <a:pt x="86" y="39"/>
                    <a:pt x="86" y="40"/>
                    <a:pt x="86" y="40"/>
                  </a:cubicBezTo>
                  <a:cubicBezTo>
                    <a:pt x="100" y="43"/>
                    <a:pt x="111" y="48"/>
                    <a:pt x="120" y="57"/>
                  </a:cubicBezTo>
                  <a:cubicBezTo>
                    <a:pt x="121" y="57"/>
                    <a:pt x="121" y="57"/>
                    <a:pt x="122" y="5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7" y="46"/>
                    <a:pt x="127" y="45"/>
                    <a:pt x="127" y="45"/>
                  </a:cubicBezTo>
                  <a:cubicBezTo>
                    <a:pt x="127" y="44"/>
                    <a:pt x="127" y="44"/>
                    <a:pt x="127" y="43"/>
                  </a:cubicBezTo>
                  <a:cubicBezTo>
                    <a:pt x="128" y="43"/>
                    <a:pt x="128" y="43"/>
                    <a:pt x="129" y="43"/>
                  </a:cubicBezTo>
                  <a:cubicBezTo>
                    <a:pt x="129" y="43"/>
                    <a:pt x="130" y="43"/>
                    <a:pt x="130" y="43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53"/>
                    <a:pt x="139" y="53"/>
                    <a:pt x="139" y="54"/>
                  </a:cubicBezTo>
                  <a:cubicBezTo>
                    <a:pt x="139" y="54"/>
                    <a:pt x="139" y="54"/>
                    <a:pt x="139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8" y="55"/>
                    <a:pt x="138" y="56"/>
                    <a:pt x="137" y="56"/>
                  </a:cubicBezTo>
                  <a:cubicBezTo>
                    <a:pt x="137" y="56"/>
                    <a:pt x="137" y="55"/>
                    <a:pt x="136" y="5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0" y="55"/>
                    <a:pt x="128" y="58"/>
                    <a:pt x="125" y="60"/>
                  </a:cubicBezTo>
                  <a:cubicBezTo>
                    <a:pt x="125" y="61"/>
                    <a:pt x="125" y="61"/>
                    <a:pt x="125" y="62"/>
                  </a:cubicBezTo>
                  <a:cubicBezTo>
                    <a:pt x="125" y="62"/>
                    <a:pt x="126" y="63"/>
                    <a:pt x="126" y="63"/>
                  </a:cubicBezTo>
                  <a:cubicBezTo>
                    <a:pt x="135" y="74"/>
                    <a:pt x="141" y="86"/>
                    <a:pt x="143" y="99"/>
                  </a:cubicBezTo>
                  <a:cubicBezTo>
                    <a:pt x="143" y="102"/>
                    <a:pt x="143" y="106"/>
                    <a:pt x="144" y="109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44" y="109"/>
                    <a:pt x="144" y="109"/>
                    <a:pt x="144" y="109"/>
                  </a:cubicBezTo>
                  <a:cubicBezTo>
                    <a:pt x="144" y="109"/>
                    <a:pt x="144" y="110"/>
                    <a:pt x="144" y="110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10"/>
                    <a:pt x="144" y="110"/>
                    <a:pt x="144" y="110"/>
                  </a:cubicBezTo>
                  <a:cubicBezTo>
                    <a:pt x="143" y="114"/>
                    <a:pt x="143" y="118"/>
                    <a:pt x="142" y="122"/>
                  </a:cubicBezTo>
                  <a:cubicBezTo>
                    <a:pt x="136" y="155"/>
                    <a:pt x="108" y="180"/>
                    <a:pt x="73" y="180"/>
                  </a:cubicBezTo>
                  <a:cubicBezTo>
                    <a:pt x="70" y="180"/>
                    <a:pt x="68" y="180"/>
                    <a:pt x="65" y="179"/>
                  </a:cubicBezTo>
                  <a:cubicBezTo>
                    <a:pt x="50" y="178"/>
                    <a:pt x="37" y="172"/>
                    <a:pt x="26" y="162"/>
                  </a:cubicBezTo>
                  <a:cubicBezTo>
                    <a:pt x="13" y="151"/>
                    <a:pt x="6" y="137"/>
                    <a:pt x="3" y="120"/>
                  </a:cubicBezTo>
                  <a:cubicBezTo>
                    <a:pt x="3" y="117"/>
                    <a:pt x="2" y="114"/>
                    <a:pt x="2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2" y="109"/>
                    <a:pt x="2" y="108"/>
                    <a:pt x="2" y="107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6"/>
                    <a:pt x="2" y="106"/>
                    <a:pt x="2" y="105"/>
                  </a:cubicBezTo>
                  <a:cubicBezTo>
                    <a:pt x="3" y="92"/>
                    <a:pt x="7" y="81"/>
                    <a:pt x="14" y="71"/>
                  </a:cubicBezTo>
                  <a:cubicBezTo>
                    <a:pt x="16" y="67"/>
                    <a:pt x="18" y="64"/>
                    <a:pt x="20" y="62"/>
                  </a:cubicBezTo>
                  <a:cubicBezTo>
                    <a:pt x="21" y="61"/>
                    <a:pt x="21" y="61"/>
                    <a:pt x="20" y="6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9" y="55"/>
                    <a:pt x="9" y="55"/>
                    <a:pt x="8" y="55"/>
                  </a:cubicBezTo>
                  <a:cubicBezTo>
                    <a:pt x="8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6" y="53"/>
                    <a:pt x="7" y="53"/>
                    <a:pt x="7" y="52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3"/>
                    <a:pt x="16" y="43"/>
                    <a:pt x="17" y="43"/>
                  </a:cubicBezTo>
                  <a:cubicBezTo>
                    <a:pt x="17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4"/>
                    <a:pt x="19" y="44"/>
                    <a:pt x="19" y="45"/>
                  </a:cubicBezTo>
                  <a:cubicBezTo>
                    <a:pt x="19" y="45"/>
                    <a:pt x="19" y="46"/>
                    <a:pt x="18" y="46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5" y="57"/>
                    <a:pt x="25" y="57"/>
                  </a:cubicBezTo>
                  <a:cubicBezTo>
                    <a:pt x="35" y="49"/>
                    <a:pt x="46" y="43"/>
                    <a:pt x="59" y="40"/>
                  </a:cubicBezTo>
                  <a:cubicBezTo>
                    <a:pt x="60" y="40"/>
                    <a:pt x="60" y="40"/>
                    <a:pt x="60" y="39"/>
                  </a:cubicBezTo>
                  <a:cubicBezTo>
                    <a:pt x="60" y="39"/>
                    <a:pt x="60" y="38"/>
                    <a:pt x="60" y="38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4" y="34"/>
                    <a:pt x="52" y="28"/>
                    <a:pt x="52" y="22"/>
                  </a:cubicBezTo>
                  <a:cubicBezTo>
                    <a:pt x="52" y="15"/>
                    <a:pt x="56" y="8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7" y="2"/>
                    <a:pt x="73" y="2"/>
                  </a:cubicBezTo>
                  <a:cubicBezTo>
                    <a:pt x="76" y="2"/>
                    <a:pt x="81" y="3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2" y="1"/>
                    <a:pt x="77" y="0"/>
                    <a:pt x="73" y="0"/>
                  </a:cubicBezTo>
                  <a:cubicBezTo>
                    <a:pt x="66" y="0"/>
                    <a:pt x="61" y="3"/>
                    <a:pt x="61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4" y="7"/>
                    <a:pt x="50" y="15"/>
                    <a:pt x="50" y="22"/>
                  </a:cubicBezTo>
                  <a:cubicBezTo>
                    <a:pt x="50" y="28"/>
                    <a:pt x="53" y="35"/>
                    <a:pt x="58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45" y="41"/>
                    <a:pt x="34" y="47"/>
                    <a:pt x="24" y="55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7"/>
                    <a:pt x="21" y="46"/>
                    <a:pt x="21" y="45"/>
                  </a:cubicBezTo>
                  <a:cubicBezTo>
                    <a:pt x="21" y="44"/>
                    <a:pt x="21" y="43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16" y="41"/>
                    <a:pt x="15" y="41"/>
                    <a:pt x="14" y="42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2"/>
                    <a:pt x="4" y="53"/>
                    <a:pt x="4" y="53"/>
                  </a:cubicBezTo>
                  <a:cubicBezTo>
                    <a:pt x="4" y="54"/>
                    <a:pt x="5" y="55"/>
                    <a:pt x="5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7"/>
                    <a:pt x="7" y="57"/>
                    <a:pt x="8" y="57"/>
                  </a:cubicBezTo>
                  <a:cubicBezTo>
                    <a:pt x="9" y="57"/>
                    <a:pt x="10" y="57"/>
                    <a:pt x="11" y="56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7" y="63"/>
                    <a:pt x="14" y="66"/>
                    <a:pt x="12" y="70"/>
                  </a:cubicBezTo>
                  <a:cubicBezTo>
                    <a:pt x="5" y="80"/>
                    <a:pt x="1" y="92"/>
                    <a:pt x="0" y="105"/>
                  </a:cubicBezTo>
                  <a:cubicBezTo>
                    <a:pt x="0" y="105"/>
                    <a:pt x="0" y="106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8"/>
                    <a:pt x="0" y="109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4"/>
                    <a:pt x="1" y="117"/>
                    <a:pt x="1" y="120"/>
                  </a:cubicBezTo>
                  <a:cubicBezTo>
                    <a:pt x="4" y="137"/>
                    <a:pt x="11" y="152"/>
                    <a:pt x="25" y="164"/>
                  </a:cubicBezTo>
                  <a:cubicBezTo>
                    <a:pt x="36" y="174"/>
                    <a:pt x="50" y="180"/>
                    <a:pt x="65" y="182"/>
                  </a:cubicBezTo>
                  <a:cubicBezTo>
                    <a:pt x="68" y="182"/>
                    <a:pt x="70" y="182"/>
                    <a:pt x="73" y="182"/>
                  </a:cubicBezTo>
                  <a:cubicBezTo>
                    <a:pt x="109" y="182"/>
                    <a:pt x="138" y="157"/>
                    <a:pt x="144" y="122"/>
                  </a:cubicBezTo>
                  <a:cubicBezTo>
                    <a:pt x="145" y="118"/>
                    <a:pt x="145" y="114"/>
                    <a:pt x="146" y="11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6" y="110"/>
                    <a:pt x="146" y="109"/>
                    <a:pt x="146" y="109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5" y="106"/>
                    <a:pt x="145" y="102"/>
                    <a:pt x="145" y="99"/>
                  </a:cubicBezTo>
                  <a:cubicBezTo>
                    <a:pt x="143" y="85"/>
                    <a:pt x="137" y="72"/>
                    <a:pt x="128" y="62"/>
                  </a:cubicBezTo>
                  <a:cubicBezTo>
                    <a:pt x="127" y="61"/>
                    <a:pt x="127" y="61"/>
                    <a:pt x="127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9" y="59"/>
                    <a:pt x="132" y="57"/>
                    <a:pt x="134" y="54"/>
                  </a:cubicBezTo>
                  <a:cubicBezTo>
                    <a:pt x="133" y="54"/>
                    <a:pt x="133" y="54"/>
                    <a:pt x="133" y="54"/>
                  </a:cubicBezTo>
                  <a:cubicBezTo>
                    <a:pt x="133" y="54"/>
                    <a:pt x="133" y="54"/>
                    <a:pt x="133" y="54"/>
                  </a:cubicBezTo>
                  <a:cubicBezTo>
                    <a:pt x="135" y="56"/>
                    <a:pt x="135" y="56"/>
                    <a:pt x="135" y="56"/>
                  </a:cubicBezTo>
                  <a:cubicBezTo>
                    <a:pt x="135" y="57"/>
                    <a:pt x="136" y="58"/>
                    <a:pt x="137" y="58"/>
                  </a:cubicBezTo>
                  <a:cubicBezTo>
                    <a:pt x="138" y="58"/>
                    <a:pt x="139" y="57"/>
                    <a:pt x="140" y="56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1" y="55"/>
                    <a:pt x="141" y="55"/>
                    <a:pt x="141" y="54"/>
                  </a:cubicBezTo>
                  <a:cubicBezTo>
                    <a:pt x="141" y="53"/>
                    <a:pt x="141" y="52"/>
                    <a:pt x="140" y="5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28" y="41"/>
                    <a:pt x="127" y="41"/>
                    <a:pt x="126" y="42"/>
                  </a:cubicBezTo>
                  <a:cubicBezTo>
                    <a:pt x="125" y="43"/>
                    <a:pt x="125" y="44"/>
                    <a:pt x="125" y="45"/>
                  </a:cubicBezTo>
                  <a:cubicBezTo>
                    <a:pt x="125" y="46"/>
                    <a:pt x="125" y="47"/>
                    <a:pt x="126" y="48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2" y="56"/>
                    <a:pt x="122" y="56"/>
                    <a:pt x="122" y="56"/>
                  </a:cubicBezTo>
                  <a:cubicBezTo>
                    <a:pt x="112" y="46"/>
                    <a:pt x="100" y="41"/>
                    <a:pt x="87" y="38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93" y="34"/>
                    <a:pt x="96" y="28"/>
                    <a:pt x="96" y="22"/>
                  </a:cubicBezTo>
                  <a:cubicBezTo>
                    <a:pt x="96" y="16"/>
                    <a:pt x="93" y="9"/>
                    <a:pt x="87" y="4"/>
                  </a:cubicBezTo>
                  <a:cubicBezTo>
                    <a:pt x="87" y="4"/>
                    <a:pt x="87" y="4"/>
                    <a:pt x="87" y="4"/>
                  </a:cubicBezTo>
                  <a:lnTo>
                    <a:pt x="86" y="5"/>
                  </a:lnTo>
                  <a:close/>
                  <a:moveTo>
                    <a:pt x="8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6" y="127"/>
                    <a:pt x="14" y="144"/>
                    <a:pt x="26" y="156"/>
                  </a:cubicBezTo>
                  <a:cubicBezTo>
                    <a:pt x="38" y="168"/>
                    <a:pt x="54" y="176"/>
                    <a:pt x="73" y="176"/>
                  </a:cubicBezTo>
                  <a:cubicBezTo>
                    <a:pt x="74" y="176"/>
                    <a:pt x="75" y="176"/>
                    <a:pt x="75" y="176"/>
                  </a:cubicBezTo>
                  <a:cubicBezTo>
                    <a:pt x="111" y="174"/>
                    <a:pt x="139" y="145"/>
                    <a:pt x="139" y="110"/>
                  </a:cubicBezTo>
                  <a:cubicBezTo>
                    <a:pt x="139" y="109"/>
                    <a:pt x="139" y="109"/>
                    <a:pt x="139" y="109"/>
                  </a:cubicBezTo>
                  <a:cubicBezTo>
                    <a:pt x="139" y="72"/>
                    <a:pt x="109" y="43"/>
                    <a:pt x="73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36" y="43"/>
                    <a:pt x="6" y="73"/>
                    <a:pt x="6" y="108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74"/>
                    <a:pt x="37" y="45"/>
                    <a:pt x="72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108" y="45"/>
                    <a:pt x="137" y="73"/>
                    <a:pt x="137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7" y="144"/>
                    <a:pt x="110" y="172"/>
                    <a:pt x="75" y="174"/>
                  </a:cubicBezTo>
                  <a:cubicBezTo>
                    <a:pt x="75" y="174"/>
                    <a:pt x="74" y="174"/>
                    <a:pt x="73" y="174"/>
                  </a:cubicBezTo>
                  <a:cubicBezTo>
                    <a:pt x="55" y="174"/>
                    <a:pt x="39" y="166"/>
                    <a:pt x="27" y="155"/>
                  </a:cubicBezTo>
                  <a:cubicBezTo>
                    <a:pt x="16" y="143"/>
                    <a:pt x="9" y="127"/>
                    <a:pt x="9" y="110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09"/>
                    <a:pt x="9" y="109"/>
                    <a:pt x="9" y="109"/>
                  </a:cubicBezTo>
                  <a:lnTo>
                    <a:pt x="8" y="109"/>
                  </a:lnTo>
                  <a:close/>
                  <a:moveTo>
                    <a:pt x="76" y="38"/>
                  </a:moveTo>
                  <a:cubicBezTo>
                    <a:pt x="76" y="39"/>
                    <a:pt x="76" y="39"/>
                    <a:pt x="76" y="39"/>
                  </a:cubicBezTo>
                  <a:cubicBezTo>
                    <a:pt x="84" y="37"/>
                    <a:pt x="89" y="30"/>
                    <a:pt x="89" y="22"/>
                  </a:cubicBezTo>
                  <a:cubicBezTo>
                    <a:pt x="89" y="21"/>
                    <a:pt x="89" y="21"/>
                    <a:pt x="89" y="20"/>
                  </a:cubicBezTo>
                  <a:cubicBezTo>
                    <a:pt x="88" y="12"/>
                    <a:pt x="81" y="6"/>
                    <a:pt x="73" y="6"/>
                  </a:cubicBezTo>
                  <a:cubicBezTo>
                    <a:pt x="73" y="6"/>
                    <a:pt x="72" y="6"/>
                    <a:pt x="72" y="6"/>
                  </a:cubicBezTo>
                  <a:cubicBezTo>
                    <a:pt x="63" y="6"/>
                    <a:pt x="56" y="13"/>
                    <a:pt x="56" y="22"/>
                  </a:cubicBezTo>
                  <a:cubicBezTo>
                    <a:pt x="56" y="26"/>
                    <a:pt x="58" y="30"/>
                    <a:pt x="60" y="33"/>
                  </a:cubicBezTo>
                  <a:cubicBezTo>
                    <a:pt x="63" y="36"/>
                    <a:pt x="66" y="38"/>
                    <a:pt x="70" y="39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6" y="24"/>
                    <a:pt x="65" y="23"/>
                    <a:pt x="65" y="22"/>
                  </a:cubicBezTo>
                  <a:cubicBezTo>
                    <a:pt x="65" y="21"/>
                    <a:pt x="66" y="20"/>
                    <a:pt x="67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0" y="20"/>
                    <a:pt x="81" y="21"/>
                    <a:pt x="81" y="22"/>
                  </a:cubicBezTo>
                  <a:cubicBezTo>
                    <a:pt x="81" y="23"/>
                    <a:pt x="80" y="24"/>
                    <a:pt x="79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81" y="26"/>
                    <a:pt x="83" y="25"/>
                    <a:pt x="83" y="22"/>
                  </a:cubicBezTo>
                  <a:cubicBezTo>
                    <a:pt x="83" y="20"/>
                    <a:pt x="81" y="18"/>
                    <a:pt x="79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4" y="18"/>
                    <a:pt x="63" y="20"/>
                    <a:pt x="63" y="22"/>
                  </a:cubicBezTo>
                  <a:cubicBezTo>
                    <a:pt x="63" y="25"/>
                    <a:pt x="64" y="26"/>
                    <a:pt x="67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7" y="36"/>
                    <a:pt x="64" y="34"/>
                    <a:pt x="62" y="32"/>
                  </a:cubicBezTo>
                  <a:cubicBezTo>
                    <a:pt x="60" y="29"/>
                    <a:pt x="58" y="25"/>
                    <a:pt x="58" y="22"/>
                  </a:cubicBezTo>
                  <a:cubicBezTo>
                    <a:pt x="58" y="14"/>
                    <a:pt x="64" y="8"/>
                    <a:pt x="72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80" y="8"/>
                    <a:pt x="86" y="13"/>
                    <a:pt x="87" y="20"/>
                  </a:cubicBezTo>
                  <a:cubicBezTo>
                    <a:pt x="87" y="21"/>
                    <a:pt x="87" y="21"/>
                    <a:pt x="87" y="22"/>
                  </a:cubicBezTo>
                  <a:cubicBezTo>
                    <a:pt x="87" y="29"/>
                    <a:pt x="82" y="35"/>
                    <a:pt x="76" y="37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7" y="38"/>
                    <a:pt x="77" y="38"/>
                    <a:pt x="77" y="38"/>
                  </a:cubicBezTo>
                  <a:lnTo>
                    <a:pt x="76" y="38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íSḷîďè"/>
            <p:cNvSpPr/>
            <p:nvPr/>
          </p:nvSpPr>
          <p:spPr bwMode="auto">
            <a:xfrm>
              <a:off x="4305300" y="4652963"/>
              <a:ext cx="390525" cy="382588"/>
            </a:xfrm>
            <a:custGeom>
              <a:avLst/>
              <a:gdLst>
                <a:gd name="T0" fmla="*/ 54 w 108"/>
                <a:gd name="T1" fmla="*/ 106 h 106"/>
                <a:gd name="T2" fmla="*/ 1 w 108"/>
                <a:gd name="T3" fmla="*/ 56 h 106"/>
                <a:gd name="T4" fmla="*/ 53 w 108"/>
                <a:gd name="T5" fmla="*/ 0 h 106"/>
                <a:gd name="T6" fmla="*/ 107 w 108"/>
                <a:gd name="T7" fmla="*/ 51 h 106"/>
                <a:gd name="T8" fmla="*/ 54 w 108"/>
                <a:gd name="T9" fmla="*/ 106 h 106"/>
                <a:gd name="T10" fmla="*/ 57 w 108"/>
                <a:gd name="T11" fmla="*/ 100 h 106"/>
                <a:gd name="T12" fmla="*/ 88 w 108"/>
                <a:gd name="T13" fmla="*/ 85 h 106"/>
                <a:gd name="T14" fmla="*/ 101 w 108"/>
                <a:gd name="T15" fmla="*/ 56 h 106"/>
                <a:gd name="T16" fmla="*/ 99 w 108"/>
                <a:gd name="T17" fmla="*/ 56 h 106"/>
                <a:gd name="T18" fmla="*/ 85 w 108"/>
                <a:gd name="T19" fmla="*/ 56 h 106"/>
                <a:gd name="T20" fmla="*/ 82 w 108"/>
                <a:gd name="T21" fmla="*/ 53 h 106"/>
                <a:gd name="T22" fmla="*/ 86 w 108"/>
                <a:gd name="T23" fmla="*/ 50 h 106"/>
                <a:gd name="T24" fmla="*/ 99 w 108"/>
                <a:gd name="T25" fmla="*/ 50 h 106"/>
                <a:gd name="T26" fmla="*/ 100 w 108"/>
                <a:gd name="T27" fmla="*/ 50 h 106"/>
                <a:gd name="T28" fmla="*/ 57 w 108"/>
                <a:gd name="T29" fmla="*/ 7 h 106"/>
                <a:gd name="T30" fmla="*/ 57 w 108"/>
                <a:gd name="T31" fmla="*/ 8 h 106"/>
                <a:gd name="T32" fmla="*/ 57 w 108"/>
                <a:gd name="T33" fmla="*/ 21 h 106"/>
                <a:gd name="T34" fmla="*/ 54 w 108"/>
                <a:gd name="T35" fmla="*/ 25 h 106"/>
                <a:gd name="T36" fmla="*/ 51 w 108"/>
                <a:gd name="T37" fmla="*/ 21 h 106"/>
                <a:gd name="T38" fmla="*/ 51 w 108"/>
                <a:gd name="T39" fmla="*/ 9 h 106"/>
                <a:gd name="T40" fmla="*/ 51 w 108"/>
                <a:gd name="T41" fmla="*/ 7 h 106"/>
                <a:gd name="T42" fmla="*/ 7 w 108"/>
                <a:gd name="T43" fmla="*/ 50 h 106"/>
                <a:gd name="T44" fmla="*/ 9 w 108"/>
                <a:gd name="T45" fmla="*/ 50 h 106"/>
                <a:gd name="T46" fmla="*/ 22 w 108"/>
                <a:gd name="T47" fmla="*/ 50 h 106"/>
                <a:gd name="T48" fmla="*/ 26 w 108"/>
                <a:gd name="T49" fmla="*/ 53 h 106"/>
                <a:gd name="T50" fmla="*/ 22 w 108"/>
                <a:gd name="T51" fmla="*/ 56 h 106"/>
                <a:gd name="T52" fmla="*/ 9 w 108"/>
                <a:gd name="T53" fmla="*/ 56 h 106"/>
                <a:gd name="T54" fmla="*/ 7 w 108"/>
                <a:gd name="T55" fmla="*/ 57 h 106"/>
                <a:gd name="T56" fmla="*/ 51 w 108"/>
                <a:gd name="T57" fmla="*/ 100 h 106"/>
                <a:gd name="T58" fmla="*/ 51 w 108"/>
                <a:gd name="T59" fmla="*/ 98 h 106"/>
                <a:gd name="T60" fmla="*/ 51 w 108"/>
                <a:gd name="T61" fmla="*/ 85 h 106"/>
                <a:gd name="T62" fmla="*/ 54 w 108"/>
                <a:gd name="T63" fmla="*/ 81 h 106"/>
                <a:gd name="T64" fmla="*/ 57 w 108"/>
                <a:gd name="T65" fmla="*/ 85 h 106"/>
                <a:gd name="T66" fmla="*/ 57 w 108"/>
                <a:gd name="T67" fmla="*/ 94 h 106"/>
                <a:gd name="T68" fmla="*/ 57 w 108"/>
                <a:gd name="T69" fmla="*/ 10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06">
                  <a:moveTo>
                    <a:pt x="54" y="106"/>
                  </a:moveTo>
                  <a:cubicBezTo>
                    <a:pt x="26" y="106"/>
                    <a:pt x="2" y="84"/>
                    <a:pt x="1" y="56"/>
                  </a:cubicBezTo>
                  <a:cubicBezTo>
                    <a:pt x="0" y="26"/>
                    <a:pt x="24" y="1"/>
                    <a:pt x="53" y="0"/>
                  </a:cubicBezTo>
                  <a:cubicBezTo>
                    <a:pt x="83" y="0"/>
                    <a:pt x="105" y="23"/>
                    <a:pt x="107" y="51"/>
                  </a:cubicBezTo>
                  <a:cubicBezTo>
                    <a:pt x="108" y="81"/>
                    <a:pt x="84" y="106"/>
                    <a:pt x="54" y="106"/>
                  </a:cubicBezTo>
                  <a:close/>
                  <a:moveTo>
                    <a:pt x="57" y="100"/>
                  </a:moveTo>
                  <a:cubicBezTo>
                    <a:pt x="69" y="99"/>
                    <a:pt x="79" y="94"/>
                    <a:pt x="88" y="85"/>
                  </a:cubicBezTo>
                  <a:cubicBezTo>
                    <a:pt x="95" y="77"/>
                    <a:pt x="100" y="68"/>
                    <a:pt x="101" y="56"/>
                  </a:cubicBezTo>
                  <a:cubicBezTo>
                    <a:pt x="100" y="56"/>
                    <a:pt x="99" y="56"/>
                    <a:pt x="99" y="56"/>
                  </a:cubicBezTo>
                  <a:cubicBezTo>
                    <a:pt x="94" y="56"/>
                    <a:pt x="90" y="56"/>
                    <a:pt x="85" y="56"/>
                  </a:cubicBezTo>
                  <a:cubicBezTo>
                    <a:pt x="83" y="56"/>
                    <a:pt x="82" y="55"/>
                    <a:pt x="82" y="53"/>
                  </a:cubicBezTo>
                  <a:cubicBezTo>
                    <a:pt x="82" y="51"/>
                    <a:pt x="83" y="50"/>
                    <a:pt x="86" y="50"/>
                  </a:cubicBezTo>
                  <a:cubicBezTo>
                    <a:pt x="90" y="50"/>
                    <a:pt x="94" y="50"/>
                    <a:pt x="99" y="50"/>
                  </a:cubicBezTo>
                  <a:cubicBezTo>
                    <a:pt x="99" y="50"/>
                    <a:pt x="100" y="50"/>
                    <a:pt x="100" y="50"/>
                  </a:cubicBezTo>
                  <a:cubicBezTo>
                    <a:pt x="98" y="24"/>
                    <a:pt x="77" y="7"/>
                    <a:pt x="57" y="7"/>
                  </a:cubicBezTo>
                  <a:cubicBezTo>
                    <a:pt x="57" y="7"/>
                    <a:pt x="57" y="8"/>
                    <a:pt x="57" y="8"/>
                  </a:cubicBezTo>
                  <a:cubicBezTo>
                    <a:pt x="57" y="13"/>
                    <a:pt x="57" y="17"/>
                    <a:pt x="57" y="21"/>
                  </a:cubicBezTo>
                  <a:cubicBezTo>
                    <a:pt x="57" y="24"/>
                    <a:pt x="56" y="25"/>
                    <a:pt x="54" y="25"/>
                  </a:cubicBezTo>
                  <a:cubicBezTo>
                    <a:pt x="52" y="25"/>
                    <a:pt x="51" y="24"/>
                    <a:pt x="51" y="21"/>
                  </a:cubicBezTo>
                  <a:cubicBezTo>
                    <a:pt x="51" y="17"/>
                    <a:pt x="51" y="13"/>
                    <a:pt x="51" y="9"/>
                  </a:cubicBezTo>
                  <a:cubicBezTo>
                    <a:pt x="51" y="8"/>
                    <a:pt x="51" y="7"/>
                    <a:pt x="51" y="7"/>
                  </a:cubicBezTo>
                  <a:cubicBezTo>
                    <a:pt x="29" y="8"/>
                    <a:pt x="8" y="27"/>
                    <a:pt x="7" y="50"/>
                  </a:cubicBezTo>
                  <a:cubicBezTo>
                    <a:pt x="8" y="50"/>
                    <a:pt x="9" y="50"/>
                    <a:pt x="9" y="50"/>
                  </a:cubicBezTo>
                  <a:cubicBezTo>
                    <a:pt x="13" y="50"/>
                    <a:pt x="18" y="50"/>
                    <a:pt x="22" y="50"/>
                  </a:cubicBezTo>
                  <a:cubicBezTo>
                    <a:pt x="24" y="50"/>
                    <a:pt x="26" y="51"/>
                    <a:pt x="26" y="53"/>
                  </a:cubicBezTo>
                  <a:cubicBezTo>
                    <a:pt x="26" y="55"/>
                    <a:pt x="25" y="56"/>
                    <a:pt x="22" y="56"/>
                  </a:cubicBezTo>
                  <a:cubicBezTo>
                    <a:pt x="18" y="57"/>
                    <a:pt x="13" y="56"/>
                    <a:pt x="9" y="56"/>
                  </a:cubicBezTo>
                  <a:cubicBezTo>
                    <a:pt x="8" y="56"/>
                    <a:pt x="8" y="57"/>
                    <a:pt x="7" y="57"/>
                  </a:cubicBezTo>
                  <a:cubicBezTo>
                    <a:pt x="9" y="83"/>
                    <a:pt x="32" y="100"/>
                    <a:pt x="51" y="100"/>
                  </a:cubicBezTo>
                  <a:cubicBezTo>
                    <a:pt x="51" y="99"/>
                    <a:pt x="51" y="99"/>
                    <a:pt x="51" y="98"/>
                  </a:cubicBezTo>
                  <a:cubicBezTo>
                    <a:pt x="51" y="94"/>
                    <a:pt x="51" y="90"/>
                    <a:pt x="51" y="85"/>
                  </a:cubicBezTo>
                  <a:cubicBezTo>
                    <a:pt x="51" y="83"/>
                    <a:pt x="52" y="81"/>
                    <a:pt x="54" y="81"/>
                  </a:cubicBezTo>
                  <a:cubicBezTo>
                    <a:pt x="56" y="81"/>
                    <a:pt x="57" y="83"/>
                    <a:pt x="57" y="85"/>
                  </a:cubicBezTo>
                  <a:cubicBezTo>
                    <a:pt x="57" y="88"/>
                    <a:pt x="57" y="91"/>
                    <a:pt x="57" y="94"/>
                  </a:cubicBezTo>
                  <a:cubicBezTo>
                    <a:pt x="57" y="96"/>
                    <a:pt x="57" y="98"/>
                    <a:pt x="57" y="100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íşľíḓe"/>
            <p:cNvSpPr/>
            <p:nvPr/>
          </p:nvSpPr>
          <p:spPr bwMode="auto">
            <a:xfrm>
              <a:off x="4305300" y="4649788"/>
              <a:ext cx="390525" cy="388938"/>
            </a:xfrm>
            <a:custGeom>
              <a:avLst/>
              <a:gdLst>
                <a:gd name="T0" fmla="*/ 54 w 108"/>
                <a:gd name="T1" fmla="*/ 106 h 108"/>
                <a:gd name="T2" fmla="*/ 53 w 108"/>
                <a:gd name="T3" fmla="*/ 3 h 108"/>
                <a:gd name="T4" fmla="*/ 106 w 108"/>
                <a:gd name="T5" fmla="*/ 54 h 108"/>
                <a:gd name="T6" fmla="*/ 54 w 108"/>
                <a:gd name="T7" fmla="*/ 106 h 108"/>
                <a:gd name="T8" fmla="*/ 54 w 108"/>
                <a:gd name="T9" fmla="*/ 108 h 108"/>
                <a:gd name="T10" fmla="*/ 54 w 108"/>
                <a:gd name="T11" fmla="*/ 0 h 108"/>
                <a:gd name="T12" fmla="*/ 0 w 108"/>
                <a:gd name="T13" fmla="*/ 57 h 108"/>
                <a:gd name="T14" fmla="*/ 54 w 108"/>
                <a:gd name="T15" fmla="*/ 107 h 108"/>
                <a:gd name="T16" fmla="*/ 88 w 108"/>
                <a:gd name="T17" fmla="*/ 87 h 108"/>
                <a:gd name="T18" fmla="*/ 101 w 108"/>
                <a:gd name="T19" fmla="*/ 56 h 108"/>
                <a:gd name="T20" fmla="*/ 85 w 108"/>
                <a:gd name="T21" fmla="*/ 56 h 108"/>
                <a:gd name="T22" fmla="*/ 83 w 108"/>
                <a:gd name="T23" fmla="*/ 54 h 108"/>
                <a:gd name="T24" fmla="*/ 91 w 108"/>
                <a:gd name="T25" fmla="*/ 52 h 108"/>
                <a:gd name="T26" fmla="*/ 101 w 108"/>
                <a:gd name="T27" fmla="*/ 52 h 108"/>
                <a:gd name="T28" fmla="*/ 56 w 108"/>
                <a:gd name="T29" fmla="*/ 7 h 108"/>
                <a:gd name="T30" fmla="*/ 56 w 108"/>
                <a:gd name="T31" fmla="*/ 18 h 108"/>
                <a:gd name="T32" fmla="*/ 54 w 108"/>
                <a:gd name="T33" fmla="*/ 25 h 108"/>
                <a:gd name="T34" fmla="*/ 54 w 108"/>
                <a:gd name="T35" fmla="*/ 25 h 108"/>
                <a:gd name="T36" fmla="*/ 52 w 108"/>
                <a:gd name="T37" fmla="*/ 10 h 108"/>
                <a:gd name="T38" fmla="*/ 51 w 108"/>
                <a:gd name="T39" fmla="*/ 7 h 108"/>
                <a:gd name="T40" fmla="*/ 7 w 108"/>
                <a:gd name="T41" fmla="*/ 52 h 108"/>
                <a:gd name="T42" fmla="*/ 22 w 108"/>
                <a:gd name="T43" fmla="*/ 52 h 108"/>
                <a:gd name="T44" fmla="*/ 25 w 108"/>
                <a:gd name="T45" fmla="*/ 54 h 108"/>
                <a:gd name="T46" fmla="*/ 16 w 108"/>
                <a:gd name="T47" fmla="*/ 56 h 108"/>
                <a:gd name="T48" fmla="*/ 7 w 108"/>
                <a:gd name="T49" fmla="*/ 57 h 108"/>
                <a:gd name="T50" fmla="*/ 50 w 108"/>
                <a:gd name="T51" fmla="*/ 102 h 108"/>
                <a:gd name="T52" fmla="*/ 52 w 108"/>
                <a:gd name="T53" fmla="*/ 99 h 108"/>
                <a:gd name="T54" fmla="*/ 52 w 108"/>
                <a:gd name="T55" fmla="*/ 84 h 108"/>
                <a:gd name="T56" fmla="*/ 54 w 108"/>
                <a:gd name="T57" fmla="*/ 83 h 108"/>
                <a:gd name="T58" fmla="*/ 56 w 108"/>
                <a:gd name="T59" fmla="*/ 89 h 108"/>
                <a:gd name="T60" fmla="*/ 56 w 108"/>
                <a:gd name="T61" fmla="*/ 102 h 108"/>
                <a:gd name="T62" fmla="*/ 58 w 108"/>
                <a:gd name="T63" fmla="*/ 101 h 108"/>
                <a:gd name="T64" fmla="*/ 58 w 108"/>
                <a:gd name="T65" fmla="*/ 86 h 108"/>
                <a:gd name="T66" fmla="*/ 54 w 108"/>
                <a:gd name="T67" fmla="*/ 82 h 108"/>
                <a:gd name="T68" fmla="*/ 51 w 108"/>
                <a:gd name="T69" fmla="*/ 83 h 108"/>
                <a:gd name="T70" fmla="*/ 50 w 108"/>
                <a:gd name="T71" fmla="*/ 99 h 108"/>
                <a:gd name="T72" fmla="*/ 51 w 108"/>
                <a:gd name="T73" fmla="*/ 100 h 108"/>
                <a:gd name="T74" fmla="*/ 7 w 108"/>
                <a:gd name="T75" fmla="*/ 58 h 108"/>
                <a:gd name="T76" fmla="*/ 10 w 108"/>
                <a:gd name="T77" fmla="*/ 59 h 108"/>
                <a:gd name="T78" fmla="*/ 26 w 108"/>
                <a:gd name="T79" fmla="*/ 57 h 108"/>
                <a:gd name="T80" fmla="*/ 25 w 108"/>
                <a:gd name="T81" fmla="*/ 51 h 108"/>
                <a:gd name="T82" fmla="*/ 9 w 108"/>
                <a:gd name="T83" fmla="*/ 50 h 108"/>
                <a:gd name="T84" fmla="*/ 8 w 108"/>
                <a:gd name="T85" fmla="*/ 51 h 108"/>
                <a:gd name="T86" fmla="*/ 50 w 108"/>
                <a:gd name="T87" fmla="*/ 8 h 108"/>
                <a:gd name="T88" fmla="*/ 51 w 108"/>
                <a:gd name="T89" fmla="*/ 26 h 108"/>
                <a:gd name="T90" fmla="*/ 54 w 108"/>
                <a:gd name="T91" fmla="*/ 27 h 108"/>
                <a:gd name="T92" fmla="*/ 58 w 108"/>
                <a:gd name="T93" fmla="*/ 18 h 108"/>
                <a:gd name="T94" fmla="*/ 57 w 108"/>
                <a:gd name="T95" fmla="*/ 8 h 108"/>
                <a:gd name="T96" fmla="*/ 100 w 108"/>
                <a:gd name="T97" fmla="*/ 51 h 108"/>
                <a:gd name="T98" fmla="*/ 91 w 108"/>
                <a:gd name="T99" fmla="*/ 50 h 108"/>
                <a:gd name="T100" fmla="*/ 81 w 108"/>
                <a:gd name="T101" fmla="*/ 54 h 108"/>
                <a:gd name="T102" fmla="*/ 85 w 108"/>
                <a:gd name="T103" fmla="*/ 58 h 108"/>
                <a:gd name="T104" fmla="*/ 101 w 108"/>
                <a:gd name="T105" fmla="*/ 59 h 108"/>
                <a:gd name="T106" fmla="*/ 87 w 108"/>
                <a:gd name="T107" fmla="*/ 85 h 108"/>
                <a:gd name="T108" fmla="*/ 58 w 108"/>
                <a:gd name="T109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108">
                  <a:moveTo>
                    <a:pt x="54" y="107"/>
                  </a:moveTo>
                  <a:cubicBezTo>
                    <a:pt x="54" y="106"/>
                    <a:pt x="54" y="106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26" y="106"/>
                    <a:pt x="3" y="84"/>
                    <a:pt x="2" y="57"/>
                  </a:cubicBezTo>
                  <a:cubicBezTo>
                    <a:pt x="2" y="56"/>
                    <a:pt x="2" y="55"/>
                    <a:pt x="2" y="54"/>
                  </a:cubicBezTo>
                  <a:cubicBezTo>
                    <a:pt x="2" y="26"/>
                    <a:pt x="25" y="3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82" y="3"/>
                    <a:pt x="104" y="25"/>
                    <a:pt x="106" y="52"/>
                  </a:cubicBezTo>
                  <a:cubicBezTo>
                    <a:pt x="106" y="53"/>
                    <a:pt x="106" y="54"/>
                    <a:pt x="106" y="54"/>
                  </a:cubicBezTo>
                  <a:cubicBezTo>
                    <a:pt x="106" y="69"/>
                    <a:pt x="100" y="82"/>
                    <a:pt x="90" y="91"/>
                  </a:cubicBezTo>
                  <a:cubicBezTo>
                    <a:pt x="81" y="100"/>
                    <a:pt x="68" y="106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84" y="108"/>
                    <a:pt x="108" y="84"/>
                    <a:pt x="108" y="54"/>
                  </a:cubicBezTo>
                  <a:cubicBezTo>
                    <a:pt x="108" y="54"/>
                    <a:pt x="108" y="53"/>
                    <a:pt x="108" y="52"/>
                  </a:cubicBezTo>
                  <a:cubicBezTo>
                    <a:pt x="106" y="24"/>
                    <a:pt x="83" y="0"/>
                    <a:pt x="54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1"/>
                    <a:pt x="0" y="25"/>
                    <a:pt x="0" y="54"/>
                  </a:cubicBezTo>
                  <a:cubicBezTo>
                    <a:pt x="0" y="55"/>
                    <a:pt x="0" y="56"/>
                    <a:pt x="0" y="57"/>
                  </a:cubicBezTo>
                  <a:cubicBezTo>
                    <a:pt x="1" y="86"/>
                    <a:pt x="25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lnTo>
                    <a:pt x="54" y="107"/>
                  </a:lnTo>
                  <a:close/>
                  <a:moveTo>
                    <a:pt x="57" y="101"/>
                  </a:moveTo>
                  <a:cubicBezTo>
                    <a:pt x="57" y="102"/>
                    <a:pt x="57" y="102"/>
                    <a:pt x="57" y="102"/>
                  </a:cubicBezTo>
                  <a:cubicBezTo>
                    <a:pt x="70" y="101"/>
                    <a:pt x="80" y="96"/>
                    <a:pt x="88" y="87"/>
                  </a:cubicBezTo>
                  <a:cubicBezTo>
                    <a:pt x="96" y="79"/>
                    <a:pt x="101" y="69"/>
                    <a:pt x="102" y="58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0" y="56"/>
                    <a:pt x="99" y="56"/>
                    <a:pt x="99" y="56"/>
                  </a:cubicBezTo>
                  <a:cubicBezTo>
                    <a:pt x="96" y="56"/>
                    <a:pt x="94" y="56"/>
                    <a:pt x="91" y="56"/>
                  </a:cubicBezTo>
                  <a:cubicBezTo>
                    <a:pt x="89" y="56"/>
                    <a:pt x="87" y="56"/>
                    <a:pt x="85" y="56"/>
                  </a:cubicBezTo>
                  <a:cubicBezTo>
                    <a:pt x="84" y="56"/>
                    <a:pt x="84" y="56"/>
                    <a:pt x="83" y="56"/>
                  </a:cubicBezTo>
                  <a:cubicBezTo>
                    <a:pt x="83" y="56"/>
                    <a:pt x="83" y="55"/>
                    <a:pt x="83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3"/>
                    <a:pt x="83" y="53"/>
                    <a:pt x="84" y="53"/>
                  </a:cubicBezTo>
                  <a:cubicBezTo>
                    <a:pt x="84" y="52"/>
                    <a:pt x="85" y="52"/>
                    <a:pt x="86" y="52"/>
                  </a:cubicBezTo>
                  <a:cubicBezTo>
                    <a:pt x="87" y="52"/>
                    <a:pt x="89" y="52"/>
                    <a:pt x="91" y="52"/>
                  </a:cubicBezTo>
                  <a:cubicBezTo>
                    <a:pt x="94" y="52"/>
                    <a:pt x="96" y="52"/>
                    <a:pt x="99" y="52"/>
                  </a:cubicBezTo>
                  <a:cubicBezTo>
                    <a:pt x="99" y="52"/>
                    <a:pt x="100" y="52"/>
                    <a:pt x="100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99" y="25"/>
                    <a:pt x="77" y="7"/>
                    <a:pt x="57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8"/>
                    <a:pt x="56" y="9"/>
                    <a:pt x="56" y="9"/>
                  </a:cubicBezTo>
                  <a:cubicBezTo>
                    <a:pt x="56" y="12"/>
                    <a:pt x="56" y="15"/>
                    <a:pt x="56" y="18"/>
                  </a:cubicBezTo>
                  <a:cubicBezTo>
                    <a:pt x="56" y="19"/>
                    <a:pt x="56" y="21"/>
                    <a:pt x="56" y="22"/>
                  </a:cubicBezTo>
                  <a:cubicBezTo>
                    <a:pt x="56" y="23"/>
                    <a:pt x="56" y="24"/>
                    <a:pt x="55" y="25"/>
                  </a:cubicBezTo>
                  <a:cubicBezTo>
                    <a:pt x="55" y="25"/>
                    <a:pt x="55" y="25"/>
                    <a:pt x="54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3" y="25"/>
                    <a:pt x="53" y="25"/>
                    <a:pt x="52" y="25"/>
                  </a:cubicBezTo>
                  <a:cubicBezTo>
                    <a:pt x="52" y="24"/>
                    <a:pt x="52" y="23"/>
                    <a:pt x="52" y="22"/>
                  </a:cubicBezTo>
                  <a:cubicBezTo>
                    <a:pt x="52" y="18"/>
                    <a:pt x="52" y="14"/>
                    <a:pt x="52" y="10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28" y="8"/>
                    <a:pt x="7" y="27"/>
                    <a:pt x="6" y="51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8" y="52"/>
                    <a:pt x="9" y="52"/>
                    <a:pt x="9" y="52"/>
                  </a:cubicBezTo>
                  <a:cubicBezTo>
                    <a:pt x="12" y="52"/>
                    <a:pt x="14" y="52"/>
                    <a:pt x="17" y="52"/>
                  </a:cubicBezTo>
                  <a:cubicBezTo>
                    <a:pt x="18" y="52"/>
                    <a:pt x="20" y="52"/>
                    <a:pt x="22" y="52"/>
                  </a:cubicBezTo>
                  <a:cubicBezTo>
                    <a:pt x="23" y="52"/>
                    <a:pt x="24" y="52"/>
                    <a:pt x="24" y="53"/>
                  </a:cubicBezTo>
                  <a:cubicBezTo>
                    <a:pt x="24" y="53"/>
                    <a:pt x="25" y="53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5" y="56"/>
                    <a:pt x="24" y="56"/>
                  </a:cubicBezTo>
                  <a:cubicBezTo>
                    <a:pt x="24" y="56"/>
                    <a:pt x="23" y="56"/>
                    <a:pt x="22" y="56"/>
                  </a:cubicBezTo>
                  <a:cubicBezTo>
                    <a:pt x="20" y="56"/>
                    <a:pt x="18" y="56"/>
                    <a:pt x="16" y="56"/>
                  </a:cubicBezTo>
                  <a:cubicBezTo>
                    <a:pt x="14" y="56"/>
                    <a:pt x="12" y="56"/>
                    <a:pt x="10" y="56"/>
                  </a:cubicBezTo>
                  <a:cubicBezTo>
                    <a:pt x="10" y="56"/>
                    <a:pt x="9" y="56"/>
                    <a:pt x="9" y="56"/>
                  </a:cubicBezTo>
                  <a:cubicBezTo>
                    <a:pt x="8" y="56"/>
                    <a:pt x="8" y="56"/>
                    <a:pt x="7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8" y="84"/>
                    <a:pt x="31" y="102"/>
                    <a:pt x="50" y="102"/>
                  </a:cubicBezTo>
                  <a:cubicBezTo>
                    <a:pt x="51" y="102"/>
                    <a:pt x="51" y="102"/>
                    <a:pt x="51" y="102"/>
                  </a:cubicBezTo>
                  <a:cubicBezTo>
                    <a:pt x="51" y="102"/>
                    <a:pt x="52" y="101"/>
                    <a:pt x="52" y="101"/>
                  </a:cubicBezTo>
                  <a:cubicBezTo>
                    <a:pt x="52" y="100"/>
                    <a:pt x="52" y="100"/>
                    <a:pt x="52" y="99"/>
                  </a:cubicBezTo>
                  <a:cubicBezTo>
                    <a:pt x="52" y="97"/>
                    <a:pt x="52" y="95"/>
                    <a:pt x="52" y="93"/>
                  </a:cubicBezTo>
                  <a:cubicBezTo>
                    <a:pt x="52" y="91"/>
                    <a:pt x="52" y="88"/>
                    <a:pt x="52" y="86"/>
                  </a:cubicBezTo>
                  <a:cubicBezTo>
                    <a:pt x="52" y="85"/>
                    <a:pt x="52" y="84"/>
                    <a:pt x="52" y="84"/>
                  </a:cubicBezTo>
                  <a:cubicBezTo>
                    <a:pt x="53" y="84"/>
                    <a:pt x="53" y="83"/>
                    <a:pt x="54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5" y="83"/>
                    <a:pt x="55" y="84"/>
                    <a:pt x="55" y="84"/>
                  </a:cubicBezTo>
                  <a:cubicBezTo>
                    <a:pt x="56" y="84"/>
                    <a:pt x="56" y="85"/>
                    <a:pt x="56" y="86"/>
                  </a:cubicBezTo>
                  <a:cubicBezTo>
                    <a:pt x="56" y="87"/>
                    <a:pt x="56" y="88"/>
                    <a:pt x="56" y="89"/>
                  </a:cubicBezTo>
                  <a:cubicBezTo>
                    <a:pt x="56" y="91"/>
                    <a:pt x="56" y="93"/>
                    <a:pt x="56" y="95"/>
                  </a:cubicBezTo>
                  <a:cubicBezTo>
                    <a:pt x="56" y="97"/>
                    <a:pt x="56" y="99"/>
                    <a:pt x="56" y="101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8" y="101"/>
                    <a:pt x="58" y="101"/>
                    <a:pt x="58" y="101"/>
                  </a:cubicBezTo>
                  <a:cubicBezTo>
                    <a:pt x="58" y="99"/>
                    <a:pt x="58" y="97"/>
                    <a:pt x="58" y="95"/>
                  </a:cubicBezTo>
                  <a:cubicBezTo>
                    <a:pt x="58" y="93"/>
                    <a:pt x="58" y="91"/>
                    <a:pt x="58" y="89"/>
                  </a:cubicBezTo>
                  <a:cubicBezTo>
                    <a:pt x="58" y="88"/>
                    <a:pt x="58" y="87"/>
                    <a:pt x="58" y="86"/>
                  </a:cubicBezTo>
                  <a:cubicBezTo>
                    <a:pt x="58" y="85"/>
                    <a:pt x="58" y="84"/>
                    <a:pt x="57" y="83"/>
                  </a:cubicBezTo>
                  <a:cubicBezTo>
                    <a:pt x="56" y="82"/>
                    <a:pt x="55" y="81"/>
                    <a:pt x="54" y="81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1"/>
                    <a:pt x="52" y="82"/>
                    <a:pt x="51" y="83"/>
                  </a:cubicBezTo>
                  <a:cubicBezTo>
                    <a:pt x="50" y="84"/>
                    <a:pt x="50" y="85"/>
                    <a:pt x="50" y="86"/>
                  </a:cubicBezTo>
                  <a:cubicBezTo>
                    <a:pt x="50" y="88"/>
                    <a:pt x="50" y="91"/>
                    <a:pt x="50" y="93"/>
                  </a:cubicBezTo>
                  <a:cubicBezTo>
                    <a:pt x="50" y="95"/>
                    <a:pt x="50" y="97"/>
                    <a:pt x="50" y="99"/>
                  </a:cubicBezTo>
                  <a:cubicBezTo>
                    <a:pt x="50" y="100"/>
                    <a:pt x="50" y="100"/>
                    <a:pt x="50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32" y="100"/>
                    <a:pt x="10" y="83"/>
                    <a:pt x="8" y="5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8" y="59"/>
                    <a:pt x="8" y="59"/>
                    <a:pt x="9" y="59"/>
                  </a:cubicBezTo>
                  <a:cubicBezTo>
                    <a:pt x="9" y="59"/>
                    <a:pt x="10" y="59"/>
                    <a:pt x="10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8" y="59"/>
                    <a:pt x="20" y="59"/>
                    <a:pt x="22" y="58"/>
                  </a:cubicBezTo>
                  <a:cubicBezTo>
                    <a:pt x="24" y="58"/>
                    <a:pt x="25" y="58"/>
                    <a:pt x="26" y="57"/>
                  </a:cubicBezTo>
                  <a:cubicBezTo>
                    <a:pt x="26" y="57"/>
                    <a:pt x="27" y="56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3"/>
                    <a:pt x="26" y="52"/>
                    <a:pt x="25" y="51"/>
                  </a:cubicBezTo>
                  <a:cubicBezTo>
                    <a:pt x="25" y="50"/>
                    <a:pt x="23" y="50"/>
                    <a:pt x="22" y="50"/>
                  </a:cubicBezTo>
                  <a:cubicBezTo>
                    <a:pt x="20" y="50"/>
                    <a:pt x="18" y="50"/>
                    <a:pt x="17" y="50"/>
                  </a:cubicBezTo>
                  <a:cubicBezTo>
                    <a:pt x="14" y="50"/>
                    <a:pt x="12" y="50"/>
                    <a:pt x="9" y="50"/>
                  </a:cubicBezTo>
                  <a:cubicBezTo>
                    <a:pt x="9" y="50"/>
                    <a:pt x="8" y="50"/>
                    <a:pt x="7" y="50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29"/>
                    <a:pt x="29" y="10"/>
                    <a:pt x="51" y="9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9"/>
                    <a:pt x="50" y="10"/>
                  </a:cubicBezTo>
                  <a:cubicBezTo>
                    <a:pt x="50" y="14"/>
                    <a:pt x="50" y="18"/>
                    <a:pt x="50" y="22"/>
                  </a:cubicBezTo>
                  <a:cubicBezTo>
                    <a:pt x="50" y="24"/>
                    <a:pt x="50" y="25"/>
                    <a:pt x="51" y="26"/>
                  </a:cubicBezTo>
                  <a:cubicBezTo>
                    <a:pt x="51" y="27"/>
                    <a:pt x="52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5" y="27"/>
                    <a:pt x="56" y="27"/>
                    <a:pt x="57" y="26"/>
                  </a:cubicBezTo>
                  <a:cubicBezTo>
                    <a:pt x="58" y="25"/>
                    <a:pt x="58" y="24"/>
                    <a:pt x="58" y="22"/>
                  </a:cubicBezTo>
                  <a:cubicBezTo>
                    <a:pt x="58" y="21"/>
                    <a:pt x="58" y="19"/>
                    <a:pt x="58" y="18"/>
                  </a:cubicBezTo>
                  <a:cubicBezTo>
                    <a:pt x="58" y="15"/>
                    <a:pt x="58" y="12"/>
                    <a:pt x="58" y="9"/>
                  </a:cubicBezTo>
                  <a:cubicBezTo>
                    <a:pt x="58" y="9"/>
                    <a:pt x="58" y="8"/>
                    <a:pt x="58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6" y="9"/>
                    <a:pt x="97" y="26"/>
                    <a:pt x="99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99" y="50"/>
                    <a:pt x="99" y="50"/>
                  </a:cubicBezTo>
                  <a:cubicBezTo>
                    <a:pt x="96" y="50"/>
                    <a:pt x="94" y="50"/>
                    <a:pt x="91" y="50"/>
                  </a:cubicBezTo>
                  <a:cubicBezTo>
                    <a:pt x="89" y="50"/>
                    <a:pt x="87" y="50"/>
                    <a:pt x="86" y="50"/>
                  </a:cubicBezTo>
                  <a:cubicBezTo>
                    <a:pt x="84" y="50"/>
                    <a:pt x="83" y="50"/>
                    <a:pt x="82" y="51"/>
                  </a:cubicBezTo>
                  <a:cubicBezTo>
                    <a:pt x="81" y="52"/>
                    <a:pt x="81" y="53"/>
                    <a:pt x="81" y="54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1" y="56"/>
                    <a:pt x="81" y="57"/>
                    <a:pt x="82" y="57"/>
                  </a:cubicBezTo>
                  <a:cubicBezTo>
                    <a:pt x="83" y="58"/>
                    <a:pt x="84" y="58"/>
                    <a:pt x="85" y="58"/>
                  </a:cubicBezTo>
                  <a:cubicBezTo>
                    <a:pt x="87" y="59"/>
                    <a:pt x="89" y="59"/>
                    <a:pt x="91" y="59"/>
                  </a:cubicBezTo>
                  <a:cubicBezTo>
                    <a:pt x="94" y="59"/>
                    <a:pt x="96" y="59"/>
                    <a:pt x="99" y="59"/>
                  </a:cubicBezTo>
                  <a:cubicBezTo>
                    <a:pt x="99" y="59"/>
                    <a:pt x="100" y="59"/>
                    <a:pt x="101" y="59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8" y="68"/>
                    <a:pt x="94" y="78"/>
                    <a:pt x="87" y="85"/>
                  </a:cubicBezTo>
                  <a:cubicBezTo>
                    <a:pt x="79" y="94"/>
                    <a:pt x="69" y="99"/>
                    <a:pt x="57" y="100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8" y="101"/>
                    <a:pt x="58" y="101"/>
                    <a:pt x="58" y="101"/>
                  </a:cubicBezTo>
                  <a:lnTo>
                    <a:pt x="57" y="101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î$ļïḑé"/>
            <p:cNvSpPr/>
            <p:nvPr/>
          </p:nvSpPr>
          <p:spPr bwMode="auto">
            <a:xfrm>
              <a:off x="4438650" y="4740276"/>
              <a:ext cx="166688" cy="165100"/>
            </a:xfrm>
            <a:custGeom>
              <a:avLst/>
              <a:gdLst>
                <a:gd name="T0" fmla="*/ 16 w 46"/>
                <a:gd name="T1" fmla="*/ 39 h 46"/>
                <a:gd name="T2" fmla="*/ 15 w 46"/>
                <a:gd name="T3" fmla="*/ 39 h 46"/>
                <a:gd name="T4" fmla="*/ 10 w 46"/>
                <a:gd name="T5" fmla="*/ 40 h 46"/>
                <a:gd name="T6" fmla="*/ 6 w 46"/>
                <a:gd name="T7" fmla="*/ 45 h 46"/>
                <a:gd name="T8" fmla="*/ 1 w 46"/>
                <a:gd name="T9" fmla="*/ 45 h 46"/>
                <a:gd name="T10" fmla="*/ 1 w 46"/>
                <a:gd name="T11" fmla="*/ 41 h 46"/>
                <a:gd name="T12" fmla="*/ 7 w 46"/>
                <a:gd name="T13" fmla="*/ 34 h 46"/>
                <a:gd name="T14" fmla="*/ 8 w 46"/>
                <a:gd name="T15" fmla="*/ 31 h 46"/>
                <a:gd name="T16" fmla="*/ 16 w 46"/>
                <a:gd name="T17" fmla="*/ 20 h 46"/>
                <a:gd name="T18" fmla="*/ 19 w 46"/>
                <a:gd name="T19" fmla="*/ 20 h 46"/>
                <a:gd name="T20" fmla="*/ 22 w 46"/>
                <a:gd name="T21" fmla="*/ 19 h 46"/>
                <a:gd name="T22" fmla="*/ 40 w 46"/>
                <a:gd name="T23" fmla="*/ 2 h 46"/>
                <a:gd name="T24" fmla="*/ 42 w 46"/>
                <a:gd name="T25" fmla="*/ 1 h 46"/>
                <a:gd name="T26" fmla="*/ 45 w 46"/>
                <a:gd name="T27" fmla="*/ 4 h 46"/>
                <a:gd name="T28" fmla="*/ 44 w 46"/>
                <a:gd name="T29" fmla="*/ 7 h 46"/>
                <a:gd name="T30" fmla="*/ 26 w 46"/>
                <a:gd name="T31" fmla="*/ 24 h 46"/>
                <a:gd name="T32" fmla="*/ 25 w 46"/>
                <a:gd name="T33" fmla="*/ 27 h 46"/>
                <a:gd name="T34" fmla="*/ 16 w 46"/>
                <a:gd name="T35" fmla="*/ 39 h 46"/>
                <a:gd name="T36" fmla="*/ 17 w 46"/>
                <a:gd name="T37" fmla="*/ 32 h 46"/>
                <a:gd name="T38" fmla="*/ 20 w 46"/>
                <a:gd name="T39" fmla="*/ 29 h 46"/>
                <a:gd name="T40" fmla="*/ 17 w 46"/>
                <a:gd name="T41" fmla="*/ 26 h 46"/>
                <a:gd name="T42" fmla="*/ 14 w 46"/>
                <a:gd name="T43" fmla="*/ 29 h 46"/>
                <a:gd name="T44" fmla="*/ 17 w 46"/>
                <a:gd name="T4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46">
                  <a:moveTo>
                    <a:pt x="16" y="39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3" y="38"/>
                    <a:pt x="12" y="39"/>
                    <a:pt x="10" y="40"/>
                  </a:cubicBezTo>
                  <a:cubicBezTo>
                    <a:pt x="9" y="42"/>
                    <a:pt x="7" y="43"/>
                    <a:pt x="6" y="45"/>
                  </a:cubicBezTo>
                  <a:cubicBezTo>
                    <a:pt x="4" y="46"/>
                    <a:pt x="3" y="46"/>
                    <a:pt x="1" y="45"/>
                  </a:cubicBezTo>
                  <a:cubicBezTo>
                    <a:pt x="0" y="44"/>
                    <a:pt x="0" y="42"/>
                    <a:pt x="1" y="41"/>
                  </a:cubicBezTo>
                  <a:cubicBezTo>
                    <a:pt x="3" y="38"/>
                    <a:pt x="5" y="36"/>
                    <a:pt x="7" y="34"/>
                  </a:cubicBezTo>
                  <a:cubicBezTo>
                    <a:pt x="8" y="33"/>
                    <a:pt x="8" y="33"/>
                    <a:pt x="8" y="31"/>
                  </a:cubicBezTo>
                  <a:cubicBezTo>
                    <a:pt x="6" y="26"/>
                    <a:pt x="11" y="20"/>
                    <a:pt x="16" y="20"/>
                  </a:cubicBezTo>
                  <a:cubicBezTo>
                    <a:pt x="17" y="20"/>
                    <a:pt x="18" y="20"/>
                    <a:pt x="19" y="20"/>
                  </a:cubicBezTo>
                  <a:cubicBezTo>
                    <a:pt x="21" y="21"/>
                    <a:pt x="21" y="20"/>
                    <a:pt x="22" y="19"/>
                  </a:cubicBezTo>
                  <a:cubicBezTo>
                    <a:pt x="28" y="14"/>
                    <a:pt x="34" y="8"/>
                    <a:pt x="40" y="2"/>
                  </a:cubicBezTo>
                  <a:cubicBezTo>
                    <a:pt x="41" y="1"/>
                    <a:pt x="42" y="1"/>
                    <a:pt x="42" y="1"/>
                  </a:cubicBezTo>
                  <a:cubicBezTo>
                    <a:pt x="45" y="0"/>
                    <a:pt x="46" y="2"/>
                    <a:pt x="45" y="4"/>
                  </a:cubicBezTo>
                  <a:cubicBezTo>
                    <a:pt x="45" y="5"/>
                    <a:pt x="44" y="6"/>
                    <a:pt x="44" y="7"/>
                  </a:cubicBezTo>
                  <a:cubicBezTo>
                    <a:pt x="38" y="13"/>
                    <a:pt x="32" y="19"/>
                    <a:pt x="26" y="24"/>
                  </a:cubicBezTo>
                  <a:cubicBezTo>
                    <a:pt x="25" y="25"/>
                    <a:pt x="25" y="26"/>
                    <a:pt x="25" y="27"/>
                  </a:cubicBezTo>
                  <a:cubicBezTo>
                    <a:pt x="27" y="33"/>
                    <a:pt x="22" y="39"/>
                    <a:pt x="16" y="39"/>
                  </a:cubicBezTo>
                  <a:close/>
                  <a:moveTo>
                    <a:pt x="17" y="32"/>
                  </a:moveTo>
                  <a:cubicBezTo>
                    <a:pt x="19" y="32"/>
                    <a:pt x="20" y="31"/>
                    <a:pt x="20" y="29"/>
                  </a:cubicBezTo>
                  <a:cubicBezTo>
                    <a:pt x="20" y="28"/>
                    <a:pt x="19" y="26"/>
                    <a:pt x="17" y="26"/>
                  </a:cubicBezTo>
                  <a:cubicBezTo>
                    <a:pt x="15" y="26"/>
                    <a:pt x="14" y="27"/>
                    <a:pt x="14" y="29"/>
                  </a:cubicBezTo>
                  <a:cubicBezTo>
                    <a:pt x="14" y="31"/>
                    <a:pt x="15" y="32"/>
                    <a:pt x="17" y="32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iSḻíḍé"/>
            <p:cNvSpPr/>
            <p:nvPr/>
          </p:nvSpPr>
          <p:spPr bwMode="auto">
            <a:xfrm>
              <a:off x="4435475" y="4737101"/>
              <a:ext cx="173038" cy="173038"/>
            </a:xfrm>
            <a:custGeom>
              <a:avLst/>
              <a:gdLst>
                <a:gd name="T0" fmla="*/ 17 w 48"/>
                <a:gd name="T1" fmla="*/ 39 h 48"/>
                <a:gd name="T2" fmla="*/ 16 w 48"/>
                <a:gd name="T3" fmla="*/ 39 h 48"/>
                <a:gd name="T4" fmla="*/ 16 w 48"/>
                <a:gd name="T5" fmla="*/ 39 h 48"/>
                <a:gd name="T6" fmla="*/ 16 w 48"/>
                <a:gd name="T7" fmla="*/ 39 h 48"/>
                <a:gd name="T8" fmla="*/ 14 w 48"/>
                <a:gd name="T9" fmla="*/ 38 h 48"/>
                <a:gd name="T10" fmla="*/ 11 w 48"/>
                <a:gd name="T11" fmla="*/ 40 h 48"/>
                <a:gd name="T12" fmla="*/ 4 w 48"/>
                <a:gd name="T13" fmla="*/ 46 h 48"/>
                <a:gd name="T14" fmla="*/ 2 w 48"/>
                <a:gd name="T15" fmla="*/ 44 h 48"/>
                <a:gd name="T16" fmla="*/ 9 w 48"/>
                <a:gd name="T17" fmla="*/ 36 h 48"/>
                <a:gd name="T18" fmla="*/ 10 w 48"/>
                <a:gd name="T19" fmla="*/ 32 h 48"/>
                <a:gd name="T20" fmla="*/ 17 w 48"/>
                <a:gd name="T21" fmla="*/ 22 h 48"/>
                <a:gd name="T22" fmla="*/ 18 w 48"/>
                <a:gd name="T23" fmla="*/ 22 h 48"/>
                <a:gd name="T24" fmla="*/ 21 w 48"/>
                <a:gd name="T25" fmla="*/ 23 h 48"/>
                <a:gd name="T26" fmla="*/ 42 w 48"/>
                <a:gd name="T27" fmla="*/ 4 h 48"/>
                <a:gd name="T28" fmla="*/ 44 w 48"/>
                <a:gd name="T29" fmla="*/ 3 h 48"/>
                <a:gd name="T30" fmla="*/ 45 w 48"/>
                <a:gd name="T31" fmla="*/ 5 h 48"/>
                <a:gd name="T32" fmla="*/ 26 w 48"/>
                <a:gd name="T33" fmla="*/ 25 h 48"/>
                <a:gd name="T34" fmla="*/ 25 w 48"/>
                <a:gd name="T35" fmla="*/ 28 h 48"/>
                <a:gd name="T36" fmla="*/ 23 w 48"/>
                <a:gd name="T37" fmla="*/ 36 h 48"/>
                <a:gd name="T38" fmla="*/ 17 w 48"/>
                <a:gd name="T39" fmla="*/ 39 h 48"/>
                <a:gd name="T40" fmla="*/ 17 w 48"/>
                <a:gd name="T41" fmla="*/ 40 h 48"/>
                <a:gd name="T42" fmla="*/ 17 w 48"/>
                <a:gd name="T43" fmla="*/ 41 h 48"/>
                <a:gd name="T44" fmla="*/ 27 w 48"/>
                <a:gd name="T45" fmla="*/ 28 h 48"/>
                <a:gd name="T46" fmla="*/ 28 w 48"/>
                <a:gd name="T47" fmla="*/ 26 h 48"/>
                <a:gd name="T48" fmla="*/ 47 w 48"/>
                <a:gd name="T49" fmla="*/ 6 h 48"/>
                <a:gd name="T50" fmla="*/ 44 w 48"/>
                <a:gd name="T51" fmla="*/ 0 h 48"/>
                <a:gd name="T52" fmla="*/ 40 w 48"/>
                <a:gd name="T53" fmla="*/ 2 h 48"/>
                <a:gd name="T54" fmla="*/ 21 w 48"/>
                <a:gd name="T55" fmla="*/ 20 h 48"/>
                <a:gd name="T56" fmla="*/ 18 w 48"/>
                <a:gd name="T57" fmla="*/ 20 h 48"/>
                <a:gd name="T58" fmla="*/ 17 w 48"/>
                <a:gd name="T59" fmla="*/ 20 h 48"/>
                <a:gd name="T60" fmla="*/ 8 w 48"/>
                <a:gd name="T61" fmla="*/ 33 h 48"/>
                <a:gd name="T62" fmla="*/ 7 w 48"/>
                <a:gd name="T63" fmla="*/ 35 h 48"/>
                <a:gd name="T64" fmla="*/ 0 w 48"/>
                <a:gd name="T65" fmla="*/ 44 h 48"/>
                <a:gd name="T66" fmla="*/ 4 w 48"/>
                <a:gd name="T67" fmla="*/ 48 h 48"/>
                <a:gd name="T68" fmla="*/ 12 w 48"/>
                <a:gd name="T69" fmla="*/ 42 h 48"/>
                <a:gd name="T70" fmla="*/ 14 w 48"/>
                <a:gd name="T71" fmla="*/ 40 h 48"/>
                <a:gd name="T72" fmla="*/ 16 w 48"/>
                <a:gd name="T73" fmla="*/ 41 h 48"/>
                <a:gd name="T74" fmla="*/ 17 w 48"/>
                <a:gd name="T75" fmla="*/ 40 h 48"/>
                <a:gd name="T76" fmla="*/ 17 w 48"/>
                <a:gd name="T77" fmla="*/ 40 h 48"/>
                <a:gd name="T78" fmla="*/ 18 w 48"/>
                <a:gd name="T79" fmla="*/ 35 h 48"/>
                <a:gd name="T80" fmla="*/ 22 w 48"/>
                <a:gd name="T81" fmla="*/ 30 h 48"/>
                <a:gd name="T82" fmla="*/ 21 w 48"/>
                <a:gd name="T83" fmla="*/ 27 h 48"/>
                <a:gd name="T84" fmla="*/ 15 w 48"/>
                <a:gd name="T85" fmla="*/ 27 h 48"/>
                <a:gd name="T86" fmla="*/ 14 w 48"/>
                <a:gd name="T87" fmla="*/ 30 h 48"/>
                <a:gd name="T88" fmla="*/ 18 w 48"/>
                <a:gd name="T89" fmla="*/ 35 h 48"/>
                <a:gd name="T90" fmla="*/ 18 w 48"/>
                <a:gd name="T91" fmla="*/ 34 h 48"/>
                <a:gd name="T92" fmla="*/ 18 w 48"/>
                <a:gd name="T93" fmla="*/ 34 h 48"/>
                <a:gd name="T94" fmla="*/ 18 w 48"/>
                <a:gd name="T95" fmla="*/ 35 h 48"/>
                <a:gd name="T96" fmla="*/ 18 w 48"/>
                <a:gd name="T97" fmla="*/ 32 h 48"/>
                <a:gd name="T98" fmla="*/ 16 w 48"/>
                <a:gd name="T99" fmla="*/ 32 h 48"/>
                <a:gd name="T100" fmla="*/ 16 w 48"/>
                <a:gd name="T101" fmla="*/ 30 h 48"/>
                <a:gd name="T102" fmla="*/ 18 w 48"/>
                <a:gd name="T103" fmla="*/ 28 h 48"/>
                <a:gd name="T104" fmla="*/ 20 w 48"/>
                <a:gd name="T105" fmla="*/ 30 h 48"/>
                <a:gd name="T106" fmla="*/ 19 w 48"/>
                <a:gd name="T107" fmla="*/ 32 h 48"/>
                <a:gd name="T108" fmla="*/ 18 w 48"/>
                <a:gd name="T109" fmla="*/ 33 h 48"/>
                <a:gd name="T110" fmla="*/ 18 w 48"/>
                <a:gd name="T11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" h="48">
                  <a:moveTo>
                    <a:pt x="17" y="40"/>
                  </a:move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8"/>
                    <a:pt x="15" y="38"/>
                    <a:pt x="14" y="38"/>
                  </a:cubicBezTo>
                  <a:cubicBezTo>
                    <a:pt x="13" y="38"/>
                    <a:pt x="13" y="39"/>
                    <a:pt x="12" y="39"/>
                  </a:cubicBezTo>
                  <a:cubicBezTo>
                    <a:pt x="12" y="39"/>
                    <a:pt x="11" y="40"/>
                    <a:pt x="11" y="40"/>
                  </a:cubicBezTo>
                  <a:cubicBezTo>
                    <a:pt x="9" y="42"/>
                    <a:pt x="8" y="43"/>
                    <a:pt x="6" y="45"/>
                  </a:cubicBezTo>
                  <a:cubicBezTo>
                    <a:pt x="5" y="46"/>
                    <a:pt x="5" y="46"/>
                    <a:pt x="4" y="46"/>
                  </a:cubicBezTo>
                  <a:cubicBezTo>
                    <a:pt x="4" y="46"/>
                    <a:pt x="4" y="46"/>
                    <a:pt x="3" y="45"/>
                  </a:cubicBezTo>
                  <a:cubicBezTo>
                    <a:pt x="3" y="45"/>
                    <a:pt x="2" y="44"/>
                    <a:pt x="2" y="44"/>
                  </a:cubicBezTo>
                  <a:cubicBezTo>
                    <a:pt x="2" y="43"/>
                    <a:pt x="3" y="43"/>
                    <a:pt x="3" y="42"/>
                  </a:cubicBezTo>
                  <a:cubicBezTo>
                    <a:pt x="5" y="40"/>
                    <a:pt x="7" y="38"/>
                    <a:pt x="9" y="36"/>
                  </a:cubicBezTo>
                  <a:cubicBezTo>
                    <a:pt x="10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2"/>
                  </a:cubicBezTo>
                  <a:cubicBezTo>
                    <a:pt x="10" y="32"/>
                    <a:pt x="10" y="31"/>
                    <a:pt x="10" y="30"/>
                  </a:cubicBezTo>
                  <a:cubicBezTo>
                    <a:pt x="10" y="26"/>
                    <a:pt x="13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9" y="22"/>
                    <a:pt x="20" y="22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30" y="15"/>
                    <a:pt x="36" y="9"/>
                    <a:pt x="42" y="4"/>
                  </a:cubicBezTo>
                  <a:cubicBezTo>
                    <a:pt x="42" y="3"/>
                    <a:pt x="43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6" y="3"/>
                    <a:pt x="46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6"/>
                    <a:pt x="45" y="6"/>
                    <a:pt x="44" y="7"/>
                  </a:cubicBezTo>
                  <a:cubicBezTo>
                    <a:pt x="38" y="13"/>
                    <a:pt x="32" y="19"/>
                    <a:pt x="26" y="25"/>
                  </a:cubicBezTo>
                  <a:cubicBezTo>
                    <a:pt x="26" y="25"/>
                    <a:pt x="25" y="26"/>
                    <a:pt x="25" y="27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6" y="30"/>
                    <a:pt x="26" y="30"/>
                  </a:cubicBezTo>
                  <a:cubicBezTo>
                    <a:pt x="26" y="32"/>
                    <a:pt x="25" y="35"/>
                    <a:pt x="23" y="36"/>
                  </a:cubicBezTo>
                  <a:cubicBezTo>
                    <a:pt x="22" y="38"/>
                    <a:pt x="20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23" y="41"/>
                    <a:pt x="28" y="36"/>
                    <a:pt x="28" y="30"/>
                  </a:cubicBezTo>
                  <a:cubicBezTo>
                    <a:pt x="28" y="30"/>
                    <a:pt x="27" y="29"/>
                    <a:pt x="27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8" y="26"/>
                  </a:cubicBezTo>
                  <a:cubicBezTo>
                    <a:pt x="34" y="20"/>
                    <a:pt x="40" y="14"/>
                    <a:pt x="45" y="8"/>
                  </a:cubicBezTo>
                  <a:cubicBezTo>
                    <a:pt x="46" y="8"/>
                    <a:pt x="47" y="7"/>
                    <a:pt x="47" y="6"/>
                  </a:cubicBezTo>
                  <a:cubicBezTo>
                    <a:pt x="48" y="5"/>
                    <a:pt x="48" y="5"/>
                    <a:pt x="48" y="4"/>
                  </a:cubicBezTo>
                  <a:cubicBezTo>
                    <a:pt x="48" y="2"/>
                    <a:pt x="46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1"/>
                    <a:pt x="41" y="1"/>
                    <a:pt x="40" y="2"/>
                  </a:cubicBezTo>
                  <a:cubicBezTo>
                    <a:pt x="34" y="8"/>
                    <a:pt x="28" y="14"/>
                    <a:pt x="23" y="20"/>
                  </a:cubicBezTo>
                  <a:cubicBezTo>
                    <a:pt x="22" y="20"/>
                    <a:pt x="22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19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20"/>
                    <a:pt x="8" y="25"/>
                    <a:pt x="7" y="30"/>
                  </a:cubicBezTo>
                  <a:cubicBezTo>
                    <a:pt x="7" y="31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4"/>
                    <a:pt x="8" y="34"/>
                    <a:pt x="7" y="35"/>
                  </a:cubicBezTo>
                  <a:cubicBezTo>
                    <a:pt x="5" y="37"/>
                    <a:pt x="3" y="39"/>
                    <a:pt x="2" y="41"/>
                  </a:cubicBezTo>
                  <a:cubicBezTo>
                    <a:pt x="1" y="42"/>
                    <a:pt x="0" y="43"/>
                    <a:pt x="0" y="44"/>
                  </a:cubicBezTo>
                  <a:cubicBezTo>
                    <a:pt x="0" y="45"/>
                    <a:pt x="1" y="46"/>
                    <a:pt x="2" y="47"/>
                  </a:cubicBezTo>
                  <a:cubicBezTo>
                    <a:pt x="2" y="47"/>
                    <a:pt x="3" y="48"/>
                    <a:pt x="4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9" y="45"/>
                    <a:pt x="11" y="43"/>
                    <a:pt x="12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7" y="41"/>
                    <a:pt x="17" y="41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lnTo>
                    <a:pt x="17" y="40"/>
                  </a:lnTo>
                  <a:close/>
                  <a:moveTo>
                    <a:pt x="18" y="33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19" y="35"/>
                    <a:pt x="20" y="34"/>
                    <a:pt x="21" y="33"/>
                  </a:cubicBezTo>
                  <a:cubicBezTo>
                    <a:pt x="22" y="33"/>
                    <a:pt x="22" y="32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9"/>
                    <a:pt x="22" y="28"/>
                    <a:pt x="21" y="27"/>
                  </a:cubicBezTo>
                  <a:cubicBezTo>
                    <a:pt x="20" y="27"/>
                    <a:pt x="19" y="26"/>
                    <a:pt x="18" y="26"/>
                  </a:cubicBezTo>
                  <a:cubicBezTo>
                    <a:pt x="17" y="26"/>
                    <a:pt x="16" y="27"/>
                    <a:pt x="15" y="27"/>
                  </a:cubicBezTo>
                  <a:cubicBezTo>
                    <a:pt x="14" y="28"/>
                    <a:pt x="14" y="29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2"/>
                    <a:pt x="14" y="33"/>
                    <a:pt x="15" y="33"/>
                  </a:cubicBezTo>
                  <a:cubicBezTo>
                    <a:pt x="16" y="34"/>
                    <a:pt x="17" y="35"/>
                    <a:pt x="18" y="35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7" y="32"/>
                    <a:pt x="17" y="32"/>
                    <a:pt x="16" y="32"/>
                  </a:cubicBezTo>
                  <a:cubicBezTo>
                    <a:pt x="16" y="32"/>
                    <a:pt x="16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1"/>
                    <a:pt x="20" y="32"/>
                    <a:pt x="19" y="32"/>
                  </a:cubicBezTo>
                  <a:cubicBezTo>
                    <a:pt x="19" y="32"/>
                    <a:pt x="19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lnTo>
                    <a:pt x="18" y="33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îşḻïḓè"/>
            <p:cNvSpPr/>
            <p:nvPr/>
          </p:nvSpPr>
          <p:spPr bwMode="auto">
            <a:xfrm>
              <a:off x="6265863" y="5032376"/>
              <a:ext cx="892175" cy="893763"/>
            </a:xfrm>
            <a:prstGeom prst="ellipse">
              <a:avLst/>
            </a:pr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ïṧḷíďe"/>
            <p:cNvSpPr/>
            <p:nvPr/>
          </p:nvSpPr>
          <p:spPr bwMode="auto">
            <a:xfrm>
              <a:off x="6323013" y="5094288"/>
              <a:ext cx="776288" cy="771525"/>
            </a:xfrm>
            <a:custGeom>
              <a:avLst/>
              <a:gdLst>
                <a:gd name="T0" fmla="*/ 4 w 215"/>
                <a:gd name="T1" fmla="*/ 107 h 214"/>
                <a:gd name="T2" fmla="*/ 0 w 215"/>
                <a:gd name="T3" fmla="*/ 107 h 214"/>
                <a:gd name="T4" fmla="*/ 108 w 215"/>
                <a:gd name="T5" fmla="*/ 214 h 214"/>
                <a:gd name="T6" fmla="*/ 215 w 215"/>
                <a:gd name="T7" fmla="*/ 107 h 214"/>
                <a:gd name="T8" fmla="*/ 108 w 215"/>
                <a:gd name="T9" fmla="*/ 0 h 214"/>
                <a:gd name="T10" fmla="*/ 0 w 215"/>
                <a:gd name="T11" fmla="*/ 107 h 214"/>
                <a:gd name="T12" fmla="*/ 4 w 215"/>
                <a:gd name="T13" fmla="*/ 107 h 214"/>
                <a:gd name="T14" fmla="*/ 7 w 215"/>
                <a:gd name="T15" fmla="*/ 107 h 214"/>
                <a:gd name="T16" fmla="*/ 37 w 215"/>
                <a:gd name="T17" fmla="*/ 36 h 214"/>
                <a:gd name="T18" fmla="*/ 108 w 215"/>
                <a:gd name="T19" fmla="*/ 7 h 214"/>
                <a:gd name="T20" fmla="*/ 179 w 215"/>
                <a:gd name="T21" fmla="*/ 36 h 214"/>
                <a:gd name="T22" fmla="*/ 208 w 215"/>
                <a:gd name="T23" fmla="*/ 107 h 214"/>
                <a:gd name="T24" fmla="*/ 179 w 215"/>
                <a:gd name="T25" fmla="*/ 178 h 214"/>
                <a:gd name="T26" fmla="*/ 108 w 215"/>
                <a:gd name="T27" fmla="*/ 207 h 214"/>
                <a:gd name="T28" fmla="*/ 37 w 215"/>
                <a:gd name="T29" fmla="*/ 178 h 214"/>
                <a:gd name="T30" fmla="*/ 7 w 215"/>
                <a:gd name="T31" fmla="*/ 107 h 214"/>
                <a:gd name="T32" fmla="*/ 4 w 215"/>
                <a:gd name="T33" fmla="*/ 1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214">
                  <a:moveTo>
                    <a:pt x="4" y="107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0" y="166"/>
                    <a:pt x="48" y="214"/>
                    <a:pt x="108" y="214"/>
                  </a:cubicBezTo>
                  <a:cubicBezTo>
                    <a:pt x="167" y="214"/>
                    <a:pt x="215" y="166"/>
                    <a:pt x="215" y="107"/>
                  </a:cubicBezTo>
                  <a:cubicBezTo>
                    <a:pt x="215" y="48"/>
                    <a:pt x="167" y="0"/>
                    <a:pt x="108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79"/>
                    <a:pt x="18" y="54"/>
                    <a:pt x="37" y="36"/>
                  </a:cubicBezTo>
                  <a:cubicBezTo>
                    <a:pt x="55" y="18"/>
                    <a:pt x="80" y="7"/>
                    <a:pt x="108" y="7"/>
                  </a:cubicBezTo>
                  <a:cubicBezTo>
                    <a:pt x="135" y="7"/>
                    <a:pt x="160" y="18"/>
                    <a:pt x="179" y="36"/>
                  </a:cubicBezTo>
                  <a:cubicBezTo>
                    <a:pt x="197" y="54"/>
                    <a:pt x="208" y="79"/>
                    <a:pt x="208" y="107"/>
                  </a:cubicBezTo>
                  <a:cubicBezTo>
                    <a:pt x="208" y="135"/>
                    <a:pt x="197" y="160"/>
                    <a:pt x="179" y="178"/>
                  </a:cubicBezTo>
                  <a:cubicBezTo>
                    <a:pt x="160" y="196"/>
                    <a:pt x="135" y="207"/>
                    <a:pt x="108" y="207"/>
                  </a:cubicBezTo>
                  <a:cubicBezTo>
                    <a:pt x="80" y="207"/>
                    <a:pt x="55" y="196"/>
                    <a:pt x="37" y="178"/>
                  </a:cubicBezTo>
                  <a:cubicBezTo>
                    <a:pt x="18" y="160"/>
                    <a:pt x="7" y="135"/>
                    <a:pt x="7" y="107"/>
                  </a:cubicBezTo>
                  <a:lnTo>
                    <a:pt x="4" y="107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işľîdê"/>
            <p:cNvSpPr/>
            <p:nvPr/>
          </p:nvSpPr>
          <p:spPr bwMode="auto">
            <a:xfrm>
              <a:off x="6518275" y="5346701"/>
              <a:ext cx="419100" cy="317500"/>
            </a:xfrm>
            <a:custGeom>
              <a:avLst/>
              <a:gdLst>
                <a:gd name="T0" fmla="*/ 0 w 116"/>
                <a:gd name="T1" fmla="*/ 86 h 88"/>
                <a:gd name="T2" fmla="*/ 0 w 116"/>
                <a:gd name="T3" fmla="*/ 3 h 88"/>
                <a:gd name="T4" fmla="*/ 2 w 116"/>
                <a:gd name="T5" fmla="*/ 0 h 88"/>
                <a:gd name="T6" fmla="*/ 114 w 116"/>
                <a:gd name="T7" fmla="*/ 0 h 88"/>
                <a:gd name="T8" fmla="*/ 116 w 116"/>
                <a:gd name="T9" fmla="*/ 3 h 88"/>
                <a:gd name="T10" fmla="*/ 116 w 116"/>
                <a:gd name="T11" fmla="*/ 86 h 88"/>
                <a:gd name="T12" fmla="*/ 114 w 116"/>
                <a:gd name="T13" fmla="*/ 88 h 88"/>
                <a:gd name="T14" fmla="*/ 2 w 116"/>
                <a:gd name="T15" fmla="*/ 88 h 88"/>
                <a:gd name="T16" fmla="*/ 0 w 116"/>
                <a:gd name="T17" fmla="*/ 86 h 88"/>
                <a:gd name="T18" fmla="*/ 112 w 116"/>
                <a:gd name="T19" fmla="*/ 5 h 88"/>
                <a:gd name="T20" fmla="*/ 4 w 116"/>
                <a:gd name="T21" fmla="*/ 5 h 88"/>
                <a:gd name="T22" fmla="*/ 4 w 116"/>
                <a:gd name="T23" fmla="*/ 84 h 88"/>
                <a:gd name="T24" fmla="*/ 112 w 116"/>
                <a:gd name="T25" fmla="*/ 84 h 88"/>
                <a:gd name="T26" fmla="*/ 112 w 116"/>
                <a:gd name="T27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88">
                  <a:moveTo>
                    <a:pt x="0" y="8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0"/>
                    <a:pt x="116" y="1"/>
                    <a:pt x="116" y="3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6" y="87"/>
                    <a:pt x="115" y="88"/>
                    <a:pt x="114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1" y="88"/>
                    <a:pt x="0" y="87"/>
                    <a:pt x="0" y="86"/>
                  </a:cubicBezTo>
                  <a:close/>
                  <a:moveTo>
                    <a:pt x="112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12" y="84"/>
                    <a:pt x="112" y="84"/>
                    <a:pt x="112" y="84"/>
                  </a:cubicBezTo>
                  <a:lnTo>
                    <a:pt x="112" y="5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iśḷïḑè"/>
            <p:cNvSpPr/>
            <p:nvPr/>
          </p:nvSpPr>
          <p:spPr bwMode="auto">
            <a:xfrm>
              <a:off x="6515100" y="5341938"/>
              <a:ext cx="425450" cy="325438"/>
            </a:xfrm>
            <a:custGeom>
              <a:avLst/>
              <a:gdLst>
                <a:gd name="T0" fmla="*/ 1 w 118"/>
                <a:gd name="T1" fmla="*/ 87 h 90"/>
                <a:gd name="T2" fmla="*/ 2 w 118"/>
                <a:gd name="T3" fmla="*/ 87 h 90"/>
                <a:gd name="T4" fmla="*/ 2 w 118"/>
                <a:gd name="T5" fmla="*/ 4 h 90"/>
                <a:gd name="T6" fmla="*/ 3 w 118"/>
                <a:gd name="T7" fmla="*/ 2 h 90"/>
                <a:gd name="T8" fmla="*/ 115 w 118"/>
                <a:gd name="T9" fmla="*/ 2 h 90"/>
                <a:gd name="T10" fmla="*/ 116 w 118"/>
                <a:gd name="T11" fmla="*/ 4 h 90"/>
                <a:gd name="T12" fmla="*/ 116 w 118"/>
                <a:gd name="T13" fmla="*/ 87 h 90"/>
                <a:gd name="T14" fmla="*/ 115 w 118"/>
                <a:gd name="T15" fmla="*/ 88 h 90"/>
                <a:gd name="T16" fmla="*/ 3 w 118"/>
                <a:gd name="T17" fmla="*/ 88 h 90"/>
                <a:gd name="T18" fmla="*/ 2 w 118"/>
                <a:gd name="T19" fmla="*/ 87 h 90"/>
                <a:gd name="T20" fmla="*/ 1 w 118"/>
                <a:gd name="T21" fmla="*/ 87 h 90"/>
                <a:gd name="T22" fmla="*/ 0 w 118"/>
                <a:gd name="T23" fmla="*/ 87 h 90"/>
                <a:gd name="T24" fmla="*/ 3 w 118"/>
                <a:gd name="T25" fmla="*/ 90 h 90"/>
                <a:gd name="T26" fmla="*/ 115 w 118"/>
                <a:gd name="T27" fmla="*/ 90 h 90"/>
                <a:gd name="T28" fmla="*/ 118 w 118"/>
                <a:gd name="T29" fmla="*/ 87 h 90"/>
                <a:gd name="T30" fmla="*/ 118 w 118"/>
                <a:gd name="T31" fmla="*/ 4 h 90"/>
                <a:gd name="T32" fmla="*/ 115 w 118"/>
                <a:gd name="T33" fmla="*/ 0 h 90"/>
                <a:gd name="T34" fmla="*/ 3 w 118"/>
                <a:gd name="T35" fmla="*/ 0 h 90"/>
                <a:gd name="T36" fmla="*/ 0 w 118"/>
                <a:gd name="T37" fmla="*/ 4 h 90"/>
                <a:gd name="T38" fmla="*/ 0 w 118"/>
                <a:gd name="T39" fmla="*/ 87 h 90"/>
                <a:gd name="T40" fmla="*/ 1 w 118"/>
                <a:gd name="T41" fmla="*/ 87 h 90"/>
                <a:gd name="T42" fmla="*/ 113 w 118"/>
                <a:gd name="T43" fmla="*/ 6 h 90"/>
                <a:gd name="T44" fmla="*/ 113 w 118"/>
                <a:gd name="T45" fmla="*/ 5 h 90"/>
                <a:gd name="T46" fmla="*/ 5 w 118"/>
                <a:gd name="T47" fmla="*/ 5 h 90"/>
                <a:gd name="T48" fmla="*/ 5 w 118"/>
                <a:gd name="T49" fmla="*/ 5 h 90"/>
                <a:gd name="T50" fmla="*/ 4 w 118"/>
                <a:gd name="T51" fmla="*/ 6 h 90"/>
                <a:gd name="T52" fmla="*/ 4 w 118"/>
                <a:gd name="T53" fmla="*/ 85 h 90"/>
                <a:gd name="T54" fmla="*/ 5 w 118"/>
                <a:gd name="T55" fmla="*/ 86 h 90"/>
                <a:gd name="T56" fmla="*/ 5 w 118"/>
                <a:gd name="T57" fmla="*/ 86 h 90"/>
                <a:gd name="T58" fmla="*/ 113 w 118"/>
                <a:gd name="T59" fmla="*/ 86 h 90"/>
                <a:gd name="T60" fmla="*/ 113 w 118"/>
                <a:gd name="T61" fmla="*/ 86 h 90"/>
                <a:gd name="T62" fmla="*/ 114 w 118"/>
                <a:gd name="T63" fmla="*/ 85 h 90"/>
                <a:gd name="T64" fmla="*/ 114 w 118"/>
                <a:gd name="T65" fmla="*/ 6 h 90"/>
                <a:gd name="T66" fmla="*/ 113 w 118"/>
                <a:gd name="T67" fmla="*/ 5 h 90"/>
                <a:gd name="T68" fmla="*/ 113 w 118"/>
                <a:gd name="T69" fmla="*/ 5 h 90"/>
                <a:gd name="T70" fmla="*/ 113 w 118"/>
                <a:gd name="T71" fmla="*/ 6 h 90"/>
                <a:gd name="T72" fmla="*/ 112 w 118"/>
                <a:gd name="T73" fmla="*/ 6 h 90"/>
                <a:gd name="T74" fmla="*/ 112 w 118"/>
                <a:gd name="T75" fmla="*/ 84 h 90"/>
                <a:gd name="T76" fmla="*/ 6 w 118"/>
                <a:gd name="T77" fmla="*/ 84 h 90"/>
                <a:gd name="T78" fmla="*/ 6 w 118"/>
                <a:gd name="T79" fmla="*/ 7 h 90"/>
                <a:gd name="T80" fmla="*/ 113 w 118"/>
                <a:gd name="T81" fmla="*/ 7 h 90"/>
                <a:gd name="T82" fmla="*/ 113 w 118"/>
                <a:gd name="T83" fmla="*/ 6 h 90"/>
                <a:gd name="T84" fmla="*/ 112 w 118"/>
                <a:gd name="T85" fmla="*/ 6 h 90"/>
                <a:gd name="T86" fmla="*/ 113 w 118"/>
                <a:gd name="T87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8" h="90">
                  <a:moveTo>
                    <a:pt x="1" y="87"/>
                  </a:moveTo>
                  <a:cubicBezTo>
                    <a:pt x="2" y="87"/>
                    <a:pt x="2" y="87"/>
                    <a:pt x="2" y="87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6" y="3"/>
                    <a:pt x="116" y="4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6" y="87"/>
                    <a:pt x="115" y="88"/>
                    <a:pt x="115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88"/>
                    <a:pt x="2" y="87"/>
                    <a:pt x="2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0"/>
                    <a:pt x="3" y="90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7" y="90"/>
                    <a:pt x="118" y="89"/>
                    <a:pt x="118" y="87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2"/>
                    <a:pt x="117" y="0"/>
                    <a:pt x="1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7"/>
                    <a:pt x="0" y="87"/>
                    <a:pt x="0" y="87"/>
                  </a:cubicBezTo>
                  <a:lnTo>
                    <a:pt x="1" y="87"/>
                  </a:lnTo>
                  <a:close/>
                  <a:moveTo>
                    <a:pt x="113" y="6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2" y="6"/>
                    <a:pt x="112" y="6"/>
                    <a:pt x="112" y="6"/>
                  </a:cubicBezTo>
                  <a:lnTo>
                    <a:pt x="113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îš1îďè"/>
            <p:cNvSpPr/>
            <p:nvPr/>
          </p:nvSpPr>
          <p:spPr bwMode="auto">
            <a:xfrm>
              <a:off x="6518275" y="5287963"/>
              <a:ext cx="419100" cy="73025"/>
            </a:xfrm>
            <a:custGeom>
              <a:avLst/>
              <a:gdLst>
                <a:gd name="T0" fmla="*/ 0 w 116"/>
                <a:gd name="T1" fmla="*/ 19 h 20"/>
                <a:gd name="T2" fmla="*/ 1 w 116"/>
                <a:gd name="T3" fmla="*/ 16 h 20"/>
                <a:gd name="T4" fmla="*/ 33 w 116"/>
                <a:gd name="T5" fmla="*/ 0 h 20"/>
                <a:gd name="T6" fmla="*/ 34 w 116"/>
                <a:gd name="T7" fmla="*/ 0 h 20"/>
                <a:gd name="T8" fmla="*/ 82 w 116"/>
                <a:gd name="T9" fmla="*/ 0 h 20"/>
                <a:gd name="T10" fmla="*/ 83 w 116"/>
                <a:gd name="T11" fmla="*/ 0 h 20"/>
                <a:gd name="T12" fmla="*/ 115 w 116"/>
                <a:gd name="T13" fmla="*/ 16 h 20"/>
                <a:gd name="T14" fmla="*/ 116 w 116"/>
                <a:gd name="T15" fmla="*/ 19 h 20"/>
                <a:gd name="T16" fmla="*/ 114 w 116"/>
                <a:gd name="T17" fmla="*/ 20 h 20"/>
                <a:gd name="T18" fmla="*/ 2 w 116"/>
                <a:gd name="T19" fmla="*/ 20 h 20"/>
                <a:gd name="T20" fmla="*/ 0 w 116"/>
                <a:gd name="T21" fmla="*/ 19 h 20"/>
                <a:gd name="T22" fmla="*/ 81 w 116"/>
                <a:gd name="T23" fmla="*/ 4 h 20"/>
                <a:gd name="T24" fmla="*/ 35 w 116"/>
                <a:gd name="T25" fmla="*/ 4 h 20"/>
                <a:gd name="T26" fmla="*/ 11 w 116"/>
                <a:gd name="T27" fmla="*/ 16 h 20"/>
                <a:gd name="T28" fmla="*/ 105 w 116"/>
                <a:gd name="T29" fmla="*/ 16 h 20"/>
                <a:gd name="T30" fmla="*/ 81 w 116"/>
                <a:gd name="T3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20">
                  <a:moveTo>
                    <a:pt x="0" y="19"/>
                  </a:moveTo>
                  <a:cubicBezTo>
                    <a:pt x="0" y="18"/>
                    <a:pt x="1" y="17"/>
                    <a:pt x="1" y="1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6" y="17"/>
                    <a:pt x="116" y="18"/>
                    <a:pt x="116" y="19"/>
                  </a:cubicBezTo>
                  <a:cubicBezTo>
                    <a:pt x="116" y="19"/>
                    <a:pt x="115" y="20"/>
                    <a:pt x="114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19"/>
                    <a:pt x="0" y="19"/>
                  </a:cubicBezTo>
                  <a:close/>
                  <a:moveTo>
                    <a:pt x="81" y="4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5" y="16"/>
                    <a:pt x="105" y="16"/>
                    <a:pt x="105" y="16"/>
                  </a:cubicBezTo>
                  <a:lnTo>
                    <a:pt x="81" y="4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šļidê"/>
            <p:cNvSpPr/>
            <p:nvPr/>
          </p:nvSpPr>
          <p:spPr bwMode="auto">
            <a:xfrm>
              <a:off x="6515100" y="5284788"/>
              <a:ext cx="425450" cy="79375"/>
            </a:xfrm>
            <a:custGeom>
              <a:avLst/>
              <a:gdLst>
                <a:gd name="T0" fmla="*/ 1 w 118"/>
                <a:gd name="T1" fmla="*/ 20 h 22"/>
                <a:gd name="T2" fmla="*/ 2 w 118"/>
                <a:gd name="T3" fmla="*/ 19 h 22"/>
                <a:gd name="T4" fmla="*/ 2 w 118"/>
                <a:gd name="T5" fmla="*/ 19 h 22"/>
                <a:gd name="T6" fmla="*/ 3 w 118"/>
                <a:gd name="T7" fmla="*/ 18 h 22"/>
                <a:gd name="T8" fmla="*/ 35 w 118"/>
                <a:gd name="T9" fmla="*/ 2 h 22"/>
                <a:gd name="T10" fmla="*/ 35 w 118"/>
                <a:gd name="T11" fmla="*/ 2 h 22"/>
                <a:gd name="T12" fmla="*/ 83 w 118"/>
                <a:gd name="T13" fmla="*/ 2 h 22"/>
                <a:gd name="T14" fmla="*/ 84 w 118"/>
                <a:gd name="T15" fmla="*/ 2 h 22"/>
                <a:gd name="T16" fmla="*/ 115 w 118"/>
                <a:gd name="T17" fmla="*/ 18 h 22"/>
                <a:gd name="T18" fmla="*/ 116 w 118"/>
                <a:gd name="T19" fmla="*/ 19 h 22"/>
                <a:gd name="T20" fmla="*/ 116 w 118"/>
                <a:gd name="T21" fmla="*/ 19 h 22"/>
                <a:gd name="T22" fmla="*/ 115 w 118"/>
                <a:gd name="T23" fmla="*/ 20 h 22"/>
                <a:gd name="T24" fmla="*/ 3 w 118"/>
                <a:gd name="T25" fmla="*/ 20 h 22"/>
                <a:gd name="T26" fmla="*/ 2 w 118"/>
                <a:gd name="T27" fmla="*/ 19 h 22"/>
                <a:gd name="T28" fmla="*/ 1 w 118"/>
                <a:gd name="T29" fmla="*/ 20 h 22"/>
                <a:gd name="T30" fmla="*/ 0 w 118"/>
                <a:gd name="T31" fmla="*/ 20 h 22"/>
                <a:gd name="T32" fmla="*/ 3 w 118"/>
                <a:gd name="T33" fmla="*/ 22 h 22"/>
                <a:gd name="T34" fmla="*/ 115 w 118"/>
                <a:gd name="T35" fmla="*/ 22 h 22"/>
                <a:gd name="T36" fmla="*/ 118 w 118"/>
                <a:gd name="T37" fmla="*/ 20 h 22"/>
                <a:gd name="T38" fmla="*/ 118 w 118"/>
                <a:gd name="T39" fmla="*/ 19 h 22"/>
                <a:gd name="T40" fmla="*/ 116 w 118"/>
                <a:gd name="T41" fmla="*/ 16 h 22"/>
                <a:gd name="T42" fmla="*/ 84 w 118"/>
                <a:gd name="T43" fmla="*/ 0 h 22"/>
                <a:gd name="T44" fmla="*/ 84 w 118"/>
                <a:gd name="T45" fmla="*/ 0 h 22"/>
                <a:gd name="T46" fmla="*/ 83 w 118"/>
                <a:gd name="T47" fmla="*/ 0 h 22"/>
                <a:gd name="T48" fmla="*/ 83 w 118"/>
                <a:gd name="T49" fmla="*/ 0 h 22"/>
                <a:gd name="T50" fmla="*/ 35 w 118"/>
                <a:gd name="T51" fmla="*/ 0 h 22"/>
                <a:gd name="T52" fmla="*/ 35 w 118"/>
                <a:gd name="T53" fmla="*/ 0 h 22"/>
                <a:gd name="T54" fmla="*/ 34 w 118"/>
                <a:gd name="T55" fmla="*/ 0 h 22"/>
                <a:gd name="T56" fmla="*/ 34 w 118"/>
                <a:gd name="T57" fmla="*/ 0 h 22"/>
                <a:gd name="T58" fmla="*/ 2 w 118"/>
                <a:gd name="T59" fmla="*/ 16 h 22"/>
                <a:gd name="T60" fmla="*/ 0 w 118"/>
                <a:gd name="T61" fmla="*/ 19 h 22"/>
                <a:gd name="T62" fmla="*/ 0 w 118"/>
                <a:gd name="T63" fmla="*/ 20 h 22"/>
                <a:gd name="T64" fmla="*/ 1 w 118"/>
                <a:gd name="T65" fmla="*/ 20 h 22"/>
                <a:gd name="T66" fmla="*/ 82 w 118"/>
                <a:gd name="T67" fmla="*/ 5 h 22"/>
                <a:gd name="T68" fmla="*/ 82 w 118"/>
                <a:gd name="T69" fmla="*/ 4 h 22"/>
                <a:gd name="T70" fmla="*/ 36 w 118"/>
                <a:gd name="T71" fmla="*/ 4 h 22"/>
                <a:gd name="T72" fmla="*/ 35 w 118"/>
                <a:gd name="T73" fmla="*/ 4 h 22"/>
                <a:gd name="T74" fmla="*/ 12 w 118"/>
                <a:gd name="T75" fmla="*/ 16 h 22"/>
                <a:gd name="T76" fmla="*/ 11 w 118"/>
                <a:gd name="T77" fmla="*/ 17 h 22"/>
                <a:gd name="T78" fmla="*/ 12 w 118"/>
                <a:gd name="T79" fmla="*/ 18 h 22"/>
                <a:gd name="T80" fmla="*/ 106 w 118"/>
                <a:gd name="T81" fmla="*/ 18 h 22"/>
                <a:gd name="T82" fmla="*/ 107 w 118"/>
                <a:gd name="T83" fmla="*/ 17 h 22"/>
                <a:gd name="T84" fmla="*/ 107 w 118"/>
                <a:gd name="T85" fmla="*/ 16 h 22"/>
                <a:gd name="T86" fmla="*/ 83 w 118"/>
                <a:gd name="T87" fmla="*/ 4 h 22"/>
                <a:gd name="T88" fmla="*/ 82 w 118"/>
                <a:gd name="T89" fmla="*/ 4 h 22"/>
                <a:gd name="T90" fmla="*/ 82 w 118"/>
                <a:gd name="T91" fmla="*/ 5 h 22"/>
                <a:gd name="T92" fmla="*/ 82 w 118"/>
                <a:gd name="T93" fmla="*/ 6 h 22"/>
                <a:gd name="T94" fmla="*/ 102 w 118"/>
                <a:gd name="T95" fmla="*/ 16 h 22"/>
                <a:gd name="T96" fmla="*/ 17 w 118"/>
                <a:gd name="T97" fmla="*/ 16 h 22"/>
                <a:gd name="T98" fmla="*/ 36 w 118"/>
                <a:gd name="T99" fmla="*/ 6 h 22"/>
                <a:gd name="T100" fmla="*/ 82 w 118"/>
                <a:gd name="T101" fmla="*/ 6 h 22"/>
                <a:gd name="T102" fmla="*/ 82 w 118"/>
                <a:gd name="T103" fmla="*/ 5 h 22"/>
                <a:gd name="T104" fmla="*/ 82 w 118"/>
                <a:gd name="T105" fmla="*/ 6 h 22"/>
                <a:gd name="T106" fmla="*/ 82 w 118"/>
                <a:gd name="T10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8" h="22">
                  <a:moveTo>
                    <a:pt x="1" y="20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3" y="18"/>
                    <a:pt x="3" y="18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6" y="18"/>
                    <a:pt x="116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20"/>
                    <a:pt x="115" y="20"/>
                    <a:pt x="115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2" y="20"/>
                    <a:pt x="2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2" y="22"/>
                    <a:pt x="3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6" y="22"/>
                    <a:pt x="118" y="21"/>
                    <a:pt x="118" y="20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8" y="18"/>
                    <a:pt x="117" y="17"/>
                    <a:pt x="116" y="1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7"/>
                    <a:pt x="0" y="1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1" y="20"/>
                  </a:lnTo>
                  <a:close/>
                  <a:moveTo>
                    <a:pt x="82" y="5"/>
                  </a:moveTo>
                  <a:cubicBezTo>
                    <a:pt x="82" y="4"/>
                    <a:pt x="82" y="4"/>
                    <a:pt x="82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6"/>
                    <a:pt x="11" y="17"/>
                    <a:pt x="11" y="17"/>
                  </a:cubicBezTo>
                  <a:cubicBezTo>
                    <a:pt x="11" y="18"/>
                    <a:pt x="12" y="18"/>
                    <a:pt x="12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7" y="18"/>
                    <a:pt x="107" y="18"/>
                    <a:pt x="107" y="17"/>
                  </a:cubicBezTo>
                  <a:cubicBezTo>
                    <a:pt x="107" y="17"/>
                    <a:pt x="107" y="16"/>
                    <a:pt x="107" y="16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lnTo>
                    <a:pt x="82" y="5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îś1iḑe"/>
            <p:cNvSpPr/>
            <p:nvPr/>
          </p:nvSpPr>
          <p:spPr bwMode="auto">
            <a:xfrm>
              <a:off x="6696075" y="5346701"/>
              <a:ext cx="74613" cy="153988"/>
            </a:xfrm>
            <a:custGeom>
              <a:avLst/>
              <a:gdLst>
                <a:gd name="T0" fmla="*/ 0 w 21"/>
                <a:gd name="T1" fmla="*/ 41 h 43"/>
                <a:gd name="T2" fmla="*/ 0 w 21"/>
                <a:gd name="T3" fmla="*/ 2 h 43"/>
                <a:gd name="T4" fmla="*/ 2 w 21"/>
                <a:gd name="T5" fmla="*/ 0 h 43"/>
                <a:gd name="T6" fmla="*/ 19 w 21"/>
                <a:gd name="T7" fmla="*/ 0 h 43"/>
                <a:gd name="T8" fmla="*/ 21 w 21"/>
                <a:gd name="T9" fmla="*/ 2 h 43"/>
                <a:gd name="T10" fmla="*/ 21 w 21"/>
                <a:gd name="T11" fmla="*/ 41 h 43"/>
                <a:gd name="T12" fmla="*/ 19 w 21"/>
                <a:gd name="T13" fmla="*/ 43 h 43"/>
                <a:gd name="T14" fmla="*/ 2 w 21"/>
                <a:gd name="T15" fmla="*/ 43 h 43"/>
                <a:gd name="T16" fmla="*/ 0 w 21"/>
                <a:gd name="T17" fmla="*/ 41 h 43"/>
                <a:gd name="T18" fmla="*/ 17 w 21"/>
                <a:gd name="T19" fmla="*/ 4 h 43"/>
                <a:gd name="T20" fmla="*/ 4 w 21"/>
                <a:gd name="T21" fmla="*/ 4 h 43"/>
                <a:gd name="T22" fmla="*/ 4 w 21"/>
                <a:gd name="T23" fmla="*/ 39 h 43"/>
                <a:gd name="T24" fmla="*/ 17 w 21"/>
                <a:gd name="T25" fmla="*/ 39 h 43"/>
                <a:gd name="T26" fmla="*/ 17 w 21"/>
                <a:gd name="T2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3">
                  <a:moveTo>
                    <a:pt x="0" y="4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2"/>
                    <a:pt x="20" y="43"/>
                    <a:pt x="19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3"/>
                    <a:pt x="0" y="42"/>
                    <a:pt x="0" y="41"/>
                  </a:cubicBezTo>
                  <a:close/>
                  <a:moveTo>
                    <a:pt x="17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7" y="39"/>
                    <a:pt x="17" y="39"/>
                    <a:pt x="17" y="39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íṡľíḓé"/>
            <p:cNvSpPr/>
            <p:nvPr/>
          </p:nvSpPr>
          <p:spPr bwMode="auto">
            <a:xfrm>
              <a:off x="6696075" y="5346701"/>
              <a:ext cx="74613" cy="153988"/>
            </a:xfrm>
            <a:custGeom>
              <a:avLst/>
              <a:gdLst>
                <a:gd name="T0" fmla="*/ 0 w 21"/>
                <a:gd name="T1" fmla="*/ 41 h 43"/>
                <a:gd name="T2" fmla="*/ 0 w 21"/>
                <a:gd name="T3" fmla="*/ 2 h 43"/>
                <a:gd name="T4" fmla="*/ 2 w 21"/>
                <a:gd name="T5" fmla="*/ 0 h 43"/>
                <a:gd name="T6" fmla="*/ 19 w 21"/>
                <a:gd name="T7" fmla="*/ 0 h 43"/>
                <a:gd name="T8" fmla="*/ 21 w 21"/>
                <a:gd name="T9" fmla="*/ 2 h 43"/>
                <a:gd name="T10" fmla="*/ 21 w 21"/>
                <a:gd name="T11" fmla="*/ 41 h 43"/>
                <a:gd name="T12" fmla="*/ 19 w 21"/>
                <a:gd name="T13" fmla="*/ 43 h 43"/>
                <a:gd name="T14" fmla="*/ 2 w 21"/>
                <a:gd name="T15" fmla="*/ 43 h 43"/>
                <a:gd name="T16" fmla="*/ 0 w 21"/>
                <a:gd name="T17" fmla="*/ 41 h 43"/>
                <a:gd name="T18" fmla="*/ 17 w 21"/>
                <a:gd name="T19" fmla="*/ 4 h 43"/>
                <a:gd name="T20" fmla="*/ 4 w 21"/>
                <a:gd name="T21" fmla="*/ 4 h 43"/>
                <a:gd name="T22" fmla="*/ 4 w 21"/>
                <a:gd name="T23" fmla="*/ 39 h 43"/>
                <a:gd name="T24" fmla="*/ 17 w 21"/>
                <a:gd name="T25" fmla="*/ 39 h 43"/>
                <a:gd name="T26" fmla="*/ 17 w 21"/>
                <a:gd name="T2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3">
                  <a:moveTo>
                    <a:pt x="0" y="4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2"/>
                    <a:pt x="20" y="43"/>
                    <a:pt x="19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3"/>
                    <a:pt x="0" y="42"/>
                    <a:pt x="0" y="41"/>
                  </a:cubicBezTo>
                  <a:close/>
                  <a:moveTo>
                    <a:pt x="17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7" y="39"/>
                    <a:pt x="17" y="39"/>
                    <a:pt x="17" y="39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íṩ1ïḋe"/>
            <p:cNvSpPr/>
            <p:nvPr/>
          </p:nvSpPr>
          <p:spPr bwMode="auto">
            <a:xfrm>
              <a:off x="6691313" y="5341938"/>
              <a:ext cx="84138" cy="163513"/>
            </a:xfrm>
            <a:custGeom>
              <a:avLst/>
              <a:gdLst>
                <a:gd name="T0" fmla="*/ 1 w 23"/>
                <a:gd name="T1" fmla="*/ 42 h 45"/>
                <a:gd name="T2" fmla="*/ 2 w 23"/>
                <a:gd name="T3" fmla="*/ 42 h 45"/>
                <a:gd name="T4" fmla="*/ 2 w 23"/>
                <a:gd name="T5" fmla="*/ 3 h 45"/>
                <a:gd name="T6" fmla="*/ 3 w 23"/>
                <a:gd name="T7" fmla="*/ 2 h 45"/>
                <a:gd name="T8" fmla="*/ 20 w 23"/>
                <a:gd name="T9" fmla="*/ 2 h 45"/>
                <a:gd name="T10" fmla="*/ 21 w 23"/>
                <a:gd name="T11" fmla="*/ 3 h 45"/>
                <a:gd name="T12" fmla="*/ 21 w 23"/>
                <a:gd name="T13" fmla="*/ 42 h 45"/>
                <a:gd name="T14" fmla="*/ 20 w 23"/>
                <a:gd name="T15" fmla="*/ 43 h 45"/>
                <a:gd name="T16" fmla="*/ 3 w 23"/>
                <a:gd name="T17" fmla="*/ 43 h 45"/>
                <a:gd name="T18" fmla="*/ 2 w 23"/>
                <a:gd name="T19" fmla="*/ 42 h 45"/>
                <a:gd name="T20" fmla="*/ 1 w 23"/>
                <a:gd name="T21" fmla="*/ 42 h 45"/>
                <a:gd name="T22" fmla="*/ 0 w 23"/>
                <a:gd name="T23" fmla="*/ 42 h 45"/>
                <a:gd name="T24" fmla="*/ 3 w 23"/>
                <a:gd name="T25" fmla="*/ 45 h 45"/>
                <a:gd name="T26" fmla="*/ 20 w 23"/>
                <a:gd name="T27" fmla="*/ 45 h 45"/>
                <a:gd name="T28" fmla="*/ 23 w 23"/>
                <a:gd name="T29" fmla="*/ 42 h 45"/>
                <a:gd name="T30" fmla="*/ 23 w 23"/>
                <a:gd name="T31" fmla="*/ 3 h 45"/>
                <a:gd name="T32" fmla="*/ 20 w 23"/>
                <a:gd name="T33" fmla="*/ 0 h 45"/>
                <a:gd name="T34" fmla="*/ 3 w 23"/>
                <a:gd name="T35" fmla="*/ 0 h 45"/>
                <a:gd name="T36" fmla="*/ 0 w 23"/>
                <a:gd name="T37" fmla="*/ 3 h 45"/>
                <a:gd name="T38" fmla="*/ 0 w 23"/>
                <a:gd name="T39" fmla="*/ 42 h 45"/>
                <a:gd name="T40" fmla="*/ 1 w 23"/>
                <a:gd name="T41" fmla="*/ 42 h 45"/>
                <a:gd name="T42" fmla="*/ 18 w 23"/>
                <a:gd name="T43" fmla="*/ 5 h 45"/>
                <a:gd name="T44" fmla="*/ 18 w 23"/>
                <a:gd name="T45" fmla="*/ 4 h 45"/>
                <a:gd name="T46" fmla="*/ 5 w 23"/>
                <a:gd name="T47" fmla="*/ 4 h 45"/>
                <a:gd name="T48" fmla="*/ 4 w 23"/>
                <a:gd name="T49" fmla="*/ 4 h 45"/>
                <a:gd name="T50" fmla="*/ 4 w 23"/>
                <a:gd name="T51" fmla="*/ 5 h 45"/>
                <a:gd name="T52" fmla="*/ 4 w 23"/>
                <a:gd name="T53" fmla="*/ 40 h 45"/>
                <a:gd name="T54" fmla="*/ 4 w 23"/>
                <a:gd name="T55" fmla="*/ 40 h 45"/>
                <a:gd name="T56" fmla="*/ 5 w 23"/>
                <a:gd name="T57" fmla="*/ 41 h 45"/>
                <a:gd name="T58" fmla="*/ 18 w 23"/>
                <a:gd name="T59" fmla="*/ 41 h 45"/>
                <a:gd name="T60" fmla="*/ 18 w 23"/>
                <a:gd name="T61" fmla="*/ 40 h 45"/>
                <a:gd name="T62" fmla="*/ 19 w 23"/>
                <a:gd name="T63" fmla="*/ 40 h 45"/>
                <a:gd name="T64" fmla="*/ 19 w 23"/>
                <a:gd name="T65" fmla="*/ 5 h 45"/>
                <a:gd name="T66" fmla="*/ 18 w 23"/>
                <a:gd name="T67" fmla="*/ 4 h 45"/>
                <a:gd name="T68" fmla="*/ 18 w 23"/>
                <a:gd name="T69" fmla="*/ 4 h 45"/>
                <a:gd name="T70" fmla="*/ 18 w 23"/>
                <a:gd name="T71" fmla="*/ 5 h 45"/>
                <a:gd name="T72" fmla="*/ 17 w 23"/>
                <a:gd name="T73" fmla="*/ 5 h 45"/>
                <a:gd name="T74" fmla="*/ 17 w 23"/>
                <a:gd name="T75" fmla="*/ 39 h 45"/>
                <a:gd name="T76" fmla="*/ 6 w 23"/>
                <a:gd name="T77" fmla="*/ 39 h 45"/>
                <a:gd name="T78" fmla="*/ 6 w 23"/>
                <a:gd name="T79" fmla="*/ 6 h 45"/>
                <a:gd name="T80" fmla="*/ 18 w 23"/>
                <a:gd name="T81" fmla="*/ 6 h 45"/>
                <a:gd name="T82" fmla="*/ 18 w 23"/>
                <a:gd name="T83" fmla="*/ 5 h 45"/>
                <a:gd name="T84" fmla="*/ 17 w 23"/>
                <a:gd name="T85" fmla="*/ 5 h 45"/>
                <a:gd name="T86" fmla="*/ 18 w 23"/>
                <a:gd name="T87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" h="45">
                  <a:moveTo>
                    <a:pt x="1" y="42"/>
                  </a:moveTo>
                  <a:cubicBezTo>
                    <a:pt x="2" y="42"/>
                    <a:pt x="2" y="42"/>
                    <a:pt x="2" y="4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0" y="43"/>
                    <a:pt x="20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2" y="42"/>
                    <a:pt x="2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5"/>
                    <a:pt x="23" y="43"/>
                    <a:pt x="23" y="4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1" y="42"/>
                  </a:lnTo>
                  <a:close/>
                  <a:moveTo>
                    <a:pt x="18" y="5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7" y="5"/>
                    <a:pt x="17" y="5"/>
                  </a:cubicBezTo>
                  <a:lnTo>
                    <a:pt x="18" y="5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ïŝľîḍê"/>
            <p:cNvSpPr/>
            <p:nvPr/>
          </p:nvSpPr>
          <p:spPr bwMode="auto">
            <a:xfrm>
              <a:off x="6792913" y="5554663"/>
              <a:ext cx="90488" cy="19050"/>
            </a:xfrm>
            <a:custGeom>
              <a:avLst/>
              <a:gdLst>
                <a:gd name="T0" fmla="*/ 2 w 25"/>
                <a:gd name="T1" fmla="*/ 5 h 5"/>
                <a:gd name="T2" fmla="*/ 23 w 25"/>
                <a:gd name="T3" fmla="*/ 5 h 5"/>
                <a:gd name="T4" fmla="*/ 25 w 25"/>
                <a:gd name="T5" fmla="*/ 2 h 5"/>
                <a:gd name="T6" fmla="*/ 23 w 25"/>
                <a:gd name="T7" fmla="*/ 0 h 5"/>
                <a:gd name="T8" fmla="*/ 2 w 25"/>
                <a:gd name="T9" fmla="*/ 0 h 5"/>
                <a:gd name="T10" fmla="*/ 0 w 25"/>
                <a:gd name="T11" fmla="*/ 2 h 5"/>
                <a:gd name="T12" fmla="*/ 2 w 2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2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5" y="4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íśḻíde"/>
            <p:cNvSpPr/>
            <p:nvPr/>
          </p:nvSpPr>
          <p:spPr bwMode="auto">
            <a:xfrm>
              <a:off x="6789738" y="5551488"/>
              <a:ext cx="96838" cy="25400"/>
            </a:xfrm>
            <a:custGeom>
              <a:avLst/>
              <a:gdLst>
                <a:gd name="T0" fmla="*/ 3 w 27"/>
                <a:gd name="T1" fmla="*/ 6 h 7"/>
                <a:gd name="T2" fmla="*/ 3 w 27"/>
                <a:gd name="T3" fmla="*/ 7 h 7"/>
                <a:gd name="T4" fmla="*/ 24 w 27"/>
                <a:gd name="T5" fmla="*/ 7 h 7"/>
                <a:gd name="T6" fmla="*/ 27 w 27"/>
                <a:gd name="T7" fmla="*/ 3 h 7"/>
                <a:gd name="T8" fmla="*/ 24 w 27"/>
                <a:gd name="T9" fmla="*/ 0 h 7"/>
                <a:gd name="T10" fmla="*/ 3 w 27"/>
                <a:gd name="T11" fmla="*/ 0 h 7"/>
                <a:gd name="T12" fmla="*/ 0 w 27"/>
                <a:gd name="T13" fmla="*/ 3 h 7"/>
                <a:gd name="T14" fmla="*/ 3 w 27"/>
                <a:gd name="T15" fmla="*/ 7 h 7"/>
                <a:gd name="T16" fmla="*/ 3 w 27"/>
                <a:gd name="T17" fmla="*/ 6 h 7"/>
                <a:gd name="T18" fmla="*/ 3 w 27"/>
                <a:gd name="T19" fmla="*/ 5 h 7"/>
                <a:gd name="T20" fmla="*/ 2 w 27"/>
                <a:gd name="T21" fmla="*/ 3 h 7"/>
                <a:gd name="T22" fmla="*/ 3 w 27"/>
                <a:gd name="T23" fmla="*/ 2 h 7"/>
                <a:gd name="T24" fmla="*/ 24 w 27"/>
                <a:gd name="T25" fmla="*/ 2 h 7"/>
                <a:gd name="T26" fmla="*/ 25 w 27"/>
                <a:gd name="T27" fmla="*/ 3 h 7"/>
                <a:gd name="T28" fmla="*/ 24 w 27"/>
                <a:gd name="T29" fmla="*/ 5 h 7"/>
                <a:gd name="T30" fmla="*/ 3 w 27"/>
                <a:gd name="T31" fmla="*/ 5 h 7"/>
                <a:gd name="T32" fmla="*/ 3 w 27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7">
                  <a:moveTo>
                    <a:pt x="3" y="6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6" y="7"/>
                    <a:pt x="27" y="5"/>
                    <a:pt x="27" y="3"/>
                  </a:cubicBezTo>
                  <a:cubicBezTo>
                    <a:pt x="27" y="2"/>
                    <a:pt x="26" y="0"/>
                    <a:pt x="2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2" y="3"/>
                    <a:pt x="2" y="2"/>
                    <a:pt x="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3"/>
                    <a:pt x="25" y="3"/>
                  </a:cubicBezTo>
                  <a:cubicBezTo>
                    <a:pt x="25" y="4"/>
                    <a:pt x="24" y="5"/>
                    <a:pt x="24" y="5"/>
                  </a:cubicBezTo>
                  <a:cubicBezTo>
                    <a:pt x="3" y="5"/>
                    <a:pt x="3" y="5"/>
                    <a:pt x="3" y="5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îSḷídé"/>
            <p:cNvSpPr/>
            <p:nvPr/>
          </p:nvSpPr>
          <p:spPr bwMode="auto">
            <a:xfrm>
              <a:off x="6792913" y="5594351"/>
              <a:ext cx="90488" cy="14288"/>
            </a:xfrm>
            <a:custGeom>
              <a:avLst/>
              <a:gdLst>
                <a:gd name="T0" fmla="*/ 2 w 25"/>
                <a:gd name="T1" fmla="*/ 4 h 4"/>
                <a:gd name="T2" fmla="*/ 23 w 25"/>
                <a:gd name="T3" fmla="*/ 4 h 4"/>
                <a:gd name="T4" fmla="*/ 25 w 25"/>
                <a:gd name="T5" fmla="*/ 2 h 4"/>
                <a:gd name="T6" fmla="*/ 23 w 25"/>
                <a:gd name="T7" fmla="*/ 0 h 4"/>
                <a:gd name="T8" fmla="*/ 2 w 25"/>
                <a:gd name="T9" fmla="*/ 0 h 4"/>
                <a:gd name="T10" fmla="*/ 0 w 25"/>
                <a:gd name="T11" fmla="*/ 2 h 4"/>
                <a:gd name="T12" fmla="*/ 2 w 2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4">
                  <a:moveTo>
                    <a:pt x="2" y="4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ïşḷïḍe"/>
            <p:cNvSpPr/>
            <p:nvPr/>
          </p:nvSpPr>
          <p:spPr bwMode="auto">
            <a:xfrm>
              <a:off x="6789738" y="5591176"/>
              <a:ext cx="96838" cy="22225"/>
            </a:xfrm>
            <a:custGeom>
              <a:avLst/>
              <a:gdLst>
                <a:gd name="T0" fmla="*/ 3 w 27"/>
                <a:gd name="T1" fmla="*/ 5 h 6"/>
                <a:gd name="T2" fmla="*/ 3 w 27"/>
                <a:gd name="T3" fmla="*/ 6 h 6"/>
                <a:gd name="T4" fmla="*/ 24 w 27"/>
                <a:gd name="T5" fmla="*/ 6 h 6"/>
                <a:gd name="T6" fmla="*/ 27 w 27"/>
                <a:gd name="T7" fmla="*/ 3 h 6"/>
                <a:gd name="T8" fmla="*/ 24 w 27"/>
                <a:gd name="T9" fmla="*/ 0 h 6"/>
                <a:gd name="T10" fmla="*/ 3 w 27"/>
                <a:gd name="T11" fmla="*/ 0 h 6"/>
                <a:gd name="T12" fmla="*/ 0 w 27"/>
                <a:gd name="T13" fmla="*/ 3 h 6"/>
                <a:gd name="T14" fmla="*/ 3 w 27"/>
                <a:gd name="T15" fmla="*/ 6 h 6"/>
                <a:gd name="T16" fmla="*/ 3 w 27"/>
                <a:gd name="T17" fmla="*/ 5 h 6"/>
                <a:gd name="T18" fmla="*/ 3 w 27"/>
                <a:gd name="T19" fmla="*/ 4 h 6"/>
                <a:gd name="T20" fmla="*/ 2 w 27"/>
                <a:gd name="T21" fmla="*/ 3 h 6"/>
                <a:gd name="T22" fmla="*/ 3 w 27"/>
                <a:gd name="T23" fmla="*/ 2 h 6"/>
                <a:gd name="T24" fmla="*/ 24 w 27"/>
                <a:gd name="T25" fmla="*/ 2 h 6"/>
                <a:gd name="T26" fmla="*/ 25 w 27"/>
                <a:gd name="T27" fmla="*/ 3 h 6"/>
                <a:gd name="T28" fmla="*/ 24 w 27"/>
                <a:gd name="T29" fmla="*/ 4 h 6"/>
                <a:gd name="T30" fmla="*/ 3 w 27"/>
                <a:gd name="T31" fmla="*/ 4 h 6"/>
                <a:gd name="T32" fmla="*/ 3 w 27"/>
                <a:gd name="T3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6">
                  <a:moveTo>
                    <a:pt x="3" y="5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6"/>
                    <a:pt x="27" y="5"/>
                    <a:pt x="27" y="3"/>
                  </a:cubicBezTo>
                  <a:cubicBezTo>
                    <a:pt x="27" y="1"/>
                    <a:pt x="26" y="0"/>
                    <a:pt x="2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2"/>
                    <a:pt x="25" y="3"/>
                  </a:cubicBezTo>
                  <a:cubicBezTo>
                    <a:pt x="25" y="3"/>
                    <a:pt x="24" y="4"/>
                    <a:pt x="24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3" y="5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$líḋè"/>
            <p:cNvSpPr/>
            <p:nvPr/>
          </p:nvSpPr>
          <p:spPr bwMode="auto">
            <a:xfrm>
              <a:off x="6370638" y="877888"/>
              <a:ext cx="1390650" cy="1387475"/>
            </a:xfrm>
            <a:custGeom>
              <a:avLst/>
              <a:gdLst>
                <a:gd name="T0" fmla="*/ 22 w 385"/>
                <a:gd name="T1" fmla="*/ 232 h 385"/>
                <a:gd name="T2" fmla="*/ 232 w 385"/>
                <a:gd name="T3" fmla="*/ 363 h 385"/>
                <a:gd name="T4" fmla="*/ 363 w 385"/>
                <a:gd name="T5" fmla="*/ 153 h 385"/>
                <a:gd name="T6" fmla="*/ 153 w 385"/>
                <a:gd name="T7" fmla="*/ 22 h 385"/>
                <a:gd name="T8" fmla="*/ 22 w 385"/>
                <a:gd name="T9" fmla="*/ 23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85">
                  <a:moveTo>
                    <a:pt x="22" y="232"/>
                  </a:moveTo>
                  <a:cubicBezTo>
                    <a:pt x="43" y="326"/>
                    <a:pt x="137" y="385"/>
                    <a:pt x="232" y="363"/>
                  </a:cubicBezTo>
                  <a:cubicBezTo>
                    <a:pt x="326" y="341"/>
                    <a:pt x="385" y="247"/>
                    <a:pt x="363" y="153"/>
                  </a:cubicBezTo>
                  <a:cubicBezTo>
                    <a:pt x="341" y="59"/>
                    <a:pt x="248" y="0"/>
                    <a:pt x="153" y="22"/>
                  </a:cubicBezTo>
                  <a:cubicBezTo>
                    <a:pt x="59" y="43"/>
                    <a:pt x="0" y="137"/>
                    <a:pt x="22" y="232"/>
                  </a:cubicBezTo>
                  <a:close/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íśļîḋè"/>
            <p:cNvSpPr/>
            <p:nvPr/>
          </p:nvSpPr>
          <p:spPr bwMode="auto">
            <a:xfrm>
              <a:off x="6518275" y="1025526"/>
              <a:ext cx="1093788" cy="1092200"/>
            </a:xfrm>
            <a:custGeom>
              <a:avLst/>
              <a:gdLst>
                <a:gd name="T0" fmla="*/ 8 w 303"/>
                <a:gd name="T1" fmla="*/ 184 h 303"/>
                <a:gd name="T2" fmla="*/ 4 w 303"/>
                <a:gd name="T3" fmla="*/ 185 h 303"/>
                <a:gd name="T4" fmla="*/ 151 w 303"/>
                <a:gd name="T5" fmla="*/ 303 h 303"/>
                <a:gd name="T6" fmla="*/ 185 w 303"/>
                <a:gd name="T7" fmla="*/ 299 h 303"/>
                <a:gd name="T8" fmla="*/ 303 w 303"/>
                <a:gd name="T9" fmla="*/ 151 h 303"/>
                <a:gd name="T10" fmla="*/ 299 w 303"/>
                <a:gd name="T11" fmla="*/ 117 h 303"/>
                <a:gd name="T12" fmla="*/ 152 w 303"/>
                <a:gd name="T13" fmla="*/ 0 h 303"/>
                <a:gd name="T14" fmla="*/ 118 w 303"/>
                <a:gd name="T15" fmla="*/ 3 h 303"/>
                <a:gd name="T16" fmla="*/ 0 w 303"/>
                <a:gd name="T17" fmla="*/ 151 h 303"/>
                <a:gd name="T18" fmla="*/ 4 w 303"/>
                <a:gd name="T19" fmla="*/ 185 h 303"/>
                <a:gd name="T20" fmla="*/ 8 w 303"/>
                <a:gd name="T21" fmla="*/ 184 h 303"/>
                <a:gd name="T22" fmla="*/ 13 w 303"/>
                <a:gd name="T23" fmla="*/ 183 h 303"/>
                <a:gd name="T24" fmla="*/ 10 w 303"/>
                <a:gd name="T25" fmla="*/ 151 h 303"/>
                <a:gd name="T26" fmla="*/ 120 w 303"/>
                <a:gd name="T27" fmla="*/ 13 h 303"/>
                <a:gd name="T28" fmla="*/ 152 w 303"/>
                <a:gd name="T29" fmla="*/ 9 h 303"/>
                <a:gd name="T30" fmla="*/ 290 w 303"/>
                <a:gd name="T31" fmla="*/ 120 h 303"/>
                <a:gd name="T32" fmla="*/ 293 w 303"/>
                <a:gd name="T33" fmla="*/ 151 h 303"/>
                <a:gd name="T34" fmla="*/ 183 w 303"/>
                <a:gd name="T35" fmla="*/ 290 h 303"/>
                <a:gd name="T36" fmla="*/ 151 w 303"/>
                <a:gd name="T37" fmla="*/ 293 h 303"/>
                <a:gd name="T38" fmla="*/ 13 w 303"/>
                <a:gd name="T39" fmla="*/ 183 h 303"/>
                <a:gd name="T40" fmla="*/ 8 w 303"/>
                <a:gd name="T41" fmla="*/ 18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03">
                  <a:moveTo>
                    <a:pt x="8" y="184"/>
                  </a:moveTo>
                  <a:cubicBezTo>
                    <a:pt x="4" y="185"/>
                    <a:pt x="4" y="185"/>
                    <a:pt x="4" y="185"/>
                  </a:cubicBezTo>
                  <a:cubicBezTo>
                    <a:pt x="20" y="256"/>
                    <a:pt x="82" y="303"/>
                    <a:pt x="151" y="303"/>
                  </a:cubicBezTo>
                  <a:cubicBezTo>
                    <a:pt x="163" y="303"/>
                    <a:pt x="174" y="302"/>
                    <a:pt x="185" y="299"/>
                  </a:cubicBezTo>
                  <a:cubicBezTo>
                    <a:pt x="256" y="283"/>
                    <a:pt x="303" y="221"/>
                    <a:pt x="303" y="151"/>
                  </a:cubicBezTo>
                  <a:cubicBezTo>
                    <a:pt x="303" y="140"/>
                    <a:pt x="302" y="129"/>
                    <a:pt x="299" y="117"/>
                  </a:cubicBezTo>
                  <a:cubicBezTo>
                    <a:pt x="283" y="47"/>
                    <a:pt x="221" y="0"/>
                    <a:pt x="152" y="0"/>
                  </a:cubicBezTo>
                  <a:cubicBezTo>
                    <a:pt x="140" y="0"/>
                    <a:pt x="129" y="1"/>
                    <a:pt x="118" y="3"/>
                  </a:cubicBezTo>
                  <a:cubicBezTo>
                    <a:pt x="47" y="20"/>
                    <a:pt x="0" y="82"/>
                    <a:pt x="0" y="151"/>
                  </a:cubicBezTo>
                  <a:cubicBezTo>
                    <a:pt x="0" y="162"/>
                    <a:pt x="1" y="174"/>
                    <a:pt x="4" y="185"/>
                  </a:cubicBezTo>
                  <a:cubicBezTo>
                    <a:pt x="8" y="184"/>
                    <a:pt x="8" y="184"/>
                    <a:pt x="8" y="184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1" y="172"/>
                    <a:pt x="10" y="162"/>
                    <a:pt x="10" y="151"/>
                  </a:cubicBezTo>
                  <a:cubicBezTo>
                    <a:pt x="10" y="87"/>
                    <a:pt x="54" y="28"/>
                    <a:pt x="120" y="13"/>
                  </a:cubicBezTo>
                  <a:cubicBezTo>
                    <a:pt x="130" y="11"/>
                    <a:pt x="141" y="9"/>
                    <a:pt x="152" y="9"/>
                  </a:cubicBezTo>
                  <a:cubicBezTo>
                    <a:pt x="216" y="9"/>
                    <a:pt x="275" y="54"/>
                    <a:pt x="290" y="120"/>
                  </a:cubicBezTo>
                  <a:cubicBezTo>
                    <a:pt x="292" y="130"/>
                    <a:pt x="293" y="141"/>
                    <a:pt x="293" y="151"/>
                  </a:cubicBezTo>
                  <a:cubicBezTo>
                    <a:pt x="293" y="216"/>
                    <a:pt x="249" y="275"/>
                    <a:pt x="183" y="290"/>
                  </a:cubicBezTo>
                  <a:cubicBezTo>
                    <a:pt x="173" y="292"/>
                    <a:pt x="162" y="293"/>
                    <a:pt x="151" y="293"/>
                  </a:cubicBezTo>
                  <a:cubicBezTo>
                    <a:pt x="87" y="293"/>
                    <a:pt x="28" y="249"/>
                    <a:pt x="13" y="183"/>
                  </a:cubicBezTo>
                  <a:lnTo>
                    <a:pt x="8" y="184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îSḻiḓè"/>
            <p:cNvSpPr/>
            <p:nvPr/>
          </p:nvSpPr>
          <p:spPr bwMode="auto">
            <a:xfrm>
              <a:off x="6818313" y="1195388"/>
              <a:ext cx="498475" cy="703263"/>
            </a:xfrm>
            <a:custGeom>
              <a:avLst/>
              <a:gdLst>
                <a:gd name="T0" fmla="*/ 0 w 138"/>
                <a:gd name="T1" fmla="*/ 178 h 195"/>
                <a:gd name="T2" fmla="*/ 0 w 138"/>
                <a:gd name="T3" fmla="*/ 37 h 195"/>
                <a:gd name="T4" fmla="*/ 17 w 138"/>
                <a:gd name="T5" fmla="*/ 19 h 195"/>
                <a:gd name="T6" fmla="*/ 27 w 138"/>
                <a:gd name="T7" fmla="*/ 19 h 195"/>
                <a:gd name="T8" fmla="*/ 38 w 138"/>
                <a:gd name="T9" fmla="*/ 10 h 195"/>
                <a:gd name="T10" fmla="*/ 58 w 138"/>
                <a:gd name="T11" fmla="*/ 10 h 195"/>
                <a:gd name="T12" fmla="*/ 68 w 138"/>
                <a:gd name="T13" fmla="*/ 0 h 195"/>
                <a:gd name="T14" fmla="*/ 70 w 138"/>
                <a:gd name="T15" fmla="*/ 0 h 195"/>
                <a:gd name="T16" fmla="*/ 80 w 138"/>
                <a:gd name="T17" fmla="*/ 10 h 195"/>
                <a:gd name="T18" fmla="*/ 100 w 138"/>
                <a:gd name="T19" fmla="*/ 10 h 195"/>
                <a:gd name="T20" fmla="*/ 111 w 138"/>
                <a:gd name="T21" fmla="*/ 19 h 195"/>
                <a:gd name="T22" fmla="*/ 113 w 138"/>
                <a:gd name="T23" fmla="*/ 19 h 195"/>
                <a:gd name="T24" fmla="*/ 114 w 138"/>
                <a:gd name="T25" fmla="*/ 19 h 195"/>
                <a:gd name="T26" fmla="*/ 121 w 138"/>
                <a:gd name="T27" fmla="*/ 19 h 195"/>
                <a:gd name="T28" fmla="*/ 138 w 138"/>
                <a:gd name="T29" fmla="*/ 37 h 195"/>
                <a:gd name="T30" fmla="*/ 138 w 138"/>
                <a:gd name="T31" fmla="*/ 178 h 195"/>
                <a:gd name="T32" fmla="*/ 121 w 138"/>
                <a:gd name="T33" fmla="*/ 195 h 195"/>
                <a:gd name="T34" fmla="*/ 17 w 138"/>
                <a:gd name="T35" fmla="*/ 195 h 195"/>
                <a:gd name="T36" fmla="*/ 0 w 138"/>
                <a:gd name="T37" fmla="*/ 178 h 195"/>
                <a:gd name="T38" fmla="*/ 109 w 138"/>
                <a:gd name="T39" fmla="*/ 25 h 195"/>
                <a:gd name="T40" fmla="*/ 108 w 138"/>
                <a:gd name="T41" fmla="*/ 25 h 195"/>
                <a:gd name="T42" fmla="*/ 30 w 138"/>
                <a:gd name="T43" fmla="*/ 25 h 195"/>
                <a:gd name="T44" fmla="*/ 29 w 138"/>
                <a:gd name="T45" fmla="*/ 25 h 195"/>
                <a:gd name="T46" fmla="*/ 17 w 138"/>
                <a:gd name="T47" fmla="*/ 25 h 195"/>
                <a:gd name="T48" fmla="*/ 5 w 138"/>
                <a:gd name="T49" fmla="*/ 37 h 195"/>
                <a:gd name="T50" fmla="*/ 5 w 138"/>
                <a:gd name="T51" fmla="*/ 178 h 195"/>
                <a:gd name="T52" fmla="*/ 17 w 138"/>
                <a:gd name="T53" fmla="*/ 190 h 195"/>
                <a:gd name="T54" fmla="*/ 121 w 138"/>
                <a:gd name="T55" fmla="*/ 190 h 195"/>
                <a:gd name="T56" fmla="*/ 133 w 138"/>
                <a:gd name="T57" fmla="*/ 178 h 195"/>
                <a:gd name="T58" fmla="*/ 133 w 138"/>
                <a:gd name="T59" fmla="*/ 37 h 195"/>
                <a:gd name="T60" fmla="*/ 121 w 138"/>
                <a:gd name="T61" fmla="*/ 25 h 195"/>
                <a:gd name="T62" fmla="*/ 109 w 138"/>
                <a:gd name="T63" fmla="*/ 25 h 195"/>
                <a:gd name="T64" fmla="*/ 59 w 138"/>
                <a:gd name="T65" fmla="*/ 15 h 195"/>
                <a:gd name="T66" fmla="*/ 38 w 138"/>
                <a:gd name="T67" fmla="*/ 15 h 195"/>
                <a:gd name="T68" fmla="*/ 32 w 138"/>
                <a:gd name="T69" fmla="*/ 19 h 195"/>
                <a:gd name="T70" fmla="*/ 63 w 138"/>
                <a:gd name="T71" fmla="*/ 19 h 195"/>
                <a:gd name="T72" fmla="*/ 59 w 138"/>
                <a:gd name="T73" fmla="*/ 15 h 195"/>
                <a:gd name="T74" fmla="*/ 100 w 138"/>
                <a:gd name="T75" fmla="*/ 15 h 195"/>
                <a:gd name="T76" fmla="*/ 79 w 138"/>
                <a:gd name="T77" fmla="*/ 15 h 195"/>
                <a:gd name="T78" fmla="*/ 75 w 138"/>
                <a:gd name="T79" fmla="*/ 19 h 195"/>
                <a:gd name="T80" fmla="*/ 106 w 138"/>
                <a:gd name="T81" fmla="*/ 19 h 195"/>
                <a:gd name="T82" fmla="*/ 100 w 138"/>
                <a:gd name="T83" fmla="*/ 15 h 195"/>
                <a:gd name="T84" fmla="*/ 68 w 138"/>
                <a:gd name="T85" fmla="*/ 6 h 195"/>
                <a:gd name="T86" fmla="*/ 63 w 138"/>
                <a:gd name="T87" fmla="*/ 11 h 195"/>
                <a:gd name="T88" fmla="*/ 64 w 138"/>
                <a:gd name="T89" fmla="*/ 12 h 195"/>
                <a:gd name="T90" fmla="*/ 68 w 138"/>
                <a:gd name="T91" fmla="*/ 16 h 195"/>
                <a:gd name="T92" fmla="*/ 70 w 138"/>
                <a:gd name="T93" fmla="*/ 16 h 195"/>
                <a:gd name="T94" fmla="*/ 75 w 138"/>
                <a:gd name="T95" fmla="*/ 12 h 195"/>
                <a:gd name="T96" fmla="*/ 75 w 138"/>
                <a:gd name="T97" fmla="*/ 11 h 195"/>
                <a:gd name="T98" fmla="*/ 70 w 138"/>
                <a:gd name="T99" fmla="*/ 6 h 195"/>
                <a:gd name="T100" fmla="*/ 68 w 138"/>
                <a:gd name="T101" fmla="*/ 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" h="195">
                  <a:moveTo>
                    <a:pt x="0" y="178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27"/>
                    <a:pt x="7" y="19"/>
                    <a:pt x="1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8" y="14"/>
                    <a:pt x="33" y="10"/>
                    <a:pt x="3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8" y="5"/>
                    <a:pt x="63" y="0"/>
                    <a:pt x="6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5" y="0"/>
                    <a:pt x="80" y="5"/>
                    <a:pt x="80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5" y="10"/>
                    <a:pt x="110" y="14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31" y="19"/>
                    <a:pt x="138" y="27"/>
                    <a:pt x="138" y="37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38" y="188"/>
                    <a:pt x="131" y="195"/>
                    <a:pt x="121" y="195"/>
                  </a:cubicBezTo>
                  <a:cubicBezTo>
                    <a:pt x="17" y="195"/>
                    <a:pt x="17" y="195"/>
                    <a:pt x="17" y="195"/>
                  </a:cubicBezTo>
                  <a:cubicBezTo>
                    <a:pt x="7" y="195"/>
                    <a:pt x="0" y="188"/>
                    <a:pt x="0" y="178"/>
                  </a:cubicBezTo>
                  <a:close/>
                  <a:moveTo>
                    <a:pt x="109" y="25"/>
                  </a:moveTo>
                  <a:cubicBezTo>
                    <a:pt x="108" y="25"/>
                    <a:pt x="108" y="25"/>
                    <a:pt x="10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0" y="25"/>
                    <a:pt x="5" y="30"/>
                    <a:pt x="5" y="37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5" y="185"/>
                    <a:pt x="10" y="190"/>
                    <a:pt x="17" y="190"/>
                  </a:cubicBezTo>
                  <a:cubicBezTo>
                    <a:pt x="121" y="190"/>
                    <a:pt x="121" y="190"/>
                    <a:pt x="121" y="190"/>
                  </a:cubicBezTo>
                  <a:cubicBezTo>
                    <a:pt x="128" y="190"/>
                    <a:pt x="133" y="185"/>
                    <a:pt x="133" y="178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3" y="30"/>
                    <a:pt x="128" y="25"/>
                    <a:pt x="121" y="25"/>
                  </a:cubicBezTo>
                  <a:lnTo>
                    <a:pt x="109" y="25"/>
                  </a:lnTo>
                  <a:close/>
                  <a:moveTo>
                    <a:pt x="59" y="15"/>
                  </a:moveTo>
                  <a:cubicBezTo>
                    <a:pt x="38" y="15"/>
                    <a:pt x="38" y="15"/>
                    <a:pt x="38" y="15"/>
                  </a:cubicBezTo>
                  <a:cubicBezTo>
                    <a:pt x="36" y="15"/>
                    <a:pt x="33" y="17"/>
                    <a:pt x="32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1" y="18"/>
                    <a:pt x="60" y="17"/>
                    <a:pt x="59" y="15"/>
                  </a:cubicBezTo>
                  <a:close/>
                  <a:moveTo>
                    <a:pt x="100" y="15"/>
                  </a:moveTo>
                  <a:cubicBezTo>
                    <a:pt x="79" y="15"/>
                    <a:pt x="79" y="15"/>
                    <a:pt x="79" y="15"/>
                  </a:cubicBezTo>
                  <a:cubicBezTo>
                    <a:pt x="78" y="17"/>
                    <a:pt x="77" y="18"/>
                    <a:pt x="75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5" y="17"/>
                    <a:pt x="102" y="15"/>
                    <a:pt x="100" y="15"/>
                  </a:cubicBezTo>
                  <a:close/>
                  <a:moveTo>
                    <a:pt x="68" y="6"/>
                  </a:moveTo>
                  <a:cubicBezTo>
                    <a:pt x="66" y="6"/>
                    <a:pt x="63" y="8"/>
                    <a:pt x="63" y="11"/>
                  </a:cubicBezTo>
                  <a:cubicBezTo>
                    <a:pt x="63" y="11"/>
                    <a:pt x="63" y="12"/>
                    <a:pt x="64" y="12"/>
                  </a:cubicBezTo>
                  <a:cubicBezTo>
                    <a:pt x="64" y="14"/>
                    <a:pt x="66" y="16"/>
                    <a:pt x="68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2" y="16"/>
                    <a:pt x="74" y="14"/>
                    <a:pt x="75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8"/>
                    <a:pt x="73" y="6"/>
                    <a:pt x="70" y="6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iSlíḓé"/>
            <p:cNvSpPr/>
            <p:nvPr/>
          </p:nvSpPr>
          <p:spPr bwMode="auto">
            <a:xfrm>
              <a:off x="6815138" y="1190626"/>
              <a:ext cx="508000" cy="711200"/>
            </a:xfrm>
            <a:custGeom>
              <a:avLst/>
              <a:gdLst>
                <a:gd name="T0" fmla="*/ 2 w 141"/>
                <a:gd name="T1" fmla="*/ 38 h 197"/>
                <a:gd name="T2" fmla="*/ 28 w 141"/>
                <a:gd name="T3" fmla="*/ 22 h 197"/>
                <a:gd name="T4" fmla="*/ 59 w 141"/>
                <a:gd name="T5" fmla="*/ 12 h 197"/>
                <a:gd name="T6" fmla="*/ 71 w 141"/>
                <a:gd name="T7" fmla="*/ 2 h 197"/>
                <a:gd name="T8" fmla="*/ 101 w 141"/>
                <a:gd name="T9" fmla="*/ 12 h 197"/>
                <a:gd name="T10" fmla="*/ 114 w 141"/>
                <a:gd name="T11" fmla="*/ 21 h 197"/>
                <a:gd name="T12" fmla="*/ 122 w 141"/>
                <a:gd name="T13" fmla="*/ 22 h 197"/>
                <a:gd name="T14" fmla="*/ 138 w 141"/>
                <a:gd name="T15" fmla="*/ 179 h 197"/>
                <a:gd name="T16" fmla="*/ 18 w 141"/>
                <a:gd name="T17" fmla="*/ 195 h 197"/>
                <a:gd name="T18" fmla="*/ 1 w 141"/>
                <a:gd name="T19" fmla="*/ 179 h 197"/>
                <a:gd name="T20" fmla="*/ 122 w 141"/>
                <a:gd name="T21" fmla="*/ 197 h 197"/>
                <a:gd name="T22" fmla="*/ 122 w 141"/>
                <a:gd name="T23" fmla="*/ 19 h 197"/>
                <a:gd name="T24" fmla="*/ 114 w 141"/>
                <a:gd name="T25" fmla="*/ 19 h 197"/>
                <a:gd name="T26" fmla="*/ 113 w 141"/>
                <a:gd name="T27" fmla="*/ 20 h 197"/>
                <a:gd name="T28" fmla="*/ 81 w 141"/>
                <a:gd name="T29" fmla="*/ 11 h 197"/>
                <a:gd name="T30" fmla="*/ 69 w 141"/>
                <a:gd name="T31" fmla="*/ 0 h 197"/>
                <a:gd name="T32" fmla="*/ 59 w 141"/>
                <a:gd name="T33" fmla="*/ 10 h 197"/>
                <a:gd name="T34" fmla="*/ 28 w 141"/>
                <a:gd name="T35" fmla="*/ 20 h 197"/>
                <a:gd name="T36" fmla="*/ 0 w 141"/>
                <a:gd name="T37" fmla="*/ 38 h 197"/>
                <a:gd name="T38" fmla="*/ 110 w 141"/>
                <a:gd name="T39" fmla="*/ 26 h 197"/>
                <a:gd name="T40" fmla="*/ 109 w 141"/>
                <a:gd name="T41" fmla="*/ 25 h 197"/>
                <a:gd name="T42" fmla="*/ 30 w 141"/>
                <a:gd name="T43" fmla="*/ 25 h 197"/>
                <a:gd name="T44" fmla="*/ 5 w 141"/>
                <a:gd name="T45" fmla="*/ 179 h 197"/>
                <a:gd name="T46" fmla="*/ 135 w 141"/>
                <a:gd name="T47" fmla="*/ 179 h 197"/>
                <a:gd name="T48" fmla="*/ 110 w 141"/>
                <a:gd name="T49" fmla="*/ 25 h 197"/>
                <a:gd name="T50" fmla="*/ 110 w 141"/>
                <a:gd name="T51" fmla="*/ 26 h 197"/>
                <a:gd name="T52" fmla="*/ 133 w 141"/>
                <a:gd name="T53" fmla="*/ 38 h 197"/>
                <a:gd name="T54" fmla="*/ 18 w 141"/>
                <a:gd name="T55" fmla="*/ 190 h 197"/>
                <a:gd name="T56" fmla="*/ 18 w 141"/>
                <a:gd name="T57" fmla="*/ 27 h 197"/>
                <a:gd name="T58" fmla="*/ 31 w 141"/>
                <a:gd name="T59" fmla="*/ 27 h 197"/>
                <a:gd name="T60" fmla="*/ 110 w 141"/>
                <a:gd name="T61" fmla="*/ 27 h 197"/>
                <a:gd name="T62" fmla="*/ 60 w 141"/>
                <a:gd name="T63" fmla="*/ 15 h 197"/>
                <a:gd name="T64" fmla="*/ 33 w 141"/>
                <a:gd name="T65" fmla="*/ 21 h 197"/>
                <a:gd name="T66" fmla="*/ 65 w 141"/>
                <a:gd name="T67" fmla="*/ 21 h 197"/>
                <a:gd name="T68" fmla="*/ 60 w 141"/>
                <a:gd name="T69" fmla="*/ 15 h 197"/>
                <a:gd name="T70" fmla="*/ 63 w 141"/>
                <a:gd name="T71" fmla="*/ 21 h 197"/>
                <a:gd name="T72" fmla="*/ 33 w 141"/>
                <a:gd name="T73" fmla="*/ 19 h 197"/>
                <a:gd name="T74" fmla="*/ 39 w 141"/>
                <a:gd name="T75" fmla="*/ 17 h 197"/>
                <a:gd name="T76" fmla="*/ 59 w 141"/>
                <a:gd name="T77" fmla="*/ 17 h 197"/>
                <a:gd name="T78" fmla="*/ 101 w 141"/>
                <a:gd name="T79" fmla="*/ 15 h 197"/>
                <a:gd name="T80" fmla="*/ 76 w 141"/>
                <a:gd name="T81" fmla="*/ 20 h 197"/>
                <a:gd name="T82" fmla="*/ 107 w 141"/>
                <a:gd name="T83" fmla="*/ 21 h 197"/>
                <a:gd name="T84" fmla="*/ 101 w 141"/>
                <a:gd name="T85" fmla="*/ 15 h 197"/>
                <a:gd name="T86" fmla="*/ 106 w 141"/>
                <a:gd name="T87" fmla="*/ 21 h 197"/>
                <a:gd name="T88" fmla="*/ 76 w 141"/>
                <a:gd name="T89" fmla="*/ 19 h 197"/>
                <a:gd name="T90" fmla="*/ 81 w 141"/>
                <a:gd name="T91" fmla="*/ 17 h 197"/>
                <a:gd name="T92" fmla="*/ 101 w 141"/>
                <a:gd name="T93" fmla="*/ 17 h 197"/>
                <a:gd name="T94" fmla="*/ 69 w 141"/>
                <a:gd name="T95" fmla="*/ 6 h 197"/>
                <a:gd name="T96" fmla="*/ 63 w 141"/>
                <a:gd name="T97" fmla="*/ 13 h 197"/>
                <a:gd name="T98" fmla="*/ 77 w 141"/>
                <a:gd name="T99" fmla="*/ 13 h 197"/>
                <a:gd name="T100" fmla="*/ 69 w 141"/>
                <a:gd name="T101" fmla="*/ 6 h 197"/>
                <a:gd name="T102" fmla="*/ 71 w 141"/>
                <a:gd name="T103" fmla="*/ 8 h 197"/>
                <a:gd name="T104" fmla="*/ 71 w 141"/>
                <a:gd name="T105" fmla="*/ 16 h 197"/>
                <a:gd name="T106" fmla="*/ 66 w 141"/>
                <a:gd name="T107" fmla="*/ 13 h 197"/>
                <a:gd name="T108" fmla="*/ 69 w 141"/>
                <a:gd name="T109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1" h="197">
                  <a:moveTo>
                    <a:pt x="1" y="179"/>
                  </a:moveTo>
                  <a:cubicBezTo>
                    <a:pt x="2" y="179"/>
                    <a:pt x="2" y="179"/>
                    <a:pt x="2" y="17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3"/>
                    <a:pt x="4" y="29"/>
                    <a:pt x="6" y="26"/>
                  </a:cubicBezTo>
                  <a:cubicBezTo>
                    <a:pt x="9" y="23"/>
                    <a:pt x="13" y="22"/>
                    <a:pt x="1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9" y="21"/>
                    <a:pt x="29" y="21"/>
                  </a:cubicBezTo>
                  <a:cubicBezTo>
                    <a:pt x="30" y="16"/>
                    <a:pt x="34" y="12"/>
                    <a:pt x="3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0" y="12"/>
                    <a:pt x="60" y="12"/>
                    <a:pt x="60" y="11"/>
                  </a:cubicBezTo>
                  <a:cubicBezTo>
                    <a:pt x="60" y="6"/>
                    <a:pt x="64" y="2"/>
                    <a:pt x="69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6" y="2"/>
                    <a:pt x="80" y="6"/>
                    <a:pt x="80" y="11"/>
                  </a:cubicBezTo>
                  <a:cubicBezTo>
                    <a:pt x="80" y="12"/>
                    <a:pt x="81" y="12"/>
                    <a:pt x="8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6" y="12"/>
                    <a:pt x="110" y="16"/>
                    <a:pt x="111" y="21"/>
                  </a:cubicBezTo>
                  <a:cubicBezTo>
                    <a:pt x="111" y="21"/>
                    <a:pt x="112" y="21"/>
                    <a:pt x="112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7" y="22"/>
                    <a:pt x="131" y="23"/>
                    <a:pt x="134" y="26"/>
                  </a:cubicBezTo>
                  <a:cubicBezTo>
                    <a:pt x="137" y="29"/>
                    <a:pt x="138" y="33"/>
                    <a:pt x="138" y="38"/>
                  </a:cubicBezTo>
                  <a:cubicBezTo>
                    <a:pt x="138" y="179"/>
                    <a:pt x="138" y="179"/>
                    <a:pt x="138" y="179"/>
                  </a:cubicBezTo>
                  <a:cubicBezTo>
                    <a:pt x="138" y="184"/>
                    <a:pt x="137" y="188"/>
                    <a:pt x="134" y="191"/>
                  </a:cubicBezTo>
                  <a:cubicBezTo>
                    <a:pt x="131" y="194"/>
                    <a:pt x="127" y="195"/>
                    <a:pt x="122" y="195"/>
                  </a:cubicBezTo>
                  <a:cubicBezTo>
                    <a:pt x="18" y="195"/>
                    <a:pt x="18" y="195"/>
                    <a:pt x="18" y="195"/>
                  </a:cubicBezTo>
                  <a:cubicBezTo>
                    <a:pt x="13" y="195"/>
                    <a:pt x="9" y="194"/>
                    <a:pt x="6" y="191"/>
                  </a:cubicBezTo>
                  <a:cubicBezTo>
                    <a:pt x="4" y="188"/>
                    <a:pt x="2" y="184"/>
                    <a:pt x="2" y="179"/>
                  </a:cubicBezTo>
                  <a:cubicBezTo>
                    <a:pt x="1" y="179"/>
                    <a:pt x="1" y="179"/>
                    <a:pt x="1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9"/>
                    <a:pt x="8" y="197"/>
                    <a:pt x="18" y="197"/>
                  </a:cubicBezTo>
                  <a:cubicBezTo>
                    <a:pt x="122" y="197"/>
                    <a:pt x="122" y="197"/>
                    <a:pt x="122" y="197"/>
                  </a:cubicBezTo>
                  <a:cubicBezTo>
                    <a:pt x="132" y="197"/>
                    <a:pt x="141" y="189"/>
                    <a:pt x="141" y="179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1" y="28"/>
                    <a:pt x="132" y="19"/>
                    <a:pt x="122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2" y="14"/>
                    <a:pt x="107" y="10"/>
                    <a:pt x="10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5"/>
                    <a:pt x="77" y="0"/>
                    <a:pt x="7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3" y="0"/>
                    <a:pt x="58" y="5"/>
                    <a:pt x="58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3" y="10"/>
                    <a:pt x="28" y="14"/>
                    <a:pt x="27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8" y="19"/>
                    <a:pt x="0" y="28"/>
                    <a:pt x="0" y="38"/>
                  </a:cubicBezTo>
                  <a:cubicBezTo>
                    <a:pt x="0" y="179"/>
                    <a:pt x="0" y="179"/>
                    <a:pt x="0" y="179"/>
                  </a:cubicBezTo>
                  <a:lnTo>
                    <a:pt x="1" y="179"/>
                  </a:lnTo>
                  <a:close/>
                  <a:moveTo>
                    <a:pt x="110" y="26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1" y="25"/>
                    <a:pt x="5" y="31"/>
                    <a:pt x="5" y="38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5" y="186"/>
                    <a:pt x="11" y="192"/>
                    <a:pt x="18" y="192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9" y="192"/>
                    <a:pt x="135" y="186"/>
                    <a:pt x="135" y="179"/>
                  </a:cubicBezTo>
                  <a:cubicBezTo>
                    <a:pt x="135" y="38"/>
                    <a:pt x="135" y="38"/>
                    <a:pt x="135" y="38"/>
                  </a:cubicBezTo>
                  <a:cubicBezTo>
                    <a:pt x="135" y="31"/>
                    <a:pt x="129" y="25"/>
                    <a:pt x="122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7"/>
                    <a:pt x="110" y="27"/>
                    <a:pt x="110" y="27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8" y="27"/>
                    <a:pt x="133" y="32"/>
                    <a:pt x="133" y="38"/>
                  </a:cubicBezTo>
                  <a:cubicBezTo>
                    <a:pt x="133" y="179"/>
                    <a:pt x="133" y="179"/>
                    <a:pt x="133" y="179"/>
                  </a:cubicBezTo>
                  <a:cubicBezTo>
                    <a:pt x="133" y="185"/>
                    <a:pt x="128" y="190"/>
                    <a:pt x="122" y="190"/>
                  </a:cubicBezTo>
                  <a:cubicBezTo>
                    <a:pt x="18" y="190"/>
                    <a:pt x="18" y="190"/>
                    <a:pt x="18" y="190"/>
                  </a:cubicBezTo>
                  <a:cubicBezTo>
                    <a:pt x="12" y="190"/>
                    <a:pt x="7" y="185"/>
                    <a:pt x="7" y="17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2"/>
                    <a:pt x="12" y="27"/>
                    <a:pt x="18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110" y="27"/>
                    <a:pt x="110" y="27"/>
                    <a:pt x="110" y="27"/>
                  </a:cubicBezTo>
                  <a:cubicBezTo>
                    <a:pt x="110" y="27"/>
                    <a:pt x="110" y="27"/>
                    <a:pt x="110" y="27"/>
                  </a:cubicBezTo>
                  <a:lnTo>
                    <a:pt x="110" y="26"/>
                  </a:lnTo>
                  <a:close/>
                  <a:moveTo>
                    <a:pt x="60" y="16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6" y="15"/>
                    <a:pt x="34" y="17"/>
                    <a:pt x="32" y="20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5" y="21"/>
                    <a:pt x="65" y="21"/>
                  </a:cubicBezTo>
                  <a:cubicBezTo>
                    <a:pt x="65" y="20"/>
                    <a:pt x="65" y="20"/>
                    <a:pt x="64" y="20"/>
                  </a:cubicBezTo>
                  <a:cubicBezTo>
                    <a:pt x="63" y="19"/>
                    <a:pt x="62" y="17"/>
                    <a:pt x="61" y="16"/>
                  </a:cubicBezTo>
                  <a:cubicBezTo>
                    <a:pt x="61" y="15"/>
                    <a:pt x="61" y="15"/>
                    <a:pt x="60" y="15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9"/>
                    <a:pt x="61" y="20"/>
                    <a:pt x="63" y="21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19"/>
                    <a:pt x="37" y="17"/>
                    <a:pt x="39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7"/>
                    <a:pt x="59" y="17"/>
                    <a:pt x="59" y="17"/>
                  </a:cubicBezTo>
                  <a:lnTo>
                    <a:pt x="60" y="16"/>
                  </a:lnTo>
                  <a:close/>
                  <a:moveTo>
                    <a:pt x="101" y="16"/>
                  </a:moveTo>
                  <a:cubicBezTo>
                    <a:pt x="101" y="15"/>
                    <a:pt x="101" y="15"/>
                    <a:pt x="101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15"/>
                    <a:pt x="79" y="15"/>
                    <a:pt x="79" y="16"/>
                  </a:cubicBezTo>
                  <a:cubicBezTo>
                    <a:pt x="78" y="17"/>
                    <a:pt x="77" y="19"/>
                    <a:pt x="76" y="20"/>
                  </a:cubicBezTo>
                  <a:cubicBezTo>
                    <a:pt x="75" y="20"/>
                    <a:pt x="75" y="20"/>
                    <a:pt x="75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17"/>
                    <a:pt x="104" y="15"/>
                    <a:pt x="101" y="15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3" y="17"/>
                    <a:pt x="105" y="19"/>
                    <a:pt x="106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0"/>
                    <a:pt x="80" y="19"/>
                    <a:pt x="81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101" y="17"/>
                    <a:pt x="101" y="17"/>
                    <a:pt x="101" y="17"/>
                  </a:cubicBezTo>
                  <a:lnTo>
                    <a:pt x="101" y="16"/>
                  </a:lnTo>
                  <a:close/>
                  <a:moveTo>
                    <a:pt x="69" y="7"/>
                  </a:moveTo>
                  <a:cubicBezTo>
                    <a:pt x="69" y="6"/>
                    <a:pt x="69" y="6"/>
                    <a:pt x="69" y="6"/>
                  </a:cubicBezTo>
                  <a:cubicBezTo>
                    <a:pt x="66" y="6"/>
                    <a:pt x="63" y="8"/>
                    <a:pt x="63" y="12"/>
                  </a:cubicBezTo>
                  <a:cubicBezTo>
                    <a:pt x="63" y="12"/>
                    <a:pt x="63" y="13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4" y="16"/>
                    <a:pt x="67" y="18"/>
                    <a:pt x="69" y="1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73" y="18"/>
                    <a:pt x="76" y="16"/>
                    <a:pt x="77" y="13"/>
                  </a:cubicBezTo>
                  <a:cubicBezTo>
                    <a:pt x="77" y="13"/>
                    <a:pt x="77" y="12"/>
                    <a:pt x="77" y="12"/>
                  </a:cubicBezTo>
                  <a:cubicBezTo>
                    <a:pt x="77" y="8"/>
                    <a:pt x="74" y="6"/>
                    <a:pt x="71" y="6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3" y="8"/>
                    <a:pt x="75" y="9"/>
                    <a:pt x="75" y="12"/>
                  </a:cubicBezTo>
                  <a:cubicBezTo>
                    <a:pt x="75" y="12"/>
                    <a:pt x="75" y="12"/>
                    <a:pt x="75" y="13"/>
                  </a:cubicBezTo>
                  <a:cubicBezTo>
                    <a:pt x="74" y="15"/>
                    <a:pt x="73" y="16"/>
                    <a:pt x="71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6" y="15"/>
                    <a:pt x="66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9"/>
                    <a:pt x="67" y="8"/>
                    <a:pt x="69" y="8"/>
                  </a:cubicBezTo>
                  <a:lnTo>
                    <a:pt x="69" y="7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šľíḋè"/>
            <p:cNvSpPr/>
            <p:nvPr/>
          </p:nvSpPr>
          <p:spPr bwMode="auto">
            <a:xfrm>
              <a:off x="6897688" y="1354138"/>
              <a:ext cx="339725" cy="468313"/>
            </a:xfrm>
            <a:custGeom>
              <a:avLst/>
              <a:gdLst>
                <a:gd name="T0" fmla="*/ 0 w 94"/>
                <a:gd name="T1" fmla="*/ 128 h 130"/>
                <a:gd name="T2" fmla="*/ 0 w 94"/>
                <a:gd name="T3" fmla="*/ 3 h 130"/>
                <a:gd name="T4" fmla="*/ 2 w 94"/>
                <a:gd name="T5" fmla="*/ 0 h 130"/>
                <a:gd name="T6" fmla="*/ 92 w 94"/>
                <a:gd name="T7" fmla="*/ 0 h 130"/>
                <a:gd name="T8" fmla="*/ 94 w 94"/>
                <a:gd name="T9" fmla="*/ 3 h 130"/>
                <a:gd name="T10" fmla="*/ 94 w 94"/>
                <a:gd name="T11" fmla="*/ 128 h 130"/>
                <a:gd name="T12" fmla="*/ 92 w 94"/>
                <a:gd name="T13" fmla="*/ 130 h 130"/>
                <a:gd name="T14" fmla="*/ 2 w 94"/>
                <a:gd name="T15" fmla="*/ 130 h 130"/>
                <a:gd name="T16" fmla="*/ 0 w 94"/>
                <a:gd name="T17" fmla="*/ 128 h 130"/>
                <a:gd name="T18" fmla="*/ 89 w 94"/>
                <a:gd name="T19" fmla="*/ 6 h 130"/>
                <a:gd name="T20" fmla="*/ 5 w 94"/>
                <a:gd name="T21" fmla="*/ 6 h 130"/>
                <a:gd name="T22" fmla="*/ 5 w 94"/>
                <a:gd name="T23" fmla="*/ 125 h 130"/>
                <a:gd name="T24" fmla="*/ 89 w 94"/>
                <a:gd name="T25" fmla="*/ 125 h 130"/>
                <a:gd name="T26" fmla="*/ 89 w 94"/>
                <a:gd name="T27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130">
                  <a:moveTo>
                    <a:pt x="0" y="128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0"/>
                    <a:pt x="94" y="1"/>
                    <a:pt x="94" y="3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94" y="129"/>
                    <a:pt x="93" y="130"/>
                    <a:pt x="92" y="130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1" y="130"/>
                    <a:pt x="0" y="129"/>
                    <a:pt x="0" y="128"/>
                  </a:cubicBezTo>
                  <a:close/>
                  <a:moveTo>
                    <a:pt x="89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89" y="125"/>
                    <a:pt x="89" y="125"/>
                    <a:pt x="89" y="125"/>
                  </a:cubicBezTo>
                  <a:lnTo>
                    <a:pt x="89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íSliḑe"/>
            <p:cNvSpPr/>
            <p:nvPr/>
          </p:nvSpPr>
          <p:spPr bwMode="auto">
            <a:xfrm>
              <a:off x="6894513" y="1349376"/>
              <a:ext cx="346075" cy="476250"/>
            </a:xfrm>
            <a:custGeom>
              <a:avLst/>
              <a:gdLst>
                <a:gd name="T0" fmla="*/ 1 w 96"/>
                <a:gd name="T1" fmla="*/ 129 h 132"/>
                <a:gd name="T2" fmla="*/ 2 w 96"/>
                <a:gd name="T3" fmla="*/ 129 h 132"/>
                <a:gd name="T4" fmla="*/ 2 w 96"/>
                <a:gd name="T5" fmla="*/ 4 h 132"/>
                <a:gd name="T6" fmla="*/ 3 w 96"/>
                <a:gd name="T7" fmla="*/ 2 h 132"/>
                <a:gd name="T8" fmla="*/ 93 w 96"/>
                <a:gd name="T9" fmla="*/ 2 h 132"/>
                <a:gd name="T10" fmla="*/ 94 w 96"/>
                <a:gd name="T11" fmla="*/ 4 h 132"/>
                <a:gd name="T12" fmla="*/ 94 w 96"/>
                <a:gd name="T13" fmla="*/ 129 h 132"/>
                <a:gd name="T14" fmla="*/ 93 w 96"/>
                <a:gd name="T15" fmla="*/ 130 h 132"/>
                <a:gd name="T16" fmla="*/ 3 w 96"/>
                <a:gd name="T17" fmla="*/ 130 h 132"/>
                <a:gd name="T18" fmla="*/ 2 w 96"/>
                <a:gd name="T19" fmla="*/ 129 h 132"/>
                <a:gd name="T20" fmla="*/ 1 w 96"/>
                <a:gd name="T21" fmla="*/ 129 h 132"/>
                <a:gd name="T22" fmla="*/ 0 w 96"/>
                <a:gd name="T23" fmla="*/ 129 h 132"/>
                <a:gd name="T24" fmla="*/ 3 w 96"/>
                <a:gd name="T25" fmla="*/ 132 h 132"/>
                <a:gd name="T26" fmla="*/ 93 w 96"/>
                <a:gd name="T27" fmla="*/ 132 h 132"/>
                <a:gd name="T28" fmla="*/ 96 w 96"/>
                <a:gd name="T29" fmla="*/ 129 h 132"/>
                <a:gd name="T30" fmla="*/ 96 w 96"/>
                <a:gd name="T31" fmla="*/ 4 h 132"/>
                <a:gd name="T32" fmla="*/ 93 w 96"/>
                <a:gd name="T33" fmla="*/ 0 h 132"/>
                <a:gd name="T34" fmla="*/ 3 w 96"/>
                <a:gd name="T35" fmla="*/ 0 h 132"/>
                <a:gd name="T36" fmla="*/ 0 w 96"/>
                <a:gd name="T37" fmla="*/ 4 h 132"/>
                <a:gd name="T38" fmla="*/ 0 w 96"/>
                <a:gd name="T39" fmla="*/ 129 h 132"/>
                <a:gd name="T40" fmla="*/ 1 w 96"/>
                <a:gd name="T41" fmla="*/ 129 h 132"/>
                <a:gd name="T42" fmla="*/ 90 w 96"/>
                <a:gd name="T43" fmla="*/ 7 h 132"/>
                <a:gd name="T44" fmla="*/ 90 w 96"/>
                <a:gd name="T45" fmla="*/ 6 h 132"/>
                <a:gd name="T46" fmla="*/ 6 w 96"/>
                <a:gd name="T47" fmla="*/ 6 h 132"/>
                <a:gd name="T48" fmla="*/ 5 w 96"/>
                <a:gd name="T49" fmla="*/ 6 h 132"/>
                <a:gd name="T50" fmla="*/ 5 w 96"/>
                <a:gd name="T51" fmla="*/ 7 h 132"/>
                <a:gd name="T52" fmla="*/ 5 w 96"/>
                <a:gd name="T53" fmla="*/ 126 h 132"/>
                <a:gd name="T54" fmla="*/ 5 w 96"/>
                <a:gd name="T55" fmla="*/ 127 h 132"/>
                <a:gd name="T56" fmla="*/ 6 w 96"/>
                <a:gd name="T57" fmla="*/ 127 h 132"/>
                <a:gd name="T58" fmla="*/ 90 w 96"/>
                <a:gd name="T59" fmla="*/ 127 h 132"/>
                <a:gd name="T60" fmla="*/ 91 w 96"/>
                <a:gd name="T61" fmla="*/ 127 h 132"/>
                <a:gd name="T62" fmla="*/ 91 w 96"/>
                <a:gd name="T63" fmla="*/ 126 h 132"/>
                <a:gd name="T64" fmla="*/ 91 w 96"/>
                <a:gd name="T65" fmla="*/ 7 h 132"/>
                <a:gd name="T66" fmla="*/ 91 w 96"/>
                <a:gd name="T67" fmla="*/ 6 h 132"/>
                <a:gd name="T68" fmla="*/ 90 w 96"/>
                <a:gd name="T69" fmla="*/ 6 h 132"/>
                <a:gd name="T70" fmla="*/ 90 w 96"/>
                <a:gd name="T71" fmla="*/ 7 h 132"/>
                <a:gd name="T72" fmla="*/ 89 w 96"/>
                <a:gd name="T73" fmla="*/ 7 h 132"/>
                <a:gd name="T74" fmla="*/ 89 w 96"/>
                <a:gd name="T75" fmla="*/ 125 h 132"/>
                <a:gd name="T76" fmla="*/ 7 w 96"/>
                <a:gd name="T77" fmla="*/ 125 h 132"/>
                <a:gd name="T78" fmla="*/ 7 w 96"/>
                <a:gd name="T79" fmla="*/ 8 h 132"/>
                <a:gd name="T80" fmla="*/ 90 w 96"/>
                <a:gd name="T81" fmla="*/ 8 h 132"/>
                <a:gd name="T82" fmla="*/ 90 w 96"/>
                <a:gd name="T83" fmla="*/ 7 h 132"/>
                <a:gd name="T84" fmla="*/ 89 w 96"/>
                <a:gd name="T85" fmla="*/ 7 h 132"/>
                <a:gd name="T86" fmla="*/ 90 w 96"/>
                <a:gd name="T87" fmla="*/ 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" h="132">
                  <a:moveTo>
                    <a:pt x="1" y="129"/>
                  </a:moveTo>
                  <a:cubicBezTo>
                    <a:pt x="2" y="129"/>
                    <a:pt x="2" y="129"/>
                    <a:pt x="2" y="12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4" y="2"/>
                    <a:pt x="94" y="3"/>
                    <a:pt x="94" y="4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30"/>
                    <a:pt x="9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0"/>
                    <a:pt x="2" y="129"/>
                    <a:pt x="2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1"/>
                    <a:pt x="1" y="132"/>
                    <a:pt x="3" y="132"/>
                  </a:cubicBezTo>
                  <a:cubicBezTo>
                    <a:pt x="93" y="132"/>
                    <a:pt x="93" y="132"/>
                    <a:pt x="93" y="132"/>
                  </a:cubicBezTo>
                  <a:cubicBezTo>
                    <a:pt x="95" y="132"/>
                    <a:pt x="96" y="131"/>
                    <a:pt x="96" y="129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5" y="0"/>
                    <a:pt x="9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29"/>
                    <a:pt x="0" y="129"/>
                    <a:pt x="0" y="129"/>
                  </a:cubicBezTo>
                  <a:lnTo>
                    <a:pt x="1" y="129"/>
                  </a:lnTo>
                  <a:close/>
                  <a:moveTo>
                    <a:pt x="90" y="7"/>
                  </a:moveTo>
                  <a:cubicBezTo>
                    <a:pt x="90" y="6"/>
                    <a:pt x="90" y="6"/>
                    <a:pt x="90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9" y="7"/>
                    <a:pt x="89" y="7"/>
                  </a:cubicBezTo>
                  <a:lnTo>
                    <a:pt x="90" y="7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îş1îdê"/>
            <p:cNvSpPr/>
            <p:nvPr/>
          </p:nvSpPr>
          <p:spPr bwMode="auto">
            <a:xfrm>
              <a:off x="6954838" y="1428751"/>
              <a:ext cx="223838" cy="22225"/>
            </a:xfrm>
            <a:custGeom>
              <a:avLst/>
              <a:gdLst>
                <a:gd name="T0" fmla="*/ 3 w 62"/>
                <a:gd name="T1" fmla="*/ 6 h 6"/>
                <a:gd name="T2" fmla="*/ 59 w 62"/>
                <a:gd name="T3" fmla="*/ 6 h 6"/>
                <a:gd name="T4" fmla="*/ 62 w 62"/>
                <a:gd name="T5" fmla="*/ 3 h 6"/>
                <a:gd name="T6" fmla="*/ 59 w 62"/>
                <a:gd name="T7" fmla="*/ 0 h 6"/>
                <a:gd name="T8" fmla="*/ 3 w 62"/>
                <a:gd name="T9" fmla="*/ 0 h 6"/>
                <a:gd name="T10" fmla="*/ 0 w 62"/>
                <a:gd name="T11" fmla="*/ 3 h 6"/>
                <a:gd name="T12" fmla="*/ 3 w 6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">
                  <a:moveTo>
                    <a:pt x="3" y="6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61" y="6"/>
                    <a:pt x="62" y="4"/>
                    <a:pt x="62" y="3"/>
                  </a:cubicBezTo>
                  <a:cubicBezTo>
                    <a:pt x="62" y="2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Sḷíḓê"/>
            <p:cNvSpPr/>
            <p:nvPr/>
          </p:nvSpPr>
          <p:spPr bwMode="auto">
            <a:xfrm>
              <a:off x="6951663" y="1425576"/>
              <a:ext cx="231775" cy="28575"/>
            </a:xfrm>
            <a:custGeom>
              <a:avLst/>
              <a:gdLst>
                <a:gd name="T0" fmla="*/ 4 w 64"/>
                <a:gd name="T1" fmla="*/ 7 h 8"/>
                <a:gd name="T2" fmla="*/ 4 w 64"/>
                <a:gd name="T3" fmla="*/ 8 h 8"/>
                <a:gd name="T4" fmla="*/ 60 w 64"/>
                <a:gd name="T5" fmla="*/ 8 h 8"/>
                <a:gd name="T6" fmla="*/ 64 w 64"/>
                <a:gd name="T7" fmla="*/ 4 h 8"/>
                <a:gd name="T8" fmla="*/ 60 w 64"/>
                <a:gd name="T9" fmla="*/ 0 h 8"/>
                <a:gd name="T10" fmla="*/ 4 w 64"/>
                <a:gd name="T11" fmla="*/ 0 h 8"/>
                <a:gd name="T12" fmla="*/ 0 w 64"/>
                <a:gd name="T13" fmla="*/ 4 h 8"/>
                <a:gd name="T14" fmla="*/ 4 w 64"/>
                <a:gd name="T15" fmla="*/ 8 h 8"/>
                <a:gd name="T16" fmla="*/ 4 w 64"/>
                <a:gd name="T17" fmla="*/ 7 h 8"/>
                <a:gd name="T18" fmla="*/ 4 w 64"/>
                <a:gd name="T19" fmla="*/ 6 h 8"/>
                <a:gd name="T20" fmla="*/ 2 w 64"/>
                <a:gd name="T21" fmla="*/ 4 h 8"/>
                <a:gd name="T22" fmla="*/ 4 w 64"/>
                <a:gd name="T23" fmla="*/ 2 h 8"/>
                <a:gd name="T24" fmla="*/ 60 w 64"/>
                <a:gd name="T25" fmla="*/ 2 h 8"/>
                <a:gd name="T26" fmla="*/ 62 w 64"/>
                <a:gd name="T27" fmla="*/ 4 h 8"/>
                <a:gd name="T28" fmla="*/ 60 w 64"/>
                <a:gd name="T29" fmla="*/ 6 h 8"/>
                <a:gd name="T30" fmla="*/ 4 w 64"/>
                <a:gd name="T31" fmla="*/ 6 h 8"/>
                <a:gd name="T32" fmla="*/ 4 w 64"/>
                <a:gd name="T3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8">
                  <a:moveTo>
                    <a:pt x="4" y="7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3"/>
                    <a:pt x="62" y="4"/>
                  </a:cubicBezTo>
                  <a:cubicBezTo>
                    <a:pt x="62" y="5"/>
                    <a:pt x="61" y="6"/>
                    <a:pt x="60" y="6"/>
                  </a:cubicBezTo>
                  <a:cubicBezTo>
                    <a:pt x="4" y="6"/>
                    <a:pt x="4" y="6"/>
                    <a:pt x="4" y="6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ïṣ1íḓè"/>
            <p:cNvSpPr/>
            <p:nvPr/>
          </p:nvSpPr>
          <p:spPr bwMode="auto">
            <a:xfrm>
              <a:off x="6954838" y="1504951"/>
              <a:ext cx="223838" cy="17463"/>
            </a:xfrm>
            <a:custGeom>
              <a:avLst/>
              <a:gdLst>
                <a:gd name="T0" fmla="*/ 3 w 62"/>
                <a:gd name="T1" fmla="*/ 5 h 5"/>
                <a:gd name="T2" fmla="*/ 59 w 62"/>
                <a:gd name="T3" fmla="*/ 5 h 5"/>
                <a:gd name="T4" fmla="*/ 62 w 62"/>
                <a:gd name="T5" fmla="*/ 2 h 5"/>
                <a:gd name="T6" fmla="*/ 59 w 62"/>
                <a:gd name="T7" fmla="*/ 0 h 5"/>
                <a:gd name="T8" fmla="*/ 3 w 62"/>
                <a:gd name="T9" fmla="*/ 0 h 5"/>
                <a:gd name="T10" fmla="*/ 0 w 62"/>
                <a:gd name="T11" fmla="*/ 2 h 5"/>
                <a:gd name="T12" fmla="*/ 3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3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1" y="5"/>
                    <a:pt x="62" y="4"/>
                    <a:pt x="62" y="2"/>
                  </a:cubicBezTo>
                  <a:cubicBezTo>
                    <a:pt x="62" y="1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ïŝľîḑè"/>
            <p:cNvSpPr/>
            <p:nvPr/>
          </p:nvSpPr>
          <p:spPr bwMode="auto">
            <a:xfrm>
              <a:off x="6951663" y="1501776"/>
              <a:ext cx="231775" cy="25400"/>
            </a:xfrm>
            <a:custGeom>
              <a:avLst/>
              <a:gdLst>
                <a:gd name="T0" fmla="*/ 4 w 64"/>
                <a:gd name="T1" fmla="*/ 6 h 7"/>
                <a:gd name="T2" fmla="*/ 4 w 64"/>
                <a:gd name="T3" fmla="*/ 7 h 7"/>
                <a:gd name="T4" fmla="*/ 60 w 64"/>
                <a:gd name="T5" fmla="*/ 7 h 7"/>
                <a:gd name="T6" fmla="*/ 64 w 64"/>
                <a:gd name="T7" fmla="*/ 3 h 7"/>
                <a:gd name="T8" fmla="*/ 60 w 64"/>
                <a:gd name="T9" fmla="*/ 0 h 7"/>
                <a:gd name="T10" fmla="*/ 4 w 64"/>
                <a:gd name="T11" fmla="*/ 0 h 7"/>
                <a:gd name="T12" fmla="*/ 0 w 64"/>
                <a:gd name="T13" fmla="*/ 3 h 7"/>
                <a:gd name="T14" fmla="*/ 4 w 64"/>
                <a:gd name="T15" fmla="*/ 7 h 7"/>
                <a:gd name="T16" fmla="*/ 4 w 64"/>
                <a:gd name="T17" fmla="*/ 6 h 7"/>
                <a:gd name="T18" fmla="*/ 4 w 64"/>
                <a:gd name="T19" fmla="*/ 5 h 7"/>
                <a:gd name="T20" fmla="*/ 2 w 64"/>
                <a:gd name="T21" fmla="*/ 3 h 7"/>
                <a:gd name="T22" fmla="*/ 4 w 64"/>
                <a:gd name="T23" fmla="*/ 2 h 7"/>
                <a:gd name="T24" fmla="*/ 60 w 64"/>
                <a:gd name="T25" fmla="*/ 2 h 7"/>
                <a:gd name="T26" fmla="*/ 62 w 64"/>
                <a:gd name="T27" fmla="*/ 3 h 7"/>
                <a:gd name="T28" fmla="*/ 60 w 64"/>
                <a:gd name="T29" fmla="*/ 5 h 7"/>
                <a:gd name="T30" fmla="*/ 4 w 64"/>
                <a:gd name="T31" fmla="*/ 5 h 7"/>
                <a:gd name="T32" fmla="*/ 4 w 64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">
                  <a:moveTo>
                    <a:pt x="4" y="6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7"/>
                    <a:pt x="64" y="5"/>
                    <a:pt x="64" y="3"/>
                  </a:cubicBezTo>
                  <a:cubicBezTo>
                    <a:pt x="64" y="1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4"/>
                    <a:pt x="2" y="3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3"/>
                    <a:pt x="62" y="3"/>
                  </a:cubicBezTo>
                  <a:cubicBezTo>
                    <a:pt x="62" y="4"/>
                    <a:pt x="61" y="5"/>
                    <a:pt x="60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S1ide"/>
            <p:cNvSpPr/>
            <p:nvPr/>
          </p:nvSpPr>
          <p:spPr bwMode="auto">
            <a:xfrm>
              <a:off x="6954838" y="1576388"/>
              <a:ext cx="223838" cy="19050"/>
            </a:xfrm>
            <a:custGeom>
              <a:avLst/>
              <a:gdLst>
                <a:gd name="T0" fmla="*/ 3 w 62"/>
                <a:gd name="T1" fmla="*/ 5 h 5"/>
                <a:gd name="T2" fmla="*/ 59 w 62"/>
                <a:gd name="T3" fmla="*/ 5 h 5"/>
                <a:gd name="T4" fmla="*/ 62 w 62"/>
                <a:gd name="T5" fmla="*/ 3 h 5"/>
                <a:gd name="T6" fmla="*/ 59 w 62"/>
                <a:gd name="T7" fmla="*/ 0 h 5"/>
                <a:gd name="T8" fmla="*/ 3 w 62"/>
                <a:gd name="T9" fmla="*/ 0 h 5"/>
                <a:gd name="T10" fmla="*/ 0 w 62"/>
                <a:gd name="T11" fmla="*/ 3 h 5"/>
                <a:gd name="T12" fmla="*/ 3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3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1" y="5"/>
                    <a:pt x="62" y="4"/>
                    <a:pt x="62" y="3"/>
                  </a:cubicBezTo>
                  <a:cubicBezTo>
                    <a:pt x="62" y="1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ṡľïḍê"/>
            <p:cNvSpPr/>
            <p:nvPr/>
          </p:nvSpPr>
          <p:spPr bwMode="auto">
            <a:xfrm>
              <a:off x="6951663" y="1573213"/>
              <a:ext cx="231775" cy="25400"/>
            </a:xfrm>
            <a:custGeom>
              <a:avLst/>
              <a:gdLst>
                <a:gd name="T0" fmla="*/ 4 w 64"/>
                <a:gd name="T1" fmla="*/ 6 h 7"/>
                <a:gd name="T2" fmla="*/ 4 w 64"/>
                <a:gd name="T3" fmla="*/ 7 h 7"/>
                <a:gd name="T4" fmla="*/ 60 w 64"/>
                <a:gd name="T5" fmla="*/ 7 h 7"/>
                <a:gd name="T6" fmla="*/ 64 w 64"/>
                <a:gd name="T7" fmla="*/ 4 h 7"/>
                <a:gd name="T8" fmla="*/ 60 w 64"/>
                <a:gd name="T9" fmla="*/ 0 h 7"/>
                <a:gd name="T10" fmla="*/ 4 w 64"/>
                <a:gd name="T11" fmla="*/ 0 h 7"/>
                <a:gd name="T12" fmla="*/ 0 w 64"/>
                <a:gd name="T13" fmla="*/ 4 h 7"/>
                <a:gd name="T14" fmla="*/ 4 w 64"/>
                <a:gd name="T15" fmla="*/ 7 h 7"/>
                <a:gd name="T16" fmla="*/ 4 w 64"/>
                <a:gd name="T17" fmla="*/ 6 h 7"/>
                <a:gd name="T18" fmla="*/ 4 w 64"/>
                <a:gd name="T19" fmla="*/ 5 h 7"/>
                <a:gd name="T20" fmla="*/ 2 w 64"/>
                <a:gd name="T21" fmla="*/ 4 h 7"/>
                <a:gd name="T22" fmla="*/ 4 w 64"/>
                <a:gd name="T23" fmla="*/ 2 h 7"/>
                <a:gd name="T24" fmla="*/ 60 w 64"/>
                <a:gd name="T25" fmla="*/ 2 h 7"/>
                <a:gd name="T26" fmla="*/ 62 w 64"/>
                <a:gd name="T27" fmla="*/ 4 h 7"/>
                <a:gd name="T28" fmla="*/ 60 w 64"/>
                <a:gd name="T29" fmla="*/ 5 h 7"/>
                <a:gd name="T30" fmla="*/ 4 w 64"/>
                <a:gd name="T31" fmla="*/ 5 h 7"/>
                <a:gd name="T32" fmla="*/ 4 w 64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">
                  <a:moveTo>
                    <a:pt x="4" y="6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7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3"/>
                    <a:pt x="62" y="4"/>
                  </a:cubicBezTo>
                  <a:cubicBezTo>
                    <a:pt x="62" y="5"/>
                    <a:pt x="61" y="5"/>
                    <a:pt x="60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iṩḻíďé"/>
            <p:cNvSpPr/>
            <p:nvPr/>
          </p:nvSpPr>
          <p:spPr bwMode="auto">
            <a:xfrm>
              <a:off x="6954838" y="1652588"/>
              <a:ext cx="223838" cy="17463"/>
            </a:xfrm>
            <a:custGeom>
              <a:avLst/>
              <a:gdLst>
                <a:gd name="T0" fmla="*/ 3 w 62"/>
                <a:gd name="T1" fmla="*/ 5 h 5"/>
                <a:gd name="T2" fmla="*/ 59 w 62"/>
                <a:gd name="T3" fmla="*/ 5 h 5"/>
                <a:gd name="T4" fmla="*/ 62 w 62"/>
                <a:gd name="T5" fmla="*/ 2 h 5"/>
                <a:gd name="T6" fmla="*/ 59 w 62"/>
                <a:gd name="T7" fmla="*/ 0 h 5"/>
                <a:gd name="T8" fmla="*/ 3 w 62"/>
                <a:gd name="T9" fmla="*/ 0 h 5"/>
                <a:gd name="T10" fmla="*/ 0 w 62"/>
                <a:gd name="T11" fmla="*/ 2 h 5"/>
                <a:gd name="T12" fmla="*/ 3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3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1" y="5"/>
                    <a:pt x="62" y="4"/>
                    <a:pt x="62" y="2"/>
                  </a:cubicBezTo>
                  <a:cubicBezTo>
                    <a:pt x="62" y="1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ṩ1íḑé"/>
            <p:cNvSpPr/>
            <p:nvPr/>
          </p:nvSpPr>
          <p:spPr bwMode="auto">
            <a:xfrm>
              <a:off x="6951663" y="1649413"/>
              <a:ext cx="231775" cy="25400"/>
            </a:xfrm>
            <a:custGeom>
              <a:avLst/>
              <a:gdLst>
                <a:gd name="T0" fmla="*/ 4 w 64"/>
                <a:gd name="T1" fmla="*/ 6 h 7"/>
                <a:gd name="T2" fmla="*/ 4 w 64"/>
                <a:gd name="T3" fmla="*/ 7 h 7"/>
                <a:gd name="T4" fmla="*/ 60 w 64"/>
                <a:gd name="T5" fmla="*/ 7 h 7"/>
                <a:gd name="T6" fmla="*/ 64 w 64"/>
                <a:gd name="T7" fmla="*/ 3 h 7"/>
                <a:gd name="T8" fmla="*/ 60 w 64"/>
                <a:gd name="T9" fmla="*/ 0 h 7"/>
                <a:gd name="T10" fmla="*/ 4 w 64"/>
                <a:gd name="T11" fmla="*/ 0 h 7"/>
                <a:gd name="T12" fmla="*/ 0 w 64"/>
                <a:gd name="T13" fmla="*/ 3 h 7"/>
                <a:gd name="T14" fmla="*/ 4 w 64"/>
                <a:gd name="T15" fmla="*/ 7 h 7"/>
                <a:gd name="T16" fmla="*/ 4 w 64"/>
                <a:gd name="T17" fmla="*/ 6 h 7"/>
                <a:gd name="T18" fmla="*/ 4 w 64"/>
                <a:gd name="T19" fmla="*/ 5 h 7"/>
                <a:gd name="T20" fmla="*/ 2 w 64"/>
                <a:gd name="T21" fmla="*/ 3 h 7"/>
                <a:gd name="T22" fmla="*/ 4 w 64"/>
                <a:gd name="T23" fmla="*/ 2 h 7"/>
                <a:gd name="T24" fmla="*/ 60 w 64"/>
                <a:gd name="T25" fmla="*/ 2 h 7"/>
                <a:gd name="T26" fmla="*/ 62 w 64"/>
                <a:gd name="T27" fmla="*/ 3 h 7"/>
                <a:gd name="T28" fmla="*/ 60 w 64"/>
                <a:gd name="T29" fmla="*/ 5 h 7"/>
                <a:gd name="T30" fmla="*/ 4 w 64"/>
                <a:gd name="T31" fmla="*/ 5 h 7"/>
                <a:gd name="T32" fmla="*/ 4 w 64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">
                  <a:moveTo>
                    <a:pt x="4" y="6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7"/>
                    <a:pt x="64" y="5"/>
                    <a:pt x="64" y="3"/>
                  </a:cubicBezTo>
                  <a:cubicBezTo>
                    <a:pt x="64" y="1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4"/>
                    <a:pt x="2" y="3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2"/>
                    <a:pt x="62" y="3"/>
                  </a:cubicBezTo>
                  <a:cubicBezTo>
                    <a:pt x="62" y="4"/>
                    <a:pt x="61" y="5"/>
                    <a:pt x="60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íSlïḋê"/>
            <p:cNvSpPr/>
            <p:nvPr/>
          </p:nvSpPr>
          <p:spPr bwMode="auto">
            <a:xfrm>
              <a:off x="6954838" y="1725613"/>
              <a:ext cx="223838" cy="17463"/>
            </a:xfrm>
            <a:custGeom>
              <a:avLst/>
              <a:gdLst>
                <a:gd name="T0" fmla="*/ 3 w 62"/>
                <a:gd name="T1" fmla="*/ 5 h 5"/>
                <a:gd name="T2" fmla="*/ 59 w 62"/>
                <a:gd name="T3" fmla="*/ 5 h 5"/>
                <a:gd name="T4" fmla="*/ 62 w 62"/>
                <a:gd name="T5" fmla="*/ 3 h 5"/>
                <a:gd name="T6" fmla="*/ 59 w 62"/>
                <a:gd name="T7" fmla="*/ 0 h 5"/>
                <a:gd name="T8" fmla="*/ 3 w 62"/>
                <a:gd name="T9" fmla="*/ 0 h 5"/>
                <a:gd name="T10" fmla="*/ 0 w 62"/>
                <a:gd name="T11" fmla="*/ 3 h 5"/>
                <a:gd name="T12" fmla="*/ 3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3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1" y="5"/>
                    <a:pt x="62" y="4"/>
                    <a:pt x="62" y="3"/>
                  </a:cubicBezTo>
                  <a:cubicBezTo>
                    <a:pt x="62" y="1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î$ľîḑe"/>
            <p:cNvSpPr/>
            <p:nvPr/>
          </p:nvSpPr>
          <p:spPr bwMode="auto">
            <a:xfrm>
              <a:off x="6951663" y="1720851"/>
              <a:ext cx="231775" cy="25400"/>
            </a:xfrm>
            <a:custGeom>
              <a:avLst/>
              <a:gdLst>
                <a:gd name="T0" fmla="*/ 4 w 64"/>
                <a:gd name="T1" fmla="*/ 6 h 7"/>
                <a:gd name="T2" fmla="*/ 4 w 64"/>
                <a:gd name="T3" fmla="*/ 7 h 7"/>
                <a:gd name="T4" fmla="*/ 60 w 64"/>
                <a:gd name="T5" fmla="*/ 7 h 7"/>
                <a:gd name="T6" fmla="*/ 64 w 64"/>
                <a:gd name="T7" fmla="*/ 4 h 7"/>
                <a:gd name="T8" fmla="*/ 60 w 64"/>
                <a:gd name="T9" fmla="*/ 0 h 7"/>
                <a:gd name="T10" fmla="*/ 4 w 64"/>
                <a:gd name="T11" fmla="*/ 0 h 7"/>
                <a:gd name="T12" fmla="*/ 0 w 64"/>
                <a:gd name="T13" fmla="*/ 4 h 7"/>
                <a:gd name="T14" fmla="*/ 4 w 64"/>
                <a:gd name="T15" fmla="*/ 7 h 7"/>
                <a:gd name="T16" fmla="*/ 4 w 64"/>
                <a:gd name="T17" fmla="*/ 6 h 7"/>
                <a:gd name="T18" fmla="*/ 4 w 64"/>
                <a:gd name="T19" fmla="*/ 5 h 7"/>
                <a:gd name="T20" fmla="*/ 2 w 64"/>
                <a:gd name="T21" fmla="*/ 4 h 7"/>
                <a:gd name="T22" fmla="*/ 4 w 64"/>
                <a:gd name="T23" fmla="*/ 2 h 7"/>
                <a:gd name="T24" fmla="*/ 60 w 64"/>
                <a:gd name="T25" fmla="*/ 2 h 7"/>
                <a:gd name="T26" fmla="*/ 62 w 64"/>
                <a:gd name="T27" fmla="*/ 4 h 7"/>
                <a:gd name="T28" fmla="*/ 60 w 64"/>
                <a:gd name="T29" fmla="*/ 5 h 7"/>
                <a:gd name="T30" fmla="*/ 4 w 64"/>
                <a:gd name="T31" fmla="*/ 5 h 7"/>
                <a:gd name="T32" fmla="*/ 4 w 64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">
                  <a:moveTo>
                    <a:pt x="4" y="6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7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3"/>
                    <a:pt x="62" y="4"/>
                  </a:cubicBezTo>
                  <a:cubicBezTo>
                    <a:pt x="62" y="5"/>
                    <a:pt x="61" y="5"/>
                    <a:pt x="60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ïśḻîḋè"/>
            <p:cNvSpPr/>
            <p:nvPr/>
          </p:nvSpPr>
          <p:spPr bwMode="auto">
            <a:xfrm>
              <a:off x="3489325" y="4252913"/>
              <a:ext cx="942975" cy="58738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íşlíḋè"/>
            <p:cNvSpPr/>
            <p:nvPr/>
          </p:nvSpPr>
          <p:spPr bwMode="auto">
            <a:xfrm>
              <a:off x="4416425" y="4241801"/>
              <a:ext cx="2427288" cy="79375"/>
            </a:xfrm>
            <a:custGeom>
              <a:avLst/>
              <a:gdLst>
                <a:gd name="T0" fmla="*/ 122 w 672"/>
                <a:gd name="T1" fmla="*/ 1 h 22"/>
                <a:gd name="T2" fmla="*/ 0 w 672"/>
                <a:gd name="T3" fmla="*/ 3 h 22"/>
                <a:gd name="T4" fmla="*/ 4 w 672"/>
                <a:gd name="T5" fmla="*/ 9 h 22"/>
                <a:gd name="T6" fmla="*/ 23 w 672"/>
                <a:gd name="T7" fmla="*/ 7 h 22"/>
                <a:gd name="T8" fmla="*/ 83 w 672"/>
                <a:gd name="T9" fmla="*/ 21 h 22"/>
                <a:gd name="T10" fmla="*/ 137 w 672"/>
                <a:gd name="T11" fmla="*/ 21 h 22"/>
                <a:gd name="T12" fmla="*/ 122 w 672"/>
                <a:gd name="T13" fmla="*/ 1 h 22"/>
                <a:gd name="T14" fmla="*/ 636 w 672"/>
                <a:gd name="T15" fmla="*/ 0 h 22"/>
                <a:gd name="T16" fmla="*/ 628 w 672"/>
                <a:gd name="T17" fmla="*/ 22 h 22"/>
                <a:gd name="T18" fmla="*/ 672 w 672"/>
                <a:gd name="T19" fmla="*/ 22 h 22"/>
                <a:gd name="T20" fmla="*/ 665 w 672"/>
                <a:gd name="T21" fmla="*/ 10 h 22"/>
                <a:gd name="T22" fmla="*/ 661 w 672"/>
                <a:gd name="T23" fmla="*/ 1 h 22"/>
                <a:gd name="T24" fmla="*/ 636 w 672"/>
                <a:gd name="T25" fmla="*/ 0 h 22"/>
                <a:gd name="T26" fmla="*/ 311 w 672"/>
                <a:gd name="T27" fmla="*/ 0 h 22"/>
                <a:gd name="T28" fmla="*/ 146 w 672"/>
                <a:gd name="T29" fmla="*/ 1 h 22"/>
                <a:gd name="T30" fmla="*/ 163 w 672"/>
                <a:gd name="T31" fmla="*/ 21 h 22"/>
                <a:gd name="T32" fmla="*/ 318 w 672"/>
                <a:gd name="T33" fmla="*/ 22 h 22"/>
                <a:gd name="T34" fmla="*/ 311 w 672"/>
                <a:gd name="T35" fmla="*/ 0 h 22"/>
                <a:gd name="T36" fmla="*/ 481 w 672"/>
                <a:gd name="T37" fmla="*/ 0 h 22"/>
                <a:gd name="T38" fmla="*/ 481 w 672"/>
                <a:gd name="T39" fmla="*/ 22 h 22"/>
                <a:gd name="T40" fmla="*/ 607 w 672"/>
                <a:gd name="T41" fmla="*/ 22 h 22"/>
                <a:gd name="T42" fmla="*/ 615 w 672"/>
                <a:gd name="T43" fmla="*/ 0 h 22"/>
                <a:gd name="T44" fmla="*/ 481 w 672"/>
                <a:gd name="T45" fmla="*/ 0 h 22"/>
                <a:gd name="T46" fmla="*/ 461 w 672"/>
                <a:gd name="T47" fmla="*/ 0 h 22"/>
                <a:gd name="T48" fmla="*/ 332 w 672"/>
                <a:gd name="T49" fmla="*/ 0 h 22"/>
                <a:gd name="T50" fmla="*/ 339 w 672"/>
                <a:gd name="T51" fmla="*/ 22 h 22"/>
                <a:gd name="T52" fmla="*/ 461 w 672"/>
                <a:gd name="T53" fmla="*/ 22 h 22"/>
                <a:gd name="T54" fmla="*/ 461 w 672"/>
                <a:gd name="T5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2" h="22">
                  <a:moveTo>
                    <a:pt x="122" y="1"/>
                  </a:moveTo>
                  <a:cubicBezTo>
                    <a:pt x="78" y="2"/>
                    <a:pt x="38" y="2"/>
                    <a:pt x="0" y="3"/>
                  </a:cubicBezTo>
                  <a:cubicBezTo>
                    <a:pt x="2" y="5"/>
                    <a:pt x="3" y="7"/>
                    <a:pt x="4" y="9"/>
                  </a:cubicBezTo>
                  <a:cubicBezTo>
                    <a:pt x="10" y="8"/>
                    <a:pt x="17" y="7"/>
                    <a:pt x="23" y="7"/>
                  </a:cubicBezTo>
                  <a:cubicBezTo>
                    <a:pt x="44" y="7"/>
                    <a:pt x="65" y="12"/>
                    <a:pt x="83" y="21"/>
                  </a:cubicBezTo>
                  <a:cubicBezTo>
                    <a:pt x="101" y="21"/>
                    <a:pt x="118" y="21"/>
                    <a:pt x="137" y="21"/>
                  </a:cubicBezTo>
                  <a:cubicBezTo>
                    <a:pt x="131" y="15"/>
                    <a:pt x="126" y="8"/>
                    <a:pt x="122" y="1"/>
                  </a:cubicBezTo>
                  <a:moveTo>
                    <a:pt x="636" y="0"/>
                  </a:moveTo>
                  <a:cubicBezTo>
                    <a:pt x="633" y="8"/>
                    <a:pt x="631" y="15"/>
                    <a:pt x="628" y="22"/>
                  </a:cubicBezTo>
                  <a:cubicBezTo>
                    <a:pt x="643" y="22"/>
                    <a:pt x="657" y="22"/>
                    <a:pt x="672" y="22"/>
                  </a:cubicBezTo>
                  <a:cubicBezTo>
                    <a:pt x="665" y="10"/>
                    <a:pt x="665" y="10"/>
                    <a:pt x="665" y="10"/>
                  </a:cubicBezTo>
                  <a:cubicBezTo>
                    <a:pt x="663" y="7"/>
                    <a:pt x="662" y="4"/>
                    <a:pt x="661" y="1"/>
                  </a:cubicBezTo>
                  <a:cubicBezTo>
                    <a:pt x="653" y="0"/>
                    <a:pt x="644" y="0"/>
                    <a:pt x="636" y="0"/>
                  </a:cubicBezTo>
                  <a:moveTo>
                    <a:pt x="311" y="0"/>
                  </a:moveTo>
                  <a:cubicBezTo>
                    <a:pt x="253" y="1"/>
                    <a:pt x="198" y="1"/>
                    <a:pt x="146" y="1"/>
                  </a:cubicBezTo>
                  <a:cubicBezTo>
                    <a:pt x="151" y="8"/>
                    <a:pt x="157" y="15"/>
                    <a:pt x="163" y="21"/>
                  </a:cubicBezTo>
                  <a:cubicBezTo>
                    <a:pt x="212" y="22"/>
                    <a:pt x="264" y="22"/>
                    <a:pt x="318" y="22"/>
                  </a:cubicBezTo>
                  <a:cubicBezTo>
                    <a:pt x="316" y="15"/>
                    <a:pt x="313" y="8"/>
                    <a:pt x="311" y="0"/>
                  </a:cubicBezTo>
                  <a:moveTo>
                    <a:pt x="481" y="0"/>
                  </a:moveTo>
                  <a:cubicBezTo>
                    <a:pt x="481" y="22"/>
                    <a:pt x="481" y="22"/>
                    <a:pt x="481" y="22"/>
                  </a:cubicBezTo>
                  <a:cubicBezTo>
                    <a:pt x="524" y="22"/>
                    <a:pt x="566" y="22"/>
                    <a:pt x="607" y="22"/>
                  </a:cubicBezTo>
                  <a:cubicBezTo>
                    <a:pt x="610" y="15"/>
                    <a:pt x="613" y="8"/>
                    <a:pt x="615" y="0"/>
                  </a:cubicBezTo>
                  <a:cubicBezTo>
                    <a:pt x="572" y="0"/>
                    <a:pt x="527" y="0"/>
                    <a:pt x="481" y="0"/>
                  </a:cubicBezTo>
                  <a:moveTo>
                    <a:pt x="461" y="0"/>
                  </a:moveTo>
                  <a:cubicBezTo>
                    <a:pt x="417" y="0"/>
                    <a:pt x="374" y="0"/>
                    <a:pt x="332" y="0"/>
                  </a:cubicBezTo>
                  <a:cubicBezTo>
                    <a:pt x="334" y="8"/>
                    <a:pt x="337" y="15"/>
                    <a:pt x="339" y="22"/>
                  </a:cubicBezTo>
                  <a:cubicBezTo>
                    <a:pt x="379" y="22"/>
                    <a:pt x="420" y="22"/>
                    <a:pt x="461" y="22"/>
                  </a:cubicBezTo>
                  <a:cubicBezTo>
                    <a:pt x="461" y="0"/>
                    <a:pt x="461" y="0"/>
                    <a:pt x="461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íṩḷîḓe"/>
            <p:cNvSpPr/>
            <p:nvPr/>
          </p:nvSpPr>
          <p:spPr bwMode="auto">
            <a:xfrm>
              <a:off x="4857750" y="4241801"/>
              <a:ext cx="1855788" cy="79375"/>
            </a:xfrm>
            <a:custGeom>
              <a:avLst/>
              <a:gdLst>
                <a:gd name="T0" fmla="*/ 24 w 514"/>
                <a:gd name="T1" fmla="*/ 1 h 22"/>
                <a:gd name="T2" fmla="*/ 0 w 514"/>
                <a:gd name="T3" fmla="*/ 1 h 22"/>
                <a:gd name="T4" fmla="*/ 15 w 514"/>
                <a:gd name="T5" fmla="*/ 21 h 22"/>
                <a:gd name="T6" fmla="*/ 41 w 514"/>
                <a:gd name="T7" fmla="*/ 21 h 22"/>
                <a:gd name="T8" fmla="*/ 24 w 514"/>
                <a:gd name="T9" fmla="*/ 1 h 22"/>
                <a:gd name="T10" fmla="*/ 493 w 514"/>
                <a:gd name="T11" fmla="*/ 0 h 22"/>
                <a:gd name="T12" fmla="*/ 485 w 514"/>
                <a:gd name="T13" fmla="*/ 22 h 22"/>
                <a:gd name="T14" fmla="*/ 506 w 514"/>
                <a:gd name="T15" fmla="*/ 22 h 22"/>
                <a:gd name="T16" fmla="*/ 514 w 514"/>
                <a:gd name="T17" fmla="*/ 0 h 22"/>
                <a:gd name="T18" fmla="*/ 493 w 514"/>
                <a:gd name="T19" fmla="*/ 0 h 22"/>
                <a:gd name="T20" fmla="*/ 210 w 514"/>
                <a:gd name="T21" fmla="*/ 0 h 22"/>
                <a:gd name="T22" fmla="*/ 189 w 514"/>
                <a:gd name="T23" fmla="*/ 0 h 22"/>
                <a:gd name="T24" fmla="*/ 196 w 514"/>
                <a:gd name="T25" fmla="*/ 22 h 22"/>
                <a:gd name="T26" fmla="*/ 217 w 514"/>
                <a:gd name="T27" fmla="*/ 22 h 22"/>
                <a:gd name="T28" fmla="*/ 210 w 514"/>
                <a:gd name="T29" fmla="*/ 0 h 22"/>
                <a:gd name="T30" fmla="*/ 340 w 514"/>
                <a:gd name="T31" fmla="*/ 0 h 22"/>
                <a:gd name="T32" fmla="*/ 339 w 514"/>
                <a:gd name="T33" fmla="*/ 0 h 22"/>
                <a:gd name="T34" fmla="*/ 339 w 514"/>
                <a:gd name="T35" fmla="*/ 22 h 22"/>
                <a:gd name="T36" fmla="*/ 340 w 514"/>
                <a:gd name="T37" fmla="*/ 22 h 22"/>
                <a:gd name="T38" fmla="*/ 359 w 514"/>
                <a:gd name="T39" fmla="*/ 22 h 22"/>
                <a:gd name="T40" fmla="*/ 359 w 514"/>
                <a:gd name="T41" fmla="*/ 0 h 22"/>
                <a:gd name="T42" fmla="*/ 340 w 514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4" h="22">
                  <a:moveTo>
                    <a:pt x="24" y="1"/>
                  </a:moveTo>
                  <a:cubicBezTo>
                    <a:pt x="16" y="1"/>
                    <a:pt x="8" y="1"/>
                    <a:pt x="0" y="1"/>
                  </a:cubicBezTo>
                  <a:cubicBezTo>
                    <a:pt x="4" y="8"/>
                    <a:pt x="9" y="15"/>
                    <a:pt x="15" y="21"/>
                  </a:cubicBezTo>
                  <a:cubicBezTo>
                    <a:pt x="23" y="21"/>
                    <a:pt x="32" y="21"/>
                    <a:pt x="41" y="21"/>
                  </a:cubicBezTo>
                  <a:cubicBezTo>
                    <a:pt x="35" y="15"/>
                    <a:pt x="29" y="8"/>
                    <a:pt x="24" y="1"/>
                  </a:cubicBezTo>
                  <a:moveTo>
                    <a:pt x="493" y="0"/>
                  </a:moveTo>
                  <a:cubicBezTo>
                    <a:pt x="491" y="8"/>
                    <a:pt x="488" y="15"/>
                    <a:pt x="485" y="22"/>
                  </a:cubicBezTo>
                  <a:cubicBezTo>
                    <a:pt x="492" y="22"/>
                    <a:pt x="499" y="22"/>
                    <a:pt x="506" y="22"/>
                  </a:cubicBezTo>
                  <a:cubicBezTo>
                    <a:pt x="509" y="15"/>
                    <a:pt x="511" y="8"/>
                    <a:pt x="514" y="0"/>
                  </a:cubicBezTo>
                  <a:cubicBezTo>
                    <a:pt x="507" y="0"/>
                    <a:pt x="500" y="0"/>
                    <a:pt x="493" y="0"/>
                  </a:cubicBezTo>
                  <a:moveTo>
                    <a:pt x="210" y="0"/>
                  </a:moveTo>
                  <a:cubicBezTo>
                    <a:pt x="203" y="0"/>
                    <a:pt x="196" y="0"/>
                    <a:pt x="189" y="0"/>
                  </a:cubicBezTo>
                  <a:cubicBezTo>
                    <a:pt x="191" y="8"/>
                    <a:pt x="194" y="15"/>
                    <a:pt x="196" y="22"/>
                  </a:cubicBezTo>
                  <a:cubicBezTo>
                    <a:pt x="203" y="22"/>
                    <a:pt x="210" y="22"/>
                    <a:pt x="217" y="22"/>
                  </a:cubicBezTo>
                  <a:cubicBezTo>
                    <a:pt x="215" y="15"/>
                    <a:pt x="212" y="8"/>
                    <a:pt x="210" y="0"/>
                  </a:cubicBezTo>
                  <a:moveTo>
                    <a:pt x="340" y="0"/>
                  </a:moveTo>
                  <a:cubicBezTo>
                    <a:pt x="340" y="0"/>
                    <a:pt x="340" y="0"/>
                    <a:pt x="339" y="0"/>
                  </a:cubicBezTo>
                  <a:cubicBezTo>
                    <a:pt x="339" y="22"/>
                    <a:pt x="339" y="22"/>
                    <a:pt x="339" y="22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47" y="22"/>
                    <a:pt x="353" y="22"/>
                    <a:pt x="359" y="2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3" y="0"/>
                    <a:pt x="347" y="0"/>
                    <a:pt x="340" y="0"/>
                  </a:cubicBezTo>
                </a:path>
              </a:pathLst>
            </a:custGeom>
            <a:solidFill>
              <a:srgbClr val="C7C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iṩļíďe"/>
            <p:cNvSpPr/>
            <p:nvPr/>
          </p:nvSpPr>
          <p:spPr bwMode="auto">
            <a:xfrm>
              <a:off x="6824663" y="4246563"/>
              <a:ext cx="160338" cy="74613"/>
            </a:xfrm>
            <a:custGeom>
              <a:avLst/>
              <a:gdLst>
                <a:gd name="T0" fmla="*/ 13 w 44"/>
                <a:gd name="T1" fmla="*/ 0 h 21"/>
                <a:gd name="T2" fmla="*/ 22 w 44"/>
                <a:gd name="T3" fmla="*/ 5 h 21"/>
                <a:gd name="T4" fmla="*/ 31 w 44"/>
                <a:gd name="T5" fmla="*/ 0 h 21"/>
                <a:gd name="T6" fmla="*/ 13 w 44"/>
                <a:gd name="T7" fmla="*/ 0 h 21"/>
                <a:gd name="T8" fmla="*/ 0 w 44"/>
                <a:gd name="T9" fmla="*/ 0 h 21"/>
                <a:gd name="T10" fmla="*/ 3 w 44"/>
                <a:gd name="T11" fmla="*/ 6 h 21"/>
                <a:gd name="T12" fmla="*/ 12 w 44"/>
                <a:gd name="T13" fmla="*/ 21 h 21"/>
                <a:gd name="T14" fmla="*/ 33 w 44"/>
                <a:gd name="T15" fmla="*/ 21 h 21"/>
                <a:gd name="T16" fmla="*/ 42 w 44"/>
                <a:gd name="T17" fmla="*/ 6 h 21"/>
                <a:gd name="T18" fmla="*/ 44 w 44"/>
                <a:gd name="T19" fmla="*/ 0 h 21"/>
                <a:gd name="T20" fmla="*/ 38 w 44"/>
                <a:gd name="T21" fmla="*/ 0 h 21"/>
                <a:gd name="T22" fmla="*/ 22 w 44"/>
                <a:gd name="T23" fmla="*/ 11 h 21"/>
                <a:gd name="T24" fmla="*/ 6 w 44"/>
                <a:gd name="T25" fmla="*/ 0 h 21"/>
                <a:gd name="T26" fmla="*/ 0 w 44"/>
                <a:gd name="T2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21">
                  <a:moveTo>
                    <a:pt x="13" y="0"/>
                  </a:moveTo>
                  <a:cubicBezTo>
                    <a:pt x="15" y="3"/>
                    <a:pt x="18" y="5"/>
                    <a:pt x="22" y="5"/>
                  </a:cubicBezTo>
                  <a:cubicBezTo>
                    <a:pt x="26" y="5"/>
                    <a:pt x="29" y="3"/>
                    <a:pt x="31" y="0"/>
                  </a:cubicBezTo>
                  <a:cubicBezTo>
                    <a:pt x="25" y="0"/>
                    <a:pt x="19" y="0"/>
                    <a:pt x="13" y="0"/>
                  </a:cubicBezTo>
                  <a:moveTo>
                    <a:pt x="0" y="0"/>
                  </a:moveTo>
                  <a:cubicBezTo>
                    <a:pt x="0" y="2"/>
                    <a:pt x="1" y="4"/>
                    <a:pt x="3" y="6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9" y="21"/>
                    <a:pt x="26" y="21"/>
                    <a:pt x="33" y="2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3" y="4"/>
                    <a:pt x="44" y="2"/>
                    <a:pt x="44" y="0"/>
                  </a:cubicBezTo>
                  <a:cubicBezTo>
                    <a:pt x="42" y="0"/>
                    <a:pt x="40" y="0"/>
                    <a:pt x="38" y="0"/>
                  </a:cubicBezTo>
                  <a:cubicBezTo>
                    <a:pt x="35" y="6"/>
                    <a:pt x="29" y="11"/>
                    <a:pt x="22" y="11"/>
                  </a:cubicBezTo>
                  <a:cubicBezTo>
                    <a:pt x="15" y="11"/>
                    <a:pt x="9" y="6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ïṡ1îdè"/>
            <p:cNvSpPr/>
            <p:nvPr/>
          </p:nvSpPr>
          <p:spPr bwMode="auto">
            <a:xfrm>
              <a:off x="7789863" y="4252913"/>
              <a:ext cx="895350" cy="61913"/>
            </a:xfrm>
            <a:custGeom>
              <a:avLst/>
              <a:gdLst>
                <a:gd name="T0" fmla="*/ 67 w 248"/>
                <a:gd name="T1" fmla="*/ 1 h 17"/>
                <a:gd name="T2" fmla="*/ 67 w 248"/>
                <a:gd name="T3" fmla="*/ 2 h 17"/>
                <a:gd name="T4" fmla="*/ 60 w 248"/>
                <a:gd name="T5" fmla="*/ 16 h 17"/>
                <a:gd name="T6" fmla="*/ 248 w 248"/>
                <a:gd name="T7" fmla="*/ 8 h 17"/>
                <a:gd name="T8" fmla="*/ 67 w 248"/>
                <a:gd name="T9" fmla="*/ 1 h 17"/>
                <a:gd name="T10" fmla="*/ 9 w 248"/>
                <a:gd name="T11" fmla="*/ 0 h 17"/>
                <a:gd name="T12" fmla="*/ 0 w 248"/>
                <a:gd name="T13" fmla="*/ 17 h 17"/>
                <a:gd name="T14" fmla="*/ 50 w 248"/>
                <a:gd name="T15" fmla="*/ 16 h 17"/>
                <a:gd name="T16" fmla="*/ 50 w 248"/>
                <a:gd name="T17" fmla="*/ 15 h 17"/>
                <a:gd name="T18" fmla="*/ 58 w 248"/>
                <a:gd name="T19" fmla="*/ 1 h 17"/>
                <a:gd name="T20" fmla="*/ 9 w 248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17">
                  <a:moveTo>
                    <a:pt x="67" y="1"/>
                  </a:moveTo>
                  <a:cubicBezTo>
                    <a:pt x="67" y="1"/>
                    <a:pt x="67" y="1"/>
                    <a:pt x="67" y="2"/>
                  </a:cubicBezTo>
                  <a:cubicBezTo>
                    <a:pt x="65" y="6"/>
                    <a:pt x="62" y="11"/>
                    <a:pt x="60" y="16"/>
                  </a:cubicBezTo>
                  <a:cubicBezTo>
                    <a:pt x="177" y="14"/>
                    <a:pt x="248" y="11"/>
                    <a:pt x="248" y="8"/>
                  </a:cubicBezTo>
                  <a:cubicBezTo>
                    <a:pt x="248" y="5"/>
                    <a:pt x="180" y="3"/>
                    <a:pt x="67" y="1"/>
                  </a:cubicBezTo>
                  <a:moveTo>
                    <a:pt x="9" y="0"/>
                  </a:moveTo>
                  <a:cubicBezTo>
                    <a:pt x="7" y="6"/>
                    <a:pt x="4" y="11"/>
                    <a:pt x="0" y="17"/>
                  </a:cubicBezTo>
                  <a:cubicBezTo>
                    <a:pt x="18" y="16"/>
                    <a:pt x="34" y="16"/>
                    <a:pt x="50" y="16"/>
                  </a:cubicBezTo>
                  <a:cubicBezTo>
                    <a:pt x="50" y="16"/>
                    <a:pt x="50" y="15"/>
                    <a:pt x="50" y="15"/>
                  </a:cubicBezTo>
                  <a:cubicBezTo>
                    <a:pt x="53" y="10"/>
                    <a:pt x="55" y="6"/>
                    <a:pt x="58" y="1"/>
                  </a:cubicBezTo>
                  <a:cubicBezTo>
                    <a:pt x="42" y="0"/>
                    <a:pt x="26" y="0"/>
                    <a:pt x="9" y="0"/>
                  </a:cubicBezTo>
                </a:path>
              </a:pathLst>
            </a:custGeom>
            <a:solidFill>
              <a:srgbClr val="E1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ïḑé"/>
            <p:cNvSpPr/>
            <p:nvPr/>
          </p:nvSpPr>
          <p:spPr bwMode="auto">
            <a:xfrm>
              <a:off x="6969125" y="4246563"/>
              <a:ext cx="852488" cy="74613"/>
            </a:xfrm>
            <a:custGeom>
              <a:avLst/>
              <a:gdLst>
                <a:gd name="T0" fmla="*/ 118 w 236"/>
                <a:gd name="T1" fmla="*/ 1 h 21"/>
                <a:gd name="T2" fmla="*/ 103 w 236"/>
                <a:gd name="T3" fmla="*/ 20 h 21"/>
                <a:gd name="T4" fmla="*/ 227 w 236"/>
                <a:gd name="T5" fmla="*/ 19 h 21"/>
                <a:gd name="T6" fmla="*/ 236 w 236"/>
                <a:gd name="T7" fmla="*/ 2 h 21"/>
                <a:gd name="T8" fmla="*/ 118 w 236"/>
                <a:gd name="T9" fmla="*/ 1 h 21"/>
                <a:gd name="T10" fmla="*/ 10 w 236"/>
                <a:gd name="T11" fmla="*/ 0 h 21"/>
                <a:gd name="T12" fmla="*/ 7 w 236"/>
                <a:gd name="T13" fmla="*/ 9 h 21"/>
                <a:gd name="T14" fmla="*/ 0 w 236"/>
                <a:gd name="T15" fmla="*/ 21 h 21"/>
                <a:gd name="T16" fmla="*/ 77 w 236"/>
                <a:gd name="T17" fmla="*/ 20 h 21"/>
                <a:gd name="T18" fmla="*/ 93 w 236"/>
                <a:gd name="T19" fmla="*/ 0 h 21"/>
                <a:gd name="T20" fmla="*/ 10 w 236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1">
                  <a:moveTo>
                    <a:pt x="118" y="1"/>
                  </a:moveTo>
                  <a:cubicBezTo>
                    <a:pt x="113" y="7"/>
                    <a:pt x="108" y="14"/>
                    <a:pt x="103" y="20"/>
                  </a:cubicBezTo>
                  <a:cubicBezTo>
                    <a:pt x="148" y="20"/>
                    <a:pt x="189" y="19"/>
                    <a:pt x="227" y="19"/>
                  </a:cubicBezTo>
                  <a:cubicBezTo>
                    <a:pt x="231" y="13"/>
                    <a:pt x="234" y="8"/>
                    <a:pt x="236" y="2"/>
                  </a:cubicBezTo>
                  <a:cubicBezTo>
                    <a:pt x="200" y="1"/>
                    <a:pt x="160" y="1"/>
                    <a:pt x="118" y="1"/>
                  </a:cubicBezTo>
                  <a:moveTo>
                    <a:pt x="10" y="0"/>
                  </a:moveTo>
                  <a:cubicBezTo>
                    <a:pt x="10" y="3"/>
                    <a:pt x="8" y="6"/>
                    <a:pt x="7" y="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6" y="21"/>
                    <a:pt x="52" y="20"/>
                    <a:pt x="77" y="20"/>
                  </a:cubicBezTo>
                  <a:cubicBezTo>
                    <a:pt x="83" y="14"/>
                    <a:pt x="88" y="7"/>
                    <a:pt x="93" y="0"/>
                  </a:cubicBezTo>
                  <a:cubicBezTo>
                    <a:pt x="67" y="0"/>
                    <a:pt x="39" y="0"/>
                    <a:pt x="10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ïślîdé"/>
            <p:cNvSpPr/>
            <p:nvPr/>
          </p:nvSpPr>
          <p:spPr bwMode="auto">
            <a:xfrm>
              <a:off x="7248525" y="4246563"/>
              <a:ext cx="147638" cy="71438"/>
            </a:xfrm>
            <a:custGeom>
              <a:avLst/>
              <a:gdLst>
                <a:gd name="T0" fmla="*/ 16 w 41"/>
                <a:gd name="T1" fmla="*/ 0 h 20"/>
                <a:gd name="T2" fmla="*/ 0 w 41"/>
                <a:gd name="T3" fmla="*/ 20 h 20"/>
                <a:gd name="T4" fmla="*/ 26 w 41"/>
                <a:gd name="T5" fmla="*/ 20 h 20"/>
                <a:gd name="T6" fmla="*/ 41 w 41"/>
                <a:gd name="T7" fmla="*/ 1 h 20"/>
                <a:gd name="T8" fmla="*/ 16 w 4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0">
                  <a:moveTo>
                    <a:pt x="16" y="0"/>
                  </a:moveTo>
                  <a:cubicBezTo>
                    <a:pt x="11" y="7"/>
                    <a:pt x="6" y="14"/>
                    <a:pt x="0" y="20"/>
                  </a:cubicBezTo>
                  <a:cubicBezTo>
                    <a:pt x="9" y="20"/>
                    <a:pt x="18" y="20"/>
                    <a:pt x="26" y="20"/>
                  </a:cubicBezTo>
                  <a:cubicBezTo>
                    <a:pt x="31" y="14"/>
                    <a:pt x="36" y="7"/>
                    <a:pt x="41" y="1"/>
                  </a:cubicBezTo>
                  <a:cubicBezTo>
                    <a:pt x="33" y="1"/>
                    <a:pt x="25" y="0"/>
                    <a:pt x="16" y="0"/>
                  </a:cubicBezTo>
                </a:path>
              </a:pathLst>
            </a:custGeom>
            <a:solidFill>
              <a:srgbClr val="C7C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íşḷïḍê"/>
            <p:cNvSpPr/>
            <p:nvPr/>
          </p:nvSpPr>
          <p:spPr bwMode="auto">
            <a:xfrm>
              <a:off x="7969250" y="4256088"/>
              <a:ext cx="61913" cy="55563"/>
            </a:xfrm>
            <a:custGeom>
              <a:avLst/>
              <a:gdLst>
                <a:gd name="T0" fmla="*/ 8 w 17"/>
                <a:gd name="T1" fmla="*/ 0 h 15"/>
                <a:gd name="T2" fmla="*/ 0 w 17"/>
                <a:gd name="T3" fmla="*/ 14 h 15"/>
                <a:gd name="T4" fmla="*/ 0 w 17"/>
                <a:gd name="T5" fmla="*/ 15 h 15"/>
                <a:gd name="T6" fmla="*/ 10 w 17"/>
                <a:gd name="T7" fmla="*/ 15 h 15"/>
                <a:gd name="T8" fmla="*/ 17 w 17"/>
                <a:gd name="T9" fmla="*/ 1 h 15"/>
                <a:gd name="T10" fmla="*/ 17 w 17"/>
                <a:gd name="T11" fmla="*/ 0 h 15"/>
                <a:gd name="T12" fmla="*/ 8 w 17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cubicBezTo>
                    <a:pt x="5" y="5"/>
                    <a:pt x="3" y="9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3" y="15"/>
                    <a:pt x="7" y="15"/>
                    <a:pt x="10" y="15"/>
                  </a:cubicBezTo>
                  <a:cubicBezTo>
                    <a:pt x="12" y="10"/>
                    <a:pt x="15" y="5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0"/>
                    <a:pt x="8" y="0"/>
                  </a:cubicBezTo>
                </a:path>
              </a:pathLst>
            </a:custGeom>
            <a:solidFill>
              <a:srgbClr val="262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işľiḑe"/>
            <p:cNvSpPr/>
            <p:nvPr/>
          </p:nvSpPr>
          <p:spPr bwMode="auto">
            <a:xfrm>
              <a:off x="6804025" y="4246563"/>
              <a:ext cx="201613" cy="74613"/>
            </a:xfrm>
            <a:custGeom>
              <a:avLst/>
              <a:gdLst>
                <a:gd name="T0" fmla="*/ 50 w 56"/>
                <a:gd name="T1" fmla="*/ 0 h 21"/>
                <a:gd name="T2" fmla="*/ 48 w 56"/>
                <a:gd name="T3" fmla="*/ 6 h 21"/>
                <a:gd name="T4" fmla="*/ 39 w 56"/>
                <a:gd name="T5" fmla="*/ 21 h 21"/>
                <a:gd name="T6" fmla="*/ 46 w 56"/>
                <a:gd name="T7" fmla="*/ 21 h 21"/>
                <a:gd name="T8" fmla="*/ 53 w 56"/>
                <a:gd name="T9" fmla="*/ 9 h 21"/>
                <a:gd name="T10" fmla="*/ 56 w 56"/>
                <a:gd name="T11" fmla="*/ 0 h 21"/>
                <a:gd name="T12" fmla="*/ 50 w 56"/>
                <a:gd name="T13" fmla="*/ 0 h 21"/>
                <a:gd name="T14" fmla="*/ 0 w 56"/>
                <a:gd name="T15" fmla="*/ 0 h 21"/>
                <a:gd name="T16" fmla="*/ 4 w 56"/>
                <a:gd name="T17" fmla="*/ 9 h 21"/>
                <a:gd name="T18" fmla="*/ 11 w 56"/>
                <a:gd name="T19" fmla="*/ 21 h 21"/>
                <a:gd name="T20" fmla="*/ 18 w 56"/>
                <a:gd name="T21" fmla="*/ 21 h 21"/>
                <a:gd name="T22" fmla="*/ 9 w 56"/>
                <a:gd name="T23" fmla="*/ 6 h 21"/>
                <a:gd name="T24" fmla="*/ 6 w 56"/>
                <a:gd name="T25" fmla="*/ 0 h 21"/>
                <a:gd name="T26" fmla="*/ 0 w 56"/>
                <a:gd name="T2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1">
                  <a:moveTo>
                    <a:pt x="50" y="0"/>
                  </a:moveTo>
                  <a:cubicBezTo>
                    <a:pt x="50" y="2"/>
                    <a:pt x="49" y="4"/>
                    <a:pt x="48" y="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1" y="21"/>
                    <a:pt x="43" y="21"/>
                    <a:pt x="46" y="21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4" y="6"/>
                    <a:pt x="56" y="3"/>
                    <a:pt x="56" y="0"/>
                  </a:cubicBezTo>
                  <a:cubicBezTo>
                    <a:pt x="54" y="0"/>
                    <a:pt x="52" y="0"/>
                    <a:pt x="50" y="0"/>
                  </a:cubicBezTo>
                  <a:moveTo>
                    <a:pt x="0" y="0"/>
                  </a:moveTo>
                  <a:cubicBezTo>
                    <a:pt x="1" y="3"/>
                    <a:pt x="2" y="6"/>
                    <a:pt x="4" y="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3" y="21"/>
                    <a:pt x="15" y="21"/>
                    <a:pt x="18" y="21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7" y="4"/>
                    <a:pt x="6" y="2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solidFill>
              <a:srgbClr val="262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îṡľïḑê"/>
            <p:cNvSpPr/>
            <p:nvPr/>
          </p:nvSpPr>
          <p:spPr bwMode="auto">
            <a:xfrm>
              <a:off x="6846888" y="4246563"/>
              <a:ext cx="115888" cy="39688"/>
            </a:xfrm>
            <a:custGeom>
              <a:avLst/>
              <a:gdLst>
                <a:gd name="T0" fmla="*/ 0 w 32"/>
                <a:gd name="T1" fmla="*/ 0 h 11"/>
                <a:gd name="T2" fmla="*/ 16 w 32"/>
                <a:gd name="T3" fmla="*/ 11 h 11"/>
                <a:gd name="T4" fmla="*/ 32 w 32"/>
                <a:gd name="T5" fmla="*/ 0 h 11"/>
                <a:gd name="T6" fmla="*/ 25 w 32"/>
                <a:gd name="T7" fmla="*/ 0 h 11"/>
                <a:gd name="T8" fmla="*/ 16 w 32"/>
                <a:gd name="T9" fmla="*/ 5 h 11"/>
                <a:gd name="T10" fmla="*/ 7 w 32"/>
                <a:gd name="T11" fmla="*/ 0 h 11"/>
                <a:gd name="T12" fmla="*/ 0 w 32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0"/>
                  </a:moveTo>
                  <a:cubicBezTo>
                    <a:pt x="3" y="6"/>
                    <a:pt x="9" y="11"/>
                    <a:pt x="16" y="11"/>
                  </a:cubicBezTo>
                  <a:cubicBezTo>
                    <a:pt x="23" y="11"/>
                    <a:pt x="29" y="6"/>
                    <a:pt x="32" y="0"/>
                  </a:cubicBezTo>
                  <a:cubicBezTo>
                    <a:pt x="30" y="0"/>
                    <a:pt x="28" y="0"/>
                    <a:pt x="25" y="0"/>
                  </a:cubicBezTo>
                  <a:cubicBezTo>
                    <a:pt x="23" y="3"/>
                    <a:pt x="20" y="5"/>
                    <a:pt x="16" y="5"/>
                  </a:cubicBezTo>
                  <a:cubicBezTo>
                    <a:pt x="12" y="5"/>
                    <a:pt x="9" y="3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</a:path>
              </a:pathLst>
            </a:custGeom>
            <a:solidFill>
              <a:srgbClr val="262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šḷïḓé"/>
            <p:cNvSpPr/>
            <p:nvPr/>
          </p:nvSpPr>
          <p:spPr bwMode="auto">
            <a:xfrm>
              <a:off x="4291013" y="4267201"/>
              <a:ext cx="425450" cy="50800"/>
            </a:xfrm>
            <a:custGeom>
              <a:avLst/>
              <a:gdLst>
                <a:gd name="T0" fmla="*/ 58 w 118"/>
                <a:gd name="T1" fmla="*/ 0 h 14"/>
                <a:gd name="T2" fmla="*/ 39 w 118"/>
                <a:gd name="T3" fmla="*/ 2 h 14"/>
                <a:gd name="T4" fmla="*/ 26 w 118"/>
                <a:gd name="T5" fmla="*/ 4 h 14"/>
                <a:gd name="T6" fmla="*/ 0 w 118"/>
                <a:gd name="T7" fmla="*/ 12 h 14"/>
                <a:gd name="T8" fmla="*/ 118 w 118"/>
                <a:gd name="T9" fmla="*/ 14 h 14"/>
                <a:gd name="T10" fmla="*/ 58 w 118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4">
                  <a:moveTo>
                    <a:pt x="58" y="0"/>
                  </a:moveTo>
                  <a:cubicBezTo>
                    <a:pt x="52" y="0"/>
                    <a:pt x="45" y="1"/>
                    <a:pt x="39" y="2"/>
                  </a:cubicBezTo>
                  <a:cubicBezTo>
                    <a:pt x="34" y="2"/>
                    <a:pt x="30" y="3"/>
                    <a:pt x="26" y="4"/>
                  </a:cubicBezTo>
                  <a:cubicBezTo>
                    <a:pt x="17" y="6"/>
                    <a:pt x="8" y="9"/>
                    <a:pt x="0" y="12"/>
                  </a:cubicBezTo>
                  <a:cubicBezTo>
                    <a:pt x="36" y="13"/>
                    <a:pt x="76" y="13"/>
                    <a:pt x="118" y="14"/>
                  </a:cubicBezTo>
                  <a:cubicBezTo>
                    <a:pt x="100" y="5"/>
                    <a:pt x="79" y="0"/>
                    <a:pt x="58" y="0"/>
                  </a:cubicBezTo>
                </a:path>
              </a:pathLst>
            </a:custGeom>
            <a:solidFill>
              <a:srgbClr val="C7C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îŝḻiďè"/>
            <p:cNvSpPr/>
            <p:nvPr/>
          </p:nvSpPr>
          <p:spPr bwMode="auto">
            <a:xfrm>
              <a:off x="5818188" y="3679826"/>
              <a:ext cx="111125" cy="82550"/>
            </a:xfrm>
            <a:custGeom>
              <a:avLst/>
              <a:gdLst>
                <a:gd name="T0" fmla="*/ 30 w 31"/>
                <a:gd name="T1" fmla="*/ 21 h 23"/>
                <a:gd name="T2" fmla="*/ 25 w 31"/>
                <a:gd name="T3" fmla="*/ 22 h 23"/>
                <a:gd name="T4" fmla="*/ 3 w 31"/>
                <a:gd name="T5" fmla="*/ 7 h 23"/>
                <a:gd name="T6" fmla="*/ 1 w 31"/>
                <a:gd name="T7" fmla="*/ 2 h 23"/>
                <a:gd name="T8" fmla="*/ 6 w 31"/>
                <a:gd name="T9" fmla="*/ 1 h 23"/>
                <a:gd name="T10" fmla="*/ 29 w 31"/>
                <a:gd name="T11" fmla="*/ 16 h 23"/>
                <a:gd name="T12" fmla="*/ 30 w 31"/>
                <a:gd name="T13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3">
                  <a:moveTo>
                    <a:pt x="30" y="21"/>
                  </a:moveTo>
                  <a:cubicBezTo>
                    <a:pt x="29" y="22"/>
                    <a:pt x="27" y="23"/>
                    <a:pt x="25" y="2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3" y="1"/>
                    <a:pt x="5" y="0"/>
                    <a:pt x="6" y="1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1" y="17"/>
                    <a:pt x="31" y="19"/>
                    <a:pt x="30" y="21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ïṥľïdê"/>
            <p:cNvSpPr/>
            <p:nvPr/>
          </p:nvSpPr>
          <p:spPr bwMode="auto">
            <a:xfrm>
              <a:off x="6005513" y="3636963"/>
              <a:ext cx="112713" cy="82550"/>
            </a:xfrm>
            <a:custGeom>
              <a:avLst/>
              <a:gdLst>
                <a:gd name="T0" fmla="*/ 30 w 31"/>
                <a:gd name="T1" fmla="*/ 21 h 23"/>
                <a:gd name="T2" fmla="*/ 30 w 31"/>
                <a:gd name="T3" fmla="*/ 21 h 23"/>
                <a:gd name="T4" fmla="*/ 25 w 31"/>
                <a:gd name="T5" fmla="*/ 22 h 23"/>
                <a:gd name="T6" fmla="*/ 2 w 31"/>
                <a:gd name="T7" fmla="*/ 8 h 23"/>
                <a:gd name="T8" fmla="*/ 1 w 31"/>
                <a:gd name="T9" fmla="*/ 3 h 23"/>
                <a:gd name="T10" fmla="*/ 6 w 31"/>
                <a:gd name="T11" fmla="*/ 2 h 23"/>
                <a:gd name="T12" fmla="*/ 29 w 31"/>
                <a:gd name="T13" fmla="*/ 16 h 23"/>
                <a:gd name="T14" fmla="*/ 30 w 31"/>
                <a:gd name="T15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3">
                  <a:moveTo>
                    <a:pt x="30" y="21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29" y="22"/>
                    <a:pt x="27" y="23"/>
                    <a:pt x="25" y="2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4" y="0"/>
                    <a:pt x="6" y="2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7"/>
                    <a:pt x="31" y="19"/>
                    <a:pt x="30" y="2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íş1íḑe"/>
            <p:cNvSpPr/>
            <p:nvPr/>
          </p:nvSpPr>
          <p:spPr bwMode="auto">
            <a:xfrm>
              <a:off x="8153400" y="3157538"/>
              <a:ext cx="112713" cy="79375"/>
            </a:xfrm>
            <a:custGeom>
              <a:avLst/>
              <a:gdLst>
                <a:gd name="T0" fmla="*/ 30 w 31"/>
                <a:gd name="T1" fmla="*/ 20 h 22"/>
                <a:gd name="T2" fmla="*/ 25 w 31"/>
                <a:gd name="T3" fmla="*/ 21 h 22"/>
                <a:gd name="T4" fmla="*/ 3 w 31"/>
                <a:gd name="T5" fmla="*/ 7 h 22"/>
                <a:gd name="T6" fmla="*/ 1 w 31"/>
                <a:gd name="T7" fmla="*/ 2 h 22"/>
                <a:gd name="T8" fmla="*/ 6 w 31"/>
                <a:gd name="T9" fmla="*/ 1 h 22"/>
                <a:gd name="T10" fmla="*/ 29 w 31"/>
                <a:gd name="T11" fmla="*/ 15 h 22"/>
                <a:gd name="T12" fmla="*/ 30 w 31"/>
                <a:gd name="T1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2">
                  <a:moveTo>
                    <a:pt x="30" y="20"/>
                  </a:moveTo>
                  <a:cubicBezTo>
                    <a:pt x="29" y="22"/>
                    <a:pt x="27" y="22"/>
                    <a:pt x="25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6"/>
                    <a:pt x="31" y="19"/>
                    <a:pt x="30" y="2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ïśḻîḋè"/>
            <p:cNvSpPr/>
            <p:nvPr/>
          </p:nvSpPr>
          <p:spPr bwMode="auto">
            <a:xfrm>
              <a:off x="3355975" y="2486026"/>
              <a:ext cx="5400675" cy="1557338"/>
            </a:xfrm>
            <a:custGeom>
              <a:avLst/>
              <a:gdLst>
                <a:gd name="T0" fmla="*/ 163 w 1496"/>
                <a:gd name="T1" fmla="*/ 316 h 432"/>
                <a:gd name="T2" fmla="*/ 0 w 1496"/>
                <a:gd name="T3" fmla="*/ 75 h 432"/>
                <a:gd name="T4" fmla="*/ 72 w 1496"/>
                <a:gd name="T5" fmla="*/ 58 h 432"/>
                <a:gd name="T6" fmla="*/ 284 w 1496"/>
                <a:gd name="T7" fmla="*/ 198 h 432"/>
                <a:gd name="T8" fmla="*/ 433 w 1496"/>
                <a:gd name="T9" fmla="*/ 227 h 432"/>
                <a:gd name="T10" fmla="*/ 1153 w 1496"/>
                <a:gd name="T11" fmla="*/ 61 h 432"/>
                <a:gd name="T12" fmla="*/ 1176 w 1496"/>
                <a:gd name="T13" fmla="*/ 56 h 432"/>
                <a:gd name="T14" fmla="*/ 1206 w 1496"/>
                <a:gd name="T15" fmla="*/ 47 h 432"/>
                <a:gd name="T16" fmla="*/ 1403 w 1496"/>
                <a:gd name="T17" fmla="*/ 41 h 432"/>
                <a:gd name="T18" fmla="*/ 1453 w 1496"/>
                <a:gd name="T19" fmla="*/ 69 h 432"/>
                <a:gd name="T20" fmla="*/ 1488 w 1496"/>
                <a:gd name="T21" fmla="*/ 94 h 432"/>
                <a:gd name="T22" fmla="*/ 1275 w 1496"/>
                <a:gd name="T23" fmla="*/ 210 h 432"/>
                <a:gd name="T24" fmla="*/ 1166 w 1496"/>
                <a:gd name="T25" fmla="*/ 227 h 432"/>
                <a:gd name="T26" fmla="*/ 460 w 1496"/>
                <a:gd name="T27" fmla="*/ 389 h 432"/>
                <a:gd name="T28" fmla="*/ 438 w 1496"/>
                <a:gd name="T29" fmla="*/ 390 h 432"/>
                <a:gd name="T30" fmla="*/ 70 w 1496"/>
                <a:gd name="T31" fmla="*/ 393 h 432"/>
                <a:gd name="T32" fmla="*/ 163 w 1496"/>
                <a:gd name="T33" fmla="*/ 316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6" h="432">
                  <a:moveTo>
                    <a:pt x="163" y="316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191" y="143"/>
                    <a:pt x="284" y="198"/>
                  </a:cubicBezTo>
                  <a:cubicBezTo>
                    <a:pt x="345" y="233"/>
                    <a:pt x="406" y="230"/>
                    <a:pt x="433" y="227"/>
                  </a:cubicBezTo>
                  <a:cubicBezTo>
                    <a:pt x="1153" y="61"/>
                    <a:pt x="1153" y="61"/>
                    <a:pt x="1153" y="61"/>
                  </a:cubicBezTo>
                  <a:cubicBezTo>
                    <a:pt x="1176" y="56"/>
                    <a:pt x="1176" y="56"/>
                    <a:pt x="1176" y="56"/>
                  </a:cubicBezTo>
                  <a:cubicBezTo>
                    <a:pt x="1185" y="53"/>
                    <a:pt x="1194" y="50"/>
                    <a:pt x="1206" y="47"/>
                  </a:cubicBezTo>
                  <a:cubicBezTo>
                    <a:pt x="1392" y="0"/>
                    <a:pt x="1392" y="33"/>
                    <a:pt x="1403" y="41"/>
                  </a:cubicBezTo>
                  <a:cubicBezTo>
                    <a:pt x="1410" y="48"/>
                    <a:pt x="1439" y="62"/>
                    <a:pt x="1453" y="69"/>
                  </a:cubicBezTo>
                  <a:cubicBezTo>
                    <a:pt x="1473" y="74"/>
                    <a:pt x="1486" y="82"/>
                    <a:pt x="1488" y="94"/>
                  </a:cubicBezTo>
                  <a:cubicBezTo>
                    <a:pt x="1496" y="129"/>
                    <a:pt x="1401" y="181"/>
                    <a:pt x="1275" y="210"/>
                  </a:cubicBezTo>
                  <a:cubicBezTo>
                    <a:pt x="1236" y="219"/>
                    <a:pt x="1199" y="224"/>
                    <a:pt x="1166" y="227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53" y="391"/>
                    <a:pt x="446" y="391"/>
                    <a:pt x="438" y="390"/>
                  </a:cubicBezTo>
                  <a:cubicBezTo>
                    <a:pt x="238" y="429"/>
                    <a:pt x="79" y="432"/>
                    <a:pt x="70" y="393"/>
                  </a:cubicBezTo>
                  <a:cubicBezTo>
                    <a:pt x="65" y="373"/>
                    <a:pt x="101" y="345"/>
                    <a:pt x="163" y="31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íšḷíḍe"/>
            <p:cNvSpPr/>
            <p:nvPr/>
          </p:nvSpPr>
          <p:spPr bwMode="auto">
            <a:xfrm>
              <a:off x="7858125" y="2749551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2 w 19"/>
                <a:gd name="T9" fmla="*/ 1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1"/>
                    <a:pt x="14" y="0"/>
                    <a:pt x="1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îṩ1iḍé"/>
            <p:cNvSpPr/>
            <p:nvPr/>
          </p:nvSpPr>
          <p:spPr bwMode="auto">
            <a:xfrm>
              <a:off x="7724775" y="2781301"/>
              <a:ext cx="68263" cy="68263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6 w 19"/>
                <a:gd name="T7" fmla="*/ 3 h 19"/>
                <a:gd name="T8" fmla="*/ 11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9" y="13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1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ïš1iḋê"/>
            <p:cNvSpPr/>
            <p:nvPr/>
          </p:nvSpPr>
          <p:spPr bwMode="auto">
            <a:xfrm>
              <a:off x="7591425" y="2809876"/>
              <a:ext cx="68263" cy="69850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1 w 19"/>
                <a:gd name="T9" fmla="*/ 1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1"/>
                    <a:pt x="14" y="0"/>
                    <a:pt x="11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ïṣľíḑé"/>
            <p:cNvSpPr/>
            <p:nvPr/>
          </p:nvSpPr>
          <p:spPr bwMode="auto">
            <a:xfrm>
              <a:off x="7456488" y="2843213"/>
              <a:ext cx="65088" cy="68263"/>
            </a:xfrm>
            <a:custGeom>
              <a:avLst/>
              <a:gdLst>
                <a:gd name="T0" fmla="*/ 7 w 18"/>
                <a:gd name="T1" fmla="*/ 18 h 19"/>
                <a:gd name="T2" fmla="*/ 15 w 18"/>
                <a:gd name="T3" fmla="*/ 16 h 19"/>
                <a:gd name="T4" fmla="*/ 18 w 18"/>
                <a:gd name="T5" fmla="*/ 11 h 19"/>
                <a:gd name="T6" fmla="*/ 16 w 18"/>
                <a:gd name="T7" fmla="*/ 3 h 19"/>
                <a:gd name="T8" fmla="*/ 11 w 18"/>
                <a:gd name="T9" fmla="*/ 0 h 19"/>
                <a:gd name="T10" fmla="*/ 3 w 18"/>
                <a:gd name="T11" fmla="*/ 2 h 19"/>
                <a:gd name="T12" fmla="*/ 0 w 18"/>
                <a:gd name="T13" fmla="*/ 7 h 19"/>
                <a:gd name="T14" fmla="*/ 2 w 18"/>
                <a:gd name="T15" fmla="*/ 15 h 19"/>
                <a:gd name="T16" fmla="*/ 7 w 18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8" y="14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3" y="0"/>
                    <a:pt x="11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ïşlîdé"/>
            <p:cNvSpPr/>
            <p:nvPr/>
          </p:nvSpPr>
          <p:spPr bwMode="auto">
            <a:xfrm>
              <a:off x="7319963" y="2871788"/>
              <a:ext cx="68263" cy="68263"/>
            </a:xfrm>
            <a:custGeom>
              <a:avLst/>
              <a:gdLst>
                <a:gd name="T0" fmla="*/ 8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6 h 19"/>
                <a:gd name="T16" fmla="*/ 8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8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"/>
                    <a:pt x="14" y="0"/>
                    <a:pt x="12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5" y="19"/>
                    <a:pt x="8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şľîďe"/>
            <p:cNvSpPr/>
            <p:nvPr/>
          </p:nvSpPr>
          <p:spPr bwMode="auto">
            <a:xfrm>
              <a:off x="7186613" y="2903538"/>
              <a:ext cx="68263" cy="69850"/>
            </a:xfrm>
            <a:custGeom>
              <a:avLst/>
              <a:gdLst>
                <a:gd name="T0" fmla="*/ 8 w 19"/>
                <a:gd name="T1" fmla="*/ 18 h 19"/>
                <a:gd name="T2" fmla="*/ 16 w 19"/>
                <a:gd name="T3" fmla="*/ 16 h 19"/>
                <a:gd name="T4" fmla="*/ 19 w 19"/>
                <a:gd name="T5" fmla="*/ 11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8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8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8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îṥliḋé"/>
            <p:cNvSpPr/>
            <p:nvPr/>
          </p:nvSpPr>
          <p:spPr bwMode="auto">
            <a:xfrm>
              <a:off x="7053263" y="2933701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3 h 19"/>
                <a:gd name="T12" fmla="*/ 1 w 19"/>
                <a:gd name="T13" fmla="*/ 7 h 19"/>
                <a:gd name="T14" fmla="*/ 3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1"/>
                    <a:pt x="14" y="0"/>
                    <a:pt x="1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$ľíḍé"/>
            <p:cNvSpPr/>
            <p:nvPr/>
          </p:nvSpPr>
          <p:spPr bwMode="auto">
            <a:xfrm>
              <a:off x="6919913" y="2965451"/>
              <a:ext cx="68263" cy="68263"/>
            </a:xfrm>
            <a:custGeom>
              <a:avLst/>
              <a:gdLst>
                <a:gd name="T0" fmla="*/ 7 w 19"/>
                <a:gd name="T1" fmla="*/ 18 h 19"/>
                <a:gd name="T2" fmla="*/ 16 w 19"/>
                <a:gd name="T3" fmla="*/ 16 h 19"/>
                <a:gd name="T4" fmla="*/ 19 w 19"/>
                <a:gd name="T5" fmla="*/ 11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ŝḻiḓé"/>
            <p:cNvSpPr/>
            <p:nvPr/>
          </p:nvSpPr>
          <p:spPr bwMode="auto">
            <a:xfrm>
              <a:off x="6784975" y="2994026"/>
              <a:ext cx="69850" cy="68263"/>
            </a:xfrm>
            <a:custGeom>
              <a:avLst/>
              <a:gdLst>
                <a:gd name="T0" fmla="*/ 7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3 h 19"/>
                <a:gd name="T12" fmla="*/ 1 w 19"/>
                <a:gd name="T13" fmla="*/ 7 h 19"/>
                <a:gd name="T14" fmla="*/ 3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1"/>
                    <a:pt x="14" y="0"/>
                    <a:pt x="1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ïšliḑè"/>
            <p:cNvSpPr/>
            <p:nvPr/>
          </p:nvSpPr>
          <p:spPr bwMode="auto">
            <a:xfrm>
              <a:off x="6651625" y="3027363"/>
              <a:ext cx="69850" cy="68263"/>
            </a:xfrm>
            <a:custGeom>
              <a:avLst/>
              <a:gdLst>
                <a:gd name="T0" fmla="*/ 7 w 19"/>
                <a:gd name="T1" fmla="*/ 18 h 19"/>
                <a:gd name="T2" fmla="*/ 16 w 19"/>
                <a:gd name="T3" fmla="*/ 16 h 19"/>
                <a:gd name="T4" fmla="*/ 19 w 19"/>
                <a:gd name="T5" fmla="*/ 11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ïSľîḋé"/>
            <p:cNvSpPr/>
            <p:nvPr/>
          </p:nvSpPr>
          <p:spPr bwMode="auto">
            <a:xfrm>
              <a:off x="6518275" y="3055938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3 h 19"/>
                <a:gd name="T12" fmla="*/ 1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1"/>
                    <a:pt x="14" y="0"/>
                    <a:pt x="1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iś1ïḍé"/>
            <p:cNvSpPr/>
            <p:nvPr/>
          </p:nvSpPr>
          <p:spPr bwMode="auto">
            <a:xfrm>
              <a:off x="6384925" y="3087688"/>
              <a:ext cx="68263" cy="69850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7 w 19"/>
                <a:gd name="T7" fmla="*/ 3 h 19"/>
                <a:gd name="T8" fmla="*/ 12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9" y="14"/>
                    <a:pt x="18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ṥlïḑè"/>
            <p:cNvSpPr/>
            <p:nvPr/>
          </p:nvSpPr>
          <p:spPr bwMode="auto">
            <a:xfrm>
              <a:off x="6251575" y="3117851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2 w 19"/>
                <a:gd name="T9" fmla="*/ 1 h 19"/>
                <a:gd name="T10" fmla="*/ 3 w 19"/>
                <a:gd name="T11" fmla="*/ 3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8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iṥļîḑè"/>
            <p:cNvSpPr/>
            <p:nvPr/>
          </p:nvSpPr>
          <p:spPr bwMode="auto">
            <a:xfrm>
              <a:off x="6118225" y="3149601"/>
              <a:ext cx="68263" cy="68263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6 w 19"/>
                <a:gd name="T7" fmla="*/ 3 h 19"/>
                <a:gd name="T8" fmla="*/ 12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9" y="14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îŝ1ïḓe"/>
            <p:cNvSpPr/>
            <p:nvPr/>
          </p:nvSpPr>
          <p:spPr bwMode="auto">
            <a:xfrm>
              <a:off x="5984875" y="3178176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2 w 19"/>
                <a:gd name="T9" fmla="*/ 1 h 19"/>
                <a:gd name="T10" fmla="*/ 3 w 19"/>
                <a:gd name="T11" fmla="*/ 3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ïṥ1ïḋe"/>
            <p:cNvSpPr/>
            <p:nvPr/>
          </p:nvSpPr>
          <p:spPr bwMode="auto">
            <a:xfrm>
              <a:off x="5849938" y="3211513"/>
              <a:ext cx="69850" cy="68263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6 w 19"/>
                <a:gd name="T7" fmla="*/ 3 h 19"/>
                <a:gd name="T8" fmla="*/ 12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9" y="14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isḻïde"/>
            <p:cNvSpPr/>
            <p:nvPr/>
          </p:nvSpPr>
          <p:spPr bwMode="auto">
            <a:xfrm>
              <a:off x="5716588" y="3240088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1 w 19"/>
                <a:gd name="T9" fmla="*/ 1 h 19"/>
                <a:gd name="T10" fmla="*/ 3 w 19"/>
                <a:gd name="T11" fmla="*/ 3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1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î$líḋe"/>
            <p:cNvSpPr/>
            <p:nvPr/>
          </p:nvSpPr>
          <p:spPr bwMode="auto">
            <a:xfrm>
              <a:off x="5583238" y="3271838"/>
              <a:ext cx="68263" cy="68263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6 w 19"/>
                <a:gd name="T7" fmla="*/ 3 h 19"/>
                <a:gd name="T8" fmla="*/ 11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9" y="14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1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íSlïďe"/>
            <p:cNvSpPr/>
            <p:nvPr/>
          </p:nvSpPr>
          <p:spPr bwMode="auto">
            <a:xfrm>
              <a:off x="5449888" y="3300413"/>
              <a:ext cx="65088" cy="69850"/>
            </a:xfrm>
            <a:custGeom>
              <a:avLst/>
              <a:gdLst>
                <a:gd name="T0" fmla="*/ 7 w 18"/>
                <a:gd name="T1" fmla="*/ 19 h 19"/>
                <a:gd name="T2" fmla="*/ 15 w 18"/>
                <a:gd name="T3" fmla="*/ 17 h 19"/>
                <a:gd name="T4" fmla="*/ 18 w 18"/>
                <a:gd name="T5" fmla="*/ 12 h 19"/>
                <a:gd name="T6" fmla="*/ 16 w 18"/>
                <a:gd name="T7" fmla="*/ 4 h 19"/>
                <a:gd name="T8" fmla="*/ 11 w 18"/>
                <a:gd name="T9" fmla="*/ 1 h 19"/>
                <a:gd name="T10" fmla="*/ 3 w 18"/>
                <a:gd name="T11" fmla="*/ 3 h 19"/>
                <a:gd name="T12" fmla="*/ 0 w 18"/>
                <a:gd name="T13" fmla="*/ 7 h 19"/>
                <a:gd name="T14" fmla="*/ 2 w 18"/>
                <a:gd name="T15" fmla="*/ 16 h 19"/>
                <a:gd name="T16" fmla="*/ 7 w 18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8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3" y="0"/>
                    <a:pt x="11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ïṡļïdé"/>
            <p:cNvSpPr/>
            <p:nvPr/>
          </p:nvSpPr>
          <p:spPr bwMode="auto">
            <a:xfrm>
              <a:off x="5313363" y="3333751"/>
              <a:ext cx="68263" cy="68263"/>
            </a:xfrm>
            <a:custGeom>
              <a:avLst/>
              <a:gdLst>
                <a:gd name="T0" fmla="*/ 8 w 19"/>
                <a:gd name="T1" fmla="*/ 18 h 19"/>
                <a:gd name="T2" fmla="*/ 16 w 19"/>
                <a:gd name="T3" fmla="*/ 16 h 19"/>
                <a:gd name="T4" fmla="*/ 19 w 19"/>
                <a:gd name="T5" fmla="*/ 12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8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8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8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íṡļïdê"/>
            <p:cNvSpPr/>
            <p:nvPr/>
          </p:nvSpPr>
          <p:spPr bwMode="auto">
            <a:xfrm>
              <a:off x="5178425" y="3362326"/>
              <a:ext cx="69850" cy="68263"/>
            </a:xfrm>
            <a:custGeom>
              <a:avLst/>
              <a:gdLst>
                <a:gd name="T0" fmla="*/ 8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3 h 19"/>
                <a:gd name="T12" fmla="*/ 1 w 19"/>
                <a:gd name="T13" fmla="*/ 7 h 19"/>
                <a:gd name="T14" fmla="*/ 3 w 19"/>
                <a:gd name="T15" fmla="*/ 16 h 19"/>
                <a:gd name="T16" fmla="*/ 8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8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2"/>
                    <a:pt x="14" y="0"/>
                    <a:pt x="1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5" y="19"/>
                    <a:pt x="8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şliḓè"/>
            <p:cNvSpPr/>
            <p:nvPr/>
          </p:nvSpPr>
          <p:spPr bwMode="auto">
            <a:xfrm>
              <a:off x="5045075" y="3394076"/>
              <a:ext cx="68263" cy="69850"/>
            </a:xfrm>
            <a:custGeom>
              <a:avLst/>
              <a:gdLst>
                <a:gd name="T0" fmla="*/ 7 w 19"/>
                <a:gd name="T1" fmla="*/ 18 h 19"/>
                <a:gd name="T2" fmla="*/ 16 w 19"/>
                <a:gd name="T3" fmla="*/ 16 h 19"/>
                <a:gd name="T4" fmla="*/ 19 w 19"/>
                <a:gd name="T5" fmla="*/ 12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í$ľíďè"/>
            <p:cNvSpPr/>
            <p:nvPr/>
          </p:nvSpPr>
          <p:spPr bwMode="auto">
            <a:xfrm>
              <a:off x="3486150" y="2713038"/>
              <a:ext cx="5426075" cy="1687513"/>
            </a:xfrm>
            <a:custGeom>
              <a:avLst/>
              <a:gdLst>
                <a:gd name="T0" fmla="*/ 68 w 3418"/>
                <a:gd name="T1" fmla="*/ 1063 h 1063"/>
                <a:gd name="T2" fmla="*/ 3418 w 3418"/>
                <a:gd name="T3" fmla="*/ 295 h 1063"/>
                <a:gd name="T4" fmla="*/ 3350 w 3418"/>
                <a:gd name="T5" fmla="*/ 0 h 1063"/>
                <a:gd name="T6" fmla="*/ 0 w 3418"/>
                <a:gd name="T7" fmla="*/ 768 h 1063"/>
                <a:gd name="T8" fmla="*/ 68 w 3418"/>
                <a:gd name="T9" fmla="*/ 1063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8" h="1063">
                  <a:moveTo>
                    <a:pt x="68" y="1063"/>
                  </a:moveTo>
                  <a:lnTo>
                    <a:pt x="3418" y="295"/>
                  </a:lnTo>
                  <a:lnTo>
                    <a:pt x="3350" y="0"/>
                  </a:lnTo>
                  <a:lnTo>
                    <a:pt x="0" y="768"/>
                  </a:lnTo>
                  <a:lnTo>
                    <a:pt x="68" y="10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íśľïḑé"/>
            <p:cNvSpPr/>
            <p:nvPr/>
          </p:nvSpPr>
          <p:spPr bwMode="auto">
            <a:xfrm>
              <a:off x="3616325" y="3643313"/>
              <a:ext cx="881063" cy="257175"/>
            </a:xfrm>
            <a:custGeom>
              <a:avLst/>
              <a:gdLst>
                <a:gd name="T0" fmla="*/ 240 w 244"/>
                <a:gd name="T1" fmla="*/ 0 h 71"/>
                <a:gd name="T2" fmla="*/ 109 w 244"/>
                <a:gd name="T3" fmla="*/ 33 h 71"/>
                <a:gd name="T4" fmla="*/ 0 w 244"/>
                <a:gd name="T5" fmla="*/ 71 h 71"/>
                <a:gd name="T6" fmla="*/ 171 w 244"/>
                <a:gd name="T7" fmla="*/ 32 h 71"/>
                <a:gd name="T8" fmla="*/ 243 w 244"/>
                <a:gd name="T9" fmla="*/ 1 h 71"/>
                <a:gd name="T10" fmla="*/ 240 w 244"/>
                <a:gd name="T1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71">
                  <a:moveTo>
                    <a:pt x="240" y="0"/>
                  </a:moveTo>
                  <a:cubicBezTo>
                    <a:pt x="226" y="0"/>
                    <a:pt x="172" y="14"/>
                    <a:pt x="109" y="33"/>
                  </a:cubicBezTo>
                  <a:cubicBezTo>
                    <a:pt x="63" y="48"/>
                    <a:pt x="23" y="62"/>
                    <a:pt x="0" y="71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215" y="17"/>
                    <a:pt x="244" y="5"/>
                    <a:pt x="243" y="1"/>
                  </a:cubicBezTo>
                  <a:cubicBezTo>
                    <a:pt x="243" y="1"/>
                    <a:pt x="242" y="0"/>
                    <a:pt x="24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ïşļïdê"/>
            <p:cNvSpPr/>
            <p:nvPr/>
          </p:nvSpPr>
          <p:spPr bwMode="auto">
            <a:xfrm>
              <a:off x="3608388" y="3759201"/>
              <a:ext cx="623888" cy="176213"/>
            </a:xfrm>
            <a:custGeom>
              <a:avLst/>
              <a:gdLst>
                <a:gd name="T0" fmla="*/ 173 w 173"/>
                <a:gd name="T1" fmla="*/ 0 h 49"/>
                <a:gd name="T2" fmla="*/ 2 w 173"/>
                <a:gd name="T3" fmla="*/ 39 h 49"/>
                <a:gd name="T4" fmla="*/ 0 w 173"/>
                <a:gd name="T5" fmla="*/ 40 h 49"/>
                <a:gd name="T6" fmla="*/ 6 w 173"/>
                <a:gd name="T7" fmla="*/ 49 h 49"/>
                <a:gd name="T8" fmla="*/ 117 w 173"/>
                <a:gd name="T9" fmla="*/ 19 h 49"/>
                <a:gd name="T10" fmla="*/ 173 w 173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49">
                  <a:moveTo>
                    <a:pt x="173" y="0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1" y="43"/>
                    <a:pt x="3" y="46"/>
                    <a:pt x="6" y="49"/>
                  </a:cubicBezTo>
                  <a:cubicBezTo>
                    <a:pt x="30" y="44"/>
                    <a:pt x="71" y="33"/>
                    <a:pt x="117" y="19"/>
                  </a:cubicBezTo>
                  <a:cubicBezTo>
                    <a:pt x="137" y="12"/>
                    <a:pt x="156" y="6"/>
                    <a:pt x="173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îś1íḑê"/>
            <p:cNvSpPr/>
            <p:nvPr/>
          </p:nvSpPr>
          <p:spPr bwMode="auto">
            <a:xfrm>
              <a:off x="8370888" y="2605088"/>
              <a:ext cx="127000" cy="96838"/>
            </a:xfrm>
            <a:custGeom>
              <a:avLst/>
              <a:gdLst>
                <a:gd name="T0" fmla="*/ 27 w 80"/>
                <a:gd name="T1" fmla="*/ 61 h 61"/>
                <a:gd name="T2" fmla="*/ 80 w 80"/>
                <a:gd name="T3" fmla="*/ 50 h 61"/>
                <a:gd name="T4" fmla="*/ 52 w 80"/>
                <a:gd name="T5" fmla="*/ 0 h 61"/>
                <a:gd name="T6" fmla="*/ 0 w 80"/>
                <a:gd name="T7" fmla="*/ 14 h 61"/>
                <a:gd name="T8" fmla="*/ 27 w 8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1">
                  <a:moveTo>
                    <a:pt x="27" y="61"/>
                  </a:moveTo>
                  <a:lnTo>
                    <a:pt x="80" y="50"/>
                  </a:lnTo>
                  <a:lnTo>
                    <a:pt x="52" y="0"/>
                  </a:lnTo>
                  <a:lnTo>
                    <a:pt x="0" y="14"/>
                  </a:lnTo>
                  <a:lnTo>
                    <a:pt x="27" y="61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íŝ1iḑè"/>
            <p:cNvSpPr/>
            <p:nvPr/>
          </p:nvSpPr>
          <p:spPr bwMode="auto">
            <a:xfrm>
              <a:off x="8240713" y="2633663"/>
              <a:ext cx="127000" cy="101600"/>
            </a:xfrm>
            <a:custGeom>
              <a:avLst/>
              <a:gdLst>
                <a:gd name="T0" fmla="*/ 27 w 80"/>
                <a:gd name="T1" fmla="*/ 64 h 64"/>
                <a:gd name="T2" fmla="*/ 80 w 80"/>
                <a:gd name="T3" fmla="*/ 50 h 64"/>
                <a:gd name="T4" fmla="*/ 52 w 80"/>
                <a:gd name="T5" fmla="*/ 0 h 64"/>
                <a:gd name="T6" fmla="*/ 0 w 80"/>
                <a:gd name="T7" fmla="*/ 14 h 64"/>
                <a:gd name="T8" fmla="*/ 27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27" y="64"/>
                  </a:moveTo>
                  <a:lnTo>
                    <a:pt x="80" y="50"/>
                  </a:lnTo>
                  <a:lnTo>
                    <a:pt x="52" y="0"/>
                  </a:lnTo>
                  <a:lnTo>
                    <a:pt x="0" y="14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i$ľîḍê"/>
            <p:cNvSpPr/>
            <p:nvPr/>
          </p:nvSpPr>
          <p:spPr bwMode="auto">
            <a:xfrm>
              <a:off x="5681663" y="3084513"/>
              <a:ext cx="1728788" cy="671513"/>
            </a:xfrm>
            <a:custGeom>
              <a:avLst/>
              <a:gdLst>
                <a:gd name="T0" fmla="*/ 37 w 479"/>
                <a:gd name="T1" fmla="*/ 184 h 186"/>
                <a:gd name="T2" fmla="*/ 461 w 479"/>
                <a:gd name="T3" fmla="*/ 86 h 186"/>
                <a:gd name="T4" fmla="*/ 476 w 479"/>
                <a:gd name="T5" fmla="*/ 62 h 186"/>
                <a:gd name="T6" fmla="*/ 466 w 479"/>
                <a:gd name="T7" fmla="*/ 18 h 186"/>
                <a:gd name="T8" fmla="*/ 442 w 479"/>
                <a:gd name="T9" fmla="*/ 3 h 186"/>
                <a:gd name="T10" fmla="*/ 18 w 479"/>
                <a:gd name="T11" fmla="*/ 100 h 186"/>
                <a:gd name="T12" fmla="*/ 2 w 479"/>
                <a:gd name="T13" fmla="*/ 124 h 186"/>
                <a:gd name="T14" fmla="*/ 12 w 479"/>
                <a:gd name="T15" fmla="*/ 168 h 186"/>
                <a:gd name="T16" fmla="*/ 37 w 479"/>
                <a:gd name="T17" fmla="*/ 18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86">
                  <a:moveTo>
                    <a:pt x="37" y="184"/>
                  </a:moveTo>
                  <a:cubicBezTo>
                    <a:pt x="461" y="86"/>
                    <a:pt x="461" y="86"/>
                    <a:pt x="461" y="86"/>
                  </a:cubicBezTo>
                  <a:cubicBezTo>
                    <a:pt x="472" y="84"/>
                    <a:pt x="479" y="73"/>
                    <a:pt x="476" y="62"/>
                  </a:cubicBezTo>
                  <a:cubicBezTo>
                    <a:pt x="466" y="18"/>
                    <a:pt x="466" y="18"/>
                    <a:pt x="466" y="18"/>
                  </a:cubicBezTo>
                  <a:cubicBezTo>
                    <a:pt x="464" y="7"/>
                    <a:pt x="453" y="0"/>
                    <a:pt x="442" y="3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7" y="103"/>
                    <a:pt x="0" y="114"/>
                    <a:pt x="2" y="124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5" y="179"/>
                    <a:pt x="26" y="186"/>
                    <a:pt x="37" y="184"/>
                  </a:cubicBezTo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îśľiḑé"/>
            <p:cNvSpPr/>
            <p:nvPr/>
          </p:nvSpPr>
          <p:spPr bwMode="auto">
            <a:xfrm>
              <a:off x="7577138" y="3106738"/>
              <a:ext cx="808038" cy="198438"/>
            </a:xfrm>
            <a:custGeom>
              <a:avLst/>
              <a:gdLst>
                <a:gd name="T0" fmla="*/ 224 w 224"/>
                <a:gd name="T1" fmla="*/ 0 h 55"/>
                <a:gd name="T2" fmla="*/ 9 w 224"/>
                <a:gd name="T3" fmla="*/ 50 h 55"/>
                <a:gd name="T4" fmla="*/ 0 w 224"/>
                <a:gd name="T5" fmla="*/ 55 h 55"/>
                <a:gd name="T6" fmla="*/ 106 w 224"/>
                <a:gd name="T7" fmla="*/ 38 h 55"/>
                <a:gd name="T8" fmla="*/ 224 w 224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55">
                  <a:moveTo>
                    <a:pt x="224" y="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6" y="51"/>
                    <a:pt x="2" y="52"/>
                    <a:pt x="0" y="55"/>
                  </a:cubicBezTo>
                  <a:cubicBezTo>
                    <a:pt x="32" y="52"/>
                    <a:pt x="68" y="46"/>
                    <a:pt x="106" y="38"/>
                  </a:cubicBezTo>
                  <a:cubicBezTo>
                    <a:pt x="150" y="28"/>
                    <a:pt x="191" y="15"/>
                    <a:pt x="224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iṩḷïde"/>
            <p:cNvSpPr/>
            <p:nvPr/>
          </p:nvSpPr>
          <p:spPr bwMode="auto">
            <a:xfrm>
              <a:off x="3279775" y="2687638"/>
              <a:ext cx="1303338" cy="938213"/>
            </a:xfrm>
            <a:custGeom>
              <a:avLst/>
              <a:gdLst>
                <a:gd name="T0" fmla="*/ 807 w 821"/>
                <a:gd name="T1" fmla="*/ 273 h 591"/>
                <a:gd name="T2" fmla="*/ 419 w 821"/>
                <a:gd name="T3" fmla="*/ 591 h 591"/>
                <a:gd name="T4" fmla="*/ 0 w 821"/>
                <a:gd name="T5" fmla="*/ 323 h 591"/>
                <a:gd name="T6" fmla="*/ 444 w 821"/>
                <a:gd name="T7" fmla="*/ 0 h 591"/>
                <a:gd name="T8" fmla="*/ 821 w 821"/>
                <a:gd name="T9" fmla="*/ 268 h 591"/>
                <a:gd name="T10" fmla="*/ 807 w 821"/>
                <a:gd name="T11" fmla="*/ 273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1" h="591">
                  <a:moveTo>
                    <a:pt x="807" y="273"/>
                  </a:moveTo>
                  <a:lnTo>
                    <a:pt x="419" y="591"/>
                  </a:lnTo>
                  <a:lnTo>
                    <a:pt x="0" y="323"/>
                  </a:lnTo>
                  <a:lnTo>
                    <a:pt x="444" y="0"/>
                  </a:lnTo>
                  <a:lnTo>
                    <a:pt x="821" y="268"/>
                  </a:lnTo>
                  <a:lnTo>
                    <a:pt x="807" y="2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íṧḻiḍè"/>
            <p:cNvSpPr/>
            <p:nvPr/>
          </p:nvSpPr>
          <p:spPr bwMode="auto">
            <a:xfrm>
              <a:off x="5568950" y="3608388"/>
              <a:ext cx="173038" cy="153988"/>
            </a:xfrm>
            <a:custGeom>
              <a:avLst/>
              <a:gdLst>
                <a:gd name="T0" fmla="*/ 38 w 48"/>
                <a:gd name="T1" fmla="*/ 0 h 43"/>
                <a:gd name="T2" fmla="*/ 0 w 48"/>
                <a:gd name="T3" fmla="*/ 43 h 43"/>
                <a:gd name="T4" fmla="*/ 48 w 48"/>
                <a:gd name="T5" fmla="*/ 32 h 43"/>
                <a:gd name="T6" fmla="*/ 43 w 48"/>
                <a:gd name="T7" fmla="*/ 23 h 43"/>
                <a:gd name="T8" fmla="*/ 38 w 4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3">
                  <a:moveTo>
                    <a:pt x="38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6" y="30"/>
                    <a:pt x="44" y="27"/>
                    <a:pt x="43" y="23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íSļîďe"/>
            <p:cNvSpPr/>
            <p:nvPr/>
          </p:nvSpPr>
          <p:spPr bwMode="auto">
            <a:xfrm>
              <a:off x="5705475" y="3141663"/>
              <a:ext cx="1376363" cy="581025"/>
            </a:xfrm>
            <a:custGeom>
              <a:avLst/>
              <a:gdLst>
                <a:gd name="T0" fmla="*/ 381 w 381"/>
                <a:gd name="T1" fmla="*/ 0 h 161"/>
                <a:gd name="T2" fmla="*/ 46 w 381"/>
                <a:gd name="T3" fmla="*/ 79 h 161"/>
                <a:gd name="T4" fmla="*/ 0 w 381"/>
                <a:gd name="T5" fmla="*/ 129 h 161"/>
                <a:gd name="T6" fmla="*/ 5 w 381"/>
                <a:gd name="T7" fmla="*/ 152 h 161"/>
                <a:gd name="T8" fmla="*/ 10 w 381"/>
                <a:gd name="T9" fmla="*/ 161 h 161"/>
                <a:gd name="T10" fmla="*/ 20 w 381"/>
                <a:gd name="T11" fmla="*/ 158 h 161"/>
                <a:gd name="T12" fmla="*/ 381 w 381"/>
                <a:gd name="T1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1" h="161">
                  <a:moveTo>
                    <a:pt x="381" y="0"/>
                  </a:moveTo>
                  <a:cubicBezTo>
                    <a:pt x="46" y="79"/>
                    <a:pt x="46" y="79"/>
                    <a:pt x="46" y="7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6" y="156"/>
                    <a:pt x="8" y="159"/>
                    <a:pt x="10" y="161"/>
                  </a:cubicBezTo>
                  <a:cubicBezTo>
                    <a:pt x="20" y="158"/>
                    <a:pt x="20" y="158"/>
                    <a:pt x="20" y="158"/>
                  </a:cubicBezTo>
                  <a:cubicBezTo>
                    <a:pt x="381" y="0"/>
                    <a:pt x="381" y="0"/>
                    <a:pt x="381" y="0"/>
                  </a:cubicBezTo>
                </a:path>
              </a:pathLst>
            </a:custGeom>
            <a:solidFill>
              <a:srgbClr val="A9A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iSḷiďè"/>
            <p:cNvSpPr/>
            <p:nvPr/>
          </p:nvSpPr>
          <p:spPr bwMode="auto">
            <a:xfrm>
              <a:off x="3355975" y="2752726"/>
              <a:ext cx="1162050" cy="873125"/>
            </a:xfrm>
            <a:custGeom>
              <a:avLst/>
              <a:gdLst>
                <a:gd name="T0" fmla="*/ 614 w 732"/>
                <a:gd name="T1" fmla="*/ 350 h 550"/>
                <a:gd name="T2" fmla="*/ 371 w 732"/>
                <a:gd name="T3" fmla="*/ 550 h 550"/>
                <a:gd name="T4" fmla="*/ 732 w 732"/>
                <a:gd name="T5" fmla="*/ 418 h 550"/>
                <a:gd name="T6" fmla="*/ 614 w 732"/>
                <a:gd name="T7" fmla="*/ 350 h 550"/>
                <a:gd name="T8" fmla="*/ 4 w 732"/>
                <a:gd name="T9" fmla="*/ 0 h 550"/>
                <a:gd name="T10" fmla="*/ 0 w 732"/>
                <a:gd name="T11" fmla="*/ 2 h 550"/>
                <a:gd name="T12" fmla="*/ 111 w 732"/>
                <a:gd name="T13" fmla="*/ 166 h 550"/>
                <a:gd name="T14" fmla="*/ 191 w 732"/>
                <a:gd name="T15" fmla="*/ 109 h 550"/>
                <a:gd name="T16" fmla="*/ 4 w 732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2" h="550">
                  <a:moveTo>
                    <a:pt x="614" y="350"/>
                  </a:moveTo>
                  <a:lnTo>
                    <a:pt x="371" y="550"/>
                  </a:lnTo>
                  <a:lnTo>
                    <a:pt x="732" y="418"/>
                  </a:lnTo>
                  <a:lnTo>
                    <a:pt x="614" y="350"/>
                  </a:lnTo>
                  <a:close/>
                  <a:moveTo>
                    <a:pt x="4" y="0"/>
                  </a:moveTo>
                  <a:lnTo>
                    <a:pt x="0" y="2"/>
                  </a:lnTo>
                  <a:lnTo>
                    <a:pt x="111" y="166"/>
                  </a:lnTo>
                  <a:lnTo>
                    <a:pt x="191" y="10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$ļïḋé"/>
            <p:cNvSpPr/>
            <p:nvPr/>
          </p:nvSpPr>
          <p:spPr bwMode="auto">
            <a:xfrm>
              <a:off x="3355975" y="2752726"/>
              <a:ext cx="1162050" cy="873125"/>
            </a:xfrm>
            <a:custGeom>
              <a:avLst/>
              <a:gdLst>
                <a:gd name="T0" fmla="*/ 614 w 732"/>
                <a:gd name="T1" fmla="*/ 350 h 550"/>
                <a:gd name="T2" fmla="*/ 371 w 732"/>
                <a:gd name="T3" fmla="*/ 550 h 550"/>
                <a:gd name="T4" fmla="*/ 732 w 732"/>
                <a:gd name="T5" fmla="*/ 418 h 550"/>
                <a:gd name="T6" fmla="*/ 614 w 732"/>
                <a:gd name="T7" fmla="*/ 350 h 550"/>
                <a:gd name="T8" fmla="*/ 4 w 732"/>
                <a:gd name="T9" fmla="*/ 0 h 550"/>
                <a:gd name="T10" fmla="*/ 0 w 732"/>
                <a:gd name="T11" fmla="*/ 2 h 550"/>
                <a:gd name="T12" fmla="*/ 111 w 732"/>
                <a:gd name="T13" fmla="*/ 166 h 550"/>
                <a:gd name="T14" fmla="*/ 191 w 732"/>
                <a:gd name="T15" fmla="*/ 109 h 550"/>
                <a:gd name="T16" fmla="*/ 4 w 732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2" h="550">
                  <a:moveTo>
                    <a:pt x="614" y="350"/>
                  </a:moveTo>
                  <a:lnTo>
                    <a:pt x="371" y="550"/>
                  </a:lnTo>
                  <a:lnTo>
                    <a:pt x="732" y="418"/>
                  </a:lnTo>
                  <a:lnTo>
                    <a:pt x="614" y="350"/>
                  </a:lnTo>
                  <a:moveTo>
                    <a:pt x="4" y="0"/>
                  </a:moveTo>
                  <a:lnTo>
                    <a:pt x="0" y="2"/>
                  </a:lnTo>
                  <a:lnTo>
                    <a:pt x="111" y="166"/>
                  </a:lnTo>
                  <a:lnTo>
                    <a:pt x="191" y="10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îṥḷíḋe"/>
            <p:cNvSpPr/>
            <p:nvPr/>
          </p:nvSpPr>
          <p:spPr bwMode="auto">
            <a:xfrm>
              <a:off x="3532188" y="2925763"/>
              <a:ext cx="798513" cy="700088"/>
            </a:xfrm>
            <a:custGeom>
              <a:avLst/>
              <a:gdLst>
                <a:gd name="T0" fmla="*/ 80 w 503"/>
                <a:gd name="T1" fmla="*/ 0 h 441"/>
                <a:gd name="T2" fmla="*/ 0 w 503"/>
                <a:gd name="T3" fmla="*/ 57 h 441"/>
                <a:gd name="T4" fmla="*/ 260 w 503"/>
                <a:gd name="T5" fmla="*/ 441 h 441"/>
                <a:gd name="T6" fmla="*/ 503 w 503"/>
                <a:gd name="T7" fmla="*/ 241 h 441"/>
                <a:gd name="T8" fmla="*/ 80 w 503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441">
                  <a:moveTo>
                    <a:pt x="80" y="0"/>
                  </a:moveTo>
                  <a:lnTo>
                    <a:pt x="0" y="57"/>
                  </a:lnTo>
                  <a:lnTo>
                    <a:pt x="260" y="441"/>
                  </a:lnTo>
                  <a:lnTo>
                    <a:pt x="503" y="24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iṥļiďê"/>
            <p:cNvSpPr/>
            <p:nvPr/>
          </p:nvSpPr>
          <p:spPr bwMode="auto">
            <a:xfrm>
              <a:off x="3532188" y="2925763"/>
              <a:ext cx="798513" cy="700088"/>
            </a:xfrm>
            <a:custGeom>
              <a:avLst/>
              <a:gdLst>
                <a:gd name="T0" fmla="*/ 80 w 503"/>
                <a:gd name="T1" fmla="*/ 0 h 441"/>
                <a:gd name="T2" fmla="*/ 0 w 503"/>
                <a:gd name="T3" fmla="*/ 57 h 441"/>
                <a:gd name="T4" fmla="*/ 260 w 503"/>
                <a:gd name="T5" fmla="*/ 441 h 441"/>
                <a:gd name="T6" fmla="*/ 503 w 503"/>
                <a:gd name="T7" fmla="*/ 241 h 441"/>
                <a:gd name="T8" fmla="*/ 80 w 503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441">
                  <a:moveTo>
                    <a:pt x="80" y="0"/>
                  </a:moveTo>
                  <a:lnTo>
                    <a:pt x="0" y="57"/>
                  </a:lnTo>
                  <a:lnTo>
                    <a:pt x="260" y="441"/>
                  </a:lnTo>
                  <a:lnTo>
                    <a:pt x="503" y="241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ṧḻiḋè"/>
            <p:cNvSpPr/>
            <p:nvPr/>
          </p:nvSpPr>
          <p:spPr bwMode="auto">
            <a:xfrm>
              <a:off x="8197850" y="3167063"/>
              <a:ext cx="184150" cy="184150"/>
            </a:xfrm>
            <a:custGeom>
              <a:avLst/>
              <a:gdLst>
                <a:gd name="T0" fmla="*/ 3 w 51"/>
                <a:gd name="T1" fmla="*/ 31 h 51"/>
                <a:gd name="T2" fmla="*/ 30 w 51"/>
                <a:gd name="T3" fmla="*/ 48 h 51"/>
                <a:gd name="T4" fmla="*/ 48 w 51"/>
                <a:gd name="T5" fmla="*/ 21 h 51"/>
                <a:gd name="T6" fmla="*/ 20 w 51"/>
                <a:gd name="T7" fmla="*/ 3 h 51"/>
                <a:gd name="T8" fmla="*/ 3 w 51"/>
                <a:gd name="T9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3" y="31"/>
                  </a:moveTo>
                  <a:cubicBezTo>
                    <a:pt x="6" y="44"/>
                    <a:pt x="18" y="51"/>
                    <a:pt x="30" y="48"/>
                  </a:cubicBezTo>
                  <a:cubicBezTo>
                    <a:pt x="43" y="46"/>
                    <a:pt x="51" y="33"/>
                    <a:pt x="48" y="21"/>
                  </a:cubicBezTo>
                  <a:cubicBezTo>
                    <a:pt x="45" y="8"/>
                    <a:pt x="33" y="0"/>
                    <a:pt x="20" y="3"/>
                  </a:cubicBezTo>
                  <a:cubicBezTo>
                    <a:pt x="8" y="6"/>
                    <a:pt x="0" y="19"/>
                    <a:pt x="3" y="31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iSľídè"/>
            <p:cNvSpPr/>
            <p:nvPr/>
          </p:nvSpPr>
          <p:spPr bwMode="auto">
            <a:xfrm>
              <a:off x="8243888" y="3214688"/>
              <a:ext cx="90488" cy="90488"/>
            </a:xfrm>
            <a:custGeom>
              <a:avLst/>
              <a:gdLst>
                <a:gd name="T0" fmla="*/ 1 w 25"/>
                <a:gd name="T1" fmla="*/ 15 h 25"/>
                <a:gd name="T2" fmla="*/ 15 w 25"/>
                <a:gd name="T3" fmla="*/ 24 h 25"/>
                <a:gd name="T4" fmla="*/ 23 w 25"/>
                <a:gd name="T5" fmla="*/ 10 h 25"/>
                <a:gd name="T6" fmla="*/ 10 w 25"/>
                <a:gd name="T7" fmla="*/ 2 h 25"/>
                <a:gd name="T8" fmla="*/ 1 w 25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1" y="15"/>
                  </a:moveTo>
                  <a:cubicBezTo>
                    <a:pt x="2" y="22"/>
                    <a:pt x="9" y="25"/>
                    <a:pt x="15" y="24"/>
                  </a:cubicBezTo>
                  <a:cubicBezTo>
                    <a:pt x="21" y="23"/>
                    <a:pt x="25" y="16"/>
                    <a:pt x="23" y="10"/>
                  </a:cubicBezTo>
                  <a:cubicBezTo>
                    <a:pt x="22" y="4"/>
                    <a:pt x="16" y="0"/>
                    <a:pt x="10" y="2"/>
                  </a:cubicBezTo>
                  <a:cubicBezTo>
                    <a:pt x="4" y="3"/>
                    <a:pt x="0" y="9"/>
                    <a:pt x="1" y="15"/>
                  </a:cubicBezTo>
                  <a:close/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Sļíḓê"/>
            <p:cNvSpPr/>
            <p:nvPr/>
          </p:nvSpPr>
          <p:spPr bwMode="auto">
            <a:xfrm>
              <a:off x="6045200" y="3662363"/>
              <a:ext cx="184150" cy="182563"/>
            </a:xfrm>
            <a:custGeom>
              <a:avLst/>
              <a:gdLst>
                <a:gd name="T0" fmla="*/ 3 w 51"/>
                <a:gd name="T1" fmla="*/ 31 h 51"/>
                <a:gd name="T2" fmla="*/ 31 w 51"/>
                <a:gd name="T3" fmla="*/ 48 h 51"/>
                <a:gd name="T4" fmla="*/ 48 w 51"/>
                <a:gd name="T5" fmla="*/ 20 h 51"/>
                <a:gd name="T6" fmla="*/ 20 w 51"/>
                <a:gd name="T7" fmla="*/ 3 h 51"/>
                <a:gd name="T8" fmla="*/ 3 w 51"/>
                <a:gd name="T9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3" y="31"/>
                  </a:moveTo>
                  <a:cubicBezTo>
                    <a:pt x="6" y="43"/>
                    <a:pt x="18" y="51"/>
                    <a:pt x="31" y="48"/>
                  </a:cubicBezTo>
                  <a:cubicBezTo>
                    <a:pt x="43" y="45"/>
                    <a:pt x="51" y="33"/>
                    <a:pt x="48" y="20"/>
                  </a:cubicBezTo>
                  <a:cubicBezTo>
                    <a:pt x="45" y="8"/>
                    <a:pt x="33" y="0"/>
                    <a:pt x="20" y="3"/>
                  </a:cubicBezTo>
                  <a:cubicBezTo>
                    <a:pt x="8" y="6"/>
                    <a:pt x="0" y="18"/>
                    <a:pt x="3" y="31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îṥľiḓê"/>
            <p:cNvSpPr/>
            <p:nvPr/>
          </p:nvSpPr>
          <p:spPr bwMode="auto">
            <a:xfrm>
              <a:off x="5861050" y="3705226"/>
              <a:ext cx="180975" cy="184150"/>
            </a:xfrm>
            <a:custGeom>
              <a:avLst/>
              <a:gdLst>
                <a:gd name="T0" fmla="*/ 3 w 50"/>
                <a:gd name="T1" fmla="*/ 31 h 51"/>
                <a:gd name="T2" fmla="*/ 30 w 50"/>
                <a:gd name="T3" fmla="*/ 48 h 51"/>
                <a:gd name="T4" fmla="*/ 48 w 50"/>
                <a:gd name="T5" fmla="*/ 20 h 51"/>
                <a:gd name="T6" fmla="*/ 20 w 50"/>
                <a:gd name="T7" fmla="*/ 3 h 51"/>
                <a:gd name="T8" fmla="*/ 3 w 50"/>
                <a:gd name="T9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3" y="31"/>
                  </a:moveTo>
                  <a:cubicBezTo>
                    <a:pt x="5" y="43"/>
                    <a:pt x="18" y="51"/>
                    <a:pt x="30" y="48"/>
                  </a:cubicBezTo>
                  <a:cubicBezTo>
                    <a:pt x="43" y="45"/>
                    <a:pt x="50" y="33"/>
                    <a:pt x="48" y="20"/>
                  </a:cubicBezTo>
                  <a:cubicBezTo>
                    <a:pt x="45" y="8"/>
                    <a:pt x="32" y="0"/>
                    <a:pt x="20" y="3"/>
                  </a:cubicBezTo>
                  <a:cubicBezTo>
                    <a:pt x="7" y="6"/>
                    <a:pt x="0" y="18"/>
                    <a:pt x="3" y="31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îSḷîḑè"/>
            <p:cNvSpPr/>
            <p:nvPr/>
          </p:nvSpPr>
          <p:spPr bwMode="auto">
            <a:xfrm>
              <a:off x="6532563" y="3305176"/>
              <a:ext cx="268288" cy="173038"/>
            </a:xfrm>
            <a:custGeom>
              <a:avLst/>
              <a:gdLst>
                <a:gd name="T0" fmla="*/ 65 w 74"/>
                <a:gd name="T1" fmla="*/ 0 h 48"/>
                <a:gd name="T2" fmla="*/ 3 w 74"/>
                <a:gd name="T3" fmla="*/ 35 h 48"/>
                <a:gd name="T4" fmla="*/ 74 w 74"/>
                <a:gd name="T5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48">
                  <a:moveTo>
                    <a:pt x="65" y="0"/>
                  </a:moveTo>
                  <a:cubicBezTo>
                    <a:pt x="28" y="9"/>
                    <a:pt x="0" y="24"/>
                    <a:pt x="3" y="35"/>
                  </a:cubicBezTo>
                  <a:cubicBezTo>
                    <a:pt x="5" y="46"/>
                    <a:pt x="37" y="48"/>
                    <a:pt x="74" y="40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îsliḑe"/>
            <p:cNvSpPr/>
            <p:nvPr/>
          </p:nvSpPr>
          <p:spPr bwMode="auto">
            <a:xfrm>
              <a:off x="5265738" y="3132138"/>
              <a:ext cx="1917700" cy="309563"/>
            </a:xfrm>
            <a:custGeom>
              <a:avLst/>
              <a:gdLst>
                <a:gd name="T0" fmla="*/ 418 w 1208"/>
                <a:gd name="T1" fmla="*/ 195 h 195"/>
                <a:gd name="T2" fmla="*/ 9 w 1208"/>
                <a:gd name="T3" fmla="*/ 120 h 195"/>
                <a:gd name="T4" fmla="*/ 0 w 1208"/>
                <a:gd name="T5" fmla="*/ 84 h 195"/>
                <a:gd name="T6" fmla="*/ 1208 w 1208"/>
                <a:gd name="T7" fmla="*/ 0 h 195"/>
                <a:gd name="T8" fmla="*/ 418 w 1208"/>
                <a:gd name="T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8" h="195">
                  <a:moveTo>
                    <a:pt x="418" y="195"/>
                  </a:moveTo>
                  <a:lnTo>
                    <a:pt x="9" y="120"/>
                  </a:lnTo>
                  <a:lnTo>
                    <a:pt x="0" y="84"/>
                  </a:lnTo>
                  <a:lnTo>
                    <a:pt x="1208" y="0"/>
                  </a:lnTo>
                  <a:lnTo>
                    <a:pt x="418" y="19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śḻiḓe"/>
            <p:cNvSpPr/>
            <p:nvPr/>
          </p:nvSpPr>
          <p:spPr bwMode="auto">
            <a:xfrm>
              <a:off x="5864225" y="3113088"/>
              <a:ext cx="1350963" cy="357188"/>
            </a:xfrm>
            <a:custGeom>
              <a:avLst/>
              <a:gdLst>
                <a:gd name="T0" fmla="*/ 11 w 374"/>
                <a:gd name="T1" fmla="*/ 98 h 99"/>
                <a:gd name="T2" fmla="*/ 367 w 374"/>
                <a:gd name="T3" fmla="*/ 16 h 99"/>
                <a:gd name="T4" fmla="*/ 373 w 374"/>
                <a:gd name="T5" fmla="*/ 7 h 99"/>
                <a:gd name="T6" fmla="*/ 364 w 374"/>
                <a:gd name="T7" fmla="*/ 1 h 99"/>
                <a:gd name="T8" fmla="*/ 7 w 374"/>
                <a:gd name="T9" fmla="*/ 83 h 99"/>
                <a:gd name="T10" fmla="*/ 1 w 374"/>
                <a:gd name="T11" fmla="*/ 92 h 99"/>
                <a:gd name="T12" fmla="*/ 11 w 374"/>
                <a:gd name="T13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99">
                  <a:moveTo>
                    <a:pt x="11" y="98"/>
                  </a:moveTo>
                  <a:cubicBezTo>
                    <a:pt x="367" y="16"/>
                    <a:pt x="367" y="16"/>
                    <a:pt x="367" y="16"/>
                  </a:cubicBezTo>
                  <a:cubicBezTo>
                    <a:pt x="371" y="15"/>
                    <a:pt x="374" y="11"/>
                    <a:pt x="373" y="7"/>
                  </a:cubicBezTo>
                  <a:cubicBezTo>
                    <a:pt x="372" y="2"/>
                    <a:pt x="368" y="0"/>
                    <a:pt x="364" y="1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3" y="84"/>
                    <a:pt x="0" y="88"/>
                    <a:pt x="1" y="92"/>
                  </a:cubicBezTo>
                  <a:cubicBezTo>
                    <a:pt x="2" y="96"/>
                    <a:pt x="6" y="99"/>
                    <a:pt x="11" y="98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í$ľiḍè"/>
            <p:cNvSpPr/>
            <p:nvPr/>
          </p:nvSpPr>
          <p:spPr bwMode="auto">
            <a:xfrm>
              <a:off x="3398838" y="3625851"/>
              <a:ext cx="1101725" cy="288925"/>
            </a:xfrm>
            <a:custGeom>
              <a:avLst/>
              <a:gdLst>
                <a:gd name="T0" fmla="*/ 1 w 305"/>
                <a:gd name="T1" fmla="*/ 75 h 80"/>
                <a:gd name="T2" fmla="*/ 155 w 305"/>
                <a:gd name="T3" fmla="*/ 49 h 80"/>
                <a:gd name="T4" fmla="*/ 304 w 305"/>
                <a:gd name="T5" fmla="*/ 5 h 80"/>
                <a:gd name="T6" fmla="*/ 151 w 305"/>
                <a:gd name="T7" fmla="*/ 31 h 80"/>
                <a:gd name="T8" fmla="*/ 1 w 305"/>
                <a:gd name="T9" fmla="*/ 7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80">
                  <a:moveTo>
                    <a:pt x="1" y="75"/>
                  </a:moveTo>
                  <a:cubicBezTo>
                    <a:pt x="3" y="80"/>
                    <a:pt x="71" y="68"/>
                    <a:pt x="155" y="49"/>
                  </a:cubicBezTo>
                  <a:cubicBezTo>
                    <a:pt x="238" y="30"/>
                    <a:pt x="305" y="10"/>
                    <a:pt x="304" y="5"/>
                  </a:cubicBezTo>
                  <a:cubicBezTo>
                    <a:pt x="303" y="0"/>
                    <a:pt x="234" y="12"/>
                    <a:pt x="151" y="31"/>
                  </a:cubicBezTo>
                  <a:cubicBezTo>
                    <a:pt x="67" y="50"/>
                    <a:pt x="0" y="70"/>
                    <a:pt x="1" y="7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îṥḻîḑè"/>
            <p:cNvSpPr/>
            <p:nvPr/>
          </p:nvSpPr>
          <p:spPr bwMode="auto">
            <a:xfrm>
              <a:off x="6735763" y="3106738"/>
              <a:ext cx="558800" cy="422275"/>
            </a:xfrm>
            <a:custGeom>
              <a:avLst/>
              <a:gdLst>
                <a:gd name="T0" fmla="*/ 30 w 155"/>
                <a:gd name="T1" fmla="*/ 116 h 117"/>
                <a:gd name="T2" fmla="*/ 142 w 155"/>
                <a:gd name="T3" fmla="*/ 98 h 117"/>
                <a:gd name="T4" fmla="*/ 153 w 155"/>
                <a:gd name="T5" fmla="*/ 82 h 117"/>
                <a:gd name="T6" fmla="*/ 137 w 155"/>
                <a:gd name="T7" fmla="*/ 12 h 117"/>
                <a:gd name="T8" fmla="*/ 120 w 155"/>
                <a:gd name="T9" fmla="*/ 2 h 117"/>
                <a:gd name="T10" fmla="*/ 12 w 155"/>
                <a:gd name="T11" fmla="*/ 34 h 117"/>
                <a:gd name="T12" fmla="*/ 2 w 155"/>
                <a:gd name="T13" fmla="*/ 50 h 117"/>
                <a:gd name="T14" fmla="*/ 15 w 155"/>
                <a:gd name="T15" fmla="*/ 105 h 117"/>
                <a:gd name="T16" fmla="*/ 30 w 155"/>
                <a:gd name="T17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17">
                  <a:moveTo>
                    <a:pt x="30" y="116"/>
                  </a:moveTo>
                  <a:cubicBezTo>
                    <a:pt x="142" y="98"/>
                    <a:pt x="142" y="98"/>
                    <a:pt x="142" y="98"/>
                  </a:cubicBezTo>
                  <a:cubicBezTo>
                    <a:pt x="150" y="97"/>
                    <a:pt x="155" y="90"/>
                    <a:pt x="153" y="82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6" y="4"/>
                    <a:pt x="128" y="0"/>
                    <a:pt x="120" y="2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5" y="36"/>
                    <a:pt x="0" y="43"/>
                    <a:pt x="2" y="50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16" y="112"/>
                    <a:pt x="23" y="117"/>
                    <a:pt x="30" y="116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ś1iḍè"/>
            <p:cNvSpPr/>
            <p:nvPr/>
          </p:nvSpPr>
          <p:spPr bwMode="auto">
            <a:xfrm>
              <a:off x="3441700" y="2786063"/>
              <a:ext cx="484188" cy="749300"/>
            </a:xfrm>
            <a:custGeom>
              <a:avLst/>
              <a:gdLst>
                <a:gd name="T0" fmla="*/ 116 w 305"/>
                <a:gd name="T1" fmla="*/ 0 h 472"/>
                <a:gd name="T2" fmla="*/ 305 w 305"/>
                <a:gd name="T3" fmla="*/ 472 h 472"/>
                <a:gd name="T4" fmla="*/ 0 w 305"/>
                <a:gd name="T5" fmla="*/ 11 h 472"/>
                <a:gd name="T6" fmla="*/ 116 w 305"/>
                <a:gd name="T7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472">
                  <a:moveTo>
                    <a:pt x="116" y="0"/>
                  </a:moveTo>
                  <a:lnTo>
                    <a:pt x="305" y="472"/>
                  </a:lnTo>
                  <a:lnTo>
                    <a:pt x="0" y="1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ṣľïḓê"/>
            <p:cNvSpPr/>
            <p:nvPr/>
          </p:nvSpPr>
          <p:spPr bwMode="auto">
            <a:xfrm>
              <a:off x="6092825" y="3708401"/>
              <a:ext cx="93663" cy="90488"/>
            </a:xfrm>
            <a:custGeom>
              <a:avLst/>
              <a:gdLst>
                <a:gd name="T0" fmla="*/ 2 w 26"/>
                <a:gd name="T1" fmla="*/ 15 h 25"/>
                <a:gd name="T2" fmla="*/ 16 w 26"/>
                <a:gd name="T3" fmla="*/ 24 h 25"/>
                <a:gd name="T4" fmla="*/ 24 w 26"/>
                <a:gd name="T5" fmla="*/ 10 h 25"/>
                <a:gd name="T6" fmla="*/ 10 w 26"/>
                <a:gd name="T7" fmla="*/ 2 h 25"/>
                <a:gd name="T8" fmla="*/ 2 w 26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" y="15"/>
                  </a:moveTo>
                  <a:cubicBezTo>
                    <a:pt x="3" y="22"/>
                    <a:pt x="9" y="25"/>
                    <a:pt x="16" y="24"/>
                  </a:cubicBezTo>
                  <a:cubicBezTo>
                    <a:pt x="22" y="23"/>
                    <a:pt x="26" y="16"/>
                    <a:pt x="24" y="10"/>
                  </a:cubicBezTo>
                  <a:cubicBezTo>
                    <a:pt x="23" y="4"/>
                    <a:pt x="17" y="0"/>
                    <a:pt x="10" y="2"/>
                  </a:cubicBezTo>
                  <a:cubicBezTo>
                    <a:pt x="4" y="3"/>
                    <a:pt x="0" y="9"/>
                    <a:pt x="2" y="15"/>
                  </a:cubicBezTo>
                  <a:close/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şľíďè"/>
            <p:cNvSpPr/>
            <p:nvPr/>
          </p:nvSpPr>
          <p:spPr bwMode="auto">
            <a:xfrm>
              <a:off x="5908675" y="3751263"/>
              <a:ext cx="90488" cy="90488"/>
            </a:xfrm>
            <a:custGeom>
              <a:avLst/>
              <a:gdLst>
                <a:gd name="T0" fmla="*/ 1 w 25"/>
                <a:gd name="T1" fmla="*/ 15 h 25"/>
                <a:gd name="T2" fmla="*/ 15 w 25"/>
                <a:gd name="T3" fmla="*/ 24 h 25"/>
                <a:gd name="T4" fmla="*/ 24 w 25"/>
                <a:gd name="T5" fmla="*/ 10 h 25"/>
                <a:gd name="T6" fmla="*/ 10 w 25"/>
                <a:gd name="T7" fmla="*/ 2 h 25"/>
                <a:gd name="T8" fmla="*/ 1 w 25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1" y="15"/>
                  </a:moveTo>
                  <a:cubicBezTo>
                    <a:pt x="3" y="21"/>
                    <a:pt x="9" y="25"/>
                    <a:pt x="15" y="24"/>
                  </a:cubicBezTo>
                  <a:cubicBezTo>
                    <a:pt x="21" y="22"/>
                    <a:pt x="25" y="16"/>
                    <a:pt x="24" y="10"/>
                  </a:cubicBezTo>
                  <a:cubicBezTo>
                    <a:pt x="22" y="4"/>
                    <a:pt x="16" y="0"/>
                    <a:pt x="10" y="2"/>
                  </a:cubicBezTo>
                  <a:cubicBezTo>
                    <a:pt x="4" y="3"/>
                    <a:pt x="0" y="9"/>
                    <a:pt x="1" y="15"/>
                  </a:cubicBezTo>
                  <a:close/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iṩḻiḓé"/>
            <p:cNvSpPr/>
            <p:nvPr/>
          </p:nvSpPr>
          <p:spPr bwMode="auto">
            <a:xfrm>
              <a:off x="7070725" y="3132138"/>
              <a:ext cx="311150" cy="309563"/>
            </a:xfrm>
            <a:custGeom>
              <a:avLst/>
              <a:gdLst>
                <a:gd name="T0" fmla="*/ 5 w 86"/>
                <a:gd name="T1" fmla="*/ 52 h 86"/>
                <a:gd name="T2" fmla="*/ 52 w 86"/>
                <a:gd name="T3" fmla="*/ 81 h 86"/>
                <a:gd name="T4" fmla="*/ 81 w 86"/>
                <a:gd name="T5" fmla="*/ 34 h 86"/>
                <a:gd name="T6" fmla="*/ 35 w 86"/>
                <a:gd name="T7" fmla="*/ 5 h 86"/>
                <a:gd name="T8" fmla="*/ 5 w 86"/>
                <a:gd name="T9" fmla="*/ 5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5" y="52"/>
                  </a:moveTo>
                  <a:cubicBezTo>
                    <a:pt x="10" y="73"/>
                    <a:pt x="31" y="86"/>
                    <a:pt x="52" y="81"/>
                  </a:cubicBezTo>
                  <a:cubicBezTo>
                    <a:pt x="73" y="76"/>
                    <a:pt x="86" y="55"/>
                    <a:pt x="81" y="34"/>
                  </a:cubicBezTo>
                  <a:cubicBezTo>
                    <a:pt x="77" y="13"/>
                    <a:pt x="56" y="0"/>
                    <a:pt x="35" y="5"/>
                  </a:cubicBezTo>
                  <a:cubicBezTo>
                    <a:pt x="14" y="10"/>
                    <a:pt x="0" y="31"/>
                    <a:pt x="5" y="5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íṡļíďe"/>
            <p:cNvSpPr/>
            <p:nvPr/>
          </p:nvSpPr>
          <p:spPr bwMode="auto">
            <a:xfrm>
              <a:off x="8039100" y="2687638"/>
              <a:ext cx="150813" cy="255588"/>
            </a:xfrm>
            <a:custGeom>
              <a:avLst/>
              <a:gdLst>
                <a:gd name="T0" fmla="*/ 22 w 42"/>
                <a:gd name="T1" fmla="*/ 70 h 71"/>
                <a:gd name="T2" fmla="*/ 35 w 42"/>
                <a:gd name="T3" fmla="*/ 67 h 71"/>
                <a:gd name="T4" fmla="*/ 41 w 42"/>
                <a:gd name="T5" fmla="*/ 58 h 71"/>
                <a:gd name="T6" fmla="*/ 29 w 42"/>
                <a:gd name="T7" fmla="*/ 7 h 71"/>
                <a:gd name="T8" fmla="*/ 20 w 42"/>
                <a:gd name="T9" fmla="*/ 1 h 71"/>
                <a:gd name="T10" fmla="*/ 7 w 42"/>
                <a:gd name="T11" fmla="*/ 4 h 71"/>
                <a:gd name="T12" fmla="*/ 1 w 42"/>
                <a:gd name="T13" fmla="*/ 13 h 71"/>
                <a:gd name="T14" fmla="*/ 13 w 42"/>
                <a:gd name="T15" fmla="*/ 64 h 71"/>
                <a:gd name="T16" fmla="*/ 22 w 42"/>
                <a:gd name="T17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71">
                  <a:moveTo>
                    <a:pt x="22" y="70"/>
                  </a:moveTo>
                  <a:cubicBezTo>
                    <a:pt x="35" y="67"/>
                    <a:pt x="35" y="67"/>
                    <a:pt x="35" y="67"/>
                  </a:cubicBezTo>
                  <a:cubicBezTo>
                    <a:pt x="39" y="66"/>
                    <a:pt x="42" y="62"/>
                    <a:pt x="41" y="5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3"/>
                    <a:pt x="24" y="0"/>
                    <a:pt x="20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9"/>
                    <a:pt x="1" y="1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8"/>
                    <a:pt x="18" y="71"/>
                    <a:pt x="22" y="7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îṧļïḓè"/>
            <p:cNvSpPr/>
            <p:nvPr/>
          </p:nvSpPr>
          <p:spPr bwMode="auto">
            <a:xfrm>
              <a:off x="7515225" y="3019426"/>
              <a:ext cx="473075" cy="166688"/>
            </a:xfrm>
            <a:custGeom>
              <a:avLst/>
              <a:gdLst>
                <a:gd name="T0" fmla="*/ 119 w 131"/>
                <a:gd name="T1" fmla="*/ 0 h 46"/>
                <a:gd name="T2" fmla="*/ 117 w 131"/>
                <a:gd name="T3" fmla="*/ 0 h 46"/>
                <a:gd name="T4" fmla="*/ 9 w 131"/>
                <a:gd name="T5" fmla="*/ 25 h 46"/>
                <a:gd name="T6" fmla="*/ 1 w 131"/>
                <a:gd name="T7" fmla="*/ 38 h 46"/>
                <a:gd name="T8" fmla="*/ 12 w 131"/>
                <a:gd name="T9" fmla="*/ 46 h 46"/>
                <a:gd name="T10" fmla="*/ 14 w 131"/>
                <a:gd name="T11" fmla="*/ 46 h 46"/>
                <a:gd name="T12" fmla="*/ 122 w 131"/>
                <a:gd name="T13" fmla="*/ 21 h 46"/>
                <a:gd name="T14" fmla="*/ 130 w 131"/>
                <a:gd name="T15" fmla="*/ 8 h 46"/>
                <a:gd name="T16" fmla="*/ 119 w 131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46">
                  <a:moveTo>
                    <a:pt x="119" y="0"/>
                  </a:moveTo>
                  <a:cubicBezTo>
                    <a:pt x="118" y="0"/>
                    <a:pt x="117" y="0"/>
                    <a:pt x="117" y="0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3" y="26"/>
                    <a:pt x="0" y="32"/>
                    <a:pt x="1" y="38"/>
                  </a:cubicBezTo>
                  <a:cubicBezTo>
                    <a:pt x="2" y="43"/>
                    <a:pt x="7" y="46"/>
                    <a:pt x="12" y="46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7" y="20"/>
                    <a:pt x="131" y="14"/>
                    <a:pt x="130" y="8"/>
                  </a:cubicBezTo>
                  <a:cubicBezTo>
                    <a:pt x="128" y="3"/>
                    <a:pt x="124" y="0"/>
                    <a:pt x="119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iṩḻîḍe"/>
            <p:cNvSpPr/>
            <p:nvPr/>
          </p:nvSpPr>
          <p:spPr bwMode="auto">
            <a:xfrm>
              <a:off x="5005388" y="3592513"/>
              <a:ext cx="476250" cy="169863"/>
            </a:xfrm>
            <a:custGeom>
              <a:avLst/>
              <a:gdLst>
                <a:gd name="T0" fmla="*/ 120 w 132"/>
                <a:gd name="T1" fmla="*/ 0 h 47"/>
                <a:gd name="T2" fmla="*/ 117 w 132"/>
                <a:gd name="T3" fmla="*/ 1 h 47"/>
                <a:gd name="T4" fmla="*/ 10 w 132"/>
                <a:gd name="T5" fmla="*/ 25 h 47"/>
                <a:gd name="T6" fmla="*/ 2 w 132"/>
                <a:gd name="T7" fmla="*/ 38 h 47"/>
                <a:gd name="T8" fmla="*/ 12 w 132"/>
                <a:gd name="T9" fmla="*/ 47 h 47"/>
                <a:gd name="T10" fmla="*/ 15 w 132"/>
                <a:gd name="T11" fmla="*/ 46 h 47"/>
                <a:gd name="T12" fmla="*/ 122 w 132"/>
                <a:gd name="T13" fmla="*/ 22 h 47"/>
                <a:gd name="T14" fmla="*/ 130 w 132"/>
                <a:gd name="T15" fmla="*/ 9 h 47"/>
                <a:gd name="T16" fmla="*/ 120 w 132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7">
                  <a:moveTo>
                    <a:pt x="120" y="0"/>
                  </a:moveTo>
                  <a:cubicBezTo>
                    <a:pt x="119" y="0"/>
                    <a:pt x="118" y="1"/>
                    <a:pt x="117" y="1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4" y="27"/>
                    <a:pt x="0" y="33"/>
                    <a:pt x="2" y="38"/>
                  </a:cubicBezTo>
                  <a:cubicBezTo>
                    <a:pt x="3" y="43"/>
                    <a:pt x="7" y="47"/>
                    <a:pt x="12" y="47"/>
                  </a:cubicBezTo>
                  <a:cubicBezTo>
                    <a:pt x="13" y="47"/>
                    <a:pt x="14" y="47"/>
                    <a:pt x="15" y="46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8" y="20"/>
                    <a:pt x="132" y="15"/>
                    <a:pt x="130" y="9"/>
                  </a:cubicBezTo>
                  <a:cubicBezTo>
                    <a:pt x="129" y="4"/>
                    <a:pt x="125" y="0"/>
                    <a:pt x="120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181" name="文本框 180"/>
          <p:cNvSpPr txBox="1"/>
          <p:nvPr/>
        </p:nvSpPr>
        <p:spPr>
          <a:xfrm>
            <a:off x="709545" y="1957218"/>
            <a:ext cx="27983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pi 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计算公式：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6670" y="1799590"/>
            <a:ext cx="1800860" cy="7131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9545" y="2573803"/>
            <a:ext cx="27983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ri 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计算公式：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670" y="2450465"/>
            <a:ext cx="4425950" cy="7315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9545" y="3229758"/>
            <a:ext cx="27983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ci 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计算公式：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670" y="3127375"/>
            <a:ext cx="4076700" cy="6032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870825" y="1799590"/>
            <a:ext cx="3345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 dirty="0">
                <a:solidFill>
                  <a:schemeClr val="bg2">
                    <a:lumMod val="50000"/>
                  </a:schemeClr>
                </a:solidFill>
              </a:rPr>
              <a:t>标题权重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</a:rPr>
              <a:t>：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</a:rPr>
              <a:t>ci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</a:rPr>
              <a:t>值的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</a:rPr>
              <a:t>1.5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</a:rPr>
              <a:t>倍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70" y="4035425"/>
            <a:ext cx="8665210" cy="209423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795" y="2522220"/>
            <a:ext cx="3155950" cy="961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五角星 48"/>
          <p:cNvSpPr/>
          <p:nvPr/>
        </p:nvSpPr>
        <p:spPr bwMode="auto">
          <a:xfrm>
            <a:off x="2851459" y="4740077"/>
            <a:ext cx="336428" cy="340782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 sz="2400"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41" name="五角星 40"/>
          <p:cNvSpPr/>
          <p:nvPr/>
        </p:nvSpPr>
        <p:spPr bwMode="auto">
          <a:xfrm>
            <a:off x="2851459" y="1878343"/>
            <a:ext cx="336428" cy="340782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 sz="2400"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36" name="五边形 1"/>
          <p:cNvSpPr/>
          <p:nvPr/>
        </p:nvSpPr>
        <p:spPr>
          <a:xfrm>
            <a:off x="0" y="259028"/>
            <a:ext cx="4216893" cy="1248139"/>
          </a:xfrm>
          <a:prstGeom prst="homePlate">
            <a:avLst/>
          </a:prstGeom>
          <a:solidFill>
            <a:srgbClr val="8A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7" name="矩形 3"/>
          <p:cNvSpPr>
            <a:spLocks noChangeArrowheads="1"/>
          </p:cNvSpPr>
          <p:nvPr/>
        </p:nvSpPr>
        <p:spPr bwMode="auto">
          <a:xfrm>
            <a:off x="155575" y="590550"/>
            <a:ext cx="4062095" cy="582295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语言模型（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unigram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）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709545" y="1957218"/>
            <a:ext cx="27983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P(t|Mc) 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计算公式：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9545" y="2572533"/>
            <a:ext cx="27983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P(t|Md) 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计算公式：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5" y="3187848"/>
            <a:ext cx="27983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P(q|Md) 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计算公式：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1505" y="1782445"/>
            <a:ext cx="2000250" cy="7073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05" y="2408555"/>
            <a:ext cx="2106930" cy="768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505" y="3014980"/>
            <a:ext cx="6730365" cy="7677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90" y="3803015"/>
            <a:ext cx="5775960" cy="13258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90" y="5080635"/>
            <a:ext cx="6377940" cy="16459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rcRect b="61364"/>
          <a:stretch>
            <a:fillRect/>
          </a:stretch>
        </p:blipFill>
        <p:spPr>
          <a:xfrm>
            <a:off x="6640830" y="1822450"/>
            <a:ext cx="3901440" cy="453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五角星 48"/>
          <p:cNvSpPr/>
          <p:nvPr/>
        </p:nvSpPr>
        <p:spPr bwMode="auto">
          <a:xfrm>
            <a:off x="2851459" y="4740077"/>
            <a:ext cx="336428" cy="340782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 sz="2400"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41" name="五角星 40"/>
          <p:cNvSpPr/>
          <p:nvPr/>
        </p:nvSpPr>
        <p:spPr bwMode="auto">
          <a:xfrm>
            <a:off x="2851459" y="1878343"/>
            <a:ext cx="336428" cy="340782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 sz="2400"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36" name="五边形 1"/>
          <p:cNvSpPr/>
          <p:nvPr/>
        </p:nvSpPr>
        <p:spPr>
          <a:xfrm>
            <a:off x="0" y="259028"/>
            <a:ext cx="4216893" cy="1248139"/>
          </a:xfrm>
          <a:prstGeom prst="homePlate">
            <a:avLst/>
          </a:prstGeom>
          <a:solidFill>
            <a:srgbClr val="8A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7" name="矩形 3"/>
          <p:cNvSpPr>
            <a:spLocks noChangeArrowheads="1"/>
          </p:cNvSpPr>
          <p:nvPr/>
        </p:nvSpPr>
        <p:spPr bwMode="auto">
          <a:xfrm>
            <a:off x="155575" y="590550"/>
            <a:ext cx="4673600" cy="582295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语言模型（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bigram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）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0665" y="4416573"/>
            <a:ext cx="27983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条件概率计算公式：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2335" y="4044315"/>
            <a:ext cx="3850005" cy="11423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0" y="5236210"/>
            <a:ext cx="8945880" cy="13385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" y="2172970"/>
            <a:ext cx="7056120" cy="9753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0895" y="1647825"/>
            <a:ext cx="4694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计算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Mc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、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Md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的方式与一元同理：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90" y="3148330"/>
            <a:ext cx="8039735" cy="98615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51625" y="520700"/>
            <a:ext cx="47713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 dirty="0">
                <a:solidFill>
                  <a:schemeClr val="bg2">
                    <a:lumMod val="50000"/>
                  </a:schemeClr>
                </a:solidFill>
                <a:sym typeface="+mn-ea"/>
              </a:rPr>
              <a:t>按 两个(相邻)字 作为一个 Biterm，重新构建一个倒排索引结构，计算Biterm的词频，再计算条件概率。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rcRect t="69156"/>
          <a:stretch>
            <a:fillRect/>
          </a:stretch>
        </p:blipFill>
        <p:spPr>
          <a:xfrm>
            <a:off x="7969885" y="1658620"/>
            <a:ext cx="3901440" cy="361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1"/>
          <p:cNvSpPr/>
          <p:nvPr/>
        </p:nvSpPr>
        <p:spPr>
          <a:xfrm>
            <a:off x="0" y="259028"/>
            <a:ext cx="4216893" cy="1248139"/>
          </a:xfrm>
          <a:prstGeom prst="homePlate">
            <a:avLst/>
          </a:prstGeom>
          <a:solidFill>
            <a:srgbClr val="8A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flipH="1">
            <a:off x="4871094" y="4128702"/>
            <a:ext cx="425207" cy="445754"/>
            <a:chOff x="7002627" y="828237"/>
            <a:chExt cx="444697" cy="466185"/>
          </a:xfrm>
          <a:solidFill>
            <a:srgbClr val="FEFEFE"/>
          </a:solidFill>
          <a:effectLst/>
        </p:grpSpPr>
        <p:sp>
          <p:nvSpPr>
            <p:cNvPr id="15" name="Freeform 11"/>
            <p:cNvSpPr/>
            <p:nvPr/>
          </p:nvSpPr>
          <p:spPr bwMode="auto">
            <a:xfrm>
              <a:off x="7133420" y="1073942"/>
              <a:ext cx="88753" cy="87818"/>
            </a:xfrm>
            <a:custGeom>
              <a:avLst/>
              <a:gdLst>
                <a:gd name="T0" fmla="*/ 24 w 40"/>
                <a:gd name="T1" fmla="*/ 1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39 w 40"/>
                <a:gd name="T11" fmla="*/ 15 h 40"/>
                <a:gd name="T12" fmla="*/ 15 w 40"/>
                <a:gd name="T13" fmla="*/ 26 h 40"/>
                <a:gd name="T14" fmla="*/ 24 w 40"/>
                <a:gd name="T15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24" y="1"/>
                  </a:moveTo>
                  <a:cubicBezTo>
                    <a:pt x="23" y="1"/>
                    <a:pt x="2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18"/>
                    <a:pt x="40" y="17"/>
                    <a:pt x="39" y="15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7002627" y="943149"/>
              <a:ext cx="351273" cy="351273"/>
            </a:xfrm>
            <a:custGeom>
              <a:avLst/>
              <a:gdLst>
                <a:gd name="T0" fmla="*/ 131 w 159"/>
                <a:gd name="T1" fmla="*/ 41 h 159"/>
                <a:gd name="T2" fmla="*/ 144 w 159"/>
                <a:gd name="T3" fmla="*/ 79 h 159"/>
                <a:gd name="T4" fmla="*/ 79 w 159"/>
                <a:gd name="T5" fmla="*/ 144 h 159"/>
                <a:gd name="T6" fmla="*/ 15 w 159"/>
                <a:gd name="T7" fmla="*/ 79 h 159"/>
                <a:gd name="T8" fmla="*/ 79 w 159"/>
                <a:gd name="T9" fmla="*/ 15 h 159"/>
                <a:gd name="T10" fmla="*/ 112 w 159"/>
                <a:gd name="T11" fmla="*/ 24 h 159"/>
                <a:gd name="T12" fmla="*/ 122 w 159"/>
                <a:gd name="T13" fmla="*/ 13 h 159"/>
                <a:gd name="T14" fmla="*/ 79 w 159"/>
                <a:gd name="T15" fmla="*/ 0 h 159"/>
                <a:gd name="T16" fmla="*/ 0 w 159"/>
                <a:gd name="T17" fmla="*/ 79 h 159"/>
                <a:gd name="T18" fmla="*/ 79 w 159"/>
                <a:gd name="T19" fmla="*/ 159 h 159"/>
                <a:gd name="T20" fmla="*/ 159 w 159"/>
                <a:gd name="T21" fmla="*/ 79 h 159"/>
                <a:gd name="T22" fmla="*/ 141 w 159"/>
                <a:gd name="T23" fmla="*/ 30 h 159"/>
                <a:gd name="T24" fmla="*/ 131 w 159"/>
                <a:gd name="T25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159">
                  <a:moveTo>
                    <a:pt x="131" y="41"/>
                  </a:moveTo>
                  <a:cubicBezTo>
                    <a:pt x="139" y="52"/>
                    <a:pt x="144" y="65"/>
                    <a:pt x="144" y="79"/>
                  </a:cubicBezTo>
                  <a:cubicBezTo>
                    <a:pt x="144" y="115"/>
                    <a:pt x="115" y="144"/>
                    <a:pt x="79" y="144"/>
                  </a:cubicBezTo>
                  <a:cubicBezTo>
                    <a:pt x="44" y="144"/>
                    <a:pt x="15" y="115"/>
                    <a:pt x="15" y="79"/>
                  </a:cubicBezTo>
                  <a:cubicBezTo>
                    <a:pt x="15" y="44"/>
                    <a:pt x="44" y="15"/>
                    <a:pt x="79" y="15"/>
                  </a:cubicBezTo>
                  <a:cubicBezTo>
                    <a:pt x="91" y="15"/>
                    <a:pt x="103" y="18"/>
                    <a:pt x="112" y="2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0" y="5"/>
                    <a:pt x="95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  <a:cubicBezTo>
                    <a:pt x="123" y="159"/>
                    <a:pt x="159" y="123"/>
                    <a:pt x="159" y="79"/>
                  </a:cubicBezTo>
                  <a:cubicBezTo>
                    <a:pt x="159" y="61"/>
                    <a:pt x="152" y="43"/>
                    <a:pt x="141" y="30"/>
                  </a:cubicBezTo>
                  <a:lnTo>
                    <a:pt x="1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7177329" y="1049652"/>
              <a:ext cx="66331" cy="68199"/>
            </a:xfrm>
            <a:custGeom>
              <a:avLst/>
              <a:gdLst>
                <a:gd name="T0" fmla="*/ 71 w 71"/>
                <a:gd name="T1" fmla="*/ 30 h 73"/>
                <a:gd name="T2" fmla="*/ 38 w 71"/>
                <a:gd name="T3" fmla="*/ 0 h 73"/>
                <a:gd name="T4" fmla="*/ 19 w 71"/>
                <a:gd name="T5" fmla="*/ 19 h 73"/>
                <a:gd name="T6" fmla="*/ 0 w 71"/>
                <a:gd name="T7" fmla="*/ 73 h 73"/>
                <a:gd name="T8" fmla="*/ 55 w 71"/>
                <a:gd name="T9" fmla="*/ 49 h 73"/>
                <a:gd name="T10" fmla="*/ 71 w 71"/>
                <a:gd name="T11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3">
                  <a:moveTo>
                    <a:pt x="71" y="30"/>
                  </a:moveTo>
                  <a:lnTo>
                    <a:pt x="38" y="0"/>
                  </a:lnTo>
                  <a:lnTo>
                    <a:pt x="19" y="19"/>
                  </a:lnTo>
                  <a:lnTo>
                    <a:pt x="0" y="73"/>
                  </a:lnTo>
                  <a:lnTo>
                    <a:pt x="55" y="49"/>
                  </a:lnTo>
                  <a:lnTo>
                    <a:pt x="7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7219370" y="916990"/>
              <a:ext cx="143873" cy="152281"/>
            </a:xfrm>
            <a:custGeom>
              <a:avLst/>
              <a:gdLst>
                <a:gd name="T0" fmla="*/ 121 w 154"/>
                <a:gd name="T1" fmla="*/ 0 h 163"/>
                <a:gd name="T2" fmla="*/ 0 w 154"/>
                <a:gd name="T3" fmla="*/ 132 h 163"/>
                <a:gd name="T4" fmla="*/ 33 w 154"/>
                <a:gd name="T5" fmla="*/ 163 h 163"/>
                <a:gd name="T6" fmla="*/ 154 w 154"/>
                <a:gd name="T7" fmla="*/ 31 h 163"/>
                <a:gd name="T8" fmla="*/ 121 w 154"/>
                <a:gd name="T9" fmla="*/ 35 h 163"/>
                <a:gd name="T10" fmla="*/ 121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21" y="0"/>
                  </a:moveTo>
                  <a:lnTo>
                    <a:pt x="0" y="132"/>
                  </a:lnTo>
                  <a:lnTo>
                    <a:pt x="33" y="163"/>
                  </a:lnTo>
                  <a:lnTo>
                    <a:pt x="154" y="31"/>
                  </a:lnTo>
                  <a:lnTo>
                    <a:pt x="121" y="35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7338952" y="883357"/>
              <a:ext cx="56988" cy="59791"/>
            </a:xfrm>
            <a:custGeom>
              <a:avLst/>
              <a:gdLst>
                <a:gd name="T0" fmla="*/ 14 w 61"/>
                <a:gd name="T1" fmla="*/ 48 h 64"/>
                <a:gd name="T2" fmla="*/ 14 w 61"/>
                <a:gd name="T3" fmla="*/ 12 h 64"/>
                <a:gd name="T4" fmla="*/ 0 w 61"/>
                <a:gd name="T5" fmla="*/ 0 h 64"/>
                <a:gd name="T6" fmla="*/ 0 w 61"/>
                <a:gd name="T7" fmla="*/ 0 h 64"/>
                <a:gd name="T8" fmla="*/ 0 w 61"/>
                <a:gd name="T9" fmla="*/ 64 h 64"/>
                <a:gd name="T10" fmla="*/ 61 w 61"/>
                <a:gd name="T11" fmla="*/ 55 h 64"/>
                <a:gd name="T12" fmla="*/ 61 w 61"/>
                <a:gd name="T13" fmla="*/ 55 h 64"/>
                <a:gd name="T14" fmla="*/ 50 w 61"/>
                <a:gd name="T15" fmla="*/ 43 h 64"/>
                <a:gd name="T16" fmla="*/ 14 w 61"/>
                <a:gd name="T1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4">
                  <a:moveTo>
                    <a:pt x="14" y="48"/>
                  </a:move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1" y="55"/>
                  </a:lnTo>
                  <a:lnTo>
                    <a:pt x="61" y="55"/>
                  </a:lnTo>
                  <a:lnTo>
                    <a:pt x="50" y="43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7363242" y="855330"/>
              <a:ext cx="59791" cy="61660"/>
            </a:xfrm>
            <a:custGeom>
              <a:avLst/>
              <a:gdLst>
                <a:gd name="T0" fmla="*/ 14 w 64"/>
                <a:gd name="T1" fmla="*/ 49 h 66"/>
                <a:gd name="T2" fmla="*/ 14 w 64"/>
                <a:gd name="T3" fmla="*/ 11 h 66"/>
                <a:gd name="T4" fmla="*/ 2 w 64"/>
                <a:gd name="T5" fmla="*/ 0 h 66"/>
                <a:gd name="T6" fmla="*/ 2 w 64"/>
                <a:gd name="T7" fmla="*/ 0 h 66"/>
                <a:gd name="T8" fmla="*/ 0 w 64"/>
                <a:gd name="T9" fmla="*/ 66 h 66"/>
                <a:gd name="T10" fmla="*/ 64 w 64"/>
                <a:gd name="T11" fmla="*/ 56 h 66"/>
                <a:gd name="T12" fmla="*/ 64 w 64"/>
                <a:gd name="T13" fmla="*/ 56 h 66"/>
                <a:gd name="T14" fmla="*/ 50 w 64"/>
                <a:gd name="T15" fmla="*/ 44 h 66"/>
                <a:gd name="T16" fmla="*/ 14 w 64"/>
                <a:gd name="T17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6">
                  <a:moveTo>
                    <a:pt x="14" y="49"/>
                  </a:moveTo>
                  <a:lnTo>
                    <a:pt x="14" y="1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6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50" y="44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7067089" y="1009479"/>
              <a:ext cx="220480" cy="218612"/>
            </a:xfrm>
            <a:custGeom>
              <a:avLst/>
              <a:gdLst>
                <a:gd name="T0" fmla="*/ 50 w 100"/>
                <a:gd name="T1" fmla="*/ 0 h 99"/>
                <a:gd name="T2" fmla="*/ 0 w 100"/>
                <a:gd name="T3" fmla="*/ 49 h 99"/>
                <a:gd name="T4" fmla="*/ 50 w 100"/>
                <a:gd name="T5" fmla="*/ 99 h 99"/>
                <a:gd name="T6" fmla="*/ 100 w 100"/>
                <a:gd name="T7" fmla="*/ 49 h 99"/>
                <a:gd name="T8" fmla="*/ 92 w 100"/>
                <a:gd name="T9" fmla="*/ 22 h 99"/>
                <a:gd name="T10" fmla="*/ 83 w 100"/>
                <a:gd name="T11" fmla="*/ 32 h 99"/>
                <a:gd name="T12" fmla="*/ 81 w 100"/>
                <a:gd name="T13" fmla="*/ 34 h 99"/>
                <a:gd name="T14" fmla="*/ 85 w 100"/>
                <a:gd name="T15" fmla="*/ 49 h 99"/>
                <a:gd name="T16" fmla="*/ 50 w 100"/>
                <a:gd name="T17" fmla="*/ 84 h 99"/>
                <a:gd name="T18" fmla="*/ 15 w 100"/>
                <a:gd name="T19" fmla="*/ 49 h 99"/>
                <a:gd name="T20" fmla="*/ 50 w 100"/>
                <a:gd name="T21" fmla="*/ 15 h 99"/>
                <a:gd name="T22" fmla="*/ 62 w 100"/>
                <a:gd name="T23" fmla="*/ 17 h 99"/>
                <a:gd name="T24" fmla="*/ 64 w 100"/>
                <a:gd name="T25" fmla="*/ 14 h 99"/>
                <a:gd name="T26" fmla="*/ 73 w 100"/>
                <a:gd name="T27" fmla="*/ 5 h 99"/>
                <a:gd name="T28" fmla="*/ 50 w 100"/>
                <a:gd name="T2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9">
                  <a:moveTo>
                    <a:pt x="50" y="0"/>
                  </a:moveTo>
                  <a:cubicBezTo>
                    <a:pt x="23" y="0"/>
                    <a:pt x="0" y="22"/>
                    <a:pt x="0" y="49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49"/>
                  </a:cubicBezTo>
                  <a:cubicBezTo>
                    <a:pt x="100" y="39"/>
                    <a:pt x="97" y="30"/>
                    <a:pt x="92" y="2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9"/>
                    <a:pt x="85" y="44"/>
                    <a:pt x="85" y="49"/>
                  </a:cubicBezTo>
                  <a:cubicBezTo>
                    <a:pt x="85" y="69"/>
                    <a:pt x="69" y="84"/>
                    <a:pt x="50" y="84"/>
                  </a:cubicBezTo>
                  <a:cubicBezTo>
                    <a:pt x="31" y="84"/>
                    <a:pt x="15" y="69"/>
                    <a:pt x="15" y="49"/>
                  </a:cubicBezTo>
                  <a:cubicBezTo>
                    <a:pt x="15" y="30"/>
                    <a:pt x="31" y="15"/>
                    <a:pt x="50" y="15"/>
                  </a:cubicBezTo>
                  <a:cubicBezTo>
                    <a:pt x="54" y="15"/>
                    <a:pt x="59" y="15"/>
                    <a:pt x="62" y="17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6" y="2"/>
                    <a:pt x="58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7389401" y="828237"/>
              <a:ext cx="57923" cy="59791"/>
            </a:xfrm>
            <a:custGeom>
              <a:avLst/>
              <a:gdLst>
                <a:gd name="T0" fmla="*/ 50 w 62"/>
                <a:gd name="T1" fmla="*/ 43 h 64"/>
                <a:gd name="T2" fmla="*/ 15 w 62"/>
                <a:gd name="T3" fmla="*/ 47 h 64"/>
                <a:gd name="T4" fmla="*/ 15 w 62"/>
                <a:gd name="T5" fmla="*/ 12 h 64"/>
                <a:gd name="T6" fmla="*/ 0 w 62"/>
                <a:gd name="T7" fmla="*/ 0 h 64"/>
                <a:gd name="T8" fmla="*/ 0 w 62"/>
                <a:gd name="T9" fmla="*/ 0 h 64"/>
                <a:gd name="T10" fmla="*/ 0 w 62"/>
                <a:gd name="T11" fmla="*/ 64 h 64"/>
                <a:gd name="T12" fmla="*/ 62 w 62"/>
                <a:gd name="T13" fmla="*/ 55 h 64"/>
                <a:gd name="T14" fmla="*/ 62 w 62"/>
                <a:gd name="T15" fmla="*/ 55 h 64"/>
                <a:gd name="T16" fmla="*/ 50 w 62"/>
                <a:gd name="T17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4">
                  <a:moveTo>
                    <a:pt x="50" y="43"/>
                  </a:moveTo>
                  <a:lnTo>
                    <a:pt x="15" y="47"/>
                  </a:lnTo>
                  <a:lnTo>
                    <a:pt x="15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2" y="55"/>
                  </a:lnTo>
                  <a:lnTo>
                    <a:pt x="62" y="55"/>
                  </a:lnTo>
                  <a:lnTo>
                    <a:pt x="5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flipH="1">
            <a:off x="10191116" y="4173539"/>
            <a:ext cx="321004" cy="317692"/>
            <a:chOff x="6967126" y="4092464"/>
            <a:chExt cx="453105" cy="448433"/>
          </a:xfrm>
          <a:solidFill>
            <a:srgbClr val="FEFEFE"/>
          </a:solidFill>
          <a:effectLst/>
        </p:grpSpPr>
        <p:sp>
          <p:nvSpPr>
            <p:cNvPr id="30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flipH="1">
            <a:off x="4886287" y="2328346"/>
            <a:ext cx="334353" cy="359816"/>
            <a:chOff x="7005429" y="4859473"/>
            <a:chExt cx="466184" cy="501686"/>
          </a:xfrm>
          <a:solidFill>
            <a:srgbClr val="FEFEFE"/>
          </a:solidFill>
          <a:effectLst/>
        </p:grpSpPr>
        <p:sp>
          <p:nvSpPr>
            <p:cNvPr id="33" name="Freeform 154"/>
            <p:cNvSpPr/>
            <p:nvPr/>
          </p:nvSpPr>
          <p:spPr bwMode="auto">
            <a:xfrm>
              <a:off x="7146499" y="5285485"/>
              <a:ext cx="50449" cy="46712"/>
            </a:xfrm>
            <a:custGeom>
              <a:avLst/>
              <a:gdLst>
                <a:gd name="T0" fmla="*/ 16 w 23"/>
                <a:gd name="T1" fmla="*/ 0 h 21"/>
                <a:gd name="T2" fmla="*/ 16 w 23"/>
                <a:gd name="T3" fmla="*/ 4 h 21"/>
                <a:gd name="T4" fmla="*/ 19 w 23"/>
                <a:gd name="T5" fmla="*/ 11 h 21"/>
                <a:gd name="T6" fmla="*/ 10 w 23"/>
                <a:gd name="T7" fmla="*/ 17 h 21"/>
                <a:gd name="T8" fmla="*/ 4 w 23"/>
                <a:gd name="T9" fmla="*/ 9 h 21"/>
                <a:gd name="T10" fmla="*/ 6 w 23"/>
                <a:gd name="T11" fmla="*/ 5 h 21"/>
                <a:gd name="T12" fmla="*/ 6 w 23"/>
                <a:gd name="T13" fmla="*/ 0 h 21"/>
                <a:gd name="T14" fmla="*/ 0 w 23"/>
                <a:gd name="T15" fmla="*/ 10 h 21"/>
                <a:gd name="T16" fmla="*/ 11 w 23"/>
                <a:gd name="T17" fmla="*/ 21 h 21"/>
                <a:gd name="T18" fmla="*/ 23 w 23"/>
                <a:gd name="T19" fmla="*/ 10 h 21"/>
                <a:gd name="T20" fmla="*/ 16 w 23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4" name="Rectangle 155"/>
            <p:cNvSpPr>
              <a:spLocks noChangeArrowheads="1"/>
            </p:cNvSpPr>
            <p:nvPr/>
          </p:nvSpPr>
          <p:spPr bwMode="auto">
            <a:xfrm>
              <a:off x="7166118" y="5278945"/>
              <a:ext cx="9342" cy="326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5" name="Freeform 156"/>
            <p:cNvSpPr>
              <a:spLocks noEditPoints="1"/>
            </p:cNvSpPr>
            <p:nvPr/>
          </p:nvSpPr>
          <p:spPr bwMode="auto">
            <a:xfrm>
              <a:off x="7044667" y="4940751"/>
              <a:ext cx="260652" cy="260652"/>
            </a:xfrm>
            <a:custGeom>
              <a:avLst/>
              <a:gdLst>
                <a:gd name="T0" fmla="*/ 24 w 118"/>
                <a:gd name="T1" fmla="*/ 19 h 118"/>
                <a:gd name="T2" fmla="*/ 19 w 118"/>
                <a:gd name="T3" fmla="*/ 94 h 118"/>
                <a:gd name="T4" fmla="*/ 94 w 118"/>
                <a:gd name="T5" fmla="*/ 99 h 118"/>
                <a:gd name="T6" fmla="*/ 99 w 118"/>
                <a:gd name="T7" fmla="*/ 24 h 118"/>
                <a:gd name="T8" fmla="*/ 24 w 118"/>
                <a:gd name="T9" fmla="*/ 19 h 118"/>
                <a:gd name="T10" fmla="*/ 64 w 118"/>
                <a:gd name="T11" fmla="*/ 84 h 118"/>
                <a:gd name="T12" fmla="*/ 64 w 118"/>
                <a:gd name="T13" fmla="*/ 93 h 118"/>
                <a:gd name="T14" fmla="*/ 56 w 118"/>
                <a:gd name="T15" fmla="*/ 93 h 118"/>
                <a:gd name="T16" fmla="*/ 56 w 118"/>
                <a:gd name="T17" fmla="*/ 85 h 118"/>
                <a:gd name="T18" fmla="*/ 41 w 118"/>
                <a:gd name="T19" fmla="*/ 81 h 118"/>
                <a:gd name="T20" fmla="*/ 43 w 118"/>
                <a:gd name="T21" fmla="*/ 71 h 118"/>
                <a:gd name="T22" fmla="*/ 58 w 118"/>
                <a:gd name="T23" fmla="*/ 75 h 118"/>
                <a:gd name="T24" fmla="*/ 66 w 118"/>
                <a:gd name="T25" fmla="*/ 70 h 118"/>
                <a:gd name="T26" fmla="*/ 57 w 118"/>
                <a:gd name="T27" fmla="*/ 62 h 118"/>
                <a:gd name="T28" fmla="*/ 41 w 118"/>
                <a:gd name="T29" fmla="*/ 46 h 118"/>
                <a:gd name="T30" fmla="*/ 56 w 118"/>
                <a:gd name="T31" fmla="*/ 31 h 118"/>
                <a:gd name="T32" fmla="*/ 56 w 118"/>
                <a:gd name="T33" fmla="*/ 23 h 118"/>
                <a:gd name="T34" fmla="*/ 64 w 118"/>
                <a:gd name="T35" fmla="*/ 23 h 118"/>
                <a:gd name="T36" fmla="*/ 64 w 118"/>
                <a:gd name="T37" fmla="*/ 30 h 118"/>
                <a:gd name="T38" fmla="*/ 77 w 118"/>
                <a:gd name="T39" fmla="*/ 33 h 118"/>
                <a:gd name="T40" fmla="*/ 74 w 118"/>
                <a:gd name="T41" fmla="*/ 43 h 118"/>
                <a:gd name="T42" fmla="*/ 62 w 118"/>
                <a:gd name="T43" fmla="*/ 40 h 118"/>
                <a:gd name="T44" fmla="*/ 55 w 118"/>
                <a:gd name="T45" fmla="*/ 45 h 118"/>
                <a:gd name="T46" fmla="*/ 65 w 118"/>
                <a:gd name="T47" fmla="*/ 52 h 118"/>
                <a:gd name="T48" fmla="*/ 79 w 118"/>
                <a:gd name="T49" fmla="*/ 69 h 118"/>
                <a:gd name="T50" fmla="*/ 64 w 118"/>
                <a:gd name="T51" fmla="*/ 8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6" name="Freeform 157"/>
            <p:cNvSpPr>
              <a:spLocks noEditPoints="1"/>
            </p:cNvSpPr>
            <p:nvPr/>
          </p:nvSpPr>
          <p:spPr bwMode="auto">
            <a:xfrm>
              <a:off x="7005429" y="4859473"/>
              <a:ext cx="338194" cy="501686"/>
            </a:xfrm>
            <a:custGeom>
              <a:avLst/>
              <a:gdLst>
                <a:gd name="T0" fmla="*/ 138 w 153"/>
                <a:gd name="T1" fmla="*/ 177 h 227"/>
                <a:gd name="T2" fmla="*/ 16 w 153"/>
                <a:gd name="T3" fmla="*/ 177 h 227"/>
                <a:gd name="T4" fmla="*/ 16 w 153"/>
                <a:gd name="T5" fmla="*/ 16 h 227"/>
                <a:gd name="T6" fmla="*/ 138 w 153"/>
                <a:gd name="T7" fmla="*/ 16 h 227"/>
                <a:gd name="T8" fmla="*/ 138 w 153"/>
                <a:gd name="T9" fmla="*/ 103 h 227"/>
                <a:gd name="T10" fmla="*/ 139 w 153"/>
                <a:gd name="T11" fmla="*/ 102 h 227"/>
                <a:gd name="T12" fmla="*/ 153 w 153"/>
                <a:gd name="T13" fmla="*/ 94 h 227"/>
                <a:gd name="T14" fmla="*/ 153 w 153"/>
                <a:gd name="T15" fmla="*/ 13 h 227"/>
                <a:gd name="T16" fmla="*/ 141 w 153"/>
                <a:gd name="T17" fmla="*/ 0 h 227"/>
                <a:gd name="T18" fmla="*/ 12 w 153"/>
                <a:gd name="T19" fmla="*/ 0 h 227"/>
                <a:gd name="T20" fmla="*/ 0 w 153"/>
                <a:gd name="T21" fmla="*/ 13 h 227"/>
                <a:gd name="T22" fmla="*/ 0 w 153"/>
                <a:gd name="T23" fmla="*/ 215 h 227"/>
                <a:gd name="T24" fmla="*/ 12 w 153"/>
                <a:gd name="T25" fmla="*/ 227 h 227"/>
                <a:gd name="T26" fmla="*/ 141 w 153"/>
                <a:gd name="T27" fmla="*/ 227 h 227"/>
                <a:gd name="T28" fmla="*/ 153 w 153"/>
                <a:gd name="T29" fmla="*/ 215 h 227"/>
                <a:gd name="T30" fmla="*/ 153 w 153"/>
                <a:gd name="T31" fmla="*/ 176 h 227"/>
                <a:gd name="T32" fmla="*/ 138 w 153"/>
                <a:gd name="T33" fmla="*/ 166 h 227"/>
                <a:gd name="T34" fmla="*/ 138 w 153"/>
                <a:gd name="T35" fmla="*/ 177 h 227"/>
                <a:gd name="T36" fmla="*/ 75 w 153"/>
                <a:gd name="T37" fmla="*/ 221 h 227"/>
                <a:gd name="T38" fmla="*/ 56 w 153"/>
                <a:gd name="T39" fmla="*/ 201 h 227"/>
                <a:gd name="T40" fmla="*/ 75 w 153"/>
                <a:gd name="T41" fmla="*/ 182 h 227"/>
                <a:gd name="T42" fmla="*/ 95 w 153"/>
                <a:gd name="T43" fmla="*/ 201 h 227"/>
                <a:gd name="T44" fmla="*/ 75 w 153"/>
                <a:gd name="T45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  <p:sp>
          <p:nvSpPr>
            <p:cNvPr id="37" name="Freeform 158"/>
            <p:cNvSpPr>
              <a:spLocks noEditPoints="1"/>
            </p:cNvSpPr>
            <p:nvPr/>
          </p:nvSpPr>
          <p:spPr bwMode="auto">
            <a:xfrm>
              <a:off x="7281029" y="5062202"/>
              <a:ext cx="190584" cy="190584"/>
            </a:xfrm>
            <a:custGeom>
              <a:avLst/>
              <a:gdLst>
                <a:gd name="T0" fmla="*/ 72 w 86"/>
                <a:gd name="T1" fmla="*/ 17 h 86"/>
                <a:gd name="T2" fmla="*/ 18 w 86"/>
                <a:gd name="T3" fmla="*/ 14 h 86"/>
                <a:gd name="T4" fmla="*/ 14 w 86"/>
                <a:gd name="T5" fmla="*/ 68 h 86"/>
                <a:gd name="T6" fmla="*/ 69 w 86"/>
                <a:gd name="T7" fmla="*/ 72 h 86"/>
                <a:gd name="T8" fmla="*/ 72 w 86"/>
                <a:gd name="T9" fmla="*/ 17 h 86"/>
                <a:gd name="T10" fmla="*/ 46 w 86"/>
                <a:gd name="T11" fmla="*/ 63 h 86"/>
                <a:gd name="T12" fmla="*/ 46 w 86"/>
                <a:gd name="T13" fmla="*/ 70 h 86"/>
                <a:gd name="T14" fmla="*/ 40 w 86"/>
                <a:gd name="T15" fmla="*/ 70 h 86"/>
                <a:gd name="T16" fmla="*/ 40 w 86"/>
                <a:gd name="T17" fmla="*/ 64 h 86"/>
                <a:gd name="T18" fmla="*/ 28 w 86"/>
                <a:gd name="T19" fmla="*/ 61 h 86"/>
                <a:gd name="T20" fmla="*/ 30 w 86"/>
                <a:gd name="T21" fmla="*/ 53 h 86"/>
                <a:gd name="T22" fmla="*/ 41 w 86"/>
                <a:gd name="T23" fmla="*/ 56 h 86"/>
                <a:gd name="T24" fmla="*/ 48 w 86"/>
                <a:gd name="T25" fmla="*/ 52 h 86"/>
                <a:gd name="T26" fmla="*/ 41 w 86"/>
                <a:gd name="T27" fmla="*/ 46 h 86"/>
                <a:gd name="T28" fmla="*/ 29 w 86"/>
                <a:gd name="T29" fmla="*/ 34 h 86"/>
                <a:gd name="T30" fmla="*/ 40 w 86"/>
                <a:gd name="T31" fmla="*/ 22 h 86"/>
                <a:gd name="T32" fmla="*/ 40 w 86"/>
                <a:gd name="T33" fmla="*/ 15 h 86"/>
                <a:gd name="T34" fmla="*/ 47 w 86"/>
                <a:gd name="T35" fmla="*/ 15 h 86"/>
                <a:gd name="T36" fmla="*/ 47 w 86"/>
                <a:gd name="T37" fmla="*/ 21 h 86"/>
                <a:gd name="T38" fmla="*/ 56 w 86"/>
                <a:gd name="T39" fmla="*/ 23 h 86"/>
                <a:gd name="T40" fmla="*/ 54 w 86"/>
                <a:gd name="T41" fmla="*/ 31 h 86"/>
                <a:gd name="T42" fmla="*/ 45 w 86"/>
                <a:gd name="T43" fmla="*/ 29 h 86"/>
                <a:gd name="T44" fmla="*/ 39 w 86"/>
                <a:gd name="T45" fmla="*/ 32 h 86"/>
                <a:gd name="T46" fmla="*/ 47 w 86"/>
                <a:gd name="T47" fmla="*/ 38 h 86"/>
                <a:gd name="T48" fmla="*/ 58 w 86"/>
                <a:gd name="T49" fmla="*/ 51 h 86"/>
                <a:gd name="T50" fmla="*/ 46 w 86"/>
                <a:gd name="T51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2" tIns="45710" rIns="91422" bIns="4571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sz="1600">
                <a:solidFill>
                  <a:prstClr val="black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endParaRPr>
            </a:p>
          </p:txBody>
        </p:sp>
      </p:grpSp>
      <p:sp>
        <p:nvSpPr>
          <p:cNvPr id="41" name="文本框 48"/>
          <p:cNvSpPr txBox="1"/>
          <p:nvPr/>
        </p:nvSpPr>
        <p:spPr>
          <a:xfrm flipH="1">
            <a:off x="1403558" y="4106900"/>
            <a:ext cx="2855701" cy="9404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spc="300" dirty="0">
                <a:ln w="1270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单击添加标题</a:t>
            </a:r>
            <a:endParaRPr lang="zh-CN" altLang="en-US" sz="2000" spc="300" dirty="0">
              <a:ln w="12700" cmpd="sng">
                <a:noFill/>
                <a:prstDash val="solid"/>
                <a:miter lim="800000"/>
              </a:ln>
              <a:solidFill>
                <a:schemeClr val="bg1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  <a:p>
            <a:pPr lvl="0" algn="ctr">
              <a:lnSpc>
                <a:spcPct val="130000"/>
              </a:lnSpc>
            </a:pPr>
            <a:endParaRPr lang="en-US" altLang="zh-CN" sz="1045" b="1" dirty="0">
              <a:solidFill>
                <a:srgbClr val="FFFFFF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  <a:p>
            <a:pPr lvl="0" algn="ctr">
              <a:lnSpc>
                <a:spcPct val="130000"/>
              </a:lnSpc>
            </a:pPr>
            <a:endParaRPr sz="1200" dirty="0">
              <a:solidFill>
                <a:schemeClr val="tx2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43" name="矩形 3"/>
          <p:cNvSpPr>
            <a:spLocks noChangeArrowheads="1"/>
          </p:cNvSpPr>
          <p:nvPr/>
        </p:nvSpPr>
        <p:spPr bwMode="auto">
          <a:xfrm>
            <a:off x="155694" y="590713"/>
            <a:ext cx="2228850" cy="582295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top K 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算法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grpSp>
        <p:nvGrpSpPr>
          <p:cNvPr id="47" name="组合 4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9855114" y="4669271"/>
            <a:ext cx="1866656" cy="1673046"/>
            <a:chOff x="3279775" y="877888"/>
            <a:chExt cx="5632450" cy="5048251"/>
          </a:xfrm>
        </p:grpSpPr>
        <p:sp>
          <p:nvSpPr>
            <p:cNvPr id="51" name="ïsļíďè"/>
            <p:cNvSpPr/>
            <p:nvPr/>
          </p:nvSpPr>
          <p:spPr bwMode="auto">
            <a:xfrm>
              <a:off x="4225925" y="1465263"/>
              <a:ext cx="3808413" cy="3822700"/>
            </a:xfrm>
            <a:custGeom>
              <a:avLst/>
              <a:gdLst>
                <a:gd name="T0" fmla="*/ 514 w 1055"/>
                <a:gd name="T1" fmla="*/ 792 h 1060"/>
                <a:gd name="T2" fmla="*/ 534 w 1055"/>
                <a:gd name="T3" fmla="*/ 932 h 1060"/>
                <a:gd name="T4" fmla="*/ 732 w 1055"/>
                <a:gd name="T5" fmla="*/ 792 h 1060"/>
                <a:gd name="T6" fmla="*/ 458 w 1055"/>
                <a:gd name="T7" fmla="*/ 927 h 1060"/>
                <a:gd name="T8" fmla="*/ 837 w 1055"/>
                <a:gd name="T9" fmla="*/ 791 h 1060"/>
                <a:gd name="T10" fmla="*/ 740 w 1055"/>
                <a:gd name="T11" fmla="*/ 817 h 1060"/>
                <a:gd name="T12" fmla="*/ 594 w 1055"/>
                <a:gd name="T13" fmla="*/ 927 h 1060"/>
                <a:gd name="T14" fmla="*/ 526 w 1055"/>
                <a:gd name="T15" fmla="*/ 952 h 1060"/>
                <a:gd name="T16" fmla="*/ 216 w 1055"/>
                <a:gd name="T17" fmla="*/ 961 h 1060"/>
                <a:gd name="T18" fmla="*/ 193 w 1055"/>
                <a:gd name="T19" fmla="*/ 763 h 1060"/>
                <a:gd name="T20" fmla="*/ 514 w 1055"/>
                <a:gd name="T21" fmla="*/ 763 h 1060"/>
                <a:gd name="T22" fmla="*/ 514 w 1055"/>
                <a:gd name="T23" fmla="*/ 763 h 1060"/>
                <a:gd name="T24" fmla="*/ 668 w 1055"/>
                <a:gd name="T25" fmla="*/ 770 h 1060"/>
                <a:gd name="T26" fmla="*/ 689 w 1055"/>
                <a:gd name="T27" fmla="*/ 770 h 1060"/>
                <a:gd name="T28" fmla="*/ 719 w 1055"/>
                <a:gd name="T29" fmla="*/ 763 h 1060"/>
                <a:gd name="T30" fmla="*/ 725 w 1055"/>
                <a:gd name="T31" fmla="*/ 763 h 1060"/>
                <a:gd name="T32" fmla="*/ 733 w 1055"/>
                <a:gd name="T33" fmla="*/ 771 h 1060"/>
                <a:gd name="T34" fmla="*/ 765 w 1055"/>
                <a:gd name="T35" fmla="*/ 763 h 1060"/>
                <a:gd name="T36" fmla="*/ 764 w 1055"/>
                <a:gd name="T37" fmla="*/ 771 h 1060"/>
                <a:gd name="T38" fmla="*/ 770 w 1055"/>
                <a:gd name="T39" fmla="*/ 771 h 1060"/>
                <a:gd name="T40" fmla="*/ 736 w 1055"/>
                <a:gd name="T41" fmla="*/ 743 h 1060"/>
                <a:gd name="T42" fmla="*/ 22 w 1055"/>
                <a:gd name="T43" fmla="*/ 699 h 1060"/>
                <a:gd name="T44" fmla="*/ 336 w 1055"/>
                <a:gd name="T45" fmla="*/ 645 h 1060"/>
                <a:gd name="T46" fmla="*/ 147 w 1055"/>
                <a:gd name="T47" fmla="*/ 682 h 1060"/>
                <a:gd name="T48" fmla="*/ 514 w 1055"/>
                <a:gd name="T49" fmla="*/ 604 h 1060"/>
                <a:gd name="T50" fmla="*/ 468 w 1055"/>
                <a:gd name="T51" fmla="*/ 636 h 1060"/>
                <a:gd name="T52" fmla="*/ 355 w 1055"/>
                <a:gd name="T53" fmla="*/ 641 h 1060"/>
                <a:gd name="T54" fmla="*/ 704 w 1055"/>
                <a:gd name="T55" fmla="*/ 561 h 1060"/>
                <a:gd name="T56" fmla="*/ 704 w 1055"/>
                <a:gd name="T57" fmla="*/ 561 h 1060"/>
                <a:gd name="T58" fmla="*/ 697 w 1055"/>
                <a:gd name="T59" fmla="*/ 743 h 1060"/>
                <a:gd name="T60" fmla="*/ 873 w 1055"/>
                <a:gd name="T61" fmla="*/ 743 h 1060"/>
                <a:gd name="T62" fmla="*/ 918 w 1055"/>
                <a:gd name="T63" fmla="*/ 512 h 1060"/>
                <a:gd name="T64" fmla="*/ 1034 w 1055"/>
                <a:gd name="T65" fmla="*/ 493 h 1060"/>
                <a:gd name="T66" fmla="*/ 996 w 1055"/>
                <a:gd name="T67" fmla="*/ 773 h 1060"/>
                <a:gd name="T68" fmla="*/ 179 w 1055"/>
                <a:gd name="T69" fmla="*/ 297 h 1060"/>
                <a:gd name="T70" fmla="*/ 192 w 1055"/>
                <a:gd name="T71" fmla="*/ 510 h 1060"/>
                <a:gd name="T72" fmla="*/ 376 w 1055"/>
                <a:gd name="T73" fmla="*/ 297 h 1060"/>
                <a:gd name="T74" fmla="*/ 676 w 1055"/>
                <a:gd name="T75" fmla="*/ 297 h 1060"/>
                <a:gd name="T76" fmla="*/ 676 w 1055"/>
                <a:gd name="T77" fmla="*/ 297 h 1060"/>
                <a:gd name="T78" fmla="*/ 901 w 1055"/>
                <a:gd name="T79" fmla="*/ 347 h 1060"/>
                <a:gd name="T80" fmla="*/ 361 w 1055"/>
                <a:gd name="T81" fmla="*/ 277 h 1060"/>
                <a:gd name="T82" fmla="*/ 669 w 1055"/>
                <a:gd name="T83" fmla="*/ 217 h 1060"/>
                <a:gd name="T84" fmla="*/ 514 w 1055"/>
                <a:gd name="T85" fmla="*/ 108 h 1060"/>
                <a:gd name="T86" fmla="*/ 514 w 1055"/>
                <a:gd name="T87" fmla="*/ 108 h 1060"/>
                <a:gd name="T88" fmla="*/ 651 w 1055"/>
                <a:gd name="T89" fmla="*/ 225 h 1060"/>
                <a:gd name="T90" fmla="*/ 43 w 1055"/>
                <a:gd name="T91" fmla="*/ 481 h 1060"/>
                <a:gd name="T92" fmla="*/ 526 w 1055"/>
                <a:gd name="T93" fmla="*/ 88 h 1060"/>
                <a:gd name="T94" fmla="*/ 1012 w 1055"/>
                <a:gd name="T95" fmla="*/ 319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55" h="1060">
                  <a:moveTo>
                    <a:pt x="392" y="792"/>
                  </a:moveTo>
                  <a:cubicBezTo>
                    <a:pt x="395" y="800"/>
                    <a:pt x="398" y="808"/>
                    <a:pt x="402" y="815"/>
                  </a:cubicBezTo>
                  <a:cubicBezTo>
                    <a:pt x="433" y="884"/>
                    <a:pt x="472" y="925"/>
                    <a:pt x="514" y="932"/>
                  </a:cubicBezTo>
                  <a:cubicBezTo>
                    <a:pt x="514" y="792"/>
                    <a:pt x="514" y="792"/>
                    <a:pt x="514" y="792"/>
                  </a:cubicBezTo>
                  <a:cubicBezTo>
                    <a:pt x="473" y="792"/>
                    <a:pt x="432" y="792"/>
                    <a:pt x="392" y="792"/>
                  </a:cubicBezTo>
                  <a:moveTo>
                    <a:pt x="660" y="792"/>
                  </a:moveTo>
                  <a:cubicBezTo>
                    <a:pt x="619" y="792"/>
                    <a:pt x="577" y="792"/>
                    <a:pt x="534" y="792"/>
                  </a:cubicBezTo>
                  <a:cubicBezTo>
                    <a:pt x="534" y="932"/>
                    <a:pt x="534" y="932"/>
                    <a:pt x="534" y="932"/>
                  </a:cubicBezTo>
                  <a:cubicBezTo>
                    <a:pt x="577" y="928"/>
                    <a:pt x="619" y="887"/>
                    <a:pt x="651" y="815"/>
                  </a:cubicBezTo>
                  <a:cubicBezTo>
                    <a:pt x="654" y="807"/>
                    <a:pt x="657" y="800"/>
                    <a:pt x="660" y="792"/>
                  </a:cubicBezTo>
                  <a:moveTo>
                    <a:pt x="753" y="792"/>
                  </a:moveTo>
                  <a:cubicBezTo>
                    <a:pt x="746" y="792"/>
                    <a:pt x="739" y="792"/>
                    <a:pt x="732" y="792"/>
                  </a:cubicBezTo>
                  <a:cubicBezTo>
                    <a:pt x="742" y="809"/>
                    <a:pt x="742" y="809"/>
                    <a:pt x="742" y="809"/>
                  </a:cubicBezTo>
                  <a:cubicBezTo>
                    <a:pt x="753" y="792"/>
                    <a:pt x="753" y="792"/>
                    <a:pt x="753" y="792"/>
                  </a:cubicBezTo>
                  <a:moveTo>
                    <a:pt x="216" y="791"/>
                  </a:moveTo>
                  <a:cubicBezTo>
                    <a:pt x="277" y="862"/>
                    <a:pt x="362" y="911"/>
                    <a:pt x="458" y="927"/>
                  </a:cubicBezTo>
                  <a:cubicBezTo>
                    <a:pt x="430" y="905"/>
                    <a:pt x="405" y="870"/>
                    <a:pt x="384" y="823"/>
                  </a:cubicBezTo>
                  <a:cubicBezTo>
                    <a:pt x="379" y="813"/>
                    <a:pt x="375" y="803"/>
                    <a:pt x="371" y="792"/>
                  </a:cubicBezTo>
                  <a:cubicBezTo>
                    <a:pt x="317" y="792"/>
                    <a:pt x="265" y="792"/>
                    <a:pt x="216" y="791"/>
                  </a:cubicBezTo>
                  <a:moveTo>
                    <a:pt x="837" y="791"/>
                  </a:moveTo>
                  <a:cubicBezTo>
                    <a:pt x="812" y="791"/>
                    <a:pt x="786" y="792"/>
                    <a:pt x="760" y="792"/>
                  </a:cubicBezTo>
                  <a:cubicBezTo>
                    <a:pt x="745" y="817"/>
                    <a:pt x="745" y="817"/>
                    <a:pt x="745" y="817"/>
                  </a:cubicBezTo>
                  <a:cubicBezTo>
                    <a:pt x="744" y="817"/>
                    <a:pt x="743" y="818"/>
                    <a:pt x="742" y="818"/>
                  </a:cubicBezTo>
                  <a:cubicBezTo>
                    <a:pt x="741" y="818"/>
                    <a:pt x="740" y="817"/>
                    <a:pt x="740" y="817"/>
                  </a:cubicBezTo>
                  <a:cubicBezTo>
                    <a:pt x="725" y="792"/>
                    <a:pt x="725" y="792"/>
                    <a:pt x="725" y="792"/>
                  </a:cubicBezTo>
                  <a:cubicBezTo>
                    <a:pt x="710" y="792"/>
                    <a:pt x="696" y="792"/>
                    <a:pt x="681" y="792"/>
                  </a:cubicBezTo>
                  <a:cubicBezTo>
                    <a:pt x="677" y="803"/>
                    <a:pt x="673" y="813"/>
                    <a:pt x="669" y="823"/>
                  </a:cubicBezTo>
                  <a:cubicBezTo>
                    <a:pt x="648" y="870"/>
                    <a:pt x="622" y="905"/>
                    <a:pt x="594" y="927"/>
                  </a:cubicBezTo>
                  <a:cubicBezTo>
                    <a:pt x="691" y="911"/>
                    <a:pt x="776" y="862"/>
                    <a:pt x="837" y="791"/>
                  </a:cubicBezTo>
                  <a:moveTo>
                    <a:pt x="987" y="790"/>
                  </a:moveTo>
                  <a:cubicBezTo>
                    <a:pt x="949" y="790"/>
                    <a:pt x="908" y="791"/>
                    <a:pt x="863" y="791"/>
                  </a:cubicBezTo>
                  <a:cubicBezTo>
                    <a:pt x="784" y="889"/>
                    <a:pt x="662" y="952"/>
                    <a:pt x="526" y="952"/>
                  </a:cubicBezTo>
                  <a:cubicBezTo>
                    <a:pt x="390" y="952"/>
                    <a:pt x="269" y="889"/>
                    <a:pt x="190" y="791"/>
                  </a:cubicBezTo>
                  <a:cubicBezTo>
                    <a:pt x="171" y="791"/>
                    <a:pt x="154" y="791"/>
                    <a:pt x="136" y="791"/>
                  </a:cubicBezTo>
                  <a:cubicBezTo>
                    <a:pt x="176" y="809"/>
                    <a:pt x="207" y="845"/>
                    <a:pt x="218" y="891"/>
                  </a:cubicBezTo>
                  <a:cubicBezTo>
                    <a:pt x="223" y="915"/>
                    <a:pt x="222" y="939"/>
                    <a:pt x="216" y="961"/>
                  </a:cubicBezTo>
                  <a:cubicBezTo>
                    <a:pt x="303" y="1023"/>
                    <a:pt x="410" y="1060"/>
                    <a:pt x="525" y="1060"/>
                  </a:cubicBezTo>
                  <a:cubicBezTo>
                    <a:pt x="724" y="1060"/>
                    <a:pt x="897" y="951"/>
                    <a:pt x="987" y="790"/>
                  </a:cubicBezTo>
                  <a:moveTo>
                    <a:pt x="361" y="763"/>
                  </a:moveTo>
                  <a:cubicBezTo>
                    <a:pt x="193" y="763"/>
                    <a:pt x="193" y="763"/>
                    <a:pt x="193" y="763"/>
                  </a:cubicBezTo>
                  <a:cubicBezTo>
                    <a:pt x="195" y="766"/>
                    <a:pt x="197" y="768"/>
                    <a:pt x="199" y="771"/>
                  </a:cubicBezTo>
                  <a:cubicBezTo>
                    <a:pt x="251" y="771"/>
                    <a:pt x="306" y="771"/>
                    <a:pt x="364" y="770"/>
                  </a:cubicBezTo>
                  <a:cubicBezTo>
                    <a:pt x="363" y="768"/>
                    <a:pt x="362" y="765"/>
                    <a:pt x="361" y="763"/>
                  </a:cubicBezTo>
                  <a:moveTo>
                    <a:pt x="514" y="763"/>
                  </a:moveTo>
                  <a:cubicBezTo>
                    <a:pt x="382" y="763"/>
                    <a:pt x="382" y="763"/>
                    <a:pt x="382" y="763"/>
                  </a:cubicBezTo>
                  <a:cubicBezTo>
                    <a:pt x="383" y="765"/>
                    <a:pt x="384" y="768"/>
                    <a:pt x="385" y="770"/>
                  </a:cubicBezTo>
                  <a:cubicBezTo>
                    <a:pt x="427" y="770"/>
                    <a:pt x="470" y="770"/>
                    <a:pt x="514" y="770"/>
                  </a:cubicBezTo>
                  <a:cubicBezTo>
                    <a:pt x="514" y="763"/>
                    <a:pt x="514" y="763"/>
                    <a:pt x="514" y="763"/>
                  </a:cubicBezTo>
                  <a:moveTo>
                    <a:pt x="670" y="763"/>
                  </a:moveTo>
                  <a:cubicBezTo>
                    <a:pt x="534" y="763"/>
                    <a:pt x="534" y="763"/>
                    <a:pt x="534" y="763"/>
                  </a:cubicBezTo>
                  <a:cubicBezTo>
                    <a:pt x="534" y="770"/>
                    <a:pt x="534" y="770"/>
                    <a:pt x="534" y="770"/>
                  </a:cubicBezTo>
                  <a:cubicBezTo>
                    <a:pt x="580" y="770"/>
                    <a:pt x="625" y="770"/>
                    <a:pt x="668" y="770"/>
                  </a:cubicBezTo>
                  <a:cubicBezTo>
                    <a:pt x="669" y="768"/>
                    <a:pt x="670" y="765"/>
                    <a:pt x="670" y="763"/>
                  </a:cubicBezTo>
                  <a:moveTo>
                    <a:pt x="713" y="763"/>
                  </a:moveTo>
                  <a:cubicBezTo>
                    <a:pt x="691" y="763"/>
                    <a:pt x="691" y="763"/>
                    <a:pt x="691" y="763"/>
                  </a:cubicBezTo>
                  <a:cubicBezTo>
                    <a:pt x="690" y="765"/>
                    <a:pt x="690" y="768"/>
                    <a:pt x="689" y="770"/>
                  </a:cubicBezTo>
                  <a:cubicBezTo>
                    <a:pt x="697" y="770"/>
                    <a:pt x="706" y="770"/>
                    <a:pt x="714" y="771"/>
                  </a:cubicBezTo>
                  <a:cubicBezTo>
                    <a:pt x="713" y="768"/>
                    <a:pt x="713" y="765"/>
                    <a:pt x="713" y="763"/>
                  </a:cubicBezTo>
                  <a:moveTo>
                    <a:pt x="725" y="763"/>
                  </a:moveTo>
                  <a:cubicBezTo>
                    <a:pt x="719" y="763"/>
                    <a:pt x="719" y="763"/>
                    <a:pt x="719" y="763"/>
                  </a:cubicBezTo>
                  <a:cubicBezTo>
                    <a:pt x="719" y="765"/>
                    <a:pt x="719" y="768"/>
                    <a:pt x="720" y="771"/>
                  </a:cubicBezTo>
                  <a:cubicBezTo>
                    <a:pt x="722" y="771"/>
                    <a:pt x="724" y="771"/>
                    <a:pt x="726" y="771"/>
                  </a:cubicBezTo>
                  <a:cubicBezTo>
                    <a:pt x="726" y="769"/>
                    <a:pt x="725" y="767"/>
                    <a:pt x="725" y="765"/>
                  </a:cubicBezTo>
                  <a:cubicBezTo>
                    <a:pt x="725" y="764"/>
                    <a:pt x="725" y="764"/>
                    <a:pt x="725" y="763"/>
                  </a:cubicBezTo>
                  <a:moveTo>
                    <a:pt x="753" y="763"/>
                  </a:moveTo>
                  <a:cubicBezTo>
                    <a:pt x="731" y="763"/>
                    <a:pt x="731" y="763"/>
                    <a:pt x="731" y="763"/>
                  </a:cubicBezTo>
                  <a:cubicBezTo>
                    <a:pt x="731" y="764"/>
                    <a:pt x="731" y="764"/>
                    <a:pt x="731" y="765"/>
                  </a:cubicBezTo>
                  <a:cubicBezTo>
                    <a:pt x="731" y="767"/>
                    <a:pt x="732" y="769"/>
                    <a:pt x="733" y="771"/>
                  </a:cubicBezTo>
                  <a:cubicBezTo>
                    <a:pt x="739" y="771"/>
                    <a:pt x="745" y="771"/>
                    <a:pt x="751" y="771"/>
                  </a:cubicBezTo>
                  <a:cubicBezTo>
                    <a:pt x="752" y="769"/>
                    <a:pt x="753" y="767"/>
                    <a:pt x="753" y="765"/>
                  </a:cubicBezTo>
                  <a:cubicBezTo>
                    <a:pt x="753" y="764"/>
                    <a:pt x="753" y="764"/>
                    <a:pt x="753" y="763"/>
                  </a:cubicBezTo>
                  <a:moveTo>
                    <a:pt x="765" y="763"/>
                  </a:moveTo>
                  <a:cubicBezTo>
                    <a:pt x="759" y="763"/>
                    <a:pt x="759" y="763"/>
                    <a:pt x="759" y="763"/>
                  </a:cubicBezTo>
                  <a:cubicBezTo>
                    <a:pt x="759" y="764"/>
                    <a:pt x="759" y="764"/>
                    <a:pt x="759" y="765"/>
                  </a:cubicBezTo>
                  <a:cubicBezTo>
                    <a:pt x="759" y="767"/>
                    <a:pt x="759" y="769"/>
                    <a:pt x="758" y="771"/>
                  </a:cubicBezTo>
                  <a:cubicBezTo>
                    <a:pt x="760" y="771"/>
                    <a:pt x="762" y="771"/>
                    <a:pt x="764" y="771"/>
                  </a:cubicBezTo>
                  <a:cubicBezTo>
                    <a:pt x="765" y="768"/>
                    <a:pt x="765" y="766"/>
                    <a:pt x="765" y="763"/>
                  </a:cubicBezTo>
                  <a:moveTo>
                    <a:pt x="860" y="763"/>
                  </a:moveTo>
                  <a:cubicBezTo>
                    <a:pt x="771" y="763"/>
                    <a:pt x="771" y="763"/>
                    <a:pt x="771" y="763"/>
                  </a:cubicBezTo>
                  <a:cubicBezTo>
                    <a:pt x="771" y="766"/>
                    <a:pt x="771" y="768"/>
                    <a:pt x="770" y="771"/>
                  </a:cubicBezTo>
                  <a:cubicBezTo>
                    <a:pt x="799" y="771"/>
                    <a:pt x="827" y="771"/>
                    <a:pt x="853" y="771"/>
                  </a:cubicBezTo>
                  <a:cubicBezTo>
                    <a:pt x="855" y="769"/>
                    <a:pt x="858" y="766"/>
                    <a:pt x="860" y="763"/>
                  </a:cubicBezTo>
                  <a:moveTo>
                    <a:pt x="742" y="742"/>
                  </a:moveTo>
                  <a:cubicBezTo>
                    <a:pt x="740" y="742"/>
                    <a:pt x="738" y="743"/>
                    <a:pt x="736" y="743"/>
                  </a:cubicBezTo>
                  <a:cubicBezTo>
                    <a:pt x="749" y="743"/>
                    <a:pt x="749" y="743"/>
                    <a:pt x="749" y="743"/>
                  </a:cubicBezTo>
                  <a:cubicBezTo>
                    <a:pt x="746" y="743"/>
                    <a:pt x="744" y="742"/>
                    <a:pt x="742" y="742"/>
                  </a:cubicBezTo>
                  <a:moveTo>
                    <a:pt x="127" y="685"/>
                  </a:moveTo>
                  <a:cubicBezTo>
                    <a:pt x="90" y="691"/>
                    <a:pt x="54" y="696"/>
                    <a:pt x="22" y="699"/>
                  </a:cubicBezTo>
                  <a:cubicBezTo>
                    <a:pt x="31" y="724"/>
                    <a:pt x="41" y="749"/>
                    <a:pt x="53" y="773"/>
                  </a:cubicBezTo>
                  <a:cubicBezTo>
                    <a:pt x="91" y="772"/>
                    <a:pt x="131" y="772"/>
                    <a:pt x="175" y="771"/>
                  </a:cubicBezTo>
                  <a:cubicBezTo>
                    <a:pt x="156" y="745"/>
                    <a:pt x="139" y="716"/>
                    <a:pt x="127" y="685"/>
                  </a:cubicBezTo>
                  <a:moveTo>
                    <a:pt x="336" y="645"/>
                  </a:moveTo>
                  <a:cubicBezTo>
                    <a:pt x="219" y="672"/>
                    <a:pt x="219" y="672"/>
                    <a:pt x="219" y="672"/>
                  </a:cubicBezTo>
                  <a:cubicBezTo>
                    <a:pt x="215" y="673"/>
                    <a:pt x="211" y="673"/>
                    <a:pt x="207" y="673"/>
                  </a:cubicBezTo>
                  <a:cubicBezTo>
                    <a:pt x="204" y="673"/>
                    <a:pt x="201" y="673"/>
                    <a:pt x="197" y="673"/>
                  </a:cubicBezTo>
                  <a:cubicBezTo>
                    <a:pt x="180" y="676"/>
                    <a:pt x="163" y="679"/>
                    <a:pt x="147" y="682"/>
                  </a:cubicBezTo>
                  <a:cubicBezTo>
                    <a:pt x="156" y="703"/>
                    <a:pt x="167" y="724"/>
                    <a:pt x="179" y="743"/>
                  </a:cubicBezTo>
                  <a:cubicBezTo>
                    <a:pt x="356" y="743"/>
                    <a:pt x="356" y="743"/>
                    <a:pt x="356" y="743"/>
                  </a:cubicBezTo>
                  <a:cubicBezTo>
                    <a:pt x="347" y="712"/>
                    <a:pt x="341" y="680"/>
                    <a:pt x="336" y="645"/>
                  </a:cubicBezTo>
                  <a:moveTo>
                    <a:pt x="514" y="604"/>
                  </a:moveTo>
                  <a:cubicBezTo>
                    <a:pt x="452" y="618"/>
                    <a:pt x="452" y="618"/>
                    <a:pt x="452" y="618"/>
                  </a:cubicBezTo>
                  <a:cubicBezTo>
                    <a:pt x="470" y="630"/>
                    <a:pt x="470" y="630"/>
                    <a:pt x="470" y="630"/>
                  </a:cubicBezTo>
                  <a:cubicBezTo>
                    <a:pt x="472" y="631"/>
                    <a:pt x="472" y="633"/>
                    <a:pt x="471" y="635"/>
                  </a:cubicBezTo>
                  <a:cubicBezTo>
                    <a:pt x="471" y="636"/>
                    <a:pt x="469" y="636"/>
                    <a:pt x="468" y="636"/>
                  </a:cubicBezTo>
                  <a:cubicBezTo>
                    <a:pt x="468" y="636"/>
                    <a:pt x="467" y="636"/>
                    <a:pt x="466" y="636"/>
                  </a:cubicBezTo>
                  <a:cubicBezTo>
                    <a:pt x="444" y="621"/>
                    <a:pt x="444" y="621"/>
                    <a:pt x="444" y="621"/>
                  </a:cubicBezTo>
                  <a:cubicBezTo>
                    <a:pt x="443" y="621"/>
                    <a:pt x="443" y="621"/>
                    <a:pt x="443" y="621"/>
                  </a:cubicBezTo>
                  <a:cubicBezTo>
                    <a:pt x="355" y="641"/>
                    <a:pt x="355" y="641"/>
                    <a:pt x="355" y="641"/>
                  </a:cubicBezTo>
                  <a:cubicBezTo>
                    <a:pt x="360" y="677"/>
                    <a:pt x="367" y="711"/>
                    <a:pt x="376" y="743"/>
                  </a:cubicBezTo>
                  <a:cubicBezTo>
                    <a:pt x="514" y="743"/>
                    <a:pt x="514" y="743"/>
                    <a:pt x="514" y="743"/>
                  </a:cubicBezTo>
                  <a:cubicBezTo>
                    <a:pt x="514" y="604"/>
                    <a:pt x="514" y="604"/>
                    <a:pt x="514" y="604"/>
                  </a:cubicBezTo>
                  <a:moveTo>
                    <a:pt x="704" y="561"/>
                  </a:moveTo>
                  <a:cubicBezTo>
                    <a:pt x="534" y="600"/>
                    <a:pt x="534" y="600"/>
                    <a:pt x="534" y="600"/>
                  </a:cubicBezTo>
                  <a:cubicBezTo>
                    <a:pt x="534" y="743"/>
                    <a:pt x="534" y="743"/>
                    <a:pt x="534" y="743"/>
                  </a:cubicBezTo>
                  <a:cubicBezTo>
                    <a:pt x="676" y="743"/>
                    <a:pt x="676" y="743"/>
                    <a:pt x="676" y="743"/>
                  </a:cubicBezTo>
                  <a:cubicBezTo>
                    <a:pt x="692" y="688"/>
                    <a:pt x="702" y="626"/>
                    <a:pt x="704" y="561"/>
                  </a:cubicBezTo>
                  <a:moveTo>
                    <a:pt x="939" y="531"/>
                  </a:moveTo>
                  <a:cubicBezTo>
                    <a:pt x="832" y="531"/>
                    <a:pt x="832" y="531"/>
                    <a:pt x="832" y="531"/>
                  </a:cubicBezTo>
                  <a:cubicBezTo>
                    <a:pt x="724" y="556"/>
                    <a:pt x="724" y="556"/>
                    <a:pt x="724" y="556"/>
                  </a:cubicBezTo>
                  <a:cubicBezTo>
                    <a:pt x="722" y="623"/>
                    <a:pt x="712" y="687"/>
                    <a:pt x="697" y="743"/>
                  </a:cubicBezTo>
                  <a:cubicBezTo>
                    <a:pt x="724" y="743"/>
                    <a:pt x="724" y="743"/>
                    <a:pt x="724" y="743"/>
                  </a:cubicBezTo>
                  <a:cubicBezTo>
                    <a:pt x="729" y="739"/>
                    <a:pt x="736" y="736"/>
                    <a:pt x="742" y="736"/>
                  </a:cubicBezTo>
                  <a:cubicBezTo>
                    <a:pt x="749" y="736"/>
                    <a:pt x="755" y="739"/>
                    <a:pt x="761" y="743"/>
                  </a:cubicBezTo>
                  <a:cubicBezTo>
                    <a:pt x="873" y="743"/>
                    <a:pt x="873" y="743"/>
                    <a:pt x="873" y="743"/>
                  </a:cubicBezTo>
                  <a:cubicBezTo>
                    <a:pt x="913" y="682"/>
                    <a:pt x="937" y="609"/>
                    <a:pt x="939" y="531"/>
                  </a:cubicBezTo>
                  <a:moveTo>
                    <a:pt x="939" y="509"/>
                  </a:moveTo>
                  <a:cubicBezTo>
                    <a:pt x="934" y="509"/>
                    <a:pt x="930" y="510"/>
                    <a:pt x="925" y="510"/>
                  </a:cubicBezTo>
                  <a:cubicBezTo>
                    <a:pt x="918" y="512"/>
                    <a:pt x="918" y="512"/>
                    <a:pt x="918" y="512"/>
                  </a:cubicBezTo>
                  <a:cubicBezTo>
                    <a:pt x="939" y="512"/>
                    <a:pt x="939" y="512"/>
                    <a:pt x="939" y="512"/>
                  </a:cubicBezTo>
                  <a:cubicBezTo>
                    <a:pt x="939" y="511"/>
                    <a:pt x="939" y="510"/>
                    <a:pt x="939" y="509"/>
                  </a:cubicBezTo>
                  <a:moveTo>
                    <a:pt x="1054" y="488"/>
                  </a:moveTo>
                  <a:cubicBezTo>
                    <a:pt x="1047" y="490"/>
                    <a:pt x="1041" y="491"/>
                    <a:pt x="1034" y="493"/>
                  </a:cubicBezTo>
                  <a:cubicBezTo>
                    <a:pt x="1008" y="499"/>
                    <a:pt x="982" y="503"/>
                    <a:pt x="958" y="506"/>
                  </a:cubicBezTo>
                  <a:cubicBezTo>
                    <a:pt x="959" y="511"/>
                    <a:pt x="959" y="516"/>
                    <a:pt x="959" y="520"/>
                  </a:cubicBezTo>
                  <a:cubicBezTo>
                    <a:pt x="959" y="614"/>
                    <a:pt x="929" y="701"/>
                    <a:pt x="878" y="772"/>
                  </a:cubicBezTo>
                  <a:cubicBezTo>
                    <a:pt x="920" y="772"/>
                    <a:pt x="960" y="772"/>
                    <a:pt x="996" y="773"/>
                  </a:cubicBezTo>
                  <a:cubicBezTo>
                    <a:pt x="1034" y="700"/>
                    <a:pt x="1055" y="618"/>
                    <a:pt x="1055" y="530"/>
                  </a:cubicBezTo>
                  <a:cubicBezTo>
                    <a:pt x="1055" y="516"/>
                    <a:pt x="1055" y="502"/>
                    <a:pt x="1054" y="488"/>
                  </a:cubicBezTo>
                  <a:moveTo>
                    <a:pt x="356" y="297"/>
                  </a:moveTo>
                  <a:cubicBezTo>
                    <a:pt x="179" y="297"/>
                    <a:pt x="179" y="297"/>
                    <a:pt x="179" y="297"/>
                  </a:cubicBezTo>
                  <a:cubicBezTo>
                    <a:pt x="140" y="358"/>
                    <a:pt x="116" y="430"/>
                    <a:pt x="114" y="507"/>
                  </a:cubicBezTo>
                  <a:cubicBezTo>
                    <a:pt x="126" y="510"/>
                    <a:pt x="138" y="511"/>
                    <a:pt x="148" y="512"/>
                  </a:cubicBezTo>
                  <a:cubicBezTo>
                    <a:pt x="171" y="512"/>
                    <a:pt x="171" y="512"/>
                    <a:pt x="171" y="512"/>
                  </a:cubicBezTo>
                  <a:cubicBezTo>
                    <a:pt x="179" y="511"/>
                    <a:pt x="186" y="510"/>
                    <a:pt x="192" y="510"/>
                  </a:cubicBezTo>
                  <a:cubicBezTo>
                    <a:pt x="329" y="478"/>
                    <a:pt x="329" y="478"/>
                    <a:pt x="329" y="478"/>
                  </a:cubicBezTo>
                  <a:cubicBezTo>
                    <a:pt x="331" y="414"/>
                    <a:pt x="341" y="352"/>
                    <a:pt x="356" y="297"/>
                  </a:cubicBezTo>
                  <a:moveTo>
                    <a:pt x="514" y="297"/>
                  </a:moveTo>
                  <a:cubicBezTo>
                    <a:pt x="376" y="297"/>
                    <a:pt x="376" y="297"/>
                    <a:pt x="376" y="297"/>
                  </a:cubicBezTo>
                  <a:cubicBezTo>
                    <a:pt x="361" y="350"/>
                    <a:pt x="352" y="410"/>
                    <a:pt x="349" y="474"/>
                  </a:cubicBezTo>
                  <a:cubicBezTo>
                    <a:pt x="514" y="436"/>
                    <a:pt x="514" y="436"/>
                    <a:pt x="514" y="436"/>
                  </a:cubicBezTo>
                  <a:cubicBezTo>
                    <a:pt x="514" y="297"/>
                    <a:pt x="514" y="297"/>
                    <a:pt x="514" y="297"/>
                  </a:cubicBezTo>
                  <a:moveTo>
                    <a:pt x="676" y="297"/>
                  </a:moveTo>
                  <a:cubicBezTo>
                    <a:pt x="534" y="297"/>
                    <a:pt x="534" y="297"/>
                    <a:pt x="534" y="297"/>
                  </a:cubicBezTo>
                  <a:cubicBezTo>
                    <a:pt x="534" y="431"/>
                    <a:pt x="534" y="431"/>
                    <a:pt x="534" y="431"/>
                  </a:cubicBezTo>
                  <a:cubicBezTo>
                    <a:pt x="697" y="394"/>
                    <a:pt x="697" y="394"/>
                    <a:pt x="697" y="394"/>
                  </a:cubicBezTo>
                  <a:cubicBezTo>
                    <a:pt x="692" y="360"/>
                    <a:pt x="685" y="327"/>
                    <a:pt x="676" y="297"/>
                  </a:cubicBezTo>
                  <a:moveTo>
                    <a:pt x="873" y="297"/>
                  </a:moveTo>
                  <a:cubicBezTo>
                    <a:pt x="697" y="297"/>
                    <a:pt x="697" y="297"/>
                    <a:pt x="697" y="297"/>
                  </a:cubicBezTo>
                  <a:cubicBezTo>
                    <a:pt x="705" y="326"/>
                    <a:pt x="711" y="357"/>
                    <a:pt x="716" y="389"/>
                  </a:cubicBezTo>
                  <a:cubicBezTo>
                    <a:pt x="901" y="347"/>
                    <a:pt x="901" y="347"/>
                    <a:pt x="901" y="347"/>
                  </a:cubicBezTo>
                  <a:cubicBezTo>
                    <a:pt x="893" y="330"/>
                    <a:pt x="884" y="313"/>
                    <a:pt x="873" y="297"/>
                  </a:cubicBezTo>
                  <a:moveTo>
                    <a:pt x="458" y="113"/>
                  </a:moveTo>
                  <a:cubicBezTo>
                    <a:pt x="350" y="131"/>
                    <a:pt x="255" y="192"/>
                    <a:pt x="193" y="277"/>
                  </a:cubicBezTo>
                  <a:cubicBezTo>
                    <a:pt x="361" y="277"/>
                    <a:pt x="361" y="277"/>
                    <a:pt x="361" y="277"/>
                  </a:cubicBezTo>
                  <a:cubicBezTo>
                    <a:pt x="368" y="256"/>
                    <a:pt x="375" y="236"/>
                    <a:pt x="384" y="217"/>
                  </a:cubicBezTo>
                  <a:cubicBezTo>
                    <a:pt x="405" y="170"/>
                    <a:pt x="430" y="135"/>
                    <a:pt x="458" y="113"/>
                  </a:cubicBezTo>
                  <a:moveTo>
                    <a:pt x="594" y="113"/>
                  </a:moveTo>
                  <a:cubicBezTo>
                    <a:pt x="622" y="135"/>
                    <a:pt x="648" y="170"/>
                    <a:pt x="669" y="217"/>
                  </a:cubicBezTo>
                  <a:cubicBezTo>
                    <a:pt x="677" y="236"/>
                    <a:pt x="685" y="256"/>
                    <a:pt x="691" y="277"/>
                  </a:cubicBezTo>
                  <a:cubicBezTo>
                    <a:pt x="860" y="277"/>
                    <a:pt x="860" y="277"/>
                    <a:pt x="860" y="277"/>
                  </a:cubicBezTo>
                  <a:cubicBezTo>
                    <a:pt x="797" y="192"/>
                    <a:pt x="703" y="131"/>
                    <a:pt x="594" y="113"/>
                  </a:cubicBezTo>
                  <a:moveTo>
                    <a:pt x="514" y="108"/>
                  </a:moveTo>
                  <a:cubicBezTo>
                    <a:pt x="472" y="115"/>
                    <a:pt x="433" y="156"/>
                    <a:pt x="402" y="225"/>
                  </a:cubicBezTo>
                  <a:cubicBezTo>
                    <a:pt x="395" y="242"/>
                    <a:pt x="388" y="259"/>
                    <a:pt x="382" y="277"/>
                  </a:cubicBezTo>
                  <a:cubicBezTo>
                    <a:pt x="514" y="277"/>
                    <a:pt x="514" y="277"/>
                    <a:pt x="514" y="277"/>
                  </a:cubicBezTo>
                  <a:cubicBezTo>
                    <a:pt x="514" y="108"/>
                    <a:pt x="514" y="108"/>
                    <a:pt x="514" y="108"/>
                  </a:cubicBezTo>
                  <a:moveTo>
                    <a:pt x="534" y="108"/>
                  </a:moveTo>
                  <a:cubicBezTo>
                    <a:pt x="534" y="277"/>
                    <a:pt x="534" y="277"/>
                    <a:pt x="534" y="277"/>
                  </a:cubicBezTo>
                  <a:cubicBezTo>
                    <a:pt x="670" y="277"/>
                    <a:pt x="670" y="277"/>
                    <a:pt x="670" y="277"/>
                  </a:cubicBezTo>
                  <a:cubicBezTo>
                    <a:pt x="665" y="259"/>
                    <a:pt x="658" y="242"/>
                    <a:pt x="651" y="225"/>
                  </a:cubicBezTo>
                  <a:cubicBezTo>
                    <a:pt x="619" y="153"/>
                    <a:pt x="577" y="112"/>
                    <a:pt x="534" y="108"/>
                  </a:cubicBezTo>
                  <a:moveTo>
                    <a:pt x="525" y="0"/>
                  </a:moveTo>
                  <a:cubicBezTo>
                    <a:pt x="258" y="0"/>
                    <a:pt x="37" y="197"/>
                    <a:pt x="0" y="454"/>
                  </a:cubicBezTo>
                  <a:cubicBezTo>
                    <a:pt x="15" y="464"/>
                    <a:pt x="29" y="473"/>
                    <a:pt x="43" y="481"/>
                  </a:cubicBezTo>
                  <a:cubicBezTo>
                    <a:pt x="48" y="483"/>
                    <a:pt x="52" y="486"/>
                    <a:pt x="57" y="488"/>
                  </a:cubicBezTo>
                  <a:cubicBezTo>
                    <a:pt x="57" y="488"/>
                    <a:pt x="57" y="488"/>
                    <a:pt x="57" y="488"/>
                  </a:cubicBezTo>
                  <a:cubicBezTo>
                    <a:pt x="70" y="494"/>
                    <a:pt x="82" y="499"/>
                    <a:pt x="94" y="503"/>
                  </a:cubicBezTo>
                  <a:cubicBezTo>
                    <a:pt x="103" y="272"/>
                    <a:pt x="294" y="88"/>
                    <a:pt x="526" y="88"/>
                  </a:cubicBezTo>
                  <a:cubicBezTo>
                    <a:pt x="701" y="88"/>
                    <a:pt x="853" y="192"/>
                    <a:pt x="920" y="342"/>
                  </a:cubicBezTo>
                  <a:cubicBezTo>
                    <a:pt x="935" y="339"/>
                    <a:pt x="935" y="339"/>
                    <a:pt x="935" y="339"/>
                  </a:cubicBezTo>
                  <a:cubicBezTo>
                    <a:pt x="944" y="336"/>
                    <a:pt x="953" y="333"/>
                    <a:pt x="965" y="330"/>
                  </a:cubicBezTo>
                  <a:cubicBezTo>
                    <a:pt x="982" y="326"/>
                    <a:pt x="998" y="322"/>
                    <a:pt x="1012" y="319"/>
                  </a:cubicBezTo>
                  <a:cubicBezTo>
                    <a:pt x="930" y="131"/>
                    <a:pt x="743" y="0"/>
                    <a:pt x="525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í$ḷiďè"/>
            <p:cNvSpPr/>
            <p:nvPr/>
          </p:nvSpPr>
          <p:spPr bwMode="auto">
            <a:xfrm>
              <a:off x="4565650" y="1782763"/>
              <a:ext cx="3122613" cy="3116263"/>
            </a:xfrm>
            <a:custGeom>
              <a:avLst/>
              <a:gdLst>
                <a:gd name="T0" fmla="*/ 432 w 865"/>
                <a:gd name="T1" fmla="*/ 864 h 864"/>
                <a:gd name="T2" fmla="*/ 432 w 865"/>
                <a:gd name="T3" fmla="*/ 0 h 864"/>
                <a:gd name="T4" fmla="*/ 779 w 865"/>
                <a:gd name="T5" fmla="*/ 655 h 864"/>
                <a:gd name="T6" fmla="*/ 631 w 865"/>
                <a:gd name="T7" fmla="*/ 443 h 864"/>
                <a:gd name="T8" fmla="*/ 779 w 865"/>
                <a:gd name="T9" fmla="*/ 655 h 864"/>
                <a:gd name="T10" fmla="*/ 308 w 865"/>
                <a:gd name="T11" fmla="*/ 137 h 864"/>
                <a:gd name="T12" fmla="*/ 420 w 865"/>
                <a:gd name="T13" fmla="*/ 189 h 864"/>
                <a:gd name="T14" fmla="*/ 420 w 865"/>
                <a:gd name="T15" fmla="*/ 209 h 864"/>
                <a:gd name="T16" fmla="*/ 253 w 865"/>
                <a:gd name="T17" fmla="*/ 424 h 864"/>
                <a:gd name="T18" fmla="*/ 420 w 865"/>
                <a:gd name="T19" fmla="*/ 209 h 864"/>
                <a:gd name="T20" fmla="*/ 557 w 865"/>
                <a:gd name="T21" fmla="*/ 137 h 864"/>
                <a:gd name="T22" fmla="*/ 440 w 865"/>
                <a:gd name="T23" fmla="*/ 189 h 864"/>
                <a:gd name="T24" fmla="*/ 582 w 865"/>
                <a:gd name="T25" fmla="*/ 209 h 864"/>
                <a:gd name="T26" fmla="*/ 440 w 865"/>
                <a:gd name="T27" fmla="*/ 424 h 864"/>
                <a:gd name="T28" fmla="*/ 582 w 865"/>
                <a:gd name="T29" fmla="*/ 209 h 864"/>
                <a:gd name="T30" fmla="*/ 779 w 865"/>
                <a:gd name="T31" fmla="*/ 209 h 864"/>
                <a:gd name="T32" fmla="*/ 631 w 865"/>
                <a:gd name="T33" fmla="*/ 424 h 864"/>
                <a:gd name="T34" fmla="*/ 582 w 865"/>
                <a:gd name="T35" fmla="*/ 655 h 864"/>
                <a:gd name="T36" fmla="*/ 440 w 865"/>
                <a:gd name="T37" fmla="*/ 443 h 864"/>
                <a:gd name="T38" fmla="*/ 582 w 865"/>
                <a:gd name="T39" fmla="*/ 655 h 864"/>
                <a:gd name="T40" fmla="*/ 557 w 865"/>
                <a:gd name="T41" fmla="*/ 727 h 864"/>
                <a:gd name="T42" fmla="*/ 440 w 865"/>
                <a:gd name="T43" fmla="*/ 675 h 864"/>
                <a:gd name="T44" fmla="*/ 420 w 865"/>
                <a:gd name="T45" fmla="*/ 844 h 864"/>
                <a:gd name="T46" fmla="*/ 288 w 865"/>
                <a:gd name="T47" fmla="*/ 675 h 864"/>
                <a:gd name="T48" fmla="*/ 420 w 865"/>
                <a:gd name="T49" fmla="*/ 844 h 864"/>
                <a:gd name="T50" fmla="*/ 253 w 865"/>
                <a:gd name="T51" fmla="*/ 443 h 864"/>
                <a:gd name="T52" fmla="*/ 420 w 865"/>
                <a:gd name="T53" fmla="*/ 655 h 864"/>
                <a:gd name="T54" fmla="*/ 262 w 865"/>
                <a:gd name="T55" fmla="*/ 655 h 864"/>
                <a:gd name="T56" fmla="*/ 20 w 865"/>
                <a:gd name="T57" fmla="*/ 443 h 864"/>
                <a:gd name="T58" fmla="*/ 262 w 865"/>
                <a:gd name="T59" fmla="*/ 655 h 864"/>
                <a:gd name="T60" fmla="*/ 85 w 865"/>
                <a:gd name="T61" fmla="*/ 209 h 864"/>
                <a:gd name="T62" fmla="*/ 234 w 865"/>
                <a:gd name="T63" fmla="*/ 424 h 864"/>
                <a:gd name="T64" fmla="*/ 364 w 865"/>
                <a:gd name="T65" fmla="*/ 25 h 864"/>
                <a:gd name="T66" fmla="*/ 267 w 865"/>
                <a:gd name="T67" fmla="*/ 189 h 864"/>
                <a:gd name="T68" fmla="*/ 364 w 865"/>
                <a:gd name="T69" fmla="*/ 25 h 864"/>
                <a:gd name="T70" fmla="*/ 597 w 865"/>
                <a:gd name="T71" fmla="*/ 189 h 864"/>
                <a:gd name="T72" fmla="*/ 500 w 865"/>
                <a:gd name="T73" fmla="*/ 25 h 864"/>
                <a:gd name="T74" fmla="*/ 500 w 865"/>
                <a:gd name="T75" fmla="*/ 839 h 864"/>
                <a:gd name="T76" fmla="*/ 597 w 865"/>
                <a:gd name="T77" fmla="*/ 675 h 864"/>
                <a:gd name="T78" fmla="*/ 500 w 865"/>
                <a:gd name="T79" fmla="*/ 839 h 864"/>
                <a:gd name="T80" fmla="*/ 267 w 865"/>
                <a:gd name="T81" fmla="*/ 675 h 864"/>
                <a:gd name="T82" fmla="*/ 364 w 865"/>
                <a:gd name="T83" fmla="*/ 839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5" h="864">
                  <a:moveTo>
                    <a:pt x="0" y="432"/>
                  </a:moveTo>
                  <a:cubicBezTo>
                    <a:pt x="0" y="671"/>
                    <a:pt x="194" y="864"/>
                    <a:pt x="432" y="864"/>
                  </a:cubicBezTo>
                  <a:cubicBezTo>
                    <a:pt x="671" y="864"/>
                    <a:pt x="865" y="671"/>
                    <a:pt x="865" y="432"/>
                  </a:cubicBezTo>
                  <a:cubicBezTo>
                    <a:pt x="865" y="194"/>
                    <a:pt x="671" y="0"/>
                    <a:pt x="432" y="0"/>
                  </a:cubicBezTo>
                  <a:cubicBezTo>
                    <a:pt x="194" y="0"/>
                    <a:pt x="0" y="194"/>
                    <a:pt x="0" y="432"/>
                  </a:cubicBezTo>
                  <a:moveTo>
                    <a:pt x="779" y="655"/>
                  </a:moveTo>
                  <a:cubicBezTo>
                    <a:pt x="603" y="655"/>
                    <a:pt x="603" y="655"/>
                    <a:pt x="603" y="655"/>
                  </a:cubicBezTo>
                  <a:cubicBezTo>
                    <a:pt x="620" y="592"/>
                    <a:pt x="630" y="519"/>
                    <a:pt x="631" y="443"/>
                  </a:cubicBezTo>
                  <a:cubicBezTo>
                    <a:pt x="845" y="443"/>
                    <a:pt x="845" y="443"/>
                    <a:pt x="845" y="443"/>
                  </a:cubicBezTo>
                  <a:cubicBezTo>
                    <a:pt x="843" y="521"/>
                    <a:pt x="819" y="594"/>
                    <a:pt x="779" y="655"/>
                  </a:cubicBezTo>
                  <a:moveTo>
                    <a:pt x="288" y="189"/>
                  </a:moveTo>
                  <a:cubicBezTo>
                    <a:pt x="294" y="171"/>
                    <a:pt x="301" y="154"/>
                    <a:pt x="308" y="137"/>
                  </a:cubicBezTo>
                  <a:cubicBezTo>
                    <a:pt x="339" y="68"/>
                    <a:pt x="378" y="27"/>
                    <a:pt x="420" y="20"/>
                  </a:cubicBezTo>
                  <a:cubicBezTo>
                    <a:pt x="420" y="189"/>
                    <a:pt x="420" y="189"/>
                    <a:pt x="420" y="189"/>
                  </a:cubicBezTo>
                  <a:cubicBezTo>
                    <a:pt x="288" y="189"/>
                    <a:pt x="288" y="189"/>
                    <a:pt x="288" y="189"/>
                  </a:cubicBezTo>
                  <a:moveTo>
                    <a:pt x="420" y="209"/>
                  </a:moveTo>
                  <a:cubicBezTo>
                    <a:pt x="420" y="424"/>
                    <a:pt x="420" y="424"/>
                    <a:pt x="420" y="424"/>
                  </a:cubicBezTo>
                  <a:cubicBezTo>
                    <a:pt x="253" y="424"/>
                    <a:pt x="253" y="424"/>
                    <a:pt x="253" y="424"/>
                  </a:cubicBezTo>
                  <a:cubicBezTo>
                    <a:pt x="254" y="346"/>
                    <a:pt x="264" y="273"/>
                    <a:pt x="282" y="209"/>
                  </a:cubicBezTo>
                  <a:cubicBezTo>
                    <a:pt x="420" y="209"/>
                    <a:pt x="420" y="209"/>
                    <a:pt x="420" y="209"/>
                  </a:cubicBezTo>
                  <a:moveTo>
                    <a:pt x="440" y="20"/>
                  </a:moveTo>
                  <a:cubicBezTo>
                    <a:pt x="483" y="24"/>
                    <a:pt x="525" y="65"/>
                    <a:pt x="557" y="137"/>
                  </a:cubicBezTo>
                  <a:cubicBezTo>
                    <a:pt x="564" y="154"/>
                    <a:pt x="571" y="171"/>
                    <a:pt x="576" y="189"/>
                  </a:cubicBezTo>
                  <a:cubicBezTo>
                    <a:pt x="440" y="189"/>
                    <a:pt x="440" y="189"/>
                    <a:pt x="440" y="189"/>
                  </a:cubicBezTo>
                  <a:cubicBezTo>
                    <a:pt x="440" y="20"/>
                    <a:pt x="440" y="20"/>
                    <a:pt x="440" y="20"/>
                  </a:cubicBezTo>
                  <a:moveTo>
                    <a:pt x="582" y="209"/>
                  </a:moveTo>
                  <a:cubicBezTo>
                    <a:pt x="601" y="273"/>
                    <a:pt x="610" y="346"/>
                    <a:pt x="611" y="424"/>
                  </a:cubicBezTo>
                  <a:cubicBezTo>
                    <a:pt x="440" y="424"/>
                    <a:pt x="440" y="424"/>
                    <a:pt x="440" y="424"/>
                  </a:cubicBezTo>
                  <a:cubicBezTo>
                    <a:pt x="440" y="209"/>
                    <a:pt x="440" y="209"/>
                    <a:pt x="440" y="209"/>
                  </a:cubicBezTo>
                  <a:cubicBezTo>
                    <a:pt x="582" y="209"/>
                    <a:pt x="582" y="209"/>
                    <a:pt x="582" y="209"/>
                  </a:cubicBezTo>
                  <a:moveTo>
                    <a:pt x="603" y="209"/>
                  </a:moveTo>
                  <a:cubicBezTo>
                    <a:pt x="779" y="209"/>
                    <a:pt x="779" y="209"/>
                    <a:pt x="779" y="209"/>
                  </a:cubicBezTo>
                  <a:cubicBezTo>
                    <a:pt x="819" y="271"/>
                    <a:pt x="843" y="345"/>
                    <a:pt x="845" y="424"/>
                  </a:cubicBezTo>
                  <a:cubicBezTo>
                    <a:pt x="631" y="424"/>
                    <a:pt x="631" y="424"/>
                    <a:pt x="631" y="424"/>
                  </a:cubicBezTo>
                  <a:cubicBezTo>
                    <a:pt x="630" y="347"/>
                    <a:pt x="621" y="273"/>
                    <a:pt x="603" y="209"/>
                  </a:cubicBezTo>
                  <a:moveTo>
                    <a:pt x="582" y="655"/>
                  </a:moveTo>
                  <a:cubicBezTo>
                    <a:pt x="440" y="655"/>
                    <a:pt x="440" y="655"/>
                    <a:pt x="440" y="655"/>
                  </a:cubicBezTo>
                  <a:cubicBezTo>
                    <a:pt x="440" y="443"/>
                    <a:pt x="440" y="443"/>
                    <a:pt x="440" y="443"/>
                  </a:cubicBezTo>
                  <a:cubicBezTo>
                    <a:pt x="611" y="443"/>
                    <a:pt x="611" y="443"/>
                    <a:pt x="611" y="443"/>
                  </a:cubicBezTo>
                  <a:cubicBezTo>
                    <a:pt x="610" y="520"/>
                    <a:pt x="600" y="592"/>
                    <a:pt x="582" y="655"/>
                  </a:cubicBezTo>
                  <a:moveTo>
                    <a:pt x="576" y="675"/>
                  </a:moveTo>
                  <a:cubicBezTo>
                    <a:pt x="571" y="693"/>
                    <a:pt x="564" y="711"/>
                    <a:pt x="557" y="727"/>
                  </a:cubicBezTo>
                  <a:cubicBezTo>
                    <a:pt x="525" y="799"/>
                    <a:pt x="483" y="840"/>
                    <a:pt x="440" y="844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576" y="675"/>
                    <a:pt x="576" y="675"/>
                    <a:pt x="576" y="675"/>
                  </a:cubicBezTo>
                  <a:moveTo>
                    <a:pt x="420" y="844"/>
                  </a:moveTo>
                  <a:cubicBezTo>
                    <a:pt x="378" y="837"/>
                    <a:pt x="339" y="796"/>
                    <a:pt x="308" y="727"/>
                  </a:cubicBezTo>
                  <a:cubicBezTo>
                    <a:pt x="301" y="711"/>
                    <a:pt x="294" y="693"/>
                    <a:pt x="288" y="675"/>
                  </a:cubicBezTo>
                  <a:cubicBezTo>
                    <a:pt x="420" y="675"/>
                    <a:pt x="420" y="675"/>
                    <a:pt x="420" y="675"/>
                  </a:cubicBezTo>
                  <a:cubicBezTo>
                    <a:pt x="420" y="844"/>
                    <a:pt x="420" y="844"/>
                    <a:pt x="420" y="844"/>
                  </a:cubicBezTo>
                  <a:moveTo>
                    <a:pt x="282" y="655"/>
                  </a:moveTo>
                  <a:cubicBezTo>
                    <a:pt x="264" y="592"/>
                    <a:pt x="254" y="520"/>
                    <a:pt x="253" y="443"/>
                  </a:cubicBezTo>
                  <a:cubicBezTo>
                    <a:pt x="420" y="443"/>
                    <a:pt x="420" y="443"/>
                    <a:pt x="420" y="443"/>
                  </a:cubicBezTo>
                  <a:cubicBezTo>
                    <a:pt x="420" y="655"/>
                    <a:pt x="420" y="655"/>
                    <a:pt x="420" y="655"/>
                  </a:cubicBezTo>
                  <a:cubicBezTo>
                    <a:pt x="282" y="655"/>
                    <a:pt x="282" y="655"/>
                    <a:pt x="282" y="655"/>
                  </a:cubicBezTo>
                  <a:moveTo>
                    <a:pt x="262" y="655"/>
                  </a:moveTo>
                  <a:cubicBezTo>
                    <a:pt x="85" y="655"/>
                    <a:pt x="85" y="655"/>
                    <a:pt x="85" y="655"/>
                  </a:cubicBezTo>
                  <a:cubicBezTo>
                    <a:pt x="46" y="594"/>
                    <a:pt x="22" y="521"/>
                    <a:pt x="20" y="443"/>
                  </a:cubicBezTo>
                  <a:cubicBezTo>
                    <a:pt x="234" y="443"/>
                    <a:pt x="234" y="443"/>
                    <a:pt x="234" y="443"/>
                  </a:cubicBezTo>
                  <a:cubicBezTo>
                    <a:pt x="235" y="519"/>
                    <a:pt x="244" y="592"/>
                    <a:pt x="262" y="655"/>
                  </a:cubicBezTo>
                  <a:moveTo>
                    <a:pt x="20" y="424"/>
                  </a:moveTo>
                  <a:cubicBezTo>
                    <a:pt x="21" y="345"/>
                    <a:pt x="45" y="271"/>
                    <a:pt x="85" y="209"/>
                  </a:cubicBezTo>
                  <a:cubicBezTo>
                    <a:pt x="262" y="209"/>
                    <a:pt x="262" y="209"/>
                    <a:pt x="262" y="209"/>
                  </a:cubicBezTo>
                  <a:cubicBezTo>
                    <a:pt x="244" y="273"/>
                    <a:pt x="234" y="347"/>
                    <a:pt x="234" y="424"/>
                  </a:cubicBezTo>
                  <a:cubicBezTo>
                    <a:pt x="20" y="424"/>
                    <a:pt x="20" y="424"/>
                    <a:pt x="20" y="424"/>
                  </a:cubicBezTo>
                  <a:moveTo>
                    <a:pt x="364" y="25"/>
                  </a:moveTo>
                  <a:cubicBezTo>
                    <a:pt x="336" y="47"/>
                    <a:pt x="311" y="82"/>
                    <a:pt x="290" y="129"/>
                  </a:cubicBezTo>
                  <a:cubicBezTo>
                    <a:pt x="281" y="148"/>
                    <a:pt x="274" y="168"/>
                    <a:pt x="267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61" y="104"/>
                    <a:pt x="256" y="43"/>
                    <a:pt x="364" y="25"/>
                  </a:cubicBezTo>
                  <a:moveTo>
                    <a:pt x="766" y="189"/>
                  </a:moveTo>
                  <a:cubicBezTo>
                    <a:pt x="597" y="189"/>
                    <a:pt x="597" y="189"/>
                    <a:pt x="597" y="189"/>
                  </a:cubicBezTo>
                  <a:cubicBezTo>
                    <a:pt x="591" y="168"/>
                    <a:pt x="583" y="148"/>
                    <a:pt x="575" y="129"/>
                  </a:cubicBezTo>
                  <a:cubicBezTo>
                    <a:pt x="554" y="82"/>
                    <a:pt x="528" y="47"/>
                    <a:pt x="500" y="25"/>
                  </a:cubicBezTo>
                  <a:cubicBezTo>
                    <a:pt x="609" y="43"/>
                    <a:pt x="703" y="104"/>
                    <a:pt x="766" y="189"/>
                  </a:cubicBezTo>
                  <a:moveTo>
                    <a:pt x="500" y="839"/>
                  </a:moveTo>
                  <a:cubicBezTo>
                    <a:pt x="528" y="817"/>
                    <a:pt x="554" y="782"/>
                    <a:pt x="575" y="735"/>
                  </a:cubicBezTo>
                  <a:cubicBezTo>
                    <a:pt x="583" y="716"/>
                    <a:pt x="591" y="696"/>
                    <a:pt x="597" y="675"/>
                  </a:cubicBezTo>
                  <a:cubicBezTo>
                    <a:pt x="766" y="675"/>
                    <a:pt x="766" y="675"/>
                    <a:pt x="766" y="675"/>
                  </a:cubicBezTo>
                  <a:cubicBezTo>
                    <a:pt x="703" y="760"/>
                    <a:pt x="609" y="821"/>
                    <a:pt x="500" y="839"/>
                  </a:cubicBezTo>
                  <a:moveTo>
                    <a:pt x="99" y="675"/>
                  </a:moveTo>
                  <a:cubicBezTo>
                    <a:pt x="267" y="675"/>
                    <a:pt x="267" y="675"/>
                    <a:pt x="267" y="675"/>
                  </a:cubicBezTo>
                  <a:cubicBezTo>
                    <a:pt x="274" y="696"/>
                    <a:pt x="281" y="716"/>
                    <a:pt x="290" y="735"/>
                  </a:cubicBezTo>
                  <a:cubicBezTo>
                    <a:pt x="311" y="782"/>
                    <a:pt x="336" y="817"/>
                    <a:pt x="364" y="839"/>
                  </a:cubicBezTo>
                  <a:cubicBezTo>
                    <a:pt x="256" y="821"/>
                    <a:pt x="161" y="760"/>
                    <a:pt x="99" y="67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iś1iďe"/>
            <p:cNvSpPr/>
            <p:nvPr/>
          </p:nvSpPr>
          <p:spPr bwMode="auto">
            <a:xfrm>
              <a:off x="7840663" y="4479926"/>
              <a:ext cx="57150" cy="65088"/>
            </a:xfrm>
            <a:custGeom>
              <a:avLst/>
              <a:gdLst>
                <a:gd name="T0" fmla="*/ 5 w 16"/>
                <a:gd name="T1" fmla="*/ 18 h 18"/>
                <a:gd name="T2" fmla="*/ 3 w 16"/>
                <a:gd name="T3" fmla="*/ 17 h 18"/>
                <a:gd name="T4" fmla="*/ 1 w 16"/>
                <a:gd name="T5" fmla="*/ 11 h 18"/>
                <a:gd name="T6" fmla="*/ 7 w 16"/>
                <a:gd name="T7" fmla="*/ 3 h 18"/>
                <a:gd name="T8" fmla="*/ 13 w 16"/>
                <a:gd name="T9" fmla="*/ 2 h 18"/>
                <a:gd name="T10" fmla="*/ 14 w 16"/>
                <a:gd name="T11" fmla="*/ 8 h 18"/>
                <a:gd name="T12" fmla="*/ 9 w 16"/>
                <a:gd name="T13" fmla="*/ 16 h 18"/>
                <a:gd name="T14" fmla="*/ 5 w 16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8">
                  <a:moveTo>
                    <a:pt x="5" y="18"/>
                  </a:moveTo>
                  <a:cubicBezTo>
                    <a:pt x="4" y="18"/>
                    <a:pt x="3" y="18"/>
                    <a:pt x="3" y="17"/>
                  </a:cubicBezTo>
                  <a:cubicBezTo>
                    <a:pt x="1" y="16"/>
                    <a:pt x="0" y="13"/>
                    <a:pt x="1" y="11"/>
                  </a:cubicBezTo>
                  <a:cubicBezTo>
                    <a:pt x="3" y="8"/>
                    <a:pt x="5" y="6"/>
                    <a:pt x="7" y="3"/>
                  </a:cubicBezTo>
                  <a:cubicBezTo>
                    <a:pt x="8" y="1"/>
                    <a:pt x="11" y="0"/>
                    <a:pt x="13" y="2"/>
                  </a:cubicBezTo>
                  <a:cubicBezTo>
                    <a:pt x="15" y="3"/>
                    <a:pt x="16" y="6"/>
                    <a:pt x="14" y="8"/>
                  </a:cubicBezTo>
                  <a:cubicBezTo>
                    <a:pt x="12" y="11"/>
                    <a:pt x="11" y="13"/>
                    <a:pt x="9" y="16"/>
                  </a:cubicBezTo>
                  <a:cubicBezTo>
                    <a:pt x="8" y="17"/>
                    <a:pt x="6" y="18"/>
                    <a:pt x="5" y="18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î$ļiďé"/>
            <p:cNvSpPr/>
            <p:nvPr/>
          </p:nvSpPr>
          <p:spPr bwMode="auto">
            <a:xfrm>
              <a:off x="7897813" y="4235451"/>
              <a:ext cx="136525" cy="219075"/>
            </a:xfrm>
            <a:custGeom>
              <a:avLst/>
              <a:gdLst>
                <a:gd name="T0" fmla="*/ 5 w 38"/>
                <a:gd name="T1" fmla="*/ 61 h 61"/>
                <a:gd name="T2" fmla="*/ 3 w 38"/>
                <a:gd name="T3" fmla="*/ 60 h 61"/>
                <a:gd name="T4" fmla="*/ 1 w 38"/>
                <a:gd name="T5" fmla="*/ 54 h 61"/>
                <a:gd name="T6" fmla="*/ 11 w 38"/>
                <a:gd name="T7" fmla="*/ 37 h 61"/>
                <a:gd name="T8" fmla="*/ 17 w 38"/>
                <a:gd name="T9" fmla="*/ 36 h 61"/>
                <a:gd name="T10" fmla="*/ 19 w 38"/>
                <a:gd name="T11" fmla="*/ 42 h 61"/>
                <a:gd name="T12" fmla="*/ 9 w 38"/>
                <a:gd name="T13" fmla="*/ 59 h 61"/>
                <a:gd name="T14" fmla="*/ 5 w 38"/>
                <a:gd name="T15" fmla="*/ 61 h 61"/>
                <a:gd name="T16" fmla="*/ 24 w 38"/>
                <a:gd name="T17" fmla="*/ 27 h 61"/>
                <a:gd name="T18" fmla="*/ 22 w 38"/>
                <a:gd name="T19" fmla="*/ 26 h 61"/>
                <a:gd name="T20" fmla="*/ 20 w 38"/>
                <a:gd name="T21" fmla="*/ 20 h 61"/>
                <a:gd name="T22" fmla="*/ 29 w 38"/>
                <a:gd name="T23" fmla="*/ 3 h 61"/>
                <a:gd name="T24" fmla="*/ 35 w 38"/>
                <a:gd name="T25" fmla="*/ 1 h 61"/>
                <a:gd name="T26" fmla="*/ 37 w 38"/>
                <a:gd name="T27" fmla="*/ 7 h 61"/>
                <a:gd name="T28" fmla="*/ 28 w 38"/>
                <a:gd name="T29" fmla="*/ 24 h 61"/>
                <a:gd name="T30" fmla="*/ 24 w 38"/>
                <a:gd name="T31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61">
                  <a:moveTo>
                    <a:pt x="5" y="61"/>
                  </a:moveTo>
                  <a:cubicBezTo>
                    <a:pt x="4" y="61"/>
                    <a:pt x="3" y="61"/>
                    <a:pt x="3" y="60"/>
                  </a:cubicBezTo>
                  <a:cubicBezTo>
                    <a:pt x="1" y="59"/>
                    <a:pt x="0" y="56"/>
                    <a:pt x="1" y="54"/>
                  </a:cubicBezTo>
                  <a:cubicBezTo>
                    <a:pt x="5" y="49"/>
                    <a:pt x="8" y="43"/>
                    <a:pt x="11" y="37"/>
                  </a:cubicBezTo>
                  <a:cubicBezTo>
                    <a:pt x="12" y="35"/>
                    <a:pt x="15" y="35"/>
                    <a:pt x="17" y="36"/>
                  </a:cubicBezTo>
                  <a:cubicBezTo>
                    <a:pt x="19" y="37"/>
                    <a:pt x="20" y="40"/>
                    <a:pt x="19" y="42"/>
                  </a:cubicBezTo>
                  <a:cubicBezTo>
                    <a:pt x="16" y="48"/>
                    <a:pt x="12" y="53"/>
                    <a:pt x="9" y="59"/>
                  </a:cubicBezTo>
                  <a:cubicBezTo>
                    <a:pt x="8" y="60"/>
                    <a:pt x="6" y="61"/>
                    <a:pt x="5" y="61"/>
                  </a:cubicBezTo>
                  <a:moveTo>
                    <a:pt x="24" y="27"/>
                  </a:moveTo>
                  <a:cubicBezTo>
                    <a:pt x="24" y="27"/>
                    <a:pt x="23" y="27"/>
                    <a:pt x="22" y="26"/>
                  </a:cubicBezTo>
                  <a:cubicBezTo>
                    <a:pt x="20" y="25"/>
                    <a:pt x="19" y="22"/>
                    <a:pt x="20" y="20"/>
                  </a:cubicBezTo>
                  <a:cubicBezTo>
                    <a:pt x="23" y="15"/>
                    <a:pt x="26" y="9"/>
                    <a:pt x="29" y="3"/>
                  </a:cubicBezTo>
                  <a:cubicBezTo>
                    <a:pt x="30" y="1"/>
                    <a:pt x="33" y="0"/>
                    <a:pt x="35" y="1"/>
                  </a:cubicBezTo>
                  <a:cubicBezTo>
                    <a:pt x="37" y="2"/>
                    <a:pt x="38" y="4"/>
                    <a:pt x="37" y="7"/>
                  </a:cubicBezTo>
                  <a:cubicBezTo>
                    <a:pt x="34" y="13"/>
                    <a:pt x="31" y="19"/>
                    <a:pt x="28" y="24"/>
                  </a:cubicBezTo>
                  <a:cubicBezTo>
                    <a:pt x="27" y="26"/>
                    <a:pt x="26" y="27"/>
                    <a:pt x="24" y="27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ïṣḷíḑé"/>
            <p:cNvSpPr/>
            <p:nvPr/>
          </p:nvSpPr>
          <p:spPr bwMode="auto">
            <a:xfrm>
              <a:off x="4294188" y="1223963"/>
              <a:ext cx="3943350" cy="2978150"/>
            </a:xfrm>
            <a:custGeom>
              <a:avLst/>
              <a:gdLst>
                <a:gd name="T0" fmla="*/ 1051 w 1092"/>
                <a:gd name="T1" fmla="*/ 805 h 826"/>
                <a:gd name="T2" fmla="*/ 1056 w 1092"/>
                <a:gd name="T3" fmla="*/ 765 h 826"/>
                <a:gd name="T4" fmla="*/ 1064 w 1092"/>
                <a:gd name="T5" fmla="*/ 752 h 826"/>
                <a:gd name="T6" fmla="*/ 1065 w 1092"/>
                <a:gd name="T7" fmla="*/ 752 h 826"/>
                <a:gd name="T8" fmla="*/ 1083 w 1092"/>
                <a:gd name="T9" fmla="*/ 691 h 826"/>
                <a:gd name="T10" fmla="*/ 1080 w 1092"/>
                <a:gd name="T11" fmla="*/ 651 h 826"/>
                <a:gd name="T12" fmla="*/ 1085 w 1092"/>
                <a:gd name="T13" fmla="*/ 636 h 826"/>
                <a:gd name="T14" fmla="*/ 1086 w 1092"/>
                <a:gd name="T15" fmla="*/ 636 h 826"/>
                <a:gd name="T16" fmla="*/ 1087 w 1092"/>
                <a:gd name="T17" fmla="*/ 568 h 826"/>
                <a:gd name="T18" fmla="*/ 1086 w 1092"/>
                <a:gd name="T19" fmla="*/ 557 h 826"/>
                <a:gd name="T20" fmla="*/ 1086 w 1092"/>
                <a:gd name="T21" fmla="*/ 557 h 826"/>
                <a:gd name="T22" fmla="*/ 1084 w 1092"/>
                <a:gd name="T23" fmla="*/ 494 h 826"/>
                <a:gd name="T24" fmla="*/ 1068 w 1092"/>
                <a:gd name="T25" fmla="*/ 459 h 826"/>
                <a:gd name="T26" fmla="*/ 1077 w 1092"/>
                <a:gd name="T27" fmla="*/ 479 h 826"/>
                <a:gd name="T28" fmla="*/ 1066 w 1092"/>
                <a:gd name="T29" fmla="*/ 416 h 826"/>
                <a:gd name="T30" fmla="*/ 1045 w 1092"/>
                <a:gd name="T31" fmla="*/ 382 h 826"/>
                <a:gd name="T32" fmla="*/ 1041 w 1092"/>
                <a:gd name="T33" fmla="*/ 367 h 826"/>
                <a:gd name="T34" fmla="*/ 1043 w 1092"/>
                <a:gd name="T35" fmla="*/ 366 h 826"/>
                <a:gd name="T36" fmla="*/ 1020 w 1092"/>
                <a:gd name="T37" fmla="*/ 307 h 826"/>
                <a:gd name="T38" fmla="*/ 992 w 1092"/>
                <a:gd name="T39" fmla="*/ 277 h 826"/>
                <a:gd name="T40" fmla="*/ 5 w 1092"/>
                <a:gd name="T41" fmla="*/ 285 h 826"/>
                <a:gd name="T42" fmla="*/ 9 w 1092"/>
                <a:gd name="T43" fmla="*/ 283 h 826"/>
                <a:gd name="T44" fmla="*/ 977 w 1092"/>
                <a:gd name="T45" fmla="*/ 240 h 826"/>
                <a:gd name="T46" fmla="*/ 24 w 1092"/>
                <a:gd name="T47" fmla="*/ 245 h 826"/>
                <a:gd name="T48" fmla="*/ 962 w 1092"/>
                <a:gd name="T49" fmla="*/ 231 h 826"/>
                <a:gd name="T50" fmla="*/ 964 w 1092"/>
                <a:gd name="T51" fmla="*/ 230 h 826"/>
                <a:gd name="T52" fmla="*/ 67 w 1092"/>
                <a:gd name="T53" fmla="*/ 198 h 826"/>
                <a:gd name="T54" fmla="*/ 919 w 1092"/>
                <a:gd name="T55" fmla="*/ 186 h 826"/>
                <a:gd name="T56" fmla="*/ 77 w 1092"/>
                <a:gd name="T57" fmla="*/ 191 h 826"/>
                <a:gd name="T58" fmla="*/ 81 w 1092"/>
                <a:gd name="T59" fmla="*/ 190 h 826"/>
                <a:gd name="T60" fmla="*/ 897 w 1092"/>
                <a:gd name="T61" fmla="*/ 152 h 826"/>
                <a:gd name="T62" fmla="*/ 102 w 1092"/>
                <a:gd name="T63" fmla="*/ 156 h 826"/>
                <a:gd name="T64" fmla="*/ 879 w 1092"/>
                <a:gd name="T65" fmla="*/ 147 h 826"/>
                <a:gd name="T66" fmla="*/ 883 w 1092"/>
                <a:gd name="T67" fmla="*/ 145 h 826"/>
                <a:gd name="T68" fmla="*/ 154 w 1092"/>
                <a:gd name="T69" fmla="*/ 119 h 826"/>
                <a:gd name="T70" fmla="*/ 830 w 1092"/>
                <a:gd name="T71" fmla="*/ 110 h 826"/>
                <a:gd name="T72" fmla="*/ 167 w 1092"/>
                <a:gd name="T73" fmla="*/ 114 h 826"/>
                <a:gd name="T74" fmla="*/ 169 w 1092"/>
                <a:gd name="T75" fmla="*/ 114 h 826"/>
                <a:gd name="T76" fmla="*/ 801 w 1092"/>
                <a:gd name="T77" fmla="*/ 82 h 826"/>
                <a:gd name="T78" fmla="*/ 197 w 1092"/>
                <a:gd name="T79" fmla="*/ 85 h 826"/>
                <a:gd name="T80" fmla="*/ 782 w 1092"/>
                <a:gd name="T81" fmla="*/ 80 h 826"/>
                <a:gd name="T82" fmla="*/ 786 w 1092"/>
                <a:gd name="T83" fmla="*/ 78 h 826"/>
                <a:gd name="T84" fmla="*/ 256 w 1092"/>
                <a:gd name="T85" fmla="*/ 59 h 826"/>
                <a:gd name="T86" fmla="*/ 727 w 1092"/>
                <a:gd name="T87" fmla="*/ 54 h 826"/>
                <a:gd name="T88" fmla="*/ 270 w 1092"/>
                <a:gd name="T89" fmla="*/ 57 h 826"/>
                <a:gd name="T90" fmla="*/ 271 w 1092"/>
                <a:gd name="T91" fmla="*/ 56 h 826"/>
                <a:gd name="T92" fmla="*/ 694 w 1092"/>
                <a:gd name="T93" fmla="*/ 32 h 826"/>
                <a:gd name="T94" fmla="*/ 305 w 1092"/>
                <a:gd name="T95" fmla="*/ 34 h 826"/>
                <a:gd name="T96" fmla="*/ 674 w 1092"/>
                <a:gd name="T97" fmla="*/ 34 h 826"/>
                <a:gd name="T98" fmla="*/ 678 w 1092"/>
                <a:gd name="T99" fmla="*/ 31 h 826"/>
                <a:gd name="T100" fmla="*/ 367 w 1092"/>
                <a:gd name="T101" fmla="*/ 20 h 826"/>
                <a:gd name="T102" fmla="*/ 616 w 1092"/>
                <a:gd name="T103" fmla="*/ 20 h 826"/>
                <a:gd name="T104" fmla="*/ 382 w 1092"/>
                <a:gd name="T105" fmla="*/ 21 h 826"/>
                <a:gd name="T106" fmla="*/ 383 w 1092"/>
                <a:gd name="T107" fmla="*/ 21 h 826"/>
                <a:gd name="T108" fmla="*/ 578 w 1092"/>
                <a:gd name="T109" fmla="*/ 5 h 826"/>
                <a:gd name="T110" fmla="*/ 420 w 1092"/>
                <a:gd name="T111" fmla="*/ 6 h 826"/>
                <a:gd name="T112" fmla="*/ 558 w 1092"/>
                <a:gd name="T113" fmla="*/ 11 h 826"/>
                <a:gd name="T114" fmla="*/ 563 w 1092"/>
                <a:gd name="T115" fmla="*/ 7 h 826"/>
                <a:gd name="T116" fmla="*/ 484 w 1092"/>
                <a:gd name="T117" fmla="*/ 4 h 826"/>
                <a:gd name="T118" fmla="*/ 503 w 1092"/>
                <a:gd name="T119" fmla="*/ 9 h 826"/>
                <a:gd name="T120" fmla="*/ 503 w 1092"/>
                <a:gd name="T121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2" h="826">
                  <a:moveTo>
                    <a:pt x="1039" y="826"/>
                  </a:moveTo>
                  <a:cubicBezTo>
                    <a:pt x="1038" y="826"/>
                    <a:pt x="1038" y="826"/>
                    <a:pt x="1037" y="826"/>
                  </a:cubicBezTo>
                  <a:cubicBezTo>
                    <a:pt x="1035" y="825"/>
                    <a:pt x="1034" y="822"/>
                    <a:pt x="1035" y="820"/>
                  </a:cubicBezTo>
                  <a:cubicBezTo>
                    <a:pt x="1038" y="814"/>
                    <a:pt x="1040" y="808"/>
                    <a:pt x="1042" y="802"/>
                  </a:cubicBezTo>
                  <a:cubicBezTo>
                    <a:pt x="1043" y="800"/>
                    <a:pt x="1046" y="799"/>
                    <a:pt x="1048" y="799"/>
                  </a:cubicBezTo>
                  <a:cubicBezTo>
                    <a:pt x="1051" y="800"/>
                    <a:pt x="1052" y="803"/>
                    <a:pt x="1051" y="805"/>
                  </a:cubicBezTo>
                  <a:cubicBezTo>
                    <a:pt x="1048" y="811"/>
                    <a:pt x="1046" y="817"/>
                    <a:pt x="1043" y="824"/>
                  </a:cubicBezTo>
                  <a:cubicBezTo>
                    <a:pt x="1042" y="825"/>
                    <a:pt x="1041" y="826"/>
                    <a:pt x="1039" y="826"/>
                  </a:cubicBezTo>
                  <a:moveTo>
                    <a:pt x="1054" y="790"/>
                  </a:moveTo>
                  <a:cubicBezTo>
                    <a:pt x="1053" y="790"/>
                    <a:pt x="1053" y="790"/>
                    <a:pt x="1052" y="789"/>
                  </a:cubicBezTo>
                  <a:cubicBezTo>
                    <a:pt x="1050" y="789"/>
                    <a:pt x="1048" y="786"/>
                    <a:pt x="1049" y="784"/>
                  </a:cubicBezTo>
                  <a:cubicBezTo>
                    <a:pt x="1051" y="778"/>
                    <a:pt x="1054" y="771"/>
                    <a:pt x="1056" y="765"/>
                  </a:cubicBezTo>
                  <a:cubicBezTo>
                    <a:pt x="1056" y="763"/>
                    <a:pt x="1059" y="762"/>
                    <a:pt x="1061" y="762"/>
                  </a:cubicBezTo>
                  <a:cubicBezTo>
                    <a:pt x="1063" y="763"/>
                    <a:pt x="1065" y="766"/>
                    <a:pt x="1064" y="768"/>
                  </a:cubicBezTo>
                  <a:cubicBezTo>
                    <a:pt x="1062" y="774"/>
                    <a:pt x="1060" y="780"/>
                    <a:pt x="1058" y="787"/>
                  </a:cubicBezTo>
                  <a:cubicBezTo>
                    <a:pt x="1057" y="788"/>
                    <a:pt x="1055" y="790"/>
                    <a:pt x="1054" y="790"/>
                  </a:cubicBezTo>
                  <a:moveTo>
                    <a:pt x="1065" y="752"/>
                  </a:moveTo>
                  <a:cubicBezTo>
                    <a:pt x="1065" y="752"/>
                    <a:pt x="1065" y="752"/>
                    <a:pt x="1064" y="752"/>
                  </a:cubicBezTo>
                  <a:cubicBezTo>
                    <a:pt x="1062" y="751"/>
                    <a:pt x="1061" y="749"/>
                    <a:pt x="1061" y="746"/>
                  </a:cubicBezTo>
                  <a:cubicBezTo>
                    <a:pt x="1063" y="740"/>
                    <a:pt x="1065" y="734"/>
                    <a:pt x="1066" y="728"/>
                  </a:cubicBezTo>
                  <a:cubicBezTo>
                    <a:pt x="1067" y="725"/>
                    <a:pt x="1069" y="724"/>
                    <a:pt x="1072" y="724"/>
                  </a:cubicBezTo>
                  <a:cubicBezTo>
                    <a:pt x="1074" y="725"/>
                    <a:pt x="1075" y="727"/>
                    <a:pt x="1075" y="730"/>
                  </a:cubicBezTo>
                  <a:cubicBezTo>
                    <a:pt x="1073" y="736"/>
                    <a:pt x="1072" y="743"/>
                    <a:pt x="1070" y="749"/>
                  </a:cubicBezTo>
                  <a:cubicBezTo>
                    <a:pt x="1069" y="751"/>
                    <a:pt x="1067" y="752"/>
                    <a:pt x="1065" y="752"/>
                  </a:cubicBezTo>
                  <a:moveTo>
                    <a:pt x="1075" y="714"/>
                  </a:moveTo>
                  <a:cubicBezTo>
                    <a:pt x="1074" y="714"/>
                    <a:pt x="1074" y="714"/>
                    <a:pt x="1074" y="714"/>
                  </a:cubicBezTo>
                  <a:cubicBezTo>
                    <a:pt x="1072" y="713"/>
                    <a:pt x="1070" y="711"/>
                    <a:pt x="1070" y="709"/>
                  </a:cubicBezTo>
                  <a:cubicBezTo>
                    <a:pt x="1072" y="702"/>
                    <a:pt x="1073" y="696"/>
                    <a:pt x="1074" y="689"/>
                  </a:cubicBezTo>
                  <a:cubicBezTo>
                    <a:pt x="1075" y="687"/>
                    <a:pt x="1077" y="685"/>
                    <a:pt x="1079" y="686"/>
                  </a:cubicBezTo>
                  <a:cubicBezTo>
                    <a:pt x="1082" y="686"/>
                    <a:pt x="1083" y="688"/>
                    <a:pt x="1083" y="691"/>
                  </a:cubicBezTo>
                  <a:cubicBezTo>
                    <a:pt x="1082" y="697"/>
                    <a:pt x="1081" y="704"/>
                    <a:pt x="1079" y="710"/>
                  </a:cubicBezTo>
                  <a:cubicBezTo>
                    <a:pt x="1079" y="712"/>
                    <a:pt x="1077" y="714"/>
                    <a:pt x="1075" y="714"/>
                  </a:cubicBezTo>
                  <a:moveTo>
                    <a:pt x="1082" y="675"/>
                  </a:moveTo>
                  <a:cubicBezTo>
                    <a:pt x="1081" y="675"/>
                    <a:pt x="1081" y="675"/>
                    <a:pt x="1081" y="675"/>
                  </a:cubicBezTo>
                  <a:cubicBezTo>
                    <a:pt x="1079" y="675"/>
                    <a:pt x="1077" y="673"/>
                    <a:pt x="1077" y="670"/>
                  </a:cubicBezTo>
                  <a:cubicBezTo>
                    <a:pt x="1078" y="664"/>
                    <a:pt x="1079" y="657"/>
                    <a:pt x="1080" y="651"/>
                  </a:cubicBezTo>
                  <a:cubicBezTo>
                    <a:pt x="1080" y="648"/>
                    <a:pt x="1082" y="646"/>
                    <a:pt x="1085" y="647"/>
                  </a:cubicBezTo>
                  <a:cubicBezTo>
                    <a:pt x="1087" y="647"/>
                    <a:pt x="1089" y="649"/>
                    <a:pt x="1088" y="652"/>
                  </a:cubicBezTo>
                  <a:cubicBezTo>
                    <a:pt x="1088" y="658"/>
                    <a:pt x="1087" y="665"/>
                    <a:pt x="1086" y="671"/>
                  </a:cubicBezTo>
                  <a:cubicBezTo>
                    <a:pt x="1086" y="674"/>
                    <a:pt x="1084" y="675"/>
                    <a:pt x="1082" y="675"/>
                  </a:cubicBezTo>
                  <a:moveTo>
                    <a:pt x="1086" y="636"/>
                  </a:moveTo>
                  <a:cubicBezTo>
                    <a:pt x="1085" y="636"/>
                    <a:pt x="1085" y="636"/>
                    <a:pt x="1085" y="636"/>
                  </a:cubicBezTo>
                  <a:cubicBezTo>
                    <a:pt x="1083" y="636"/>
                    <a:pt x="1081" y="634"/>
                    <a:pt x="1081" y="631"/>
                  </a:cubicBezTo>
                  <a:cubicBezTo>
                    <a:pt x="1082" y="625"/>
                    <a:pt x="1082" y="618"/>
                    <a:pt x="1082" y="612"/>
                  </a:cubicBezTo>
                  <a:cubicBezTo>
                    <a:pt x="1083" y="609"/>
                    <a:pt x="1085" y="608"/>
                    <a:pt x="1087" y="607"/>
                  </a:cubicBezTo>
                  <a:cubicBezTo>
                    <a:pt x="1090" y="608"/>
                    <a:pt x="1091" y="610"/>
                    <a:pt x="1091" y="612"/>
                  </a:cubicBezTo>
                  <a:cubicBezTo>
                    <a:pt x="1091" y="619"/>
                    <a:pt x="1091" y="625"/>
                    <a:pt x="1090" y="632"/>
                  </a:cubicBezTo>
                  <a:cubicBezTo>
                    <a:pt x="1090" y="634"/>
                    <a:pt x="1088" y="636"/>
                    <a:pt x="1086" y="636"/>
                  </a:cubicBezTo>
                  <a:moveTo>
                    <a:pt x="1087" y="597"/>
                  </a:moveTo>
                  <a:cubicBezTo>
                    <a:pt x="1087" y="597"/>
                    <a:pt x="1087" y="597"/>
                    <a:pt x="1087" y="597"/>
                  </a:cubicBezTo>
                  <a:cubicBezTo>
                    <a:pt x="1085" y="597"/>
                    <a:pt x="1083" y="595"/>
                    <a:pt x="1083" y="592"/>
                  </a:cubicBezTo>
                  <a:cubicBezTo>
                    <a:pt x="1083" y="590"/>
                    <a:pt x="1083" y="590"/>
                    <a:pt x="1083" y="590"/>
                  </a:cubicBezTo>
                  <a:cubicBezTo>
                    <a:pt x="1083" y="584"/>
                    <a:pt x="1083" y="578"/>
                    <a:pt x="1083" y="573"/>
                  </a:cubicBezTo>
                  <a:cubicBezTo>
                    <a:pt x="1083" y="570"/>
                    <a:pt x="1084" y="568"/>
                    <a:pt x="1087" y="568"/>
                  </a:cubicBezTo>
                  <a:cubicBezTo>
                    <a:pt x="1087" y="568"/>
                    <a:pt x="1087" y="568"/>
                    <a:pt x="1087" y="568"/>
                  </a:cubicBezTo>
                  <a:cubicBezTo>
                    <a:pt x="1089" y="568"/>
                    <a:pt x="1091" y="570"/>
                    <a:pt x="1091" y="572"/>
                  </a:cubicBezTo>
                  <a:cubicBezTo>
                    <a:pt x="1092" y="578"/>
                    <a:pt x="1092" y="584"/>
                    <a:pt x="1092" y="590"/>
                  </a:cubicBezTo>
                  <a:cubicBezTo>
                    <a:pt x="1092" y="592"/>
                    <a:pt x="1092" y="592"/>
                    <a:pt x="1092" y="592"/>
                  </a:cubicBezTo>
                  <a:cubicBezTo>
                    <a:pt x="1092" y="595"/>
                    <a:pt x="1090" y="597"/>
                    <a:pt x="1087" y="597"/>
                  </a:cubicBezTo>
                  <a:moveTo>
                    <a:pt x="1086" y="557"/>
                  </a:moveTo>
                  <a:cubicBezTo>
                    <a:pt x="1084" y="557"/>
                    <a:pt x="1082" y="556"/>
                    <a:pt x="1082" y="553"/>
                  </a:cubicBezTo>
                  <a:cubicBezTo>
                    <a:pt x="1081" y="547"/>
                    <a:pt x="1081" y="540"/>
                    <a:pt x="1080" y="534"/>
                  </a:cubicBezTo>
                  <a:cubicBezTo>
                    <a:pt x="1080" y="531"/>
                    <a:pt x="1082" y="529"/>
                    <a:pt x="1084" y="529"/>
                  </a:cubicBezTo>
                  <a:cubicBezTo>
                    <a:pt x="1087" y="529"/>
                    <a:pt x="1089" y="530"/>
                    <a:pt x="1089" y="533"/>
                  </a:cubicBezTo>
                  <a:cubicBezTo>
                    <a:pt x="1090" y="539"/>
                    <a:pt x="1090" y="546"/>
                    <a:pt x="1091" y="553"/>
                  </a:cubicBezTo>
                  <a:cubicBezTo>
                    <a:pt x="1091" y="555"/>
                    <a:pt x="1089" y="557"/>
                    <a:pt x="1086" y="557"/>
                  </a:cubicBezTo>
                  <a:cubicBezTo>
                    <a:pt x="1086" y="557"/>
                    <a:pt x="1086" y="557"/>
                    <a:pt x="1086" y="557"/>
                  </a:cubicBezTo>
                  <a:moveTo>
                    <a:pt x="1082" y="518"/>
                  </a:moveTo>
                  <a:cubicBezTo>
                    <a:pt x="1080" y="518"/>
                    <a:pt x="1078" y="517"/>
                    <a:pt x="1078" y="514"/>
                  </a:cubicBezTo>
                  <a:cubicBezTo>
                    <a:pt x="1077" y="508"/>
                    <a:pt x="1076" y="502"/>
                    <a:pt x="1075" y="495"/>
                  </a:cubicBezTo>
                  <a:cubicBezTo>
                    <a:pt x="1075" y="493"/>
                    <a:pt x="1076" y="490"/>
                    <a:pt x="1079" y="490"/>
                  </a:cubicBezTo>
                  <a:cubicBezTo>
                    <a:pt x="1081" y="490"/>
                    <a:pt x="1083" y="491"/>
                    <a:pt x="1084" y="494"/>
                  </a:cubicBezTo>
                  <a:cubicBezTo>
                    <a:pt x="1085" y="500"/>
                    <a:pt x="1086" y="507"/>
                    <a:pt x="1087" y="513"/>
                  </a:cubicBezTo>
                  <a:cubicBezTo>
                    <a:pt x="1087" y="516"/>
                    <a:pt x="1085" y="518"/>
                    <a:pt x="1083" y="518"/>
                  </a:cubicBezTo>
                  <a:cubicBezTo>
                    <a:pt x="1082" y="518"/>
                    <a:pt x="1082" y="518"/>
                    <a:pt x="1082" y="518"/>
                  </a:cubicBezTo>
                  <a:moveTo>
                    <a:pt x="1076" y="479"/>
                  </a:moveTo>
                  <a:cubicBezTo>
                    <a:pt x="1074" y="479"/>
                    <a:pt x="1072" y="478"/>
                    <a:pt x="1072" y="476"/>
                  </a:cubicBezTo>
                  <a:cubicBezTo>
                    <a:pt x="1070" y="470"/>
                    <a:pt x="1069" y="465"/>
                    <a:pt x="1068" y="459"/>
                  </a:cubicBezTo>
                  <a:cubicBezTo>
                    <a:pt x="1067" y="457"/>
                    <a:pt x="1067" y="457"/>
                    <a:pt x="1067" y="457"/>
                  </a:cubicBezTo>
                  <a:cubicBezTo>
                    <a:pt x="1067" y="454"/>
                    <a:pt x="1068" y="452"/>
                    <a:pt x="1071" y="451"/>
                  </a:cubicBezTo>
                  <a:cubicBezTo>
                    <a:pt x="1073" y="451"/>
                    <a:pt x="1075" y="452"/>
                    <a:pt x="1076" y="455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8" y="463"/>
                    <a:pt x="1079" y="469"/>
                    <a:pt x="1080" y="474"/>
                  </a:cubicBezTo>
                  <a:cubicBezTo>
                    <a:pt x="1081" y="476"/>
                    <a:pt x="1079" y="479"/>
                    <a:pt x="1077" y="479"/>
                  </a:cubicBezTo>
                  <a:cubicBezTo>
                    <a:pt x="1076" y="479"/>
                    <a:pt x="1076" y="479"/>
                    <a:pt x="1076" y="479"/>
                  </a:cubicBezTo>
                  <a:moveTo>
                    <a:pt x="1067" y="441"/>
                  </a:moveTo>
                  <a:cubicBezTo>
                    <a:pt x="1065" y="441"/>
                    <a:pt x="1063" y="440"/>
                    <a:pt x="1063" y="438"/>
                  </a:cubicBezTo>
                  <a:cubicBezTo>
                    <a:pt x="1061" y="432"/>
                    <a:pt x="1059" y="425"/>
                    <a:pt x="1057" y="419"/>
                  </a:cubicBezTo>
                  <a:cubicBezTo>
                    <a:pt x="1056" y="417"/>
                    <a:pt x="1058" y="414"/>
                    <a:pt x="1060" y="413"/>
                  </a:cubicBezTo>
                  <a:cubicBezTo>
                    <a:pt x="1063" y="413"/>
                    <a:pt x="1065" y="414"/>
                    <a:pt x="1066" y="416"/>
                  </a:cubicBezTo>
                  <a:cubicBezTo>
                    <a:pt x="1068" y="423"/>
                    <a:pt x="1069" y="429"/>
                    <a:pt x="1071" y="435"/>
                  </a:cubicBezTo>
                  <a:cubicBezTo>
                    <a:pt x="1072" y="438"/>
                    <a:pt x="1070" y="440"/>
                    <a:pt x="1068" y="441"/>
                  </a:cubicBezTo>
                  <a:cubicBezTo>
                    <a:pt x="1068" y="441"/>
                    <a:pt x="1067" y="441"/>
                    <a:pt x="1067" y="441"/>
                  </a:cubicBezTo>
                  <a:moveTo>
                    <a:pt x="1055" y="403"/>
                  </a:moveTo>
                  <a:cubicBezTo>
                    <a:pt x="1054" y="403"/>
                    <a:pt x="1052" y="402"/>
                    <a:pt x="1051" y="400"/>
                  </a:cubicBezTo>
                  <a:cubicBezTo>
                    <a:pt x="1049" y="394"/>
                    <a:pt x="1047" y="388"/>
                    <a:pt x="1045" y="382"/>
                  </a:cubicBezTo>
                  <a:cubicBezTo>
                    <a:pt x="1044" y="380"/>
                    <a:pt x="1045" y="377"/>
                    <a:pt x="1047" y="376"/>
                  </a:cubicBezTo>
                  <a:cubicBezTo>
                    <a:pt x="1049" y="375"/>
                    <a:pt x="1052" y="377"/>
                    <a:pt x="1053" y="379"/>
                  </a:cubicBezTo>
                  <a:cubicBezTo>
                    <a:pt x="1055" y="385"/>
                    <a:pt x="1057" y="391"/>
                    <a:pt x="1060" y="398"/>
                  </a:cubicBezTo>
                  <a:cubicBezTo>
                    <a:pt x="1060" y="400"/>
                    <a:pt x="1059" y="402"/>
                    <a:pt x="1057" y="403"/>
                  </a:cubicBezTo>
                  <a:cubicBezTo>
                    <a:pt x="1056" y="403"/>
                    <a:pt x="1056" y="403"/>
                    <a:pt x="1055" y="403"/>
                  </a:cubicBezTo>
                  <a:moveTo>
                    <a:pt x="1041" y="367"/>
                  </a:moveTo>
                  <a:cubicBezTo>
                    <a:pt x="1040" y="367"/>
                    <a:pt x="1038" y="366"/>
                    <a:pt x="1037" y="364"/>
                  </a:cubicBezTo>
                  <a:cubicBezTo>
                    <a:pt x="1035" y="358"/>
                    <a:pt x="1032" y="352"/>
                    <a:pt x="1029" y="346"/>
                  </a:cubicBezTo>
                  <a:cubicBezTo>
                    <a:pt x="1028" y="344"/>
                    <a:pt x="1029" y="341"/>
                    <a:pt x="1032" y="340"/>
                  </a:cubicBezTo>
                  <a:cubicBezTo>
                    <a:pt x="1034" y="339"/>
                    <a:pt x="1036" y="340"/>
                    <a:pt x="1038" y="342"/>
                  </a:cubicBezTo>
                  <a:cubicBezTo>
                    <a:pt x="1040" y="348"/>
                    <a:pt x="1043" y="354"/>
                    <a:pt x="1046" y="361"/>
                  </a:cubicBezTo>
                  <a:cubicBezTo>
                    <a:pt x="1046" y="363"/>
                    <a:pt x="1045" y="365"/>
                    <a:pt x="1043" y="366"/>
                  </a:cubicBezTo>
                  <a:cubicBezTo>
                    <a:pt x="1043" y="367"/>
                    <a:pt x="1042" y="367"/>
                    <a:pt x="1041" y="367"/>
                  </a:cubicBezTo>
                  <a:moveTo>
                    <a:pt x="1025" y="331"/>
                  </a:moveTo>
                  <a:cubicBezTo>
                    <a:pt x="1023" y="331"/>
                    <a:pt x="1022" y="330"/>
                    <a:pt x="1021" y="328"/>
                  </a:cubicBezTo>
                  <a:cubicBezTo>
                    <a:pt x="1018" y="323"/>
                    <a:pt x="1015" y="317"/>
                    <a:pt x="1012" y="311"/>
                  </a:cubicBezTo>
                  <a:cubicBezTo>
                    <a:pt x="1011" y="309"/>
                    <a:pt x="1012" y="306"/>
                    <a:pt x="1014" y="305"/>
                  </a:cubicBezTo>
                  <a:cubicBezTo>
                    <a:pt x="1016" y="304"/>
                    <a:pt x="1019" y="305"/>
                    <a:pt x="1020" y="307"/>
                  </a:cubicBezTo>
                  <a:cubicBezTo>
                    <a:pt x="1023" y="313"/>
                    <a:pt x="1026" y="319"/>
                    <a:pt x="1029" y="324"/>
                  </a:cubicBezTo>
                  <a:cubicBezTo>
                    <a:pt x="1030" y="327"/>
                    <a:pt x="1029" y="329"/>
                    <a:pt x="1027" y="330"/>
                  </a:cubicBezTo>
                  <a:cubicBezTo>
                    <a:pt x="1026" y="331"/>
                    <a:pt x="1026" y="331"/>
                    <a:pt x="1025" y="331"/>
                  </a:cubicBezTo>
                  <a:moveTo>
                    <a:pt x="1006" y="296"/>
                  </a:moveTo>
                  <a:cubicBezTo>
                    <a:pt x="1005" y="296"/>
                    <a:pt x="1003" y="296"/>
                    <a:pt x="1002" y="294"/>
                  </a:cubicBezTo>
                  <a:cubicBezTo>
                    <a:pt x="999" y="289"/>
                    <a:pt x="996" y="283"/>
                    <a:pt x="992" y="277"/>
                  </a:cubicBezTo>
                  <a:cubicBezTo>
                    <a:pt x="991" y="275"/>
                    <a:pt x="991" y="273"/>
                    <a:pt x="993" y="271"/>
                  </a:cubicBezTo>
                  <a:cubicBezTo>
                    <a:pt x="995" y="270"/>
                    <a:pt x="998" y="271"/>
                    <a:pt x="1000" y="273"/>
                  </a:cubicBezTo>
                  <a:cubicBezTo>
                    <a:pt x="1003" y="278"/>
                    <a:pt x="1007" y="284"/>
                    <a:pt x="1010" y="290"/>
                  </a:cubicBezTo>
                  <a:cubicBezTo>
                    <a:pt x="1011" y="292"/>
                    <a:pt x="1010" y="294"/>
                    <a:pt x="1008" y="296"/>
                  </a:cubicBezTo>
                  <a:cubicBezTo>
                    <a:pt x="1008" y="296"/>
                    <a:pt x="1007" y="296"/>
                    <a:pt x="1006" y="296"/>
                  </a:cubicBezTo>
                  <a:moveTo>
                    <a:pt x="5" y="285"/>
                  </a:moveTo>
                  <a:cubicBezTo>
                    <a:pt x="5" y="285"/>
                    <a:pt x="4" y="285"/>
                    <a:pt x="3" y="284"/>
                  </a:cubicBezTo>
                  <a:cubicBezTo>
                    <a:pt x="1" y="283"/>
                    <a:pt x="0" y="280"/>
                    <a:pt x="2" y="278"/>
                  </a:cubicBezTo>
                  <a:cubicBezTo>
                    <a:pt x="5" y="272"/>
                    <a:pt x="9" y="267"/>
                    <a:pt x="12" y="261"/>
                  </a:cubicBezTo>
                  <a:cubicBezTo>
                    <a:pt x="14" y="259"/>
                    <a:pt x="17" y="259"/>
                    <a:pt x="19" y="260"/>
                  </a:cubicBezTo>
                  <a:cubicBezTo>
                    <a:pt x="21" y="261"/>
                    <a:pt x="21" y="264"/>
                    <a:pt x="20" y="266"/>
                  </a:cubicBezTo>
                  <a:cubicBezTo>
                    <a:pt x="16" y="272"/>
                    <a:pt x="13" y="277"/>
                    <a:pt x="9" y="283"/>
                  </a:cubicBezTo>
                  <a:cubicBezTo>
                    <a:pt x="8" y="284"/>
                    <a:pt x="7" y="285"/>
                    <a:pt x="5" y="285"/>
                  </a:cubicBezTo>
                  <a:moveTo>
                    <a:pt x="985" y="263"/>
                  </a:moveTo>
                  <a:cubicBezTo>
                    <a:pt x="984" y="263"/>
                    <a:pt x="982" y="262"/>
                    <a:pt x="981" y="261"/>
                  </a:cubicBezTo>
                  <a:cubicBezTo>
                    <a:pt x="978" y="256"/>
                    <a:pt x="974" y="250"/>
                    <a:pt x="970" y="245"/>
                  </a:cubicBezTo>
                  <a:cubicBezTo>
                    <a:pt x="968" y="243"/>
                    <a:pt x="969" y="240"/>
                    <a:pt x="971" y="239"/>
                  </a:cubicBezTo>
                  <a:cubicBezTo>
                    <a:pt x="973" y="238"/>
                    <a:pt x="976" y="238"/>
                    <a:pt x="977" y="240"/>
                  </a:cubicBezTo>
                  <a:cubicBezTo>
                    <a:pt x="981" y="245"/>
                    <a:pt x="985" y="251"/>
                    <a:pt x="989" y="256"/>
                  </a:cubicBezTo>
                  <a:cubicBezTo>
                    <a:pt x="990" y="258"/>
                    <a:pt x="989" y="261"/>
                    <a:pt x="987" y="262"/>
                  </a:cubicBezTo>
                  <a:cubicBezTo>
                    <a:pt x="987" y="263"/>
                    <a:pt x="986" y="263"/>
                    <a:pt x="985" y="263"/>
                  </a:cubicBezTo>
                  <a:moveTo>
                    <a:pt x="27" y="252"/>
                  </a:moveTo>
                  <a:cubicBezTo>
                    <a:pt x="26" y="252"/>
                    <a:pt x="26" y="252"/>
                    <a:pt x="25" y="251"/>
                  </a:cubicBezTo>
                  <a:cubicBezTo>
                    <a:pt x="23" y="250"/>
                    <a:pt x="22" y="247"/>
                    <a:pt x="24" y="245"/>
                  </a:cubicBezTo>
                  <a:cubicBezTo>
                    <a:pt x="28" y="240"/>
                    <a:pt x="31" y="234"/>
                    <a:pt x="36" y="229"/>
                  </a:cubicBezTo>
                  <a:cubicBezTo>
                    <a:pt x="37" y="227"/>
                    <a:pt x="40" y="227"/>
                    <a:pt x="42" y="228"/>
                  </a:cubicBezTo>
                  <a:cubicBezTo>
                    <a:pt x="44" y="230"/>
                    <a:pt x="44" y="233"/>
                    <a:pt x="43" y="235"/>
                  </a:cubicBezTo>
                  <a:cubicBezTo>
                    <a:pt x="39" y="240"/>
                    <a:pt x="35" y="245"/>
                    <a:pt x="31" y="250"/>
                  </a:cubicBezTo>
                  <a:cubicBezTo>
                    <a:pt x="30" y="251"/>
                    <a:pt x="29" y="252"/>
                    <a:pt x="27" y="252"/>
                  </a:cubicBezTo>
                  <a:moveTo>
                    <a:pt x="962" y="231"/>
                  </a:moveTo>
                  <a:cubicBezTo>
                    <a:pt x="960" y="231"/>
                    <a:pt x="959" y="231"/>
                    <a:pt x="958" y="230"/>
                  </a:cubicBezTo>
                  <a:cubicBezTo>
                    <a:pt x="954" y="225"/>
                    <a:pt x="950" y="219"/>
                    <a:pt x="946" y="215"/>
                  </a:cubicBezTo>
                  <a:cubicBezTo>
                    <a:pt x="944" y="213"/>
                    <a:pt x="944" y="210"/>
                    <a:pt x="946" y="208"/>
                  </a:cubicBezTo>
                  <a:cubicBezTo>
                    <a:pt x="948" y="207"/>
                    <a:pt x="951" y="207"/>
                    <a:pt x="952" y="209"/>
                  </a:cubicBezTo>
                  <a:cubicBezTo>
                    <a:pt x="957" y="214"/>
                    <a:pt x="961" y="219"/>
                    <a:pt x="965" y="224"/>
                  </a:cubicBezTo>
                  <a:cubicBezTo>
                    <a:pt x="967" y="226"/>
                    <a:pt x="966" y="229"/>
                    <a:pt x="964" y="230"/>
                  </a:cubicBezTo>
                  <a:cubicBezTo>
                    <a:pt x="963" y="231"/>
                    <a:pt x="963" y="231"/>
                    <a:pt x="962" y="231"/>
                  </a:cubicBezTo>
                  <a:moveTo>
                    <a:pt x="51" y="221"/>
                  </a:moveTo>
                  <a:cubicBezTo>
                    <a:pt x="50" y="221"/>
                    <a:pt x="49" y="221"/>
                    <a:pt x="49" y="220"/>
                  </a:cubicBezTo>
                  <a:cubicBezTo>
                    <a:pt x="47" y="218"/>
                    <a:pt x="46" y="215"/>
                    <a:pt x="48" y="214"/>
                  </a:cubicBezTo>
                  <a:cubicBezTo>
                    <a:pt x="52" y="209"/>
                    <a:pt x="56" y="203"/>
                    <a:pt x="61" y="199"/>
                  </a:cubicBezTo>
                  <a:cubicBezTo>
                    <a:pt x="62" y="197"/>
                    <a:pt x="65" y="197"/>
                    <a:pt x="67" y="198"/>
                  </a:cubicBezTo>
                  <a:cubicBezTo>
                    <a:pt x="69" y="200"/>
                    <a:pt x="69" y="203"/>
                    <a:pt x="67" y="204"/>
                  </a:cubicBezTo>
                  <a:cubicBezTo>
                    <a:pt x="63" y="209"/>
                    <a:pt x="59" y="214"/>
                    <a:pt x="55" y="219"/>
                  </a:cubicBezTo>
                  <a:cubicBezTo>
                    <a:pt x="54" y="220"/>
                    <a:pt x="53" y="221"/>
                    <a:pt x="51" y="221"/>
                  </a:cubicBezTo>
                  <a:moveTo>
                    <a:pt x="936" y="201"/>
                  </a:moveTo>
                  <a:cubicBezTo>
                    <a:pt x="935" y="201"/>
                    <a:pt x="934" y="201"/>
                    <a:pt x="933" y="200"/>
                  </a:cubicBezTo>
                  <a:cubicBezTo>
                    <a:pt x="928" y="195"/>
                    <a:pt x="924" y="190"/>
                    <a:pt x="919" y="186"/>
                  </a:cubicBezTo>
                  <a:cubicBezTo>
                    <a:pt x="918" y="184"/>
                    <a:pt x="918" y="181"/>
                    <a:pt x="920" y="179"/>
                  </a:cubicBezTo>
                  <a:cubicBezTo>
                    <a:pt x="921" y="178"/>
                    <a:pt x="924" y="178"/>
                    <a:pt x="926" y="179"/>
                  </a:cubicBezTo>
                  <a:cubicBezTo>
                    <a:pt x="930" y="184"/>
                    <a:pt x="935" y="189"/>
                    <a:pt x="939" y="194"/>
                  </a:cubicBezTo>
                  <a:cubicBezTo>
                    <a:pt x="941" y="196"/>
                    <a:pt x="941" y="198"/>
                    <a:pt x="939" y="200"/>
                  </a:cubicBezTo>
                  <a:cubicBezTo>
                    <a:pt x="938" y="201"/>
                    <a:pt x="937" y="201"/>
                    <a:pt x="936" y="201"/>
                  </a:cubicBezTo>
                  <a:moveTo>
                    <a:pt x="77" y="191"/>
                  </a:moveTo>
                  <a:cubicBezTo>
                    <a:pt x="76" y="191"/>
                    <a:pt x="75" y="191"/>
                    <a:pt x="74" y="190"/>
                  </a:cubicBezTo>
                  <a:cubicBezTo>
                    <a:pt x="73" y="188"/>
                    <a:pt x="72" y="186"/>
                    <a:pt x="74" y="184"/>
                  </a:cubicBezTo>
                  <a:cubicBezTo>
                    <a:pt x="79" y="179"/>
                    <a:pt x="83" y="174"/>
                    <a:pt x="88" y="170"/>
                  </a:cubicBezTo>
                  <a:cubicBezTo>
                    <a:pt x="90" y="168"/>
                    <a:pt x="93" y="168"/>
                    <a:pt x="94" y="170"/>
                  </a:cubicBezTo>
                  <a:cubicBezTo>
                    <a:pt x="96" y="171"/>
                    <a:pt x="96" y="174"/>
                    <a:pt x="94" y="176"/>
                  </a:cubicBezTo>
                  <a:cubicBezTo>
                    <a:pt x="90" y="181"/>
                    <a:pt x="85" y="185"/>
                    <a:pt x="81" y="190"/>
                  </a:cubicBezTo>
                  <a:cubicBezTo>
                    <a:pt x="80" y="191"/>
                    <a:pt x="79" y="191"/>
                    <a:pt x="77" y="191"/>
                  </a:cubicBezTo>
                  <a:moveTo>
                    <a:pt x="909" y="173"/>
                  </a:moveTo>
                  <a:cubicBezTo>
                    <a:pt x="908" y="173"/>
                    <a:pt x="906" y="173"/>
                    <a:pt x="906" y="172"/>
                  </a:cubicBezTo>
                  <a:cubicBezTo>
                    <a:pt x="901" y="167"/>
                    <a:pt x="896" y="163"/>
                    <a:pt x="891" y="158"/>
                  </a:cubicBezTo>
                  <a:cubicBezTo>
                    <a:pt x="889" y="157"/>
                    <a:pt x="889" y="154"/>
                    <a:pt x="891" y="152"/>
                  </a:cubicBezTo>
                  <a:cubicBezTo>
                    <a:pt x="893" y="150"/>
                    <a:pt x="895" y="150"/>
                    <a:pt x="897" y="152"/>
                  </a:cubicBezTo>
                  <a:cubicBezTo>
                    <a:pt x="902" y="156"/>
                    <a:pt x="907" y="161"/>
                    <a:pt x="912" y="165"/>
                  </a:cubicBezTo>
                  <a:cubicBezTo>
                    <a:pt x="914" y="167"/>
                    <a:pt x="914" y="170"/>
                    <a:pt x="912" y="172"/>
                  </a:cubicBezTo>
                  <a:cubicBezTo>
                    <a:pt x="911" y="173"/>
                    <a:pt x="910" y="173"/>
                    <a:pt x="909" y="173"/>
                  </a:cubicBezTo>
                  <a:moveTo>
                    <a:pt x="105" y="164"/>
                  </a:moveTo>
                  <a:cubicBezTo>
                    <a:pt x="104" y="164"/>
                    <a:pt x="103" y="163"/>
                    <a:pt x="102" y="162"/>
                  </a:cubicBezTo>
                  <a:cubicBezTo>
                    <a:pt x="100" y="160"/>
                    <a:pt x="101" y="158"/>
                    <a:pt x="102" y="156"/>
                  </a:cubicBezTo>
                  <a:cubicBezTo>
                    <a:pt x="107" y="152"/>
                    <a:pt x="112" y="147"/>
                    <a:pt x="117" y="143"/>
                  </a:cubicBezTo>
                  <a:cubicBezTo>
                    <a:pt x="119" y="141"/>
                    <a:pt x="122" y="141"/>
                    <a:pt x="123" y="143"/>
                  </a:cubicBezTo>
                  <a:cubicBezTo>
                    <a:pt x="125" y="145"/>
                    <a:pt x="125" y="148"/>
                    <a:pt x="123" y="150"/>
                  </a:cubicBezTo>
                  <a:cubicBezTo>
                    <a:pt x="118" y="154"/>
                    <a:pt x="113" y="158"/>
                    <a:pt x="108" y="163"/>
                  </a:cubicBezTo>
                  <a:cubicBezTo>
                    <a:pt x="108" y="163"/>
                    <a:pt x="106" y="164"/>
                    <a:pt x="105" y="164"/>
                  </a:cubicBezTo>
                  <a:moveTo>
                    <a:pt x="879" y="147"/>
                  </a:moveTo>
                  <a:cubicBezTo>
                    <a:pt x="878" y="147"/>
                    <a:pt x="877" y="146"/>
                    <a:pt x="877" y="146"/>
                  </a:cubicBezTo>
                  <a:cubicBezTo>
                    <a:pt x="872" y="141"/>
                    <a:pt x="866" y="137"/>
                    <a:pt x="861" y="133"/>
                  </a:cubicBezTo>
                  <a:cubicBezTo>
                    <a:pt x="859" y="132"/>
                    <a:pt x="859" y="129"/>
                    <a:pt x="861" y="127"/>
                  </a:cubicBezTo>
                  <a:cubicBezTo>
                    <a:pt x="862" y="125"/>
                    <a:pt x="865" y="125"/>
                    <a:pt x="867" y="126"/>
                  </a:cubicBezTo>
                  <a:cubicBezTo>
                    <a:pt x="872" y="130"/>
                    <a:pt x="877" y="135"/>
                    <a:pt x="882" y="139"/>
                  </a:cubicBezTo>
                  <a:cubicBezTo>
                    <a:pt x="884" y="140"/>
                    <a:pt x="884" y="143"/>
                    <a:pt x="883" y="145"/>
                  </a:cubicBezTo>
                  <a:cubicBezTo>
                    <a:pt x="882" y="146"/>
                    <a:pt x="881" y="147"/>
                    <a:pt x="879" y="147"/>
                  </a:cubicBezTo>
                  <a:moveTo>
                    <a:pt x="135" y="138"/>
                  </a:moveTo>
                  <a:cubicBezTo>
                    <a:pt x="134" y="138"/>
                    <a:pt x="133" y="137"/>
                    <a:pt x="132" y="136"/>
                  </a:cubicBezTo>
                  <a:cubicBezTo>
                    <a:pt x="130" y="134"/>
                    <a:pt x="131" y="132"/>
                    <a:pt x="132" y="130"/>
                  </a:cubicBezTo>
                  <a:cubicBezTo>
                    <a:pt x="138" y="126"/>
                    <a:pt x="143" y="122"/>
                    <a:pt x="148" y="118"/>
                  </a:cubicBezTo>
                  <a:cubicBezTo>
                    <a:pt x="150" y="116"/>
                    <a:pt x="153" y="117"/>
                    <a:pt x="154" y="119"/>
                  </a:cubicBezTo>
                  <a:cubicBezTo>
                    <a:pt x="156" y="121"/>
                    <a:pt x="155" y="124"/>
                    <a:pt x="153" y="125"/>
                  </a:cubicBezTo>
                  <a:cubicBezTo>
                    <a:pt x="148" y="129"/>
                    <a:pt x="143" y="133"/>
                    <a:pt x="138" y="137"/>
                  </a:cubicBezTo>
                  <a:cubicBezTo>
                    <a:pt x="137" y="138"/>
                    <a:pt x="136" y="138"/>
                    <a:pt x="135" y="138"/>
                  </a:cubicBezTo>
                  <a:moveTo>
                    <a:pt x="848" y="122"/>
                  </a:moveTo>
                  <a:cubicBezTo>
                    <a:pt x="848" y="122"/>
                    <a:pt x="847" y="122"/>
                    <a:pt x="846" y="121"/>
                  </a:cubicBezTo>
                  <a:cubicBezTo>
                    <a:pt x="841" y="118"/>
                    <a:pt x="835" y="114"/>
                    <a:pt x="830" y="110"/>
                  </a:cubicBezTo>
                  <a:cubicBezTo>
                    <a:pt x="828" y="109"/>
                    <a:pt x="827" y="106"/>
                    <a:pt x="829" y="104"/>
                  </a:cubicBezTo>
                  <a:cubicBezTo>
                    <a:pt x="830" y="102"/>
                    <a:pt x="833" y="101"/>
                    <a:pt x="835" y="103"/>
                  </a:cubicBezTo>
                  <a:cubicBezTo>
                    <a:pt x="840" y="107"/>
                    <a:pt x="846" y="110"/>
                    <a:pt x="851" y="114"/>
                  </a:cubicBezTo>
                  <a:cubicBezTo>
                    <a:pt x="853" y="116"/>
                    <a:pt x="854" y="118"/>
                    <a:pt x="852" y="120"/>
                  </a:cubicBezTo>
                  <a:cubicBezTo>
                    <a:pt x="851" y="122"/>
                    <a:pt x="850" y="122"/>
                    <a:pt x="848" y="122"/>
                  </a:cubicBezTo>
                  <a:moveTo>
                    <a:pt x="167" y="114"/>
                  </a:moveTo>
                  <a:cubicBezTo>
                    <a:pt x="165" y="114"/>
                    <a:pt x="164" y="114"/>
                    <a:pt x="163" y="112"/>
                  </a:cubicBezTo>
                  <a:cubicBezTo>
                    <a:pt x="162" y="110"/>
                    <a:pt x="162" y="108"/>
                    <a:pt x="164" y="106"/>
                  </a:cubicBezTo>
                  <a:cubicBezTo>
                    <a:pt x="169" y="102"/>
                    <a:pt x="175" y="99"/>
                    <a:pt x="181" y="95"/>
                  </a:cubicBezTo>
                  <a:cubicBezTo>
                    <a:pt x="183" y="94"/>
                    <a:pt x="185" y="94"/>
                    <a:pt x="187" y="96"/>
                  </a:cubicBezTo>
                  <a:cubicBezTo>
                    <a:pt x="188" y="98"/>
                    <a:pt x="187" y="101"/>
                    <a:pt x="185" y="103"/>
                  </a:cubicBezTo>
                  <a:cubicBezTo>
                    <a:pt x="180" y="106"/>
                    <a:pt x="175" y="110"/>
                    <a:pt x="169" y="114"/>
                  </a:cubicBezTo>
                  <a:cubicBezTo>
                    <a:pt x="168" y="114"/>
                    <a:pt x="168" y="114"/>
                    <a:pt x="167" y="114"/>
                  </a:cubicBezTo>
                  <a:moveTo>
                    <a:pt x="816" y="100"/>
                  </a:moveTo>
                  <a:cubicBezTo>
                    <a:pt x="815" y="100"/>
                    <a:pt x="814" y="100"/>
                    <a:pt x="814" y="99"/>
                  </a:cubicBezTo>
                  <a:cubicBezTo>
                    <a:pt x="808" y="96"/>
                    <a:pt x="803" y="92"/>
                    <a:pt x="797" y="89"/>
                  </a:cubicBezTo>
                  <a:cubicBezTo>
                    <a:pt x="795" y="88"/>
                    <a:pt x="794" y="85"/>
                    <a:pt x="795" y="83"/>
                  </a:cubicBezTo>
                  <a:cubicBezTo>
                    <a:pt x="797" y="81"/>
                    <a:pt x="799" y="80"/>
                    <a:pt x="801" y="82"/>
                  </a:cubicBezTo>
                  <a:cubicBezTo>
                    <a:pt x="807" y="85"/>
                    <a:pt x="813" y="88"/>
                    <a:pt x="818" y="92"/>
                  </a:cubicBezTo>
                  <a:cubicBezTo>
                    <a:pt x="820" y="93"/>
                    <a:pt x="821" y="96"/>
                    <a:pt x="820" y="98"/>
                  </a:cubicBezTo>
                  <a:cubicBezTo>
                    <a:pt x="819" y="99"/>
                    <a:pt x="817" y="100"/>
                    <a:pt x="816" y="100"/>
                  </a:cubicBezTo>
                  <a:moveTo>
                    <a:pt x="200" y="93"/>
                  </a:moveTo>
                  <a:cubicBezTo>
                    <a:pt x="198" y="93"/>
                    <a:pt x="197" y="92"/>
                    <a:pt x="196" y="91"/>
                  </a:cubicBezTo>
                  <a:cubicBezTo>
                    <a:pt x="195" y="89"/>
                    <a:pt x="195" y="86"/>
                    <a:pt x="197" y="85"/>
                  </a:cubicBezTo>
                  <a:cubicBezTo>
                    <a:pt x="203" y="81"/>
                    <a:pt x="209" y="78"/>
                    <a:pt x="215" y="75"/>
                  </a:cubicBezTo>
                  <a:cubicBezTo>
                    <a:pt x="217" y="73"/>
                    <a:pt x="219" y="74"/>
                    <a:pt x="221" y="76"/>
                  </a:cubicBezTo>
                  <a:cubicBezTo>
                    <a:pt x="222" y="78"/>
                    <a:pt x="221" y="81"/>
                    <a:pt x="219" y="82"/>
                  </a:cubicBezTo>
                  <a:cubicBezTo>
                    <a:pt x="213" y="86"/>
                    <a:pt x="208" y="89"/>
                    <a:pt x="202" y="92"/>
                  </a:cubicBezTo>
                  <a:cubicBezTo>
                    <a:pt x="201" y="93"/>
                    <a:pt x="200" y="93"/>
                    <a:pt x="200" y="93"/>
                  </a:cubicBezTo>
                  <a:moveTo>
                    <a:pt x="782" y="80"/>
                  </a:moveTo>
                  <a:cubicBezTo>
                    <a:pt x="781" y="80"/>
                    <a:pt x="781" y="80"/>
                    <a:pt x="780" y="80"/>
                  </a:cubicBezTo>
                  <a:cubicBezTo>
                    <a:pt x="774" y="76"/>
                    <a:pt x="768" y="73"/>
                    <a:pt x="763" y="70"/>
                  </a:cubicBezTo>
                  <a:cubicBezTo>
                    <a:pt x="760" y="69"/>
                    <a:pt x="760" y="67"/>
                    <a:pt x="761" y="65"/>
                  </a:cubicBezTo>
                  <a:cubicBezTo>
                    <a:pt x="762" y="62"/>
                    <a:pt x="764" y="61"/>
                    <a:pt x="767" y="63"/>
                  </a:cubicBezTo>
                  <a:cubicBezTo>
                    <a:pt x="773" y="66"/>
                    <a:pt x="778" y="69"/>
                    <a:pt x="784" y="72"/>
                  </a:cubicBezTo>
                  <a:cubicBezTo>
                    <a:pt x="786" y="73"/>
                    <a:pt x="787" y="76"/>
                    <a:pt x="786" y="78"/>
                  </a:cubicBezTo>
                  <a:cubicBezTo>
                    <a:pt x="785" y="79"/>
                    <a:pt x="784" y="80"/>
                    <a:pt x="782" y="80"/>
                  </a:cubicBezTo>
                  <a:moveTo>
                    <a:pt x="234" y="74"/>
                  </a:moveTo>
                  <a:cubicBezTo>
                    <a:pt x="232" y="74"/>
                    <a:pt x="231" y="73"/>
                    <a:pt x="230" y="71"/>
                  </a:cubicBezTo>
                  <a:cubicBezTo>
                    <a:pt x="229" y="69"/>
                    <a:pt x="230" y="66"/>
                    <a:pt x="232" y="65"/>
                  </a:cubicBezTo>
                  <a:cubicBezTo>
                    <a:pt x="238" y="62"/>
                    <a:pt x="244" y="59"/>
                    <a:pt x="250" y="56"/>
                  </a:cubicBezTo>
                  <a:cubicBezTo>
                    <a:pt x="252" y="55"/>
                    <a:pt x="255" y="56"/>
                    <a:pt x="256" y="59"/>
                  </a:cubicBezTo>
                  <a:cubicBezTo>
                    <a:pt x="257" y="61"/>
                    <a:pt x="256" y="63"/>
                    <a:pt x="254" y="64"/>
                  </a:cubicBezTo>
                  <a:cubicBezTo>
                    <a:pt x="248" y="67"/>
                    <a:pt x="242" y="70"/>
                    <a:pt x="236" y="73"/>
                  </a:cubicBezTo>
                  <a:cubicBezTo>
                    <a:pt x="235" y="73"/>
                    <a:pt x="235" y="74"/>
                    <a:pt x="234" y="74"/>
                  </a:cubicBezTo>
                  <a:moveTo>
                    <a:pt x="747" y="62"/>
                  </a:moveTo>
                  <a:cubicBezTo>
                    <a:pt x="746" y="62"/>
                    <a:pt x="746" y="62"/>
                    <a:pt x="745" y="62"/>
                  </a:cubicBezTo>
                  <a:cubicBezTo>
                    <a:pt x="739" y="59"/>
                    <a:pt x="733" y="57"/>
                    <a:pt x="727" y="54"/>
                  </a:cubicBezTo>
                  <a:cubicBezTo>
                    <a:pt x="725" y="53"/>
                    <a:pt x="724" y="51"/>
                    <a:pt x="725" y="48"/>
                  </a:cubicBezTo>
                  <a:cubicBezTo>
                    <a:pt x="726" y="46"/>
                    <a:pt x="728" y="45"/>
                    <a:pt x="731" y="46"/>
                  </a:cubicBezTo>
                  <a:cubicBezTo>
                    <a:pt x="737" y="48"/>
                    <a:pt x="743" y="51"/>
                    <a:pt x="749" y="54"/>
                  </a:cubicBezTo>
                  <a:cubicBezTo>
                    <a:pt x="751" y="55"/>
                    <a:pt x="752" y="58"/>
                    <a:pt x="751" y="60"/>
                  </a:cubicBezTo>
                  <a:cubicBezTo>
                    <a:pt x="750" y="61"/>
                    <a:pt x="749" y="62"/>
                    <a:pt x="747" y="62"/>
                  </a:cubicBezTo>
                  <a:moveTo>
                    <a:pt x="270" y="57"/>
                  </a:moveTo>
                  <a:cubicBezTo>
                    <a:pt x="268" y="57"/>
                    <a:pt x="266" y="56"/>
                    <a:pt x="266" y="54"/>
                  </a:cubicBezTo>
                  <a:cubicBezTo>
                    <a:pt x="265" y="52"/>
                    <a:pt x="266" y="49"/>
                    <a:pt x="268" y="48"/>
                  </a:cubicBezTo>
                  <a:cubicBezTo>
                    <a:pt x="274" y="46"/>
                    <a:pt x="280" y="43"/>
                    <a:pt x="286" y="41"/>
                  </a:cubicBezTo>
                  <a:cubicBezTo>
                    <a:pt x="289" y="40"/>
                    <a:pt x="291" y="41"/>
                    <a:pt x="292" y="43"/>
                  </a:cubicBezTo>
                  <a:cubicBezTo>
                    <a:pt x="293" y="46"/>
                    <a:pt x="292" y="48"/>
                    <a:pt x="290" y="49"/>
                  </a:cubicBezTo>
                  <a:cubicBezTo>
                    <a:pt x="283" y="51"/>
                    <a:pt x="277" y="54"/>
                    <a:pt x="271" y="56"/>
                  </a:cubicBezTo>
                  <a:cubicBezTo>
                    <a:pt x="271" y="57"/>
                    <a:pt x="270" y="57"/>
                    <a:pt x="270" y="57"/>
                  </a:cubicBezTo>
                  <a:moveTo>
                    <a:pt x="711" y="47"/>
                  </a:moveTo>
                  <a:cubicBezTo>
                    <a:pt x="710" y="47"/>
                    <a:pt x="710" y="47"/>
                    <a:pt x="709" y="47"/>
                  </a:cubicBezTo>
                  <a:cubicBezTo>
                    <a:pt x="703" y="45"/>
                    <a:pt x="697" y="42"/>
                    <a:pt x="691" y="40"/>
                  </a:cubicBezTo>
                  <a:cubicBezTo>
                    <a:pt x="689" y="39"/>
                    <a:pt x="687" y="37"/>
                    <a:pt x="688" y="35"/>
                  </a:cubicBezTo>
                  <a:cubicBezTo>
                    <a:pt x="689" y="32"/>
                    <a:pt x="691" y="31"/>
                    <a:pt x="694" y="32"/>
                  </a:cubicBezTo>
                  <a:cubicBezTo>
                    <a:pt x="700" y="34"/>
                    <a:pt x="706" y="36"/>
                    <a:pt x="712" y="39"/>
                  </a:cubicBezTo>
                  <a:cubicBezTo>
                    <a:pt x="715" y="39"/>
                    <a:pt x="716" y="42"/>
                    <a:pt x="715" y="44"/>
                  </a:cubicBezTo>
                  <a:cubicBezTo>
                    <a:pt x="714" y="46"/>
                    <a:pt x="713" y="47"/>
                    <a:pt x="711" y="47"/>
                  </a:cubicBezTo>
                  <a:moveTo>
                    <a:pt x="306" y="42"/>
                  </a:moveTo>
                  <a:cubicBezTo>
                    <a:pt x="305" y="42"/>
                    <a:pt x="303" y="41"/>
                    <a:pt x="302" y="39"/>
                  </a:cubicBezTo>
                  <a:cubicBezTo>
                    <a:pt x="301" y="37"/>
                    <a:pt x="303" y="35"/>
                    <a:pt x="305" y="34"/>
                  </a:cubicBezTo>
                  <a:cubicBezTo>
                    <a:pt x="311" y="32"/>
                    <a:pt x="317" y="29"/>
                    <a:pt x="324" y="27"/>
                  </a:cubicBezTo>
                  <a:cubicBezTo>
                    <a:pt x="326" y="27"/>
                    <a:pt x="329" y="28"/>
                    <a:pt x="329" y="30"/>
                  </a:cubicBezTo>
                  <a:cubicBezTo>
                    <a:pt x="330" y="33"/>
                    <a:pt x="329" y="35"/>
                    <a:pt x="326" y="36"/>
                  </a:cubicBezTo>
                  <a:cubicBezTo>
                    <a:pt x="320" y="38"/>
                    <a:pt x="314" y="40"/>
                    <a:pt x="308" y="42"/>
                  </a:cubicBezTo>
                  <a:cubicBezTo>
                    <a:pt x="307" y="42"/>
                    <a:pt x="307" y="42"/>
                    <a:pt x="306" y="42"/>
                  </a:cubicBezTo>
                  <a:moveTo>
                    <a:pt x="674" y="34"/>
                  </a:moveTo>
                  <a:cubicBezTo>
                    <a:pt x="673" y="34"/>
                    <a:pt x="673" y="34"/>
                    <a:pt x="672" y="34"/>
                  </a:cubicBezTo>
                  <a:cubicBezTo>
                    <a:pt x="666" y="32"/>
                    <a:pt x="660" y="30"/>
                    <a:pt x="654" y="29"/>
                  </a:cubicBezTo>
                  <a:cubicBezTo>
                    <a:pt x="651" y="28"/>
                    <a:pt x="650" y="26"/>
                    <a:pt x="650" y="23"/>
                  </a:cubicBezTo>
                  <a:cubicBezTo>
                    <a:pt x="651" y="21"/>
                    <a:pt x="654" y="20"/>
                    <a:pt x="656" y="20"/>
                  </a:cubicBezTo>
                  <a:cubicBezTo>
                    <a:pt x="662" y="22"/>
                    <a:pt x="669" y="24"/>
                    <a:pt x="675" y="26"/>
                  </a:cubicBezTo>
                  <a:cubicBezTo>
                    <a:pt x="677" y="26"/>
                    <a:pt x="679" y="29"/>
                    <a:pt x="678" y="31"/>
                  </a:cubicBezTo>
                  <a:cubicBezTo>
                    <a:pt x="677" y="33"/>
                    <a:pt x="675" y="34"/>
                    <a:pt x="674" y="34"/>
                  </a:cubicBezTo>
                  <a:moveTo>
                    <a:pt x="344" y="31"/>
                  </a:moveTo>
                  <a:cubicBezTo>
                    <a:pt x="342" y="31"/>
                    <a:pt x="340" y="29"/>
                    <a:pt x="340" y="27"/>
                  </a:cubicBezTo>
                  <a:cubicBezTo>
                    <a:pt x="339" y="25"/>
                    <a:pt x="340" y="22"/>
                    <a:pt x="343" y="22"/>
                  </a:cubicBezTo>
                  <a:cubicBezTo>
                    <a:pt x="349" y="20"/>
                    <a:pt x="355" y="18"/>
                    <a:pt x="362" y="17"/>
                  </a:cubicBezTo>
                  <a:cubicBezTo>
                    <a:pt x="364" y="16"/>
                    <a:pt x="367" y="18"/>
                    <a:pt x="367" y="20"/>
                  </a:cubicBezTo>
                  <a:cubicBezTo>
                    <a:pt x="368" y="22"/>
                    <a:pt x="366" y="25"/>
                    <a:pt x="364" y="25"/>
                  </a:cubicBezTo>
                  <a:cubicBezTo>
                    <a:pt x="358" y="27"/>
                    <a:pt x="351" y="29"/>
                    <a:pt x="345" y="30"/>
                  </a:cubicBezTo>
                  <a:cubicBezTo>
                    <a:pt x="345" y="30"/>
                    <a:pt x="344" y="31"/>
                    <a:pt x="344" y="31"/>
                  </a:cubicBezTo>
                  <a:moveTo>
                    <a:pt x="636" y="24"/>
                  </a:moveTo>
                  <a:cubicBezTo>
                    <a:pt x="635" y="24"/>
                    <a:pt x="635" y="24"/>
                    <a:pt x="635" y="24"/>
                  </a:cubicBezTo>
                  <a:cubicBezTo>
                    <a:pt x="628" y="22"/>
                    <a:pt x="622" y="21"/>
                    <a:pt x="616" y="20"/>
                  </a:cubicBezTo>
                  <a:cubicBezTo>
                    <a:pt x="613" y="19"/>
                    <a:pt x="612" y="17"/>
                    <a:pt x="612" y="15"/>
                  </a:cubicBezTo>
                  <a:cubicBezTo>
                    <a:pt x="613" y="12"/>
                    <a:pt x="615" y="11"/>
                    <a:pt x="617" y="11"/>
                  </a:cubicBezTo>
                  <a:cubicBezTo>
                    <a:pt x="624" y="12"/>
                    <a:pt x="630" y="14"/>
                    <a:pt x="637" y="15"/>
                  </a:cubicBezTo>
                  <a:cubicBezTo>
                    <a:pt x="639" y="16"/>
                    <a:pt x="641" y="18"/>
                    <a:pt x="640" y="21"/>
                  </a:cubicBezTo>
                  <a:cubicBezTo>
                    <a:pt x="640" y="23"/>
                    <a:pt x="638" y="24"/>
                    <a:pt x="636" y="24"/>
                  </a:cubicBezTo>
                  <a:moveTo>
                    <a:pt x="382" y="21"/>
                  </a:moveTo>
                  <a:cubicBezTo>
                    <a:pt x="380" y="21"/>
                    <a:pt x="378" y="20"/>
                    <a:pt x="378" y="18"/>
                  </a:cubicBezTo>
                  <a:cubicBezTo>
                    <a:pt x="377" y="15"/>
                    <a:pt x="379" y="13"/>
                    <a:pt x="381" y="12"/>
                  </a:cubicBezTo>
                  <a:cubicBezTo>
                    <a:pt x="388" y="11"/>
                    <a:pt x="394" y="10"/>
                    <a:pt x="401" y="9"/>
                  </a:cubicBezTo>
                  <a:cubicBezTo>
                    <a:pt x="403" y="8"/>
                    <a:pt x="405" y="10"/>
                    <a:pt x="406" y="12"/>
                  </a:cubicBezTo>
                  <a:cubicBezTo>
                    <a:pt x="406" y="15"/>
                    <a:pt x="405" y="17"/>
                    <a:pt x="402" y="17"/>
                  </a:cubicBezTo>
                  <a:cubicBezTo>
                    <a:pt x="396" y="19"/>
                    <a:pt x="389" y="20"/>
                    <a:pt x="383" y="21"/>
                  </a:cubicBezTo>
                  <a:cubicBezTo>
                    <a:pt x="382" y="21"/>
                    <a:pt x="382" y="21"/>
                    <a:pt x="382" y="21"/>
                  </a:cubicBezTo>
                  <a:moveTo>
                    <a:pt x="597" y="16"/>
                  </a:moveTo>
                  <a:cubicBezTo>
                    <a:pt x="596" y="16"/>
                    <a:pt x="596" y="16"/>
                    <a:pt x="596" y="16"/>
                  </a:cubicBezTo>
                  <a:cubicBezTo>
                    <a:pt x="590" y="15"/>
                    <a:pt x="584" y="14"/>
                    <a:pt x="577" y="13"/>
                  </a:cubicBezTo>
                  <a:cubicBezTo>
                    <a:pt x="575" y="13"/>
                    <a:pt x="573" y="11"/>
                    <a:pt x="573" y="8"/>
                  </a:cubicBezTo>
                  <a:cubicBezTo>
                    <a:pt x="574" y="6"/>
                    <a:pt x="576" y="4"/>
                    <a:pt x="578" y="5"/>
                  </a:cubicBezTo>
                  <a:cubicBezTo>
                    <a:pt x="585" y="5"/>
                    <a:pt x="591" y="6"/>
                    <a:pt x="598" y="8"/>
                  </a:cubicBezTo>
                  <a:cubicBezTo>
                    <a:pt x="600" y="8"/>
                    <a:pt x="602" y="10"/>
                    <a:pt x="602" y="13"/>
                  </a:cubicBezTo>
                  <a:cubicBezTo>
                    <a:pt x="601" y="15"/>
                    <a:pt x="599" y="16"/>
                    <a:pt x="597" y="16"/>
                  </a:cubicBezTo>
                  <a:moveTo>
                    <a:pt x="421" y="14"/>
                  </a:moveTo>
                  <a:cubicBezTo>
                    <a:pt x="419" y="14"/>
                    <a:pt x="417" y="13"/>
                    <a:pt x="417" y="11"/>
                  </a:cubicBezTo>
                  <a:cubicBezTo>
                    <a:pt x="416" y="8"/>
                    <a:pt x="418" y="6"/>
                    <a:pt x="420" y="6"/>
                  </a:cubicBezTo>
                  <a:cubicBezTo>
                    <a:pt x="427" y="5"/>
                    <a:pt x="433" y="4"/>
                    <a:pt x="440" y="3"/>
                  </a:cubicBezTo>
                  <a:cubicBezTo>
                    <a:pt x="442" y="3"/>
                    <a:pt x="445" y="5"/>
                    <a:pt x="445" y="7"/>
                  </a:cubicBezTo>
                  <a:cubicBezTo>
                    <a:pt x="445" y="9"/>
                    <a:pt x="443" y="12"/>
                    <a:pt x="441" y="12"/>
                  </a:cubicBezTo>
                  <a:cubicBezTo>
                    <a:pt x="434" y="13"/>
                    <a:pt x="428" y="13"/>
                    <a:pt x="422" y="14"/>
                  </a:cubicBezTo>
                  <a:cubicBezTo>
                    <a:pt x="421" y="14"/>
                    <a:pt x="421" y="14"/>
                    <a:pt x="421" y="14"/>
                  </a:cubicBezTo>
                  <a:moveTo>
                    <a:pt x="558" y="11"/>
                  </a:moveTo>
                  <a:cubicBezTo>
                    <a:pt x="558" y="11"/>
                    <a:pt x="558" y="11"/>
                    <a:pt x="558" y="11"/>
                  </a:cubicBezTo>
                  <a:cubicBezTo>
                    <a:pt x="551" y="11"/>
                    <a:pt x="545" y="10"/>
                    <a:pt x="538" y="10"/>
                  </a:cubicBezTo>
                  <a:cubicBezTo>
                    <a:pt x="536" y="10"/>
                    <a:pt x="534" y="7"/>
                    <a:pt x="534" y="5"/>
                  </a:cubicBezTo>
                  <a:cubicBezTo>
                    <a:pt x="534" y="3"/>
                    <a:pt x="537" y="1"/>
                    <a:pt x="539" y="1"/>
                  </a:cubicBezTo>
                  <a:cubicBezTo>
                    <a:pt x="545" y="1"/>
                    <a:pt x="552" y="2"/>
                    <a:pt x="559" y="2"/>
                  </a:cubicBezTo>
                  <a:cubicBezTo>
                    <a:pt x="561" y="3"/>
                    <a:pt x="563" y="5"/>
                    <a:pt x="563" y="7"/>
                  </a:cubicBezTo>
                  <a:cubicBezTo>
                    <a:pt x="562" y="10"/>
                    <a:pt x="561" y="11"/>
                    <a:pt x="558" y="11"/>
                  </a:cubicBezTo>
                  <a:moveTo>
                    <a:pt x="460" y="10"/>
                  </a:moveTo>
                  <a:cubicBezTo>
                    <a:pt x="458" y="10"/>
                    <a:pt x="456" y="8"/>
                    <a:pt x="456" y="6"/>
                  </a:cubicBezTo>
                  <a:cubicBezTo>
                    <a:pt x="455" y="4"/>
                    <a:pt x="457" y="1"/>
                    <a:pt x="460" y="1"/>
                  </a:cubicBezTo>
                  <a:cubicBezTo>
                    <a:pt x="466" y="1"/>
                    <a:pt x="473" y="0"/>
                    <a:pt x="480" y="0"/>
                  </a:cubicBezTo>
                  <a:cubicBezTo>
                    <a:pt x="482" y="0"/>
                    <a:pt x="484" y="2"/>
                    <a:pt x="484" y="4"/>
                  </a:cubicBezTo>
                  <a:cubicBezTo>
                    <a:pt x="484" y="7"/>
                    <a:pt x="482" y="9"/>
                    <a:pt x="480" y="9"/>
                  </a:cubicBezTo>
                  <a:cubicBezTo>
                    <a:pt x="473" y="9"/>
                    <a:pt x="467" y="10"/>
                    <a:pt x="460" y="10"/>
                  </a:cubicBezTo>
                  <a:cubicBezTo>
                    <a:pt x="460" y="10"/>
                    <a:pt x="460" y="10"/>
                    <a:pt x="460" y="10"/>
                  </a:cubicBezTo>
                  <a:moveTo>
                    <a:pt x="519" y="9"/>
                  </a:moveTo>
                  <a:cubicBezTo>
                    <a:pt x="519" y="9"/>
                    <a:pt x="519" y="9"/>
                    <a:pt x="519" y="9"/>
                  </a:cubicBezTo>
                  <a:cubicBezTo>
                    <a:pt x="514" y="9"/>
                    <a:pt x="508" y="9"/>
                    <a:pt x="503" y="9"/>
                  </a:cubicBezTo>
                  <a:cubicBezTo>
                    <a:pt x="503" y="9"/>
                    <a:pt x="503" y="9"/>
                    <a:pt x="503" y="9"/>
                  </a:cubicBezTo>
                  <a:cubicBezTo>
                    <a:pt x="499" y="9"/>
                    <a:pt x="499" y="9"/>
                    <a:pt x="499" y="9"/>
                  </a:cubicBezTo>
                  <a:cubicBezTo>
                    <a:pt x="499" y="9"/>
                    <a:pt x="499" y="9"/>
                    <a:pt x="499" y="9"/>
                  </a:cubicBezTo>
                  <a:cubicBezTo>
                    <a:pt x="497" y="9"/>
                    <a:pt x="495" y="7"/>
                    <a:pt x="495" y="4"/>
                  </a:cubicBezTo>
                  <a:cubicBezTo>
                    <a:pt x="495" y="2"/>
                    <a:pt x="497" y="0"/>
                    <a:pt x="499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8" y="0"/>
                    <a:pt x="514" y="0"/>
                    <a:pt x="519" y="0"/>
                  </a:cubicBezTo>
                  <a:cubicBezTo>
                    <a:pt x="522" y="0"/>
                    <a:pt x="524" y="2"/>
                    <a:pt x="523" y="5"/>
                  </a:cubicBezTo>
                  <a:cubicBezTo>
                    <a:pt x="523" y="7"/>
                    <a:pt x="521" y="9"/>
                    <a:pt x="519" y="9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íşlíḑè"/>
            <p:cNvSpPr/>
            <p:nvPr/>
          </p:nvSpPr>
          <p:spPr bwMode="auto">
            <a:xfrm>
              <a:off x="4240213" y="2276476"/>
              <a:ext cx="53975" cy="65088"/>
            </a:xfrm>
            <a:custGeom>
              <a:avLst/>
              <a:gdLst>
                <a:gd name="T0" fmla="*/ 5 w 15"/>
                <a:gd name="T1" fmla="*/ 18 h 18"/>
                <a:gd name="T2" fmla="*/ 3 w 15"/>
                <a:gd name="T3" fmla="*/ 18 h 18"/>
                <a:gd name="T4" fmla="*/ 1 w 15"/>
                <a:gd name="T5" fmla="*/ 12 h 18"/>
                <a:gd name="T6" fmla="*/ 6 w 15"/>
                <a:gd name="T7" fmla="*/ 3 h 18"/>
                <a:gd name="T8" fmla="*/ 12 w 15"/>
                <a:gd name="T9" fmla="*/ 1 h 18"/>
                <a:gd name="T10" fmla="*/ 14 w 15"/>
                <a:gd name="T11" fmla="*/ 8 h 18"/>
                <a:gd name="T12" fmla="*/ 9 w 15"/>
                <a:gd name="T13" fmla="*/ 16 h 18"/>
                <a:gd name="T14" fmla="*/ 5 w 1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5" y="18"/>
                  </a:moveTo>
                  <a:cubicBezTo>
                    <a:pt x="5" y="18"/>
                    <a:pt x="4" y="18"/>
                    <a:pt x="3" y="18"/>
                  </a:cubicBezTo>
                  <a:cubicBezTo>
                    <a:pt x="1" y="17"/>
                    <a:pt x="0" y="14"/>
                    <a:pt x="1" y="12"/>
                  </a:cubicBezTo>
                  <a:cubicBezTo>
                    <a:pt x="3" y="9"/>
                    <a:pt x="5" y="6"/>
                    <a:pt x="6" y="3"/>
                  </a:cubicBezTo>
                  <a:cubicBezTo>
                    <a:pt x="8" y="1"/>
                    <a:pt x="10" y="0"/>
                    <a:pt x="12" y="1"/>
                  </a:cubicBezTo>
                  <a:cubicBezTo>
                    <a:pt x="15" y="3"/>
                    <a:pt x="15" y="5"/>
                    <a:pt x="14" y="8"/>
                  </a:cubicBezTo>
                  <a:cubicBezTo>
                    <a:pt x="12" y="10"/>
                    <a:pt x="11" y="13"/>
                    <a:pt x="9" y="16"/>
                  </a:cubicBezTo>
                  <a:cubicBezTo>
                    <a:pt x="8" y="18"/>
                    <a:pt x="7" y="18"/>
                    <a:pt x="5" y="18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ŝļïḑe"/>
            <p:cNvSpPr/>
            <p:nvPr/>
          </p:nvSpPr>
          <p:spPr bwMode="auto">
            <a:xfrm>
              <a:off x="4568825" y="4772026"/>
              <a:ext cx="57150" cy="61913"/>
            </a:xfrm>
            <a:custGeom>
              <a:avLst/>
              <a:gdLst>
                <a:gd name="T0" fmla="*/ 11 w 16"/>
                <a:gd name="T1" fmla="*/ 17 h 17"/>
                <a:gd name="T2" fmla="*/ 8 w 16"/>
                <a:gd name="T3" fmla="*/ 16 h 17"/>
                <a:gd name="T4" fmla="*/ 1 w 16"/>
                <a:gd name="T5" fmla="*/ 8 h 17"/>
                <a:gd name="T6" fmla="*/ 1 w 16"/>
                <a:gd name="T7" fmla="*/ 2 h 17"/>
                <a:gd name="T8" fmla="*/ 8 w 16"/>
                <a:gd name="T9" fmla="*/ 2 h 17"/>
                <a:gd name="T10" fmla="*/ 14 w 16"/>
                <a:gd name="T11" fmla="*/ 10 h 17"/>
                <a:gd name="T12" fmla="*/ 14 w 16"/>
                <a:gd name="T13" fmla="*/ 16 h 17"/>
                <a:gd name="T14" fmla="*/ 11 w 1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11" y="17"/>
                  </a:moveTo>
                  <a:cubicBezTo>
                    <a:pt x="10" y="17"/>
                    <a:pt x="9" y="17"/>
                    <a:pt x="8" y="16"/>
                  </a:cubicBezTo>
                  <a:cubicBezTo>
                    <a:pt x="6" y="13"/>
                    <a:pt x="3" y="11"/>
                    <a:pt x="1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1"/>
                    <a:pt x="8" y="2"/>
                  </a:cubicBezTo>
                  <a:cubicBezTo>
                    <a:pt x="10" y="5"/>
                    <a:pt x="12" y="7"/>
                    <a:pt x="14" y="10"/>
                  </a:cubicBezTo>
                  <a:cubicBezTo>
                    <a:pt x="16" y="11"/>
                    <a:pt x="16" y="14"/>
                    <a:pt x="14" y="16"/>
                  </a:cubicBezTo>
                  <a:cubicBezTo>
                    <a:pt x="13" y="17"/>
                    <a:pt x="12" y="17"/>
                    <a:pt x="11" y="17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íşḷíḑé"/>
            <p:cNvSpPr/>
            <p:nvPr/>
          </p:nvSpPr>
          <p:spPr bwMode="auto">
            <a:xfrm>
              <a:off x="4645025" y="4851401"/>
              <a:ext cx="198438" cy="180975"/>
            </a:xfrm>
            <a:custGeom>
              <a:avLst/>
              <a:gdLst>
                <a:gd name="T0" fmla="*/ 50 w 55"/>
                <a:gd name="T1" fmla="*/ 50 h 50"/>
                <a:gd name="T2" fmla="*/ 47 w 55"/>
                <a:gd name="T3" fmla="*/ 49 h 50"/>
                <a:gd name="T4" fmla="*/ 31 w 55"/>
                <a:gd name="T5" fmla="*/ 36 h 50"/>
                <a:gd name="T6" fmla="*/ 31 w 55"/>
                <a:gd name="T7" fmla="*/ 30 h 50"/>
                <a:gd name="T8" fmla="*/ 37 w 55"/>
                <a:gd name="T9" fmla="*/ 29 h 50"/>
                <a:gd name="T10" fmla="*/ 53 w 55"/>
                <a:gd name="T11" fmla="*/ 42 h 50"/>
                <a:gd name="T12" fmla="*/ 53 w 55"/>
                <a:gd name="T13" fmla="*/ 48 h 50"/>
                <a:gd name="T14" fmla="*/ 50 w 55"/>
                <a:gd name="T15" fmla="*/ 50 h 50"/>
                <a:gd name="T16" fmla="*/ 19 w 55"/>
                <a:gd name="T17" fmla="*/ 24 h 50"/>
                <a:gd name="T18" fmla="*/ 16 w 55"/>
                <a:gd name="T19" fmla="*/ 22 h 50"/>
                <a:gd name="T20" fmla="*/ 1 w 55"/>
                <a:gd name="T21" fmla="*/ 8 h 50"/>
                <a:gd name="T22" fmla="*/ 1 w 55"/>
                <a:gd name="T23" fmla="*/ 2 h 50"/>
                <a:gd name="T24" fmla="*/ 8 w 55"/>
                <a:gd name="T25" fmla="*/ 2 h 50"/>
                <a:gd name="T26" fmla="*/ 22 w 55"/>
                <a:gd name="T27" fmla="*/ 16 h 50"/>
                <a:gd name="T28" fmla="*/ 22 w 55"/>
                <a:gd name="T29" fmla="*/ 22 h 50"/>
                <a:gd name="T30" fmla="*/ 19 w 55"/>
                <a:gd name="T31" fmla="*/ 2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0">
                  <a:moveTo>
                    <a:pt x="50" y="50"/>
                  </a:moveTo>
                  <a:cubicBezTo>
                    <a:pt x="49" y="50"/>
                    <a:pt x="48" y="50"/>
                    <a:pt x="47" y="49"/>
                  </a:cubicBezTo>
                  <a:cubicBezTo>
                    <a:pt x="42" y="45"/>
                    <a:pt x="37" y="40"/>
                    <a:pt x="31" y="36"/>
                  </a:cubicBezTo>
                  <a:cubicBezTo>
                    <a:pt x="30" y="34"/>
                    <a:pt x="29" y="32"/>
                    <a:pt x="31" y="30"/>
                  </a:cubicBezTo>
                  <a:cubicBezTo>
                    <a:pt x="33" y="28"/>
                    <a:pt x="35" y="28"/>
                    <a:pt x="37" y="29"/>
                  </a:cubicBezTo>
                  <a:cubicBezTo>
                    <a:pt x="42" y="34"/>
                    <a:pt x="48" y="38"/>
                    <a:pt x="53" y="42"/>
                  </a:cubicBezTo>
                  <a:cubicBezTo>
                    <a:pt x="55" y="44"/>
                    <a:pt x="55" y="46"/>
                    <a:pt x="53" y="48"/>
                  </a:cubicBezTo>
                  <a:cubicBezTo>
                    <a:pt x="53" y="49"/>
                    <a:pt x="51" y="50"/>
                    <a:pt x="50" y="50"/>
                  </a:cubicBezTo>
                  <a:close/>
                  <a:moveTo>
                    <a:pt x="19" y="24"/>
                  </a:moveTo>
                  <a:cubicBezTo>
                    <a:pt x="18" y="24"/>
                    <a:pt x="17" y="23"/>
                    <a:pt x="16" y="22"/>
                  </a:cubicBezTo>
                  <a:cubicBezTo>
                    <a:pt x="11" y="18"/>
                    <a:pt x="6" y="13"/>
                    <a:pt x="1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12" y="7"/>
                    <a:pt x="17" y="11"/>
                    <a:pt x="22" y="16"/>
                  </a:cubicBezTo>
                  <a:cubicBezTo>
                    <a:pt x="24" y="18"/>
                    <a:pt x="24" y="20"/>
                    <a:pt x="22" y="22"/>
                  </a:cubicBezTo>
                  <a:cubicBezTo>
                    <a:pt x="22" y="23"/>
                    <a:pt x="20" y="24"/>
                    <a:pt x="19" y="24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şľíḓe"/>
            <p:cNvSpPr/>
            <p:nvPr/>
          </p:nvSpPr>
          <p:spPr bwMode="auto">
            <a:xfrm>
              <a:off x="4864100" y="5043488"/>
              <a:ext cx="2058988" cy="450850"/>
            </a:xfrm>
            <a:custGeom>
              <a:avLst/>
              <a:gdLst>
                <a:gd name="T0" fmla="*/ 346 w 570"/>
                <a:gd name="T1" fmla="*/ 125 h 125"/>
                <a:gd name="T2" fmla="*/ 346 w 570"/>
                <a:gd name="T3" fmla="*/ 116 h 125"/>
                <a:gd name="T4" fmla="*/ 366 w 570"/>
                <a:gd name="T5" fmla="*/ 116 h 125"/>
                <a:gd name="T6" fmla="*/ 366 w 570"/>
                <a:gd name="T7" fmla="*/ 125 h 125"/>
                <a:gd name="T8" fmla="*/ 326 w 570"/>
                <a:gd name="T9" fmla="*/ 124 h 125"/>
                <a:gd name="T10" fmla="*/ 305 w 570"/>
                <a:gd name="T11" fmla="*/ 123 h 125"/>
                <a:gd name="T12" fmla="*/ 306 w 570"/>
                <a:gd name="T13" fmla="*/ 114 h 125"/>
                <a:gd name="T14" fmla="*/ 330 w 570"/>
                <a:gd name="T15" fmla="*/ 120 h 125"/>
                <a:gd name="T16" fmla="*/ 387 w 570"/>
                <a:gd name="T17" fmla="*/ 124 h 125"/>
                <a:gd name="T18" fmla="*/ 386 w 570"/>
                <a:gd name="T19" fmla="*/ 115 h 125"/>
                <a:gd name="T20" fmla="*/ 411 w 570"/>
                <a:gd name="T21" fmla="*/ 117 h 125"/>
                <a:gd name="T22" fmla="*/ 387 w 570"/>
                <a:gd name="T23" fmla="*/ 124 h 125"/>
                <a:gd name="T24" fmla="*/ 285 w 570"/>
                <a:gd name="T25" fmla="*/ 121 h 125"/>
                <a:gd name="T26" fmla="*/ 261 w 570"/>
                <a:gd name="T27" fmla="*/ 113 h 125"/>
                <a:gd name="T28" fmla="*/ 286 w 570"/>
                <a:gd name="T29" fmla="*/ 112 h 125"/>
                <a:gd name="T30" fmla="*/ 285 w 570"/>
                <a:gd name="T31" fmla="*/ 121 h 125"/>
                <a:gd name="T32" fmla="*/ 423 w 570"/>
                <a:gd name="T33" fmla="*/ 116 h 125"/>
                <a:gd name="T34" fmla="*/ 447 w 570"/>
                <a:gd name="T35" fmla="*/ 108 h 125"/>
                <a:gd name="T36" fmla="*/ 448 w 570"/>
                <a:gd name="T37" fmla="*/ 117 h 125"/>
                <a:gd name="T38" fmla="*/ 427 w 570"/>
                <a:gd name="T39" fmla="*/ 120 h 125"/>
                <a:gd name="T40" fmla="*/ 244 w 570"/>
                <a:gd name="T41" fmla="*/ 114 h 125"/>
                <a:gd name="T42" fmla="*/ 221 w 570"/>
                <a:gd name="T43" fmla="*/ 105 h 125"/>
                <a:gd name="T44" fmla="*/ 246 w 570"/>
                <a:gd name="T45" fmla="*/ 106 h 125"/>
                <a:gd name="T46" fmla="*/ 245 w 570"/>
                <a:gd name="T47" fmla="*/ 115 h 125"/>
                <a:gd name="T48" fmla="*/ 463 w 570"/>
                <a:gd name="T49" fmla="*/ 110 h 125"/>
                <a:gd name="T50" fmla="*/ 486 w 570"/>
                <a:gd name="T51" fmla="*/ 101 h 125"/>
                <a:gd name="T52" fmla="*/ 488 w 570"/>
                <a:gd name="T53" fmla="*/ 109 h 125"/>
                <a:gd name="T54" fmla="*/ 467 w 570"/>
                <a:gd name="T55" fmla="*/ 114 h 125"/>
                <a:gd name="T56" fmla="*/ 204 w 570"/>
                <a:gd name="T57" fmla="*/ 105 h 125"/>
                <a:gd name="T58" fmla="*/ 182 w 570"/>
                <a:gd name="T59" fmla="*/ 94 h 125"/>
                <a:gd name="T60" fmla="*/ 207 w 570"/>
                <a:gd name="T61" fmla="*/ 97 h 125"/>
                <a:gd name="T62" fmla="*/ 205 w 570"/>
                <a:gd name="T63" fmla="*/ 106 h 125"/>
                <a:gd name="T64" fmla="*/ 503 w 570"/>
                <a:gd name="T65" fmla="*/ 101 h 125"/>
                <a:gd name="T66" fmla="*/ 525 w 570"/>
                <a:gd name="T67" fmla="*/ 90 h 125"/>
                <a:gd name="T68" fmla="*/ 528 w 570"/>
                <a:gd name="T69" fmla="*/ 99 h 125"/>
                <a:gd name="T70" fmla="*/ 507 w 570"/>
                <a:gd name="T71" fmla="*/ 104 h 125"/>
                <a:gd name="T72" fmla="*/ 165 w 570"/>
                <a:gd name="T73" fmla="*/ 94 h 125"/>
                <a:gd name="T74" fmla="*/ 143 w 570"/>
                <a:gd name="T75" fmla="*/ 81 h 125"/>
                <a:gd name="T76" fmla="*/ 168 w 570"/>
                <a:gd name="T77" fmla="*/ 85 h 125"/>
                <a:gd name="T78" fmla="*/ 167 w 570"/>
                <a:gd name="T79" fmla="*/ 94 h 125"/>
                <a:gd name="T80" fmla="*/ 541 w 570"/>
                <a:gd name="T81" fmla="*/ 90 h 125"/>
                <a:gd name="T82" fmla="*/ 563 w 570"/>
                <a:gd name="T83" fmla="*/ 77 h 125"/>
                <a:gd name="T84" fmla="*/ 566 w 570"/>
                <a:gd name="T85" fmla="*/ 85 h 125"/>
                <a:gd name="T86" fmla="*/ 546 w 570"/>
                <a:gd name="T87" fmla="*/ 93 h 125"/>
                <a:gd name="T88" fmla="*/ 127 w 570"/>
                <a:gd name="T89" fmla="*/ 79 h 125"/>
                <a:gd name="T90" fmla="*/ 106 w 570"/>
                <a:gd name="T91" fmla="*/ 65 h 125"/>
                <a:gd name="T92" fmla="*/ 130 w 570"/>
                <a:gd name="T93" fmla="*/ 71 h 125"/>
                <a:gd name="T94" fmla="*/ 128 w 570"/>
                <a:gd name="T95" fmla="*/ 80 h 125"/>
                <a:gd name="T96" fmla="*/ 90 w 570"/>
                <a:gd name="T97" fmla="*/ 62 h 125"/>
                <a:gd name="T98" fmla="*/ 70 w 570"/>
                <a:gd name="T99" fmla="*/ 47 h 125"/>
                <a:gd name="T100" fmla="*/ 94 w 570"/>
                <a:gd name="T101" fmla="*/ 54 h 125"/>
                <a:gd name="T102" fmla="*/ 92 w 570"/>
                <a:gd name="T103" fmla="*/ 63 h 125"/>
                <a:gd name="T104" fmla="*/ 54 w 570"/>
                <a:gd name="T105" fmla="*/ 43 h 125"/>
                <a:gd name="T106" fmla="*/ 35 w 570"/>
                <a:gd name="T107" fmla="*/ 26 h 125"/>
                <a:gd name="T108" fmla="*/ 58 w 570"/>
                <a:gd name="T109" fmla="*/ 35 h 125"/>
                <a:gd name="T110" fmla="*/ 56 w 570"/>
                <a:gd name="T111" fmla="*/ 43 h 125"/>
                <a:gd name="T112" fmla="*/ 19 w 570"/>
                <a:gd name="T113" fmla="*/ 21 h 125"/>
                <a:gd name="T114" fmla="*/ 2 w 570"/>
                <a:gd name="T115" fmla="*/ 2 h 125"/>
                <a:gd name="T116" fmla="*/ 24 w 570"/>
                <a:gd name="T117" fmla="*/ 13 h 125"/>
                <a:gd name="T118" fmla="*/ 22 w 570"/>
                <a:gd name="T119" fmla="*/ 2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0" h="125">
                  <a:moveTo>
                    <a:pt x="354" y="125"/>
                  </a:moveTo>
                  <a:cubicBezTo>
                    <a:pt x="351" y="125"/>
                    <a:pt x="349" y="125"/>
                    <a:pt x="346" y="125"/>
                  </a:cubicBezTo>
                  <a:cubicBezTo>
                    <a:pt x="344" y="125"/>
                    <a:pt x="342" y="123"/>
                    <a:pt x="342" y="120"/>
                  </a:cubicBezTo>
                  <a:cubicBezTo>
                    <a:pt x="342" y="118"/>
                    <a:pt x="344" y="116"/>
                    <a:pt x="346" y="116"/>
                  </a:cubicBezTo>
                  <a:cubicBezTo>
                    <a:pt x="346" y="116"/>
                    <a:pt x="346" y="116"/>
                    <a:pt x="346" y="116"/>
                  </a:cubicBezTo>
                  <a:cubicBezTo>
                    <a:pt x="353" y="116"/>
                    <a:pt x="360" y="116"/>
                    <a:pt x="366" y="116"/>
                  </a:cubicBezTo>
                  <a:cubicBezTo>
                    <a:pt x="369" y="116"/>
                    <a:pt x="371" y="118"/>
                    <a:pt x="371" y="120"/>
                  </a:cubicBezTo>
                  <a:cubicBezTo>
                    <a:pt x="371" y="122"/>
                    <a:pt x="369" y="125"/>
                    <a:pt x="366" y="125"/>
                  </a:cubicBezTo>
                  <a:cubicBezTo>
                    <a:pt x="362" y="125"/>
                    <a:pt x="358" y="125"/>
                    <a:pt x="354" y="125"/>
                  </a:cubicBezTo>
                  <a:close/>
                  <a:moveTo>
                    <a:pt x="326" y="124"/>
                  </a:moveTo>
                  <a:cubicBezTo>
                    <a:pt x="326" y="124"/>
                    <a:pt x="326" y="124"/>
                    <a:pt x="326" y="124"/>
                  </a:cubicBezTo>
                  <a:cubicBezTo>
                    <a:pt x="319" y="124"/>
                    <a:pt x="312" y="123"/>
                    <a:pt x="305" y="123"/>
                  </a:cubicBezTo>
                  <a:cubicBezTo>
                    <a:pt x="303" y="122"/>
                    <a:pt x="301" y="120"/>
                    <a:pt x="301" y="118"/>
                  </a:cubicBezTo>
                  <a:cubicBezTo>
                    <a:pt x="301" y="115"/>
                    <a:pt x="303" y="114"/>
                    <a:pt x="306" y="114"/>
                  </a:cubicBezTo>
                  <a:cubicBezTo>
                    <a:pt x="312" y="114"/>
                    <a:pt x="319" y="115"/>
                    <a:pt x="326" y="115"/>
                  </a:cubicBezTo>
                  <a:cubicBezTo>
                    <a:pt x="328" y="115"/>
                    <a:pt x="330" y="117"/>
                    <a:pt x="330" y="120"/>
                  </a:cubicBezTo>
                  <a:cubicBezTo>
                    <a:pt x="330" y="122"/>
                    <a:pt x="328" y="124"/>
                    <a:pt x="326" y="124"/>
                  </a:cubicBezTo>
                  <a:close/>
                  <a:moveTo>
                    <a:pt x="387" y="124"/>
                  </a:moveTo>
                  <a:cubicBezTo>
                    <a:pt x="384" y="124"/>
                    <a:pt x="382" y="122"/>
                    <a:pt x="382" y="120"/>
                  </a:cubicBezTo>
                  <a:cubicBezTo>
                    <a:pt x="382" y="117"/>
                    <a:pt x="384" y="115"/>
                    <a:pt x="386" y="115"/>
                  </a:cubicBezTo>
                  <a:cubicBezTo>
                    <a:pt x="393" y="115"/>
                    <a:pt x="400" y="114"/>
                    <a:pt x="407" y="113"/>
                  </a:cubicBezTo>
                  <a:cubicBezTo>
                    <a:pt x="409" y="113"/>
                    <a:pt x="411" y="115"/>
                    <a:pt x="411" y="117"/>
                  </a:cubicBezTo>
                  <a:cubicBezTo>
                    <a:pt x="412" y="120"/>
                    <a:pt x="410" y="122"/>
                    <a:pt x="407" y="122"/>
                  </a:cubicBezTo>
                  <a:cubicBezTo>
                    <a:pt x="401" y="123"/>
                    <a:pt x="394" y="123"/>
                    <a:pt x="387" y="124"/>
                  </a:cubicBezTo>
                  <a:close/>
                  <a:moveTo>
                    <a:pt x="285" y="121"/>
                  </a:moveTo>
                  <a:cubicBezTo>
                    <a:pt x="285" y="121"/>
                    <a:pt x="285" y="121"/>
                    <a:pt x="285" y="121"/>
                  </a:cubicBezTo>
                  <a:cubicBezTo>
                    <a:pt x="278" y="120"/>
                    <a:pt x="271" y="119"/>
                    <a:pt x="264" y="118"/>
                  </a:cubicBezTo>
                  <a:cubicBezTo>
                    <a:pt x="262" y="118"/>
                    <a:pt x="260" y="115"/>
                    <a:pt x="261" y="113"/>
                  </a:cubicBezTo>
                  <a:cubicBezTo>
                    <a:pt x="261" y="110"/>
                    <a:pt x="263" y="109"/>
                    <a:pt x="266" y="109"/>
                  </a:cubicBezTo>
                  <a:cubicBezTo>
                    <a:pt x="272" y="110"/>
                    <a:pt x="279" y="111"/>
                    <a:pt x="286" y="112"/>
                  </a:cubicBezTo>
                  <a:cubicBezTo>
                    <a:pt x="288" y="112"/>
                    <a:pt x="290" y="114"/>
                    <a:pt x="290" y="117"/>
                  </a:cubicBezTo>
                  <a:cubicBezTo>
                    <a:pt x="289" y="119"/>
                    <a:pt x="287" y="121"/>
                    <a:pt x="285" y="121"/>
                  </a:cubicBezTo>
                  <a:close/>
                  <a:moveTo>
                    <a:pt x="427" y="120"/>
                  </a:moveTo>
                  <a:cubicBezTo>
                    <a:pt x="425" y="120"/>
                    <a:pt x="423" y="119"/>
                    <a:pt x="423" y="116"/>
                  </a:cubicBezTo>
                  <a:cubicBezTo>
                    <a:pt x="422" y="114"/>
                    <a:pt x="424" y="112"/>
                    <a:pt x="427" y="111"/>
                  </a:cubicBezTo>
                  <a:cubicBezTo>
                    <a:pt x="433" y="110"/>
                    <a:pt x="440" y="109"/>
                    <a:pt x="447" y="108"/>
                  </a:cubicBezTo>
                  <a:cubicBezTo>
                    <a:pt x="449" y="108"/>
                    <a:pt x="451" y="110"/>
                    <a:pt x="452" y="112"/>
                  </a:cubicBezTo>
                  <a:cubicBezTo>
                    <a:pt x="452" y="115"/>
                    <a:pt x="450" y="117"/>
                    <a:pt x="448" y="117"/>
                  </a:cubicBezTo>
                  <a:cubicBezTo>
                    <a:pt x="441" y="118"/>
                    <a:pt x="434" y="119"/>
                    <a:pt x="428" y="120"/>
                  </a:cubicBezTo>
                  <a:lnTo>
                    <a:pt x="427" y="120"/>
                  </a:lnTo>
                  <a:close/>
                  <a:moveTo>
                    <a:pt x="245" y="115"/>
                  </a:moveTo>
                  <a:cubicBezTo>
                    <a:pt x="244" y="114"/>
                    <a:pt x="244" y="114"/>
                    <a:pt x="244" y="114"/>
                  </a:cubicBezTo>
                  <a:cubicBezTo>
                    <a:pt x="238" y="113"/>
                    <a:pt x="231" y="112"/>
                    <a:pt x="224" y="110"/>
                  </a:cubicBezTo>
                  <a:cubicBezTo>
                    <a:pt x="222" y="110"/>
                    <a:pt x="220" y="107"/>
                    <a:pt x="221" y="105"/>
                  </a:cubicBezTo>
                  <a:cubicBezTo>
                    <a:pt x="221" y="103"/>
                    <a:pt x="224" y="101"/>
                    <a:pt x="226" y="102"/>
                  </a:cubicBezTo>
                  <a:cubicBezTo>
                    <a:pt x="233" y="103"/>
                    <a:pt x="239" y="104"/>
                    <a:pt x="246" y="106"/>
                  </a:cubicBezTo>
                  <a:cubicBezTo>
                    <a:pt x="248" y="106"/>
                    <a:pt x="250" y="108"/>
                    <a:pt x="249" y="111"/>
                  </a:cubicBezTo>
                  <a:cubicBezTo>
                    <a:pt x="249" y="113"/>
                    <a:pt x="247" y="115"/>
                    <a:pt x="245" y="115"/>
                  </a:cubicBezTo>
                  <a:close/>
                  <a:moveTo>
                    <a:pt x="467" y="114"/>
                  </a:moveTo>
                  <a:cubicBezTo>
                    <a:pt x="465" y="114"/>
                    <a:pt x="463" y="112"/>
                    <a:pt x="463" y="110"/>
                  </a:cubicBezTo>
                  <a:cubicBezTo>
                    <a:pt x="462" y="108"/>
                    <a:pt x="464" y="105"/>
                    <a:pt x="466" y="105"/>
                  </a:cubicBezTo>
                  <a:cubicBezTo>
                    <a:pt x="473" y="104"/>
                    <a:pt x="480" y="102"/>
                    <a:pt x="486" y="101"/>
                  </a:cubicBezTo>
                  <a:cubicBezTo>
                    <a:pt x="489" y="100"/>
                    <a:pt x="491" y="102"/>
                    <a:pt x="491" y="104"/>
                  </a:cubicBezTo>
                  <a:cubicBezTo>
                    <a:pt x="492" y="106"/>
                    <a:pt x="491" y="109"/>
                    <a:pt x="488" y="109"/>
                  </a:cubicBezTo>
                  <a:cubicBezTo>
                    <a:pt x="481" y="111"/>
                    <a:pt x="475" y="112"/>
                    <a:pt x="468" y="114"/>
                  </a:cubicBezTo>
                  <a:lnTo>
                    <a:pt x="467" y="114"/>
                  </a:lnTo>
                  <a:close/>
                  <a:moveTo>
                    <a:pt x="205" y="106"/>
                  </a:moveTo>
                  <a:cubicBezTo>
                    <a:pt x="205" y="106"/>
                    <a:pt x="205" y="106"/>
                    <a:pt x="204" y="105"/>
                  </a:cubicBezTo>
                  <a:cubicBezTo>
                    <a:pt x="198" y="104"/>
                    <a:pt x="191" y="102"/>
                    <a:pt x="185" y="100"/>
                  </a:cubicBezTo>
                  <a:cubicBezTo>
                    <a:pt x="182" y="99"/>
                    <a:pt x="181" y="97"/>
                    <a:pt x="182" y="94"/>
                  </a:cubicBezTo>
                  <a:cubicBezTo>
                    <a:pt x="182" y="92"/>
                    <a:pt x="185" y="91"/>
                    <a:pt x="187" y="91"/>
                  </a:cubicBezTo>
                  <a:cubicBezTo>
                    <a:pt x="194" y="93"/>
                    <a:pt x="200" y="95"/>
                    <a:pt x="207" y="97"/>
                  </a:cubicBezTo>
                  <a:cubicBezTo>
                    <a:pt x="209" y="97"/>
                    <a:pt x="210" y="100"/>
                    <a:pt x="210" y="102"/>
                  </a:cubicBezTo>
                  <a:cubicBezTo>
                    <a:pt x="209" y="104"/>
                    <a:pt x="207" y="106"/>
                    <a:pt x="205" y="106"/>
                  </a:cubicBezTo>
                  <a:close/>
                  <a:moveTo>
                    <a:pt x="507" y="104"/>
                  </a:moveTo>
                  <a:cubicBezTo>
                    <a:pt x="505" y="104"/>
                    <a:pt x="503" y="103"/>
                    <a:pt x="503" y="101"/>
                  </a:cubicBezTo>
                  <a:cubicBezTo>
                    <a:pt x="502" y="99"/>
                    <a:pt x="503" y="96"/>
                    <a:pt x="506" y="96"/>
                  </a:cubicBezTo>
                  <a:cubicBezTo>
                    <a:pt x="512" y="94"/>
                    <a:pt x="519" y="92"/>
                    <a:pt x="525" y="90"/>
                  </a:cubicBezTo>
                  <a:cubicBezTo>
                    <a:pt x="527" y="89"/>
                    <a:pt x="530" y="91"/>
                    <a:pt x="531" y="93"/>
                  </a:cubicBezTo>
                  <a:cubicBezTo>
                    <a:pt x="531" y="95"/>
                    <a:pt x="530" y="98"/>
                    <a:pt x="528" y="99"/>
                  </a:cubicBezTo>
                  <a:cubicBezTo>
                    <a:pt x="521" y="101"/>
                    <a:pt x="515" y="103"/>
                    <a:pt x="508" y="104"/>
                  </a:cubicBezTo>
                  <a:cubicBezTo>
                    <a:pt x="508" y="104"/>
                    <a:pt x="507" y="104"/>
                    <a:pt x="507" y="104"/>
                  </a:cubicBezTo>
                  <a:close/>
                  <a:moveTo>
                    <a:pt x="167" y="94"/>
                  </a:moveTo>
                  <a:cubicBezTo>
                    <a:pt x="166" y="94"/>
                    <a:pt x="166" y="94"/>
                    <a:pt x="165" y="94"/>
                  </a:cubicBezTo>
                  <a:cubicBezTo>
                    <a:pt x="159" y="92"/>
                    <a:pt x="152" y="89"/>
                    <a:pt x="146" y="87"/>
                  </a:cubicBezTo>
                  <a:cubicBezTo>
                    <a:pt x="143" y="86"/>
                    <a:pt x="142" y="83"/>
                    <a:pt x="143" y="81"/>
                  </a:cubicBezTo>
                  <a:cubicBezTo>
                    <a:pt x="144" y="79"/>
                    <a:pt x="147" y="78"/>
                    <a:pt x="149" y="79"/>
                  </a:cubicBezTo>
                  <a:cubicBezTo>
                    <a:pt x="155" y="81"/>
                    <a:pt x="162" y="83"/>
                    <a:pt x="168" y="85"/>
                  </a:cubicBezTo>
                  <a:cubicBezTo>
                    <a:pt x="170" y="86"/>
                    <a:pt x="171" y="89"/>
                    <a:pt x="171" y="91"/>
                  </a:cubicBezTo>
                  <a:cubicBezTo>
                    <a:pt x="170" y="93"/>
                    <a:pt x="168" y="94"/>
                    <a:pt x="167" y="94"/>
                  </a:cubicBezTo>
                  <a:close/>
                  <a:moveTo>
                    <a:pt x="546" y="93"/>
                  </a:moveTo>
                  <a:cubicBezTo>
                    <a:pt x="544" y="93"/>
                    <a:pt x="542" y="91"/>
                    <a:pt x="541" y="90"/>
                  </a:cubicBezTo>
                  <a:cubicBezTo>
                    <a:pt x="541" y="87"/>
                    <a:pt x="542" y="85"/>
                    <a:pt x="544" y="84"/>
                  </a:cubicBezTo>
                  <a:cubicBezTo>
                    <a:pt x="550" y="82"/>
                    <a:pt x="557" y="79"/>
                    <a:pt x="563" y="77"/>
                  </a:cubicBezTo>
                  <a:cubicBezTo>
                    <a:pt x="565" y="76"/>
                    <a:pt x="568" y="77"/>
                    <a:pt x="569" y="80"/>
                  </a:cubicBezTo>
                  <a:cubicBezTo>
                    <a:pt x="570" y="82"/>
                    <a:pt x="569" y="84"/>
                    <a:pt x="566" y="85"/>
                  </a:cubicBezTo>
                  <a:cubicBezTo>
                    <a:pt x="560" y="88"/>
                    <a:pt x="554" y="90"/>
                    <a:pt x="547" y="92"/>
                  </a:cubicBezTo>
                  <a:cubicBezTo>
                    <a:pt x="547" y="92"/>
                    <a:pt x="546" y="93"/>
                    <a:pt x="546" y="93"/>
                  </a:cubicBezTo>
                  <a:close/>
                  <a:moveTo>
                    <a:pt x="128" y="80"/>
                  </a:moveTo>
                  <a:cubicBezTo>
                    <a:pt x="128" y="80"/>
                    <a:pt x="127" y="80"/>
                    <a:pt x="127" y="79"/>
                  </a:cubicBezTo>
                  <a:cubicBezTo>
                    <a:pt x="120" y="77"/>
                    <a:pt x="114" y="74"/>
                    <a:pt x="108" y="71"/>
                  </a:cubicBezTo>
                  <a:cubicBezTo>
                    <a:pt x="106" y="70"/>
                    <a:pt x="105" y="67"/>
                    <a:pt x="106" y="65"/>
                  </a:cubicBezTo>
                  <a:cubicBezTo>
                    <a:pt x="107" y="63"/>
                    <a:pt x="109" y="62"/>
                    <a:pt x="112" y="63"/>
                  </a:cubicBezTo>
                  <a:cubicBezTo>
                    <a:pt x="118" y="66"/>
                    <a:pt x="124" y="69"/>
                    <a:pt x="130" y="71"/>
                  </a:cubicBezTo>
                  <a:cubicBezTo>
                    <a:pt x="132" y="72"/>
                    <a:pt x="134" y="75"/>
                    <a:pt x="133" y="77"/>
                  </a:cubicBezTo>
                  <a:cubicBezTo>
                    <a:pt x="132" y="79"/>
                    <a:pt x="130" y="80"/>
                    <a:pt x="128" y="80"/>
                  </a:cubicBezTo>
                  <a:close/>
                  <a:moveTo>
                    <a:pt x="92" y="63"/>
                  </a:moveTo>
                  <a:cubicBezTo>
                    <a:pt x="91" y="63"/>
                    <a:pt x="90" y="63"/>
                    <a:pt x="90" y="62"/>
                  </a:cubicBezTo>
                  <a:cubicBezTo>
                    <a:pt x="83" y="59"/>
                    <a:pt x="77" y="56"/>
                    <a:pt x="71" y="53"/>
                  </a:cubicBezTo>
                  <a:cubicBezTo>
                    <a:pt x="69" y="52"/>
                    <a:pt x="68" y="49"/>
                    <a:pt x="70" y="47"/>
                  </a:cubicBezTo>
                  <a:cubicBezTo>
                    <a:pt x="71" y="45"/>
                    <a:pt x="73" y="44"/>
                    <a:pt x="76" y="45"/>
                  </a:cubicBezTo>
                  <a:cubicBezTo>
                    <a:pt x="81" y="48"/>
                    <a:pt x="87" y="51"/>
                    <a:pt x="94" y="54"/>
                  </a:cubicBezTo>
                  <a:cubicBezTo>
                    <a:pt x="96" y="55"/>
                    <a:pt x="97" y="58"/>
                    <a:pt x="95" y="60"/>
                  </a:cubicBezTo>
                  <a:cubicBezTo>
                    <a:pt x="95" y="62"/>
                    <a:pt x="93" y="63"/>
                    <a:pt x="92" y="63"/>
                  </a:cubicBezTo>
                  <a:close/>
                  <a:moveTo>
                    <a:pt x="56" y="43"/>
                  </a:moveTo>
                  <a:cubicBezTo>
                    <a:pt x="55" y="43"/>
                    <a:pt x="54" y="43"/>
                    <a:pt x="54" y="43"/>
                  </a:cubicBezTo>
                  <a:cubicBezTo>
                    <a:pt x="48" y="39"/>
                    <a:pt x="42" y="36"/>
                    <a:pt x="36" y="32"/>
                  </a:cubicBezTo>
                  <a:cubicBezTo>
                    <a:pt x="34" y="31"/>
                    <a:pt x="33" y="28"/>
                    <a:pt x="35" y="26"/>
                  </a:cubicBezTo>
                  <a:cubicBezTo>
                    <a:pt x="36" y="24"/>
                    <a:pt x="39" y="23"/>
                    <a:pt x="41" y="24"/>
                  </a:cubicBezTo>
                  <a:cubicBezTo>
                    <a:pt x="47" y="28"/>
                    <a:pt x="52" y="32"/>
                    <a:pt x="58" y="35"/>
                  </a:cubicBezTo>
                  <a:cubicBezTo>
                    <a:pt x="60" y="36"/>
                    <a:pt x="61" y="39"/>
                    <a:pt x="60" y="41"/>
                  </a:cubicBezTo>
                  <a:cubicBezTo>
                    <a:pt x="59" y="42"/>
                    <a:pt x="57" y="43"/>
                    <a:pt x="56" y="43"/>
                  </a:cubicBezTo>
                  <a:close/>
                  <a:moveTo>
                    <a:pt x="22" y="21"/>
                  </a:moveTo>
                  <a:cubicBezTo>
                    <a:pt x="21" y="21"/>
                    <a:pt x="20" y="21"/>
                    <a:pt x="19" y="21"/>
                  </a:cubicBezTo>
                  <a:cubicBezTo>
                    <a:pt x="14" y="17"/>
                    <a:pt x="8" y="13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3" y="5"/>
                    <a:pt x="19" y="9"/>
                    <a:pt x="24" y="13"/>
                  </a:cubicBezTo>
                  <a:cubicBezTo>
                    <a:pt x="26" y="15"/>
                    <a:pt x="27" y="17"/>
                    <a:pt x="25" y="19"/>
                  </a:cubicBezTo>
                  <a:cubicBezTo>
                    <a:pt x="24" y="21"/>
                    <a:pt x="23" y="21"/>
                    <a:pt x="22" y="21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ṥlïḑè"/>
            <p:cNvSpPr/>
            <p:nvPr/>
          </p:nvSpPr>
          <p:spPr bwMode="auto">
            <a:xfrm>
              <a:off x="6954838" y="5273676"/>
              <a:ext cx="69850" cy="50800"/>
            </a:xfrm>
            <a:custGeom>
              <a:avLst/>
              <a:gdLst>
                <a:gd name="T0" fmla="*/ 5 w 19"/>
                <a:gd name="T1" fmla="*/ 14 h 14"/>
                <a:gd name="T2" fmla="*/ 0 w 19"/>
                <a:gd name="T3" fmla="*/ 11 h 14"/>
                <a:gd name="T4" fmla="*/ 3 w 19"/>
                <a:gd name="T5" fmla="*/ 5 h 14"/>
                <a:gd name="T6" fmla="*/ 12 w 19"/>
                <a:gd name="T7" fmla="*/ 1 h 14"/>
                <a:gd name="T8" fmla="*/ 18 w 19"/>
                <a:gd name="T9" fmla="*/ 4 h 14"/>
                <a:gd name="T10" fmla="*/ 15 w 19"/>
                <a:gd name="T11" fmla="*/ 10 h 14"/>
                <a:gd name="T12" fmla="*/ 6 w 19"/>
                <a:gd name="T13" fmla="*/ 14 h 14"/>
                <a:gd name="T14" fmla="*/ 5 w 19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4">
                  <a:moveTo>
                    <a:pt x="5" y="14"/>
                  </a:moveTo>
                  <a:cubicBezTo>
                    <a:pt x="3" y="14"/>
                    <a:pt x="1" y="13"/>
                    <a:pt x="0" y="11"/>
                  </a:cubicBezTo>
                  <a:cubicBezTo>
                    <a:pt x="0" y="9"/>
                    <a:pt x="1" y="6"/>
                    <a:pt x="3" y="5"/>
                  </a:cubicBezTo>
                  <a:cubicBezTo>
                    <a:pt x="6" y="4"/>
                    <a:pt x="9" y="3"/>
                    <a:pt x="12" y="1"/>
                  </a:cubicBezTo>
                  <a:cubicBezTo>
                    <a:pt x="14" y="0"/>
                    <a:pt x="17" y="1"/>
                    <a:pt x="18" y="4"/>
                  </a:cubicBezTo>
                  <a:cubicBezTo>
                    <a:pt x="19" y="6"/>
                    <a:pt x="18" y="9"/>
                    <a:pt x="15" y="10"/>
                  </a:cubicBezTo>
                  <a:cubicBezTo>
                    <a:pt x="12" y="11"/>
                    <a:pt x="9" y="12"/>
                    <a:pt x="6" y="14"/>
                  </a:cubicBezTo>
                  <a:cubicBezTo>
                    <a:pt x="6" y="14"/>
                    <a:pt x="5" y="14"/>
                    <a:pt x="5" y="14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îšļiḑê"/>
            <p:cNvSpPr/>
            <p:nvPr/>
          </p:nvSpPr>
          <p:spPr bwMode="auto">
            <a:xfrm>
              <a:off x="4084638" y="2438401"/>
              <a:ext cx="217488" cy="76200"/>
            </a:xfrm>
            <a:custGeom>
              <a:avLst/>
              <a:gdLst>
                <a:gd name="T0" fmla="*/ 5 w 60"/>
                <a:gd name="T1" fmla="*/ 21 h 21"/>
                <a:gd name="T2" fmla="*/ 0 w 60"/>
                <a:gd name="T3" fmla="*/ 18 h 21"/>
                <a:gd name="T4" fmla="*/ 4 w 60"/>
                <a:gd name="T5" fmla="*/ 12 h 21"/>
                <a:gd name="T6" fmla="*/ 54 w 60"/>
                <a:gd name="T7" fmla="*/ 1 h 21"/>
                <a:gd name="T8" fmla="*/ 59 w 60"/>
                <a:gd name="T9" fmla="*/ 4 h 21"/>
                <a:gd name="T10" fmla="*/ 56 w 60"/>
                <a:gd name="T11" fmla="*/ 9 h 21"/>
                <a:gd name="T12" fmla="*/ 6 w 60"/>
                <a:gd name="T13" fmla="*/ 21 h 21"/>
                <a:gd name="T14" fmla="*/ 5 w 6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1">
                  <a:moveTo>
                    <a:pt x="5" y="21"/>
                  </a:moveTo>
                  <a:cubicBezTo>
                    <a:pt x="3" y="21"/>
                    <a:pt x="1" y="20"/>
                    <a:pt x="0" y="18"/>
                  </a:cubicBezTo>
                  <a:cubicBezTo>
                    <a:pt x="0" y="15"/>
                    <a:pt x="1" y="13"/>
                    <a:pt x="4" y="1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0"/>
                    <a:pt x="58" y="2"/>
                    <a:pt x="59" y="4"/>
                  </a:cubicBezTo>
                  <a:cubicBezTo>
                    <a:pt x="60" y="6"/>
                    <a:pt x="58" y="9"/>
                    <a:pt x="56" y="9"/>
                  </a:cubicBezTo>
                  <a:cubicBezTo>
                    <a:pt x="6" y="21"/>
                    <a:pt x="6" y="21"/>
                    <a:pt x="6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išḷïḓe"/>
            <p:cNvSpPr/>
            <p:nvPr/>
          </p:nvSpPr>
          <p:spPr bwMode="auto">
            <a:xfrm>
              <a:off x="4152900" y="2370138"/>
              <a:ext cx="76200" cy="212725"/>
            </a:xfrm>
            <a:custGeom>
              <a:avLst/>
              <a:gdLst>
                <a:gd name="T0" fmla="*/ 16 w 21"/>
                <a:gd name="T1" fmla="*/ 59 h 59"/>
                <a:gd name="T2" fmla="*/ 12 w 21"/>
                <a:gd name="T3" fmla="*/ 56 h 59"/>
                <a:gd name="T4" fmla="*/ 1 w 21"/>
                <a:gd name="T5" fmla="*/ 6 h 59"/>
                <a:gd name="T6" fmla="*/ 4 w 21"/>
                <a:gd name="T7" fmla="*/ 0 h 59"/>
                <a:gd name="T8" fmla="*/ 9 w 21"/>
                <a:gd name="T9" fmla="*/ 4 h 59"/>
                <a:gd name="T10" fmla="*/ 21 w 21"/>
                <a:gd name="T11" fmla="*/ 54 h 59"/>
                <a:gd name="T12" fmla="*/ 17 w 21"/>
                <a:gd name="T13" fmla="*/ 59 h 59"/>
                <a:gd name="T14" fmla="*/ 16 w 21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9">
                  <a:moveTo>
                    <a:pt x="16" y="59"/>
                  </a:moveTo>
                  <a:cubicBezTo>
                    <a:pt x="14" y="59"/>
                    <a:pt x="13" y="58"/>
                    <a:pt x="12" y="5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9" y="1"/>
                    <a:pt x="9" y="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6"/>
                    <a:pt x="20" y="59"/>
                    <a:pt x="17" y="59"/>
                  </a:cubicBezTo>
                  <a:lnTo>
                    <a:pt x="16" y="59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ṣḷíḓê"/>
            <p:cNvSpPr/>
            <p:nvPr/>
          </p:nvSpPr>
          <p:spPr bwMode="auto">
            <a:xfrm>
              <a:off x="7673975" y="4627563"/>
              <a:ext cx="215900" cy="76200"/>
            </a:xfrm>
            <a:custGeom>
              <a:avLst/>
              <a:gdLst>
                <a:gd name="T0" fmla="*/ 5 w 60"/>
                <a:gd name="T1" fmla="*/ 21 h 21"/>
                <a:gd name="T2" fmla="*/ 0 w 60"/>
                <a:gd name="T3" fmla="*/ 18 h 21"/>
                <a:gd name="T4" fmla="*/ 4 w 60"/>
                <a:gd name="T5" fmla="*/ 12 h 21"/>
                <a:gd name="T6" fmla="*/ 54 w 60"/>
                <a:gd name="T7" fmla="*/ 1 h 21"/>
                <a:gd name="T8" fmla="*/ 59 w 60"/>
                <a:gd name="T9" fmla="*/ 4 h 21"/>
                <a:gd name="T10" fmla="*/ 56 w 60"/>
                <a:gd name="T11" fmla="*/ 10 h 21"/>
                <a:gd name="T12" fmla="*/ 6 w 60"/>
                <a:gd name="T13" fmla="*/ 21 h 21"/>
                <a:gd name="T14" fmla="*/ 5 w 6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1">
                  <a:moveTo>
                    <a:pt x="5" y="21"/>
                  </a:moveTo>
                  <a:cubicBezTo>
                    <a:pt x="3" y="21"/>
                    <a:pt x="1" y="20"/>
                    <a:pt x="0" y="18"/>
                  </a:cubicBezTo>
                  <a:cubicBezTo>
                    <a:pt x="0" y="15"/>
                    <a:pt x="1" y="13"/>
                    <a:pt x="4" y="1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0"/>
                    <a:pt x="59" y="2"/>
                    <a:pt x="59" y="4"/>
                  </a:cubicBezTo>
                  <a:cubicBezTo>
                    <a:pt x="60" y="7"/>
                    <a:pt x="58" y="9"/>
                    <a:pt x="56" y="10"/>
                  </a:cubicBezTo>
                  <a:cubicBezTo>
                    <a:pt x="6" y="21"/>
                    <a:pt x="6" y="21"/>
                    <a:pt x="6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ṩ1iḍé"/>
            <p:cNvSpPr/>
            <p:nvPr/>
          </p:nvSpPr>
          <p:spPr bwMode="auto">
            <a:xfrm>
              <a:off x="7742238" y="4559301"/>
              <a:ext cx="76200" cy="212725"/>
            </a:xfrm>
            <a:custGeom>
              <a:avLst/>
              <a:gdLst>
                <a:gd name="T0" fmla="*/ 16 w 21"/>
                <a:gd name="T1" fmla="*/ 59 h 59"/>
                <a:gd name="T2" fmla="*/ 12 w 21"/>
                <a:gd name="T3" fmla="*/ 56 h 59"/>
                <a:gd name="T4" fmla="*/ 1 w 21"/>
                <a:gd name="T5" fmla="*/ 6 h 59"/>
                <a:gd name="T6" fmla="*/ 4 w 21"/>
                <a:gd name="T7" fmla="*/ 1 h 59"/>
                <a:gd name="T8" fmla="*/ 9 w 21"/>
                <a:gd name="T9" fmla="*/ 4 h 59"/>
                <a:gd name="T10" fmla="*/ 21 w 21"/>
                <a:gd name="T11" fmla="*/ 54 h 59"/>
                <a:gd name="T12" fmla="*/ 17 w 21"/>
                <a:gd name="T13" fmla="*/ 59 h 59"/>
                <a:gd name="T14" fmla="*/ 16 w 21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9">
                  <a:moveTo>
                    <a:pt x="16" y="59"/>
                  </a:moveTo>
                  <a:cubicBezTo>
                    <a:pt x="14" y="59"/>
                    <a:pt x="13" y="58"/>
                    <a:pt x="12" y="5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6" y="0"/>
                    <a:pt x="9" y="2"/>
                    <a:pt x="9" y="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6"/>
                    <a:pt x="20" y="59"/>
                    <a:pt x="17" y="59"/>
                  </a:cubicBezTo>
                  <a:lnTo>
                    <a:pt x="16" y="59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işliďe"/>
            <p:cNvSpPr/>
            <p:nvPr/>
          </p:nvSpPr>
          <p:spPr bwMode="auto">
            <a:xfrm>
              <a:off x="3829050" y="4516438"/>
              <a:ext cx="212725" cy="96838"/>
            </a:xfrm>
            <a:custGeom>
              <a:avLst/>
              <a:gdLst>
                <a:gd name="T0" fmla="*/ 5 w 59"/>
                <a:gd name="T1" fmla="*/ 27 h 27"/>
                <a:gd name="T2" fmla="*/ 1 w 59"/>
                <a:gd name="T3" fmla="*/ 24 h 27"/>
                <a:gd name="T4" fmla="*/ 4 w 59"/>
                <a:gd name="T5" fmla="*/ 18 h 27"/>
                <a:gd name="T6" fmla="*/ 52 w 59"/>
                <a:gd name="T7" fmla="*/ 1 h 27"/>
                <a:gd name="T8" fmla="*/ 58 w 59"/>
                <a:gd name="T9" fmla="*/ 3 h 27"/>
                <a:gd name="T10" fmla="*/ 55 w 59"/>
                <a:gd name="T11" fmla="*/ 9 h 27"/>
                <a:gd name="T12" fmla="*/ 7 w 59"/>
                <a:gd name="T13" fmla="*/ 26 h 27"/>
                <a:gd name="T14" fmla="*/ 5 w 59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27">
                  <a:moveTo>
                    <a:pt x="5" y="27"/>
                  </a:moveTo>
                  <a:cubicBezTo>
                    <a:pt x="3" y="27"/>
                    <a:pt x="2" y="25"/>
                    <a:pt x="1" y="24"/>
                  </a:cubicBezTo>
                  <a:cubicBezTo>
                    <a:pt x="0" y="21"/>
                    <a:pt x="1" y="19"/>
                    <a:pt x="4" y="18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7" y="1"/>
                    <a:pt x="58" y="3"/>
                  </a:cubicBezTo>
                  <a:cubicBezTo>
                    <a:pt x="59" y="6"/>
                    <a:pt x="57" y="8"/>
                    <a:pt x="55" y="9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7"/>
                    <a:pt x="5" y="27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iṣ1íḋé"/>
            <p:cNvSpPr/>
            <p:nvPr/>
          </p:nvSpPr>
          <p:spPr bwMode="auto">
            <a:xfrm>
              <a:off x="3886200" y="4459288"/>
              <a:ext cx="98425" cy="207963"/>
            </a:xfrm>
            <a:custGeom>
              <a:avLst/>
              <a:gdLst>
                <a:gd name="T0" fmla="*/ 22 w 27"/>
                <a:gd name="T1" fmla="*/ 58 h 58"/>
                <a:gd name="T2" fmla="*/ 18 w 27"/>
                <a:gd name="T3" fmla="*/ 55 h 58"/>
                <a:gd name="T4" fmla="*/ 0 w 27"/>
                <a:gd name="T5" fmla="*/ 7 h 58"/>
                <a:gd name="T6" fmla="*/ 3 w 27"/>
                <a:gd name="T7" fmla="*/ 1 h 58"/>
                <a:gd name="T8" fmla="*/ 9 w 27"/>
                <a:gd name="T9" fmla="*/ 4 h 58"/>
                <a:gd name="T10" fmla="*/ 26 w 27"/>
                <a:gd name="T11" fmla="*/ 52 h 58"/>
                <a:gd name="T12" fmla="*/ 24 w 27"/>
                <a:gd name="T13" fmla="*/ 58 h 58"/>
                <a:gd name="T14" fmla="*/ 22 w 2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58">
                  <a:moveTo>
                    <a:pt x="22" y="58"/>
                  </a:moveTo>
                  <a:cubicBezTo>
                    <a:pt x="20" y="58"/>
                    <a:pt x="19" y="57"/>
                    <a:pt x="18" y="5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9" y="4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7" y="54"/>
                    <a:pt x="26" y="57"/>
                    <a:pt x="24" y="58"/>
                  </a:cubicBezTo>
                  <a:cubicBezTo>
                    <a:pt x="23" y="58"/>
                    <a:pt x="23" y="58"/>
                    <a:pt x="22" y="58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śľîdé"/>
            <p:cNvSpPr/>
            <p:nvPr/>
          </p:nvSpPr>
          <p:spPr bwMode="auto">
            <a:xfrm>
              <a:off x="7713663" y="1209676"/>
              <a:ext cx="136525" cy="193675"/>
            </a:xfrm>
            <a:custGeom>
              <a:avLst/>
              <a:gdLst>
                <a:gd name="T0" fmla="*/ 5 w 38"/>
                <a:gd name="T1" fmla="*/ 54 h 54"/>
                <a:gd name="T2" fmla="*/ 3 w 38"/>
                <a:gd name="T3" fmla="*/ 53 h 54"/>
                <a:gd name="T4" fmla="*/ 2 w 38"/>
                <a:gd name="T5" fmla="*/ 47 h 54"/>
                <a:gd name="T6" fmla="*/ 29 w 38"/>
                <a:gd name="T7" fmla="*/ 3 h 54"/>
                <a:gd name="T8" fmla="*/ 35 w 38"/>
                <a:gd name="T9" fmla="*/ 2 h 54"/>
                <a:gd name="T10" fmla="*/ 36 w 38"/>
                <a:gd name="T11" fmla="*/ 8 h 54"/>
                <a:gd name="T12" fmla="*/ 9 w 38"/>
                <a:gd name="T13" fmla="*/ 51 h 54"/>
                <a:gd name="T14" fmla="*/ 5 w 38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4">
                  <a:moveTo>
                    <a:pt x="5" y="54"/>
                  </a:moveTo>
                  <a:cubicBezTo>
                    <a:pt x="5" y="54"/>
                    <a:pt x="4" y="53"/>
                    <a:pt x="3" y="53"/>
                  </a:cubicBezTo>
                  <a:cubicBezTo>
                    <a:pt x="1" y="52"/>
                    <a:pt x="0" y="49"/>
                    <a:pt x="2" y="47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1"/>
                    <a:pt x="33" y="0"/>
                    <a:pt x="35" y="2"/>
                  </a:cubicBezTo>
                  <a:cubicBezTo>
                    <a:pt x="37" y="3"/>
                    <a:pt x="38" y="6"/>
                    <a:pt x="36" y="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8" y="53"/>
                    <a:pt x="7" y="54"/>
                    <a:pt x="5" y="54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ïślíde"/>
            <p:cNvSpPr/>
            <p:nvPr/>
          </p:nvSpPr>
          <p:spPr bwMode="auto">
            <a:xfrm>
              <a:off x="7685088" y="1241426"/>
              <a:ext cx="195263" cy="130175"/>
            </a:xfrm>
            <a:custGeom>
              <a:avLst/>
              <a:gdLst>
                <a:gd name="T0" fmla="*/ 49 w 54"/>
                <a:gd name="T1" fmla="*/ 36 h 36"/>
                <a:gd name="T2" fmla="*/ 46 w 54"/>
                <a:gd name="T3" fmla="*/ 36 h 36"/>
                <a:gd name="T4" fmla="*/ 3 w 54"/>
                <a:gd name="T5" fmla="*/ 8 h 36"/>
                <a:gd name="T6" fmla="*/ 2 w 54"/>
                <a:gd name="T7" fmla="*/ 2 h 36"/>
                <a:gd name="T8" fmla="*/ 8 w 54"/>
                <a:gd name="T9" fmla="*/ 1 h 36"/>
                <a:gd name="T10" fmla="*/ 51 w 54"/>
                <a:gd name="T11" fmla="*/ 28 h 36"/>
                <a:gd name="T12" fmla="*/ 53 w 54"/>
                <a:gd name="T13" fmla="*/ 34 h 36"/>
                <a:gd name="T14" fmla="*/ 49 w 54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36">
                  <a:moveTo>
                    <a:pt x="49" y="36"/>
                  </a:moveTo>
                  <a:cubicBezTo>
                    <a:pt x="48" y="36"/>
                    <a:pt x="47" y="36"/>
                    <a:pt x="46" y="3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3" y="29"/>
                    <a:pt x="54" y="32"/>
                    <a:pt x="53" y="34"/>
                  </a:cubicBezTo>
                  <a:cubicBezTo>
                    <a:pt x="52" y="36"/>
                    <a:pt x="50" y="36"/>
                    <a:pt x="49" y="36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íşḷíḓe"/>
            <p:cNvSpPr/>
            <p:nvPr/>
          </p:nvSpPr>
          <p:spPr bwMode="auto">
            <a:xfrm>
              <a:off x="7818438" y="1576388"/>
              <a:ext cx="53975" cy="55563"/>
            </a:xfrm>
            <a:custGeom>
              <a:avLst/>
              <a:gdLst>
                <a:gd name="T0" fmla="*/ 1 w 15"/>
                <a:gd name="T1" fmla="*/ 9 h 15"/>
                <a:gd name="T2" fmla="*/ 9 w 15"/>
                <a:gd name="T3" fmla="*/ 14 h 15"/>
                <a:gd name="T4" fmla="*/ 14 w 15"/>
                <a:gd name="T5" fmla="*/ 6 h 15"/>
                <a:gd name="T6" fmla="*/ 6 w 15"/>
                <a:gd name="T7" fmla="*/ 1 h 15"/>
                <a:gd name="T8" fmla="*/ 1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9"/>
                  </a:moveTo>
                  <a:cubicBezTo>
                    <a:pt x="2" y="13"/>
                    <a:pt x="6" y="15"/>
                    <a:pt x="9" y="14"/>
                  </a:cubicBezTo>
                  <a:cubicBezTo>
                    <a:pt x="13" y="13"/>
                    <a:pt x="15" y="10"/>
                    <a:pt x="14" y="6"/>
                  </a:cubicBezTo>
                  <a:cubicBezTo>
                    <a:pt x="13" y="3"/>
                    <a:pt x="10" y="0"/>
                    <a:pt x="6" y="1"/>
                  </a:cubicBezTo>
                  <a:cubicBezTo>
                    <a:pt x="3" y="2"/>
                    <a:pt x="0" y="6"/>
                    <a:pt x="1" y="9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iṥľidé"/>
            <p:cNvSpPr/>
            <p:nvPr/>
          </p:nvSpPr>
          <p:spPr bwMode="auto">
            <a:xfrm>
              <a:off x="3698875" y="5064126"/>
              <a:ext cx="53975" cy="53975"/>
            </a:xfrm>
            <a:custGeom>
              <a:avLst/>
              <a:gdLst>
                <a:gd name="T0" fmla="*/ 1 w 15"/>
                <a:gd name="T1" fmla="*/ 9 h 15"/>
                <a:gd name="T2" fmla="*/ 9 w 15"/>
                <a:gd name="T3" fmla="*/ 14 h 15"/>
                <a:gd name="T4" fmla="*/ 14 w 15"/>
                <a:gd name="T5" fmla="*/ 6 h 15"/>
                <a:gd name="T6" fmla="*/ 6 w 15"/>
                <a:gd name="T7" fmla="*/ 1 h 15"/>
                <a:gd name="T8" fmla="*/ 1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9"/>
                  </a:moveTo>
                  <a:cubicBezTo>
                    <a:pt x="2" y="13"/>
                    <a:pt x="6" y="15"/>
                    <a:pt x="9" y="14"/>
                  </a:cubicBezTo>
                  <a:cubicBezTo>
                    <a:pt x="13" y="13"/>
                    <a:pt x="15" y="10"/>
                    <a:pt x="14" y="6"/>
                  </a:cubicBezTo>
                  <a:cubicBezTo>
                    <a:pt x="14" y="3"/>
                    <a:pt x="10" y="0"/>
                    <a:pt x="6" y="1"/>
                  </a:cubicBezTo>
                  <a:cubicBezTo>
                    <a:pt x="3" y="2"/>
                    <a:pt x="0" y="6"/>
                    <a:pt x="1" y="9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ïSḻîḓe"/>
            <p:cNvSpPr/>
            <p:nvPr/>
          </p:nvSpPr>
          <p:spPr bwMode="auto">
            <a:xfrm>
              <a:off x="3741738" y="2392363"/>
              <a:ext cx="53975" cy="53975"/>
            </a:xfrm>
            <a:custGeom>
              <a:avLst/>
              <a:gdLst>
                <a:gd name="T0" fmla="*/ 1 w 15"/>
                <a:gd name="T1" fmla="*/ 9 h 15"/>
                <a:gd name="T2" fmla="*/ 9 w 15"/>
                <a:gd name="T3" fmla="*/ 14 h 15"/>
                <a:gd name="T4" fmla="*/ 14 w 15"/>
                <a:gd name="T5" fmla="*/ 6 h 15"/>
                <a:gd name="T6" fmla="*/ 6 w 15"/>
                <a:gd name="T7" fmla="*/ 1 h 15"/>
                <a:gd name="T8" fmla="*/ 1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9"/>
                  </a:moveTo>
                  <a:cubicBezTo>
                    <a:pt x="2" y="12"/>
                    <a:pt x="6" y="15"/>
                    <a:pt x="9" y="14"/>
                  </a:cubicBezTo>
                  <a:cubicBezTo>
                    <a:pt x="13" y="13"/>
                    <a:pt x="15" y="9"/>
                    <a:pt x="14" y="6"/>
                  </a:cubicBezTo>
                  <a:cubicBezTo>
                    <a:pt x="14" y="2"/>
                    <a:pt x="10" y="0"/>
                    <a:pt x="6" y="1"/>
                  </a:cubicBezTo>
                  <a:cubicBezTo>
                    <a:pt x="3" y="2"/>
                    <a:pt x="0" y="5"/>
                    <a:pt x="1" y="9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iSľiďè"/>
            <p:cNvSpPr/>
            <p:nvPr/>
          </p:nvSpPr>
          <p:spPr bwMode="auto">
            <a:xfrm>
              <a:off x="7164388" y="5781676"/>
              <a:ext cx="53975" cy="50800"/>
            </a:xfrm>
            <a:custGeom>
              <a:avLst/>
              <a:gdLst>
                <a:gd name="T0" fmla="*/ 1 w 15"/>
                <a:gd name="T1" fmla="*/ 9 h 14"/>
                <a:gd name="T2" fmla="*/ 9 w 15"/>
                <a:gd name="T3" fmla="*/ 14 h 14"/>
                <a:gd name="T4" fmla="*/ 14 w 15"/>
                <a:gd name="T5" fmla="*/ 6 h 14"/>
                <a:gd name="T6" fmla="*/ 6 w 15"/>
                <a:gd name="T7" fmla="*/ 1 h 14"/>
                <a:gd name="T8" fmla="*/ 1 w 15"/>
                <a:gd name="T9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1" y="9"/>
                  </a:moveTo>
                  <a:cubicBezTo>
                    <a:pt x="2" y="12"/>
                    <a:pt x="6" y="14"/>
                    <a:pt x="9" y="14"/>
                  </a:cubicBezTo>
                  <a:cubicBezTo>
                    <a:pt x="13" y="13"/>
                    <a:pt x="15" y="9"/>
                    <a:pt x="14" y="6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3" y="1"/>
                    <a:pt x="0" y="5"/>
                    <a:pt x="1" y="9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îṡľîḍe"/>
            <p:cNvSpPr/>
            <p:nvPr/>
          </p:nvSpPr>
          <p:spPr bwMode="auto">
            <a:xfrm>
              <a:off x="5413375" y="2230438"/>
              <a:ext cx="350838" cy="465138"/>
            </a:xfrm>
            <a:custGeom>
              <a:avLst/>
              <a:gdLst>
                <a:gd name="T0" fmla="*/ 49 w 97"/>
                <a:gd name="T1" fmla="*/ 129 h 129"/>
                <a:gd name="T2" fmla="*/ 45 w 97"/>
                <a:gd name="T3" fmla="*/ 127 h 129"/>
                <a:gd name="T4" fmla="*/ 11 w 97"/>
                <a:gd name="T5" fmla="*/ 71 h 129"/>
                <a:gd name="T6" fmla="*/ 18 w 97"/>
                <a:gd name="T7" fmla="*/ 17 h 129"/>
                <a:gd name="T8" fmla="*/ 80 w 97"/>
                <a:gd name="T9" fmla="*/ 17 h 129"/>
                <a:gd name="T10" fmla="*/ 86 w 97"/>
                <a:gd name="T11" fmla="*/ 71 h 129"/>
                <a:gd name="T12" fmla="*/ 52 w 97"/>
                <a:gd name="T13" fmla="*/ 127 h 129"/>
                <a:gd name="T14" fmla="*/ 49 w 97"/>
                <a:gd name="T15" fmla="*/ 129 h 129"/>
                <a:gd name="T16" fmla="*/ 19 w 97"/>
                <a:gd name="T17" fmla="*/ 66 h 129"/>
                <a:gd name="T18" fmla="*/ 49 w 97"/>
                <a:gd name="T19" fmla="*/ 116 h 129"/>
                <a:gd name="T20" fmla="*/ 79 w 97"/>
                <a:gd name="T21" fmla="*/ 66 h 129"/>
                <a:gd name="T22" fmla="*/ 73 w 97"/>
                <a:gd name="T23" fmla="*/ 24 h 129"/>
                <a:gd name="T24" fmla="*/ 24 w 97"/>
                <a:gd name="T25" fmla="*/ 24 h 129"/>
                <a:gd name="T26" fmla="*/ 19 w 97"/>
                <a:gd name="T27" fmla="*/ 6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29">
                  <a:moveTo>
                    <a:pt x="49" y="129"/>
                  </a:moveTo>
                  <a:cubicBezTo>
                    <a:pt x="47" y="129"/>
                    <a:pt x="46" y="128"/>
                    <a:pt x="45" y="127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0" y="54"/>
                    <a:pt x="3" y="32"/>
                    <a:pt x="18" y="17"/>
                  </a:cubicBezTo>
                  <a:cubicBezTo>
                    <a:pt x="35" y="0"/>
                    <a:pt x="63" y="0"/>
                    <a:pt x="80" y="17"/>
                  </a:cubicBezTo>
                  <a:cubicBezTo>
                    <a:pt x="94" y="32"/>
                    <a:pt x="97" y="54"/>
                    <a:pt x="86" y="71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8"/>
                    <a:pt x="50" y="129"/>
                    <a:pt x="49" y="129"/>
                  </a:cubicBezTo>
                  <a:close/>
                  <a:moveTo>
                    <a:pt x="19" y="66"/>
                  </a:moveTo>
                  <a:cubicBezTo>
                    <a:pt x="49" y="116"/>
                    <a:pt x="49" y="116"/>
                    <a:pt x="49" y="11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7" y="53"/>
                    <a:pt x="85" y="35"/>
                    <a:pt x="73" y="24"/>
                  </a:cubicBezTo>
                  <a:cubicBezTo>
                    <a:pt x="60" y="10"/>
                    <a:pt x="38" y="10"/>
                    <a:pt x="24" y="24"/>
                  </a:cubicBezTo>
                  <a:cubicBezTo>
                    <a:pt x="12" y="35"/>
                    <a:pt x="10" y="53"/>
                    <a:pt x="19" y="66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íšḻiďe"/>
            <p:cNvSpPr/>
            <p:nvPr/>
          </p:nvSpPr>
          <p:spPr bwMode="auto">
            <a:xfrm>
              <a:off x="5497513" y="2309813"/>
              <a:ext cx="184150" cy="187325"/>
            </a:xfrm>
            <a:custGeom>
              <a:avLst/>
              <a:gdLst>
                <a:gd name="T0" fmla="*/ 26 w 51"/>
                <a:gd name="T1" fmla="*/ 52 h 52"/>
                <a:gd name="T2" fmla="*/ 0 w 51"/>
                <a:gd name="T3" fmla="*/ 26 h 52"/>
                <a:gd name="T4" fmla="*/ 26 w 51"/>
                <a:gd name="T5" fmla="*/ 0 h 52"/>
                <a:gd name="T6" fmla="*/ 51 w 51"/>
                <a:gd name="T7" fmla="*/ 26 h 52"/>
                <a:gd name="T8" fmla="*/ 26 w 51"/>
                <a:gd name="T9" fmla="*/ 52 h 52"/>
                <a:gd name="T10" fmla="*/ 26 w 51"/>
                <a:gd name="T11" fmla="*/ 9 h 52"/>
                <a:gd name="T12" fmla="*/ 9 w 51"/>
                <a:gd name="T13" fmla="*/ 26 h 52"/>
                <a:gd name="T14" fmla="*/ 26 w 51"/>
                <a:gd name="T15" fmla="*/ 43 h 52"/>
                <a:gd name="T16" fmla="*/ 42 w 51"/>
                <a:gd name="T17" fmla="*/ 26 h 52"/>
                <a:gd name="T18" fmla="*/ 26 w 51"/>
                <a:gd name="T19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2">
                  <a:moveTo>
                    <a:pt x="26" y="52"/>
                  </a:move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6" y="52"/>
                  </a:cubicBezTo>
                  <a:close/>
                  <a:moveTo>
                    <a:pt x="26" y="9"/>
                  </a:moveTo>
                  <a:cubicBezTo>
                    <a:pt x="16" y="9"/>
                    <a:pt x="9" y="17"/>
                    <a:pt x="9" y="26"/>
                  </a:cubicBezTo>
                  <a:cubicBezTo>
                    <a:pt x="9" y="35"/>
                    <a:pt x="16" y="43"/>
                    <a:pt x="26" y="43"/>
                  </a:cubicBezTo>
                  <a:cubicBezTo>
                    <a:pt x="35" y="43"/>
                    <a:pt x="42" y="35"/>
                    <a:pt x="42" y="26"/>
                  </a:cubicBezTo>
                  <a:cubicBezTo>
                    <a:pt x="42" y="17"/>
                    <a:pt x="35" y="9"/>
                    <a:pt x="26" y="9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íŝḷiḋé"/>
            <p:cNvSpPr/>
            <p:nvPr/>
          </p:nvSpPr>
          <p:spPr bwMode="auto">
            <a:xfrm>
              <a:off x="6792913" y="4113213"/>
              <a:ext cx="227013" cy="301625"/>
            </a:xfrm>
            <a:custGeom>
              <a:avLst/>
              <a:gdLst>
                <a:gd name="T0" fmla="*/ 31 w 63"/>
                <a:gd name="T1" fmla="*/ 84 h 84"/>
                <a:gd name="T2" fmla="*/ 29 w 63"/>
                <a:gd name="T3" fmla="*/ 83 h 84"/>
                <a:gd name="T4" fmla="*/ 7 w 63"/>
                <a:gd name="T5" fmla="*/ 46 h 84"/>
                <a:gd name="T6" fmla="*/ 11 w 63"/>
                <a:gd name="T7" fmla="*/ 11 h 84"/>
                <a:gd name="T8" fmla="*/ 51 w 63"/>
                <a:gd name="T9" fmla="*/ 11 h 84"/>
                <a:gd name="T10" fmla="*/ 56 w 63"/>
                <a:gd name="T11" fmla="*/ 46 h 84"/>
                <a:gd name="T12" fmla="*/ 34 w 63"/>
                <a:gd name="T13" fmla="*/ 83 h 84"/>
                <a:gd name="T14" fmla="*/ 31 w 63"/>
                <a:gd name="T15" fmla="*/ 84 h 84"/>
                <a:gd name="T16" fmla="*/ 12 w 63"/>
                <a:gd name="T17" fmla="*/ 43 h 84"/>
                <a:gd name="T18" fmla="*/ 31 w 63"/>
                <a:gd name="T19" fmla="*/ 75 h 84"/>
                <a:gd name="T20" fmla="*/ 51 w 63"/>
                <a:gd name="T21" fmla="*/ 43 h 84"/>
                <a:gd name="T22" fmla="*/ 47 w 63"/>
                <a:gd name="T23" fmla="*/ 15 h 84"/>
                <a:gd name="T24" fmla="*/ 15 w 63"/>
                <a:gd name="T25" fmla="*/ 15 h 84"/>
                <a:gd name="T26" fmla="*/ 12 w 63"/>
                <a:gd name="T27" fmla="*/ 4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84">
                  <a:moveTo>
                    <a:pt x="31" y="84"/>
                  </a:moveTo>
                  <a:cubicBezTo>
                    <a:pt x="30" y="84"/>
                    <a:pt x="29" y="83"/>
                    <a:pt x="29" y="83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0" y="35"/>
                    <a:pt x="1" y="20"/>
                    <a:pt x="11" y="11"/>
                  </a:cubicBezTo>
                  <a:cubicBezTo>
                    <a:pt x="22" y="0"/>
                    <a:pt x="40" y="0"/>
                    <a:pt x="51" y="11"/>
                  </a:cubicBezTo>
                  <a:cubicBezTo>
                    <a:pt x="61" y="20"/>
                    <a:pt x="63" y="35"/>
                    <a:pt x="56" y="46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3" y="83"/>
                    <a:pt x="32" y="84"/>
                    <a:pt x="31" y="84"/>
                  </a:cubicBezTo>
                  <a:moveTo>
                    <a:pt x="12" y="43"/>
                  </a:moveTo>
                  <a:cubicBezTo>
                    <a:pt x="31" y="75"/>
                    <a:pt x="31" y="75"/>
                    <a:pt x="31" y="75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6" y="34"/>
                    <a:pt x="55" y="22"/>
                    <a:pt x="47" y="15"/>
                  </a:cubicBezTo>
                  <a:cubicBezTo>
                    <a:pt x="38" y="6"/>
                    <a:pt x="24" y="6"/>
                    <a:pt x="15" y="15"/>
                  </a:cubicBezTo>
                  <a:cubicBezTo>
                    <a:pt x="8" y="22"/>
                    <a:pt x="6" y="34"/>
                    <a:pt x="12" y="43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iṩlîďe"/>
            <p:cNvSpPr/>
            <p:nvPr/>
          </p:nvSpPr>
          <p:spPr bwMode="auto">
            <a:xfrm>
              <a:off x="6843713" y="4162426"/>
              <a:ext cx="122238" cy="123825"/>
            </a:xfrm>
            <a:custGeom>
              <a:avLst/>
              <a:gdLst>
                <a:gd name="T0" fmla="*/ 17 w 34"/>
                <a:gd name="T1" fmla="*/ 34 h 34"/>
                <a:gd name="T2" fmla="*/ 0 w 34"/>
                <a:gd name="T3" fmla="*/ 17 h 34"/>
                <a:gd name="T4" fmla="*/ 17 w 34"/>
                <a:gd name="T5" fmla="*/ 0 h 34"/>
                <a:gd name="T6" fmla="*/ 34 w 34"/>
                <a:gd name="T7" fmla="*/ 17 h 34"/>
                <a:gd name="T8" fmla="*/ 17 w 34"/>
                <a:gd name="T9" fmla="*/ 34 h 34"/>
                <a:gd name="T10" fmla="*/ 17 w 34"/>
                <a:gd name="T11" fmla="*/ 6 h 34"/>
                <a:gd name="T12" fmla="*/ 6 w 34"/>
                <a:gd name="T13" fmla="*/ 17 h 34"/>
                <a:gd name="T14" fmla="*/ 17 w 34"/>
                <a:gd name="T15" fmla="*/ 28 h 34"/>
                <a:gd name="T16" fmla="*/ 28 w 34"/>
                <a:gd name="T17" fmla="*/ 17 h 34"/>
                <a:gd name="T18" fmla="*/ 17 w 34"/>
                <a:gd name="T19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cubicBezTo>
                    <a:pt x="34" y="26"/>
                    <a:pt x="26" y="34"/>
                    <a:pt x="17" y="34"/>
                  </a:cubicBezTo>
                  <a:moveTo>
                    <a:pt x="17" y="6"/>
                  </a:moveTo>
                  <a:cubicBezTo>
                    <a:pt x="11" y="6"/>
                    <a:pt x="6" y="11"/>
                    <a:pt x="6" y="17"/>
                  </a:cubicBezTo>
                  <a:cubicBezTo>
                    <a:pt x="6" y="23"/>
                    <a:pt x="11" y="28"/>
                    <a:pt x="17" y="28"/>
                  </a:cubicBezTo>
                  <a:cubicBezTo>
                    <a:pt x="23" y="28"/>
                    <a:pt x="28" y="23"/>
                    <a:pt x="28" y="17"/>
                  </a:cubicBezTo>
                  <a:cubicBezTo>
                    <a:pt x="28" y="11"/>
                    <a:pt x="23" y="6"/>
                    <a:pt x="17" y="6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sľiḋê"/>
            <p:cNvSpPr/>
            <p:nvPr/>
          </p:nvSpPr>
          <p:spPr bwMode="auto">
            <a:xfrm>
              <a:off x="3922713" y="4216401"/>
              <a:ext cx="1150938" cy="1150938"/>
            </a:xfrm>
            <a:custGeom>
              <a:avLst/>
              <a:gdLst>
                <a:gd name="T0" fmla="*/ 18 w 319"/>
                <a:gd name="T1" fmla="*/ 192 h 319"/>
                <a:gd name="T2" fmla="*/ 192 w 319"/>
                <a:gd name="T3" fmla="*/ 302 h 319"/>
                <a:gd name="T4" fmla="*/ 302 w 319"/>
                <a:gd name="T5" fmla="*/ 128 h 319"/>
                <a:gd name="T6" fmla="*/ 128 w 319"/>
                <a:gd name="T7" fmla="*/ 18 h 319"/>
                <a:gd name="T8" fmla="*/ 18 w 319"/>
                <a:gd name="T9" fmla="*/ 19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319">
                  <a:moveTo>
                    <a:pt x="18" y="192"/>
                  </a:moveTo>
                  <a:cubicBezTo>
                    <a:pt x="36" y="270"/>
                    <a:pt x="114" y="319"/>
                    <a:pt x="192" y="302"/>
                  </a:cubicBezTo>
                  <a:cubicBezTo>
                    <a:pt x="270" y="284"/>
                    <a:pt x="319" y="206"/>
                    <a:pt x="302" y="128"/>
                  </a:cubicBezTo>
                  <a:cubicBezTo>
                    <a:pt x="284" y="49"/>
                    <a:pt x="206" y="0"/>
                    <a:pt x="128" y="18"/>
                  </a:cubicBezTo>
                  <a:cubicBezTo>
                    <a:pt x="49" y="36"/>
                    <a:pt x="0" y="114"/>
                    <a:pt x="18" y="192"/>
                  </a:cubicBezTo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î$1íḓè"/>
            <p:cNvSpPr/>
            <p:nvPr/>
          </p:nvSpPr>
          <p:spPr bwMode="auto">
            <a:xfrm>
              <a:off x="4044950" y="4340226"/>
              <a:ext cx="909638" cy="908050"/>
            </a:xfrm>
            <a:custGeom>
              <a:avLst/>
              <a:gdLst>
                <a:gd name="T0" fmla="*/ 7 w 252"/>
                <a:gd name="T1" fmla="*/ 153 h 252"/>
                <a:gd name="T2" fmla="*/ 3 w 252"/>
                <a:gd name="T3" fmla="*/ 154 h 252"/>
                <a:gd name="T4" fmla="*/ 126 w 252"/>
                <a:gd name="T5" fmla="*/ 252 h 252"/>
                <a:gd name="T6" fmla="*/ 154 w 252"/>
                <a:gd name="T7" fmla="*/ 249 h 252"/>
                <a:gd name="T8" fmla="*/ 252 w 252"/>
                <a:gd name="T9" fmla="*/ 126 h 252"/>
                <a:gd name="T10" fmla="*/ 249 w 252"/>
                <a:gd name="T11" fmla="*/ 98 h 252"/>
                <a:gd name="T12" fmla="*/ 126 w 252"/>
                <a:gd name="T13" fmla="*/ 0 h 252"/>
                <a:gd name="T14" fmla="*/ 98 w 252"/>
                <a:gd name="T15" fmla="*/ 3 h 252"/>
                <a:gd name="T16" fmla="*/ 0 w 252"/>
                <a:gd name="T17" fmla="*/ 126 h 252"/>
                <a:gd name="T18" fmla="*/ 3 w 252"/>
                <a:gd name="T19" fmla="*/ 154 h 252"/>
                <a:gd name="T20" fmla="*/ 7 w 252"/>
                <a:gd name="T21" fmla="*/ 153 h 252"/>
                <a:gd name="T22" fmla="*/ 11 w 252"/>
                <a:gd name="T23" fmla="*/ 152 h 252"/>
                <a:gd name="T24" fmla="*/ 8 w 252"/>
                <a:gd name="T25" fmla="*/ 126 h 252"/>
                <a:gd name="T26" fmla="*/ 100 w 252"/>
                <a:gd name="T27" fmla="*/ 11 h 252"/>
                <a:gd name="T28" fmla="*/ 126 w 252"/>
                <a:gd name="T29" fmla="*/ 8 h 252"/>
                <a:gd name="T30" fmla="*/ 241 w 252"/>
                <a:gd name="T31" fmla="*/ 100 h 252"/>
                <a:gd name="T32" fmla="*/ 244 w 252"/>
                <a:gd name="T33" fmla="*/ 126 h 252"/>
                <a:gd name="T34" fmla="*/ 152 w 252"/>
                <a:gd name="T35" fmla="*/ 241 h 252"/>
                <a:gd name="T36" fmla="*/ 126 w 252"/>
                <a:gd name="T37" fmla="*/ 244 h 252"/>
                <a:gd name="T38" fmla="*/ 11 w 252"/>
                <a:gd name="T39" fmla="*/ 152 h 252"/>
                <a:gd name="T40" fmla="*/ 7 w 252"/>
                <a:gd name="T41" fmla="*/ 153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252">
                  <a:moveTo>
                    <a:pt x="7" y="153"/>
                  </a:moveTo>
                  <a:cubicBezTo>
                    <a:pt x="3" y="154"/>
                    <a:pt x="3" y="154"/>
                    <a:pt x="3" y="154"/>
                  </a:cubicBezTo>
                  <a:cubicBezTo>
                    <a:pt x="16" y="212"/>
                    <a:pt x="68" y="252"/>
                    <a:pt x="126" y="252"/>
                  </a:cubicBezTo>
                  <a:cubicBezTo>
                    <a:pt x="135" y="252"/>
                    <a:pt x="144" y="251"/>
                    <a:pt x="154" y="249"/>
                  </a:cubicBezTo>
                  <a:cubicBezTo>
                    <a:pt x="212" y="235"/>
                    <a:pt x="252" y="183"/>
                    <a:pt x="252" y="126"/>
                  </a:cubicBezTo>
                  <a:cubicBezTo>
                    <a:pt x="252" y="117"/>
                    <a:pt x="251" y="107"/>
                    <a:pt x="249" y="98"/>
                  </a:cubicBezTo>
                  <a:cubicBezTo>
                    <a:pt x="235" y="39"/>
                    <a:pt x="183" y="0"/>
                    <a:pt x="126" y="0"/>
                  </a:cubicBezTo>
                  <a:cubicBezTo>
                    <a:pt x="117" y="0"/>
                    <a:pt x="107" y="1"/>
                    <a:pt x="98" y="3"/>
                  </a:cubicBezTo>
                  <a:cubicBezTo>
                    <a:pt x="40" y="16"/>
                    <a:pt x="0" y="68"/>
                    <a:pt x="0" y="126"/>
                  </a:cubicBezTo>
                  <a:cubicBezTo>
                    <a:pt x="0" y="135"/>
                    <a:pt x="1" y="144"/>
                    <a:pt x="3" y="154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9" y="143"/>
                    <a:pt x="8" y="134"/>
                    <a:pt x="8" y="126"/>
                  </a:cubicBezTo>
                  <a:cubicBezTo>
                    <a:pt x="8" y="72"/>
                    <a:pt x="45" y="23"/>
                    <a:pt x="100" y="11"/>
                  </a:cubicBezTo>
                  <a:cubicBezTo>
                    <a:pt x="109" y="9"/>
                    <a:pt x="117" y="8"/>
                    <a:pt x="126" y="8"/>
                  </a:cubicBezTo>
                  <a:cubicBezTo>
                    <a:pt x="180" y="8"/>
                    <a:pt x="228" y="45"/>
                    <a:pt x="241" y="100"/>
                  </a:cubicBezTo>
                  <a:cubicBezTo>
                    <a:pt x="243" y="109"/>
                    <a:pt x="244" y="117"/>
                    <a:pt x="244" y="126"/>
                  </a:cubicBezTo>
                  <a:cubicBezTo>
                    <a:pt x="244" y="180"/>
                    <a:pt x="207" y="228"/>
                    <a:pt x="152" y="241"/>
                  </a:cubicBezTo>
                  <a:cubicBezTo>
                    <a:pt x="143" y="243"/>
                    <a:pt x="134" y="244"/>
                    <a:pt x="126" y="244"/>
                  </a:cubicBezTo>
                  <a:cubicBezTo>
                    <a:pt x="72" y="244"/>
                    <a:pt x="23" y="207"/>
                    <a:pt x="11" y="152"/>
                  </a:cubicBezTo>
                  <a:lnTo>
                    <a:pt x="7" y="153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îṣ1íḑe"/>
            <p:cNvSpPr/>
            <p:nvPr/>
          </p:nvSpPr>
          <p:spPr bwMode="auto">
            <a:xfrm>
              <a:off x="4240213" y="4437063"/>
              <a:ext cx="520700" cy="681038"/>
            </a:xfrm>
            <a:custGeom>
              <a:avLst/>
              <a:gdLst>
                <a:gd name="T0" fmla="*/ 85 w 144"/>
                <a:gd name="T1" fmla="*/ 9 h 189"/>
                <a:gd name="T2" fmla="*/ 87 w 144"/>
                <a:gd name="T3" fmla="*/ 42 h 189"/>
                <a:gd name="T4" fmla="*/ 86 w 144"/>
                <a:gd name="T5" fmla="*/ 43 h 189"/>
                <a:gd name="T6" fmla="*/ 120 w 144"/>
                <a:gd name="T7" fmla="*/ 60 h 189"/>
                <a:gd name="T8" fmla="*/ 128 w 144"/>
                <a:gd name="T9" fmla="*/ 53 h 189"/>
                <a:gd name="T10" fmla="*/ 126 w 144"/>
                <a:gd name="T11" fmla="*/ 51 h 189"/>
                <a:gd name="T12" fmla="*/ 126 w 144"/>
                <a:gd name="T13" fmla="*/ 47 h 189"/>
                <a:gd name="T14" fmla="*/ 130 w 144"/>
                <a:gd name="T15" fmla="*/ 47 h 189"/>
                <a:gd name="T16" fmla="*/ 139 w 144"/>
                <a:gd name="T17" fmla="*/ 56 h 189"/>
                <a:gd name="T18" fmla="*/ 139 w 144"/>
                <a:gd name="T19" fmla="*/ 60 h 189"/>
                <a:gd name="T20" fmla="*/ 138 w 144"/>
                <a:gd name="T21" fmla="*/ 60 h 189"/>
                <a:gd name="T22" fmla="*/ 134 w 144"/>
                <a:gd name="T23" fmla="*/ 60 h 189"/>
                <a:gd name="T24" fmla="*/ 132 w 144"/>
                <a:gd name="T25" fmla="*/ 58 h 189"/>
                <a:gd name="T26" fmla="*/ 125 w 144"/>
                <a:gd name="T27" fmla="*/ 65 h 189"/>
                <a:gd name="T28" fmla="*/ 126 w 144"/>
                <a:gd name="T29" fmla="*/ 66 h 189"/>
                <a:gd name="T30" fmla="*/ 143 w 144"/>
                <a:gd name="T31" fmla="*/ 103 h 189"/>
                <a:gd name="T32" fmla="*/ 144 w 144"/>
                <a:gd name="T33" fmla="*/ 113 h 189"/>
                <a:gd name="T34" fmla="*/ 144 w 144"/>
                <a:gd name="T35" fmla="*/ 114 h 189"/>
                <a:gd name="T36" fmla="*/ 142 w 144"/>
                <a:gd name="T37" fmla="*/ 126 h 189"/>
                <a:gd name="T38" fmla="*/ 64 w 144"/>
                <a:gd name="T39" fmla="*/ 185 h 189"/>
                <a:gd name="T40" fmla="*/ 24 w 144"/>
                <a:gd name="T41" fmla="*/ 167 h 189"/>
                <a:gd name="T42" fmla="*/ 1 w 144"/>
                <a:gd name="T43" fmla="*/ 124 h 189"/>
                <a:gd name="T44" fmla="*/ 0 w 144"/>
                <a:gd name="T45" fmla="*/ 115 h 189"/>
                <a:gd name="T46" fmla="*/ 0 w 144"/>
                <a:gd name="T47" fmla="*/ 111 h 189"/>
                <a:gd name="T48" fmla="*/ 0 w 144"/>
                <a:gd name="T49" fmla="*/ 109 h 189"/>
                <a:gd name="T50" fmla="*/ 12 w 144"/>
                <a:gd name="T51" fmla="*/ 74 h 189"/>
                <a:gd name="T52" fmla="*/ 19 w 144"/>
                <a:gd name="T53" fmla="*/ 65 h 189"/>
                <a:gd name="T54" fmla="*/ 11 w 144"/>
                <a:gd name="T55" fmla="*/ 57 h 189"/>
                <a:gd name="T56" fmla="*/ 9 w 144"/>
                <a:gd name="T57" fmla="*/ 59 h 189"/>
                <a:gd name="T58" fmla="*/ 5 w 144"/>
                <a:gd name="T59" fmla="*/ 60 h 189"/>
                <a:gd name="T60" fmla="*/ 5 w 144"/>
                <a:gd name="T61" fmla="*/ 59 h 189"/>
                <a:gd name="T62" fmla="*/ 5 w 144"/>
                <a:gd name="T63" fmla="*/ 56 h 189"/>
                <a:gd name="T64" fmla="*/ 14 w 144"/>
                <a:gd name="T65" fmla="*/ 47 h 189"/>
                <a:gd name="T66" fmla="*/ 18 w 144"/>
                <a:gd name="T67" fmla="*/ 47 h 189"/>
                <a:gd name="T68" fmla="*/ 18 w 144"/>
                <a:gd name="T69" fmla="*/ 47 h 189"/>
                <a:gd name="T70" fmla="*/ 18 w 144"/>
                <a:gd name="T71" fmla="*/ 51 h 189"/>
                <a:gd name="T72" fmla="*/ 16 w 144"/>
                <a:gd name="T73" fmla="*/ 53 h 189"/>
                <a:gd name="T74" fmla="*/ 24 w 144"/>
                <a:gd name="T75" fmla="*/ 60 h 189"/>
                <a:gd name="T76" fmla="*/ 58 w 144"/>
                <a:gd name="T77" fmla="*/ 43 h 189"/>
                <a:gd name="T78" fmla="*/ 57 w 144"/>
                <a:gd name="T79" fmla="*/ 42 h 189"/>
                <a:gd name="T80" fmla="*/ 61 w 144"/>
                <a:gd name="T81" fmla="*/ 8 h 189"/>
                <a:gd name="T82" fmla="*/ 85 w 144"/>
                <a:gd name="T83" fmla="*/ 9 h 189"/>
                <a:gd name="T84" fmla="*/ 7 w 144"/>
                <a:gd name="T85" fmla="*/ 113 h 189"/>
                <a:gd name="T86" fmla="*/ 74 w 144"/>
                <a:gd name="T87" fmla="*/ 179 h 189"/>
                <a:gd name="T88" fmla="*/ 137 w 144"/>
                <a:gd name="T89" fmla="*/ 113 h 189"/>
                <a:gd name="T90" fmla="*/ 71 w 144"/>
                <a:gd name="T91" fmla="*/ 48 h 189"/>
                <a:gd name="T92" fmla="*/ 7 w 144"/>
                <a:gd name="T93" fmla="*/ 113 h 189"/>
                <a:gd name="T94" fmla="*/ 75 w 144"/>
                <a:gd name="T95" fmla="*/ 42 h 189"/>
                <a:gd name="T96" fmla="*/ 87 w 144"/>
                <a:gd name="T97" fmla="*/ 24 h 189"/>
                <a:gd name="T98" fmla="*/ 71 w 144"/>
                <a:gd name="T99" fmla="*/ 11 h 189"/>
                <a:gd name="T100" fmla="*/ 56 w 144"/>
                <a:gd name="T101" fmla="*/ 26 h 189"/>
                <a:gd name="T102" fmla="*/ 69 w 144"/>
                <a:gd name="T103" fmla="*/ 41 h 189"/>
                <a:gd name="T104" fmla="*/ 69 w 144"/>
                <a:gd name="T105" fmla="*/ 29 h 189"/>
                <a:gd name="T106" fmla="*/ 66 w 144"/>
                <a:gd name="T107" fmla="*/ 29 h 189"/>
                <a:gd name="T108" fmla="*/ 63 w 144"/>
                <a:gd name="T109" fmla="*/ 26 h 189"/>
                <a:gd name="T110" fmla="*/ 66 w 144"/>
                <a:gd name="T111" fmla="*/ 23 h 189"/>
                <a:gd name="T112" fmla="*/ 78 w 144"/>
                <a:gd name="T113" fmla="*/ 23 h 189"/>
                <a:gd name="T114" fmla="*/ 81 w 144"/>
                <a:gd name="T115" fmla="*/ 26 h 189"/>
                <a:gd name="T116" fmla="*/ 78 w 144"/>
                <a:gd name="T117" fmla="*/ 29 h 189"/>
                <a:gd name="T118" fmla="*/ 75 w 144"/>
                <a:gd name="T119" fmla="*/ 29 h 189"/>
                <a:gd name="T120" fmla="*/ 75 w 144"/>
                <a:gd name="T121" fmla="*/ 4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" h="189">
                  <a:moveTo>
                    <a:pt x="85" y="9"/>
                  </a:moveTo>
                  <a:cubicBezTo>
                    <a:pt x="96" y="18"/>
                    <a:pt x="96" y="33"/>
                    <a:pt x="87" y="42"/>
                  </a:cubicBezTo>
                  <a:cubicBezTo>
                    <a:pt x="86" y="42"/>
                    <a:pt x="86" y="42"/>
                    <a:pt x="86" y="43"/>
                  </a:cubicBezTo>
                  <a:cubicBezTo>
                    <a:pt x="99" y="46"/>
                    <a:pt x="111" y="51"/>
                    <a:pt x="120" y="60"/>
                  </a:cubicBezTo>
                  <a:cubicBezTo>
                    <a:pt x="128" y="53"/>
                    <a:pt x="128" y="53"/>
                    <a:pt x="128" y="53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5" y="50"/>
                    <a:pt x="125" y="48"/>
                    <a:pt x="126" y="47"/>
                  </a:cubicBezTo>
                  <a:cubicBezTo>
                    <a:pt x="127" y="46"/>
                    <a:pt x="129" y="46"/>
                    <a:pt x="130" y="47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40" y="57"/>
                    <a:pt x="140" y="58"/>
                    <a:pt x="139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7" y="61"/>
                    <a:pt x="135" y="61"/>
                    <a:pt x="134" y="60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0" y="60"/>
                    <a:pt x="127" y="63"/>
                    <a:pt x="125" y="65"/>
                  </a:cubicBezTo>
                  <a:cubicBezTo>
                    <a:pt x="125" y="65"/>
                    <a:pt x="126" y="66"/>
                    <a:pt x="126" y="66"/>
                  </a:cubicBezTo>
                  <a:cubicBezTo>
                    <a:pt x="135" y="77"/>
                    <a:pt x="141" y="89"/>
                    <a:pt x="143" y="103"/>
                  </a:cubicBezTo>
                  <a:cubicBezTo>
                    <a:pt x="143" y="106"/>
                    <a:pt x="143" y="110"/>
                    <a:pt x="144" y="113"/>
                  </a:cubicBezTo>
                  <a:cubicBezTo>
                    <a:pt x="144" y="113"/>
                    <a:pt x="144" y="114"/>
                    <a:pt x="144" y="114"/>
                  </a:cubicBezTo>
                  <a:cubicBezTo>
                    <a:pt x="143" y="118"/>
                    <a:pt x="143" y="122"/>
                    <a:pt x="142" y="126"/>
                  </a:cubicBezTo>
                  <a:cubicBezTo>
                    <a:pt x="136" y="162"/>
                    <a:pt x="103" y="189"/>
                    <a:pt x="64" y="185"/>
                  </a:cubicBezTo>
                  <a:cubicBezTo>
                    <a:pt x="49" y="183"/>
                    <a:pt x="36" y="177"/>
                    <a:pt x="24" y="167"/>
                  </a:cubicBezTo>
                  <a:cubicBezTo>
                    <a:pt x="11" y="155"/>
                    <a:pt x="4" y="141"/>
                    <a:pt x="1" y="124"/>
                  </a:cubicBezTo>
                  <a:cubicBezTo>
                    <a:pt x="1" y="121"/>
                    <a:pt x="0" y="118"/>
                    <a:pt x="0" y="115"/>
                  </a:cubicBezTo>
                  <a:cubicBezTo>
                    <a:pt x="0" y="113"/>
                    <a:pt x="0" y="112"/>
                    <a:pt x="0" y="111"/>
                  </a:cubicBezTo>
                  <a:cubicBezTo>
                    <a:pt x="0" y="110"/>
                    <a:pt x="0" y="110"/>
                    <a:pt x="0" y="109"/>
                  </a:cubicBezTo>
                  <a:cubicBezTo>
                    <a:pt x="1" y="96"/>
                    <a:pt x="5" y="85"/>
                    <a:pt x="12" y="74"/>
                  </a:cubicBezTo>
                  <a:cubicBezTo>
                    <a:pt x="14" y="71"/>
                    <a:pt x="16" y="68"/>
                    <a:pt x="19" y="65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61"/>
                    <a:pt x="6" y="61"/>
                    <a:pt x="5" y="60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4" y="58"/>
                    <a:pt x="4" y="57"/>
                    <a:pt x="5" y="56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6"/>
                    <a:pt x="17" y="45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8"/>
                    <a:pt x="19" y="50"/>
                    <a:pt x="18" y="51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33" y="52"/>
                    <a:pt x="45" y="46"/>
                    <a:pt x="58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6" y="33"/>
                    <a:pt x="48" y="15"/>
                    <a:pt x="61" y="8"/>
                  </a:cubicBezTo>
                  <a:cubicBezTo>
                    <a:pt x="61" y="8"/>
                    <a:pt x="72" y="0"/>
                    <a:pt x="85" y="9"/>
                  </a:cubicBezTo>
                  <a:close/>
                  <a:moveTo>
                    <a:pt x="7" y="113"/>
                  </a:moveTo>
                  <a:cubicBezTo>
                    <a:pt x="6" y="149"/>
                    <a:pt x="36" y="180"/>
                    <a:pt x="74" y="179"/>
                  </a:cubicBezTo>
                  <a:cubicBezTo>
                    <a:pt x="110" y="177"/>
                    <a:pt x="137" y="148"/>
                    <a:pt x="137" y="113"/>
                  </a:cubicBezTo>
                  <a:cubicBezTo>
                    <a:pt x="137" y="77"/>
                    <a:pt x="108" y="48"/>
                    <a:pt x="71" y="48"/>
                  </a:cubicBezTo>
                  <a:cubicBezTo>
                    <a:pt x="35" y="48"/>
                    <a:pt x="6" y="78"/>
                    <a:pt x="7" y="113"/>
                  </a:cubicBezTo>
                  <a:close/>
                  <a:moveTo>
                    <a:pt x="75" y="42"/>
                  </a:moveTo>
                  <a:cubicBezTo>
                    <a:pt x="83" y="40"/>
                    <a:pt x="88" y="32"/>
                    <a:pt x="87" y="24"/>
                  </a:cubicBezTo>
                  <a:cubicBezTo>
                    <a:pt x="86" y="16"/>
                    <a:pt x="79" y="10"/>
                    <a:pt x="71" y="11"/>
                  </a:cubicBezTo>
                  <a:cubicBezTo>
                    <a:pt x="63" y="11"/>
                    <a:pt x="56" y="18"/>
                    <a:pt x="56" y="26"/>
                  </a:cubicBezTo>
                  <a:cubicBezTo>
                    <a:pt x="56" y="33"/>
                    <a:pt x="62" y="41"/>
                    <a:pt x="69" y="41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4" y="29"/>
                    <a:pt x="63" y="28"/>
                    <a:pt x="63" y="26"/>
                  </a:cubicBezTo>
                  <a:cubicBezTo>
                    <a:pt x="63" y="25"/>
                    <a:pt x="64" y="23"/>
                    <a:pt x="66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0" y="23"/>
                    <a:pt x="81" y="25"/>
                    <a:pt x="81" y="26"/>
                  </a:cubicBezTo>
                  <a:cubicBezTo>
                    <a:pt x="81" y="28"/>
                    <a:pt x="80" y="29"/>
                    <a:pt x="78" y="29"/>
                  </a:cubicBezTo>
                  <a:cubicBezTo>
                    <a:pt x="75" y="29"/>
                    <a:pt x="75" y="29"/>
                    <a:pt x="75" y="29"/>
                  </a:cubicBezTo>
                  <a:lnTo>
                    <a:pt x="75" y="42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ṥlïḍe"/>
            <p:cNvSpPr/>
            <p:nvPr/>
          </p:nvSpPr>
          <p:spPr bwMode="auto">
            <a:xfrm>
              <a:off x="4237038" y="4451351"/>
              <a:ext cx="527050" cy="657225"/>
            </a:xfrm>
            <a:custGeom>
              <a:avLst/>
              <a:gdLst>
                <a:gd name="T0" fmla="*/ 87 w 146"/>
                <a:gd name="T1" fmla="*/ 37 h 182"/>
                <a:gd name="T2" fmla="*/ 120 w 146"/>
                <a:gd name="T3" fmla="*/ 57 h 182"/>
                <a:gd name="T4" fmla="*/ 130 w 146"/>
                <a:gd name="T5" fmla="*/ 48 h 182"/>
                <a:gd name="T6" fmla="*/ 129 w 146"/>
                <a:gd name="T7" fmla="*/ 43 h 182"/>
                <a:gd name="T8" fmla="*/ 139 w 146"/>
                <a:gd name="T9" fmla="*/ 55 h 182"/>
                <a:gd name="T10" fmla="*/ 137 w 146"/>
                <a:gd name="T11" fmla="*/ 56 h 182"/>
                <a:gd name="T12" fmla="*/ 133 w 146"/>
                <a:gd name="T13" fmla="*/ 53 h 182"/>
                <a:gd name="T14" fmla="*/ 143 w 146"/>
                <a:gd name="T15" fmla="*/ 99 h 182"/>
                <a:gd name="T16" fmla="*/ 144 w 146"/>
                <a:gd name="T17" fmla="*/ 110 h 182"/>
                <a:gd name="T18" fmla="*/ 73 w 146"/>
                <a:gd name="T19" fmla="*/ 180 h 182"/>
                <a:gd name="T20" fmla="*/ 2 w 146"/>
                <a:gd name="T21" fmla="*/ 111 h 182"/>
                <a:gd name="T22" fmla="*/ 1 w 146"/>
                <a:gd name="T23" fmla="*/ 107 h 182"/>
                <a:gd name="T24" fmla="*/ 20 w 146"/>
                <a:gd name="T25" fmla="*/ 62 h 182"/>
                <a:gd name="T26" fmla="*/ 11 w 146"/>
                <a:gd name="T27" fmla="*/ 53 h 182"/>
                <a:gd name="T28" fmla="*/ 7 w 146"/>
                <a:gd name="T29" fmla="*/ 55 h 182"/>
                <a:gd name="T30" fmla="*/ 6 w 146"/>
                <a:gd name="T31" fmla="*/ 53 h 182"/>
                <a:gd name="T32" fmla="*/ 18 w 146"/>
                <a:gd name="T33" fmla="*/ 43 h 182"/>
                <a:gd name="T34" fmla="*/ 16 w 146"/>
                <a:gd name="T35" fmla="*/ 48 h 182"/>
                <a:gd name="T36" fmla="*/ 25 w 146"/>
                <a:gd name="T37" fmla="*/ 57 h 182"/>
                <a:gd name="T38" fmla="*/ 59 w 146"/>
                <a:gd name="T39" fmla="*/ 38 h 182"/>
                <a:gd name="T40" fmla="*/ 62 w 146"/>
                <a:gd name="T41" fmla="*/ 4 h 182"/>
                <a:gd name="T42" fmla="*/ 86 w 146"/>
                <a:gd name="T43" fmla="*/ 5 h 182"/>
                <a:gd name="T44" fmla="*/ 73 w 146"/>
                <a:gd name="T45" fmla="*/ 0 h 182"/>
                <a:gd name="T46" fmla="*/ 50 w 146"/>
                <a:gd name="T47" fmla="*/ 22 h 182"/>
                <a:gd name="T48" fmla="*/ 59 w 146"/>
                <a:gd name="T49" fmla="*/ 39 h 182"/>
                <a:gd name="T50" fmla="*/ 25 w 146"/>
                <a:gd name="T51" fmla="*/ 55 h 182"/>
                <a:gd name="T52" fmla="*/ 20 w 146"/>
                <a:gd name="T53" fmla="*/ 42 h 182"/>
                <a:gd name="T54" fmla="*/ 5 w 146"/>
                <a:gd name="T55" fmla="*/ 51 h 182"/>
                <a:gd name="T56" fmla="*/ 6 w 146"/>
                <a:gd name="T57" fmla="*/ 56 h 182"/>
                <a:gd name="T58" fmla="*/ 11 w 146"/>
                <a:gd name="T59" fmla="*/ 56 h 182"/>
                <a:gd name="T60" fmla="*/ 19 w 146"/>
                <a:gd name="T61" fmla="*/ 60 h 182"/>
                <a:gd name="T62" fmla="*/ 0 w 146"/>
                <a:gd name="T63" fmla="*/ 107 h 182"/>
                <a:gd name="T64" fmla="*/ 25 w 146"/>
                <a:gd name="T65" fmla="*/ 164 h 182"/>
                <a:gd name="T66" fmla="*/ 146 w 146"/>
                <a:gd name="T67" fmla="*/ 110 h 182"/>
                <a:gd name="T68" fmla="*/ 145 w 146"/>
                <a:gd name="T69" fmla="*/ 99 h 182"/>
                <a:gd name="T70" fmla="*/ 127 w 146"/>
                <a:gd name="T71" fmla="*/ 62 h 182"/>
                <a:gd name="T72" fmla="*/ 135 w 146"/>
                <a:gd name="T73" fmla="*/ 56 h 182"/>
                <a:gd name="T74" fmla="*/ 140 w 146"/>
                <a:gd name="T75" fmla="*/ 56 h 182"/>
                <a:gd name="T76" fmla="*/ 131 w 146"/>
                <a:gd name="T77" fmla="*/ 42 h 182"/>
                <a:gd name="T78" fmla="*/ 126 w 146"/>
                <a:gd name="T79" fmla="*/ 48 h 182"/>
                <a:gd name="T80" fmla="*/ 122 w 146"/>
                <a:gd name="T81" fmla="*/ 56 h 182"/>
                <a:gd name="T82" fmla="*/ 88 w 146"/>
                <a:gd name="T83" fmla="*/ 39 h 182"/>
                <a:gd name="T84" fmla="*/ 86 w 146"/>
                <a:gd name="T85" fmla="*/ 5 h 182"/>
                <a:gd name="T86" fmla="*/ 26 w 146"/>
                <a:gd name="T87" fmla="*/ 156 h 182"/>
                <a:gd name="T88" fmla="*/ 139 w 146"/>
                <a:gd name="T89" fmla="*/ 109 h 182"/>
                <a:gd name="T90" fmla="*/ 6 w 146"/>
                <a:gd name="T91" fmla="*/ 109 h 182"/>
                <a:gd name="T92" fmla="*/ 9 w 146"/>
                <a:gd name="T93" fmla="*/ 109 h 182"/>
                <a:gd name="T94" fmla="*/ 137 w 146"/>
                <a:gd name="T95" fmla="*/ 109 h 182"/>
                <a:gd name="T96" fmla="*/ 27 w 146"/>
                <a:gd name="T97" fmla="*/ 155 h 182"/>
                <a:gd name="T98" fmla="*/ 8 w 146"/>
                <a:gd name="T99" fmla="*/ 109 h 182"/>
                <a:gd name="T100" fmla="*/ 89 w 146"/>
                <a:gd name="T101" fmla="*/ 20 h 182"/>
                <a:gd name="T102" fmla="*/ 60 w 146"/>
                <a:gd name="T103" fmla="*/ 33 h 182"/>
                <a:gd name="T104" fmla="*/ 71 w 146"/>
                <a:gd name="T105" fmla="*/ 25 h 182"/>
                <a:gd name="T106" fmla="*/ 65 w 146"/>
                <a:gd name="T107" fmla="*/ 22 h 182"/>
                <a:gd name="T108" fmla="*/ 79 w 146"/>
                <a:gd name="T109" fmla="*/ 24 h 182"/>
                <a:gd name="T110" fmla="*/ 75 w 146"/>
                <a:gd name="T111" fmla="*/ 38 h 182"/>
                <a:gd name="T112" fmla="*/ 77 w 146"/>
                <a:gd name="T113" fmla="*/ 38 h 182"/>
                <a:gd name="T114" fmla="*/ 79 w 146"/>
                <a:gd name="T115" fmla="*/ 18 h 182"/>
                <a:gd name="T116" fmla="*/ 69 w 146"/>
                <a:gd name="T117" fmla="*/ 26 h 182"/>
                <a:gd name="T118" fmla="*/ 62 w 146"/>
                <a:gd name="T119" fmla="*/ 32 h 182"/>
                <a:gd name="T120" fmla="*/ 87 w 146"/>
                <a:gd name="T121" fmla="*/ 20 h 182"/>
                <a:gd name="T122" fmla="*/ 77 w 146"/>
                <a:gd name="T123" fmla="*/ 3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6" h="182">
                  <a:moveTo>
                    <a:pt x="86" y="5"/>
                  </a:moveTo>
                  <a:cubicBezTo>
                    <a:pt x="86" y="6"/>
                    <a:pt x="86" y="6"/>
                    <a:pt x="86" y="6"/>
                  </a:cubicBezTo>
                  <a:cubicBezTo>
                    <a:pt x="91" y="10"/>
                    <a:pt x="94" y="16"/>
                    <a:pt x="94" y="22"/>
                  </a:cubicBezTo>
                  <a:cubicBezTo>
                    <a:pt x="94" y="28"/>
                    <a:pt x="91" y="33"/>
                    <a:pt x="87" y="37"/>
                  </a:cubicBezTo>
                  <a:cubicBezTo>
                    <a:pt x="87" y="37"/>
                    <a:pt x="87" y="38"/>
                    <a:pt x="86" y="38"/>
                  </a:cubicBezTo>
                  <a:cubicBezTo>
                    <a:pt x="86" y="38"/>
                    <a:pt x="86" y="38"/>
                    <a:pt x="86" y="39"/>
                  </a:cubicBezTo>
                  <a:cubicBezTo>
                    <a:pt x="86" y="39"/>
                    <a:pt x="86" y="40"/>
                    <a:pt x="86" y="40"/>
                  </a:cubicBezTo>
                  <a:cubicBezTo>
                    <a:pt x="100" y="43"/>
                    <a:pt x="111" y="48"/>
                    <a:pt x="120" y="57"/>
                  </a:cubicBezTo>
                  <a:cubicBezTo>
                    <a:pt x="121" y="57"/>
                    <a:pt x="121" y="57"/>
                    <a:pt x="122" y="5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7" y="46"/>
                    <a:pt x="127" y="45"/>
                    <a:pt x="127" y="45"/>
                  </a:cubicBezTo>
                  <a:cubicBezTo>
                    <a:pt x="127" y="44"/>
                    <a:pt x="127" y="44"/>
                    <a:pt x="127" y="43"/>
                  </a:cubicBezTo>
                  <a:cubicBezTo>
                    <a:pt x="128" y="43"/>
                    <a:pt x="128" y="43"/>
                    <a:pt x="129" y="43"/>
                  </a:cubicBezTo>
                  <a:cubicBezTo>
                    <a:pt x="129" y="43"/>
                    <a:pt x="130" y="43"/>
                    <a:pt x="130" y="43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53"/>
                    <a:pt x="139" y="53"/>
                    <a:pt x="139" y="54"/>
                  </a:cubicBezTo>
                  <a:cubicBezTo>
                    <a:pt x="139" y="54"/>
                    <a:pt x="139" y="54"/>
                    <a:pt x="139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8" y="55"/>
                    <a:pt x="138" y="56"/>
                    <a:pt x="137" y="56"/>
                  </a:cubicBezTo>
                  <a:cubicBezTo>
                    <a:pt x="137" y="56"/>
                    <a:pt x="137" y="55"/>
                    <a:pt x="136" y="5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0" y="55"/>
                    <a:pt x="128" y="58"/>
                    <a:pt x="125" y="60"/>
                  </a:cubicBezTo>
                  <a:cubicBezTo>
                    <a:pt x="125" y="61"/>
                    <a:pt x="125" y="61"/>
                    <a:pt x="125" y="62"/>
                  </a:cubicBezTo>
                  <a:cubicBezTo>
                    <a:pt x="125" y="62"/>
                    <a:pt x="126" y="63"/>
                    <a:pt x="126" y="63"/>
                  </a:cubicBezTo>
                  <a:cubicBezTo>
                    <a:pt x="135" y="74"/>
                    <a:pt x="141" y="86"/>
                    <a:pt x="143" y="99"/>
                  </a:cubicBezTo>
                  <a:cubicBezTo>
                    <a:pt x="143" y="102"/>
                    <a:pt x="143" y="106"/>
                    <a:pt x="144" y="109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44" y="109"/>
                    <a:pt x="144" y="109"/>
                    <a:pt x="144" y="109"/>
                  </a:cubicBezTo>
                  <a:cubicBezTo>
                    <a:pt x="144" y="109"/>
                    <a:pt x="144" y="110"/>
                    <a:pt x="144" y="110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10"/>
                    <a:pt x="144" y="110"/>
                    <a:pt x="144" y="110"/>
                  </a:cubicBezTo>
                  <a:cubicBezTo>
                    <a:pt x="143" y="114"/>
                    <a:pt x="143" y="118"/>
                    <a:pt x="142" y="122"/>
                  </a:cubicBezTo>
                  <a:cubicBezTo>
                    <a:pt x="136" y="155"/>
                    <a:pt x="108" y="180"/>
                    <a:pt x="73" y="180"/>
                  </a:cubicBezTo>
                  <a:cubicBezTo>
                    <a:pt x="70" y="180"/>
                    <a:pt x="68" y="180"/>
                    <a:pt x="65" y="179"/>
                  </a:cubicBezTo>
                  <a:cubicBezTo>
                    <a:pt x="50" y="178"/>
                    <a:pt x="37" y="172"/>
                    <a:pt x="26" y="162"/>
                  </a:cubicBezTo>
                  <a:cubicBezTo>
                    <a:pt x="13" y="151"/>
                    <a:pt x="6" y="137"/>
                    <a:pt x="3" y="120"/>
                  </a:cubicBezTo>
                  <a:cubicBezTo>
                    <a:pt x="3" y="117"/>
                    <a:pt x="2" y="114"/>
                    <a:pt x="2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2" y="109"/>
                    <a:pt x="2" y="108"/>
                    <a:pt x="2" y="107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6"/>
                    <a:pt x="2" y="106"/>
                    <a:pt x="2" y="105"/>
                  </a:cubicBezTo>
                  <a:cubicBezTo>
                    <a:pt x="3" y="92"/>
                    <a:pt x="7" y="81"/>
                    <a:pt x="14" y="71"/>
                  </a:cubicBezTo>
                  <a:cubicBezTo>
                    <a:pt x="16" y="67"/>
                    <a:pt x="18" y="64"/>
                    <a:pt x="20" y="62"/>
                  </a:cubicBezTo>
                  <a:cubicBezTo>
                    <a:pt x="21" y="61"/>
                    <a:pt x="21" y="61"/>
                    <a:pt x="20" y="6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9" y="55"/>
                    <a:pt x="9" y="55"/>
                    <a:pt x="8" y="55"/>
                  </a:cubicBezTo>
                  <a:cubicBezTo>
                    <a:pt x="8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6" y="53"/>
                    <a:pt x="7" y="53"/>
                    <a:pt x="7" y="52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3"/>
                    <a:pt x="16" y="43"/>
                    <a:pt x="17" y="43"/>
                  </a:cubicBezTo>
                  <a:cubicBezTo>
                    <a:pt x="17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4"/>
                    <a:pt x="19" y="44"/>
                    <a:pt x="19" y="45"/>
                  </a:cubicBezTo>
                  <a:cubicBezTo>
                    <a:pt x="19" y="45"/>
                    <a:pt x="19" y="46"/>
                    <a:pt x="18" y="46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5" y="57"/>
                    <a:pt x="25" y="57"/>
                  </a:cubicBezTo>
                  <a:cubicBezTo>
                    <a:pt x="35" y="49"/>
                    <a:pt x="46" y="43"/>
                    <a:pt x="59" y="40"/>
                  </a:cubicBezTo>
                  <a:cubicBezTo>
                    <a:pt x="60" y="40"/>
                    <a:pt x="60" y="40"/>
                    <a:pt x="60" y="39"/>
                  </a:cubicBezTo>
                  <a:cubicBezTo>
                    <a:pt x="60" y="39"/>
                    <a:pt x="60" y="38"/>
                    <a:pt x="60" y="38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4" y="34"/>
                    <a:pt x="52" y="28"/>
                    <a:pt x="52" y="22"/>
                  </a:cubicBezTo>
                  <a:cubicBezTo>
                    <a:pt x="52" y="15"/>
                    <a:pt x="56" y="8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7" y="2"/>
                    <a:pt x="73" y="2"/>
                  </a:cubicBezTo>
                  <a:cubicBezTo>
                    <a:pt x="76" y="2"/>
                    <a:pt x="81" y="3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2" y="1"/>
                    <a:pt x="77" y="0"/>
                    <a:pt x="73" y="0"/>
                  </a:cubicBezTo>
                  <a:cubicBezTo>
                    <a:pt x="66" y="0"/>
                    <a:pt x="61" y="3"/>
                    <a:pt x="61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4" y="7"/>
                    <a:pt x="50" y="15"/>
                    <a:pt x="50" y="22"/>
                  </a:cubicBezTo>
                  <a:cubicBezTo>
                    <a:pt x="50" y="28"/>
                    <a:pt x="53" y="35"/>
                    <a:pt x="58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45" y="41"/>
                    <a:pt x="34" y="47"/>
                    <a:pt x="24" y="55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7"/>
                    <a:pt x="21" y="46"/>
                    <a:pt x="21" y="45"/>
                  </a:cubicBezTo>
                  <a:cubicBezTo>
                    <a:pt x="21" y="44"/>
                    <a:pt x="21" y="43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16" y="41"/>
                    <a:pt x="15" y="41"/>
                    <a:pt x="14" y="42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2"/>
                    <a:pt x="4" y="53"/>
                    <a:pt x="4" y="53"/>
                  </a:cubicBezTo>
                  <a:cubicBezTo>
                    <a:pt x="4" y="54"/>
                    <a:pt x="5" y="55"/>
                    <a:pt x="5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7"/>
                    <a:pt x="7" y="57"/>
                    <a:pt x="8" y="57"/>
                  </a:cubicBezTo>
                  <a:cubicBezTo>
                    <a:pt x="9" y="57"/>
                    <a:pt x="10" y="57"/>
                    <a:pt x="11" y="56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7" y="63"/>
                    <a:pt x="14" y="66"/>
                    <a:pt x="12" y="70"/>
                  </a:cubicBezTo>
                  <a:cubicBezTo>
                    <a:pt x="5" y="80"/>
                    <a:pt x="1" y="92"/>
                    <a:pt x="0" y="105"/>
                  </a:cubicBezTo>
                  <a:cubicBezTo>
                    <a:pt x="0" y="105"/>
                    <a:pt x="0" y="106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8"/>
                    <a:pt x="0" y="109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4"/>
                    <a:pt x="1" y="117"/>
                    <a:pt x="1" y="120"/>
                  </a:cubicBezTo>
                  <a:cubicBezTo>
                    <a:pt x="4" y="137"/>
                    <a:pt x="11" y="152"/>
                    <a:pt x="25" y="164"/>
                  </a:cubicBezTo>
                  <a:cubicBezTo>
                    <a:pt x="36" y="174"/>
                    <a:pt x="50" y="180"/>
                    <a:pt x="65" y="182"/>
                  </a:cubicBezTo>
                  <a:cubicBezTo>
                    <a:pt x="68" y="182"/>
                    <a:pt x="70" y="182"/>
                    <a:pt x="73" y="182"/>
                  </a:cubicBezTo>
                  <a:cubicBezTo>
                    <a:pt x="109" y="182"/>
                    <a:pt x="138" y="157"/>
                    <a:pt x="144" y="122"/>
                  </a:cubicBezTo>
                  <a:cubicBezTo>
                    <a:pt x="145" y="118"/>
                    <a:pt x="145" y="114"/>
                    <a:pt x="146" y="11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6" y="110"/>
                    <a:pt x="146" y="109"/>
                    <a:pt x="146" y="109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5" y="106"/>
                    <a:pt x="145" y="102"/>
                    <a:pt x="145" y="99"/>
                  </a:cubicBezTo>
                  <a:cubicBezTo>
                    <a:pt x="143" y="85"/>
                    <a:pt x="137" y="72"/>
                    <a:pt x="128" y="62"/>
                  </a:cubicBezTo>
                  <a:cubicBezTo>
                    <a:pt x="127" y="61"/>
                    <a:pt x="127" y="61"/>
                    <a:pt x="127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9" y="59"/>
                    <a:pt x="132" y="57"/>
                    <a:pt x="134" y="54"/>
                  </a:cubicBezTo>
                  <a:cubicBezTo>
                    <a:pt x="133" y="54"/>
                    <a:pt x="133" y="54"/>
                    <a:pt x="133" y="54"/>
                  </a:cubicBezTo>
                  <a:cubicBezTo>
                    <a:pt x="133" y="54"/>
                    <a:pt x="133" y="54"/>
                    <a:pt x="133" y="54"/>
                  </a:cubicBezTo>
                  <a:cubicBezTo>
                    <a:pt x="135" y="56"/>
                    <a:pt x="135" y="56"/>
                    <a:pt x="135" y="56"/>
                  </a:cubicBezTo>
                  <a:cubicBezTo>
                    <a:pt x="135" y="57"/>
                    <a:pt x="136" y="58"/>
                    <a:pt x="137" y="58"/>
                  </a:cubicBezTo>
                  <a:cubicBezTo>
                    <a:pt x="138" y="58"/>
                    <a:pt x="139" y="57"/>
                    <a:pt x="140" y="56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1" y="55"/>
                    <a:pt x="141" y="55"/>
                    <a:pt x="141" y="54"/>
                  </a:cubicBezTo>
                  <a:cubicBezTo>
                    <a:pt x="141" y="53"/>
                    <a:pt x="141" y="52"/>
                    <a:pt x="140" y="5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28" y="41"/>
                    <a:pt x="127" y="41"/>
                    <a:pt x="126" y="42"/>
                  </a:cubicBezTo>
                  <a:cubicBezTo>
                    <a:pt x="125" y="43"/>
                    <a:pt x="125" y="44"/>
                    <a:pt x="125" y="45"/>
                  </a:cubicBezTo>
                  <a:cubicBezTo>
                    <a:pt x="125" y="46"/>
                    <a:pt x="125" y="47"/>
                    <a:pt x="126" y="48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2" y="56"/>
                    <a:pt x="122" y="56"/>
                    <a:pt x="122" y="56"/>
                  </a:cubicBezTo>
                  <a:cubicBezTo>
                    <a:pt x="112" y="46"/>
                    <a:pt x="100" y="41"/>
                    <a:pt x="87" y="38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93" y="34"/>
                    <a:pt x="96" y="28"/>
                    <a:pt x="96" y="22"/>
                  </a:cubicBezTo>
                  <a:cubicBezTo>
                    <a:pt x="96" y="16"/>
                    <a:pt x="93" y="9"/>
                    <a:pt x="87" y="4"/>
                  </a:cubicBezTo>
                  <a:cubicBezTo>
                    <a:pt x="87" y="4"/>
                    <a:pt x="87" y="4"/>
                    <a:pt x="87" y="4"/>
                  </a:cubicBezTo>
                  <a:lnTo>
                    <a:pt x="86" y="5"/>
                  </a:lnTo>
                  <a:close/>
                  <a:moveTo>
                    <a:pt x="8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6" y="127"/>
                    <a:pt x="14" y="144"/>
                    <a:pt x="26" y="156"/>
                  </a:cubicBezTo>
                  <a:cubicBezTo>
                    <a:pt x="38" y="168"/>
                    <a:pt x="54" y="176"/>
                    <a:pt x="73" y="176"/>
                  </a:cubicBezTo>
                  <a:cubicBezTo>
                    <a:pt x="74" y="176"/>
                    <a:pt x="75" y="176"/>
                    <a:pt x="75" y="176"/>
                  </a:cubicBezTo>
                  <a:cubicBezTo>
                    <a:pt x="111" y="174"/>
                    <a:pt x="139" y="145"/>
                    <a:pt x="139" y="110"/>
                  </a:cubicBezTo>
                  <a:cubicBezTo>
                    <a:pt x="139" y="109"/>
                    <a:pt x="139" y="109"/>
                    <a:pt x="139" y="109"/>
                  </a:cubicBezTo>
                  <a:cubicBezTo>
                    <a:pt x="139" y="72"/>
                    <a:pt x="109" y="43"/>
                    <a:pt x="73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36" y="43"/>
                    <a:pt x="6" y="73"/>
                    <a:pt x="6" y="108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74"/>
                    <a:pt x="37" y="45"/>
                    <a:pt x="72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108" y="45"/>
                    <a:pt x="137" y="73"/>
                    <a:pt x="137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7" y="144"/>
                    <a:pt x="110" y="172"/>
                    <a:pt x="75" y="174"/>
                  </a:cubicBezTo>
                  <a:cubicBezTo>
                    <a:pt x="75" y="174"/>
                    <a:pt x="74" y="174"/>
                    <a:pt x="73" y="174"/>
                  </a:cubicBezTo>
                  <a:cubicBezTo>
                    <a:pt x="55" y="174"/>
                    <a:pt x="39" y="166"/>
                    <a:pt x="27" y="155"/>
                  </a:cubicBezTo>
                  <a:cubicBezTo>
                    <a:pt x="16" y="143"/>
                    <a:pt x="9" y="127"/>
                    <a:pt x="9" y="110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09"/>
                    <a:pt x="9" y="109"/>
                    <a:pt x="9" y="109"/>
                  </a:cubicBezTo>
                  <a:lnTo>
                    <a:pt x="8" y="109"/>
                  </a:lnTo>
                  <a:close/>
                  <a:moveTo>
                    <a:pt x="76" y="38"/>
                  </a:moveTo>
                  <a:cubicBezTo>
                    <a:pt x="76" y="39"/>
                    <a:pt x="76" y="39"/>
                    <a:pt x="76" y="39"/>
                  </a:cubicBezTo>
                  <a:cubicBezTo>
                    <a:pt x="84" y="37"/>
                    <a:pt x="89" y="30"/>
                    <a:pt x="89" y="22"/>
                  </a:cubicBezTo>
                  <a:cubicBezTo>
                    <a:pt x="89" y="21"/>
                    <a:pt x="89" y="21"/>
                    <a:pt x="89" y="20"/>
                  </a:cubicBezTo>
                  <a:cubicBezTo>
                    <a:pt x="88" y="12"/>
                    <a:pt x="81" y="6"/>
                    <a:pt x="73" y="6"/>
                  </a:cubicBezTo>
                  <a:cubicBezTo>
                    <a:pt x="73" y="6"/>
                    <a:pt x="72" y="6"/>
                    <a:pt x="72" y="6"/>
                  </a:cubicBezTo>
                  <a:cubicBezTo>
                    <a:pt x="63" y="6"/>
                    <a:pt x="56" y="13"/>
                    <a:pt x="56" y="22"/>
                  </a:cubicBezTo>
                  <a:cubicBezTo>
                    <a:pt x="56" y="26"/>
                    <a:pt x="58" y="30"/>
                    <a:pt x="60" y="33"/>
                  </a:cubicBezTo>
                  <a:cubicBezTo>
                    <a:pt x="63" y="36"/>
                    <a:pt x="66" y="38"/>
                    <a:pt x="70" y="39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6" y="24"/>
                    <a:pt x="65" y="23"/>
                    <a:pt x="65" y="22"/>
                  </a:cubicBezTo>
                  <a:cubicBezTo>
                    <a:pt x="65" y="21"/>
                    <a:pt x="66" y="20"/>
                    <a:pt x="67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0" y="20"/>
                    <a:pt x="81" y="21"/>
                    <a:pt x="81" y="22"/>
                  </a:cubicBezTo>
                  <a:cubicBezTo>
                    <a:pt x="81" y="23"/>
                    <a:pt x="80" y="24"/>
                    <a:pt x="79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81" y="26"/>
                    <a:pt x="83" y="25"/>
                    <a:pt x="83" y="22"/>
                  </a:cubicBezTo>
                  <a:cubicBezTo>
                    <a:pt x="83" y="20"/>
                    <a:pt x="81" y="18"/>
                    <a:pt x="79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4" y="18"/>
                    <a:pt x="63" y="20"/>
                    <a:pt x="63" y="22"/>
                  </a:cubicBezTo>
                  <a:cubicBezTo>
                    <a:pt x="63" y="25"/>
                    <a:pt x="64" y="26"/>
                    <a:pt x="67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7" y="36"/>
                    <a:pt x="64" y="34"/>
                    <a:pt x="62" y="32"/>
                  </a:cubicBezTo>
                  <a:cubicBezTo>
                    <a:pt x="60" y="29"/>
                    <a:pt x="58" y="25"/>
                    <a:pt x="58" y="22"/>
                  </a:cubicBezTo>
                  <a:cubicBezTo>
                    <a:pt x="58" y="14"/>
                    <a:pt x="64" y="8"/>
                    <a:pt x="72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80" y="8"/>
                    <a:pt x="86" y="13"/>
                    <a:pt x="87" y="20"/>
                  </a:cubicBezTo>
                  <a:cubicBezTo>
                    <a:pt x="87" y="21"/>
                    <a:pt x="87" y="21"/>
                    <a:pt x="87" y="22"/>
                  </a:cubicBezTo>
                  <a:cubicBezTo>
                    <a:pt x="87" y="29"/>
                    <a:pt x="82" y="35"/>
                    <a:pt x="76" y="37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7" y="38"/>
                    <a:pt x="77" y="38"/>
                    <a:pt x="77" y="38"/>
                  </a:cubicBezTo>
                  <a:lnTo>
                    <a:pt x="76" y="38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íSḷîďè"/>
            <p:cNvSpPr/>
            <p:nvPr/>
          </p:nvSpPr>
          <p:spPr bwMode="auto">
            <a:xfrm>
              <a:off x="4305300" y="4652963"/>
              <a:ext cx="390525" cy="382588"/>
            </a:xfrm>
            <a:custGeom>
              <a:avLst/>
              <a:gdLst>
                <a:gd name="T0" fmla="*/ 54 w 108"/>
                <a:gd name="T1" fmla="*/ 106 h 106"/>
                <a:gd name="T2" fmla="*/ 1 w 108"/>
                <a:gd name="T3" fmla="*/ 56 h 106"/>
                <a:gd name="T4" fmla="*/ 53 w 108"/>
                <a:gd name="T5" fmla="*/ 0 h 106"/>
                <a:gd name="T6" fmla="*/ 107 w 108"/>
                <a:gd name="T7" fmla="*/ 51 h 106"/>
                <a:gd name="T8" fmla="*/ 54 w 108"/>
                <a:gd name="T9" fmla="*/ 106 h 106"/>
                <a:gd name="T10" fmla="*/ 57 w 108"/>
                <a:gd name="T11" fmla="*/ 100 h 106"/>
                <a:gd name="T12" fmla="*/ 88 w 108"/>
                <a:gd name="T13" fmla="*/ 85 h 106"/>
                <a:gd name="T14" fmla="*/ 101 w 108"/>
                <a:gd name="T15" fmla="*/ 56 h 106"/>
                <a:gd name="T16" fmla="*/ 99 w 108"/>
                <a:gd name="T17" fmla="*/ 56 h 106"/>
                <a:gd name="T18" fmla="*/ 85 w 108"/>
                <a:gd name="T19" fmla="*/ 56 h 106"/>
                <a:gd name="T20" fmla="*/ 82 w 108"/>
                <a:gd name="T21" fmla="*/ 53 h 106"/>
                <a:gd name="T22" fmla="*/ 86 w 108"/>
                <a:gd name="T23" fmla="*/ 50 h 106"/>
                <a:gd name="T24" fmla="*/ 99 w 108"/>
                <a:gd name="T25" fmla="*/ 50 h 106"/>
                <a:gd name="T26" fmla="*/ 100 w 108"/>
                <a:gd name="T27" fmla="*/ 50 h 106"/>
                <a:gd name="T28" fmla="*/ 57 w 108"/>
                <a:gd name="T29" fmla="*/ 7 h 106"/>
                <a:gd name="T30" fmla="*/ 57 w 108"/>
                <a:gd name="T31" fmla="*/ 8 h 106"/>
                <a:gd name="T32" fmla="*/ 57 w 108"/>
                <a:gd name="T33" fmla="*/ 21 h 106"/>
                <a:gd name="T34" fmla="*/ 54 w 108"/>
                <a:gd name="T35" fmla="*/ 25 h 106"/>
                <a:gd name="T36" fmla="*/ 51 w 108"/>
                <a:gd name="T37" fmla="*/ 21 h 106"/>
                <a:gd name="T38" fmla="*/ 51 w 108"/>
                <a:gd name="T39" fmla="*/ 9 h 106"/>
                <a:gd name="T40" fmla="*/ 51 w 108"/>
                <a:gd name="T41" fmla="*/ 7 h 106"/>
                <a:gd name="T42" fmla="*/ 7 w 108"/>
                <a:gd name="T43" fmla="*/ 50 h 106"/>
                <a:gd name="T44" fmla="*/ 9 w 108"/>
                <a:gd name="T45" fmla="*/ 50 h 106"/>
                <a:gd name="T46" fmla="*/ 22 w 108"/>
                <a:gd name="T47" fmla="*/ 50 h 106"/>
                <a:gd name="T48" fmla="*/ 26 w 108"/>
                <a:gd name="T49" fmla="*/ 53 h 106"/>
                <a:gd name="T50" fmla="*/ 22 w 108"/>
                <a:gd name="T51" fmla="*/ 56 h 106"/>
                <a:gd name="T52" fmla="*/ 9 w 108"/>
                <a:gd name="T53" fmla="*/ 56 h 106"/>
                <a:gd name="T54" fmla="*/ 7 w 108"/>
                <a:gd name="T55" fmla="*/ 57 h 106"/>
                <a:gd name="T56" fmla="*/ 51 w 108"/>
                <a:gd name="T57" fmla="*/ 100 h 106"/>
                <a:gd name="T58" fmla="*/ 51 w 108"/>
                <a:gd name="T59" fmla="*/ 98 h 106"/>
                <a:gd name="T60" fmla="*/ 51 w 108"/>
                <a:gd name="T61" fmla="*/ 85 h 106"/>
                <a:gd name="T62" fmla="*/ 54 w 108"/>
                <a:gd name="T63" fmla="*/ 81 h 106"/>
                <a:gd name="T64" fmla="*/ 57 w 108"/>
                <a:gd name="T65" fmla="*/ 85 h 106"/>
                <a:gd name="T66" fmla="*/ 57 w 108"/>
                <a:gd name="T67" fmla="*/ 94 h 106"/>
                <a:gd name="T68" fmla="*/ 57 w 108"/>
                <a:gd name="T69" fmla="*/ 10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06">
                  <a:moveTo>
                    <a:pt x="54" y="106"/>
                  </a:moveTo>
                  <a:cubicBezTo>
                    <a:pt x="26" y="106"/>
                    <a:pt x="2" y="84"/>
                    <a:pt x="1" y="56"/>
                  </a:cubicBezTo>
                  <a:cubicBezTo>
                    <a:pt x="0" y="26"/>
                    <a:pt x="24" y="1"/>
                    <a:pt x="53" y="0"/>
                  </a:cubicBezTo>
                  <a:cubicBezTo>
                    <a:pt x="83" y="0"/>
                    <a:pt x="105" y="23"/>
                    <a:pt x="107" y="51"/>
                  </a:cubicBezTo>
                  <a:cubicBezTo>
                    <a:pt x="108" y="81"/>
                    <a:pt x="84" y="106"/>
                    <a:pt x="54" y="106"/>
                  </a:cubicBezTo>
                  <a:close/>
                  <a:moveTo>
                    <a:pt x="57" y="100"/>
                  </a:moveTo>
                  <a:cubicBezTo>
                    <a:pt x="69" y="99"/>
                    <a:pt x="79" y="94"/>
                    <a:pt x="88" y="85"/>
                  </a:cubicBezTo>
                  <a:cubicBezTo>
                    <a:pt x="95" y="77"/>
                    <a:pt x="100" y="68"/>
                    <a:pt x="101" y="56"/>
                  </a:cubicBezTo>
                  <a:cubicBezTo>
                    <a:pt x="100" y="56"/>
                    <a:pt x="99" y="56"/>
                    <a:pt x="99" y="56"/>
                  </a:cubicBezTo>
                  <a:cubicBezTo>
                    <a:pt x="94" y="56"/>
                    <a:pt x="90" y="56"/>
                    <a:pt x="85" y="56"/>
                  </a:cubicBezTo>
                  <a:cubicBezTo>
                    <a:pt x="83" y="56"/>
                    <a:pt x="82" y="55"/>
                    <a:pt x="82" y="53"/>
                  </a:cubicBezTo>
                  <a:cubicBezTo>
                    <a:pt x="82" y="51"/>
                    <a:pt x="83" y="50"/>
                    <a:pt x="86" y="50"/>
                  </a:cubicBezTo>
                  <a:cubicBezTo>
                    <a:pt x="90" y="50"/>
                    <a:pt x="94" y="50"/>
                    <a:pt x="99" y="50"/>
                  </a:cubicBezTo>
                  <a:cubicBezTo>
                    <a:pt x="99" y="50"/>
                    <a:pt x="100" y="50"/>
                    <a:pt x="100" y="50"/>
                  </a:cubicBezTo>
                  <a:cubicBezTo>
                    <a:pt x="98" y="24"/>
                    <a:pt x="77" y="7"/>
                    <a:pt x="57" y="7"/>
                  </a:cubicBezTo>
                  <a:cubicBezTo>
                    <a:pt x="57" y="7"/>
                    <a:pt x="57" y="8"/>
                    <a:pt x="57" y="8"/>
                  </a:cubicBezTo>
                  <a:cubicBezTo>
                    <a:pt x="57" y="13"/>
                    <a:pt x="57" y="17"/>
                    <a:pt x="57" y="21"/>
                  </a:cubicBezTo>
                  <a:cubicBezTo>
                    <a:pt x="57" y="24"/>
                    <a:pt x="56" y="25"/>
                    <a:pt x="54" y="25"/>
                  </a:cubicBezTo>
                  <a:cubicBezTo>
                    <a:pt x="52" y="25"/>
                    <a:pt x="51" y="24"/>
                    <a:pt x="51" y="21"/>
                  </a:cubicBezTo>
                  <a:cubicBezTo>
                    <a:pt x="51" y="17"/>
                    <a:pt x="51" y="13"/>
                    <a:pt x="51" y="9"/>
                  </a:cubicBezTo>
                  <a:cubicBezTo>
                    <a:pt x="51" y="8"/>
                    <a:pt x="51" y="7"/>
                    <a:pt x="51" y="7"/>
                  </a:cubicBezTo>
                  <a:cubicBezTo>
                    <a:pt x="29" y="8"/>
                    <a:pt x="8" y="27"/>
                    <a:pt x="7" y="50"/>
                  </a:cubicBezTo>
                  <a:cubicBezTo>
                    <a:pt x="8" y="50"/>
                    <a:pt x="9" y="50"/>
                    <a:pt x="9" y="50"/>
                  </a:cubicBezTo>
                  <a:cubicBezTo>
                    <a:pt x="13" y="50"/>
                    <a:pt x="18" y="50"/>
                    <a:pt x="22" y="50"/>
                  </a:cubicBezTo>
                  <a:cubicBezTo>
                    <a:pt x="24" y="50"/>
                    <a:pt x="26" y="51"/>
                    <a:pt x="26" y="53"/>
                  </a:cubicBezTo>
                  <a:cubicBezTo>
                    <a:pt x="26" y="55"/>
                    <a:pt x="25" y="56"/>
                    <a:pt x="22" y="56"/>
                  </a:cubicBezTo>
                  <a:cubicBezTo>
                    <a:pt x="18" y="57"/>
                    <a:pt x="13" y="56"/>
                    <a:pt x="9" y="56"/>
                  </a:cubicBezTo>
                  <a:cubicBezTo>
                    <a:pt x="8" y="56"/>
                    <a:pt x="8" y="57"/>
                    <a:pt x="7" y="57"/>
                  </a:cubicBezTo>
                  <a:cubicBezTo>
                    <a:pt x="9" y="83"/>
                    <a:pt x="32" y="100"/>
                    <a:pt x="51" y="100"/>
                  </a:cubicBezTo>
                  <a:cubicBezTo>
                    <a:pt x="51" y="99"/>
                    <a:pt x="51" y="99"/>
                    <a:pt x="51" y="98"/>
                  </a:cubicBezTo>
                  <a:cubicBezTo>
                    <a:pt x="51" y="94"/>
                    <a:pt x="51" y="90"/>
                    <a:pt x="51" y="85"/>
                  </a:cubicBezTo>
                  <a:cubicBezTo>
                    <a:pt x="51" y="83"/>
                    <a:pt x="52" y="81"/>
                    <a:pt x="54" y="81"/>
                  </a:cubicBezTo>
                  <a:cubicBezTo>
                    <a:pt x="56" y="81"/>
                    <a:pt x="57" y="83"/>
                    <a:pt x="57" y="85"/>
                  </a:cubicBezTo>
                  <a:cubicBezTo>
                    <a:pt x="57" y="88"/>
                    <a:pt x="57" y="91"/>
                    <a:pt x="57" y="94"/>
                  </a:cubicBezTo>
                  <a:cubicBezTo>
                    <a:pt x="57" y="96"/>
                    <a:pt x="57" y="98"/>
                    <a:pt x="57" y="100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íşľíḓe"/>
            <p:cNvSpPr/>
            <p:nvPr/>
          </p:nvSpPr>
          <p:spPr bwMode="auto">
            <a:xfrm>
              <a:off x="4305300" y="4649788"/>
              <a:ext cx="390525" cy="388938"/>
            </a:xfrm>
            <a:custGeom>
              <a:avLst/>
              <a:gdLst>
                <a:gd name="T0" fmla="*/ 54 w 108"/>
                <a:gd name="T1" fmla="*/ 106 h 108"/>
                <a:gd name="T2" fmla="*/ 53 w 108"/>
                <a:gd name="T3" fmla="*/ 3 h 108"/>
                <a:gd name="T4" fmla="*/ 106 w 108"/>
                <a:gd name="T5" fmla="*/ 54 h 108"/>
                <a:gd name="T6" fmla="*/ 54 w 108"/>
                <a:gd name="T7" fmla="*/ 106 h 108"/>
                <a:gd name="T8" fmla="*/ 54 w 108"/>
                <a:gd name="T9" fmla="*/ 108 h 108"/>
                <a:gd name="T10" fmla="*/ 54 w 108"/>
                <a:gd name="T11" fmla="*/ 0 h 108"/>
                <a:gd name="T12" fmla="*/ 0 w 108"/>
                <a:gd name="T13" fmla="*/ 57 h 108"/>
                <a:gd name="T14" fmla="*/ 54 w 108"/>
                <a:gd name="T15" fmla="*/ 107 h 108"/>
                <a:gd name="T16" fmla="*/ 88 w 108"/>
                <a:gd name="T17" fmla="*/ 87 h 108"/>
                <a:gd name="T18" fmla="*/ 101 w 108"/>
                <a:gd name="T19" fmla="*/ 56 h 108"/>
                <a:gd name="T20" fmla="*/ 85 w 108"/>
                <a:gd name="T21" fmla="*/ 56 h 108"/>
                <a:gd name="T22" fmla="*/ 83 w 108"/>
                <a:gd name="T23" fmla="*/ 54 h 108"/>
                <a:gd name="T24" fmla="*/ 91 w 108"/>
                <a:gd name="T25" fmla="*/ 52 h 108"/>
                <a:gd name="T26" fmla="*/ 101 w 108"/>
                <a:gd name="T27" fmla="*/ 52 h 108"/>
                <a:gd name="T28" fmla="*/ 56 w 108"/>
                <a:gd name="T29" fmla="*/ 7 h 108"/>
                <a:gd name="T30" fmla="*/ 56 w 108"/>
                <a:gd name="T31" fmla="*/ 18 h 108"/>
                <a:gd name="T32" fmla="*/ 54 w 108"/>
                <a:gd name="T33" fmla="*/ 25 h 108"/>
                <a:gd name="T34" fmla="*/ 54 w 108"/>
                <a:gd name="T35" fmla="*/ 25 h 108"/>
                <a:gd name="T36" fmla="*/ 52 w 108"/>
                <a:gd name="T37" fmla="*/ 10 h 108"/>
                <a:gd name="T38" fmla="*/ 51 w 108"/>
                <a:gd name="T39" fmla="*/ 7 h 108"/>
                <a:gd name="T40" fmla="*/ 7 w 108"/>
                <a:gd name="T41" fmla="*/ 52 h 108"/>
                <a:gd name="T42" fmla="*/ 22 w 108"/>
                <a:gd name="T43" fmla="*/ 52 h 108"/>
                <a:gd name="T44" fmla="*/ 25 w 108"/>
                <a:gd name="T45" fmla="*/ 54 h 108"/>
                <a:gd name="T46" fmla="*/ 16 w 108"/>
                <a:gd name="T47" fmla="*/ 56 h 108"/>
                <a:gd name="T48" fmla="*/ 7 w 108"/>
                <a:gd name="T49" fmla="*/ 57 h 108"/>
                <a:gd name="T50" fmla="*/ 50 w 108"/>
                <a:gd name="T51" fmla="*/ 102 h 108"/>
                <a:gd name="T52" fmla="*/ 52 w 108"/>
                <a:gd name="T53" fmla="*/ 99 h 108"/>
                <a:gd name="T54" fmla="*/ 52 w 108"/>
                <a:gd name="T55" fmla="*/ 84 h 108"/>
                <a:gd name="T56" fmla="*/ 54 w 108"/>
                <a:gd name="T57" fmla="*/ 83 h 108"/>
                <a:gd name="T58" fmla="*/ 56 w 108"/>
                <a:gd name="T59" fmla="*/ 89 h 108"/>
                <a:gd name="T60" fmla="*/ 56 w 108"/>
                <a:gd name="T61" fmla="*/ 102 h 108"/>
                <a:gd name="T62" fmla="*/ 58 w 108"/>
                <a:gd name="T63" fmla="*/ 101 h 108"/>
                <a:gd name="T64" fmla="*/ 58 w 108"/>
                <a:gd name="T65" fmla="*/ 86 h 108"/>
                <a:gd name="T66" fmla="*/ 54 w 108"/>
                <a:gd name="T67" fmla="*/ 82 h 108"/>
                <a:gd name="T68" fmla="*/ 51 w 108"/>
                <a:gd name="T69" fmla="*/ 83 h 108"/>
                <a:gd name="T70" fmla="*/ 50 w 108"/>
                <a:gd name="T71" fmla="*/ 99 h 108"/>
                <a:gd name="T72" fmla="*/ 51 w 108"/>
                <a:gd name="T73" fmla="*/ 100 h 108"/>
                <a:gd name="T74" fmla="*/ 7 w 108"/>
                <a:gd name="T75" fmla="*/ 58 h 108"/>
                <a:gd name="T76" fmla="*/ 10 w 108"/>
                <a:gd name="T77" fmla="*/ 59 h 108"/>
                <a:gd name="T78" fmla="*/ 26 w 108"/>
                <a:gd name="T79" fmla="*/ 57 h 108"/>
                <a:gd name="T80" fmla="*/ 25 w 108"/>
                <a:gd name="T81" fmla="*/ 51 h 108"/>
                <a:gd name="T82" fmla="*/ 9 w 108"/>
                <a:gd name="T83" fmla="*/ 50 h 108"/>
                <a:gd name="T84" fmla="*/ 8 w 108"/>
                <a:gd name="T85" fmla="*/ 51 h 108"/>
                <a:gd name="T86" fmla="*/ 50 w 108"/>
                <a:gd name="T87" fmla="*/ 8 h 108"/>
                <a:gd name="T88" fmla="*/ 51 w 108"/>
                <a:gd name="T89" fmla="*/ 26 h 108"/>
                <a:gd name="T90" fmla="*/ 54 w 108"/>
                <a:gd name="T91" fmla="*/ 27 h 108"/>
                <a:gd name="T92" fmla="*/ 58 w 108"/>
                <a:gd name="T93" fmla="*/ 18 h 108"/>
                <a:gd name="T94" fmla="*/ 57 w 108"/>
                <a:gd name="T95" fmla="*/ 8 h 108"/>
                <a:gd name="T96" fmla="*/ 100 w 108"/>
                <a:gd name="T97" fmla="*/ 51 h 108"/>
                <a:gd name="T98" fmla="*/ 91 w 108"/>
                <a:gd name="T99" fmla="*/ 50 h 108"/>
                <a:gd name="T100" fmla="*/ 81 w 108"/>
                <a:gd name="T101" fmla="*/ 54 h 108"/>
                <a:gd name="T102" fmla="*/ 85 w 108"/>
                <a:gd name="T103" fmla="*/ 58 h 108"/>
                <a:gd name="T104" fmla="*/ 101 w 108"/>
                <a:gd name="T105" fmla="*/ 59 h 108"/>
                <a:gd name="T106" fmla="*/ 87 w 108"/>
                <a:gd name="T107" fmla="*/ 85 h 108"/>
                <a:gd name="T108" fmla="*/ 58 w 108"/>
                <a:gd name="T109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108">
                  <a:moveTo>
                    <a:pt x="54" y="107"/>
                  </a:moveTo>
                  <a:cubicBezTo>
                    <a:pt x="54" y="106"/>
                    <a:pt x="54" y="106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26" y="106"/>
                    <a:pt x="3" y="84"/>
                    <a:pt x="2" y="57"/>
                  </a:cubicBezTo>
                  <a:cubicBezTo>
                    <a:pt x="2" y="56"/>
                    <a:pt x="2" y="55"/>
                    <a:pt x="2" y="54"/>
                  </a:cubicBezTo>
                  <a:cubicBezTo>
                    <a:pt x="2" y="26"/>
                    <a:pt x="25" y="3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82" y="3"/>
                    <a:pt x="104" y="25"/>
                    <a:pt x="106" y="52"/>
                  </a:cubicBezTo>
                  <a:cubicBezTo>
                    <a:pt x="106" y="53"/>
                    <a:pt x="106" y="54"/>
                    <a:pt x="106" y="54"/>
                  </a:cubicBezTo>
                  <a:cubicBezTo>
                    <a:pt x="106" y="69"/>
                    <a:pt x="100" y="82"/>
                    <a:pt x="90" y="91"/>
                  </a:cubicBezTo>
                  <a:cubicBezTo>
                    <a:pt x="81" y="100"/>
                    <a:pt x="68" y="106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84" y="108"/>
                    <a:pt x="108" y="84"/>
                    <a:pt x="108" y="54"/>
                  </a:cubicBezTo>
                  <a:cubicBezTo>
                    <a:pt x="108" y="54"/>
                    <a:pt x="108" y="53"/>
                    <a:pt x="108" y="52"/>
                  </a:cubicBezTo>
                  <a:cubicBezTo>
                    <a:pt x="106" y="24"/>
                    <a:pt x="83" y="0"/>
                    <a:pt x="54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1"/>
                    <a:pt x="0" y="25"/>
                    <a:pt x="0" y="54"/>
                  </a:cubicBezTo>
                  <a:cubicBezTo>
                    <a:pt x="0" y="55"/>
                    <a:pt x="0" y="56"/>
                    <a:pt x="0" y="57"/>
                  </a:cubicBezTo>
                  <a:cubicBezTo>
                    <a:pt x="1" y="86"/>
                    <a:pt x="25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lnTo>
                    <a:pt x="54" y="107"/>
                  </a:lnTo>
                  <a:close/>
                  <a:moveTo>
                    <a:pt x="57" y="101"/>
                  </a:moveTo>
                  <a:cubicBezTo>
                    <a:pt x="57" y="102"/>
                    <a:pt x="57" y="102"/>
                    <a:pt x="57" y="102"/>
                  </a:cubicBezTo>
                  <a:cubicBezTo>
                    <a:pt x="70" y="101"/>
                    <a:pt x="80" y="96"/>
                    <a:pt x="88" y="87"/>
                  </a:cubicBezTo>
                  <a:cubicBezTo>
                    <a:pt x="96" y="79"/>
                    <a:pt x="101" y="69"/>
                    <a:pt x="102" y="58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0" y="56"/>
                    <a:pt x="99" y="56"/>
                    <a:pt x="99" y="56"/>
                  </a:cubicBezTo>
                  <a:cubicBezTo>
                    <a:pt x="96" y="56"/>
                    <a:pt x="94" y="56"/>
                    <a:pt x="91" y="56"/>
                  </a:cubicBezTo>
                  <a:cubicBezTo>
                    <a:pt x="89" y="56"/>
                    <a:pt x="87" y="56"/>
                    <a:pt x="85" y="56"/>
                  </a:cubicBezTo>
                  <a:cubicBezTo>
                    <a:pt x="84" y="56"/>
                    <a:pt x="84" y="56"/>
                    <a:pt x="83" y="56"/>
                  </a:cubicBezTo>
                  <a:cubicBezTo>
                    <a:pt x="83" y="56"/>
                    <a:pt x="83" y="55"/>
                    <a:pt x="83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3"/>
                    <a:pt x="83" y="53"/>
                    <a:pt x="84" y="53"/>
                  </a:cubicBezTo>
                  <a:cubicBezTo>
                    <a:pt x="84" y="52"/>
                    <a:pt x="85" y="52"/>
                    <a:pt x="86" y="52"/>
                  </a:cubicBezTo>
                  <a:cubicBezTo>
                    <a:pt x="87" y="52"/>
                    <a:pt x="89" y="52"/>
                    <a:pt x="91" y="52"/>
                  </a:cubicBezTo>
                  <a:cubicBezTo>
                    <a:pt x="94" y="52"/>
                    <a:pt x="96" y="52"/>
                    <a:pt x="99" y="52"/>
                  </a:cubicBezTo>
                  <a:cubicBezTo>
                    <a:pt x="99" y="52"/>
                    <a:pt x="100" y="52"/>
                    <a:pt x="100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99" y="25"/>
                    <a:pt x="77" y="7"/>
                    <a:pt x="57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8"/>
                    <a:pt x="56" y="9"/>
                    <a:pt x="56" y="9"/>
                  </a:cubicBezTo>
                  <a:cubicBezTo>
                    <a:pt x="56" y="12"/>
                    <a:pt x="56" y="15"/>
                    <a:pt x="56" y="18"/>
                  </a:cubicBezTo>
                  <a:cubicBezTo>
                    <a:pt x="56" y="19"/>
                    <a:pt x="56" y="21"/>
                    <a:pt x="56" y="22"/>
                  </a:cubicBezTo>
                  <a:cubicBezTo>
                    <a:pt x="56" y="23"/>
                    <a:pt x="56" y="24"/>
                    <a:pt x="55" y="25"/>
                  </a:cubicBezTo>
                  <a:cubicBezTo>
                    <a:pt x="55" y="25"/>
                    <a:pt x="55" y="25"/>
                    <a:pt x="54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3" y="25"/>
                    <a:pt x="53" y="25"/>
                    <a:pt x="52" y="25"/>
                  </a:cubicBezTo>
                  <a:cubicBezTo>
                    <a:pt x="52" y="24"/>
                    <a:pt x="52" y="23"/>
                    <a:pt x="52" y="22"/>
                  </a:cubicBezTo>
                  <a:cubicBezTo>
                    <a:pt x="52" y="18"/>
                    <a:pt x="52" y="14"/>
                    <a:pt x="52" y="10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28" y="8"/>
                    <a:pt x="7" y="27"/>
                    <a:pt x="6" y="51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8" y="52"/>
                    <a:pt x="9" y="52"/>
                    <a:pt x="9" y="52"/>
                  </a:cubicBezTo>
                  <a:cubicBezTo>
                    <a:pt x="12" y="52"/>
                    <a:pt x="14" y="52"/>
                    <a:pt x="17" y="52"/>
                  </a:cubicBezTo>
                  <a:cubicBezTo>
                    <a:pt x="18" y="52"/>
                    <a:pt x="20" y="52"/>
                    <a:pt x="22" y="52"/>
                  </a:cubicBezTo>
                  <a:cubicBezTo>
                    <a:pt x="23" y="52"/>
                    <a:pt x="24" y="52"/>
                    <a:pt x="24" y="53"/>
                  </a:cubicBezTo>
                  <a:cubicBezTo>
                    <a:pt x="24" y="53"/>
                    <a:pt x="25" y="53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5" y="56"/>
                    <a:pt x="24" y="56"/>
                  </a:cubicBezTo>
                  <a:cubicBezTo>
                    <a:pt x="24" y="56"/>
                    <a:pt x="23" y="56"/>
                    <a:pt x="22" y="56"/>
                  </a:cubicBezTo>
                  <a:cubicBezTo>
                    <a:pt x="20" y="56"/>
                    <a:pt x="18" y="56"/>
                    <a:pt x="16" y="56"/>
                  </a:cubicBezTo>
                  <a:cubicBezTo>
                    <a:pt x="14" y="56"/>
                    <a:pt x="12" y="56"/>
                    <a:pt x="10" y="56"/>
                  </a:cubicBezTo>
                  <a:cubicBezTo>
                    <a:pt x="10" y="56"/>
                    <a:pt x="9" y="56"/>
                    <a:pt x="9" y="56"/>
                  </a:cubicBezTo>
                  <a:cubicBezTo>
                    <a:pt x="8" y="56"/>
                    <a:pt x="8" y="56"/>
                    <a:pt x="7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8" y="84"/>
                    <a:pt x="31" y="102"/>
                    <a:pt x="50" y="102"/>
                  </a:cubicBezTo>
                  <a:cubicBezTo>
                    <a:pt x="51" y="102"/>
                    <a:pt x="51" y="102"/>
                    <a:pt x="51" y="102"/>
                  </a:cubicBezTo>
                  <a:cubicBezTo>
                    <a:pt x="51" y="102"/>
                    <a:pt x="52" y="101"/>
                    <a:pt x="52" y="101"/>
                  </a:cubicBezTo>
                  <a:cubicBezTo>
                    <a:pt x="52" y="100"/>
                    <a:pt x="52" y="100"/>
                    <a:pt x="52" y="99"/>
                  </a:cubicBezTo>
                  <a:cubicBezTo>
                    <a:pt x="52" y="97"/>
                    <a:pt x="52" y="95"/>
                    <a:pt x="52" y="93"/>
                  </a:cubicBezTo>
                  <a:cubicBezTo>
                    <a:pt x="52" y="91"/>
                    <a:pt x="52" y="88"/>
                    <a:pt x="52" y="86"/>
                  </a:cubicBezTo>
                  <a:cubicBezTo>
                    <a:pt x="52" y="85"/>
                    <a:pt x="52" y="84"/>
                    <a:pt x="52" y="84"/>
                  </a:cubicBezTo>
                  <a:cubicBezTo>
                    <a:pt x="53" y="84"/>
                    <a:pt x="53" y="83"/>
                    <a:pt x="54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5" y="83"/>
                    <a:pt x="55" y="84"/>
                    <a:pt x="55" y="84"/>
                  </a:cubicBezTo>
                  <a:cubicBezTo>
                    <a:pt x="56" y="84"/>
                    <a:pt x="56" y="85"/>
                    <a:pt x="56" y="86"/>
                  </a:cubicBezTo>
                  <a:cubicBezTo>
                    <a:pt x="56" y="87"/>
                    <a:pt x="56" y="88"/>
                    <a:pt x="56" y="89"/>
                  </a:cubicBezTo>
                  <a:cubicBezTo>
                    <a:pt x="56" y="91"/>
                    <a:pt x="56" y="93"/>
                    <a:pt x="56" y="95"/>
                  </a:cubicBezTo>
                  <a:cubicBezTo>
                    <a:pt x="56" y="97"/>
                    <a:pt x="56" y="99"/>
                    <a:pt x="56" y="101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8" y="101"/>
                    <a:pt x="58" y="101"/>
                    <a:pt x="58" y="101"/>
                  </a:cubicBezTo>
                  <a:cubicBezTo>
                    <a:pt x="58" y="99"/>
                    <a:pt x="58" y="97"/>
                    <a:pt x="58" y="95"/>
                  </a:cubicBezTo>
                  <a:cubicBezTo>
                    <a:pt x="58" y="93"/>
                    <a:pt x="58" y="91"/>
                    <a:pt x="58" y="89"/>
                  </a:cubicBezTo>
                  <a:cubicBezTo>
                    <a:pt x="58" y="88"/>
                    <a:pt x="58" y="87"/>
                    <a:pt x="58" y="86"/>
                  </a:cubicBezTo>
                  <a:cubicBezTo>
                    <a:pt x="58" y="85"/>
                    <a:pt x="58" y="84"/>
                    <a:pt x="57" y="83"/>
                  </a:cubicBezTo>
                  <a:cubicBezTo>
                    <a:pt x="56" y="82"/>
                    <a:pt x="55" y="81"/>
                    <a:pt x="54" y="81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1"/>
                    <a:pt x="52" y="82"/>
                    <a:pt x="51" y="83"/>
                  </a:cubicBezTo>
                  <a:cubicBezTo>
                    <a:pt x="50" y="84"/>
                    <a:pt x="50" y="85"/>
                    <a:pt x="50" y="86"/>
                  </a:cubicBezTo>
                  <a:cubicBezTo>
                    <a:pt x="50" y="88"/>
                    <a:pt x="50" y="91"/>
                    <a:pt x="50" y="93"/>
                  </a:cubicBezTo>
                  <a:cubicBezTo>
                    <a:pt x="50" y="95"/>
                    <a:pt x="50" y="97"/>
                    <a:pt x="50" y="99"/>
                  </a:cubicBezTo>
                  <a:cubicBezTo>
                    <a:pt x="50" y="100"/>
                    <a:pt x="50" y="100"/>
                    <a:pt x="50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32" y="100"/>
                    <a:pt x="10" y="83"/>
                    <a:pt x="8" y="5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8" y="59"/>
                    <a:pt x="8" y="59"/>
                    <a:pt x="9" y="59"/>
                  </a:cubicBezTo>
                  <a:cubicBezTo>
                    <a:pt x="9" y="59"/>
                    <a:pt x="10" y="59"/>
                    <a:pt x="10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8" y="59"/>
                    <a:pt x="20" y="59"/>
                    <a:pt x="22" y="58"/>
                  </a:cubicBezTo>
                  <a:cubicBezTo>
                    <a:pt x="24" y="58"/>
                    <a:pt x="25" y="58"/>
                    <a:pt x="26" y="57"/>
                  </a:cubicBezTo>
                  <a:cubicBezTo>
                    <a:pt x="26" y="57"/>
                    <a:pt x="27" y="56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3"/>
                    <a:pt x="26" y="52"/>
                    <a:pt x="25" y="51"/>
                  </a:cubicBezTo>
                  <a:cubicBezTo>
                    <a:pt x="25" y="50"/>
                    <a:pt x="23" y="50"/>
                    <a:pt x="22" y="50"/>
                  </a:cubicBezTo>
                  <a:cubicBezTo>
                    <a:pt x="20" y="50"/>
                    <a:pt x="18" y="50"/>
                    <a:pt x="17" y="50"/>
                  </a:cubicBezTo>
                  <a:cubicBezTo>
                    <a:pt x="14" y="50"/>
                    <a:pt x="12" y="50"/>
                    <a:pt x="9" y="50"/>
                  </a:cubicBezTo>
                  <a:cubicBezTo>
                    <a:pt x="9" y="50"/>
                    <a:pt x="8" y="50"/>
                    <a:pt x="7" y="50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29"/>
                    <a:pt x="29" y="10"/>
                    <a:pt x="51" y="9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9"/>
                    <a:pt x="50" y="10"/>
                  </a:cubicBezTo>
                  <a:cubicBezTo>
                    <a:pt x="50" y="14"/>
                    <a:pt x="50" y="18"/>
                    <a:pt x="50" y="22"/>
                  </a:cubicBezTo>
                  <a:cubicBezTo>
                    <a:pt x="50" y="24"/>
                    <a:pt x="50" y="25"/>
                    <a:pt x="51" y="26"/>
                  </a:cubicBezTo>
                  <a:cubicBezTo>
                    <a:pt x="51" y="27"/>
                    <a:pt x="52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5" y="27"/>
                    <a:pt x="56" y="27"/>
                    <a:pt x="57" y="26"/>
                  </a:cubicBezTo>
                  <a:cubicBezTo>
                    <a:pt x="58" y="25"/>
                    <a:pt x="58" y="24"/>
                    <a:pt x="58" y="22"/>
                  </a:cubicBezTo>
                  <a:cubicBezTo>
                    <a:pt x="58" y="21"/>
                    <a:pt x="58" y="19"/>
                    <a:pt x="58" y="18"/>
                  </a:cubicBezTo>
                  <a:cubicBezTo>
                    <a:pt x="58" y="15"/>
                    <a:pt x="58" y="12"/>
                    <a:pt x="58" y="9"/>
                  </a:cubicBezTo>
                  <a:cubicBezTo>
                    <a:pt x="58" y="9"/>
                    <a:pt x="58" y="8"/>
                    <a:pt x="58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6" y="9"/>
                    <a:pt x="97" y="26"/>
                    <a:pt x="99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99" y="50"/>
                    <a:pt x="99" y="50"/>
                  </a:cubicBezTo>
                  <a:cubicBezTo>
                    <a:pt x="96" y="50"/>
                    <a:pt x="94" y="50"/>
                    <a:pt x="91" y="50"/>
                  </a:cubicBezTo>
                  <a:cubicBezTo>
                    <a:pt x="89" y="50"/>
                    <a:pt x="87" y="50"/>
                    <a:pt x="86" y="50"/>
                  </a:cubicBezTo>
                  <a:cubicBezTo>
                    <a:pt x="84" y="50"/>
                    <a:pt x="83" y="50"/>
                    <a:pt x="82" y="51"/>
                  </a:cubicBezTo>
                  <a:cubicBezTo>
                    <a:pt x="81" y="52"/>
                    <a:pt x="81" y="53"/>
                    <a:pt x="81" y="54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1" y="56"/>
                    <a:pt x="81" y="57"/>
                    <a:pt x="82" y="57"/>
                  </a:cubicBezTo>
                  <a:cubicBezTo>
                    <a:pt x="83" y="58"/>
                    <a:pt x="84" y="58"/>
                    <a:pt x="85" y="58"/>
                  </a:cubicBezTo>
                  <a:cubicBezTo>
                    <a:pt x="87" y="59"/>
                    <a:pt x="89" y="59"/>
                    <a:pt x="91" y="59"/>
                  </a:cubicBezTo>
                  <a:cubicBezTo>
                    <a:pt x="94" y="59"/>
                    <a:pt x="96" y="59"/>
                    <a:pt x="99" y="59"/>
                  </a:cubicBezTo>
                  <a:cubicBezTo>
                    <a:pt x="99" y="59"/>
                    <a:pt x="100" y="59"/>
                    <a:pt x="101" y="59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8" y="68"/>
                    <a:pt x="94" y="78"/>
                    <a:pt x="87" y="85"/>
                  </a:cubicBezTo>
                  <a:cubicBezTo>
                    <a:pt x="79" y="94"/>
                    <a:pt x="69" y="99"/>
                    <a:pt x="57" y="100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8" y="101"/>
                    <a:pt x="58" y="101"/>
                    <a:pt x="58" y="101"/>
                  </a:cubicBezTo>
                  <a:lnTo>
                    <a:pt x="57" y="101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î$ļïḑé"/>
            <p:cNvSpPr/>
            <p:nvPr/>
          </p:nvSpPr>
          <p:spPr bwMode="auto">
            <a:xfrm>
              <a:off x="4438650" y="4740276"/>
              <a:ext cx="166688" cy="165100"/>
            </a:xfrm>
            <a:custGeom>
              <a:avLst/>
              <a:gdLst>
                <a:gd name="T0" fmla="*/ 16 w 46"/>
                <a:gd name="T1" fmla="*/ 39 h 46"/>
                <a:gd name="T2" fmla="*/ 15 w 46"/>
                <a:gd name="T3" fmla="*/ 39 h 46"/>
                <a:gd name="T4" fmla="*/ 10 w 46"/>
                <a:gd name="T5" fmla="*/ 40 h 46"/>
                <a:gd name="T6" fmla="*/ 6 w 46"/>
                <a:gd name="T7" fmla="*/ 45 h 46"/>
                <a:gd name="T8" fmla="*/ 1 w 46"/>
                <a:gd name="T9" fmla="*/ 45 h 46"/>
                <a:gd name="T10" fmla="*/ 1 w 46"/>
                <a:gd name="T11" fmla="*/ 41 h 46"/>
                <a:gd name="T12" fmla="*/ 7 w 46"/>
                <a:gd name="T13" fmla="*/ 34 h 46"/>
                <a:gd name="T14" fmla="*/ 8 w 46"/>
                <a:gd name="T15" fmla="*/ 31 h 46"/>
                <a:gd name="T16" fmla="*/ 16 w 46"/>
                <a:gd name="T17" fmla="*/ 20 h 46"/>
                <a:gd name="T18" fmla="*/ 19 w 46"/>
                <a:gd name="T19" fmla="*/ 20 h 46"/>
                <a:gd name="T20" fmla="*/ 22 w 46"/>
                <a:gd name="T21" fmla="*/ 19 h 46"/>
                <a:gd name="T22" fmla="*/ 40 w 46"/>
                <a:gd name="T23" fmla="*/ 2 h 46"/>
                <a:gd name="T24" fmla="*/ 42 w 46"/>
                <a:gd name="T25" fmla="*/ 1 h 46"/>
                <a:gd name="T26" fmla="*/ 45 w 46"/>
                <a:gd name="T27" fmla="*/ 4 h 46"/>
                <a:gd name="T28" fmla="*/ 44 w 46"/>
                <a:gd name="T29" fmla="*/ 7 h 46"/>
                <a:gd name="T30" fmla="*/ 26 w 46"/>
                <a:gd name="T31" fmla="*/ 24 h 46"/>
                <a:gd name="T32" fmla="*/ 25 w 46"/>
                <a:gd name="T33" fmla="*/ 27 h 46"/>
                <a:gd name="T34" fmla="*/ 16 w 46"/>
                <a:gd name="T35" fmla="*/ 39 h 46"/>
                <a:gd name="T36" fmla="*/ 17 w 46"/>
                <a:gd name="T37" fmla="*/ 32 h 46"/>
                <a:gd name="T38" fmla="*/ 20 w 46"/>
                <a:gd name="T39" fmla="*/ 29 h 46"/>
                <a:gd name="T40" fmla="*/ 17 w 46"/>
                <a:gd name="T41" fmla="*/ 26 h 46"/>
                <a:gd name="T42" fmla="*/ 14 w 46"/>
                <a:gd name="T43" fmla="*/ 29 h 46"/>
                <a:gd name="T44" fmla="*/ 17 w 46"/>
                <a:gd name="T4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46">
                  <a:moveTo>
                    <a:pt x="16" y="39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3" y="38"/>
                    <a:pt x="12" y="39"/>
                    <a:pt x="10" y="40"/>
                  </a:cubicBezTo>
                  <a:cubicBezTo>
                    <a:pt x="9" y="42"/>
                    <a:pt x="7" y="43"/>
                    <a:pt x="6" y="45"/>
                  </a:cubicBezTo>
                  <a:cubicBezTo>
                    <a:pt x="4" y="46"/>
                    <a:pt x="3" y="46"/>
                    <a:pt x="1" y="45"/>
                  </a:cubicBezTo>
                  <a:cubicBezTo>
                    <a:pt x="0" y="44"/>
                    <a:pt x="0" y="42"/>
                    <a:pt x="1" y="41"/>
                  </a:cubicBezTo>
                  <a:cubicBezTo>
                    <a:pt x="3" y="38"/>
                    <a:pt x="5" y="36"/>
                    <a:pt x="7" y="34"/>
                  </a:cubicBezTo>
                  <a:cubicBezTo>
                    <a:pt x="8" y="33"/>
                    <a:pt x="8" y="33"/>
                    <a:pt x="8" y="31"/>
                  </a:cubicBezTo>
                  <a:cubicBezTo>
                    <a:pt x="6" y="26"/>
                    <a:pt x="11" y="20"/>
                    <a:pt x="16" y="20"/>
                  </a:cubicBezTo>
                  <a:cubicBezTo>
                    <a:pt x="17" y="20"/>
                    <a:pt x="18" y="20"/>
                    <a:pt x="19" y="20"/>
                  </a:cubicBezTo>
                  <a:cubicBezTo>
                    <a:pt x="21" y="21"/>
                    <a:pt x="21" y="20"/>
                    <a:pt x="22" y="19"/>
                  </a:cubicBezTo>
                  <a:cubicBezTo>
                    <a:pt x="28" y="14"/>
                    <a:pt x="34" y="8"/>
                    <a:pt x="40" y="2"/>
                  </a:cubicBezTo>
                  <a:cubicBezTo>
                    <a:pt x="41" y="1"/>
                    <a:pt x="42" y="1"/>
                    <a:pt x="42" y="1"/>
                  </a:cubicBezTo>
                  <a:cubicBezTo>
                    <a:pt x="45" y="0"/>
                    <a:pt x="46" y="2"/>
                    <a:pt x="45" y="4"/>
                  </a:cubicBezTo>
                  <a:cubicBezTo>
                    <a:pt x="45" y="5"/>
                    <a:pt x="44" y="6"/>
                    <a:pt x="44" y="7"/>
                  </a:cubicBezTo>
                  <a:cubicBezTo>
                    <a:pt x="38" y="13"/>
                    <a:pt x="32" y="19"/>
                    <a:pt x="26" y="24"/>
                  </a:cubicBezTo>
                  <a:cubicBezTo>
                    <a:pt x="25" y="25"/>
                    <a:pt x="25" y="26"/>
                    <a:pt x="25" y="27"/>
                  </a:cubicBezTo>
                  <a:cubicBezTo>
                    <a:pt x="27" y="33"/>
                    <a:pt x="22" y="39"/>
                    <a:pt x="16" y="39"/>
                  </a:cubicBezTo>
                  <a:close/>
                  <a:moveTo>
                    <a:pt x="17" y="32"/>
                  </a:moveTo>
                  <a:cubicBezTo>
                    <a:pt x="19" y="32"/>
                    <a:pt x="20" y="31"/>
                    <a:pt x="20" y="29"/>
                  </a:cubicBezTo>
                  <a:cubicBezTo>
                    <a:pt x="20" y="28"/>
                    <a:pt x="19" y="26"/>
                    <a:pt x="17" y="26"/>
                  </a:cubicBezTo>
                  <a:cubicBezTo>
                    <a:pt x="15" y="26"/>
                    <a:pt x="14" y="27"/>
                    <a:pt x="14" y="29"/>
                  </a:cubicBezTo>
                  <a:cubicBezTo>
                    <a:pt x="14" y="31"/>
                    <a:pt x="15" y="32"/>
                    <a:pt x="17" y="32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iSḻíḍé"/>
            <p:cNvSpPr/>
            <p:nvPr/>
          </p:nvSpPr>
          <p:spPr bwMode="auto">
            <a:xfrm>
              <a:off x="4435475" y="4737101"/>
              <a:ext cx="173038" cy="173038"/>
            </a:xfrm>
            <a:custGeom>
              <a:avLst/>
              <a:gdLst>
                <a:gd name="T0" fmla="*/ 17 w 48"/>
                <a:gd name="T1" fmla="*/ 39 h 48"/>
                <a:gd name="T2" fmla="*/ 16 w 48"/>
                <a:gd name="T3" fmla="*/ 39 h 48"/>
                <a:gd name="T4" fmla="*/ 16 w 48"/>
                <a:gd name="T5" fmla="*/ 39 h 48"/>
                <a:gd name="T6" fmla="*/ 16 w 48"/>
                <a:gd name="T7" fmla="*/ 39 h 48"/>
                <a:gd name="T8" fmla="*/ 14 w 48"/>
                <a:gd name="T9" fmla="*/ 38 h 48"/>
                <a:gd name="T10" fmla="*/ 11 w 48"/>
                <a:gd name="T11" fmla="*/ 40 h 48"/>
                <a:gd name="T12" fmla="*/ 4 w 48"/>
                <a:gd name="T13" fmla="*/ 46 h 48"/>
                <a:gd name="T14" fmla="*/ 2 w 48"/>
                <a:gd name="T15" fmla="*/ 44 h 48"/>
                <a:gd name="T16" fmla="*/ 9 w 48"/>
                <a:gd name="T17" fmla="*/ 36 h 48"/>
                <a:gd name="T18" fmla="*/ 10 w 48"/>
                <a:gd name="T19" fmla="*/ 32 h 48"/>
                <a:gd name="T20" fmla="*/ 17 w 48"/>
                <a:gd name="T21" fmla="*/ 22 h 48"/>
                <a:gd name="T22" fmla="*/ 18 w 48"/>
                <a:gd name="T23" fmla="*/ 22 h 48"/>
                <a:gd name="T24" fmla="*/ 21 w 48"/>
                <a:gd name="T25" fmla="*/ 23 h 48"/>
                <a:gd name="T26" fmla="*/ 42 w 48"/>
                <a:gd name="T27" fmla="*/ 4 h 48"/>
                <a:gd name="T28" fmla="*/ 44 w 48"/>
                <a:gd name="T29" fmla="*/ 3 h 48"/>
                <a:gd name="T30" fmla="*/ 45 w 48"/>
                <a:gd name="T31" fmla="*/ 5 h 48"/>
                <a:gd name="T32" fmla="*/ 26 w 48"/>
                <a:gd name="T33" fmla="*/ 25 h 48"/>
                <a:gd name="T34" fmla="*/ 25 w 48"/>
                <a:gd name="T35" fmla="*/ 28 h 48"/>
                <a:gd name="T36" fmla="*/ 23 w 48"/>
                <a:gd name="T37" fmla="*/ 36 h 48"/>
                <a:gd name="T38" fmla="*/ 17 w 48"/>
                <a:gd name="T39" fmla="*/ 39 h 48"/>
                <a:gd name="T40" fmla="*/ 17 w 48"/>
                <a:gd name="T41" fmla="*/ 40 h 48"/>
                <a:gd name="T42" fmla="*/ 17 w 48"/>
                <a:gd name="T43" fmla="*/ 41 h 48"/>
                <a:gd name="T44" fmla="*/ 27 w 48"/>
                <a:gd name="T45" fmla="*/ 28 h 48"/>
                <a:gd name="T46" fmla="*/ 28 w 48"/>
                <a:gd name="T47" fmla="*/ 26 h 48"/>
                <a:gd name="T48" fmla="*/ 47 w 48"/>
                <a:gd name="T49" fmla="*/ 6 h 48"/>
                <a:gd name="T50" fmla="*/ 44 w 48"/>
                <a:gd name="T51" fmla="*/ 0 h 48"/>
                <a:gd name="T52" fmla="*/ 40 w 48"/>
                <a:gd name="T53" fmla="*/ 2 h 48"/>
                <a:gd name="T54" fmla="*/ 21 w 48"/>
                <a:gd name="T55" fmla="*/ 20 h 48"/>
                <a:gd name="T56" fmla="*/ 18 w 48"/>
                <a:gd name="T57" fmla="*/ 20 h 48"/>
                <a:gd name="T58" fmla="*/ 17 w 48"/>
                <a:gd name="T59" fmla="*/ 20 h 48"/>
                <a:gd name="T60" fmla="*/ 8 w 48"/>
                <a:gd name="T61" fmla="*/ 33 h 48"/>
                <a:gd name="T62" fmla="*/ 7 w 48"/>
                <a:gd name="T63" fmla="*/ 35 h 48"/>
                <a:gd name="T64" fmla="*/ 0 w 48"/>
                <a:gd name="T65" fmla="*/ 44 h 48"/>
                <a:gd name="T66" fmla="*/ 4 w 48"/>
                <a:gd name="T67" fmla="*/ 48 h 48"/>
                <a:gd name="T68" fmla="*/ 12 w 48"/>
                <a:gd name="T69" fmla="*/ 42 h 48"/>
                <a:gd name="T70" fmla="*/ 14 w 48"/>
                <a:gd name="T71" fmla="*/ 40 h 48"/>
                <a:gd name="T72" fmla="*/ 16 w 48"/>
                <a:gd name="T73" fmla="*/ 41 h 48"/>
                <a:gd name="T74" fmla="*/ 17 w 48"/>
                <a:gd name="T75" fmla="*/ 40 h 48"/>
                <a:gd name="T76" fmla="*/ 17 w 48"/>
                <a:gd name="T77" fmla="*/ 40 h 48"/>
                <a:gd name="T78" fmla="*/ 18 w 48"/>
                <a:gd name="T79" fmla="*/ 35 h 48"/>
                <a:gd name="T80" fmla="*/ 22 w 48"/>
                <a:gd name="T81" fmla="*/ 30 h 48"/>
                <a:gd name="T82" fmla="*/ 21 w 48"/>
                <a:gd name="T83" fmla="*/ 27 h 48"/>
                <a:gd name="T84" fmla="*/ 15 w 48"/>
                <a:gd name="T85" fmla="*/ 27 h 48"/>
                <a:gd name="T86" fmla="*/ 14 w 48"/>
                <a:gd name="T87" fmla="*/ 30 h 48"/>
                <a:gd name="T88" fmla="*/ 18 w 48"/>
                <a:gd name="T89" fmla="*/ 35 h 48"/>
                <a:gd name="T90" fmla="*/ 18 w 48"/>
                <a:gd name="T91" fmla="*/ 34 h 48"/>
                <a:gd name="T92" fmla="*/ 18 w 48"/>
                <a:gd name="T93" fmla="*/ 34 h 48"/>
                <a:gd name="T94" fmla="*/ 18 w 48"/>
                <a:gd name="T95" fmla="*/ 35 h 48"/>
                <a:gd name="T96" fmla="*/ 18 w 48"/>
                <a:gd name="T97" fmla="*/ 32 h 48"/>
                <a:gd name="T98" fmla="*/ 16 w 48"/>
                <a:gd name="T99" fmla="*/ 32 h 48"/>
                <a:gd name="T100" fmla="*/ 16 w 48"/>
                <a:gd name="T101" fmla="*/ 30 h 48"/>
                <a:gd name="T102" fmla="*/ 18 w 48"/>
                <a:gd name="T103" fmla="*/ 28 h 48"/>
                <a:gd name="T104" fmla="*/ 20 w 48"/>
                <a:gd name="T105" fmla="*/ 30 h 48"/>
                <a:gd name="T106" fmla="*/ 19 w 48"/>
                <a:gd name="T107" fmla="*/ 32 h 48"/>
                <a:gd name="T108" fmla="*/ 18 w 48"/>
                <a:gd name="T109" fmla="*/ 33 h 48"/>
                <a:gd name="T110" fmla="*/ 18 w 48"/>
                <a:gd name="T11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" h="48">
                  <a:moveTo>
                    <a:pt x="17" y="40"/>
                  </a:move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8"/>
                    <a:pt x="15" y="38"/>
                    <a:pt x="14" y="38"/>
                  </a:cubicBezTo>
                  <a:cubicBezTo>
                    <a:pt x="13" y="38"/>
                    <a:pt x="13" y="39"/>
                    <a:pt x="12" y="39"/>
                  </a:cubicBezTo>
                  <a:cubicBezTo>
                    <a:pt x="12" y="39"/>
                    <a:pt x="11" y="40"/>
                    <a:pt x="11" y="40"/>
                  </a:cubicBezTo>
                  <a:cubicBezTo>
                    <a:pt x="9" y="42"/>
                    <a:pt x="8" y="43"/>
                    <a:pt x="6" y="45"/>
                  </a:cubicBezTo>
                  <a:cubicBezTo>
                    <a:pt x="5" y="46"/>
                    <a:pt x="5" y="46"/>
                    <a:pt x="4" y="46"/>
                  </a:cubicBezTo>
                  <a:cubicBezTo>
                    <a:pt x="4" y="46"/>
                    <a:pt x="4" y="46"/>
                    <a:pt x="3" y="45"/>
                  </a:cubicBezTo>
                  <a:cubicBezTo>
                    <a:pt x="3" y="45"/>
                    <a:pt x="2" y="44"/>
                    <a:pt x="2" y="44"/>
                  </a:cubicBezTo>
                  <a:cubicBezTo>
                    <a:pt x="2" y="43"/>
                    <a:pt x="3" y="43"/>
                    <a:pt x="3" y="42"/>
                  </a:cubicBezTo>
                  <a:cubicBezTo>
                    <a:pt x="5" y="40"/>
                    <a:pt x="7" y="38"/>
                    <a:pt x="9" y="36"/>
                  </a:cubicBezTo>
                  <a:cubicBezTo>
                    <a:pt x="10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2"/>
                  </a:cubicBezTo>
                  <a:cubicBezTo>
                    <a:pt x="10" y="32"/>
                    <a:pt x="10" y="31"/>
                    <a:pt x="10" y="30"/>
                  </a:cubicBezTo>
                  <a:cubicBezTo>
                    <a:pt x="10" y="26"/>
                    <a:pt x="13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9" y="22"/>
                    <a:pt x="20" y="22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30" y="15"/>
                    <a:pt x="36" y="9"/>
                    <a:pt x="42" y="4"/>
                  </a:cubicBezTo>
                  <a:cubicBezTo>
                    <a:pt x="42" y="3"/>
                    <a:pt x="43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6" y="3"/>
                    <a:pt x="46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6"/>
                    <a:pt x="45" y="6"/>
                    <a:pt x="44" y="7"/>
                  </a:cubicBezTo>
                  <a:cubicBezTo>
                    <a:pt x="38" y="13"/>
                    <a:pt x="32" y="19"/>
                    <a:pt x="26" y="25"/>
                  </a:cubicBezTo>
                  <a:cubicBezTo>
                    <a:pt x="26" y="25"/>
                    <a:pt x="25" y="26"/>
                    <a:pt x="25" y="27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6" y="30"/>
                    <a:pt x="26" y="30"/>
                  </a:cubicBezTo>
                  <a:cubicBezTo>
                    <a:pt x="26" y="32"/>
                    <a:pt x="25" y="35"/>
                    <a:pt x="23" y="36"/>
                  </a:cubicBezTo>
                  <a:cubicBezTo>
                    <a:pt x="22" y="38"/>
                    <a:pt x="20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23" y="41"/>
                    <a:pt x="28" y="36"/>
                    <a:pt x="28" y="30"/>
                  </a:cubicBezTo>
                  <a:cubicBezTo>
                    <a:pt x="28" y="30"/>
                    <a:pt x="27" y="29"/>
                    <a:pt x="27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8" y="26"/>
                  </a:cubicBezTo>
                  <a:cubicBezTo>
                    <a:pt x="34" y="20"/>
                    <a:pt x="40" y="14"/>
                    <a:pt x="45" y="8"/>
                  </a:cubicBezTo>
                  <a:cubicBezTo>
                    <a:pt x="46" y="8"/>
                    <a:pt x="47" y="7"/>
                    <a:pt x="47" y="6"/>
                  </a:cubicBezTo>
                  <a:cubicBezTo>
                    <a:pt x="48" y="5"/>
                    <a:pt x="48" y="5"/>
                    <a:pt x="48" y="4"/>
                  </a:cubicBezTo>
                  <a:cubicBezTo>
                    <a:pt x="48" y="2"/>
                    <a:pt x="46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1"/>
                    <a:pt x="41" y="1"/>
                    <a:pt x="40" y="2"/>
                  </a:cubicBezTo>
                  <a:cubicBezTo>
                    <a:pt x="34" y="8"/>
                    <a:pt x="28" y="14"/>
                    <a:pt x="23" y="20"/>
                  </a:cubicBezTo>
                  <a:cubicBezTo>
                    <a:pt x="22" y="20"/>
                    <a:pt x="22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19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20"/>
                    <a:pt x="8" y="25"/>
                    <a:pt x="7" y="30"/>
                  </a:cubicBezTo>
                  <a:cubicBezTo>
                    <a:pt x="7" y="31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4"/>
                    <a:pt x="8" y="34"/>
                    <a:pt x="7" y="35"/>
                  </a:cubicBezTo>
                  <a:cubicBezTo>
                    <a:pt x="5" y="37"/>
                    <a:pt x="3" y="39"/>
                    <a:pt x="2" y="41"/>
                  </a:cubicBezTo>
                  <a:cubicBezTo>
                    <a:pt x="1" y="42"/>
                    <a:pt x="0" y="43"/>
                    <a:pt x="0" y="44"/>
                  </a:cubicBezTo>
                  <a:cubicBezTo>
                    <a:pt x="0" y="45"/>
                    <a:pt x="1" y="46"/>
                    <a:pt x="2" y="47"/>
                  </a:cubicBezTo>
                  <a:cubicBezTo>
                    <a:pt x="2" y="47"/>
                    <a:pt x="3" y="48"/>
                    <a:pt x="4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9" y="45"/>
                    <a:pt x="11" y="43"/>
                    <a:pt x="12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7" y="41"/>
                    <a:pt x="17" y="41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lnTo>
                    <a:pt x="17" y="40"/>
                  </a:lnTo>
                  <a:close/>
                  <a:moveTo>
                    <a:pt x="18" y="33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19" y="35"/>
                    <a:pt x="20" y="34"/>
                    <a:pt x="21" y="33"/>
                  </a:cubicBezTo>
                  <a:cubicBezTo>
                    <a:pt x="22" y="33"/>
                    <a:pt x="22" y="32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9"/>
                    <a:pt x="22" y="28"/>
                    <a:pt x="21" y="27"/>
                  </a:cubicBezTo>
                  <a:cubicBezTo>
                    <a:pt x="20" y="27"/>
                    <a:pt x="19" y="26"/>
                    <a:pt x="18" y="26"/>
                  </a:cubicBezTo>
                  <a:cubicBezTo>
                    <a:pt x="17" y="26"/>
                    <a:pt x="16" y="27"/>
                    <a:pt x="15" y="27"/>
                  </a:cubicBezTo>
                  <a:cubicBezTo>
                    <a:pt x="14" y="28"/>
                    <a:pt x="14" y="29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2"/>
                    <a:pt x="14" y="33"/>
                    <a:pt x="15" y="33"/>
                  </a:cubicBezTo>
                  <a:cubicBezTo>
                    <a:pt x="16" y="34"/>
                    <a:pt x="17" y="35"/>
                    <a:pt x="18" y="35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7" y="32"/>
                    <a:pt x="17" y="32"/>
                    <a:pt x="16" y="32"/>
                  </a:cubicBezTo>
                  <a:cubicBezTo>
                    <a:pt x="16" y="32"/>
                    <a:pt x="16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1"/>
                    <a:pt x="20" y="32"/>
                    <a:pt x="19" y="32"/>
                  </a:cubicBezTo>
                  <a:cubicBezTo>
                    <a:pt x="19" y="32"/>
                    <a:pt x="19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lnTo>
                    <a:pt x="18" y="33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îşḻïḓè"/>
            <p:cNvSpPr/>
            <p:nvPr/>
          </p:nvSpPr>
          <p:spPr bwMode="auto">
            <a:xfrm>
              <a:off x="6265863" y="5032376"/>
              <a:ext cx="892175" cy="893763"/>
            </a:xfrm>
            <a:prstGeom prst="ellipse">
              <a:avLst/>
            </a:pr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ïṧḷíďe"/>
            <p:cNvSpPr/>
            <p:nvPr/>
          </p:nvSpPr>
          <p:spPr bwMode="auto">
            <a:xfrm>
              <a:off x="6323013" y="5094288"/>
              <a:ext cx="776288" cy="771525"/>
            </a:xfrm>
            <a:custGeom>
              <a:avLst/>
              <a:gdLst>
                <a:gd name="T0" fmla="*/ 4 w 215"/>
                <a:gd name="T1" fmla="*/ 107 h 214"/>
                <a:gd name="T2" fmla="*/ 0 w 215"/>
                <a:gd name="T3" fmla="*/ 107 h 214"/>
                <a:gd name="T4" fmla="*/ 108 w 215"/>
                <a:gd name="T5" fmla="*/ 214 h 214"/>
                <a:gd name="T6" fmla="*/ 215 w 215"/>
                <a:gd name="T7" fmla="*/ 107 h 214"/>
                <a:gd name="T8" fmla="*/ 108 w 215"/>
                <a:gd name="T9" fmla="*/ 0 h 214"/>
                <a:gd name="T10" fmla="*/ 0 w 215"/>
                <a:gd name="T11" fmla="*/ 107 h 214"/>
                <a:gd name="T12" fmla="*/ 4 w 215"/>
                <a:gd name="T13" fmla="*/ 107 h 214"/>
                <a:gd name="T14" fmla="*/ 7 w 215"/>
                <a:gd name="T15" fmla="*/ 107 h 214"/>
                <a:gd name="T16" fmla="*/ 37 w 215"/>
                <a:gd name="T17" fmla="*/ 36 h 214"/>
                <a:gd name="T18" fmla="*/ 108 w 215"/>
                <a:gd name="T19" fmla="*/ 7 h 214"/>
                <a:gd name="T20" fmla="*/ 179 w 215"/>
                <a:gd name="T21" fmla="*/ 36 h 214"/>
                <a:gd name="T22" fmla="*/ 208 w 215"/>
                <a:gd name="T23" fmla="*/ 107 h 214"/>
                <a:gd name="T24" fmla="*/ 179 w 215"/>
                <a:gd name="T25" fmla="*/ 178 h 214"/>
                <a:gd name="T26" fmla="*/ 108 w 215"/>
                <a:gd name="T27" fmla="*/ 207 h 214"/>
                <a:gd name="T28" fmla="*/ 37 w 215"/>
                <a:gd name="T29" fmla="*/ 178 h 214"/>
                <a:gd name="T30" fmla="*/ 7 w 215"/>
                <a:gd name="T31" fmla="*/ 107 h 214"/>
                <a:gd name="T32" fmla="*/ 4 w 215"/>
                <a:gd name="T33" fmla="*/ 1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214">
                  <a:moveTo>
                    <a:pt x="4" y="107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0" y="166"/>
                    <a:pt x="48" y="214"/>
                    <a:pt x="108" y="214"/>
                  </a:cubicBezTo>
                  <a:cubicBezTo>
                    <a:pt x="167" y="214"/>
                    <a:pt x="215" y="166"/>
                    <a:pt x="215" y="107"/>
                  </a:cubicBezTo>
                  <a:cubicBezTo>
                    <a:pt x="215" y="48"/>
                    <a:pt x="167" y="0"/>
                    <a:pt x="108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79"/>
                    <a:pt x="18" y="54"/>
                    <a:pt x="37" y="36"/>
                  </a:cubicBezTo>
                  <a:cubicBezTo>
                    <a:pt x="55" y="18"/>
                    <a:pt x="80" y="7"/>
                    <a:pt x="108" y="7"/>
                  </a:cubicBezTo>
                  <a:cubicBezTo>
                    <a:pt x="135" y="7"/>
                    <a:pt x="160" y="18"/>
                    <a:pt x="179" y="36"/>
                  </a:cubicBezTo>
                  <a:cubicBezTo>
                    <a:pt x="197" y="54"/>
                    <a:pt x="208" y="79"/>
                    <a:pt x="208" y="107"/>
                  </a:cubicBezTo>
                  <a:cubicBezTo>
                    <a:pt x="208" y="135"/>
                    <a:pt x="197" y="160"/>
                    <a:pt x="179" y="178"/>
                  </a:cubicBezTo>
                  <a:cubicBezTo>
                    <a:pt x="160" y="196"/>
                    <a:pt x="135" y="207"/>
                    <a:pt x="108" y="207"/>
                  </a:cubicBezTo>
                  <a:cubicBezTo>
                    <a:pt x="80" y="207"/>
                    <a:pt x="55" y="196"/>
                    <a:pt x="37" y="178"/>
                  </a:cubicBezTo>
                  <a:cubicBezTo>
                    <a:pt x="18" y="160"/>
                    <a:pt x="7" y="135"/>
                    <a:pt x="7" y="107"/>
                  </a:cubicBezTo>
                  <a:lnTo>
                    <a:pt x="4" y="107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işľîdê"/>
            <p:cNvSpPr/>
            <p:nvPr/>
          </p:nvSpPr>
          <p:spPr bwMode="auto">
            <a:xfrm>
              <a:off x="6518275" y="5346701"/>
              <a:ext cx="419100" cy="317500"/>
            </a:xfrm>
            <a:custGeom>
              <a:avLst/>
              <a:gdLst>
                <a:gd name="T0" fmla="*/ 0 w 116"/>
                <a:gd name="T1" fmla="*/ 86 h 88"/>
                <a:gd name="T2" fmla="*/ 0 w 116"/>
                <a:gd name="T3" fmla="*/ 3 h 88"/>
                <a:gd name="T4" fmla="*/ 2 w 116"/>
                <a:gd name="T5" fmla="*/ 0 h 88"/>
                <a:gd name="T6" fmla="*/ 114 w 116"/>
                <a:gd name="T7" fmla="*/ 0 h 88"/>
                <a:gd name="T8" fmla="*/ 116 w 116"/>
                <a:gd name="T9" fmla="*/ 3 h 88"/>
                <a:gd name="T10" fmla="*/ 116 w 116"/>
                <a:gd name="T11" fmla="*/ 86 h 88"/>
                <a:gd name="T12" fmla="*/ 114 w 116"/>
                <a:gd name="T13" fmla="*/ 88 h 88"/>
                <a:gd name="T14" fmla="*/ 2 w 116"/>
                <a:gd name="T15" fmla="*/ 88 h 88"/>
                <a:gd name="T16" fmla="*/ 0 w 116"/>
                <a:gd name="T17" fmla="*/ 86 h 88"/>
                <a:gd name="T18" fmla="*/ 112 w 116"/>
                <a:gd name="T19" fmla="*/ 5 h 88"/>
                <a:gd name="T20" fmla="*/ 4 w 116"/>
                <a:gd name="T21" fmla="*/ 5 h 88"/>
                <a:gd name="T22" fmla="*/ 4 w 116"/>
                <a:gd name="T23" fmla="*/ 84 h 88"/>
                <a:gd name="T24" fmla="*/ 112 w 116"/>
                <a:gd name="T25" fmla="*/ 84 h 88"/>
                <a:gd name="T26" fmla="*/ 112 w 116"/>
                <a:gd name="T27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88">
                  <a:moveTo>
                    <a:pt x="0" y="8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0"/>
                    <a:pt x="116" y="1"/>
                    <a:pt x="116" y="3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6" y="87"/>
                    <a:pt x="115" y="88"/>
                    <a:pt x="114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1" y="88"/>
                    <a:pt x="0" y="87"/>
                    <a:pt x="0" y="86"/>
                  </a:cubicBezTo>
                  <a:close/>
                  <a:moveTo>
                    <a:pt x="112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12" y="84"/>
                    <a:pt x="112" y="84"/>
                    <a:pt x="112" y="84"/>
                  </a:cubicBezTo>
                  <a:lnTo>
                    <a:pt x="112" y="5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iśḷïḑè"/>
            <p:cNvSpPr/>
            <p:nvPr/>
          </p:nvSpPr>
          <p:spPr bwMode="auto">
            <a:xfrm>
              <a:off x="6515100" y="5341938"/>
              <a:ext cx="425450" cy="325438"/>
            </a:xfrm>
            <a:custGeom>
              <a:avLst/>
              <a:gdLst>
                <a:gd name="T0" fmla="*/ 1 w 118"/>
                <a:gd name="T1" fmla="*/ 87 h 90"/>
                <a:gd name="T2" fmla="*/ 2 w 118"/>
                <a:gd name="T3" fmla="*/ 87 h 90"/>
                <a:gd name="T4" fmla="*/ 2 w 118"/>
                <a:gd name="T5" fmla="*/ 4 h 90"/>
                <a:gd name="T6" fmla="*/ 3 w 118"/>
                <a:gd name="T7" fmla="*/ 2 h 90"/>
                <a:gd name="T8" fmla="*/ 115 w 118"/>
                <a:gd name="T9" fmla="*/ 2 h 90"/>
                <a:gd name="T10" fmla="*/ 116 w 118"/>
                <a:gd name="T11" fmla="*/ 4 h 90"/>
                <a:gd name="T12" fmla="*/ 116 w 118"/>
                <a:gd name="T13" fmla="*/ 87 h 90"/>
                <a:gd name="T14" fmla="*/ 115 w 118"/>
                <a:gd name="T15" fmla="*/ 88 h 90"/>
                <a:gd name="T16" fmla="*/ 3 w 118"/>
                <a:gd name="T17" fmla="*/ 88 h 90"/>
                <a:gd name="T18" fmla="*/ 2 w 118"/>
                <a:gd name="T19" fmla="*/ 87 h 90"/>
                <a:gd name="T20" fmla="*/ 1 w 118"/>
                <a:gd name="T21" fmla="*/ 87 h 90"/>
                <a:gd name="T22" fmla="*/ 0 w 118"/>
                <a:gd name="T23" fmla="*/ 87 h 90"/>
                <a:gd name="T24" fmla="*/ 3 w 118"/>
                <a:gd name="T25" fmla="*/ 90 h 90"/>
                <a:gd name="T26" fmla="*/ 115 w 118"/>
                <a:gd name="T27" fmla="*/ 90 h 90"/>
                <a:gd name="T28" fmla="*/ 118 w 118"/>
                <a:gd name="T29" fmla="*/ 87 h 90"/>
                <a:gd name="T30" fmla="*/ 118 w 118"/>
                <a:gd name="T31" fmla="*/ 4 h 90"/>
                <a:gd name="T32" fmla="*/ 115 w 118"/>
                <a:gd name="T33" fmla="*/ 0 h 90"/>
                <a:gd name="T34" fmla="*/ 3 w 118"/>
                <a:gd name="T35" fmla="*/ 0 h 90"/>
                <a:gd name="T36" fmla="*/ 0 w 118"/>
                <a:gd name="T37" fmla="*/ 4 h 90"/>
                <a:gd name="T38" fmla="*/ 0 w 118"/>
                <a:gd name="T39" fmla="*/ 87 h 90"/>
                <a:gd name="T40" fmla="*/ 1 w 118"/>
                <a:gd name="T41" fmla="*/ 87 h 90"/>
                <a:gd name="T42" fmla="*/ 113 w 118"/>
                <a:gd name="T43" fmla="*/ 6 h 90"/>
                <a:gd name="T44" fmla="*/ 113 w 118"/>
                <a:gd name="T45" fmla="*/ 5 h 90"/>
                <a:gd name="T46" fmla="*/ 5 w 118"/>
                <a:gd name="T47" fmla="*/ 5 h 90"/>
                <a:gd name="T48" fmla="*/ 5 w 118"/>
                <a:gd name="T49" fmla="*/ 5 h 90"/>
                <a:gd name="T50" fmla="*/ 4 w 118"/>
                <a:gd name="T51" fmla="*/ 6 h 90"/>
                <a:gd name="T52" fmla="*/ 4 w 118"/>
                <a:gd name="T53" fmla="*/ 85 h 90"/>
                <a:gd name="T54" fmla="*/ 5 w 118"/>
                <a:gd name="T55" fmla="*/ 86 h 90"/>
                <a:gd name="T56" fmla="*/ 5 w 118"/>
                <a:gd name="T57" fmla="*/ 86 h 90"/>
                <a:gd name="T58" fmla="*/ 113 w 118"/>
                <a:gd name="T59" fmla="*/ 86 h 90"/>
                <a:gd name="T60" fmla="*/ 113 w 118"/>
                <a:gd name="T61" fmla="*/ 86 h 90"/>
                <a:gd name="T62" fmla="*/ 114 w 118"/>
                <a:gd name="T63" fmla="*/ 85 h 90"/>
                <a:gd name="T64" fmla="*/ 114 w 118"/>
                <a:gd name="T65" fmla="*/ 6 h 90"/>
                <a:gd name="T66" fmla="*/ 113 w 118"/>
                <a:gd name="T67" fmla="*/ 5 h 90"/>
                <a:gd name="T68" fmla="*/ 113 w 118"/>
                <a:gd name="T69" fmla="*/ 5 h 90"/>
                <a:gd name="T70" fmla="*/ 113 w 118"/>
                <a:gd name="T71" fmla="*/ 6 h 90"/>
                <a:gd name="T72" fmla="*/ 112 w 118"/>
                <a:gd name="T73" fmla="*/ 6 h 90"/>
                <a:gd name="T74" fmla="*/ 112 w 118"/>
                <a:gd name="T75" fmla="*/ 84 h 90"/>
                <a:gd name="T76" fmla="*/ 6 w 118"/>
                <a:gd name="T77" fmla="*/ 84 h 90"/>
                <a:gd name="T78" fmla="*/ 6 w 118"/>
                <a:gd name="T79" fmla="*/ 7 h 90"/>
                <a:gd name="T80" fmla="*/ 113 w 118"/>
                <a:gd name="T81" fmla="*/ 7 h 90"/>
                <a:gd name="T82" fmla="*/ 113 w 118"/>
                <a:gd name="T83" fmla="*/ 6 h 90"/>
                <a:gd name="T84" fmla="*/ 112 w 118"/>
                <a:gd name="T85" fmla="*/ 6 h 90"/>
                <a:gd name="T86" fmla="*/ 113 w 118"/>
                <a:gd name="T87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8" h="90">
                  <a:moveTo>
                    <a:pt x="1" y="87"/>
                  </a:moveTo>
                  <a:cubicBezTo>
                    <a:pt x="2" y="87"/>
                    <a:pt x="2" y="87"/>
                    <a:pt x="2" y="87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6" y="3"/>
                    <a:pt x="116" y="4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6" y="87"/>
                    <a:pt x="115" y="88"/>
                    <a:pt x="115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88"/>
                    <a:pt x="2" y="87"/>
                    <a:pt x="2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2" y="90"/>
                    <a:pt x="3" y="90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7" y="90"/>
                    <a:pt x="118" y="89"/>
                    <a:pt x="118" y="87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2"/>
                    <a:pt x="117" y="0"/>
                    <a:pt x="1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7"/>
                    <a:pt x="0" y="87"/>
                    <a:pt x="0" y="87"/>
                  </a:cubicBezTo>
                  <a:lnTo>
                    <a:pt x="1" y="87"/>
                  </a:lnTo>
                  <a:close/>
                  <a:moveTo>
                    <a:pt x="113" y="6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2" y="6"/>
                    <a:pt x="112" y="6"/>
                    <a:pt x="112" y="6"/>
                  </a:cubicBezTo>
                  <a:lnTo>
                    <a:pt x="113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îš1îďè"/>
            <p:cNvSpPr/>
            <p:nvPr/>
          </p:nvSpPr>
          <p:spPr bwMode="auto">
            <a:xfrm>
              <a:off x="6518275" y="5287963"/>
              <a:ext cx="419100" cy="73025"/>
            </a:xfrm>
            <a:custGeom>
              <a:avLst/>
              <a:gdLst>
                <a:gd name="T0" fmla="*/ 0 w 116"/>
                <a:gd name="T1" fmla="*/ 19 h 20"/>
                <a:gd name="T2" fmla="*/ 1 w 116"/>
                <a:gd name="T3" fmla="*/ 16 h 20"/>
                <a:gd name="T4" fmla="*/ 33 w 116"/>
                <a:gd name="T5" fmla="*/ 0 h 20"/>
                <a:gd name="T6" fmla="*/ 34 w 116"/>
                <a:gd name="T7" fmla="*/ 0 h 20"/>
                <a:gd name="T8" fmla="*/ 82 w 116"/>
                <a:gd name="T9" fmla="*/ 0 h 20"/>
                <a:gd name="T10" fmla="*/ 83 w 116"/>
                <a:gd name="T11" fmla="*/ 0 h 20"/>
                <a:gd name="T12" fmla="*/ 115 w 116"/>
                <a:gd name="T13" fmla="*/ 16 h 20"/>
                <a:gd name="T14" fmla="*/ 116 w 116"/>
                <a:gd name="T15" fmla="*/ 19 h 20"/>
                <a:gd name="T16" fmla="*/ 114 w 116"/>
                <a:gd name="T17" fmla="*/ 20 h 20"/>
                <a:gd name="T18" fmla="*/ 2 w 116"/>
                <a:gd name="T19" fmla="*/ 20 h 20"/>
                <a:gd name="T20" fmla="*/ 0 w 116"/>
                <a:gd name="T21" fmla="*/ 19 h 20"/>
                <a:gd name="T22" fmla="*/ 81 w 116"/>
                <a:gd name="T23" fmla="*/ 4 h 20"/>
                <a:gd name="T24" fmla="*/ 35 w 116"/>
                <a:gd name="T25" fmla="*/ 4 h 20"/>
                <a:gd name="T26" fmla="*/ 11 w 116"/>
                <a:gd name="T27" fmla="*/ 16 h 20"/>
                <a:gd name="T28" fmla="*/ 105 w 116"/>
                <a:gd name="T29" fmla="*/ 16 h 20"/>
                <a:gd name="T30" fmla="*/ 81 w 116"/>
                <a:gd name="T3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20">
                  <a:moveTo>
                    <a:pt x="0" y="19"/>
                  </a:moveTo>
                  <a:cubicBezTo>
                    <a:pt x="0" y="18"/>
                    <a:pt x="1" y="17"/>
                    <a:pt x="1" y="1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6" y="17"/>
                    <a:pt x="116" y="18"/>
                    <a:pt x="116" y="19"/>
                  </a:cubicBezTo>
                  <a:cubicBezTo>
                    <a:pt x="116" y="19"/>
                    <a:pt x="115" y="20"/>
                    <a:pt x="114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19"/>
                    <a:pt x="0" y="19"/>
                  </a:cubicBezTo>
                  <a:close/>
                  <a:moveTo>
                    <a:pt x="81" y="4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5" y="16"/>
                    <a:pt x="105" y="16"/>
                    <a:pt x="105" y="16"/>
                  </a:cubicBezTo>
                  <a:lnTo>
                    <a:pt x="81" y="4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šļidê"/>
            <p:cNvSpPr/>
            <p:nvPr/>
          </p:nvSpPr>
          <p:spPr bwMode="auto">
            <a:xfrm>
              <a:off x="6515100" y="5284788"/>
              <a:ext cx="425450" cy="79375"/>
            </a:xfrm>
            <a:custGeom>
              <a:avLst/>
              <a:gdLst>
                <a:gd name="T0" fmla="*/ 1 w 118"/>
                <a:gd name="T1" fmla="*/ 20 h 22"/>
                <a:gd name="T2" fmla="*/ 2 w 118"/>
                <a:gd name="T3" fmla="*/ 19 h 22"/>
                <a:gd name="T4" fmla="*/ 2 w 118"/>
                <a:gd name="T5" fmla="*/ 19 h 22"/>
                <a:gd name="T6" fmla="*/ 3 w 118"/>
                <a:gd name="T7" fmla="*/ 18 h 22"/>
                <a:gd name="T8" fmla="*/ 35 w 118"/>
                <a:gd name="T9" fmla="*/ 2 h 22"/>
                <a:gd name="T10" fmla="*/ 35 w 118"/>
                <a:gd name="T11" fmla="*/ 2 h 22"/>
                <a:gd name="T12" fmla="*/ 83 w 118"/>
                <a:gd name="T13" fmla="*/ 2 h 22"/>
                <a:gd name="T14" fmla="*/ 84 w 118"/>
                <a:gd name="T15" fmla="*/ 2 h 22"/>
                <a:gd name="T16" fmla="*/ 115 w 118"/>
                <a:gd name="T17" fmla="*/ 18 h 22"/>
                <a:gd name="T18" fmla="*/ 116 w 118"/>
                <a:gd name="T19" fmla="*/ 19 h 22"/>
                <a:gd name="T20" fmla="*/ 116 w 118"/>
                <a:gd name="T21" fmla="*/ 19 h 22"/>
                <a:gd name="T22" fmla="*/ 115 w 118"/>
                <a:gd name="T23" fmla="*/ 20 h 22"/>
                <a:gd name="T24" fmla="*/ 3 w 118"/>
                <a:gd name="T25" fmla="*/ 20 h 22"/>
                <a:gd name="T26" fmla="*/ 2 w 118"/>
                <a:gd name="T27" fmla="*/ 19 h 22"/>
                <a:gd name="T28" fmla="*/ 1 w 118"/>
                <a:gd name="T29" fmla="*/ 20 h 22"/>
                <a:gd name="T30" fmla="*/ 0 w 118"/>
                <a:gd name="T31" fmla="*/ 20 h 22"/>
                <a:gd name="T32" fmla="*/ 3 w 118"/>
                <a:gd name="T33" fmla="*/ 22 h 22"/>
                <a:gd name="T34" fmla="*/ 115 w 118"/>
                <a:gd name="T35" fmla="*/ 22 h 22"/>
                <a:gd name="T36" fmla="*/ 118 w 118"/>
                <a:gd name="T37" fmla="*/ 20 h 22"/>
                <a:gd name="T38" fmla="*/ 118 w 118"/>
                <a:gd name="T39" fmla="*/ 19 h 22"/>
                <a:gd name="T40" fmla="*/ 116 w 118"/>
                <a:gd name="T41" fmla="*/ 16 h 22"/>
                <a:gd name="T42" fmla="*/ 84 w 118"/>
                <a:gd name="T43" fmla="*/ 0 h 22"/>
                <a:gd name="T44" fmla="*/ 84 w 118"/>
                <a:gd name="T45" fmla="*/ 0 h 22"/>
                <a:gd name="T46" fmla="*/ 83 w 118"/>
                <a:gd name="T47" fmla="*/ 0 h 22"/>
                <a:gd name="T48" fmla="*/ 83 w 118"/>
                <a:gd name="T49" fmla="*/ 0 h 22"/>
                <a:gd name="T50" fmla="*/ 35 w 118"/>
                <a:gd name="T51" fmla="*/ 0 h 22"/>
                <a:gd name="T52" fmla="*/ 35 w 118"/>
                <a:gd name="T53" fmla="*/ 0 h 22"/>
                <a:gd name="T54" fmla="*/ 34 w 118"/>
                <a:gd name="T55" fmla="*/ 0 h 22"/>
                <a:gd name="T56" fmla="*/ 34 w 118"/>
                <a:gd name="T57" fmla="*/ 0 h 22"/>
                <a:gd name="T58" fmla="*/ 2 w 118"/>
                <a:gd name="T59" fmla="*/ 16 h 22"/>
                <a:gd name="T60" fmla="*/ 0 w 118"/>
                <a:gd name="T61" fmla="*/ 19 h 22"/>
                <a:gd name="T62" fmla="*/ 0 w 118"/>
                <a:gd name="T63" fmla="*/ 20 h 22"/>
                <a:gd name="T64" fmla="*/ 1 w 118"/>
                <a:gd name="T65" fmla="*/ 20 h 22"/>
                <a:gd name="T66" fmla="*/ 82 w 118"/>
                <a:gd name="T67" fmla="*/ 5 h 22"/>
                <a:gd name="T68" fmla="*/ 82 w 118"/>
                <a:gd name="T69" fmla="*/ 4 h 22"/>
                <a:gd name="T70" fmla="*/ 36 w 118"/>
                <a:gd name="T71" fmla="*/ 4 h 22"/>
                <a:gd name="T72" fmla="*/ 35 w 118"/>
                <a:gd name="T73" fmla="*/ 4 h 22"/>
                <a:gd name="T74" fmla="*/ 12 w 118"/>
                <a:gd name="T75" fmla="*/ 16 h 22"/>
                <a:gd name="T76" fmla="*/ 11 w 118"/>
                <a:gd name="T77" fmla="*/ 17 h 22"/>
                <a:gd name="T78" fmla="*/ 12 w 118"/>
                <a:gd name="T79" fmla="*/ 18 h 22"/>
                <a:gd name="T80" fmla="*/ 106 w 118"/>
                <a:gd name="T81" fmla="*/ 18 h 22"/>
                <a:gd name="T82" fmla="*/ 107 w 118"/>
                <a:gd name="T83" fmla="*/ 17 h 22"/>
                <a:gd name="T84" fmla="*/ 107 w 118"/>
                <a:gd name="T85" fmla="*/ 16 h 22"/>
                <a:gd name="T86" fmla="*/ 83 w 118"/>
                <a:gd name="T87" fmla="*/ 4 h 22"/>
                <a:gd name="T88" fmla="*/ 82 w 118"/>
                <a:gd name="T89" fmla="*/ 4 h 22"/>
                <a:gd name="T90" fmla="*/ 82 w 118"/>
                <a:gd name="T91" fmla="*/ 5 h 22"/>
                <a:gd name="T92" fmla="*/ 82 w 118"/>
                <a:gd name="T93" fmla="*/ 6 h 22"/>
                <a:gd name="T94" fmla="*/ 102 w 118"/>
                <a:gd name="T95" fmla="*/ 16 h 22"/>
                <a:gd name="T96" fmla="*/ 17 w 118"/>
                <a:gd name="T97" fmla="*/ 16 h 22"/>
                <a:gd name="T98" fmla="*/ 36 w 118"/>
                <a:gd name="T99" fmla="*/ 6 h 22"/>
                <a:gd name="T100" fmla="*/ 82 w 118"/>
                <a:gd name="T101" fmla="*/ 6 h 22"/>
                <a:gd name="T102" fmla="*/ 82 w 118"/>
                <a:gd name="T103" fmla="*/ 5 h 22"/>
                <a:gd name="T104" fmla="*/ 82 w 118"/>
                <a:gd name="T105" fmla="*/ 6 h 22"/>
                <a:gd name="T106" fmla="*/ 82 w 118"/>
                <a:gd name="T10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8" h="22">
                  <a:moveTo>
                    <a:pt x="1" y="20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3" y="18"/>
                    <a:pt x="3" y="18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6" y="18"/>
                    <a:pt x="116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20"/>
                    <a:pt x="115" y="20"/>
                    <a:pt x="115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2" y="20"/>
                    <a:pt x="2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2" y="22"/>
                    <a:pt x="3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6" y="22"/>
                    <a:pt x="118" y="21"/>
                    <a:pt x="118" y="20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8" y="18"/>
                    <a:pt x="117" y="17"/>
                    <a:pt x="116" y="1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7"/>
                    <a:pt x="0" y="1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1" y="20"/>
                  </a:lnTo>
                  <a:close/>
                  <a:moveTo>
                    <a:pt x="82" y="5"/>
                  </a:moveTo>
                  <a:cubicBezTo>
                    <a:pt x="82" y="4"/>
                    <a:pt x="82" y="4"/>
                    <a:pt x="82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6"/>
                    <a:pt x="11" y="17"/>
                    <a:pt x="11" y="17"/>
                  </a:cubicBezTo>
                  <a:cubicBezTo>
                    <a:pt x="11" y="18"/>
                    <a:pt x="12" y="18"/>
                    <a:pt x="12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7" y="18"/>
                    <a:pt x="107" y="18"/>
                    <a:pt x="107" y="17"/>
                  </a:cubicBezTo>
                  <a:cubicBezTo>
                    <a:pt x="107" y="17"/>
                    <a:pt x="107" y="16"/>
                    <a:pt x="107" y="16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lnTo>
                    <a:pt x="82" y="5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îś1iḑe"/>
            <p:cNvSpPr/>
            <p:nvPr/>
          </p:nvSpPr>
          <p:spPr bwMode="auto">
            <a:xfrm>
              <a:off x="6696075" y="5346701"/>
              <a:ext cx="74613" cy="153988"/>
            </a:xfrm>
            <a:custGeom>
              <a:avLst/>
              <a:gdLst>
                <a:gd name="T0" fmla="*/ 0 w 21"/>
                <a:gd name="T1" fmla="*/ 41 h 43"/>
                <a:gd name="T2" fmla="*/ 0 w 21"/>
                <a:gd name="T3" fmla="*/ 2 h 43"/>
                <a:gd name="T4" fmla="*/ 2 w 21"/>
                <a:gd name="T5" fmla="*/ 0 h 43"/>
                <a:gd name="T6" fmla="*/ 19 w 21"/>
                <a:gd name="T7" fmla="*/ 0 h 43"/>
                <a:gd name="T8" fmla="*/ 21 w 21"/>
                <a:gd name="T9" fmla="*/ 2 h 43"/>
                <a:gd name="T10" fmla="*/ 21 w 21"/>
                <a:gd name="T11" fmla="*/ 41 h 43"/>
                <a:gd name="T12" fmla="*/ 19 w 21"/>
                <a:gd name="T13" fmla="*/ 43 h 43"/>
                <a:gd name="T14" fmla="*/ 2 w 21"/>
                <a:gd name="T15" fmla="*/ 43 h 43"/>
                <a:gd name="T16" fmla="*/ 0 w 21"/>
                <a:gd name="T17" fmla="*/ 41 h 43"/>
                <a:gd name="T18" fmla="*/ 17 w 21"/>
                <a:gd name="T19" fmla="*/ 4 h 43"/>
                <a:gd name="T20" fmla="*/ 4 w 21"/>
                <a:gd name="T21" fmla="*/ 4 h 43"/>
                <a:gd name="T22" fmla="*/ 4 w 21"/>
                <a:gd name="T23" fmla="*/ 39 h 43"/>
                <a:gd name="T24" fmla="*/ 17 w 21"/>
                <a:gd name="T25" fmla="*/ 39 h 43"/>
                <a:gd name="T26" fmla="*/ 17 w 21"/>
                <a:gd name="T2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3">
                  <a:moveTo>
                    <a:pt x="0" y="4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2"/>
                    <a:pt x="20" y="43"/>
                    <a:pt x="19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3"/>
                    <a:pt x="0" y="42"/>
                    <a:pt x="0" y="41"/>
                  </a:cubicBezTo>
                  <a:close/>
                  <a:moveTo>
                    <a:pt x="17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7" y="39"/>
                    <a:pt x="17" y="39"/>
                    <a:pt x="17" y="39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íṡľíḓé"/>
            <p:cNvSpPr/>
            <p:nvPr/>
          </p:nvSpPr>
          <p:spPr bwMode="auto">
            <a:xfrm>
              <a:off x="6696075" y="5346701"/>
              <a:ext cx="74613" cy="153988"/>
            </a:xfrm>
            <a:custGeom>
              <a:avLst/>
              <a:gdLst>
                <a:gd name="T0" fmla="*/ 0 w 21"/>
                <a:gd name="T1" fmla="*/ 41 h 43"/>
                <a:gd name="T2" fmla="*/ 0 w 21"/>
                <a:gd name="T3" fmla="*/ 2 h 43"/>
                <a:gd name="T4" fmla="*/ 2 w 21"/>
                <a:gd name="T5" fmla="*/ 0 h 43"/>
                <a:gd name="T6" fmla="*/ 19 w 21"/>
                <a:gd name="T7" fmla="*/ 0 h 43"/>
                <a:gd name="T8" fmla="*/ 21 w 21"/>
                <a:gd name="T9" fmla="*/ 2 h 43"/>
                <a:gd name="T10" fmla="*/ 21 w 21"/>
                <a:gd name="T11" fmla="*/ 41 h 43"/>
                <a:gd name="T12" fmla="*/ 19 w 21"/>
                <a:gd name="T13" fmla="*/ 43 h 43"/>
                <a:gd name="T14" fmla="*/ 2 w 21"/>
                <a:gd name="T15" fmla="*/ 43 h 43"/>
                <a:gd name="T16" fmla="*/ 0 w 21"/>
                <a:gd name="T17" fmla="*/ 41 h 43"/>
                <a:gd name="T18" fmla="*/ 17 w 21"/>
                <a:gd name="T19" fmla="*/ 4 h 43"/>
                <a:gd name="T20" fmla="*/ 4 w 21"/>
                <a:gd name="T21" fmla="*/ 4 h 43"/>
                <a:gd name="T22" fmla="*/ 4 w 21"/>
                <a:gd name="T23" fmla="*/ 39 h 43"/>
                <a:gd name="T24" fmla="*/ 17 w 21"/>
                <a:gd name="T25" fmla="*/ 39 h 43"/>
                <a:gd name="T26" fmla="*/ 17 w 21"/>
                <a:gd name="T2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3">
                  <a:moveTo>
                    <a:pt x="0" y="4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2"/>
                    <a:pt x="20" y="43"/>
                    <a:pt x="19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3"/>
                    <a:pt x="0" y="42"/>
                    <a:pt x="0" y="41"/>
                  </a:cubicBezTo>
                  <a:close/>
                  <a:moveTo>
                    <a:pt x="17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7" y="39"/>
                    <a:pt x="17" y="39"/>
                    <a:pt x="17" y="39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íṩ1ïḋe"/>
            <p:cNvSpPr/>
            <p:nvPr/>
          </p:nvSpPr>
          <p:spPr bwMode="auto">
            <a:xfrm>
              <a:off x="6691313" y="5341938"/>
              <a:ext cx="84138" cy="163513"/>
            </a:xfrm>
            <a:custGeom>
              <a:avLst/>
              <a:gdLst>
                <a:gd name="T0" fmla="*/ 1 w 23"/>
                <a:gd name="T1" fmla="*/ 42 h 45"/>
                <a:gd name="T2" fmla="*/ 2 w 23"/>
                <a:gd name="T3" fmla="*/ 42 h 45"/>
                <a:gd name="T4" fmla="*/ 2 w 23"/>
                <a:gd name="T5" fmla="*/ 3 h 45"/>
                <a:gd name="T6" fmla="*/ 3 w 23"/>
                <a:gd name="T7" fmla="*/ 2 h 45"/>
                <a:gd name="T8" fmla="*/ 20 w 23"/>
                <a:gd name="T9" fmla="*/ 2 h 45"/>
                <a:gd name="T10" fmla="*/ 21 w 23"/>
                <a:gd name="T11" fmla="*/ 3 h 45"/>
                <a:gd name="T12" fmla="*/ 21 w 23"/>
                <a:gd name="T13" fmla="*/ 42 h 45"/>
                <a:gd name="T14" fmla="*/ 20 w 23"/>
                <a:gd name="T15" fmla="*/ 43 h 45"/>
                <a:gd name="T16" fmla="*/ 3 w 23"/>
                <a:gd name="T17" fmla="*/ 43 h 45"/>
                <a:gd name="T18" fmla="*/ 2 w 23"/>
                <a:gd name="T19" fmla="*/ 42 h 45"/>
                <a:gd name="T20" fmla="*/ 1 w 23"/>
                <a:gd name="T21" fmla="*/ 42 h 45"/>
                <a:gd name="T22" fmla="*/ 0 w 23"/>
                <a:gd name="T23" fmla="*/ 42 h 45"/>
                <a:gd name="T24" fmla="*/ 3 w 23"/>
                <a:gd name="T25" fmla="*/ 45 h 45"/>
                <a:gd name="T26" fmla="*/ 20 w 23"/>
                <a:gd name="T27" fmla="*/ 45 h 45"/>
                <a:gd name="T28" fmla="*/ 23 w 23"/>
                <a:gd name="T29" fmla="*/ 42 h 45"/>
                <a:gd name="T30" fmla="*/ 23 w 23"/>
                <a:gd name="T31" fmla="*/ 3 h 45"/>
                <a:gd name="T32" fmla="*/ 20 w 23"/>
                <a:gd name="T33" fmla="*/ 0 h 45"/>
                <a:gd name="T34" fmla="*/ 3 w 23"/>
                <a:gd name="T35" fmla="*/ 0 h 45"/>
                <a:gd name="T36" fmla="*/ 0 w 23"/>
                <a:gd name="T37" fmla="*/ 3 h 45"/>
                <a:gd name="T38" fmla="*/ 0 w 23"/>
                <a:gd name="T39" fmla="*/ 42 h 45"/>
                <a:gd name="T40" fmla="*/ 1 w 23"/>
                <a:gd name="T41" fmla="*/ 42 h 45"/>
                <a:gd name="T42" fmla="*/ 18 w 23"/>
                <a:gd name="T43" fmla="*/ 5 h 45"/>
                <a:gd name="T44" fmla="*/ 18 w 23"/>
                <a:gd name="T45" fmla="*/ 4 h 45"/>
                <a:gd name="T46" fmla="*/ 5 w 23"/>
                <a:gd name="T47" fmla="*/ 4 h 45"/>
                <a:gd name="T48" fmla="*/ 4 w 23"/>
                <a:gd name="T49" fmla="*/ 4 h 45"/>
                <a:gd name="T50" fmla="*/ 4 w 23"/>
                <a:gd name="T51" fmla="*/ 5 h 45"/>
                <a:gd name="T52" fmla="*/ 4 w 23"/>
                <a:gd name="T53" fmla="*/ 40 h 45"/>
                <a:gd name="T54" fmla="*/ 4 w 23"/>
                <a:gd name="T55" fmla="*/ 40 h 45"/>
                <a:gd name="T56" fmla="*/ 5 w 23"/>
                <a:gd name="T57" fmla="*/ 41 h 45"/>
                <a:gd name="T58" fmla="*/ 18 w 23"/>
                <a:gd name="T59" fmla="*/ 41 h 45"/>
                <a:gd name="T60" fmla="*/ 18 w 23"/>
                <a:gd name="T61" fmla="*/ 40 h 45"/>
                <a:gd name="T62" fmla="*/ 19 w 23"/>
                <a:gd name="T63" fmla="*/ 40 h 45"/>
                <a:gd name="T64" fmla="*/ 19 w 23"/>
                <a:gd name="T65" fmla="*/ 5 h 45"/>
                <a:gd name="T66" fmla="*/ 18 w 23"/>
                <a:gd name="T67" fmla="*/ 4 h 45"/>
                <a:gd name="T68" fmla="*/ 18 w 23"/>
                <a:gd name="T69" fmla="*/ 4 h 45"/>
                <a:gd name="T70" fmla="*/ 18 w 23"/>
                <a:gd name="T71" fmla="*/ 5 h 45"/>
                <a:gd name="T72" fmla="*/ 17 w 23"/>
                <a:gd name="T73" fmla="*/ 5 h 45"/>
                <a:gd name="T74" fmla="*/ 17 w 23"/>
                <a:gd name="T75" fmla="*/ 39 h 45"/>
                <a:gd name="T76" fmla="*/ 6 w 23"/>
                <a:gd name="T77" fmla="*/ 39 h 45"/>
                <a:gd name="T78" fmla="*/ 6 w 23"/>
                <a:gd name="T79" fmla="*/ 6 h 45"/>
                <a:gd name="T80" fmla="*/ 18 w 23"/>
                <a:gd name="T81" fmla="*/ 6 h 45"/>
                <a:gd name="T82" fmla="*/ 18 w 23"/>
                <a:gd name="T83" fmla="*/ 5 h 45"/>
                <a:gd name="T84" fmla="*/ 17 w 23"/>
                <a:gd name="T85" fmla="*/ 5 h 45"/>
                <a:gd name="T86" fmla="*/ 18 w 23"/>
                <a:gd name="T87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" h="45">
                  <a:moveTo>
                    <a:pt x="1" y="42"/>
                  </a:moveTo>
                  <a:cubicBezTo>
                    <a:pt x="2" y="42"/>
                    <a:pt x="2" y="42"/>
                    <a:pt x="2" y="4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0" y="43"/>
                    <a:pt x="20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2" y="42"/>
                    <a:pt x="2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1" y="45"/>
                    <a:pt x="3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5"/>
                    <a:pt x="23" y="43"/>
                    <a:pt x="23" y="4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1" y="42"/>
                  </a:lnTo>
                  <a:close/>
                  <a:moveTo>
                    <a:pt x="18" y="5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7" y="5"/>
                    <a:pt x="17" y="5"/>
                  </a:cubicBezTo>
                  <a:lnTo>
                    <a:pt x="18" y="5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ïŝľîḍê"/>
            <p:cNvSpPr/>
            <p:nvPr/>
          </p:nvSpPr>
          <p:spPr bwMode="auto">
            <a:xfrm>
              <a:off x="6792913" y="5554663"/>
              <a:ext cx="90488" cy="19050"/>
            </a:xfrm>
            <a:custGeom>
              <a:avLst/>
              <a:gdLst>
                <a:gd name="T0" fmla="*/ 2 w 25"/>
                <a:gd name="T1" fmla="*/ 5 h 5"/>
                <a:gd name="T2" fmla="*/ 23 w 25"/>
                <a:gd name="T3" fmla="*/ 5 h 5"/>
                <a:gd name="T4" fmla="*/ 25 w 25"/>
                <a:gd name="T5" fmla="*/ 2 h 5"/>
                <a:gd name="T6" fmla="*/ 23 w 25"/>
                <a:gd name="T7" fmla="*/ 0 h 5"/>
                <a:gd name="T8" fmla="*/ 2 w 25"/>
                <a:gd name="T9" fmla="*/ 0 h 5"/>
                <a:gd name="T10" fmla="*/ 0 w 25"/>
                <a:gd name="T11" fmla="*/ 2 h 5"/>
                <a:gd name="T12" fmla="*/ 2 w 2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2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5" y="4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íśḻíde"/>
            <p:cNvSpPr/>
            <p:nvPr/>
          </p:nvSpPr>
          <p:spPr bwMode="auto">
            <a:xfrm>
              <a:off x="6789738" y="5551488"/>
              <a:ext cx="96838" cy="25400"/>
            </a:xfrm>
            <a:custGeom>
              <a:avLst/>
              <a:gdLst>
                <a:gd name="T0" fmla="*/ 3 w 27"/>
                <a:gd name="T1" fmla="*/ 6 h 7"/>
                <a:gd name="T2" fmla="*/ 3 w 27"/>
                <a:gd name="T3" fmla="*/ 7 h 7"/>
                <a:gd name="T4" fmla="*/ 24 w 27"/>
                <a:gd name="T5" fmla="*/ 7 h 7"/>
                <a:gd name="T6" fmla="*/ 27 w 27"/>
                <a:gd name="T7" fmla="*/ 3 h 7"/>
                <a:gd name="T8" fmla="*/ 24 w 27"/>
                <a:gd name="T9" fmla="*/ 0 h 7"/>
                <a:gd name="T10" fmla="*/ 3 w 27"/>
                <a:gd name="T11" fmla="*/ 0 h 7"/>
                <a:gd name="T12" fmla="*/ 0 w 27"/>
                <a:gd name="T13" fmla="*/ 3 h 7"/>
                <a:gd name="T14" fmla="*/ 3 w 27"/>
                <a:gd name="T15" fmla="*/ 7 h 7"/>
                <a:gd name="T16" fmla="*/ 3 w 27"/>
                <a:gd name="T17" fmla="*/ 6 h 7"/>
                <a:gd name="T18" fmla="*/ 3 w 27"/>
                <a:gd name="T19" fmla="*/ 5 h 7"/>
                <a:gd name="T20" fmla="*/ 2 w 27"/>
                <a:gd name="T21" fmla="*/ 3 h 7"/>
                <a:gd name="T22" fmla="*/ 3 w 27"/>
                <a:gd name="T23" fmla="*/ 2 h 7"/>
                <a:gd name="T24" fmla="*/ 24 w 27"/>
                <a:gd name="T25" fmla="*/ 2 h 7"/>
                <a:gd name="T26" fmla="*/ 25 w 27"/>
                <a:gd name="T27" fmla="*/ 3 h 7"/>
                <a:gd name="T28" fmla="*/ 24 w 27"/>
                <a:gd name="T29" fmla="*/ 5 h 7"/>
                <a:gd name="T30" fmla="*/ 3 w 27"/>
                <a:gd name="T31" fmla="*/ 5 h 7"/>
                <a:gd name="T32" fmla="*/ 3 w 27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7">
                  <a:moveTo>
                    <a:pt x="3" y="6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6" y="7"/>
                    <a:pt x="27" y="5"/>
                    <a:pt x="27" y="3"/>
                  </a:cubicBezTo>
                  <a:cubicBezTo>
                    <a:pt x="27" y="2"/>
                    <a:pt x="26" y="0"/>
                    <a:pt x="2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2" y="3"/>
                    <a:pt x="2" y="2"/>
                    <a:pt x="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3"/>
                    <a:pt x="25" y="3"/>
                  </a:cubicBezTo>
                  <a:cubicBezTo>
                    <a:pt x="25" y="4"/>
                    <a:pt x="24" y="5"/>
                    <a:pt x="24" y="5"/>
                  </a:cubicBezTo>
                  <a:cubicBezTo>
                    <a:pt x="3" y="5"/>
                    <a:pt x="3" y="5"/>
                    <a:pt x="3" y="5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îSḷídé"/>
            <p:cNvSpPr/>
            <p:nvPr/>
          </p:nvSpPr>
          <p:spPr bwMode="auto">
            <a:xfrm>
              <a:off x="6792913" y="5594351"/>
              <a:ext cx="90488" cy="14288"/>
            </a:xfrm>
            <a:custGeom>
              <a:avLst/>
              <a:gdLst>
                <a:gd name="T0" fmla="*/ 2 w 25"/>
                <a:gd name="T1" fmla="*/ 4 h 4"/>
                <a:gd name="T2" fmla="*/ 23 w 25"/>
                <a:gd name="T3" fmla="*/ 4 h 4"/>
                <a:gd name="T4" fmla="*/ 25 w 25"/>
                <a:gd name="T5" fmla="*/ 2 h 4"/>
                <a:gd name="T6" fmla="*/ 23 w 25"/>
                <a:gd name="T7" fmla="*/ 0 h 4"/>
                <a:gd name="T8" fmla="*/ 2 w 25"/>
                <a:gd name="T9" fmla="*/ 0 h 4"/>
                <a:gd name="T10" fmla="*/ 0 w 25"/>
                <a:gd name="T11" fmla="*/ 2 h 4"/>
                <a:gd name="T12" fmla="*/ 2 w 2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4">
                  <a:moveTo>
                    <a:pt x="2" y="4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ïşḷïḍe"/>
            <p:cNvSpPr/>
            <p:nvPr/>
          </p:nvSpPr>
          <p:spPr bwMode="auto">
            <a:xfrm>
              <a:off x="6789738" y="5591176"/>
              <a:ext cx="96838" cy="22225"/>
            </a:xfrm>
            <a:custGeom>
              <a:avLst/>
              <a:gdLst>
                <a:gd name="T0" fmla="*/ 3 w 27"/>
                <a:gd name="T1" fmla="*/ 5 h 6"/>
                <a:gd name="T2" fmla="*/ 3 w 27"/>
                <a:gd name="T3" fmla="*/ 6 h 6"/>
                <a:gd name="T4" fmla="*/ 24 w 27"/>
                <a:gd name="T5" fmla="*/ 6 h 6"/>
                <a:gd name="T6" fmla="*/ 27 w 27"/>
                <a:gd name="T7" fmla="*/ 3 h 6"/>
                <a:gd name="T8" fmla="*/ 24 w 27"/>
                <a:gd name="T9" fmla="*/ 0 h 6"/>
                <a:gd name="T10" fmla="*/ 3 w 27"/>
                <a:gd name="T11" fmla="*/ 0 h 6"/>
                <a:gd name="T12" fmla="*/ 0 w 27"/>
                <a:gd name="T13" fmla="*/ 3 h 6"/>
                <a:gd name="T14" fmla="*/ 3 w 27"/>
                <a:gd name="T15" fmla="*/ 6 h 6"/>
                <a:gd name="T16" fmla="*/ 3 w 27"/>
                <a:gd name="T17" fmla="*/ 5 h 6"/>
                <a:gd name="T18" fmla="*/ 3 w 27"/>
                <a:gd name="T19" fmla="*/ 4 h 6"/>
                <a:gd name="T20" fmla="*/ 2 w 27"/>
                <a:gd name="T21" fmla="*/ 3 h 6"/>
                <a:gd name="T22" fmla="*/ 3 w 27"/>
                <a:gd name="T23" fmla="*/ 2 h 6"/>
                <a:gd name="T24" fmla="*/ 24 w 27"/>
                <a:gd name="T25" fmla="*/ 2 h 6"/>
                <a:gd name="T26" fmla="*/ 25 w 27"/>
                <a:gd name="T27" fmla="*/ 3 h 6"/>
                <a:gd name="T28" fmla="*/ 24 w 27"/>
                <a:gd name="T29" fmla="*/ 4 h 6"/>
                <a:gd name="T30" fmla="*/ 3 w 27"/>
                <a:gd name="T31" fmla="*/ 4 h 6"/>
                <a:gd name="T32" fmla="*/ 3 w 27"/>
                <a:gd name="T3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6">
                  <a:moveTo>
                    <a:pt x="3" y="5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6"/>
                    <a:pt x="27" y="5"/>
                    <a:pt x="27" y="3"/>
                  </a:cubicBezTo>
                  <a:cubicBezTo>
                    <a:pt x="27" y="1"/>
                    <a:pt x="26" y="0"/>
                    <a:pt x="2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2"/>
                    <a:pt x="25" y="3"/>
                  </a:cubicBezTo>
                  <a:cubicBezTo>
                    <a:pt x="25" y="3"/>
                    <a:pt x="24" y="4"/>
                    <a:pt x="24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3" y="5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$líḋè"/>
            <p:cNvSpPr/>
            <p:nvPr/>
          </p:nvSpPr>
          <p:spPr bwMode="auto">
            <a:xfrm>
              <a:off x="6370638" y="877888"/>
              <a:ext cx="1390650" cy="1387475"/>
            </a:xfrm>
            <a:custGeom>
              <a:avLst/>
              <a:gdLst>
                <a:gd name="T0" fmla="*/ 22 w 385"/>
                <a:gd name="T1" fmla="*/ 232 h 385"/>
                <a:gd name="T2" fmla="*/ 232 w 385"/>
                <a:gd name="T3" fmla="*/ 363 h 385"/>
                <a:gd name="T4" fmla="*/ 363 w 385"/>
                <a:gd name="T5" fmla="*/ 153 h 385"/>
                <a:gd name="T6" fmla="*/ 153 w 385"/>
                <a:gd name="T7" fmla="*/ 22 h 385"/>
                <a:gd name="T8" fmla="*/ 22 w 385"/>
                <a:gd name="T9" fmla="*/ 23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85">
                  <a:moveTo>
                    <a:pt x="22" y="232"/>
                  </a:moveTo>
                  <a:cubicBezTo>
                    <a:pt x="43" y="326"/>
                    <a:pt x="137" y="385"/>
                    <a:pt x="232" y="363"/>
                  </a:cubicBezTo>
                  <a:cubicBezTo>
                    <a:pt x="326" y="341"/>
                    <a:pt x="385" y="247"/>
                    <a:pt x="363" y="153"/>
                  </a:cubicBezTo>
                  <a:cubicBezTo>
                    <a:pt x="341" y="59"/>
                    <a:pt x="248" y="0"/>
                    <a:pt x="153" y="22"/>
                  </a:cubicBezTo>
                  <a:cubicBezTo>
                    <a:pt x="59" y="43"/>
                    <a:pt x="0" y="137"/>
                    <a:pt x="22" y="232"/>
                  </a:cubicBezTo>
                  <a:close/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íśļîḋè"/>
            <p:cNvSpPr/>
            <p:nvPr/>
          </p:nvSpPr>
          <p:spPr bwMode="auto">
            <a:xfrm>
              <a:off x="6518275" y="1025526"/>
              <a:ext cx="1093788" cy="1092200"/>
            </a:xfrm>
            <a:custGeom>
              <a:avLst/>
              <a:gdLst>
                <a:gd name="T0" fmla="*/ 8 w 303"/>
                <a:gd name="T1" fmla="*/ 184 h 303"/>
                <a:gd name="T2" fmla="*/ 4 w 303"/>
                <a:gd name="T3" fmla="*/ 185 h 303"/>
                <a:gd name="T4" fmla="*/ 151 w 303"/>
                <a:gd name="T5" fmla="*/ 303 h 303"/>
                <a:gd name="T6" fmla="*/ 185 w 303"/>
                <a:gd name="T7" fmla="*/ 299 h 303"/>
                <a:gd name="T8" fmla="*/ 303 w 303"/>
                <a:gd name="T9" fmla="*/ 151 h 303"/>
                <a:gd name="T10" fmla="*/ 299 w 303"/>
                <a:gd name="T11" fmla="*/ 117 h 303"/>
                <a:gd name="T12" fmla="*/ 152 w 303"/>
                <a:gd name="T13" fmla="*/ 0 h 303"/>
                <a:gd name="T14" fmla="*/ 118 w 303"/>
                <a:gd name="T15" fmla="*/ 3 h 303"/>
                <a:gd name="T16" fmla="*/ 0 w 303"/>
                <a:gd name="T17" fmla="*/ 151 h 303"/>
                <a:gd name="T18" fmla="*/ 4 w 303"/>
                <a:gd name="T19" fmla="*/ 185 h 303"/>
                <a:gd name="T20" fmla="*/ 8 w 303"/>
                <a:gd name="T21" fmla="*/ 184 h 303"/>
                <a:gd name="T22" fmla="*/ 13 w 303"/>
                <a:gd name="T23" fmla="*/ 183 h 303"/>
                <a:gd name="T24" fmla="*/ 10 w 303"/>
                <a:gd name="T25" fmla="*/ 151 h 303"/>
                <a:gd name="T26" fmla="*/ 120 w 303"/>
                <a:gd name="T27" fmla="*/ 13 h 303"/>
                <a:gd name="T28" fmla="*/ 152 w 303"/>
                <a:gd name="T29" fmla="*/ 9 h 303"/>
                <a:gd name="T30" fmla="*/ 290 w 303"/>
                <a:gd name="T31" fmla="*/ 120 h 303"/>
                <a:gd name="T32" fmla="*/ 293 w 303"/>
                <a:gd name="T33" fmla="*/ 151 h 303"/>
                <a:gd name="T34" fmla="*/ 183 w 303"/>
                <a:gd name="T35" fmla="*/ 290 h 303"/>
                <a:gd name="T36" fmla="*/ 151 w 303"/>
                <a:gd name="T37" fmla="*/ 293 h 303"/>
                <a:gd name="T38" fmla="*/ 13 w 303"/>
                <a:gd name="T39" fmla="*/ 183 h 303"/>
                <a:gd name="T40" fmla="*/ 8 w 303"/>
                <a:gd name="T41" fmla="*/ 18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03">
                  <a:moveTo>
                    <a:pt x="8" y="184"/>
                  </a:moveTo>
                  <a:cubicBezTo>
                    <a:pt x="4" y="185"/>
                    <a:pt x="4" y="185"/>
                    <a:pt x="4" y="185"/>
                  </a:cubicBezTo>
                  <a:cubicBezTo>
                    <a:pt x="20" y="256"/>
                    <a:pt x="82" y="303"/>
                    <a:pt x="151" y="303"/>
                  </a:cubicBezTo>
                  <a:cubicBezTo>
                    <a:pt x="163" y="303"/>
                    <a:pt x="174" y="302"/>
                    <a:pt x="185" y="299"/>
                  </a:cubicBezTo>
                  <a:cubicBezTo>
                    <a:pt x="256" y="283"/>
                    <a:pt x="303" y="221"/>
                    <a:pt x="303" y="151"/>
                  </a:cubicBezTo>
                  <a:cubicBezTo>
                    <a:pt x="303" y="140"/>
                    <a:pt x="302" y="129"/>
                    <a:pt x="299" y="117"/>
                  </a:cubicBezTo>
                  <a:cubicBezTo>
                    <a:pt x="283" y="47"/>
                    <a:pt x="221" y="0"/>
                    <a:pt x="152" y="0"/>
                  </a:cubicBezTo>
                  <a:cubicBezTo>
                    <a:pt x="140" y="0"/>
                    <a:pt x="129" y="1"/>
                    <a:pt x="118" y="3"/>
                  </a:cubicBezTo>
                  <a:cubicBezTo>
                    <a:pt x="47" y="20"/>
                    <a:pt x="0" y="82"/>
                    <a:pt x="0" y="151"/>
                  </a:cubicBezTo>
                  <a:cubicBezTo>
                    <a:pt x="0" y="162"/>
                    <a:pt x="1" y="174"/>
                    <a:pt x="4" y="185"/>
                  </a:cubicBezTo>
                  <a:cubicBezTo>
                    <a:pt x="8" y="184"/>
                    <a:pt x="8" y="184"/>
                    <a:pt x="8" y="184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1" y="172"/>
                    <a:pt x="10" y="162"/>
                    <a:pt x="10" y="151"/>
                  </a:cubicBezTo>
                  <a:cubicBezTo>
                    <a:pt x="10" y="87"/>
                    <a:pt x="54" y="28"/>
                    <a:pt x="120" y="13"/>
                  </a:cubicBezTo>
                  <a:cubicBezTo>
                    <a:pt x="130" y="11"/>
                    <a:pt x="141" y="9"/>
                    <a:pt x="152" y="9"/>
                  </a:cubicBezTo>
                  <a:cubicBezTo>
                    <a:pt x="216" y="9"/>
                    <a:pt x="275" y="54"/>
                    <a:pt x="290" y="120"/>
                  </a:cubicBezTo>
                  <a:cubicBezTo>
                    <a:pt x="292" y="130"/>
                    <a:pt x="293" y="141"/>
                    <a:pt x="293" y="151"/>
                  </a:cubicBezTo>
                  <a:cubicBezTo>
                    <a:pt x="293" y="216"/>
                    <a:pt x="249" y="275"/>
                    <a:pt x="183" y="290"/>
                  </a:cubicBezTo>
                  <a:cubicBezTo>
                    <a:pt x="173" y="292"/>
                    <a:pt x="162" y="293"/>
                    <a:pt x="151" y="293"/>
                  </a:cubicBezTo>
                  <a:cubicBezTo>
                    <a:pt x="87" y="293"/>
                    <a:pt x="28" y="249"/>
                    <a:pt x="13" y="183"/>
                  </a:cubicBezTo>
                  <a:lnTo>
                    <a:pt x="8" y="184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îSḻiḓè"/>
            <p:cNvSpPr/>
            <p:nvPr/>
          </p:nvSpPr>
          <p:spPr bwMode="auto">
            <a:xfrm>
              <a:off x="6818313" y="1195388"/>
              <a:ext cx="498475" cy="703263"/>
            </a:xfrm>
            <a:custGeom>
              <a:avLst/>
              <a:gdLst>
                <a:gd name="T0" fmla="*/ 0 w 138"/>
                <a:gd name="T1" fmla="*/ 178 h 195"/>
                <a:gd name="T2" fmla="*/ 0 w 138"/>
                <a:gd name="T3" fmla="*/ 37 h 195"/>
                <a:gd name="T4" fmla="*/ 17 w 138"/>
                <a:gd name="T5" fmla="*/ 19 h 195"/>
                <a:gd name="T6" fmla="*/ 27 w 138"/>
                <a:gd name="T7" fmla="*/ 19 h 195"/>
                <a:gd name="T8" fmla="*/ 38 w 138"/>
                <a:gd name="T9" fmla="*/ 10 h 195"/>
                <a:gd name="T10" fmla="*/ 58 w 138"/>
                <a:gd name="T11" fmla="*/ 10 h 195"/>
                <a:gd name="T12" fmla="*/ 68 w 138"/>
                <a:gd name="T13" fmla="*/ 0 h 195"/>
                <a:gd name="T14" fmla="*/ 70 w 138"/>
                <a:gd name="T15" fmla="*/ 0 h 195"/>
                <a:gd name="T16" fmla="*/ 80 w 138"/>
                <a:gd name="T17" fmla="*/ 10 h 195"/>
                <a:gd name="T18" fmla="*/ 100 w 138"/>
                <a:gd name="T19" fmla="*/ 10 h 195"/>
                <a:gd name="T20" fmla="*/ 111 w 138"/>
                <a:gd name="T21" fmla="*/ 19 h 195"/>
                <a:gd name="T22" fmla="*/ 113 w 138"/>
                <a:gd name="T23" fmla="*/ 19 h 195"/>
                <a:gd name="T24" fmla="*/ 114 w 138"/>
                <a:gd name="T25" fmla="*/ 19 h 195"/>
                <a:gd name="T26" fmla="*/ 121 w 138"/>
                <a:gd name="T27" fmla="*/ 19 h 195"/>
                <a:gd name="T28" fmla="*/ 138 w 138"/>
                <a:gd name="T29" fmla="*/ 37 h 195"/>
                <a:gd name="T30" fmla="*/ 138 w 138"/>
                <a:gd name="T31" fmla="*/ 178 h 195"/>
                <a:gd name="T32" fmla="*/ 121 w 138"/>
                <a:gd name="T33" fmla="*/ 195 h 195"/>
                <a:gd name="T34" fmla="*/ 17 w 138"/>
                <a:gd name="T35" fmla="*/ 195 h 195"/>
                <a:gd name="T36" fmla="*/ 0 w 138"/>
                <a:gd name="T37" fmla="*/ 178 h 195"/>
                <a:gd name="T38" fmla="*/ 109 w 138"/>
                <a:gd name="T39" fmla="*/ 25 h 195"/>
                <a:gd name="T40" fmla="*/ 108 w 138"/>
                <a:gd name="T41" fmla="*/ 25 h 195"/>
                <a:gd name="T42" fmla="*/ 30 w 138"/>
                <a:gd name="T43" fmla="*/ 25 h 195"/>
                <a:gd name="T44" fmla="*/ 29 w 138"/>
                <a:gd name="T45" fmla="*/ 25 h 195"/>
                <a:gd name="T46" fmla="*/ 17 w 138"/>
                <a:gd name="T47" fmla="*/ 25 h 195"/>
                <a:gd name="T48" fmla="*/ 5 w 138"/>
                <a:gd name="T49" fmla="*/ 37 h 195"/>
                <a:gd name="T50" fmla="*/ 5 w 138"/>
                <a:gd name="T51" fmla="*/ 178 h 195"/>
                <a:gd name="T52" fmla="*/ 17 w 138"/>
                <a:gd name="T53" fmla="*/ 190 h 195"/>
                <a:gd name="T54" fmla="*/ 121 w 138"/>
                <a:gd name="T55" fmla="*/ 190 h 195"/>
                <a:gd name="T56" fmla="*/ 133 w 138"/>
                <a:gd name="T57" fmla="*/ 178 h 195"/>
                <a:gd name="T58" fmla="*/ 133 w 138"/>
                <a:gd name="T59" fmla="*/ 37 h 195"/>
                <a:gd name="T60" fmla="*/ 121 w 138"/>
                <a:gd name="T61" fmla="*/ 25 h 195"/>
                <a:gd name="T62" fmla="*/ 109 w 138"/>
                <a:gd name="T63" fmla="*/ 25 h 195"/>
                <a:gd name="T64" fmla="*/ 59 w 138"/>
                <a:gd name="T65" fmla="*/ 15 h 195"/>
                <a:gd name="T66" fmla="*/ 38 w 138"/>
                <a:gd name="T67" fmla="*/ 15 h 195"/>
                <a:gd name="T68" fmla="*/ 32 w 138"/>
                <a:gd name="T69" fmla="*/ 19 h 195"/>
                <a:gd name="T70" fmla="*/ 63 w 138"/>
                <a:gd name="T71" fmla="*/ 19 h 195"/>
                <a:gd name="T72" fmla="*/ 59 w 138"/>
                <a:gd name="T73" fmla="*/ 15 h 195"/>
                <a:gd name="T74" fmla="*/ 100 w 138"/>
                <a:gd name="T75" fmla="*/ 15 h 195"/>
                <a:gd name="T76" fmla="*/ 79 w 138"/>
                <a:gd name="T77" fmla="*/ 15 h 195"/>
                <a:gd name="T78" fmla="*/ 75 w 138"/>
                <a:gd name="T79" fmla="*/ 19 h 195"/>
                <a:gd name="T80" fmla="*/ 106 w 138"/>
                <a:gd name="T81" fmla="*/ 19 h 195"/>
                <a:gd name="T82" fmla="*/ 100 w 138"/>
                <a:gd name="T83" fmla="*/ 15 h 195"/>
                <a:gd name="T84" fmla="*/ 68 w 138"/>
                <a:gd name="T85" fmla="*/ 6 h 195"/>
                <a:gd name="T86" fmla="*/ 63 w 138"/>
                <a:gd name="T87" fmla="*/ 11 h 195"/>
                <a:gd name="T88" fmla="*/ 64 w 138"/>
                <a:gd name="T89" fmla="*/ 12 h 195"/>
                <a:gd name="T90" fmla="*/ 68 w 138"/>
                <a:gd name="T91" fmla="*/ 16 h 195"/>
                <a:gd name="T92" fmla="*/ 70 w 138"/>
                <a:gd name="T93" fmla="*/ 16 h 195"/>
                <a:gd name="T94" fmla="*/ 75 w 138"/>
                <a:gd name="T95" fmla="*/ 12 h 195"/>
                <a:gd name="T96" fmla="*/ 75 w 138"/>
                <a:gd name="T97" fmla="*/ 11 h 195"/>
                <a:gd name="T98" fmla="*/ 70 w 138"/>
                <a:gd name="T99" fmla="*/ 6 h 195"/>
                <a:gd name="T100" fmla="*/ 68 w 138"/>
                <a:gd name="T101" fmla="*/ 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" h="195">
                  <a:moveTo>
                    <a:pt x="0" y="178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27"/>
                    <a:pt x="7" y="19"/>
                    <a:pt x="1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8" y="14"/>
                    <a:pt x="33" y="10"/>
                    <a:pt x="3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8" y="5"/>
                    <a:pt x="63" y="0"/>
                    <a:pt x="6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5" y="0"/>
                    <a:pt x="80" y="5"/>
                    <a:pt x="80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5" y="10"/>
                    <a:pt x="110" y="14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31" y="19"/>
                    <a:pt x="138" y="27"/>
                    <a:pt x="138" y="37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38" y="188"/>
                    <a:pt x="131" y="195"/>
                    <a:pt x="121" y="195"/>
                  </a:cubicBezTo>
                  <a:cubicBezTo>
                    <a:pt x="17" y="195"/>
                    <a:pt x="17" y="195"/>
                    <a:pt x="17" y="195"/>
                  </a:cubicBezTo>
                  <a:cubicBezTo>
                    <a:pt x="7" y="195"/>
                    <a:pt x="0" y="188"/>
                    <a:pt x="0" y="178"/>
                  </a:cubicBezTo>
                  <a:close/>
                  <a:moveTo>
                    <a:pt x="109" y="25"/>
                  </a:moveTo>
                  <a:cubicBezTo>
                    <a:pt x="108" y="25"/>
                    <a:pt x="108" y="25"/>
                    <a:pt x="10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0" y="25"/>
                    <a:pt x="5" y="30"/>
                    <a:pt x="5" y="37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5" y="185"/>
                    <a:pt x="10" y="190"/>
                    <a:pt x="17" y="190"/>
                  </a:cubicBezTo>
                  <a:cubicBezTo>
                    <a:pt x="121" y="190"/>
                    <a:pt x="121" y="190"/>
                    <a:pt x="121" y="190"/>
                  </a:cubicBezTo>
                  <a:cubicBezTo>
                    <a:pt x="128" y="190"/>
                    <a:pt x="133" y="185"/>
                    <a:pt x="133" y="178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3" y="30"/>
                    <a:pt x="128" y="25"/>
                    <a:pt x="121" y="25"/>
                  </a:cubicBezTo>
                  <a:lnTo>
                    <a:pt x="109" y="25"/>
                  </a:lnTo>
                  <a:close/>
                  <a:moveTo>
                    <a:pt x="59" y="15"/>
                  </a:moveTo>
                  <a:cubicBezTo>
                    <a:pt x="38" y="15"/>
                    <a:pt x="38" y="15"/>
                    <a:pt x="38" y="15"/>
                  </a:cubicBezTo>
                  <a:cubicBezTo>
                    <a:pt x="36" y="15"/>
                    <a:pt x="33" y="17"/>
                    <a:pt x="32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1" y="18"/>
                    <a:pt x="60" y="17"/>
                    <a:pt x="59" y="15"/>
                  </a:cubicBezTo>
                  <a:close/>
                  <a:moveTo>
                    <a:pt x="100" y="15"/>
                  </a:moveTo>
                  <a:cubicBezTo>
                    <a:pt x="79" y="15"/>
                    <a:pt x="79" y="15"/>
                    <a:pt x="79" y="15"/>
                  </a:cubicBezTo>
                  <a:cubicBezTo>
                    <a:pt x="78" y="17"/>
                    <a:pt x="77" y="18"/>
                    <a:pt x="75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5" y="17"/>
                    <a:pt x="102" y="15"/>
                    <a:pt x="100" y="15"/>
                  </a:cubicBezTo>
                  <a:close/>
                  <a:moveTo>
                    <a:pt x="68" y="6"/>
                  </a:moveTo>
                  <a:cubicBezTo>
                    <a:pt x="66" y="6"/>
                    <a:pt x="63" y="8"/>
                    <a:pt x="63" y="11"/>
                  </a:cubicBezTo>
                  <a:cubicBezTo>
                    <a:pt x="63" y="11"/>
                    <a:pt x="63" y="12"/>
                    <a:pt x="64" y="12"/>
                  </a:cubicBezTo>
                  <a:cubicBezTo>
                    <a:pt x="64" y="14"/>
                    <a:pt x="66" y="16"/>
                    <a:pt x="68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2" y="16"/>
                    <a:pt x="74" y="14"/>
                    <a:pt x="75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8"/>
                    <a:pt x="73" y="6"/>
                    <a:pt x="70" y="6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iSlíḓé"/>
            <p:cNvSpPr/>
            <p:nvPr/>
          </p:nvSpPr>
          <p:spPr bwMode="auto">
            <a:xfrm>
              <a:off x="6815138" y="1190626"/>
              <a:ext cx="508000" cy="711200"/>
            </a:xfrm>
            <a:custGeom>
              <a:avLst/>
              <a:gdLst>
                <a:gd name="T0" fmla="*/ 2 w 141"/>
                <a:gd name="T1" fmla="*/ 38 h 197"/>
                <a:gd name="T2" fmla="*/ 28 w 141"/>
                <a:gd name="T3" fmla="*/ 22 h 197"/>
                <a:gd name="T4" fmla="*/ 59 w 141"/>
                <a:gd name="T5" fmla="*/ 12 h 197"/>
                <a:gd name="T6" fmla="*/ 71 w 141"/>
                <a:gd name="T7" fmla="*/ 2 h 197"/>
                <a:gd name="T8" fmla="*/ 101 w 141"/>
                <a:gd name="T9" fmla="*/ 12 h 197"/>
                <a:gd name="T10" fmla="*/ 114 w 141"/>
                <a:gd name="T11" fmla="*/ 21 h 197"/>
                <a:gd name="T12" fmla="*/ 122 w 141"/>
                <a:gd name="T13" fmla="*/ 22 h 197"/>
                <a:gd name="T14" fmla="*/ 138 w 141"/>
                <a:gd name="T15" fmla="*/ 179 h 197"/>
                <a:gd name="T16" fmla="*/ 18 w 141"/>
                <a:gd name="T17" fmla="*/ 195 h 197"/>
                <a:gd name="T18" fmla="*/ 1 w 141"/>
                <a:gd name="T19" fmla="*/ 179 h 197"/>
                <a:gd name="T20" fmla="*/ 122 w 141"/>
                <a:gd name="T21" fmla="*/ 197 h 197"/>
                <a:gd name="T22" fmla="*/ 122 w 141"/>
                <a:gd name="T23" fmla="*/ 19 h 197"/>
                <a:gd name="T24" fmla="*/ 114 w 141"/>
                <a:gd name="T25" fmla="*/ 19 h 197"/>
                <a:gd name="T26" fmla="*/ 113 w 141"/>
                <a:gd name="T27" fmla="*/ 20 h 197"/>
                <a:gd name="T28" fmla="*/ 81 w 141"/>
                <a:gd name="T29" fmla="*/ 11 h 197"/>
                <a:gd name="T30" fmla="*/ 69 w 141"/>
                <a:gd name="T31" fmla="*/ 0 h 197"/>
                <a:gd name="T32" fmla="*/ 59 w 141"/>
                <a:gd name="T33" fmla="*/ 10 h 197"/>
                <a:gd name="T34" fmla="*/ 28 w 141"/>
                <a:gd name="T35" fmla="*/ 20 h 197"/>
                <a:gd name="T36" fmla="*/ 0 w 141"/>
                <a:gd name="T37" fmla="*/ 38 h 197"/>
                <a:gd name="T38" fmla="*/ 110 w 141"/>
                <a:gd name="T39" fmla="*/ 26 h 197"/>
                <a:gd name="T40" fmla="*/ 109 w 141"/>
                <a:gd name="T41" fmla="*/ 25 h 197"/>
                <a:gd name="T42" fmla="*/ 30 w 141"/>
                <a:gd name="T43" fmla="*/ 25 h 197"/>
                <a:gd name="T44" fmla="*/ 5 w 141"/>
                <a:gd name="T45" fmla="*/ 179 h 197"/>
                <a:gd name="T46" fmla="*/ 135 w 141"/>
                <a:gd name="T47" fmla="*/ 179 h 197"/>
                <a:gd name="T48" fmla="*/ 110 w 141"/>
                <a:gd name="T49" fmla="*/ 25 h 197"/>
                <a:gd name="T50" fmla="*/ 110 w 141"/>
                <a:gd name="T51" fmla="*/ 26 h 197"/>
                <a:gd name="T52" fmla="*/ 133 w 141"/>
                <a:gd name="T53" fmla="*/ 38 h 197"/>
                <a:gd name="T54" fmla="*/ 18 w 141"/>
                <a:gd name="T55" fmla="*/ 190 h 197"/>
                <a:gd name="T56" fmla="*/ 18 w 141"/>
                <a:gd name="T57" fmla="*/ 27 h 197"/>
                <a:gd name="T58" fmla="*/ 31 w 141"/>
                <a:gd name="T59" fmla="*/ 27 h 197"/>
                <a:gd name="T60" fmla="*/ 110 w 141"/>
                <a:gd name="T61" fmla="*/ 27 h 197"/>
                <a:gd name="T62" fmla="*/ 60 w 141"/>
                <a:gd name="T63" fmla="*/ 15 h 197"/>
                <a:gd name="T64" fmla="*/ 33 w 141"/>
                <a:gd name="T65" fmla="*/ 21 h 197"/>
                <a:gd name="T66" fmla="*/ 65 w 141"/>
                <a:gd name="T67" fmla="*/ 21 h 197"/>
                <a:gd name="T68" fmla="*/ 60 w 141"/>
                <a:gd name="T69" fmla="*/ 15 h 197"/>
                <a:gd name="T70" fmla="*/ 63 w 141"/>
                <a:gd name="T71" fmla="*/ 21 h 197"/>
                <a:gd name="T72" fmla="*/ 33 w 141"/>
                <a:gd name="T73" fmla="*/ 19 h 197"/>
                <a:gd name="T74" fmla="*/ 39 w 141"/>
                <a:gd name="T75" fmla="*/ 17 h 197"/>
                <a:gd name="T76" fmla="*/ 59 w 141"/>
                <a:gd name="T77" fmla="*/ 17 h 197"/>
                <a:gd name="T78" fmla="*/ 101 w 141"/>
                <a:gd name="T79" fmla="*/ 15 h 197"/>
                <a:gd name="T80" fmla="*/ 76 w 141"/>
                <a:gd name="T81" fmla="*/ 20 h 197"/>
                <a:gd name="T82" fmla="*/ 107 w 141"/>
                <a:gd name="T83" fmla="*/ 21 h 197"/>
                <a:gd name="T84" fmla="*/ 101 w 141"/>
                <a:gd name="T85" fmla="*/ 15 h 197"/>
                <a:gd name="T86" fmla="*/ 106 w 141"/>
                <a:gd name="T87" fmla="*/ 21 h 197"/>
                <a:gd name="T88" fmla="*/ 76 w 141"/>
                <a:gd name="T89" fmla="*/ 19 h 197"/>
                <a:gd name="T90" fmla="*/ 81 w 141"/>
                <a:gd name="T91" fmla="*/ 17 h 197"/>
                <a:gd name="T92" fmla="*/ 101 w 141"/>
                <a:gd name="T93" fmla="*/ 17 h 197"/>
                <a:gd name="T94" fmla="*/ 69 w 141"/>
                <a:gd name="T95" fmla="*/ 6 h 197"/>
                <a:gd name="T96" fmla="*/ 63 w 141"/>
                <a:gd name="T97" fmla="*/ 13 h 197"/>
                <a:gd name="T98" fmla="*/ 77 w 141"/>
                <a:gd name="T99" fmla="*/ 13 h 197"/>
                <a:gd name="T100" fmla="*/ 69 w 141"/>
                <a:gd name="T101" fmla="*/ 6 h 197"/>
                <a:gd name="T102" fmla="*/ 71 w 141"/>
                <a:gd name="T103" fmla="*/ 8 h 197"/>
                <a:gd name="T104" fmla="*/ 71 w 141"/>
                <a:gd name="T105" fmla="*/ 16 h 197"/>
                <a:gd name="T106" fmla="*/ 66 w 141"/>
                <a:gd name="T107" fmla="*/ 13 h 197"/>
                <a:gd name="T108" fmla="*/ 69 w 141"/>
                <a:gd name="T109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1" h="197">
                  <a:moveTo>
                    <a:pt x="1" y="179"/>
                  </a:moveTo>
                  <a:cubicBezTo>
                    <a:pt x="2" y="179"/>
                    <a:pt x="2" y="179"/>
                    <a:pt x="2" y="17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3"/>
                    <a:pt x="4" y="29"/>
                    <a:pt x="6" y="26"/>
                  </a:cubicBezTo>
                  <a:cubicBezTo>
                    <a:pt x="9" y="23"/>
                    <a:pt x="13" y="22"/>
                    <a:pt x="1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9" y="21"/>
                    <a:pt x="29" y="21"/>
                  </a:cubicBezTo>
                  <a:cubicBezTo>
                    <a:pt x="30" y="16"/>
                    <a:pt x="34" y="12"/>
                    <a:pt x="3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0" y="12"/>
                    <a:pt x="60" y="12"/>
                    <a:pt x="60" y="11"/>
                  </a:cubicBezTo>
                  <a:cubicBezTo>
                    <a:pt x="60" y="6"/>
                    <a:pt x="64" y="2"/>
                    <a:pt x="69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6" y="2"/>
                    <a:pt x="80" y="6"/>
                    <a:pt x="80" y="11"/>
                  </a:cubicBezTo>
                  <a:cubicBezTo>
                    <a:pt x="80" y="12"/>
                    <a:pt x="81" y="12"/>
                    <a:pt x="8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6" y="12"/>
                    <a:pt x="110" y="16"/>
                    <a:pt x="111" y="21"/>
                  </a:cubicBezTo>
                  <a:cubicBezTo>
                    <a:pt x="111" y="21"/>
                    <a:pt x="112" y="21"/>
                    <a:pt x="112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7" y="22"/>
                    <a:pt x="131" y="23"/>
                    <a:pt x="134" y="26"/>
                  </a:cubicBezTo>
                  <a:cubicBezTo>
                    <a:pt x="137" y="29"/>
                    <a:pt x="138" y="33"/>
                    <a:pt x="138" y="38"/>
                  </a:cubicBezTo>
                  <a:cubicBezTo>
                    <a:pt x="138" y="179"/>
                    <a:pt x="138" y="179"/>
                    <a:pt x="138" y="179"/>
                  </a:cubicBezTo>
                  <a:cubicBezTo>
                    <a:pt x="138" y="184"/>
                    <a:pt x="137" y="188"/>
                    <a:pt x="134" y="191"/>
                  </a:cubicBezTo>
                  <a:cubicBezTo>
                    <a:pt x="131" y="194"/>
                    <a:pt x="127" y="195"/>
                    <a:pt x="122" y="195"/>
                  </a:cubicBezTo>
                  <a:cubicBezTo>
                    <a:pt x="18" y="195"/>
                    <a:pt x="18" y="195"/>
                    <a:pt x="18" y="195"/>
                  </a:cubicBezTo>
                  <a:cubicBezTo>
                    <a:pt x="13" y="195"/>
                    <a:pt x="9" y="194"/>
                    <a:pt x="6" y="191"/>
                  </a:cubicBezTo>
                  <a:cubicBezTo>
                    <a:pt x="4" y="188"/>
                    <a:pt x="2" y="184"/>
                    <a:pt x="2" y="179"/>
                  </a:cubicBezTo>
                  <a:cubicBezTo>
                    <a:pt x="1" y="179"/>
                    <a:pt x="1" y="179"/>
                    <a:pt x="1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9"/>
                    <a:pt x="8" y="197"/>
                    <a:pt x="18" y="197"/>
                  </a:cubicBezTo>
                  <a:cubicBezTo>
                    <a:pt x="122" y="197"/>
                    <a:pt x="122" y="197"/>
                    <a:pt x="122" y="197"/>
                  </a:cubicBezTo>
                  <a:cubicBezTo>
                    <a:pt x="132" y="197"/>
                    <a:pt x="141" y="189"/>
                    <a:pt x="141" y="179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1" y="28"/>
                    <a:pt x="132" y="19"/>
                    <a:pt x="122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2" y="14"/>
                    <a:pt x="107" y="10"/>
                    <a:pt x="10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5"/>
                    <a:pt x="77" y="0"/>
                    <a:pt x="7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3" y="0"/>
                    <a:pt x="58" y="5"/>
                    <a:pt x="58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3" y="10"/>
                    <a:pt x="28" y="14"/>
                    <a:pt x="27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8" y="19"/>
                    <a:pt x="0" y="28"/>
                    <a:pt x="0" y="38"/>
                  </a:cubicBezTo>
                  <a:cubicBezTo>
                    <a:pt x="0" y="179"/>
                    <a:pt x="0" y="179"/>
                    <a:pt x="0" y="179"/>
                  </a:cubicBezTo>
                  <a:lnTo>
                    <a:pt x="1" y="179"/>
                  </a:lnTo>
                  <a:close/>
                  <a:moveTo>
                    <a:pt x="110" y="26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1" y="25"/>
                    <a:pt x="5" y="31"/>
                    <a:pt x="5" y="38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5" y="186"/>
                    <a:pt x="11" y="192"/>
                    <a:pt x="18" y="192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9" y="192"/>
                    <a:pt x="135" y="186"/>
                    <a:pt x="135" y="179"/>
                  </a:cubicBezTo>
                  <a:cubicBezTo>
                    <a:pt x="135" y="38"/>
                    <a:pt x="135" y="38"/>
                    <a:pt x="135" y="38"/>
                  </a:cubicBezTo>
                  <a:cubicBezTo>
                    <a:pt x="135" y="31"/>
                    <a:pt x="129" y="25"/>
                    <a:pt x="122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7"/>
                    <a:pt x="110" y="27"/>
                    <a:pt x="110" y="27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8" y="27"/>
                    <a:pt x="133" y="32"/>
                    <a:pt x="133" y="38"/>
                  </a:cubicBezTo>
                  <a:cubicBezTo>
                    <a:pt x="133" y="179"/>
                    <a:pt x="133" y="179"/>
                    <a:pt x="133" y="179"/>
                  </a:cubicBezTo>
                  <a:cubicBezTo>
                    <a:pt x="133" y="185"/>
                    <a:pt x="128" y="190"/>
                    <a:pt x="122" y="190"/>
                  </a:cubicBezTo>
                  <a:cubicBezTo>
                    <a:pt x="18" y="190"/>
                    <a:pt x="18" y="190"/>
                    <a:pt x="18" y="190"/>
                  </a:cubicBezTo>
                  <a:cubicBezTo>
                    <a:pt x="12" y="190"/>
                    <a:pt x="7" y="185"/>
                    <a:pt x="7" y="17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2"/>
                    <a:pt x="12" y="27"/>
                    <a:pt x="18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110" y="27"/>
                    <a:pt x="110" y="27"/>
                    <a:pt x="110" y="27"/>
                  </a:cubicBezTo>
                  <a:cubicBezTo>
                    <a:pt x="110" y="27"/>
                    <a:pt x="110" y="27"/>
                    <a:pt x="110" y="27"/>
                  </a:cubicBezTo>
                  <a:lnTo>
                    <a:pt x="110" y="26"/>
                  </a:lnTo>
                  <a:close/>
                  <a:moveTo>
                    <a:pt x="60" y="16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6" y="15"/>
                    <a:pt x="34" y="17"/>
                    <a:pt x="32" y="20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5" y="21"/>
                    <a:pt x="65" y="21"/>
                  </a:cubicBezTo>
                  <a:cubicBezTo>
                    <a:pt x="65" y="20"/>
                    <a:pt x="65" y="20"/>
                    <a:pt x="64" y="20"/>
                  </a:cubicBezTo>
                  <a:cubicBezTo>
                    <a:pt x="63" y="19"/>
                    <a:pt x="62" y="17"/>
                    <a:pt x="61" y="16"/>
                  </a:cubicBezTo>
                  <a:cubicBezTo>
                    <a:pt x="61" y="15"/>
                    <a:pt x="61" y="15"/>
                    <a:pt x="60" y="15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9"/>
                    <a:pt x="61" y="20"/>
                    <a:pt x="63" y="21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19"/>
                    <a:pt x="37" y="17"/>
                    <a:pt x="39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7"/>
                    <a:pt x="59" y="17"/>
                    <a:pt x="59" y="17"/>
                  </a:cubicBezTo>
                  <a:lnTo>
                    <a:pt x="60" y="16"/>
                  </a:lnTo>
                  <a:close/>
                  <a:moveTo>
                    <a:pt x="101" y="16"/>
                  </a:moveTo>
                  <a:cubicBezTo>
                    <a:pt x="101" y="15"/>
                    <a:pt x="101" y="15"/>
                    <a:pt x="101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15"/>
                    <a:pt x="79" y="15"/>
                    <a:pt x="79" y="16"/>
                  </a:cubicBezTo>
                  <a:cubicBezTo>
                    <a:pt x="78" y="17"/>
                    <a:pt x="77" y="19"/>
                    <a:pt x="76" y="20"/>
                  </a:cubicBezTo>
                  <a:cubicBezTo>
                    <a:pt x="75" y="20"/>
                    <a:pt x="75" y="20"/>
                    <a:pt x="75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17"/>
                    <a:pt x="104" y="15"/>
                    <a:pt x="101" y="15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3" y="17"/>
                    <a:pt x="105" y="19"/>
                    <a:pt x="106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0"/>
                    <a:pt x="80" y="19"/>
                    <a:pt x="81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101" y="17"/>
                    <a:pt x="101" y="17"/>
                    <a:pt x="101" y="17"/>
                  </a:cubicBezTo>
                  <a:lnTo>
                    <a:pt x="101" y="16"/>
                  </a:lnTo>
                  <a:close/>
                  <a:moveTo>
                    <a:pt x="69" y="7"/>
                  </a:moveTo>
                  <a:cubicBezTo>
                    <a:pt x="69" y="6"/>
                    <a:pt x="69" y="6"/>
                    <a:pt x="69" y="6"/>
                  </a:cubicBezTo>
                  <a:cubicBezTo>
                    <a:pt x="66" y="6"/>
                    <a:pt x="63" y="8"/>
                    <a:pt x="63" y="12"/>
                  </a:cubicBezTo>
                  <a:cubicBezTo>
                    <a:pt x="63" y="12"/>
                    <a:pt x="63" y="13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4" y="16"/>
                    <a:pt x="67" y="18"/>
                    <a:pt x="69" y="1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73" y="18"/>
                    <a:pt x="76" y="16"/>
                    <a:pt x="77" y="13"/>
                  </a:cubicBezTo>
                  <a:cubicBezTo>
                    <a:pt x="77" y="13"/>
                    <a:pt x="77" y="12"/>
                    <a:pt x="77" y="12"/>
                  </a:cubicBezTo>
                  <a:cubicBezTo>
                    <a:pt x="77" y="8"/>
                    <a:pt x="74" y="6"/>
                    <a:pt x="71" y="6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3" y="8"/>
                    <a:pt x="75" y="9"/>
                    <a:pt x="75" y="12"/>
                  </a:cubicBezTo>
                  <a:cubicBezTo>
                    <a:pt x="75" y="12"/>
                    <a:pt x="75" y="12"/>
                    <a:pt x="75" y="13"/>
                  </a:cubicBezTo>
                  <a:cubicBezTo>
                    <a:pt x="74" y="15"/>
                    <a:pt x="73" y="16"/>
                    <a:pt x="71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6" y="15"/>
                    <a:pt x="66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9"/>
                    <a:pt x="67" y="8"/>
                    <a:pt x="69" y="8"/>
                  </a:cubicBezTo>
                  <a:lnTo>
                    <a:pt x="69" y="7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šľíḋè"/>
            <p:cNvSpPr/>
            <p:nvPr/>
          </p:nvSpPr>
          <p:spPr bwMode="auto">
            <a:xfrm>
              <a:off x="6897688" y="1354138"/>
              <a:ext cx="339725" cy="468313"/>
            </a:xfrm>
            <a:custGeom>
              <a:avLst/>
              <a:gdLst>
                <a:gd name="T0" fmla="*/ 0 w 94"/>
                <a:gd name="T1" fmla="*/ 128 h 130"/>
                <a:gd name="T2" fmla="*/ 0 w 94"/>
                <a:gd name="T3" fmla="*/ 3 h 130"/>
                <a:gd name="T4" fmla="*/ 2 w 94"/>
                <a:gd name="T5" fmla="*/ 0 h 130"/>
                <a:gd name="T6" fmla="*/ 92 w 94"/>
                <a:gd name="T7" fmla="*/ 0 h 130"/>
                <a:gd name="T8" fmla="*/ 94 w 94"/>
                <a:gd name="T9" fmla="*/ 3 h 130"/>
                <a:gd name="T10" fmla="*/ 94 w 94"/>
                <a:gd name="T11" fmla="*/ 128 h 130"/>
                <a:gd name="T12" fmla="*/ 92 w 94"/>
                <a:gd name="T13" fmla="*/ 130 h 130"/>
                <a:gd name="T14" fmla="*/ 2 w 94"/>
                <a:gd name="T15" fmla="*/ 130 h 130"/>
                <a:gd name="T16" fmla="*/ 0 w 94"/>
                <a:gd name="T17" fmla="*/ 128 h 130"/>
                <a:gd name="T18" fmla="*/ 89 w 94"/>
                <a:gd name="T19" fmla="*/ 6 h 130"/>
                <a:gd name="T20" fmla="*/ 5 w 94"/>
                <a:gd name="T21" fmla="*/ 6 h 130"/>
                <a:gd name="T22" fmla="*/ 5 w 94"/>
                <a:gd name="T23" fmla="*/ 125 h 130"/>
                <a:gd name="T24" fmla="*/ 89 w 94"/>
                <a:gd name="T25" fmla="*/ 125 h 130"/>
                <a:gd name="T26" fmla="*/ 89 w 94"/>
                <a:gd name="T27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130">
                  <a:moveTo>
                    <a:pt x="0" y="128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0"/>
                    <a:pt x="94" y="1"/>
                    <a:pt x="94" y="3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94" y="129"/>
                    <a:pt x="93" y="130"/>
                    <a:pt x="92" y="130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1" y="130"/>
                    <a:pt x="0" y="129"/>
                    <a:pt x="0" y="128"/>
                  </a:cubicBezTo>
                  <a:close/>
                  <a:moveTo>
                    <a:pt x="89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89" y="125"/>
                    <a:pt x="89" y="125"/>
                    <a:pt x="89" y="125"/>
                  </a:cubicBezTo>
                  <a:lnTo>
                    <a:pt x="89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íSliḑe"/>
            <p:cNvSpPr/>
            <p:nvPr/>
          </p:nvSpPr>
          <p:spPr bwMode="auto">
            <a:xfrm>
              <a:off x="6894513" y="1349376"/>
              <a:ext cx="346075" cy="476250"/>
            </a:xfrm>
            <a:custGeom>
              <a:avLst/>
              <a:gdLst>
                <a:gd name="T0" fmla="*/ 1 w 96"/>
                <a:gd name="T1" fmla="*/ 129 h 132"/>
                <a:gd name="T2" fmla="*/ 2 w 96"/>
                <a:gd name="T3" fmla="*/ 129 h 132"/>
                <a:gd name="T4" fmla="*/ 2 w 96"/>
                <a:gd name="T5" fmla="*/ 4 h 132"/>
                <a:gd name="T6" fmla="*/ 3 w 96"/>
                <a:gd name="T7" fmla="*/ 2 h 132"/>
                <a:gd name="T8" fmla="*/ 93 w 96"/>
                <a:gd name="T9" fmla="*/ 2 h 132"/>
                <a:gd name="T10" fmla="*/ 94 w 96"/>
                <a:gd name="T11" fmla="*/ 4 h 132"/>
                <a:gd name="T12" fmla="*/ 94 w 96"/>
                <a:gd name="T13" fmla="*/ 129 h 132"/>
                <a:gd name="T14" fmla="*/ 93 w 96"/>
                <a:gd name="T15" fmla="*/ 130 h 132"/>
                <a:gd name="T16" fmla="*/ 3 w 96"/>
                <a:gd name="T17" fmla="*/ 130 h 132"/>
                <a:gd name="T18" fmla="*/ 2 w 96"/>
                <a:gd name="T19" fmla="*/ 129 h 132"/>
                <a:gd name="T20" fmla="*/ 1 w 96"/>
                <a:gd name="T21" fmla="*/ 129 h 132"/>
                <a:gd name="T22" fmla="*/ 0 w 96"/>
                <a:gd name="T23" fmla="*/ 129 h 132"/>
                <a:gd name="T24" fmla="*/ 3 w 96"/>
                <a:gd name="T25" fmla="*/ 132 h 132"/>
                <a:gd name="T26" fmla="*/ 93 w 96"/>
                <a:gd name="T27" fmla="*/ 132 h 132"/>
                <a:gd name="T28" fmla="*/ 96 w 96"/>
                <a:gd name="T29" fmla="*/ 129 h 132"/>
                <a:gd name="T30" fmla="*/ 96 w 96"/>
                <a:gd name="T31" fmla="*/ 4 h 132"/>
                <a:gd name="T32" fmla="*/ 93 w 96"/>
                <a:gd name="T33" fmla="*/ 0 h 132"/>
                <a:gd name="T34" fmla="*/ 3 w 96"/>
                <a:gd name="T35" fmla="*/ 0 h 132"/>
                <a:gd name="T36" fmla="*/ 0 w 96"/>
                <a:gd name="T37" fmla="*/ 4 h 132"/>
                <a:gd name="T38" fmla="*/ 0 w 96"/>
                <a:gd name="T39" fmla="*/ 129 h 132"/>
                <a:gd name="T40" fmla="*/ 1 w 96"/>
                <a:gd name="T41" fmla="*/ 129 h 132"/>
                <a:gd name="T42" fmla="*/ 90 w 96"/>
                <a:gd name="T43" fmla="*/ 7 h 132"/>
                <a:gd name="T44" fmla="*/ 90 w 96"/>
                <a:gd name="T45" fmla="*/ 6 h 132"/>
                <a:gd name="T46" fmla="*/ 6 w 96"/>
                <a:gd name="T47" fmla="*/ 6 h 132"/>
                <a:gd name="T48" fmla="*/ 5 w 96"/>
                <a:gd name="T49" fmla="*/ 6 h 132"/>
                <a:gd name="T50" fmla="*/ 5 w 96"/>
                <a:gd name="T51" fmla="*/ 7 h 132"/>
                <a:gd name="T52" fmla="*/ 5 w 96"/>
                <a:gd name="T53" fmla="*/ 126 h 132"/>
                <a:gd name="T54" fmla="*/ 5 w 96"/>
                <a:gd name="T55" fmla="*/ 127 h 132"/>
                <a:gd name="T56" fmla="*/ 6 w 96"/>
                <a:gd name="T57" fmla="*/ 127 h 132"/>
                <a:gd name="T58" fmla="*/ 90 w 96"/>
                <a:gd name="T59" fmla="*/ 127 h 132"/>
                <a:gd name="T60" fmla="*/ 91 w 96"/>
                <a:gd name="T61" fmla="*/ 127 h 132"/>
                <a:gd name="T62" fmla="*/ 91 w 96"/>
                <a:gd name="T63" fmla="*/ 126 h 132"/>
                <a:gd name="T64" fmla="*/ 91 w 96"/>
                <a:gd name="T65" fmla="*/ 7 h 132"/>
                <a:gd name="T66" fmla="*/ 91 w 96"/>
                <a:gd name="T67" fmla="*/ 6 h 132"/>
                <a:gd name="T68" fmla="*/ 90 w 96"/>
                <a:gd name="T69" fmla="*/ 6 h 132"/>
                <a:gd name="T70" fmla="*/ 90 w 96"/>
                <a:gd name="T71" fmla="*/ 7 h 132"/>
                <a:gd name="T72" fmla="*/ 89 w 96"/>
                <a:gd name="T73" fmla="*/ 7 h 132"/>
                <a:gd name="T74" fmla="*/ 89 w 96"/>
                <a:gd name="T75" fmla="*/ 125 h 132"/>
                <a:gd name="T76" fmla="*/ 7 w 96"/>
                <a:gd name="T77" fmla="*/ 125 h 132"/>
                <a:gd name="T78" fmla="*/ 7 w 96"/>
                <a:gd name="T79" fmla="*/ 8 h 132"/>
                <a:gd name="T80" fmla="*/ 90 w 96"/>
                <a:gd name="T81" fmla="*/ 8 h 132"/>
                <a:gd name="T82" fmla="*/ 90 w 96"/>
                <a:gd name="T83" fmla="*/ 7 h 132"/>
                <a:gd name="T84" fmla="*/ 89 w 96"/>
                <a:gd name="T85" fmla="*/ 7 h 132"/>
                <a:gd name="T86" fmla="*/ 90 w 96"/>
                <a:gd name="T87" fmla="*/ 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" h="132">
                  <a:moveTo>
                    <a:pt x="1" y="129"/>
                  </a:moveTo>
                  <a:cubicBezTo>
                    <a:pt x="2" y="129"/>
                    <a:pt x="2" y="129"/>
                    <a:pt x="2" y="12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4" y="2"/>
                    <a:pt x="94" y="3"/>
                    <a:pt x="94" y="4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30"/>
                    <a:pt x="9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0"/>
                    <a:pt x="2" y="129"/>
                    <a:pt x="2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1"/>
                    <a:pt x="1" y="132"/>
                    <a:pt x="3" y="132"/>
                  </a:cubicBezTo>
                  <a:cubicBezTo>
                    <a:pt x="93" y="132"/>
                    <a:pt x="93" y="132"/>
                    <a:pt x="93" y="132"/>
                  </a:cubicBezTo>
                  <a:cubicBezTo>
                    <a:pt x="95" y="132"/>
                    <a:pt x="96" y="131"/>
                    <a:pt x="96" y="129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5" y="0"/>
                    <a:pt x="9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29"/>
                    <a:pt x="0" y="129"/>
                    <a:pt x="0" y="129"/>
                  </a:cubicBezTo>
                  <a:lnTo>
                    <a:pt x="1" y="129"/>
                  </a:lnTo>
                  <a:close/>
                  <a:moveTo>
                    <a:pt x="90" y="7"/>
                  </a:moveTo>
                  <a:cubicBezTo>
                    <a:pt x="90" y="6"/>
                    <a:pt x="90" y="6"/>
                    <a:pt x="90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9" y="7"/>
                    <a:pt x="89" y="7"/>
                  </a:cubicBezTo>
                  <a:lnTo>
                    <a:pt x="90" y="7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îş1îdê"/>
            <p:cNvSpPr/>
            <p:nvPr/>
          </p:nvSpPr>
          <p:spPr bwMode="auto">
            <a:xfrm>
              <a:off x="6954838" y="1428751"/>
              <a:ext cx="223838" cy="22225"/>
            </a:xfrm>
            <a:custGeom>
              <a:avLst/>
              <a:gdLst>
                <a:gd name="T0" fmla="*/ 3 w 62"/>
                <a:gd name="T1" fmla="*/ 6 h 6"/>
                <a:gd name="T2" fmla="*/ 59 w 62"/>
                <a:gd name="T3" fmla="*/ 6 h 6"/>
                <a:gd name="T4" fmla="*/ 62 w 62"/>
                <a:gd name="T5" fmla="*/ 3 h 6"/>
                <a:gd name="T6" fmla="*/ 59 w 62"/>
                <a:gd name="T7" fmla="*/ 0 h 6"/>
                <a:gd name="T8" fmla="*/ 3 w 62"/>
                <a:gd name="T9" fmla="*/ 0 h 6"/>
                <a:gd name="T10" fmla="*/ 0 w 62"/>
                <a:gd name="T11" fmla="*/ 3 h 6"/>
                <a:gd name="T12" fmla="*/ 3 w 6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">
                  <a:moveTo>
                    <a:pt x="3" y="6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61" y="6"/>
                    <a:pt x="62" y="4"/>
                    <a:pt x="62" y="3"/>
                  </a:cubicBezTo>
                  <a:cubicBezTo>
                    <a:pt x="62" y="2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Sḷíḓê"/>
            <p:cNvSpPr/>
            <p:nvPr/>
          </p:nvSpPr>
          <p:spPr bwMode="auto">
            <a:xfrm>
              <a:off x="6951663" y="1425576"/>
              <a:ext cx="231775" cy="28575"/>
            </a:xfrm>
            <a:custGeom>
              <a:avLst/>
              <a:gdLst>
                <a:gd name="T0" fmla="*/ 4 w 64"/>
                <a:gd name="T1" fmla="*/ 7 h 8"/>
                <a:gd name="T2" fmla="*/ 4 w 64"/>
                <a:gd name="T3" fmla="*/ 8 h 8"/>
                <a:gd name="T4" fmla="*/ 60 w 64"/>
                <a:gd name="T5" fmla="*/ 8 h 8"/>
                <a:gd name="T6" fmla="*/ 64 w 64"/>
                <a:gd name="T7" fmla="*/ 4 h 8"/>
                <a:gd name="T8" fmla="*/ 60 w 64"/>
                <a:gd name="T9" fmla="*/ 0 h 8"/>
                <a:gd name="T10" fmla="*/ 4 w 64"/>
                <a:gd name="T11" fmla="*/ 0 h 8"/>
                <a:gd name="T12" fmla="*/ 0 w 64"/>
                <a:gd name="T13" fmla="*/ 4 h 8"/>
                <a:gd name="T14" fmla="*/ 4 w 64"/>
                <a:gd name="T15" fmla="*/ 8 h 8"/>
                <a:gd name="T16" fmla="*/ 4 w 64"/>
                <a:gd name="T17" fmla="*/ 7 h 8"/>
                <a:gd name="T18" fmla="*/ 4 w 64"/>
                <a:gd name="T19" fmla="*/ 6 h 8"/>
                <a:gd name="T20" fmla="*/ 2 w 64"/>
                <a:gd name="T21" fmla="*/ 4 h 8"/>
                <a:gd name="T22" fmla="*/ 4 w 64"/>
                <a:gd name="T23" fmla="*/ 2 h 8"/>
                <a:gd name="T24" fmla="*/ 60 w 64"/>
                <a:gd name="T25" fmla="*/ 2 h 8"/>
                <a:gd name="T26" fmla="*/ 62 w 64"/>
                <a:gd name="T27" fmla="*/ 4 h 8"/>
                <a:gd name="T28" fmla="*/ 60 w 64"/>
                <a:gd name="T29" fmla="*/ 6 h 8"/>
                <a:gd name="T30" fmla="*/ 4 w 64"/>
                <a:gd name="T31" fmla="*/ 6 h 8"/>
                <a:gd name="T32" fmla="*/ 4 w 64"/>
                <a:gd name="T3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8">
                  <a:moveTo>
                    <a:pt x="4" y="7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3"/>
                    <a:pt x="62" y="4"/>
                  </a:cubicBezTo>
                  <a:cubicBezTo>
                    <a:pt x="62" y="5"/>
                    <a:pt x="61" y="6"/>
                    <a:pt x="60" y="6"/>
                  </a:cubicBezTo>
                  <a:cubicBezTo>
                    <a:pt x="4" y="6"/>
                    <a:pt x="4" y="6"/>
                    <a:pt x="4" y="6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ïṣ1íḓè"/>
            <p:cNvSpPr/>
            <p:nvPr/>
          </p:nvSpPr>
          <p:spPr bwMode="auto">
            <a:xfrm>
              <a:off x="6954838" y="1504951"/>
              <a:ext cx="223838" cy="17463"/>
            </a:xfrm>
            <a:custGeom>
              <a:avLst/>
              <a:gdLst>
                <a:gd name="T0" fmla="*/ 3 w 62"/>
                <a:gd name="T1" fmla="*/ 5 h 5"/>
                <a:gd name="T2" fmla="*/ 59 w 62"/>
                <a:gd name="T3" fmla="*/ 5 h 5"/>
                <a:gd name="T4" fmla="*/ 62 w 62"/>
                <a:gd name="T5" fmla="*/ 2 h 5"/>
                <a:gd name="T6" fmla="*/ 59 w 62"/>
                <a:gd name="T7" fmla="*/ 0 h 5"/>
                <a:gd name="T8" fmla="*/ 3 w 62"/>
                <a:gd name="T9" fmla="*/ 0 h 5"/>
                <a:gd name="T10" fmla="*/ 0 w 62"/>
                <a:gd name="T11" fmla="*/ 2 h 5"/>
                <a:gd name="T12" fmla="*/ 3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3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1" y="5"/>
                    <a:pt x="62" y="4"/>
                    <a:pt x="62" y="2"/>
                  </a:cubicBezTo>
                  <a:cubicBezTo>
                    <a:pt x="62" y="1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ïŝľîḑè"/>
            <p:cNvSpPr/>
            <p:nvPr/>
          </p:nvSpPr>
          <p:spPr bwMode="auto">
            <a:xfrm>
              <a:off x="6951663" y="1501776"/>
              <a:ext cx="231775" cy="25400"/>
            </a:xfrm>
            <a:custGeom>
              <a:avLst/>
              <a:gdLst>
                <a:gd name="T0" fmla="*/ 4 w 64"/>
                <a:gd name="T1" fmla="*/ 6 h 7"/>
                <a:gd name="T2" fmla="*/ 4 w 64"/>
                <a:gd name="T3" fmla="*/ 7 h 7"/>
                <a:gd name="T4" fmla="*/ 60 w 64"/>
                <a:gd name="T5" fmla="*/ 7 h 7"/>
                <a:gd name="T6" fmla="*/ 64 w 64"/>
                <a:gd name="T7" fmla="*/ 3 h 7"/>
                <a:gd name="T8" fmla="*/ 60 w 64"/>
                <a:gd name="T9" fmla="*/ 0 h 7"/>
                <a:gd name="T10" fmla="*/ 4 w 64"/>
                <a:gd name="T11" fmla="*/ 0 h 7"/>
                <a:gd name="T12" fmla="*/ 0 w 64"/>
                <a:gd name="T13" fmla="*/ 3 h 7"/>
                <a:gd name="T14" fmla="*/ 4 w 64"/>
                <a:gd name="T15" fmla="*/ 7 h 7"/>
                <a:gd name="T16" fmla="*/ 4 w 64"/>
                <a:gd name="T17" fmla="*/ 6 h 7"/>
                <a:gd name="T18" fmla="*/ 4 w 64"/>
                <a:gd name="T19" fmla="*/ 5 h 7"/>
                <a:gd name="T20" fmla="*/ 2 w 64"/>
                <a:gd name="T21" fmla="*/ 3 h 7"/>
                <a:gd name="T22" fmla="*/ 4 w 64"/>
                <a:gd name="T23" fmla="*/ 2 h 7"/>
                <a:gd name="T24" fmla="*/ 60 w 64"/>
                <a:gd name="T25" fmla="*/ 2 h 7"/>
                <a:gd name="T26" fmla="*/ 62 w 64"/>
                <a:gd name="T27" fmla="*/ 3 h 7"/>
                <a:gd name="T28" fmla="*/ 60 w 64"/>
                <a:gd name="T29" fmla="*/ 5 h 7"/>
                <a:gd name="T30" fmla="*/ 4 w 64"/>
                <a:gd name="T31" fmla="*/ 5 h 7"/>
                <a:gd name="T32" fmla="*/ 4 w 64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">
                  <a:moveTo>
                    <a:pt x="4" y="6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7"/>
                    <a:pt x="64" y="5"/>
                    <a:pt x="64" y="3"/>
                  </a:cubicBezTo>
                  <a:cubicBezTo>
                    <a:pt x="64" y="1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4"/>
                    <a:pt x="2" y="3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3"/>
                    <a:pt x="62" y="3"/>
                  </a:cubicBezTo>
                  <a:cubicBezTo>
                    <a:pt x="62" y="4"/>
                    <a:pt x="61" y="5"/>
                    <a:pt x="60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S1ide"/>
            <p:cNvSpPr/>
            <p:nvPr/>
          </p:nvSpPr>
          <p:spPr bwMode="auto">
            <a:xfrm>
              <a:off x="6954838" y="1576388"/>
              <a:ext cx="223838" cy="19050"/>
            </a:xfrm>
            <a:custGeom>
              <a:avLst/>
              <a:gdLst>
                <a:gd name="T0" fmla="*/ 3 w 62"/>
                <a:gd name="T1" fmla="*/ 5 h 5"/>
                <a:gd name="T2" fmla="*/ 59 w 62"/>
                <a:gd name="T3" fmla="*/ 5 h 5"/>
                <a:gd name="T4" fmla="*/ 62 w 62"/>
                <a:gd name="T5" fmla="*/ 3 h 5"/>
                <a:gd name="T6" fmla="*/ 59 w 62"/>
                <a:gd name="T7" fmla="*/ 0 h 5"/>
                <a:gd name="T8" fmla="*/ 3 w 62"/>
                <a:gd name="T9" fmla="*/ 0 h 5"/>
                <a:gd name="T10" fmla="*/ 0 w 62"/>
                <a:gd name="T11" fmla="*/ 3 h 5"/>
                <a:gd name="T12" fmla="*/ 3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3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1" y="5"/>
                    <a:pt x="62" y="4"/>
                    <a:pt x="62" y="3"/>
                  </a:cubicBezTo>
                  <a:cubicBezTo>
                    <a:pt x="62" y="1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ṡľïḍê"/>
            <p:cNvSpPr/>
            <p:nvPr/>
          </p:nvSpPr>
          <p:spPr bwMode="auto">
            <a:xfrm>
              <a:off x="6951663" y="1573213"/>
              <a:ext cx="231775" cy="25400"/>
            </a:xfrm>
            <a:custGeom>
              <a:avLst/>
              <a:gdLst>
                <a:gd name="T0" fmla="*/ 4 w 64"/>
                <a:gd name="T1" fmla="*/ 6 h 7"/>
                <a:gd name="T2" fmla="*/ 4 w 64"/>
                <a:gd name="T3" fmla="*/ 7 h 7"/>
                <a:gd name="T4" fmla="*/ 60 w 64"/>
                <a:gd name="T5" fmla="*/ 7 h 7"/>
                <a:gd name="T6" fmla="*/ 64 w 64"/>
                <a:gd name="T7" fmla="*/ 4 h 7"/>
                <a:gd name="T8" fmla="*/ 60 w 64"/>
                <a:gd name="T9" fmla="*/ 0 h 7"/>
                <a:gd name="T10" fmla="*/ 4 w 64"/>
                <a:gd name="T11" fmla="*/ 0 h 7"/>
                <a:gd name="T12" fmla="*/ 0 w 64"/>
                <a:gd name="T13" fmla="*/ 4 h 7"/>
                <a:gd name="T14" fmla="*/ 4 w 64"/>
                <a:gd name="T15" fmla="*/ 7 h 7"/>
                <a:gd name="T16" fmla="*/ 4 w 64"/>
                <a:gd name="T17" fmla="*/ 6 h 7"/>
                <a:gd name="T18" fmla="*/ 4 w 64"/>
                <a:gd name="T19" fmla="*/ 5 h 7"/>
                <a:gd name="T20" fmla="*/ 2 w 64"/>
                <a:gd name="T21" fmla="*/ 4 h 7"/>
                <a:gd name="T22" fmla="*/ 4 w 64"/>
                <a:gd name="T23" fmla="*/ 2 h 7"/>
                <a:gd name="T24" fmla="*/ 60 w 64"/>
                <a:gd name="T25" fmla="*/ 2 h 7"/>
                <a:gd name="T26" fmla="*/ 62 w 64"/>
                <a:gd name="T27" fmla="*/ 4 h 7"/>
                <a:gd name="T28" fmla="*/ 60 w 64"/>
                <a:gd name="T29" fmla="*/ 5 h 7"/>
                <a:gd name="T30" fmla="*/ 4 w 64"/>
                <a:gd name="T31" fmla="*/ 5 h 7"/>
                <a:gd name="T32" fmla="*/ 4 w 64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">
                  <a:moveTo>
                    <a:pt x="4" y="6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7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3"/>
                    <a:pt x="62" y="4"/>
                  </a:cubicBezTo>
                  <a:cubicBezTo>
                    <a:pt x="62" y="5"/>
                    <a:pt x="61" y="5"/>
                    <a:pt x="60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iṩḻíďé"/>
            <p:cNvSpPr/>
            <p:nvPr/>
          </p:nvSpPr>
          <p:spPr bwMode="auto">
            <a:xfrm>
              <a:off x="6954838" y="1652588"/>
              <a:ext cx="223838" cy="17463"/>
            </a:xfrm>
            <a:custGeom>
              <a:avLst/>
              <a:gdLst>
                <a:gd name="T0" fmla="*/ 3 w 62"/>
                <a:gd name="T1" fmla="*/ 5 h 5"/>
                <a:gd name="T2" fmla="*/ 59 w 62"/>
                <a:gd name="T3" fmla="*/ 5 h 5"/>
                <a:gd name="T4" fmla="*/ 62 w 62"/>
                <a:gd name="T5" fmla="*/ 2 h 5"/>
                <a:gd name="T6" fmla="*/ 59 w 62"/>
                <a:gd name="T7" fmla="*/ 0 h 5"/>
                <a:gd name="T8" fmla="*/ 3 w 62"/>
                <a:gd name="T9" fmla="*/ 0 h 5"/>
                <a:gd name="T10" fmla="*/ 0 w 62"/>
                <a:gd name="T11" fmla="*/ 2 h 5"/>
                <a:gd name="T12" fmla="*/ 3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3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1" y="5"/>
                    <a:pt x="62" y="4"/>
                    <a:pt x="62" y="2"/>
                  </a:cubicBezTo>
                  <a:cubicBezTo>
                    <a:pt x="62" y="1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ṩ1íḑé"/>
            <p:cNvSpPr/>
            <p:nvPr/>
          </p:nvSpPr>
          <p:spPr bwMode="auto">
            <a:xfrm>
              <a:off x="6951663" y="1649413"/>
              <a:ext cx="231775" cy="25400"/>
            </a:xfrm>
            <a:custGeom>
              <a:avLst/>
              <a:gdLst>
                <a:gd name="T0" fmla="*/ 4 w 64"/>
                <a:gd name="T1" fmla="*/ 6 h 7"/>
                <a:gd name="T2" fmla="*/ 4 w 64"/>
                <a:gd name="T3" fmla="*/ 7 h 7"/>
                <a:gd name="T4" fmla="*/ 60 w 64"/>
                <a:gd name="T5" fmla="*/ 7 h 7"/>
                <a:gd name="T6" fmla="*/ 64 w 64"/>
                <a:gd name="T7" fmla="*/ 3 h 7"/>
                <a:gd name="T8" fmla="*/ 60 w 64"/>
                <a:gd name="T9" fmla="*/ 0 h 7"/>
                <a:gd name="T10" fmla="*/ 4 w 64"/>
                <a:gd name="T11" fmla="*/ 0 h 7"/>
                <a:gd name="T12" fmla="*/ 0 w 64"/>
                <a:gd name="T13" fmla="*/ 3 h 7"/>
                <a:gd name="T14" fmla="*/ 4 w 64"/>
                <a:gd name="T15" fmla="*/ 7 h 7"/>
                <a:gd name="T16" fmla="*/ 4 w 64"/>
                <a:gd name="T17" fmla="*/ 6 h 7"/>
                <a:gd name="T18" fmla="*/ 4 w 64"/>
                <a:gd name="T19" fmla="*/ 5 h 7"/>
                <a:gd name="T20" fmla="*/ 2 w 64"/>
                <a:gd name="T21" fmla="*/ 3 h 7"/>
                <a:gd name="T22" fmla="*/ 4 w 64"/>
                <a:gd name="T23" fmla="*/ 2 h 7"/>
                <a:gd name="T24" fmla="*/ 60 w 64"/>
                <a:gd name="T25" fmla="*/ 2 h 7"/>
                <a:gd name="T26" fmla="*/ 62 w 64"/>
                <a:gd name="T27" fmla="*/ 3 h 7"/>
                <a:gd name="T28" fmla="*/ 60 w 64"/>
                <a:gd name="T29" fmla="*/ 5 h 7"/>
                <a:gd name="T30" fmla="*/ 4 w 64"/>
                <a:gd name="T31" fmla="*/ 5 h 7"/>
                <a:gd name="T32" fmla="*/ 4 w 64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">
                  <a:moveTo>
                    <a:pt x="4" y="6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7"/>
                    <a:pt x="64" y="5"/>
                    <a:pt x="64" y="3"/>
                  </a:cubicBezTo>
                  <a:cubicBezTo>
                    <a:pt x="64" y="1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4"/>
                    <a:pt x="2" y="3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2"/>
                    <a:pt x="62" y="3"/>
                  </a:cubicBezTo>
                  <a:cubicBezTo>
                    <a:pt x="62" y="4"/>
                    <a:pt x="61" y="5"/>
                    <a:pt x="60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íSlïḋê"/>
            <p:cNvSpPr/>
            <p:nvPr/>
          </p:nvSpPr>
          <p:spPr bwMode="auto">
            <a:xfrm>
              <a:off x="6954838" y="1725613"/>
              <a:ext cx="223838" cy="17463"/>
            </a:xfrm>
            <a:custGeom>
              <a:avLst/>
              <a:gdLst>
                <a:gd name="T0" fmla="*/ 3 w 62"/>
                <a:gd name="T1" fmla="*/ 5 h 5"/>
                <a:gd name="T2" fmla="*/ 59 w 62"/>
                <a:gd name="T3" fmla="*/ 5 h 5"/>
                <a:gd name="T4" fmla="*/ 62 w 62"/>
                <a:gd name="T5" fmla="*/ 3 h 5"/>
                <a:gd name="T6" fmla="*/ 59 w 62"/>
                <a:gd name="T7" fmla="*/ 0 h 5"/>
                <a:gd name="T8" fmla="*/ 3 w 62"/>
                <a:gd name="T9" fmla="*/ 0 h 5"/>
                <a:gd name="T10" fmla="*/ 0 w 62"/>
                <a:gd name="T11" fmla="*/ 3 h 5"/>
                <a:gd name="T12" fmla="*/ 3 w 6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">
                  <a:moveTo>
                    <a:pt x="3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61" y="5"/>
                    <a:pt x="62" y="4"/>
                    <a:pt x="62" y="3"/>
                  </a:cubicBezTo>
                  <a:cubicBezTo>
                    <a:pt x="62" y="1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î$ľîḑe"/>
            <p:cNvSpPr/>
            <p:nvPr/>
          </p:nvSpPr>
          <p:spPr bwMode="auto">
            <a:xfrm>
              <a:off x="6951663" y="1720851"/>
              <a:ext cx="231775" cy="25400"/>
            </a:xfrm>
            <a:custGeom>
              <a:avLst/>
              <a:gdLst>
                <a:gd name="T0" fmla="*/ 4 w 64"/>
                <a:gd name="T1" fmla="*/ 6 h 7"/>
                <a:gd name="T2" fmla="*/ 4 w 64"/>
                <a:gd name="T3" fmla="*/ 7 h 7"/>
                <a:gd name="T4" fmla="*/ 60 w 64"/>
                <a:gd name="T5" fmla="*/ 7 h 7"/>
                <a:gd name="T6" fmla="*/ 64 w 64"/>
                <a:gd name="T7" fmla="*/ 4 h 7"/>
                <a:gd name="T8" fmla="*/ 60 w 64"/>
                <a:gd name="T9" fmla="*/ 0 h 7"/>
                <a:gd name="T10" fmla="*/ 4 w 64"/>
                <a:gd name="T11" fmla="*/ 0 h 7"/>
                <a:gd name="T12" fmla="*/ 0 w 64"/>
                <a:gd name="T13" fmla="*/ 4 h 7"/>
                <a:gd name="T14" fmla="*/ 4 w 64"/>
                <a:gd name="T15" fmla="*/ 7 h 7"/>
                <a:gd name="T16" fmla="*/ 4 w 64"/>
                <a:gd name="T17" fmla="*/ 6 h 7"/>
                <a:gd name="T18" fmla="*/ 4 w 64"/>
                <a:gd name="T19" fmla="*/ 5 h 7"/>
                <a:gd name="T20" fmla="*/ 2 w 64"/>
                <a:gd name="T21" fmla="*/ 4 h 7"/>
                <a:gd name="T22" fmla="*/ 4 w 64"/>
                <a:gd name="T23" fmla="*/ 2 h 7"/>
                <a:gd name="T24" fmla="*/ 60 w 64"/>
                <a:gd name="T25" fmla="*/ 2 h 7"/>
                <a:gd name="T26" fmla="*/ 62 w 64"/>
                <a:gd name="T27" fmla="*/ 4 h 7"/>
                <a:gd name="T28" fmla="*/ 60 w 64"/>
                <a:gd name="T29" fmla="*/ 5 h 7"/>
                <a:gd name="T30" fmla="*/ 4 w 64"/>
                <a:gd name="T31" fmla="*/ 5 h 7"/>
                <a:gd name="T32" fmla="*/ 4 w 64"/>
                <a:gd name="T3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">
                  <a:moveTo>
                    <a:pt x="4" y="6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7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2"/>
                    <a:pt x="62" y="3"/>
                    <a:pt x="62" y="4"/>
                  </a:cubicBezTo>
                  <a:cubicBezTo>
                    <a:pt x="62" y="5"/>
                    <a:pt x="61" y="5"/>
                    <a:pt x="60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ïśḻîḋè"/>
            <p:cNvSpPr/>
            <p:nvPr/>
          </p:nvSpPr>
          <p:spPr bwMode="auto">
            <a:xfrm>
              <a:off x="3489325" y="4252913"/>
              <a:ext cx="942975" cy="58738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íşlíḋè"/>
            <p:cNvSpPr/>
            <p:nvPr/>
          </p:nvSpPr>
          <p:spPr bwMode="auto">
            <a:xfrm>
              <a:off x="4416425" y="4241801"/>
              <a:ext cx="2427288" cy="79375"/>
            </a:xfrm>
            <a:custGeom>
              <a:avLst/>
              <a:gdLst>
                <a:gd name="T0" fmla="*/ 122 w 672"/>
                <a:gd name="T1" fmla="*/ 1 h 22"/>
                <a:gd name="T2" fmla="*/ 0 w 672"/>
                <a:gd name="T3" fmla="*/ 3 h 22"/>
                <a:gd name="T4" fmla="*/ 4 w 672"/>
                <a:gd name="T5" fmla="*/ 9 h 22"/>
                <a:gd name="T6" fmla="*/ 23 w 672"/>
                <a:gd name="T7" fmla="*/ 7 h 22"/>
                <a:gd name="T8" fmla="*/ 83 w 672"/>
                <a:gd name="T9" fmla="*/ 21 h 22"/>
                <a:gd name="T10" fmla="*/ 137 w 672"/>
                <a:gd name="T11" fmla="*/ 21 h 22"/>
                <a:gd name="T12" fmla="*/ 122 w 672"/>
                <a:gd name="T13" fmla="*/ 1 h 22"/>
                <a:gd name="T14" fmla="*/ 636 w 672"/>
                <a:gd name="T15" fmla="*/ 0 h 22"/>
                <a:gd name="T16" fmla="*/ 628 w 672"/>
                <a:gd name="T17" fmla="*/ 22 h 22"/>
                <a:gd name="T18" fmla="*/ 672 w 672"/>
                <a:gd name="T19" fmla="*/ 22 h 22"/>
                <a:gd name="T20" fmla="*/ 665 w 672"/>
                <a:gd name="T21" fmla="*/ 10 h 22"/>
                <a:gd name="T22" fmla="*/ 661 w 672"/>
                <a:gd name="T23" fmla="*/ 1 h 22"/>
                <a:gd name="T24" fmla="*/ 636 w 672"/>
                <a:gd name="T25" fmla="*/ 0 h 22"/>
                <a:gd name="T26" fmla="*/ 311 w 672"/>
                <a:gd name="T27" fmla="*/ 0 h 22"/>
                <a:gd name="T28" fmla="*/ 146 w 672"/>
                <a:gd name="T29" fmla="*/ 1 h 22"/>
                <a:gd name="T30" fmla="*/ 163 w 672"/>
                <a:gd name="T31" fmla="*/ 21 h 22"/>
                <a:gd name="T32" fmla="*/ 318 w 672"/>
                <a:gd name="T33" fmla="*/ 22 h 22"/>
                <a:gd name="T34" fmla="*/ 311 w 672"/>
                <a:gd name="T35" fmla="*/ 0 h 22"/>
                <a:gd name="T36" fmla="*/ 481 w 672"/>
                <a:gd name="T37" fmla="*/ 0 h 22"/>
                <a:gd name="T38" fmla="*/ 481 w 672"/>
                <a:gd name="T39" fmla="*/ 22 h 22"/>
                <a:gd name="T40" fmla="*/ 607 w 672"/>
                <a:gd name="T41" fmla="*/ 22 h 22"/>
                <a:gd name="T42" fmla="*/ 615 w 672"/>
                <a:gd name="T43" fmla="*/ 0 h 22"/>
                <a:gd name="T44" fmla="*/ 481 w 672"/>
                <a:gd name="T45" fmla="*/ 0 h 22"/>
                <a:gd name="T46" fmla="*/ 461 w 672"/>
                <a:gd name="T47" fmla="*/ 0 h 22"/>
                <a:gd name="T48" fmla="*/ 332 w 672"/>
                <a:gd name="T49" fmla="*/ 0 h 22"/>
                <a:gd name="T50" fmla="*/ 339 w 672"/>
                <a:gd name="T51" fmla="*/ 22 h 22"/>
                <a:gd name="T52" fmla="*/ 461 w 672"/>
                <a:gd name="T53" fmla="*/ 22 h 22"/>
                <a:gd name="T54" fmla="*/ 461 w 672"/>
                <a:gd name="T5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2" h="22">
                  <a:moveTo>
                    <a:pt x="122" y="1"/>
                  </a:moveTo>
                  <a:cubicBezTo>
                    <a:pt x="78" y="2"/>
                    <a:pt x="38" y="2"/>
                    <a:pt x="0" y="3"/>
                  </a:cubicBezTo>
                  <a:cubicBezTo>
                    <a:pt x="2" y="5"/>
                    <a:pt x="3" y="7"/>
                    <a:pt x="4" y="9"/>
                  </a:cubicBezTo>
                  <a:cubicBezTo>
                    <a:pt x="10" y="8"/>
                    <a:pt x="17" y="7"/>
                    <a:pt x="23" y="7"/>
                  </a:cubicBezTo>
                  <a:cubicBezTo>
                    <a:pt x="44" y="7"/>
                    <a:pt x="65" y="12"/>
                    <a:pt x="83" y="21"/>
                  </a:cubicBezTo>
                  <a:cubicBezTo>
                    <a:pt x="101" y="21"/>
                    <a:pt x="118" y="21"/>
                    <a:pt x="137" y="21"/>
                  </a:cubicBezTo>
                  <a:cubicBezTo>
                    <a:pt x="131" y="15"/>
                    <a:pt x="126" y="8"/>
                    <a:pt x="122" y="1"/>
                  </a:cubicBezTo>
                  <a:moveTo>
                    <a:pt x="636" y="0"/>
                  </a:moveTo>
                  <a:cubicBezTo>
                    <a:pt x="633" y="8"/>
                    <a:pt x="631" y="15"/>
                    <a:pt x="628" y="22"/>
                  </a:cubicBezTo>
                  <a:cubicBezTo>
                    <a:pt x="643" y="22"/>
                    <a:pt x="657" y="22"/>
                    <a:pt x="672" y="22"/>
                  </a:cubicBezTo>
                  <a:cubicBezTo>
                    <a:pt x="665" y="10"/>
                    <a:pt x="665" y="10"/>
                    <a:pt x="665" y="10"/>
                  </a:cubicBezTo>
                  <a:cubicBezTo>
                    <a:pt x="663" y="7"/>
                    <a:pt x="662" y="4"/>
                    <a:pt x="661" y="1"/>
                  </a:cubicBezTo>
                  <a:cubicBezTo>
                    <a:pt x="653" y="0"/>
                    <a:pt x="644" y="0"/>
                    <a:pt x="636" y="0"/>
                  </a:cubicBezTo>
                  <a:moveTo>
                    <a:pt x="311" y="0"/>
                  </a:moveTo>
                  <a:cubicBezTo>
                    <a:pt x="253" y="1"/>
                    <a:pt x="198" y="1"/>
                    <a:pt x="146" y="1"/>
                  </a:cubicBezTo>
                  <a:cubicBezTo>
                    <a:pt x="151" y="8"/>
                    <a:pt x="157" y="15"/>
                    <a:pt x="163" y="21"/>
                  </a:cubicBezTo>
                  <a:cubicBezTo>
                    <a:pt x="212" y="22"/>
                    <a:pt x="264" y="22"/>
                    <a:pt x="318" y="22"/>
                  </a:cubicBezTo>
                  <a:cubicBezTo>
                    <a:pt x="316" y="15"/>
                    <a:pt x="313" y="8"/>
                    <a:pt x="311" y="0"/>
                  </a:cubicBezTo>
                  <a:moveTo>
                    <a:pt x="481" y="0"/>
                  </a:moveTo>
                  <a:cubicBezTo>
                    <a:pt x="481" y="22"/>
                    <a:pt x="481" y="22"/>
                    <a:pt x="481" y="22"/>
                  </a:cubicBezTo>
                  <a:cubicBezTo>
                    <a:pt x="524" y="22"/>
                    <a:pt x="566" y="22"/>
                    <a:pt x="607" y="22"/>
                  </a:cubicBezTo>
                  <a:cubicBezTo>
                    <a:pt x="610" y="15"/>
                    <a:pt x="613" y="8"/>
                    <a:pt x="615" y="0"/>
                  </a:cubicBezTo>
                  <a:cubicBezTo>
                    <a:pt x="572" y="0"/>
                    <a:pt x="527" y="0"/>
                    <a:pt x="481" y="0"/>
                  </a:cubicBezTo>
                  <a:moveTo>
                    <a:pt x="461" y="0"/>
                  </a:moveTo>
                  <a:cubicBezTo>
                    <a:pt x="417" y="0"/>
                    <a:pt x="374" y="0"/>
                    <a:pt x="332" y="0"/>
                  </a:cubicBezTo>
                  <a:cubicBezTo>
                    <a:pt x="334" y="8"/>
                    <a:pt x="337" y="15"/>
                    <a:pt x="339" y="22"/>
                  </a:cubicBezTo>
                  <a:cubicBezTo>
                    <a:pt x="379" y="22"/>
                    <a:pt x="420" y="22"/>
                    <a:pt x="461" y="22"/>
                  </a:cubicBezTo>
                  <a:cubicBezTo>
                    <a:pt x="461" y="0"/>
                    <a:pt x="461" y="0"/>
                    <a:pt x="461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íṩḷîḓe"/>
            <p:cNvSpPr/>
            <p:nvPr/>
          </p:nvSpPr>
          <p:spPr bwMode="auto">
            <a:xfrm>
              <a:off x="4857750" y="4241801"/>
              <a:ext cx="1855788" cy="79375"/>
            </a:xfrm>
            <a:custGeom>
              <a:avLst/>
              <a:gdLst>
                <a:gd name="T0" fmla="*/ 24 w 514"/>
                <a:gd name="T1" fmla="*/ 1 h 22"/>
                <a:gd name="T2" fmla="*/ 0 w 514"/>
                <a:gd name="T3" fmla="*/ 1 h 22"/>
                <a:gd name="T4" fmla="*/ 15 w 514"/>
                <a:gd name="T5" fmla="*/ 21 h 22"/>
                <a:gd name="T6" fmla="*/ 41 w 514"/>
                <a:gd name="T7" fmla="*/ 21 h 22"/>
                <a:gd name="T8" fmla="*/ 24 w 514"/>
                <a:gd name="T9" fmla="*/ 1 h 22"/>
                <a:gd name="T10" fmla="*/ 493 w 514"/>
                <a:gd name="T11" fmla="*/ 0 h 22"/>
                <a:gd name="T12" fmla="*/ 485 w 514"/>
                <a:gd name="T13" fmla="*/ 22 h 22"/>
                <a:gd name="T14" fmla="*/ 506 w 514"/>
                <a:gd name="T15" fmla="*/ 22 h 22"/>
                <a:gd name="T16" fmla="*/ 514 w 514"/>
                <a:gd name="T17" fmla="*/ 0 h 22"/>
                <a:gd name="T18" fmla="*/ 493 w 514"/>
                <a:gd name="T19" fmla="*/ 0 h 22"/>
                <a:gd name="T20" fmla="*/ 210 w 514"/>
                <a:gd name="T21" fmla="*/ 0 h 22"/>
                <a:gd name="T22" fmla="*/ 189 w 514"/>
                <a:gd name="T23" fmla="*/ 0 h 22"/>
                <a:gd name="T24" fmla="*/ 196 w 514"/>
                <a:gd name="T25" fmla="*/ 22 h 22"/>
                <a:gd name="T26" fmla="*/ 217 w 514"/>
                <a:gd name="T27" fmla="*/ 22 h 22"/>
                <a:gd name="T28" fmla="*/ 210 w 514"/>
                <a:gd name="T29" fmla="*/ 0 h 22"/>
                <a:gd name="T30" fmla="*/ 340 w 514"/>
                <a:gd name="T31" fmla="*/ 0 h 22"/>
                <a:gd name="T32" fmla="*/ 339 w 514"/>
                <a:gd name="T33" fmla="*/ 0 h 22"/>
                <a:gd name="T34" fmla="*/ 339 w 514"/>
                <a:gd name="T35" fmla="*/ 22 h 22"/>
                <a:gd name="T36" fmla="*/ 340 w 514"/>
                <a:gd name="T37" fmla="*/ 22 h 22"/>
                <a:gd name="T38" fmla="*/ 359 w 514"/>
                <a:gd name="T39" fmla="*/ 22 h 22"/>
                <a:gd name="T40" fmla="*/ 359 w 514"/>
                <a:gd name="T41" fmla="*/ 0 h 22"/>
                <a:gd name="T42" fmla="*/ 340 w 514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4" h="22">
                  <a:moveTo>
                    <a:pt x="24" y="1"/>
                  </a:moveTo>
                  <a:cubicBezTo>
                    <a:pt x="16" y="1"/>
                    <a:pt x="8" y="1"/>
                    <a:pt x="0" y="1"/>
                  </a:cubicBezTo>
                  <a:cubicBezTo>
                    <a:pt x="4" y="8"/>
                    <a:pt x="9" y="15"/>
                    <a:pt x="15" y="21"/>
                  </a:cubicBezTo>
                  <a:cubicBezTo>
                    <a:pt x="23" y="21"/>
                    <a:pt x="32" y="21"/>
                    <a:pt x="41" y="21"/>
                  </a:cubicBezTo>
                  <a:cubicBezTo>
                    <a:pt x="35" y="15"/>
                    <a:pt x="29" y="8"/>
                    <a:pt x="24" y="1"/>
                  </a:cubicBezTo>
                  <a:moveTo>
                    <a:pt x="493" y="0"/>
                  </a:moveTo>
                  <a:cubicBezTo>
                    <a:pt x="491" y="8"/>
                    <a:pt x="488" y="15"/>
                    <a:pt x="485" y="22"/>
                  </a:cubicBezTo>
                  <a:cubicBezTo>
                    <a:pt x="492" y="22"/>
                    <a:pt x="499" y="22"/>
                    <a:pt x="506" y="22"/>
                  </a:cubicBezTo>
                  <a:cubicBezTo>
                    <a:pt x="509" y="15"/>
                    <a:pt x="511" y="8"/>
                    <a:pt x="514" y="0"/>
                  </a:cubicBezTo>
                  <a:cubicBezTo>
                    <a:pt x="507" y="0"/>
                    <a:pt x="500" y="0"/>
                    <a:pt x="493" y="0"/>
                  </a:cubicBezTo>
                  <a:moveTo>
                    <a:pt x="210" y="0"/>
                  </a:moveTo>
                  <a:cubicBezTo>
                    <a:pt x="203" y="0"/>
                    <a:pt x="196" y="0"/>
                    <a:pt x="189" y="0"/>
                  </a:cubicBezTo>
                  <a:cubicBezTo>
                    <a:pt x="191" y="8"/>
                    <a:pt x="194" y="15"/>
                    <a:pt x="196" y="22"/>
                  </a:cubicBezTo>
                  <a:cubicBezTo>
                    <a:pt x="203" y="22"/>
                    <a:pt x="210" y="22"/>
                    <a:pt x="217" y="22"/>
                  </a:cubicBezTo>
                  <a:cubicBezTo>
                    <a:pt x="215" y="15"/>
                    <a:pt x="212" y="8"/>
                    <a:pt x="210" y="0"/>
                  </a:cubicBezTo>
                  <a:moveTo>
                    <a:pt x="340" y="0"/>
                  </a:moveTo>
                  <a:cubicBezTo>
                    <a:pt x="340" y="0"/>
                    <a:pt x="340" y="0"/>
                    <a:pt x="339" y="0"/>
                  </a:cubicBezTo>
                  <a:cubicBezTo>
                    <a:pt x="339" y="22"/>
                    <a:pt x="339" y="22"/>
                    <a:pt x="339" y="22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47" y="22"/>
                    <a:pt x="353" y="22"/>
                    <a:pt x="359" y="2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3" y="0"/>
                    <a:pt x="347" y="0"/>
                    <a:pt x="340" y="0"/>
                  </a:cubicBezTo>
                </a:path>
              </a:pathLst>
            </a:custGeom>
            <a:solidFill>
              <a:srgbClr val="C7C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iṩļíďe"/>
            <p:cNvSpPr/>
            <p:nvPr/>
          </p:nvSpPr>
          <p:spPr bwMode="auto">
            <a:xfrm>
              <a:off x="6824663" y="4246563"/>
              <a:ext cx="160338" cy="74613"/>
            </a:xfrm>
            <a:custGeom>
              <a:avLst/>
              <a:gdLst>
                <a:gd name="T0" fmla="*/ 13 w 44"/>
                <a:gd name="T1" fmla="*/ 0 h 21"/>
                <a:gd name="T2" fmla="*/ 22 w 44"/>
                <a:gd name="T3" fmla="*/ 5 h 21"/>
                <a:gd name="T4" fmla="*/ 31 w 44"/>
                <a:gd name="T5" fmla="*/ 0 h 21"/>
                <a:gd name="T6" fmla="*/ 13 w 44"/>
                <a:gd name="T7" fmla="*/ 0 h 21"/>
                <a:gd name="T8" fmla="*/ 0 w 44"/>
                <a:gd name="T9" fmla="*/ 0 h 21"/>
                <a:gd name="T10" fmla="*/ 3 w 44"/>
                <a:gd name="T11" fmla="*/ 6 h 21"/>
                <a:gd name="T12" fmla="*/ 12 w 44"/>
                <a:gd name="T13" fmla="*/ 21 h 21"/>
                <a:gd name="T14" fmla="*/ 33 w 44"/>
                <a:gd name="T15" fmla="*/ 21 h 21"/>
                <a:gd name="T16" fmla="*/ 42 w 44"/>
                <a:gd name="T17" fmla="*/ 6 h 21"/>
                <a:gd name="T18" fmla="*/ 44 w 44"/>
                <a:gd name="T19" fmla="*/ 0 h 21"/>
                <a:gd name="T20" fmla="*/ 38 w 44"/>
                <a:gd name="T21" fmla="*/ 0 h 21"/>
                <a:gd name="T22" fmla="*/ 22 w 44"/>
                <a:gd name="T23" fmla="*/ 11 h 21"/>
                <a:gd name="T24" fmla="*/ 6 w 44"/>
                <a:gd name="T25" fmla="*/ 0 h 21"/>
                <a:gd name="T26" fmla="*/ 0 w 44"/>
                <a:gd name="T2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21">
                  <a:moveTo>
                    <a:pt x="13" y="0"/>
                  </a:moveTo>
                  <a:cubicBezTo>
                    <a:pt x="15" y="3"/>
                    <a:pt x="18" y="5"/>
                    <a:pt x="22" y="5"/>
                  </a:cubicBezTo>
                  <a:cubicBezTo>
                    <a:pt x="26" y="5"/>
                    <a:pt x="29" y="3"/>
                    <a:pt x="31" y="0"/>
                  </a:cubicBezTo>
                  <a:cubicBezTo>
                    <a:pt x="25" y="0"/>
                    <a:pt x="19" y="0"/>
                    <a:pt x="13" y="0"/>
                  </a:cubicBezTo>
                  <a:moveTo>
                    <a:pt x="0" y="0"/>
                  </a:moveTo>
                  <a:cubicBezTo>
                    <a:pt x="0" y="2"/>
                    <a:pt x="1" y="4"/>
                    <a:pt x="3" y="6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9" y="21"/>
                    <a:pt x="26" y="21"/>
                    <a:pt x="33" y="2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3" y="4"/>
                    <a:pt x="44" y="2"/>
                    <a:pt x="44" y="0"/>
                  </a:cubicBezTo>
                  <a:cubicBezTo>
                    <a:pt x="42" y="0"/>
                    <a:pt x="40" y="0"/>
                    <a:pt x="38" y="0"/>
                  </a:cubicBezTo>
                  <a:cubicBezTo>
                    <a:pt x="35" y="6"/>
                    <a:pt x="29" y="11"/>
                    <a:pt x="22" y="11"/>
                  </a:cubicBezTo>
                  <a:cubicBezTo>
                    <a:pt x="15" y="11"/>
                    <a:pt x="9" y="6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ïṡ1îdè"/>
            <p:cNvSpPr/>
            <p:nvPr/>
          </p:nvSpPr>
          <p:spPr bwMode="auto">
            <a:xfrm>
              <a:off x="7789863" y="4252913"/>
              <a:ext cx="895350" cy="61913"/>
            </a:xfrm>
            <a:custGeom>
              <a:avLst/>
              <a:gdLst>
                <a:gd name="T0" fmla="*/ 67 w 248"/>
                <a:gd name="T1" fmla="*/ 1 h 17"/>
                <a:gd name="T2" fmla="*/ 67 w 248"/>
                <a:gd name="T3" fmla="*/ 2 h 17"/>
                <a:gd name="T4" fmla="*/ 60 w 248"/>
                <a:gd name="T5" fmla="*/ 16 h 17"/>
                <a:gd name="T6" fmla="*/ 248 w 248"/>
                <a:gd name="T7" fmla="*/ 8 h 17"/>
                <a:gd name="T8" fmla="*/ 67 w 248"/>
                <a:gd name="T9" fmla="*/ 1 h 17"/>
                <a:gd name="T10" fmla="*/ 9 w 248"/>
                <a:gd name="T11" fmla="*/ 0 h 17"/>
                <a:gd name="T12" fmla="*/ 0 w 248"/>
                <a:gd name="T13" fmla="*/ 17 h 17"/>
                <a:gd name="T14" fmla="*/ 50 w 248"/>
                <a:gd name="T15" fmla="*/ 16 h 17"/>
                <a:gd name="T16" fmla="*/ 50 w 248"/>
                <a:gd name="T17" fmla="*/ 15 h 17"/>
                <a:gd name="T18" fmla="*/ 58 w 248"/>
                <a:gd name="T19" fmla="*/ 1 h 17"/>
                <a:gd name="T20" fmla="*/ 9 w 248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17">
                  <a:moveTo>
                    <a:pt x="67" y="1"/>
                  </a:moveTo>
                  <a:cubicBezTo>
                    <a:pt x="67" y="1"/>
                    <a:pt x="67" y="1"/>
                    <a:pt x="67" y="2"/>
                  </a:cubicBezTo>
                  <a:cubicBezTo>
                    <a:pt x="65" y="6"/>
                    <a:pt x="62" y="11"/>
                    <a:pt x="60" y="16"/>
                  </a:cubicBezTo>
                  <a:cubicBezTo>
                    <a:pt x="177" y="14"/>
                    <a:pt x="248" y="11"/>
                    <a:pt x="248" y="8"/>
                  </a:cubicBezTo>
                  <a:cubicBezTo>
                    <a:pt x="248" y="5"/>
                    <a:pt x="180" y="3"/>
                    <a:pt x="67" y="1"/>
                  </a:cubicBezTo>
                  <a:moveTo>
                    <a:pt x="9" y="0"/>
                  </a:moveTo>
                  <a:cubicBezTo>
                    <a:pt x="7" y="6"/>
                    <a:pt x="4" y="11"/>
                    <a:pt x="0" y="17"/>
                  </a:cubicBezTo>
                  <a:cubicBezTo>
                    <a:pt x="18" y="16"/>
                    <a:pt x="34" y="16"/>
                    <a:pt x="50" y="16"/>
                  </a:cubicBezTo>
                  <a:cubicBezTo>
                    <a:pt x="50" y="16"/>
                    <a:pt x="50" y="15"/>
                    <a:pt x="50" y="15"/>
                  </a:cubicBezTo>
                  <a:cubicBezTo>
                    <a:pt x="53" y="10"/>
                    <a:pt x="55" y="6"/>
                    <a:pt x="58" y="1"/>
                  </a:cubicBezTo>
                  <a:cubicBezTo>
                    <a:pt x="42" y="0"/>
                    <a:pt x="26" y="0"/>
                    <a:pt x="9" y="0"/>
                  </a:cubicBezTo>
                </a:path>
              </a:pathLst>
            </a:custGeom>
            <a:solidFill>
              <a:srgbClr val="E1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ṩḷïḑé"/>
            <p:cNvSpPr/>
            <p:nvPr/>
          </p:nvSpPr>
          <p:spPr bwMode="auto">
            <a:xfrm>
              <a:off x="6969125" y="4246563"/>
              <a:ext cx="852488" cy="74613"/>
            </a:xfrm>
            <a:custGeom>
              <a:avLst/>
              <a:gdLst>
                <a:gd name="T0" fmla="*/ 118 w 236"/>
                <a:gd name="T1" fmla="*/ 1 h 21"/>
                <a:gd name="T2" fmla="*/ 103 w 236"/>
                <a:gd name="T3" fmla="*/ 20 h 21"/>
                <a:gd name="T4" fmla="*/ 227 w 236"/>
                <a:gd name="T5" fmla="*/ 19 h 21"/>
                <a:gd name="T6" fmla="*/ 236 w 236"/>
                <a:gd name="T7" fmla="*/ 2 h 21"/>
                <a:gd name="T8" fmla="*/ 118 w 236"/>
                <a:gd name="T9" fmla="*/ 1 h 21"/>
                <a:gd name="T10" fmla="*/ 10 w 236"/>
                <a:gd name="T11" fmla="*/ 0 h 21"/>
                <a:gd name="T12" fmla="*/ 7 w 236"/>
                <a:gd name="T13" fmla="*/ 9 h 21"/>
                <a:gd name="T14" fmla="*/ 0 w 236"/>
                <a:gd name="T15" fmla="*/ 21 h 21"/>
                <a:gd name="T16" fmla="*/ 77 w 236"/>
                <a:gd name="T17" fmla="*/ 20 h 21"/>
                <a:gd name="T18" fmla="*/ 93 w 236"/>
                <a:gd name="T19" fmla="*/ 0 h 21"/>
                <a:gd name="T20" fmla="*/ 10 w 236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1">
                  <a:moveTo>
                    <a:pt x="118" y="1"/>
                  </a:moveTo>
                  <a:cubicBezTo>
                    <a:pt x="113" y="7"/>
                    <a:pt x="108" y="14"/>
                    <a:pt x="103" y="20"/>
                  </a:cubicBezTo>
                  <a:cubicBezTo>
                    <a:pt x="148" y="20"/>
                    <a:pt x="189" y="19"/>
                    <a:pt x="227" y="19"/>
                  </a:cubicBezTo>
                  <a:cubicBezTo>
                    <a:pt x="231" y="13"/>
                    <a:pt x="234" y="8"/>
                    <a:pt x="236" y="2"/>
                  </a:cubicBezTo>
                  <a:cubicBezTo>
                    <a:pt x="200" y="1"/>
                    <a:pt x="160" y="1"/>
                    <a:pt x="118" y="1"/>
                  </a:cubicBezTo>
                  <a:moveTo>
                    <a:pt x="10" y="0"/>
                  </a:moveTo>
                  <a:cubicBezTo>
                    <a:pt x="10" y="3"/>
                    <a:pt x="8" y="6"/>
                    <a:pt x="7" y="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6" y="21"/>
                    <a:pt x="52" y="20"/>
                    <a:pt x="77" y="20"/>
                  </a:cubicBezTo>
                  <a:cubicBezTo>
                    <a:pt x="83" y="14"/>
                    <a:pt x="88" y="7"/>
                    <a:pt x="93" y="0"/>
                  </a:cubicBezTo>
                  <a:cubicBezTo>
                    <a:pt x="67" y="0"/>
                    <a:pt x="39" y="0"/>
                    <a:pt x="10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ïślîdé"/>
            <p:cNvSpPr/>
            <p:nvPr/>
          </p:nvSpPr>
          <p:spPr bwMode="auto">
            <a:xfrm>
              <a:off x="7248525" y="4246563"/>
              <a:ext cx="147638" cy="71438"/>
            </a:xfrm>
            <a:custGeom>
              <a:avLst/>
              <a:gdLst>
                <a:gd name="T0" fmla="*/ 16 w 41"/>
                <a:gd name="T1" fmla="*/ 0 h 20"/>
                <a:gd name="T2" fmla="*/ 0 w 41"/>
                <a:gd name="T3" fmla="*/ 20 h 20"/>
                <a:gd name="T4" fmla="*/ 26 w 41"/>
                <a:gd name="T5" fmla="*/ 20 h 20"/>
                <a:gd name="T6" fmla="*/ 41 w 41"/>
                <a:gd name="T7" fmla="*/ 1 h 20"/>
                <a:gd name="T8" fmla="*/ 16 w 4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0">
                  <a:moveTo>
                    <a:pt x="16" y="0"/>
                  </a:moveTo>
                  <a:cubicBezTo>
                    <a:pt x="11" y="7"/>
                    <a:pt x="6" y="14"/>
                    <a:pt x="0" y="20"/>
                  </a:cubicBezTo>
                  <a:cubicBezTo>
                    <a:pt x="9" y="20"/>
                    <a:pt x="18" y="20"/>
                    <a:pt x="26" y="20"/>
                  </a:cubicBezTo>
                  <a:cubicBezTo>
                    <a:pt x="31" y="14"/>
                    <a:pt x="36" y="7"/>
                    <a:pt x="41" y="1"/>
                  </a:cubicBezTo>
                  <a:cubicBezTo>
                    <a:pt x="33" y="1"/>
                    <a:pt x="25" y="0"/>
                    <a:pt x="16" y="0"/>
                  </a:cubicBezTo>
                </a:path>
              </a:pathLst>
            </a:custGeom>
            <a:solidFill>
              <a:srgbClr val="C7C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íşḷïḍê"/>
            <p:cNvSpPr/>
            <p:nvPr/>
          </p:nvSpPr>
          <p:spPr bwMode="auto">
            <a:xfrm>
              <a:off x="7969250" y="4256088"/>
              <a:ext cx="61913" cy="55563"/>
            </a:xfrm>
            <a:custGeom>
              <a:avLst/>
              <a:gdLst>
                <a:gd name="T0" fmla="*/ 8 w 17"/>
                <a:gd name="T1" fmla="*/ 0 h 15"/>
                <a:gd name="T2" fmla="*/ 0 w 17"/>
                <a:gd name="T3" fmla="*/ 14 h 15"/>
                <a:gd name="T4" fmla="*/ 0 w 17"/>
                <a:gd name="T5" fmla="*/ 15 h 15"/>
                <a:gd name="T6" fmla="*/ 10 w 17"/>
                <a:gd name="T7" fmla="*/ 15 h 15"/>
                <a:gd name="T8" fmla="*/ 17 w 17"/>
                <a:gd name="T9" fmla="*/ 1 h 15"/>
                <a:gd name="T10" fmla="*/ 17 w 17"/>
                <a:gd name="T11" fmla="*/ 0 h 15"/>
                <a:gd name="T12" fmla="*/ 8 w 17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cubicBezTo>
                    <a:pt x="5" y="5"/>
                    <a:pt x="3" y="9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3" y="15"/>
                    <a:pt x="7" y="15"/>
                    <a:pt x="10" y="15"/>
                  </a:cubicBezTo>
                  <a:cubicBezTo>
                    <a:pt x="12" y="10"/>
                    <a:pt x="15" y="5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0"/>
                    <a:pt x="8" y="0"/>
                  </a:cubicBezTo>
                </a:path>
              </a:pathLst>
            </a:custGeom>
            <a:solidFill>
              <a:srgbClr val="262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işľiḑe"/>
            <p:cNvSpPr/>
            <p:nvPr/>
          </p:nvSpPr>
          <p:spPr bwMode="auto">
            <a:xfrm>
              <a:off x="6804025" y="4246563"/>
              <a:ext cx="201613" cy="74613"/>
            </a:xfrm>
            <a:custGeom>
              <a:avLst/>
              <a:gdLst>
                <a:gd name="T0" fmla="*/ 50 w 56"/>
                <a:gd name="T1" fmla="*/ 0 h 21"/>
                <a:gd name="T2" fmla="*/ 48 w 56"/>
                <a:gd name="T3" fmla="*/ 6 h 21"/>
                <a:gd name="T4" fmla="*/ 39 w 56"/>
                <a:gd name="T5" fmla="*/ 21 h 21"/>
                <a:gd name="T6" fmla="*/ 46 w 56"/>
                <a:gd name="T7" fmla="*/ 21 h 21"/>
                <a:gd name="T8" fmla="*/ 53 w 56"/>
                <a:gd name="T9" fmla="*/ 9 h 21"/>
                <a:gd name="T10" fmla="*/ 56 w 56"/>
                <a:gd name="T11" fmla="*/ 0 h 21"/>
                <a:gd name="T12" fmla="*/ 50 w 56"/>
                <a:gd name="T13" fmla="*/ 0 h 21"/>
                <a:gd name="T14" fmla="*/ 0 w 56"/>
                <a:gd name="T15" fmla="*/ 0 h 21"/>
                <a:gd name="T16" fmla="*/ 4 w 56"/>
                <a:gd name="T17" fmla="*/ 9 h 21"/>
                <a:gd name="T18" fmla="*/ 11 w 56"/>
                <a:gd name="T19" fmla="*/ 21 h 21"/>
                <a:gd name="T20" fmla="*/ 18 w 56"/>
                <a:gd name="T21" fmla="*/ 21 h 21"/>
                <a:gd name="T22" fmla="*/ 9 w 56"/>
                <a:gd name="T23" fmla="*/ 6 h 21"/>
                <a:gd name="T24" fmla="*/ 6 w 56"/>
                <a:gd name="T25" fmla="*/ 0 h 21"/>
                <a:gd name="T26" fmla="*/ 0 w 56"/>
                <a:gd name="T2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1">
                  <a:moveTo>
                    <a:pt x="50" y="0"/>
                  </a:moveTo>
                  <a:cubicBezTo>
                    <a:pt x="50" y="2"/>
                    <a:pt x="49" y="4"/>
                    <a:pt x="48" y="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1" y="21"/>
                    <a:pt x="43" y="21"/>
                    <a:pt x="46" y="21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4" y="6"/>
                    <a:pt x="56" y="3"/>
                    <a:pt x="56" y="0"/>
                  </a:cubicBezTo>
                  <a:cubicBezTo>
                    <a:pt x="54" y="0"/>
                    <a:pt x="52" y="0"/>
                    <a:pt x="50" y="0"/>
                  </a:cubicBezTo>
                  <a:moveTo>
                    <a:pt x="0" y="0"/>
                  </a:moveTo>
                  <a:cubicBezTo>
                    <a:pt x="1" y="3"/>
                    <a:pt x="2" y="6"/>
                    <a:pt x="4" y="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3" y="21"/>
                    <a:pt x="15" y="21"/>
                    <a:pt x="18" y="21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7" y="4"/>
                    <a:pt x="6" y="2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solidFill>
              <a:srgbClr val="262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îṡľïḑê"/>
            <p:cNvSpPr/>
            <p:nvPr/>
          </p:nvSpPr>
          <p:spPr bwMode="auto">
            <a:xfrm>
              <a:off x="6846888" y="4246563"/>
              <a:ext cx="115888" cy="39688"/>
            </a:xfrm>
            <a:custGeom>
              <a:avLst/>
              <a:gdLst>
                <a:gd name="T0" fmla="*/ 0 w 32"/>
                <a:gd name="T1" fmla="*/ 0 h 11"/>
                <a:gd name="T2" fmla="*/ 16 w 32"/>
                <a:gd name="T3" fmla="*/ 11 h 11"/>
                <a:gd name="T4" fmla="*/ 32 w 32"/>
                <a:gd name="T5" fmla="*/ 0 h 11"/>
                <a:gd name="T6" fmla="*/ 25 w 32"/>
                <a:gd name="T7" fmla="*/ 0 h 11"/>
                <a:gd name="T8" fmla="*/ 16 w 32"/>
                <a:gd name="T9" fmla="*/ 5 h 11"/>
                <a:gd name="T10" fmla="*/ 7 w 32"/>
                <a:gd name="T11" fmla="*/ 0 h 11"/>
                <a:gd name="T12" fmla="*/ 0 w 32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0"/>
                  </a:moveTo>
                  <a:cubicBezTo>
                    <a:pt x="3" y="6"/>
                    <a:pt x="9" y="11"/>
                    <a:pt x="16" y="11"/>
                  </a:cubicBezTo>
                  <a:cubicBezTo>
                    <a:pt x="23" y="11"/>
                    <a:pt x="29" y="6"/>
                    <a:pt x="32" y="0"/>
                  </a:cubicBezTo>
                  <a:cubicBezTo>
                    <a:pt x="30" y="0"/>
                    <a:pt x="28" y="0"/>
                    <a:pt x="25" y="0"/>
                  </a:cubicBezTo>
                  <a:cubicBezTo>
                    <a:pt x="23" y="3"/>
                    <a:pt x="20" y="5"/>
                    <a:pt x="16" y="5"/>
                  </a:cubicBezTo>
                  <a:cubicBezTo>
                    <a:pt x="12" y="5"/>
                    <a:pt x="9" y="3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</a:path>
              </a:pathLst>
            </a:custGeom>
            <a:solidFill>
              <a:srgbClr val="262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šḷïḓé"/>
            <p:cNvSpPr/>
            <p:nvPr/>
          </p:nvSpPr>
          <p:spPr bwMode="auto">
            <a:xfrm>
              <a:off x="4291013" y="4267201"/>
              <a:ext cx="425450" cy="50800"/>
            </a:xfrm>
            <a:custGeom>
              <a:avLst/>
              <a:gdLst>
                <a:gd name="T0" fmla="*/ 58 w 118"/>
                <a:gd name="T1" fmla="*/ 0 h 14"/>
                <a:gd name="T2" fmla="*/ 39 w 118"/>
                <a:gd name="T3" fmla="*/ 2 h 14"/>
                <a:gd name="T4" fmla="*/ 26 w 118"/>
                <a:gd name="T5" fmla="*/ 4 h 14"/>
                <a:gd name="T6" fmla="*/ 0 w 118"/>
                <a:gd name="T7" fmla="*/ 12 h 14"/>
                <a:gd name="T8" fmla="*/ 118 w 118"/>
                <a:gd name="T9" fmla="*/ 14 h 14"/>
                <a:gd name="T10" fmla="*/ 58 w 118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4">
                  <a:moveTo>
                    <a:pt x="58" y="0"/>
                  </a:moveTo>
                  <a:cubicBezTo>
                    <a:pt x="52" y="0"/>
                    <a:pt x="45" y="1"/>
                    <a:pt x="39" y="2"/>
                  </a:cubicBezTo>
                  <a:cubicBezTo>
                    <a:pt x="34" y="2"/>
                    <a:pt x="30" y="3"/>
                    <a:pt x="26" y="4"/>
                  </a:cubicBezTo>
                  <a:cubicBezTo>
                    <a:pt x="17" y="6"/>
                    <a:pt x="8" y="9"/>
                    <a:pt x="0" y="12"/>
                  </a:cubicBezTo>
                  <a:cubicBezTo>
                    <a:pt x="36" y="13"/>
                    <a:pt x="76" y="13"/>
                    <a:pt x="118" y="14"/>
                  </a:cubicBezTo>
                  <a:cubicBezTo>
                    <a:pt x="100" y="5"/>
                    <a:pt x="79" y="0"/>
                    <a:pt x="58" y="0"/>
                  </a:cubicBezTo>
                </a:path>
              </a:pathLst>
            </a:custGeom>
            <a:solidFill>
              <a:srgbClr val="C7C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îŝḻiďè"/>
            <p:cNvSpPr/>
            <p:nvPr/>
          </p:nvSpPr>
          <p:spPr bwMode="auto">
            <a:xfrm>
              <a:off x="5818188" y="3679826"/>
              <a:ext cx="111125" cy="82550"/>
            </a:xfrm>
            <a:custGeom>
              <a:avLst/>
              <a:gdLst>
                <a:gd name="T0" fmla="*/ 30 w 31"/>
                <a:gd name="T1" fmla="*/ 21 h 23"/>
                <a:gd name="T2" fmla="*/ 25 w 31"/>
                <a:gd name="T3" fmla="*/ 22 h 23"/>
                <a:gd name="T4" fmla="*/ 3 w 31"/>
                <a:gd name="T5" fmla="*/ 7 h 23"/>
                <a:gd name="T6" fmla="*/ 1 w 31"/>
                <a:gd name="T7" fmla="*/ 2 h 23"/>
                <a:gd name="T8" fmla="*/ 6 w 31"/>
                <a:gd name="T9" fmla="*/ 1 h 23"/>
                <a:gd name="T10" fmla="*/ 29 w 31"/>
                <a:gd name="T11" fmla="*/ 16 h 23"/>
                <a:gd name="T12" fmla="*/ 30 w 31"/>
                <a:gd name="T13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3">
                  <a:moveTo>
                    <a:pt x="30" y="21"/>
                  </a:moveTo>
                  <a:cubicBezTo>
                    <a:pt x="29" y="22"/>
                    <a:pt x="27" y="23"/>
                    <a:pt x="25" y="2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3" y="1"/>
                    <a:pt x="5" y="0"/>
                    <a:pt x="6" y="1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1" y="17"/>
                    <a:pt x="31" y="19"/>
                    <a:pt x="30" y="21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ïṥľïdê"/>
            <p:cNvSpPr/>
            <p:nvPr/>
          </p:nvSpPr>
          <p:spPr bwMode="auto">
            <a:xfrm>
              <a:off x="6005513" y="3636963"/>
              <a:ext cx="112713" cy="82550"/>
            </a:xfrm>
            <a:custGeom>
              <a:avLst/>
              <a:gdLst>
                <a:gd name="T0" fmla="*/ 30 w 31"/>
                <a:gd name="T1" fmla="*/ 21 h 23"/>
                <a:gd name="T2" fmla="*/ 30 w 31"/>
                <a:gd name="T3" fmla="*/ 21 h 23"/>
                <a:gd name="T4" fmla="*/ 25 w 31"/>
                <a:gd name="T5" fmla="*/ 22 h 23"/>
                <a:gd name="T6" fmla="*/ 2 w 31"/>
                <a:gd name="T7" fmla="*/ 8 h 23"/>
                <a:gd name="T8" fmla="*/ 1 w 31"/>
                <a:gd name="T9" fmla="*/ 3 h 23"/>
                <a:gd name="T10" fmla="*/ 6 w 31"/>
                <a:gd name="T11" fmla="*/ 2 h 23"/>
                <a:gd name="T12" fmla="*/ 29 w 31"/>
                <a:gd name="T13" fmla="*/ 16 h 23"/>
                <a:gd name="T14" fmla="*/ 30 w 31"/>
                <a:gd name="T15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3">
                  <a:moveTo>
                    <a:pt x="30" y="21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29" y="22"/>
                    <a:pt x="27" y="23"/>
                    <a:pt x="25" y="2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4" y="0"/>
                    <a:pt x="6" y="2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7"/>
                    <a:pt x="31" y="19"/>
                    <a:pt x="30" y="2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íş1íḑe"/>
            <p:cNvSpPr/>
            <p:nvPr/>
          </p:nvSpPr>
          <p:spPr bwMode="auto">
            <a:xfrm>
              <a:off x="8153400" y="3157538"/>
              <a:ext cx="112713" cy="79375"/>
            </a:xfrm>
            <a:custGeom>
              <a:avLst/>
              <a:gdLst>
                <a:gd name="T0" fmla="*/ 30 w 31"/>
                <a:gd name="T1" fmla="*/ 20 h 22"/>
                <a:gd name="T2" fmla="*/ 25 w 31"/>
                <a:gd name="T3" fmla="*/ 21 h 22"/>
                <a:gd name="T4" fmla="*/ 3 w 31"/>
                <a:gd name="T5" fmla="*/ 7 h 22"/>
                <a:gd name="T6" fmla="*/ 1 w 31"/>
                <a:gd name="T7" fmla="*/ 2 h 22"/>
                <a:gd name="T8" fmla="*/ 6 w 31"/>
                <a:gd name="T9" fmla="*/ 1 h 22"/>
                <a:gd name="T10" fmla="*/ 29 w 31"/>
                <a:gd name="T11" fmla="*/ 15 h 22"/>
                <a:gd name="T12" fmla="*/ 30 w 31"/>
                <a:gd name="T1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2">
                  <a:moveTo>
                    <a:pt x="30" y="20"/>
                  </a:moveTo>
                  <a:cubicBezTo>
                    <a:pt x="29" y="22"/>
                    <a:pt x="27" y="22"/>
                    <a:pt x="25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6"/>
                    <a:pt x="31" y="19"/>
                    <a:pt x="30" y="2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ïśḻîḋè"/>
            <p:cNvSpPr/>
            <p:nvPr/>
          </p:nvSpPr>
          <p:spPr bwMode="auto">
            <a:xfrm>
              <a:off x="3355975" y="2486026"/>
              <a:ext cx="5400675" cy="1557338"/>
            </a:xfrm>
            <a:custGeom>
              <a:avLst/>
              <a:gdLst>
                <a:gd name="T0" fmla="*/ 163 w 1496"/>
                <a:gd name="T1" fmla="*/ 316 h 432"/>
                <a:gd name="T2" fmla="*/ 0 w 1496"/>
                <a:gd name="T3" fmla="*/ 75 h 432"/>
                <a:gd name="T4" fmla="*/ 72 w 1496"/>
                <a:gd name="T5" fmla="*/ 58 h 432"/>
                <a:gd name="T6" fmla="*/ 284 w 1496"/>
                <a:gd name="T7" fmla="*/ 198 h 432"/>
                <a:gd name="T8" fmla="*/ 433 w 1496"/>
                <a:gd name="T9" fmla="*/ 227 h 432"/>
                <a:gd name="T10" fmla="*/ 1153 w 1496"/>
                <a:gd name="T11" fmla="*/ 61 h 432"/>
                <a:gd name="T12" fmla="*/ 1176 w 1496"/>
                <a:gd name="T13" fmla="*/ 56 h 432"/>
                <a:gd name="T14" fmla="*/ 1206 w 1496"/>
                <a:gd name="T15" fmla="*/ 47 h 432"/>
                <a:gd name="T16" fmla="*/ 1403 w 1496"/>
                <a:gd name="T17" fmla="*/ 41 h 432"/>
                <a:gd name="T18" fmla="*/ 1453 w 1496"/>
                <a:gd name="T19" fmla="*/ 69 h 432"/>
                <a:gd name="T20" fmla="*/ 1488 w 1496"/>
                <a:gd name="T21" fmla="*/ 94 h 432"/>
                <a:gd name="T22" fmla="*/ 1275 w 1496"/>
                <a:gd name="T23" fmla="*/ 210 h 432"/>
                <a:gd name="T24" fmla="*/ 1166 w 1496"/>
                <a:gd name="T25" fmla="*/ 227 h 432"/>
                <a:gd name="T26" fmla="*/ 460 w 1496"/>
                <a:gd name="T27" fmla="*/ 389 h 432"/>
                <a:gd name="T28" fmla="*/ 438 w 1496"/>
                <a:gd name="T29" fmla="*/ 390 h 432"/>
                <a:gd name="T30" fmla="*/ 70 w 1496"/>
                <a:gd name="T31" fmla="*/ 393 h 432"/>
                <a:gd name="T32" fmla="*/ 163 w 1496"/>
                <a:gd name="T33" fmla="*/ 316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6" h="432">
                  <a:moveTo>
                    <a:pt x="163" y="316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191" y="143"/>
                    <a:pt x="284" y="198"/>
                  </a:cubicBezTo>
                  <a:cubicBezTo>
                    <a:pt x="345" y="233"/>
                    <a:pt x="406" y="230"/>
                    <a:pt x="433" y="227"/>
                  </a:cubicBezTo>
                  <a:cubicBezTo>
                    <a:pt x="1153" y="61"/>
                    <a:pt x="1153" y="61"/>
                    <a:pt x="1153" y="61"/>
                  </a:cubicBezTo>
                  <a:cubicBezTo>
                    <a:pt x="1176" y="56"/>
                    <a:pt x="1176" y="56"/>
                    <a:pt x="1176" y="56"/>
                  </a:cubicBezTo>
                  <a:cubicBezTo>
                    <a:pt x="1185" y="53"/>
                    <a:pt x="1194" y="50"/>
                    <a:pt x="1206" y="47"/>
                  </a:cubicBezTo>
                  <a:cubicBezTo>
                    <a:pt x="1392" y="0"/>
                    <a:pt x="1392" y="33"/>
                    <a:pt x="1403" y="41"/>
                  </a:cubicBezTo>
                  <a:cubicBezTo>
                    <a:pt x="1410" y="48"/>
                    <a:pt x="1439" y="62"/>
                    <a:pt x="1453" y="69"/>
                  </a:cubicBezTo>
                  <a:cubicBezTo>
                    <a:pt x="1473" y="74"/>
                    <a:pt x="1486" y="82"/>
                    <a:pt x="1488" y="94"/>
                  </a:cubicBezTo>
                  <a:cubicBezTo>
                    <a:pt x="1496" y="129"/>
                    <a:pt x="1401" y="181"/>
                    <a:pt x="1275" y="210"/>
                  </a:cubicBezTo>
                  <a:cubicBezTo>
                    <a:pt x="1236" y="219"/>
                    <a:pt x="1199" y="224"/>
                    <a:pt x="1166" y="227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53" y="391"/>
                    <a:pt x="446" y="391"/>
                    <a:pt x="438" y="390"/>
                  </a:cubicBezTo>
                  <a:cubicBezTo>
                    <a:pt x="238" y="429"/>
                    <a:pt x="79" y="432"/>
                    <a:pt x="70" y="393"/>
                  </a:cubicBezTo>
                  <a:cubicBezTo>
                    <a:pt x="65" y="373"/>
                    <a:pt x="101" y="345"/>
                    <a:pt x="163" y="31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íšḷíḍe"/>
            <p:cNvSpPr/>
            <p:nvPr/>
          </p:nvSpPr>
          <p:spPr bwMode="auto">
            <a:xfrm>
              <a:off x="7858125" y="2749551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2 w 19"/>
                <a:gd name="T9" fmla="*/ 1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1"/>
                    <a:pt x="14" y="0"/>
                    <a:pt x="1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îṩ1iḍé"/>
            <p:cNvSpPr/>
            <p:nvPr/>
          </p:nvSpPr>
          <p:spPr bwMode="auto">
            <a:xfrm>
              <a:off x="7724775" y="2781301"/>
              <a:ext cx="68263" cy="68263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6 w 19"/>
                <a:gd name="T7" fmla="*/ 3 h 19"/>
                <a:gd name="T8" fmla="*/ 11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9" y="13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1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ïš1iḋê"/>
            <p:cNvSpPr/>
            <p:nvPr/>
          </p:nvSpPr>
          <p:spPr bwMode="auto">
            <a:xfrm>
              <a:off x="7591425" y="2809876"/>
              <a:ext cx="68263" cy="69850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1 w 19"/>
                <a:gd name="T9" fmla="*/ 1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1"/>
                    <a:pt x="14" y="0"/>
                    <a:pt x="11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ïṣľíḑé"/>
            <p:cNvSpPr/>
            <p:nvPr/>
          </p:nvSpPr>
          <p:spPr bwMode="auto">
            <a:xfrm>
              <a:off x="7456488" y="2843213"/>
              <a:ext cx="65088" cy="68263"/>
            </a:xfrm>
            <a:custGeom>
              <a:avLst/>
              <a:gdLst>
                <a:gd name="T0" fmla="*/ 7 w 18"/>
                <a:gd name="T1" fmla="*/ 18 h 19"/>
                <a:gd name="T2" fmla="*/ 15 w 18"/>
                <a:gd name="T3" fmla="*/ 16 h 19"/>
                <a:gd name="T4" fmla="*/ 18 w 18"/>
                <a:gd name="T5" fmla="*/ 11 h 19"/>
                <a:gd name="T6" fmla="*/ 16 w 18"/>
                <a:gd name="T7" fmla="*/ 3 h 19"/>
                <a:gd name="T8" fmla="*/ 11 w 18"/>
                <a:gd name="T9" fmla="*/ 0 h 19"/>
                <a:gd name="T10" fmla="*/ 3 w 18"/>
                <a:gd name="T11" fmla="*/ 2 h 19"/>
                <a:gd name="T12" fmla="*/ 0 w 18"/>
                <a:gd name="T13" fmla="*/ 7 h 19"/>
                <a:gd name="T14" fmla="*/ 2 w 18"/>
                <a:gd name="T15" fmla="*/ 15 h 19"/>
                <a:gd name="T16" fmla="*/ 7 w 18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8" y="14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3" y="0"/>
                    <a:pt x="11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ïşlîdé"/>
            <p:cNvSpPr/>
            <p:nvPr/>
          </p:nvSpPr>
          <p:spPr bwMode="auto">
            <a:xfrm>
              <a:off x="7319963" y="2871788"/>
              <a:ext cx="68263" cy="68263"/>
            </a:xfrm>
            <a:custGeom>
              <a:avLst/>
              <a:gdLst>
                <a:gd name="T0" fmla="*/ 8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6 h 19"/>
                <a:gd name="T16" fmla="*/ 8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8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"/>
                    <a:pt x="14" y="0"/>
                    <a:pt x="12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5" y="19"/>
                    <a:pt x="8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ïşľîďe"/>
            <p:cNvSpPr/>
            <p:nvPr/>
          </p:nvSpPr>
          <p:spPr bwMode="auto">
            <a:xfrm>
              <a:off x="7186613" y="2903538"/>
              <a:ext cx="68263" cy="69850"/>
            </a:xfrm>
            <a:custGeom>
              <a:avLst/>
              <a:gdLst>
                <a:gd name="T0" fmla="*/ 8 w 19"/>
                <a:gd name="T1" fmla="*/ 18 h 19"/>
                <a:gd name="T2" fmla="*/ 16 w 19"/>
                <a:gd name="T3" fmla="*/ 16 h 19"/>
                <a:gd name="T4" fmla="*/ 19 w 19"/>
                <a:gd name="T5" fmla="*/ 11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8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8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8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îṥliḋé"/>
            <p:cNvSpPr/>
            <p:nvPr/>
          </p:nvSpPr>
          <p:spPr bwMode="auto">
            <a:xfrm>
              <a:off x="7053263" y="2933701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3 h 19"/>
                <a:gd name="T12" fmla="*/ 1 w 19"/>
                <a:gd name="T13" fmla="*/ 7 h 19"/>
                <a:gd name="T14" fmla="*/ 3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1"/>
                    <a:pt x="14" y="0"/>
                    <a:pt x="1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$ľíḍé"/>
            <p:cNvSpPr/>
            <p:nvPr/>
          </p:nvSpPr>
          <p:spPr bwMode="auto">
            <a:xfrm>
              <a:off x="6919913" y="2965451"/>
              <a:ext cx="68263" cy="68263"/>
            </a:xfrm>
            <a:custGeom>
              <a:avLst/>
              <a:gdLst>
                <a:gd name="T0" fmla="*/ 7 w 19"/>
                <a:gd name="T1" fmla="*/ 18 h 19"/>
                <a:gd name="T2" fmla="*/ 16 w 19"/>
                <a:gd name="T3" fmla="*/ 16 h 19"/>
                <a:gd name="T4" fmla="*/ 19 w 19"/>
                <a:gd name="T5" fmla="*/ 11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ŝḻiḓé"/>
            <p:cNvSpPr/>
            <p:nvPr/>
          </p:nvSpPr>
          <p:spPr bwMode="auto">
            <a:xfrm>
              <a:off x="6784975" y="2994026"/>
              <a:ext cx="69850" cy="68263"/>
            </a:xfrm>
            <a:custGeom>
              <a:avLst/>
              <a:gdLst>
                <a:gd name="T0" fmla="*/ 7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3 h 19"/>
                <a:gd name="T12" fmla="*/ 1 w 19"/>
                <a:gd name="T13" fmla="*/ 7 h 19"/>
                <a:gd name="T14" fmla="*/ 3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1"/>
                    <a:pt x="14" y="0"/>
                    <a:pt x="1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ïšliḑè"/>
            <p:cNvSpPr/>
            <p:nvPr/>
          </p:nvSpPr>
          <p:spPr bwMode="auto">
            <a:xfrm>
              <a:off x="6651625" y="3027363"/>
              <a:ext cx="69850" cy="68263"/>
            </a:xfrm>
            <a:custGeom>
              <a:avLst/>
              <a:gdLst>
                <a:gd name="T0" fmla="*/ 7 w 19"/>
                <a:gd name="T1" fmla="*/ 18 h 19"/>
                <a:gd name="T2" fmla="*/ 16 w 19"/>
                <a:gd name="T3" fmla="*/ 16 h 19"/>
                <a:gd name="T4" fmla="*/ 19 w 19"/>
                <a:gd name="T5" fmla="*/ 11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ïSľîḋé"/>
            <p:cNvSpPr/>
            <p:nvPr/>
          </p:nvSpPr>
          <p:spPr bwMode="auto">
            <a:xfrm>
              <a:off x="6518275" y="3055938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3 h 19"/>
                <a:gd name="T12" fmla="*/ 1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1"/>
                    <a:pt x="14" y="0"/>
                    <a:pt x="1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iś1ïḍé"/>
            <p:cNvSpPr/>
            <p:nvPr/>
          </p:nvSpPr>
          <p:spPr bwMode="auto">
            <a:xfrm>
              <a:off x="6384925" y="3087688"/>
              <a:ext cx="68263" cy="69850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7 w 19"/>
                <a:gd name="T7" fmla="*/ 3 h 19"/>
                <a:gd name="T8" fmla="*/ 12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9" y="14"/>
                    <a:pt x="18" y="1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ṥlïḑè"/>
            <p:cNvSpPr/>
            <p:nvPr/>
          </p:nvSpPr>
          <p:spPr bwMode="auto">
            <a:xfrm>
              <a:off x="6251575" y="3117851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2 w 19"/>
                <a:gd name="T9" fmla="*/ 1 h 19"/>
                <a:gd name="T10" fmla="*/ 3 w 19"/>
                <a:gd name="T11" fmla="*/ 3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8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iṥļîḑè"/>
            <p:cNvSpPr/>
            <p:nvPr/>
          </p:nvSpPr>
          <p:spPr bwMode="auto">
            <a:xfrm>
              <a:off x="6118225" y="3149601"/>
              <a:ext cx="68263" cy="68263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6 w 19"/>
                <a:gd name="T7" fmla="*/ 3 h 19"/>
                <a:gd name="T8" fmla="*/ 12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9" y="14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îŝ1ïḓe"/>
            <p:cNvSpPr/>
            <p:nvPr/>
          </p:nvSpPr>
          <p:spPr bwMode="auto">
            <a:xfrm>
              <a:off x="5984875" y="3178176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2 w 19"/>
                <a:gd name="T9" fmla="*/ 1 h 19"/>
                <a:gd name="T10" fmla="*/ 3 w 19"/>
                <a:gd name="T11" fmla="*/ 3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ïṥ1ïḋe"/>
            <p:cNvSpPr/>
            <p:nvPr/>
          </p:nvSpPr>
          <p:spPr bwMode="auto">
            <a:xfrm>
              <a:off x="5849938" y="3211513"/>
              <a:ext cx="69850" cy="68263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6 w 19"/>
                <a:gd name="T7" fmla="*/ 3 h 19"/>
                <a:gd name="T8" fmla="*/ 12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9" y="14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isḻïde"/>
            <p:cNvSpPr/>
            <p:nvPr/>
          </p:nvSpPr>
          <p:spPr bwMode="auto">
            <a:xfrm>
              <a:off x="5716588" y="3240088"/>
              <a:ext cx="68263" cy="68263"/>
            </a:xfrm>
            <a:custGeom>
              <a:avLst/>
              <a:gdLst>
                <a:gd name="T0" fmla="*/ 7 w 19"/>
                <a:gd name="T1" fmla="*/ 19 h 19"/>
                <a:gd name="T2" fmla="*/ 15 w 19"/>
                <a:gd name="T3" fmla="*/ 17 h 19"/>
                <a:gd name="T4" fmla="*/ 18 w 19"/>
                <a:gd name="T5" fmla="*/ 12 h 19"/>
                <a:gd name="T6" fmla="*/ 16 w 19"/>
                <a:gd name="T7" fmla="*/ 4 h 19"/>
                <a:gd name="T8" fmla="*/ 11 w 19"/>
                <a:gd name="T9" fmla="*/ 1 h 19"/>
                <a:gd name="T10" fmla="*/ 3 w 19"/>
                <a:gd name="T11" fmla="*/ 3 h 19"/>
                <a:gd name="T12" fmla="*/ 0 w 19"/>
                <a:gd name="T13" fmla="*/ 7 h 19"/>
                <a:gd name="T14" fmla="*/ 2 w 19"/>
                <a:gd name="T15" fmla="*/ 16 h 19"/>
                <a:gd name="T16" fmla="*/ 7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1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î$líḋe"/>
            <p:cNvSpPr/>
            <p:nvPr/>
          </p:nvSpPr>
          <p:spPr bwMode="auto">
            <a:xfrm>
              <a:off x="5583238" y="3271838"/>
              <a:ext cx="68263" cy="68263"/>
            </a:xfrm>
            <a:custGeom>
              <a:avLst/>
              <a:gdLst>
                <a:gd name="T0" fmla="*/ 7 w 19"/>
                <a:gd name="T1" fmla="*/ 18 h 19"/>
                <a:gd name="T2" fmla="*/ 15 w 19"/>
                <a:gd name="T3" fmla="*/ 16 h 19"/>
                <a:gd name="T4" fmla="*/ 18 w 19"/>
                <a:gd name="T5" fmla="*/ 11 h 19"/>
                <a:gd name="T6" fmla="*/ 16 w 19"/>
                <a:gd name="T7" fmla="*/ 3 h 19"/>
                <a:gd name="T8" fmla="*/ 11 w 19"/>
                <a:gd name="T9" fmla="*/ 0 h 19"/>
                <a:gd name="T10" fmla="*/ 3 w 19"/>
                <a:gd name="T11" fmla="*/ 2 h 19"/>
                <a:gd name="T12" fmla="*/ 0 w 19"/>
                <a:gd name="T13" fmla="*/ 7 h 19"/>
                <a:gd name="T14" fmla="*/ 2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9" y="14"/>
                    <a:pt x="18" y="1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1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íSlïďe"/>
            <p:cNvSpPr/>
            <p:nvPr/>
          </p:nvSpPr>
          <p:spPr bwMode="auto">
            <a:xfrm>
              <a:off x="5449888" y="3300413"/>
              <a:ext cx="65088" cy="69850"/>
            </a:xfrm>
            <a:custGeom>
              <a:avLst/>
              <a:gdLst>
                <a:gd name="T0" fmla="*/ 7 w 18"/>
                <a:gd name="T1" fmla="*/ 19 h 19"/>
                <a:gd name="T2" fmla="*/ 15 w 18"/>
                <a:gd name="T3" fmla="*/ 17 h 19"/>
                <a:gd name="T4" fmla="*/ 18 w 18"/>
                <a:gd name="T5" fmla="*/ 12 h 19"/>
                <a:gd name="T6" fmla="*/ 16 w 18"/>
                <a:gd name="T7" fmla="*/ 4 h 19"/>
                <a:gd name="T8" fmla="*/ 11 w 18"/>
                <a:gd name="T9" fmla="*/ 1 h 19"/>
                <a:gd name="T10" fmla="*/ 3 w 18"/>
                <a:gd name="T11" fmla="*/ 3 h 19"/>
                <a:gd name="T12" fmla="*/ 0 w 18"/>
                <a:gd name="T13" fmla="*/ 7 h 19"/>
                <a:gd name="T14" fmla="*/ 2 w 18"/>
                <a:gd name="T15" fmla="*/ 16 h 19"/>
                <a:gd name="T16" fmla="*/ 7 w 18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7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8" y="14"/>
                    <a:pt x="18" y="1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3" y="0"/>
                    <a:pt x="11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8"/>
                    <a:pt x="5" y="19"/>
                    <a:pt x="7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ïṡļïdé"/>
            <p:cNvSpPr/>
            <p:nvPr/>
          </p:nvSpPr>
          <p:spPr bwMode="auto">
            <a:xfrm>
              <a:off x="5313363" y="3333751"/>
              <a:ext cx="68263" cy="68263"/>
            </a:xfrm>
            <a:custGeom>
              <a:avLst/>
              <a:gdLst>
                <a:gd name="T0" fmla="*/ 8 w 19"/>
                <a:gd name="T1" fmla="*/ 18 h 19"/>
                <a:gd name="T2" fmla="*/ 16 w 19"/>
                <a:gd name="T3" fmla="*/ 16 h 19"/>
                <a:gd name="T4" fmla="*/ 19 w 19"/>
                <a:gd name="T5" fmla="*/ 12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8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8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8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íṡļïdê"/>
            <p:cNvSpPr/>
            <p:nvPr/>
          </p:nvSpPr>
          <p:spPr bwMode="auto">
            <a:xfrm>
              <a:off x="5178425" y="3362326"/>
              <a:ext cx="69850" cy="68263"/>
            </a:xfrm>
            <a:custGeom>
              <a:avLst/>
              <a:gdLst>
                <a:gd name="T0" fmla="*/ 8 w 19"/>
                <a:gd name="T1" fmla="*/ 19 h 19"/>
                <a:gd name="T2" fmla="*/ 16 w 19"/>
                <a:gd name="T3" fmla="*/ 17 h 19"/>
                <a:gd name="T4" fmla="*/ 19 w 19"/>
                <a:gd name="T5" fmla="*/ 12 h 19"/>
                <a:gd name="T6" fmla="*/ 17 w 19"/>
                <a:gd name="T7" fmla="*/ 4 h 19"/>
                <a:gd name="T8" fmla="*/ 12 w 19"/>
                <a:gd name="T9" fmla="*/ 1 h 19"/>
                <a:gd name="T10" fmla="*/ 4 w 19"/>
                <a:gd name="T11" fmla="*/ 3 h 19"/>
                <a:gd name="T12" fmla="*/ 1 w 19"/>
                <a:gd name="T13" fmla="*/ 7 h 19"/>
                <a:gd name="T14" fmla="*/ 3 w 19"/>
                <a:gd name="T15" fmla="*/ 16 h 19"/>
                <a:gd name="T16" fmla="*/ 8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8" y="19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2"/>
                    <a:pt x="14" y="0"/>
                    <a:pt x="1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5" y="19"/>
                    <a:pt x="8" y="19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şliḓè"/>
            <p:cNvSpPr/>
            <p:nvPr/>
          </p:nvSpPr>
          <p:spPr bwMode="auto">
            <a:xfrm>
              <a:off x="5045075" y="3394076"/>
              <a:ext cx="68263" cy="69850"/>
            </a:xfrm>
            <a:custGeom>
              <a:avLst/>
              <a:gdLst>
                <a:gd name="T0" fmla="*/ 7 w 19"/>
                <a:gd name="T1" fmla="*/ 18 h 19"/>
                <a:gd name="T2" fmla="*/ 16 w 19"/>
                <a:gd name="T3" fmla="*/ 16 h 19"/>
                <a:gd name="T4" fmla="*/ 19 w 19"/>
                <a:gd name="T5" fmla="*/ 12 h 19"/>
                <a:gd name="T6" fmla="*/ 17 w 19"/>
                <a:gd name="T7" fmla="*/ 3 h 19"/>
                <a:gd name="T8" fmla="*/ 12 w 19"/>
                <a:gd name="T9" fmla="*/ 0 h 19"/>
                <a:gd name="T10" fmla="*/ 4 w 19"/>
                <a:gd name="T11" fmla="*/ 2 h 19"/>
                <a:gd name="T12" fmla="*/ 1 w 19"/>
                <a:gd name="T13" fmla="*/ 7 h 19"/>
                <a:gd name="T14" fmla="*/ 3 w 19"/>
                <a:gd name="T15" fmla="*/ 15 h 19"/>
                <a:gd name="T16" fmla="*/ 7 w 19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7" y="18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8" y="16"/>
                    <a:pt x="19" y="14"/>
                    <a:pt x="19" y="1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5" y="19"/>
                    <a:pt x="7" y="18"/>
                  </a:cubicBezTo>
                  <a:close/>
                </a:path>
              </a:pathLst>
            </a:custGeom>
            <a:solidFill>
              <a:srgbClr val="567F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í$ľíďè"/>
            <p:cNvSpPr/>
            <p:nvPr/>
          </p:nvSpPr>
          <p:spPr bwMode="auto">
            <a:xfrm>
              <a:off x="3486150" y="2713038"/>
              <a:ext cx="5426075" cy="1687513"/>
            </a:xfrm>
            <a:custGeom>
              <a:avLst/>
              <a:gdLst>
                <a:gd name="T0" fmla="*/ 68 w 3418"/>
                <a:gd name="T1" fmla="*/ 1063 h 1063"/>
                <a:gd name="T2" fmla="*/ 3418 w 3418"/>
                <a:gd name="T3" fmla="*/ 295 h 1063"/>
                <a:gd name="T4" fmla="*/ 3350 w 3418"/>
                <a:gd name="T5" fmla="*/ 0 h 1063"/>
                <a:gd name="T6" fmla="*/ 0 w 3418"/>
                <a:gd name="T7" fmla="*/ 768 h 1063"/>
                <a:gd name="T8" fmla="*/ 68 w 3418"/>
                <a:gd name="T9" fmla="*/ 1063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8" h="1063">
                  <a:moveTo>
                    <a:pt x="68" y="1063"/>
                  </a:moveTo>
                  <a:lnTo>
                    <a:pt x="3418" y="295"/>
                  </a:lnTo>
                  <a:lnTo>
                    <a:pt x="3350" y="0"/>
                  </a:lnTo>
                  <a:lnTo>
                    <a:pt x="0" y="768"/>
                  </a:lnTo>
                  <a:lnTo>
                    <a:pt x="68" y="10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íśľïḑé"/>
            <p:cNvSpPr/>
            <p:nvPr/>
          </p:nvSpPr>
          <p:spPr bwMode="auto">
            <a:xfrm>
              <a:off x="3616325" y="3643313"/>
              <a:ext cx="881063" cy="257175"/>
            </a:xfrm>
            <a:custGeom>
              <a:avLst/>
              <a:gdLst>
                <a:gd name="T0" fmla="*/ 240 w 244"/>
                <a:gd name="T1" fmla="*/ 0 h 71"/>
                <a:gd name="T2" fmla="*/ 109 w 244"/>
                <a:gd name="T3" fmla="*/ 33 h 71"/>
                <a:gd name="T4" fmla="*/ 0 w 244"/>
                <a:gd name="T5" fmla="*/ 71 h 71"/>
                <a:gd name="T6" fmla="*/ 171 w 244"/>
                <a:gd name="T7" fmla="*/ 32 h 71"/>
                <a:gd name="T8" fmla="*/ 243 w 244"/>
                <a:gd name="T9" fmla="*/ 1 h 71"/>
                <a:gd name="T10" fmla="*/ 240 w 244"/>
                <a:gd name="T1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71">
                  <a:moveTo>
                    <a:pt x="240" y="0"/>
                  </a:moveTo>
                  <a:cubicBezTo>
                    <a:pt x="226" y="0"/>
                    <a:pt x="172" y="14"/>
                    <a:pt x="109" y="33"/>
                  </a:cubicBezTo>
                  <a:cubicBezTo>
                    <a:pt x="63" y="48"/>
                    <a:pt x="23" y="62"/>
                    <a:pt x="0" y="71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215" y="17"/>
                    <a:pt x="244" y="5"/>
                    <a:pt x="243" y="1"/>
                  </a:cubicBezTo>
                  <a:cubicBezTo>
                    <a:pt x="243" y="1"/>
                    <a:pt x="242" y="0"/>
                    <a:pt x="24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ïşļïdê"/>
            <p:cNvSpPr/>
            <p:nvPr/>
          </p:nvSpPr>
          <p:spPr bwMode="auto">
            <a:xfrm>
              <a:off x="3608388" y="3759201"/>
              <a:ext cx="623888" cy="176213"/>
            </a:xfrm>
            <a:custGeom>
              <a:avLst/>
              <a:gdLst>
                <a:gd name="T0" fmla="*/ 173 w 173"/>
                <a:gd name="T1" fmla="*/ 0 h 49"/>
                <a:gd name="T2" fmla="*/ 2 w 173"/>
                <a:gd name="T3" fmla="*/ 39 h 49"/>
                <a:gd name="T4" fmla="*/ 0 w 173"/>
                <a:gd name="T5" fmla="*/ 40 h 49"/>
                <a:gd name="T6" fmla="*/ 6 w 173"/>
                <a:gd name="T7" fmla="*/ 49 h 49"/>
                <a:gd name="T8" fmla="*/ 117 w 173"/>
                <a:gd name="T9" fmla="*/ 19 h 49"/>
                <a:gd name="T10" fmla="*/ 173 w 173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49">
                  <a:moveTo>
                    <a:pt x="173" y="0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1" y="43"/>
                    <a:pt x="3" y="46"/>
                    <a:pt x="6" y="49"/>
                  </a:cubicBezTo>
                  <a:cubicBezTo>
                    <a:pt x="30" y="44"/>
                    <a:pt x="71" y="33"/>
                    <a:pt x="117" y="19"/>
                  </a:cubicBezTo>
                  <a:cubicBezTo>
                    <a:pt x="137" y="12"/>
                    <a:pt x="156" y="6"/>
                    <a:pt x="173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îś1íḑê"/>
            <p:cNvSpPr/>
            <p:nvPr/>
          </p:nvSpPr>
          <p:spPr bwMode="auto">
            <a:xfrm>
              <a:off x="8370888" y="2605088"/>
              <a:ext cx="127000" cy="96838"/>
            </a:xfrm>
            <a:custGeom>
              <a:avLst/>
              <a:gdLst>
                <a:gd name="T0" fmla="*/ 27 w 80"/>
                <a:gd name="T1" fmla="*/ 61 h 61"/>
                <a:gd name="T2" fmla="*/ 80 w 80"/>
                <a:gd name="T3" fmla="*/ 50 h 61"/>
                <a:gd name="T4" fmla="*/ 52 w 80"/>
                <a:gd name="T5" fmla="*/ 0 h 61"/>
                <a:gd name="T6" fmla="*/ 0 w 80"/>
                <a:gd name="T7" fmla="*/ 14 h 61"/>
                <a:gd name="T8" fmla="*/ 27 w 8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1">
                  <a:moveTo>
                    <a:pt x="27" y="61"/>
                  </a:moveTo>
                  <a:lnTo>
                    <a:pt x="80" y="50"/>
                  </a:lnTo>
                  <a:lnTo>
                    <a:pt x="52" y="0"/>
                  </a:lnTo>
                  <a:lnTo>
                    <a:pt x="0" y="14"/>
                  </a:lnTo>
                  <a:lnTo>
                    <a:pt x="27" y="61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íŝ1iḑè"/>
            <p:cNvSpPr/>
            <p:nvPr/>
          </p:nvSpPr>
          <p:spPr bwMode="auto">
            <a:xfrm>
              <a:off x="8240713" y="2633663"/>
              <a:ext cx="127000" cy="101600"/>
            </a:xfrm>
            <a:custGeom>
              <a:avLst/>
              <a:gdLst>
                <a:gd name="T0" fmla="*/ 27 w 80"/>
                <a:gd name="T1" fmla="*/ 64 h 64"/>
                <a:gd name="T2" fmla="*/ 80 w 80"/>
                <a:gd name="T3" fmla="*/ 50 h 64"/>
                <a:gd name="T4" fmla="*/ 52 w 80"/>
                <a:gd name="T5" fmla="*/ 0 h 64"/>
                <a:gd name="T6" fmla="*/ 0 w 80"/>
                <a:gd name="T7" fmla="*/ 14 h 64"/>
                <a:gd name="T8" fmla="*/ 27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27" y="64"/>
                  </a:moveTo>
                  <a:lnTo>
                    <a:pt x="80" y="50"/>
                  </a:lnTo>
                  <a:lnTo>
                    <a:pt x="52" y="0"/>
                  </a:lnTo>
                  <a:lnTo>
                    <a:pt x="0" y="14"/>
                  </a:lnTo>
                  <a:lnTo>
                    <a:pt x="27" y="64"/>
                  </a:ln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i$ľîḍê"/>
            <p:cNvSpPr/>
            <p:nvPr/>
          </p:nvSpPr>
          <p:spPr bwMode="auto">
            <a:xfrm>
              <a:off x="5681663" y="3084513"/>
              <a:ext cx="1728788" cy="671513"/>
            </a:xfrm>
            <a:custGeom>
              <a:avLst/>
              <a:gdLst>
                <a:gd name="T0" fmla="*/ 37 w 479"/>
                <a:gd name="T1" fmla="*/ 184 h 186"/>
                <a:gd name="T2" fmla="*/ 461 w 479"/>
                <a:gd name="T3" fmla="*/ 86 h 186"/>
                <a:gd name="T4" fmla="*/ 476 w 479"/>
                <a:gd name="T5" fmla="*/ 62 h 186"/>
                <a:gd name="T6" fmla="*/ 466 w 479"/>
                <a:gd name="T7" fmla="*/ 18 h 186"/>
                <a:gd name="T8" fmla="*/ 442 w 479"/>
                <a:gd name="T9" fmla="*/ 3 h 186"/>
                <a:gd name="T10" fmla="*/ 18 w 479"/>
                <a:gd name="T11" fmla="*/ 100 h 186"/>
                <a:gd name="T12" fmla="*/ 2 w 479"/>
                <a:gd name="T13" fmla="*/ 124 h 186"/>
                <a:gd name="T14" fmla="*/ 12 w 479"/>
                <a:gd name="T15" fmla="*/ 168 h 186"/>
                <a:gd name="T16" fmla="*/ 37 w 479"/>
                <a:gd name="T17" fmla="*/ 18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86">
                  <a:moveTo>
                    <a:pt x="37" y="184"/>
                  </a:moveTo>
                  <a:cubicBezTo>
                    <a:pt x="461" y="86"/>
                    <a:pt x="461" y="86"/>
                    <a:pt x="461" y="86"/>
                  </a:cubicBezTo>
                  <a:cubicBezTo>
                    <a:pt x="472" y="84"/>
                    <a:pt x="479" y="73"/>
                    <a:pt x="476" y="62"/>
                  </a:cubicBezTo>
                  <a:cubicBezTo>
                    <a:pt x="466" y="18"/>
                    <a:pt x="466" y="18"/>
                    <a:pt x="466" y="18"/>
                  </a:cubicBezTo>
                  <a:cubicBezTo>
                    <a:pt x="464" y="7"/>
                    <a:pt x="453" y="0"/>
                    <a:pt x="442" y="3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7" y="103"/>
                    <a:pt x="0" y="114"/>
                    <a:pt x="2" y="124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5" y="179"/>
                    <a:pt x="26" y="186"/>
                    <a:pt x="37" y="184"/>
                  </a:cubicBezTo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îśľiḑé"/>
            <p:cNvSpPr/>
            <p:nvPr/>
          </p:nvSpPr>
          <p:spPr bwMode="auto">
            <a:xfrm>
              <a:off x="7577138" y="3106738"/>
              <a:ext cx="808038" cy="198438"/>
            </a:xfrm>
            <a:custGeom>
              <a:avLst/>
              <a:gdLst>
                <a:gd name="T0" fmla="*/ 224 w 224"/>
                <a:gd name="T1" fmla="*/ 0 h 55"/>
                <a:gd name="T2" fmla="*/ 9 w 224"/>
                <a:gd name="T3" fmla="*/ 50 h 55"/>
                <a:gd name="T4" fmla="*/ 0 w 224"/>
                <a:gd name="T5" fmla="*/ 55 h 55"/>
                <a:gd name="T6" fmla="*/ 106 w 224"/>
                <a:gd name="T7" fmla="*/ 38 h 55"/>
                <a:gd name="T8" fmla="*/ 224 w 224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55">
                  <a:moveTo>
                    <a:pt x="224" y="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6" y="51"/>
                    <a:pt x="2" y="52"/>
                    <a:pt x="0" y="55"/>
                  </a:cubicBezTo>
                  <a:cubicBezTo>
                    <a:pt x="32" y="52"/>
                    <a:pt x="68" y="46"/>
                    <a:pt x="106" y="38"/>
                  </a:cubicBezTo>
                  <a:cubicBezTo>
                    <a:pt x="150" y="28"/>
                    <a:pt x="191" y="15"/>
                    <a:pt x="224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iṩḷïde"/>
            <p:cNvSpPr/>
            <p:nvPr/>
          </p:nvSpPr>
          <p:spPr bwMode="auto">
            <a:xfrm>
              <a:off x="3279775" y="2687638"/>
              <a:ext cx="1303338" cy="938213"/>
            </a:xfrm>
            <a:custGeom>
              <a:avLst/>
              <a:gdLst>
                <a:gd name="T0" fmla="*/ 807 w 821"/>
                <a:gd name="T1" fmla="*/ 273 h 591"/>
                <a:gd name="T2" fmla="*/ 419 w 821"/>
                <a:gd name="T3" fmla="*/ 591 h 591"/>
                <a:gd name="T4" fmla="*/ 0 w 821"/>
                <a:gd name="T5" fmla="*/ 323 h 591"/>
                <a:gd name="T6" fmla="*/ 444 w 821"/>
                <a:gd name="T7" fmla="*/ 0 h 591"/>
                <a:gd name="T8" fmla="*/ 821 w 821"/>
                <a:gd name="T9" fmla="*/ 268 h 591"/>
                <a:gd name="T10" fmla="*/ 807 w 821"/>
                <a:gd name="T11" fmla="*/ 273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1" h="591">
                  <a:moveTo>
                    <a:pt x="807" y="273"/>
                  </a:moveTo>
                  <a:lnTo>
                    <a:pt x="419" y="591"/>
                  </a:lnTo>
                  <a:lnTo>
                    <a:pt x="0" y="323"/>
                  </a:lnTo>
                  <a:lnTo>
                    <a:pt x="444" y="0"/>
                  </a:lnTo>
                  <a:lnTo>
                    <a:pt x="821" y="268"/>
                  </a:lnTo>
                  <a:lnTo>
                    <a:pt x="807" y="2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íṧḻiḍè"/>
            <p:cNvSpPr/>
            <p:nvPr/>
          </p:nvSpPr>
          <p:spPr bwMode="auto">
            <a:xfrm>
              <a:off x="5568950" y="3608388"/>
              <a:ext cx="173038" cy="153988"/>
            </a:xfrm>
            <a:custGeom>
              <a:avLst/>
              <a:gdLst>
                <a:gd name="T0" fmla="*/ 38 w 48"/>
                <a:gd name="T1" fmla="*/ 0 h 43"/>
                <a:gd name="T2" fmla="*/ 0 w 48"/>
                <a:gd name="T3" fmla="*/ 43 h 43"/>
                <a:gd name="T4" fmla="*/ 48 w 48"/>
                <a:gd name="T5" fmla="*/ 32 h 43"/>
                <a:gd name="T6" fmla="*/ 43 w 48"/>
                <a:gd name="T7" fmla="*/ 23 h 43"/>
                <a:gd name="T8" fmla="*/ 38 w 4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3">
                  <a:moveTo>
                    <a:pt x="38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6" y="30"/>
                    <a:pt x="44" y="27"/>
                    <a:pt x="43" y="23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íSļîďe"/>
            <p:cNvSpPr/>
            <p:nvPr/>
          </p:nvSpPr>
          <p:spPr bwMode="auto">
            <a:xfrm>
              <a:off x="5705475" y="3141663"/>
              <a:ext cx="1376363" cy="581025"/>
            </a:xfrm>
            <a:custGeom>
              <a:avLst/>
              <a:gdLst>
                <a:gd name="T0" fmla="*/ 381 w 381"/>
                <a:gd name="T1" fmla="*/ 0 h 161"/>
                <a:gd name="T2" fmla="*/ 46 w 381"/>
                <a:gd name="T3" fmla="*/ 79 h 161"/>
                <a:gd name="T4" fmla="*/ 0 w 381"/>
                <a:gd name="T5" fmla="*/ 129 h 161"/>
                <a:gd name="T6" fmla="*/ 5 w 381"/>
                <a:gd name="T7" fmla="*/ 152 h 161"/>
                <a:gd name="T8" fmla="*/ 10 w 381"/>
                <a:gd name="T9" fmla="*/ 161 h 161"/>
                <a:gd name="T10" fmla="*/ 20 w 381"/>
                <a:gd name="T11" fmla="*/ 158 h 161"/>
                <a:gd name="T12" fmla="*/ 381 w 381"/>
                <a:gd name="T1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1" h="161">
                  <a:moveTo>
                    <a:pt x="381" y="0"/>
                  </a:moveTo>
                  <a:cubicBezTo>
                    <a:pt x="46" y="79"/>
                    <a:pt x="46" y="79"/>
                    <a:pt x="46" y="7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6" y="156"/>
                    <a:pt x="8" y="159"/>
                    <a:pt x="10" y="161"/>
                  </a:cubicBezTo>
                  <a:cubicBezTo>
                    <a:pt x="20" y="158"/>
                    <a:pt x="20" y="158"/>
                    <a:pt x="20" y="158"/>
                  </a:cubicBezTo>
                  <a:cubicBezTo>
                    <a:pt x="381" y="0"/>
                    <a:pt x="381" y="0"/>
                    <a:pt x="381" y="0"/>
                  </a:cubicBezTo>
                </a:path>
              </a:pathLst>
            </a:custGeom>
            <a:solidFill>
              <a:srgbClr val="A9A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iSḷiďè"/>
            <p:cNvSpPr/>
            <p:nvPr/>
          </p:nvSpPr>
          <p:spPr bwMode="auto">
            <a:xfrm>
              <a:off x="3355975" y="2752726"/>
              <a:ext cx="1162050" cy="873125"/>
            </a:xfrm>
            <a:custGeom>
              <a:avLst/>
              <a:gdLst>
                <a:gd name="T0" fmla="*/ 614 w 732"/>
                <a:gd name="T1" fmla="*/ 350 h 550"/>
                <a:gd name="T2" fmla="*/ 371 w 732"/>
                <a:gd name="T3" fmla="*/ 550 h 550"/>
                <a:gd name="T4" fmla="*/ 732 w 732"/>
                <a:gd name="T5" fmla="*/ 418 h 550"/>
                <a:gd name="T6" fmla="*/ 614 w 732"/>
                <a:gd name="T7" fmla="*/ 350 h 550"/>
                <a:gd name="T8" fmla="*/ 4 w 732"/>
                <a:gd name="T9" fmla="*/ 0 h 550"/>
                <a:gd name="T10" fmla="*/ 0 w 732"/>
                <a:gd name="T11" fmla="*/ 2 h 550"/>
                <a:gd name="T12" fmla="*/ 111 w 732"/>
                <a:gd name="T13" fmla="*/ 166 h 550"/>
                <a:gd name="T14" fmla="*/ 191 w 732"/>
                <a:gd name="T15" fmla="*/ 109 h 550"/>
                <a:gd name="T16" fmla="*/ 4 w 732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2" h="550">
                  <a:moveTo>
                    <a:pt x="614" y="350"/>
                  </a:moveTo>
                  <a:lnTo>
                    <a:pt x="371" y="550"/>
                  </a:lnTo>
                  <a:lnTo>
                    <a:pt x="732" y="418"/>
                  </a:lnTo>
                  <a:lnTo>
                    <a:pt x="614" y="350"/>
                  </a:lnTo>
                  <a:close/>
                  <a:moveTo>
                    <a:pt x="4" y="0"/>
                  </a:moveTo>
                  <a:lnTo>
                    <a:pt x="0" y="2"/>
                  </a:lnTo>
                  <a:lnTo>
                    <a:pt x="111" y="166"/>
                  </a:lnTo>
                  <a:lnTo>
                    <a:pt x="191" y="10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$ļïḋé"/>
            <p:cNvSpPr/>
            <p:nvPr/>
          </p:nvSpPr>
          <p:spPr bwMode="auto">
            <a:xfrm>
              <a:off x="3355975" y="2752726"/>
              <a:ext cx="1162050" cy="873125"/>
            </a:xfrm>
            <a:custGeom>
              <a:avLst/>
              <a:gdLst>
                <a:gd name="T0" fmla="*/ 614 w 732"/>
                <a:gd name="T1" fmla="*/ 350 h 550"/>
                <a:gd name="T2" fmla="*/ 371 w 732"/>
                <a:gd name="T3" fmla="*/ 550 h 550"/>
                <a:gd name="T4" fmla="*/ 732 w 732"/>
                <a:gd name="T5" fmla="*/ 418 h 550"/>
                <a:gd name="T6" fmla="*/ 614 w 732"/>
                <a:gd name="T7" fmla="*/ 350 h 550"/>
                <a:gd name="T8" fmla="*/ 4 w 732"/>
                <a:gd name="T9" fmla="*/ 0 h 550"/>
                <a:gd name="T10" fmla="*/ 0 w 732"/>
                <a:gd name="T11" fmla="*/ 2 h 550"/>
                <a:gd name="T12" fmla="*/ 111 w 732"/>
                <a:gd name="T13" fmla="*/ 166 h 550"/>
                <a:gd name="T14" fmla="*/ 191 w 732"/>
                <a:gd name="T15" fmla="*/ 109 h 550"/>
                <a:gd name="T16" fmla="*/ 4 w 732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2" h="550">
                  <a:moveTo>
                    <a:pt x="614" y="350"/>
                  </a:moveTo>
                  <a:lnTo>
                    <a:pt x="371" y="550"/>
                  </a:lnTo>
                  <a:lnTo>
                    <a:pt x="732" y="418"/>
                  </a:lnTo>
                  <a:lnTo>
                    <a:pt x="614" y="350"/>
                  </a:lnTo>
                  <a:moveTo>
                    <a:pt x="4" y="0"/>
                  </a:moveTo>
                  <a:lnTo>
                    <a:pt x="0" y="2"/>
                  </a:lnTo>
                  <a:lnTo>
                    <a:pt x="111" y="166"/>
                  </a:lnTo>
                  <a:lnTo>
                    <a:pt x="191" y="10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îṥḷíḋe"/>
            <p:cNvSpPr/>
            <p:nvPr/>
          </p:nvSpPr>
          <p:spPr bwMode="auto">
            <a:xfrm>
              <a:off x="3532188" y="2925763"/>
              <a:ext cx="798513" cy="700088"/>
            </a:xfrm>
            <a:custGeom>
              <a:avLst/>
              <a:gdLst>
                <a:gd name="T0" fmla="*/ 80 w 503"/>
                <a:gd name="T1" fmla="*/ 0 h 441"/>
                <a:gd name="T2" fmla="*/ 0 w 503"/>
                <a:gd name="T3" fmla="*/ 57 h 441"/>
                <a:gd name="T4" fmla="*/ 260 w 503"/>
                <a:gd name="T5" fmla="*/ 441 h 441"/>
                <a:gd name="T6" fmla="*/ 503 w 503"/>
                <a:gd name="T7" fmla="*/ 241 h 441"/>
                <a:gd name="T8" fmla="*/ 80 w 503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441">
                  <a:moveTo>
                    <a:pt x="80" y="0"/>
                  </a:moveTo>
                  <a:lnTo>
                    <a:pt x="0" y="57"/>
                  </a:lnTo>
                  <a:lnTo>
                    <a:pt x="260" y="441"/>
                  </a:lnTo>
                  <a:lnTo>
                    <a:pt x="503" y="24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iṥļiďê"/>
            <p:cNvSpPr/>
            <p:nvPr/>
          </p:nvSpPr>
          <p:spPr bwMode="auto">
            <a:xfrm>
              <a:off x="3532188" y="2925763"/>
              <a:ext cx="798513" cy="700088"/>
            </a:xfrm>
            <a:custGeom>
              <a:avLst/>
              <a:gdLst>
                <a:gd name="T0" fmla="*/ 80 w 503"/>
                <a:gd name="T1" fmla="*/ 0 h 441"/>
                <a:gd name="T2" fmla="*/ 0 w 503"/>
                <a:gd name="T3" fmla="*/ 57 h 441"/>
                <a:gd name="T4" fmla="*/ 260 w 503"/>
                <a:gd name="T5" fmla="*/ 441 h 441"/>
                <a:gd name="T6" fmla="*/ 503 w 503"/>
                <a:gd name="T7" fmla="*/ 241 h 441"/>
                <a:gd name="T8" fmla="*/ 80 w 503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441">
                  <a:moveTo>
                    <a:pt x="80" y="0"/>
                  </a:moveTo>
                  <a:lnTo>
                    <a:pt x="0" y="57"/>
                  </a:lnTo>
                  <a:lnTo>
                    <a:pt x="260" y="441"/>
                  </a:lnTo>
                  <a:lnTo>
                    <a:pt x="503" y="241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íṧḻiḋè"/>
            <p:cNvSpPr/>
            <p:nvPr/>
          </p:nvSpPr>
          <p:spPr bwMode="auto">
            <a:xfrm>
              <a:off x="8197850" y="3167063"/>
              <a:ext cx="184150" cy="184150"/>
            </a:xfrm>
            <a:custGeom>
              <a:avLst/>
              <a:gdLst>
                <a:gd name="T0" fmla="*/ 3 w 51"/>
                <a:gd name="T1" fmla="*/ 31 h 51"/>
                <a:gd name="T2" fmla="*/ 30 w 51"/>
                <a:gd name="T3" fmla="*/ 48 h 51"/>
                <a:gd name="T4" fmla="*/ 48 w 51"/>
                <a:gd name="T5" fmla="*/ 21 h 51"/>
                <a:gd name="T6" fmla="*/ 20 w 51"/>
                <a:gd name="T7" fmla="*/ 3 h 51"/>
                <a:gd name="T8" fmla="*/ 3 w 51"/>
                <a:gd name="T9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3" y="31"/>
                  </a:moveTo>
                  <a:cubicBezTo>
                    <a:pt x="6" y="44"/>
                    <a:pt x="18" y="51"/>
                    <a:pt x="30" y="48"/>
                  </a:cubicBezTo>
                  <a:cubicBezTo>
                    <a:pt x="43" y="46"/>
                    <a:pt x="51" y="33"/>
                    <a:pt x="48" y="21"/>
                  </a:cubicBezTo>
                  <a:cubicBezTo>
                    <a:pt x="45" y="8"/>
                    <a:pt x="33" y="0"/>
                    <a:pt x="20" y="3"/>
                  </a:cubicBezTo>
                  <a:cubicBezTo>
                    <a:pt x="8" y="6"/>
                    <a:pt x="0" y="19"/>
                    <a:pt x="3" y="31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iSľídè"/>
            <p:cNvSpPr/>
            <p:nvPr/>
          </p:nvSpPr>
          <p:spPr bwMode="auto">
            <a:xfrm>
              <a:off x="8243888" y="3214688"/>
              <a:ext cx="90488" cy="90488"/>
            </a:xfrm>
            <a:custGeom>
              <a:avLst/>
              <a:gdLst>
                <a:gd name="T0" fmla="*/ 1 w 25"/>
                <a:gd name="T1" fmla="*/ 15 h 25"/>
                <a:gd name="T2" fmla="*/ 15 w 25"/>
                <a:gd name="T3" fmla="*/ 24 h 25"/>
                <a:gd name="T4" fmla="*/ 23 w 25"/>
                <a:gd name="T5" fmla="*/ 10 h 25"/>
                <a:gd name="T6" fmla="*/ 10 w 25"/>
                <a:gd name="T7" fmla="*/ 2 h 25"/>
                <a:gd name="T8" fmla="*/ 1 w 25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1" y="15"/>
                  </a:moveTo>
                  <a:cubicBezTo>
                    <a:pt x="2" y="22"/>
                    <a:pt x="9" y="25"/>
                    <a:pt x="15" y="24"/>
                  </a:cubicBezTo>
                  <a:cubicBezTo>
                    <a:pt x="21" y="23"/>
                    <a:pt x="25" y="16"/>
                    <a:pt x="23" y="10"/>
                  </a:cubicBezTo>
                  <a:cubicBezTo>
                    <a:pt x="22" y="4"/>
                    <a:pt x="16" y="0"/>
                    <a:pt x="10" y="2"/>
                  </a:cubicBezTo>
                  <a:cubicBezTo>
                    <a:pt x="4" y="3"/>
                    <a:pt x="0" y="9"/>
                    <a:pt x="1" y="15"/>
                  </a:cubicBezTo>
                  <a:close/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ïSļíḓê"/>
            <p:cNvSpPr/>
            <p:nvPr/>
          </p:nvSpPr>
          <p:spPr bwMode="auto">
            <a:xfrm>
              <a:off x="6045200" y="3662363"/>
              <a:ext cx="184150" cy="182563"/>
            </a:xfrm>
            <a:custGeom>
              <a:avLst/>
              <a:gdLst>
                <a:gd name="T0" fmla="*/ 3 w 51"/>
                <a:gd name="T1" fmla="*/ 31 h 51"/>
                <a:gd name="T2" fmla="*/ 31 w 51"/>
                <a:gd name="T3" fmla="*/ 48 h 51"/>
                <a:gd name="T4" fmla="*/ 48 w 51"/>
                <a:gd name="T5" fmla="*/ 20 h 51"/>
                <a:gd name="T6" fmla="*/ 20 w 51"/>
                <a:gd name="T7" fmla="*/ 3 h 51"/>
                <a:gd name="T8" fmla="*/ 3 w 51"/>
                <a:gd name="T9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3" y="31"/>
                  </a:moveTo>
                  <a:cubicBezTo>
                    <a:pt x="6" y="43"/>
                    <a:pt x="18" y="51"/>
                    <a:pt x="31" y="48"/>
                  </a:cubicBezTo>
                  <a:cubicBezTo>
                    <a:pt x="43" y="45"/>
                    <a:pt x="51" y="33"/>
                    <a:pt x="48" y="20"/>
                  </a:cubicBezTo>
                  <a:cubicBezTo>
                    <a:pt x="45" y="8"/>
                    <a:pt x="33" y="0"/>
                    <a:pt x="20" y="3"/>
                  </a:cubicBezTo>
                  <a:cubicBezTo>
                    <a:pt x="8" y="6"/>
                    <a:pt x="0" y="18"/>
                    <a:pt x="3" y="31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îṥľiḓê"/>
            <p:cNvSpPr/>
            <p:nvPr/>
          </p:nvSpPr>
          <p:spPr bwMode="auto">
            <a:xfrm>
              <a:off x="5861050" y="3705226"/>
              <a:ext cx="180975" cy="184150"/>
            </a:xfrm>
            <a:custGeom>
              <a:avLst/>
              <a:gdLst>
                <a:gd name="T0" fmla="*/ 3 w 50"/>
                <a:gd name="T1" fmla="*/ 31 h 51"/>
                <a:gd name="T2" fmla="*/ 30 w 50"/>
                <a:gd name="T3" fmla="*/ 48 h 51"/>
                <a:gd name="T4" fmla="*/ 48 w 50"/>
                <a:gd name="T5" fmla="*/ 20 h 51"/>
                <a:gd name="T6" fmla="*/ 20 w 50"/>
                <a:gd name="T7" fmla="*/ 3 h 51"/>
                <a:gd name="T8" fmla="*/ 3 w 50"/>
                <a:gd name="T9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3" y="31"/>
                  </a:moveTo>
                  <a:cubicBezTo>
                    <a:pt x="5" y="43"/>
                    <a:pt x="18" y="51"/>
                    <a:pt x="30" y="48"/>
                  </a:cubicBezTo>
                  <a:cubicBezTo>
                    <a:pt x="43" y="45"/>
                    <a:pt x="50" y="33"/>
                    <a:pt x="48" y="20"/>
                  </a:cubicBezTo>
                  <a:cubicBezTo>
                    <a:pt x="45" y="8"/>
                    <a:pt x="32" y="0"/>
                    <a:pt x="20" y="3"/>
                  </a:cubicBezTo>
                  <a:cubicBezTo>
                    <a:pt x="7" y="6"/>
                    <a:pt x="0" y="18"/>
                    <a:pt x="3" y="31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îSḷîḑè"/>
            <p:cNvSpPr/>
            <p:nvPr/>
          </p:nvSpPr>
          <p:spPr bwMode="auto">
            <a:xfrm>
              <a:off x="6532563" y="3305176"/>
              <a:ext cx="268288" cy="173038"/>
            </a:xfrm>
            <a:custGeom>
              <a:avLst/>
              <a:gdLst>
                <a:gd name="T0" fmla="*/ 65 w 74"/>
                <a:gd name="T1" fmla="*/ 0 h 48"/>
                <a:gd name="T2" fmla="*/ 3 w 74"/>
                <a:gd name="T3" fmla="*/ 35 h 48"/>
                <a:gd name="T4" fmla="*/ 74 w 74"/>
                <a:gd name="T5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48">
                  <a:moveTo>
                    <a:pt x="65" y="0"/>
                  </a:moveTo>
                  <a:cubicBezTo>
                    <a:pt x="28" y="9"/>
                    <a:pt x="0" y="24"/>
                    <a:pt x="3" y="35"/>
                  </a:cubicBezTo>
                  <a:cubicBezTo>
                    <a:pt x="5" y="46"/>
                    <a:pt x="37" y="48"/>
                    <a:pt x="74" y="40"/>
                  </a:cubicBezTo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îsliḑe"/>
            <p:cNvSpPr/>
            <p:nvPr/>
          </p:nvSpPr>
          <p:spPr bwMode="auto">
            <a:xfrm>
              <a:off x="5265738" y="3132138"/>
              <a:ext cx="1917700" cy="309563"/>
            </a:xfrm>
            <a:custGeom>
              <a:avLst/>
              <a:gdLst>
                <a:gd name="T0" fmla="*/ 418 w 1208"/>
                <a:gd name="T1" fmla="*/ 195 h 195"/>
                <a:gd name="T2" fmla="*/ 9 w 1208"/>
                <a:gd name="T3" fmla="*/ 120 h 195"/>
                <a:gd name="T4" fmla="*/ 0 w 1208"/>
                <a:gd name="T5" fmla="*/ 84 h 195"/>
                <a:gd name="T6" fmla="*/ 1208 w 1208"/>
                <a:gd name="T7" fmla="*/ 0 h 195"/>
                <a:gd name="T8" fmla="*/ 418 w 1208"/>
                <a:gd name="T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8" h="195">
                  <a:moveTo>
                    <a:pt x="418" y="195"/>
                  </a:moveTo>
                  <a:lnTo>
                    <a:pt x="9" y="120"/>
                  </a:lnTo>
                  <a:lnTo>
                    <a:pt x="0" y="84"/>
                  </a:lnTo>
                  <a:lnTo>
                    <a:pt x="1208" y="0"/>
                  </a:lnTo>
                  <a:lnTo>
                    <a:pt x="418" y="19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íśḻiḓe"/>
            <p:cNvSpPr/>
            <p:nvPr/>
          </p:nvSpPr>
          <p:spPr bwMode="auto">
            <a:xfrm>
              <a:off x="5864225" y="3113088"/>
              <a:ext cx="1350963" cy="357188"/>
            </a:xfrm>
            <a:custGeom>
              <a:avLst/>
              <a:gdLst>
                <a:gd name="T0" fmla="*/ 11 w 374"/>
                <a:gd name="T1" fmla="*/ 98 h 99"/>
                <a:gd name="T2" fmla="*/ 367 w 374"/>
                <a:gd name="T3" fmla="*/ 16 h 99"/>
                <a:gd name="T4" fmla="*/ 373 w 374"/>
                <a:gd name="T5" fmla="*/ 7 h 99"/>
                <a:gd name="T6" fmla="*/ 364 w 374"/>
                <a:gd name="T7" fmla="*/ 1 h 99"/>
                <a:gd name="T8" fmla="*/ 7 w 374"/>
                <a:gd name="T9" fmla="*/ 83 h 99"/>
                <a:gd name="T10" fmla="*/ 1 w 374"/>
                <a:gd name="T11" fmla="*/ 92 h 99"/>
                <a:gd name="T12" fmla="*/ 11 w 374"/>
                <a:gd name="T13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99">
                  <a:moveTo>
                    <a:pt x="11" y="98"/>
                  </a:moveTo>
                  <a:cubicBezTo>
                    <a:pt x="367" y="16"/>
                    <a:pt x="367" y="16"/>
                    <a:pt x="367" y="16"/>
                  </a:cubicBezTo>
                  <a:cubicBezTo>
                    <a:pt x="371" y="15"/>
                    <a:pt x="374" y="11"/>
                    <a:pt x="373" y="7"/>
                  </a:cubicBezTo>
                  <a:cubicBezTo>
                    <a:pt x="372" y="2"/>
                    <a:pt x="368" y="0"/>
                    <a:pt x="364" y="1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3" y="84"/>
                    <a:pt x="0" y="88"/>
                    <a:pt x="1" y="92"/>
                  </a:cubicBezTo>
                  <a:cubicBezTo>
                    <a:pt x="2" y="96"/>
                    <a:pt x="6" y="99"/>
                    <a:pt x="11" y="98"/>
                  </a:cubicBez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í$ľiḍè"/>
            <p:cNvSpPr/>
            <p:nvPr/>
          </p:nvSpPr>
          <p:spPr bwMode="auto">
            <a:xfrm>
              <a:off x="3398838" y="3625851"/>
              <a:ext cx="1101725" cy="288925"/>
            </a:xfrm>
            <a:custGeom>
              <a:avLst/>
              <a:gdLst>
                <a:gd name="T0" fmla="*/ 1 w 305"/>
                <a:gd name="T1" fmla="*/ 75 h 80"/>
                <a:gd name="T2" fmla="*/ 155 w 305"/>
                <a:gd name="T3" fmla="*/ 49 h 80"/>
                <a:gd name="T4" fmla="*/ 304 w 305"/>
                <a:gd name="T5" fmla="*/ 5 h 80"/>
                <a:gd name="T6" fmla="*/ 151 w 305"/>
                <a:gd name="T7" fmla="*/ 31 h 80"/>
                <a:gd name="T8" fmla="*/ 1 w 305"/>
                <a:gd name="T9" fmla="*/ 7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80">
                  <a:moveTo>
                    <a:pt x="1" y="75"/>
                  </a:moveTo>
                  <a:cubicBezTo>
                    <a:pt x="3" y="80"/>
                    <a:pt x="71" y="68"/>
                    <a:pt x="155" y="49"/>
                  </a:cubicBezTo>
                  <a:cubicBezTo>
                    <a:pt x="238" y="30"/>
                    <a:pt x="305" y="10"/>
                    <a:pt x="304" y="5"/>
                  </a:cubicBezTo>
                  <a:cubicBezTo>
                    <a:pt x="303" y="0"/>
                    <a:pt x="234" y="12"/>
                    <a:pt x="151" y="31"/>
                  </a:cubicBezTo>
                  <a:cubicBezTo>
                    <a:pt x="67" y="50"/>
                    <a:pt x="0" y="70"/>
                    <a:pt x="1" y="7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îṥḻîḑè"/>
            <p:cNvSpPr/>
            <p:nvPr/>
          </p:nvSpPr>
          <p:spPr bwMode="auto">
            <a:xfrm>
              <a:off x="6735763" y="3106738"/>
              <a:ext cx="558800" cy="422275"/>
            </a:xfrm>
            <a:custGeom>
              <a:avLst/>
              <a:gdLst>
                <a:gd name="T0" fmla="*/ 30 w 155"/>
                <a:gd name="T1" fmla="*/ 116 h 117"/>
                <a:gd name="T2" fmla="*/ 142 w 155"/>
                <a:gd name="T3" fmla="*/ 98 h 117"/>
                <a:gd name="T4" fmla="*/ 153 w 155"/>
                <a:gd name="T5" fmla="*/ 82 h 117"/>
                <a:gd name="T6" fmla="*/ 137 w 155"/>
                <a:gd name="T7" fmla="*/ 12 h 117"/>
                <a:gd name="T8" fmla="*/ 120 w 155"/>
                <a:gd name="T9" fmla="*/ 2 h 117"/>
                <a:gd name="T10" fmla="*/ 12 w 155"/>
                <a:gd name="T11" fmla="*/ 34 h 117"/>
                <a:gd name="T12" fmla="*/ 2 w 155"/>
                <a:gd name="T13" fmla="*/ 50 h 117"/>
                <a:gd name="T14" fmla="*/ 15 w 155"/>
                <a:gd name="T15" fmla="*/ 105 h 117"/>
                <a:gd name="T16" fmla="*/ 30 w 155"/>
                <a:gd name="T17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17">
                  <a:moveTo>
                    <a:pt x="30" y="116"/>
                  </a:moveTo>
                  <a:cubicBezTo>
                    <a:pt x="142" y="98"/>
                    <a:pt x="142" y="98"/>
                    <a:pt x="142" y="98"/>
                  </a:cubicBezTo>
                  <a:cubicBezTo>
                    <a:pt x="150" y="97"/>
                    <a:pt x="155" y="90"/>
                    <a:pt x="153" y="82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6" y="4"/>
                    <a:pt x="128" y="0"/>
                    <a:pt x="120" y="2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5" y="36"/>
                    <a:pt x="0" y="43"/>
                    <a:pt x="2" y="50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16" y="112"/>
                    <a:pt x="23" y="117"/>
                    <a:pt x="30" y="116"/>
                  </a:cubicBezTo>
                  <a:close/>
                </a:path>
              </a:pathLst>
            </a:custGeom>
            <a:solidFill>
              <a:srgbClr val="6F9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íś1iḍè"/>
            <p:cNvSpPr/>
            <p:nvPr/>
          </p:nvSpPr>
          <p:spPr bwMode="auto">
            <a:xfrm>
              <a:off x="3441700" y="2786063"/>
              <a:ext cx="484188" cy="749300"/>
            </a:xfrm>
            <a:custGeom>
              <a:avLst/>
              <a:gdLst>
                <a:gd name="T0" fmla="*/ 116 w 305"/>
                <a:gd name="T1" fmla="*/ 0 h 472"/>
                <a:gd name="T2" fmla="*/ 305 w 305"/>
                <a:gd name="T3" fmla="*/ 472 h 472"/>
                <a:gd name="T4" fmla="*/ 0 w 305"/>
                <a:gd name="T5" fmla="*/ 11 h 472"/>
                <a:gd name="T6" fmla="*/ 116 w 305"/>
                <a:gd name="T7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472">
                  <a:moveTo>
                    <a:pt x="116" y="0"/>
                  </a:moveTo>
                  <a:lnTo>
                    <a:pt x="305" y="472"/>
                  </a:lnTo>
                  <a:lnTo>
                    <a:pt x="0" y="1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B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ṣľïḓê"/>
            <p:cNvSpPr/>
            <p:nvPr/>
          </p:nvSpPr>
          <p:spPr bwMode="auto">
            <a:xfrm>
              <a:off x="6092825" y="3708401"/>
              <a:ext cx="93663" cy="90488"/>
            </a:xfrm>
            <a:custGeom>
              <a:avLst/>
              <a:gdLst>
                <a:gd name="T0" fmla="*/ 2 w 26"/>
                <a:gd name="T1" fmla="*/ 15 h 25"/>
                <a:gd name="T2" fmla="*/ 16 w 26"/>
                <a:gd name="T3" fmla="*/ 24 h 25"/>
                <a:gd name="T4" fmla="*/ 24 w 26"/>
                <a:gd name="T5" fmla="*/ 10 h 25"/>
                <a:gd name="T6" fmla="*/ 10 w 26"/>
                <a:gd name="T7" fmla="*/ 2 h 25"/>
                <a:gd name="T8" fmla="*/ 2 w 26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" y="15"/>
                  </a:moveTo>
                  <a:cubicBezTo>
                    <a:pt x="3" y="22"/>
                    <a:pt x="9" y="25"/>
                    <a:pt x="16" y="24"/>
                  </a:cubicBezTo>
                  <a:cubicBezTo>
                    <a:pt x="22" y="23"/>
                    <a:pt x="26" y="16"/>
                    <a:pt x="24" y="10"/>
                  </a:cubicBezTo>
                  <a:cubicBezTo>
                    <a:pt x="23" y="4"/>
                    <a:pt x="17" y="0"/>
                    <a:pt x="10" y="2"/>
                  </a:cubicBezTo>
                  <a:cubicBezTo>
                    <a:pt x="4" y="3"/>
                    <a:pt x="0" y="9"/>
                    <a:pt x="2" y="15"/>
                  </a:cubicBezTo>
                  <a:close/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şľíďè"/>
            <p:cNvSpPr/>
            <p:nvPr/>
          </p:nvSpPr>
          <p:spPr bwMode="auto">
            <a:xfrm>
              <a:off x="5908675" y="3751263"/>
              <a:ext cx="90488" cy="90488"/>
            </a:xfrm>
            <a:custGeom>
              <a:avLst/>
              <a:gdLst>
                <a:gd name="T0" fmla="*/ 1 w 25"/>
                <a:gd name="T1" fmla="*/ 15 h 25"/>
                <a:gd name="T2" fmla="*/ 15 w 25"/>
                <a:gd name="T3" fmla="*/ 24 h 25"/>
                <a:gd name="T4" fmla="*/ 24 w 25"/>
                <a:gd name="T5" fmla="*/ 10 h 25"/>
                <a:gd name="T6" fmla="*/ 10 w 25"/>
                <a:gd name="T7" fmla="*/ 2 h 25"/>
                <a:gd name="T8" fmla="*/ 1 w 25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1" y="15"/>
                  </a:moveTo>
                  <a:cubicBezTo>
                    <a:pt x="3" y="21"/>
                    <a:pt x="9" y="25"/>
                    <a:pt x="15" y="24"/>
                  </a:cubicBezTo>
                  <a:cubicBezTo>
                    <a:pt x="21" y="22"/>
                    <a:pt x="25" y="16"/>
                    <a:pt x="24" y="10"/>
                  </a:cubicBezTo>
                  <a:cubicBezTo>
                    <a:pt x="22" y="4"/>
                    <a:pt x="16" y="0"/>
                    <a:pt x="10" y="2"/>
                  </a:cubicBezTo>
                  <a:cubicBezTo>
                    <a:pt x="4" y="3"/>
                    <a:pt x="0" y="9"/>
                    <a:pt x="1" y="15"/>
                  </a:cubicBezTo>
                  <a:close/>
                </a:path>
              </a:pathLst>
            </a:custGeom>
            <a:solidFill>
              <a:srgbClr val="E2E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iṩḻiḓé"/>
            <p:cNvSpPr/>
            <p:nvPr/>
          </p:nvSpPr>
          <p:spPr bwMode="auto">
            <a:xfrm>
              <a:off x="7070725" y="3132138"/>
              <a:ext cx="311150" cy="309563"/>
            </a:xfrm>
            <a:custGeom>
              <a:avLst/>
              <a:gdLst>
                <a:gd name="T0" fmla="*/ 5 w 86"/>
                <a:gd name="T1" fmla="*/ 52 h 86"/>
                <a:gd name="T2" fmla="*/ 52 w 86"/>
                <a:gd name="T3" fmla="*/ 81 h 86"/>
                <a:gd name="T4" fmla="*/ 81 w 86"/>
                <a:gd name="T5" fmla="*/ 34 h 86"/>
                <a:gd name="T6" fmla="*/ 35 w 86"/>
                <a:gd name="T7" fmla="*/ 5 h 86"/>
                <a:gd name="T8" fmla="*/ 5 w 86"/>
                <a:gd name="T9" fmla="*/ 5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5" y="52"/>
                  </a:moveTo>
                  <a:cubicBezTo>
                    <a:pt x="10" y="73"/>
                    <a:pt x="31" y="86"/>
                    <a:pt x="52" y="81"/>
                  </a:cubicBezTo>
                  <a:cubicBezTo>
                    <a:pt x="73" y="76"/>
                    <a:pt x="86" y="55"/>
                    <a:pt x="81" y="34"/>
                  </a:cubicBezTo>
                  <a:cubicBezTo>
                    <a:pt x="77" y="13"/>
                    <a:pt x="56" y="0"/>
                    <a:pt x="35" y="5"/>
                  </a:cubicBezTo>
                  <a:cubicBezTo>
                    <a:pt x="14" y="10"/>
                    <a:pt x="0" y="31"/>
                    <a:pt x="5" y="5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íṡļíďe"/>
            <p:cNvSpPr/>
            <p:nvPr/>
          </p:nvSpPr>
          <p:spPr bwMode="auto">
            <a:xfrm>
              <a:off x="8039100" y="2687638"/>
              <a:ext cx="150813" cy="255588"/>
            </a:xfrm>
            <a:custGeom>
              <a:avLst/>
              <a:gdLst>
                <a:gd name="T0" fmla="*/ 22 w 42"/>
                <a:gd name="T1" fmla="*/ 70 h 71"/>
                <a:gd name="T2" fmla="*/ 35 w 42"/>
                <a:gd name="T3" fmla="*/ 67 h 71"/>
                <a:gd name="T4" fmla="*/ 41 w 42"/>
                <a:gd name="T5" fmla="*/ 58 h 71"/>
                <a:gd name="T6" fmla="*/ 29 w 42"/>
                <a:gd name="T7" fmla="*/ 7 h 71"/>
                <a:gd name="T8" fmla="*/ 20 w 42"/>
                <a:gd name="T9" fmla="*/ 1 h 71"/>
                <a:gd name="T10" fmla="*/ 7 w 42"/>
                <a:gd name="T11" fmla="*/ 4 h 71"/>
                <a:gd name="T12" fmla="*/ 1 w 42"/>
                <a:gd name="T13" fmla="*/ 13 h 71"/>
                <a:gd name="T14" fmla="*/ 13 w 42"/>
                <a:gd name="T15" fmla="*/ 64 h 71"/>
                <a:gd name="T16" fmla="*/ 22 w 42"/>
                <a:gd name="T17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71">
                  <a:moveTo>
                    <a:pt x="22" y="70"/>
                  </a:moveTo>
                  <a:cubicBezTo>
                    <a:pt x="35" y="67"/>
                    <a:pt x="35" y="67"/>
                    <a:pt x="35" y="67"/>
                  </a:cubicBezTo>
                  <a:cubicBezTo>
                    <a:pt x="39" y="66"/>
                    <a:pt x="42" y="62"/>
                    <a:pt x="41" y="5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3"/>
                    <a:pt x="24" y="0"/>
                    <a:pt x="20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9"/>
                    <a:pt x="1" y="1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8"/>
                    <a:pt x="18" y="71"/>
                    <a:pt x="22" y="7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îṧļïḓè"/>
            <p:cNvSpPr/>
            <p:nvPr/>
          </p:nvSpPr>
          <p:spPr bwMode="auto">
            <a:xfrm>
              <a:off x="7515225" y="3019426"/>
              <a:ext cx="473075" cy="166688"/>
            </a:xfrm>
            <a:custGeom>
              <a:avLst/>
              <a:gdLst>
                <a:gd name="T0" fmla="*/ 119 w 131"/>
                <a:gd name="T1" fmla="*/ 0 h 46"/>
                <a:gd name="T2" fmla="*/ 117 w 131"/>
                <a:gd name="T3" fmla="*/ 0 h 46"/>
                <a:gd name="T4" fmla="*/ 9 w 131"/>
                <a:gd name="T5" fmla="*/ 25 h 46"/>
                <a:gd name="T6" fmla="*/ 1 w 131"/>
                <a:gd name="T7" fmla="*/ 38 h 46"/>
                <a:gd name="T8" fmla="*/ 12 w 131"/>
                <a:gd name="T9" fmla="*/ 46 h 46"/>
                <a:gd name="T10" fmla="*/ 14 w 131"/>
                <a:gd name="T11" fmla="*/ 46 h 46"/>
                <a:gd name="T12" fmla="*/ 122 w 131"/>
                <a:gd name="T13" fmla="*/ 21 h 46"/>
                <a:gd name="T14" fmla="*/ 130 w 131"/>
                <a:gd name="T15" fmla="*/ 8 h 46"/>
                <a:gd name="T16" fmla="*/ 119 w 131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46">
                  <a:moveTo>
                    <a:pt x="119" y="0"/>
                  </a:moveTo>
                  <a:cubicBezTo>
                    <a:pt x="118" y="0"/>
                    <a:pt x="117" y="0"/>
                    <a:pt x="117" y="0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3" y="26"/>
                    <a:pt x="0" y="32"/>
                    <a:pt x="1" y="38"/>
                  </a:cubicBezTo>
                  <a:cubicBezTo>
                    <a:pt x="2" y="43"/>
                    <a:pt x="7" y="46"/>
                    <a:pt x="12" y="46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7" y="20"/>
                    <a:pt x="131" y="14"/>
                    <a:pt x="130" y="8"/>
                  </a:cubicBezTo>
                  <a:cubicBezTo>
                    <a:pt x="128" y="3"/>
                    <a:pt x="124" y="0"/>
                    <a:pt x="119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iṩḻîḍe"/>
            <p:cNvSpPr/>
            <p:nvPr/>
          </p:nvSpPr>
          <p:spPr bwMode="auto">
            <a:xfrm>
              <a:off x="5005388" y="3592513"/>
              <a:ext cx="476250" cy="169863"/>
            </a:xfrm>
            <a:custGeom>
              <a:avLst/>
              <a:gdLst>
                <a:gd name="T0" fmla="*/ 120 w 132"/>
                <a:gd name="T1" fmla="*/ 0 h 47"/>
                <a:gd name="T2" fmla="*/ 117 w 132"/>
                <a:gd name="T3" fmla="*/ 1 h 47"/>
                <a:gd name="T4" fmla="*/ 10 w 132"/>
                <a:gd name="T5" fmla="*/ 25 h 47"/>
                <a:gd name="T6" fmla="*/ 2 w 132"/>
                <a:gd name="T7" fmla="*/ 38 h 47"/>
                <a:gd name="T8" fmla="*/ 12 w 132"/>
                <a:gd name="T9" fmla="*/ 47 h 47"/>
                <a:gd name="T10" fmla="*/ 15 w 132"/>
                <a:gd name="T11" fmla="*/ 46 h 47"/>
                <a:gd name="T12" fmla="*/ 122 w 132"/>
                <a:gd name="T13" fmla="*/ 22 h 47"/>
                <a:gd name="T14" fmla="*/ 130 w 132"/>
                <a:gd name="T15" fmla="*/ 9 h 47"/>
                <a:gd name="T16" fmla="*/ 120 w 132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7">
                  <a:moveTo>
                    <a:pt x="120" y="0"/>
                  </a:moveTo>
                  <a:cubicBezTo>
                    <a:pt x="119" y="0"/>
                    <a:pt x="118" y="1"/>
                    <a:pt x="117" y="1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4" y="27"/>
                    <a:pt x="0" y="33"/>
                    <a:pt x="2" y="38"/>
                  </a:cubicBezTo>
                  <a:cubicBezTo>
                    <a:pt x="3" y="43"/>
                    <a:pt x="7" y="47"/>
                    <a:pt x="12" y="47"/>
                  </a:cubicBezTo>
                  <a:cubicBezTo>
                    <a:pt x="13" y="47"/>
                    <a:pt x="14" y="47"/>
                    <a:pt x="15" y="46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8" y="20"/>
                    <a:pt x="132" y="15"/>
                    <a:pt x="130" y="9"/>
                  </a:cubicBezTo>
                  <a:cubicBezTo>
                    <a:pt x="129" y="4"/>
                    <a:pt x="125" y="0"/>
                    <a:pt x="120" y="0"/>
                  </a:cubicBezTo>
                </a:path>
              </a:pathLst>
            </a:custGeom>
            <a:solidFill>
              <a:srgbClr val="536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181" name="文本框 180"/>
          <p:cNvSpPr txBox="1"/>
          <p:nvPr/>
        </p:nvSpPr>
        <p:spPr>
          <a:xfrm>
            <a:off x="8041890" y="724683"/>
            <a:ext cx="279834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K = 10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9295" y="1929765"/>
            <a:ext cx="6277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 dirty="0">
                <a:solidFill>
                  <a:schemeClr val="bg2">
                    <a:lumMod val="50000"/>
                  </a:schemeClr>
                </a:solidFill>
              </a:rPr>
              <a:t>所有查询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均使用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 top-K 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排序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295" y="2729230"/>
            <a:ext cx="6277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 dirty="0">
                <a:solidFill>
                  <a:schemeClr val="bg2">
                    <a:lumMod val="50000"/>
                  </a:schemeClr>
                </a:solidFill>
              </a:rPr>
              <a:t>使用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小根堆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方式实现：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030" y="3340100"/>
            <a:ext cx="8540115" cy="3030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2"/>
          <p:cNvSpPr/>
          <p:nvPr/>
        </p:nvSpPr>
        <p:spPr>
          <a:xfrm>
            <a:off x="7804150" y="5723255"/>
            <a:ext cx="1927225" cy="1512570"/>
          </a:xfrm>
          <a:custGeom>
            <a:avLst/>
            <a:gdLst>
              <a:gd name="connsiteX0" fmla="*/ 0 w 1910997"/>
              <a:gd name="connsiteY0" fmla="*/ 1517187 h 1517187"/>
              <a:gd name="connsiteX1" fmla="*/ 955499 w 1910997"/>
              <a:gd name="connsiteY1" fmla="*/ 0 h 1517187"/>
              <a:gd name="connsiteX2" fmla="*/ 1910997 w 1910997"/>
              <a:gd name="connsiteY2" fmla="*/ 1517187 h 1517187"/>
              <a:gd name="connsiteX3" fmla="*/ 0 w 1910997"/>
              <a:gd name="connsiteY3" fmla="*/ 1517187 h 1517187"/>
              <a:gd name="connsiteX0-1" fmla="*/ 0 w 1910997"/>
              <a:gd name="connsiteY0-2" fmla="*/ 1734901 h 1734901"/>
              <a:gd name="connsiteX1-3" fmla="*/ 955499 w 1910997"/>
              <a:gd name="connsiteY1-4" fmla="*/ 0 h 1734901"/>
              <a:gd name="connsiteX2-5" fmla="*/ 1910997 w 1910997"/>
              <a:gd name="connsiteY2-6" fmla="*/ 1734901 h 1734901"/>
              <a:gd name="connsiteX3-7" fmla="*/ 0 w 1910997"/>
              <a:gd name="connsiteY3-8" fmla="*/ 1734901 h 1734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10997" h="1734901">
                <a:moveTo>
                  <a:pt x="0" y="1734901"/>
                </a:moveTo>
                <a:lnTo>
                  <a:pt x="955499" y="0"/>
                </a:lnTo>
                <a:lnTo>
                  <a:pt x="1910997" y="1734901"/>
                </a:lnTo>
                <a:lnTo>
                  <a:pt x="0" y="1734901"/>
                </a:lnTo>
                <a:close/>
              </a:path>
            </a:pathLst>
          </a:custGeom>
          <a:solidFill>
            <a:srgbClr val="8AC9C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-2588895" y="1792605"/>
            <a:ext cx="17168495" cy="3273425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solidFill>
            <a:srgbClr val="45A9AF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01</a:t>
            </a:r>
            <a:endParaRPr lang="zh-CN" altLang="en-US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5" name="等腰三角形 2"/>
          <p:cNvSpPr/>
          <p:nvPr/>
        </p:nvSpPr>
        <p:spPr>
          <a:xfrm>
            <a:off x="6993255" y="5384800"/>
            <a:ext cx="1927225" cy="1512570"/>
          </a:xfrm>
          <a:custGeom>
            <a:avLst/>
            <a:gdLst>
              <a:gd name="connsiteX0" fmla="*/ 0 w 1910997"/>
              <a:gd name="connsiteY0" fmla="*/ 1517187 h 1517187"/>
              <a:gd name="connsiteX1" fmla="*/ 955499 w 1910997"/>
              <a:gd name="connsiteY1" fmla="*/ 0 h 1517187"/>
              <a:gd name="connsiteX2" fmla="*/ 1910997 w 1910997"/>
              <a:gd name="connsiteY2" fmla="*/ 1517187 h 1517187"/>
              <a:gd name="connsiteX3" fmla="*/ 0 w 1910997"/>
              <a:gd name="connsiteY3" fmla="*/ 1517187 h 1517187"/>
              <a:gd name="connsiteX0-1" fmla="*/ 0 w 1910997"/>
              <a:gd name="connsiteY0-2" fmla="*/ 1734901 h 1734901"/>
              <a:gd name="connsiteX1-3" fmla="*/ 955499 w 1910997"/>
              <a:gd name="connsiteY1-4" fmla="*/ 0 h 1734901"/>
              <a:gd name="connsiteX2-5" fmla="*/ 1910997 w 1910997"/>
              <a:gd name="connsiteY2-6" fmla="*/ 1734901 h 1734901"/>
              <a:gd name="connsiteX3-7" fmla="*/ 0 w 1910997"/>
              <a:gd name="connsiteY3-8" fmla="*/ 1734901 h 1734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10997" h="1734901">
                <a:moveTo>
                  <a:pt x="0" y="1734901"/>
                </a:moveTo>
                <a:lnTo>
                  <a:pt x="955499" y="0"/>
                </a:lnTo>
                <a:lnTo>
                  <a:pt x="1910997" y="1734901"/>
                </a:lnTo>
                <a:lnTo>
                  <a:pt x="0" y="1734901"/>
                </a:lnTo>
                <a:close/>
              </a:path>
            </a:pathLst>
          </a:custGeom>
          <a:solidFill>
            <a:srgbClr val="E3653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21890" y="2525255"/>
            <a:ext cx="13195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Part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7225" y="2799715"/>
            <a:ext cx="1174750" cy="1036320"/>
          </a:xfrm>
          <a:prstGeom prst="line">
            <a:avLst/>
          </a:prstGeom>
          <a:ln w="4762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425635" y="3330741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04</a:t>
            </a:r>
            <a:endParaRPr kumimoji="0" lang="en-US" altLang="zh-CN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39167" y="2875407"/>
            <a:ext cx="1097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  <a:sym typeface="Noto Serif CJK SC" panose="02020400000000000000" pitchFamily="18" charset="-122"/>
              </a:rPr>
              <a:t>演示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站酷文艺体" panose="02000603000000000000" charset="-122"/>
              <a:ea typeface="站酷文艺体" panose="02000603000000000000" charset="-122"/>
              <a:sym typeface="Noto Serif CJK SC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-38100"/>
            <a:ext cx="6629400" cy="6896100"/>
          </a:xfrm>
          <a:custGeom>
            <a:avLst/>
            <a:gdLst>
              <a:gd name="connsiteX0" fmla="*/ 0 w 4953000"/>
              <a:gd name="connsiteY0" fmla="*/ 0 h 6858000"/>
              <a:gd name="connsiteX1" fmla="*/ 4953000 w 4953000"/>
              <a:gd name="connsiteY1" fmla="*/ 0 h 6858000"/>
              <a:gd name="connsiteX2" fmla="*/ 4953000 w 4953000"/>
              <a:gd name="connsiteY2" fmla="*/ 6858000 h 6858000"/>
              <a:gd name="connsiteX3" fmla="*/ 0 w 4953000"/>
              <a:gd name="connsiteY3" fmla="*/ 6858000 h 6858000"/>
              <a:gd name="connsiteX4" fmla="*/ 0 w 4953000"/>
              <a:gd name="connsiteY4" fmla="*/ 0 h 6858000"/>
              <a:gd name="connsiteX0-1" fmla="*/ 1524000 w 4953000"/>
              <a:gd name="connsiteY0-2" fmla="*/ 0 h 6858000"/>
              <a:gd name="connsiteX1-3" fmla="*/ 4953000 w 4953000"/>
              <a:gd name="connsiteY1-4" fmla="*/ 0 h 6858000"/>
              <a:gd name="connsiteX2-5" fmla="*/ 4953000 w 4953000"/>
              <a:gd name="connsiteY2-6" fmla="*/ 6858000 h 6858000"/>
              <a:gd name="connsiteX3-7" fmla="*/ 0 w 4953000"/>
              <a:gd name="connsiteY3-8" fmla="*/ 6858000 h 6858000"/>
              <a:gd name="connsiteX4-9" fmla="*/ 1524000 w 4953000"/>
              <a:gd name="connsiteY4-10" fmla="*/ 0 h 6858000"/>
              <a:gd name="connsiteX0-11" fmla="*/ 1993681 w 4953000"/>
              <a:gd name="connsiteY0-12" fmla="*/ 0 h 6896100"/>
              <a:gd name="connsiteX1-13" fmla="*/ 4953000 w 4953000"/>
              <a:gd name="connsiteY1-14" fmla="*/ 38100 h 6896100"/>
              <a:gd name="connsiteX2-15" fmla="*/ 4953000 w 4953000"/>
              <a:gd name="connsiteY2-16" fmla="*/ 6896100 h 6896100"/>
              <a:gd name="connsiteX3-17" fmla="*/ 0 w 4953000"/>
              <a:gd name="connsiteY3-18" fmla="*/ 6896100 h 6896100"/>
              <a:gd name="connsiteX4-19" fmla="*/ 1993681 w 4953000"/>
              <a:gd name="connsiteY4-20" fmla="*/ 0 h 6896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953000" h="6896100">
                <a:moveTo>
                  <a:pt x="1993681" y="0"/>
                </a:moveTo>
                <a:lnTo>
                  <a:pt x="4953000" y="38100"/>
                </a:lnTo>
                <a:lnTo>
                  <a:pt x="4953000" y="6896100"/>
                </a:lnTo>
                <a:lnTo>
                  <a:pt x="0" y="6896100"/>
                </a:lnTo>
                <a:lnTo>
                  <a:pt x="1993681" y="0"/>
                </a:lnTo>
                <a:close/>
              </a:path>
            </a:pathLst>
          </a:custGeom>
          <a:solidFill>
            <a:srgbClr val="E36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rot="16200000">
            <a:off x="9993279" y="2590691"/>
            <a:ext cx="861774" cy="33307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CONTENTS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 rot="16200000">
            <a:off x="8766709" y="1572353"/>
            <a:ext cx="1538883" cy="26427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目 录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72894" y="1518186"/>
            <a:ext cx="2774810" cy="593327"/>
            <a:chOff x="1204686" y="2163479"/>
            <a:chExt cx="2774810" cy="593327"/>
          </a:xfrm>
        </p:grpSpPr>
        <p:sp>
          <p:nvSpPr>
            <p:cNvPr id="8" name="椭圆 7"/>
            <p:cNvSpPr/>
            <p:nvPr/>
          </p:nvSpPr>
          <p:spPr>
            <a:xfrm>
              <a:off x="1204686" y="2176235"/>
              <a:ext cx="580571" cy="58057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99A0B1"/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1</a:t>
              </a:r>
              <a:endParaRPr lang="zh-CN" altLang="en-US" sz="2800" b="1" dirty="0">
                <a:solidFill>
                  <a:srgbClr val="99A0B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60196" y="2163479"/>
              <a:ext cx="201930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实验完成情况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372894" y="2671657"/>
            <a:ext cx="2162670" cy="593327"/>
            <a:chOff x="1204686" y="3150828"/>
            <a:chExt cx="2162670" cy="593327"/>
          </a:xfrm>
        </p:grpSpPr>
        <p:sp>
          <p:nvSpPr>
            <p:cNvPr id="13" name="椭圆 12"/>
            <p:cNvSpPr/>
            <p:nvPr/>
          </p:nvSpPr>
          <p:spPr>
            <a:xfrm>
              <a:off x="1204686" y="3163584"/>
              <a:ext cx="580571" cy="58057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99A0B1"/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2</a:t>
              </a:r>
              <a:endParaRPr lang="zh-CN" altLang="en-US" sz="2800" b="1" dirty="0">
                <a:solidFill>
                  <a:srgbClr val="99A0B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960196" y="3150828"/>
              <a:ext cx="140716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检索界面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72894" y="3825128"/>
            <a:ext cx="2162670" cy="593327"/>
            <a:chOff x="1204686" y="4138177"/>
            <a:chExt cx="2162670" cy="593327"/>
          </a:xfrm>
        </p:grpSpPr>
        <p:sp>
          <p:nvSpPr>
            <p:cNvPr id="18" name="椭圆 17"/>
            <p:cNvSpPr/>
            <p:nvPr/>
          </p:nvSpPr>
          <p:spPr>
            <a:xfrm>
              <a:off x="1204686" y="4150933"/>
              <a:ext cx="580571" cy="58057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99A0B1"/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3</a:t>
              </a:r>
              <a:endParaRPr lang="zh-CN" altLang="en-US" sz="2800" b="1" dirty="0">
                <a:solidFill>
                  <a:srgbClr val="99A0B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60196" y="4138177"/>
              <a:ext cx="140716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技术细节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372894" y="4978598"/>
            <a:ext cx="1550530" cy="593328"/>
            <a:chOff x="1204686" y="5125526"/>
            <a:chExt cx="1550530" cy="593328"/>
          </a:xfrm>
        </p:grpSpPr>
        <p:sp>
          <p:nvSpPr>
            <p:cNvPr id="23" name="椭圆 22"/>
            <p:cNvSpPr/>
            <p:nvPr/>
          </p:nvSpPr>
          <p:spPr>
            <a:xfrm>
              <a:off x="1204686" y="5138283"/>
              <a:ext cx="580571" cy="58057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99A0B1"/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4</a:t>
              </a:r>
              <a:endParaRPr lang="zh-CN" altLang="en-US" sz="2800" b="1" dirty="0">
                <a:solidFill>
                  <a:srgbClr val="99A0B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60196" y="5125526"/>
              <a:ext cx="79502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演示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 rot="19020000">
            <a:off x="11379835" y="2311400"/>
            <a:ext cx="165100" cy="6161405"/>
          </a:xfrm>
          <a:prstGeom prst="rect">
            <a:avLst/>
          </a:prstGeom>
          <a:solidFill>
            <a:srgbClr val="ED7D31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9080000">
            <a:off x="10415270" y="241300"/>
            <a:ext cx="179705" cy="6663690"/>
          </a:xfrm>
          <a:prstGeom prst="rect">
            <a:avLst/>
          </a:prstGeom>
          <a:solidFill>
            <a:srgbClr val="45A9A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8720000">
            <a:off x="181610" y="-3771900"/>
            <a:ext cx="165100" cy="6161405"/>
          </a:xfrm>
          <a:prstGeom prst="rect">
            <a:avLst/>
          </a:prstGeom>
          <a:solidFill>
            <a:schemeClr val="bg2">
              <a:lumMod val="9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16440000">
            <a:off x="7628890" y="2272030"/>
            <a:ext cx="5059045" cy="4446270"/>
          </a:xfrm>
          <a:prstGeom prst="rtTriangle">
            <a:avLst/>
          </a:prstGeom>
          <a:solidFill>
            <a:srgbClr val="F3D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2"/>
          <p:cNvSpPr/>
          <p:nvPr/>
        </p:nvSpPr>
        <p:spPr>
          <a:xfrm>
            <a:off x="5832475" y="3705225"/>
            <a:ext cx="6363335" cy="3179445"/>
          </a:xfrm>
          <a:custGeom>
            <a:avLst/>
            <a:gdLst>
              <a:gd name="connsiteX0" fmla="*/ 0 w 1910997"/>
              <a:gd name="connsiteY0" fmla="*/ 1517187 h 1517187"/>
              <a:gd name="connsiteX1" fmla="*/ 955499 w 1910997"/>
              <a:gd name="connsiteY1" fmla="*/ 0 h 1517187"/>
              <a:gd name="connsiteX2" fmla="*/ 1910997 w 1910997"/>
              <a:gd name="connsiteY2" fmla="*/ 1517187 h 1517187"/>
              <a:gd name="connsiteX3" fmla="*/ 0 w 1910997"/>
              <a:gd name="connsiteY3" fmla="*/ 1517187 h 1517187"/>
              <a:gd name="connsiteX0-1" fmla="*/ 0 w 1910997"/>
              <a:gd name="connsiteY0-2" fmla="*/ 1734901 h 1734901"/>
              <a:gd name="connsiteX1-3" fmla="*/ 955499 w 1910997"/>
              <a:gd name="connsiteY1-4" fmla="*/ 0 h 1734901"/>
              <a:gd name="connsiteX2-5" fmla="*/ 1910997 w 1910997"/>
              <a:gd name="connsiteY2-6" fmla="*/ 1734901 h 1734901"/>
              <a:gd name="connsiteX3-7" fmla="*/ 0 w 1910997"/>
              <a:gd name="connsiteY3-8" fmla="*/ 1734901 h 1734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10997" h="1734901">
                <a:moveTo>
                  <a:pt x="0" y="1734901"/>
                </a:moveTo>
                <a:lnTo>
                  <a:pt x="955499" y="0"/>
                </a:lnTo>
                <a:lnTo>
                  <a:pt x="1910997" y="1734901"/>
                </a:lnTo>
                <a:lnTo>
                  <a:pt x="0" y="1734901"/>
                </a:lnTo>
                <a:close/>
              </a:path>
            </a:pathLst>
          </a:custGeom>
          <a:solidFill>
            <a:srgbClr val="414084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7687945" y="-838200"/>
            <a:ext cx="5033010" cy="5430520"/>
            <a:chOff x="11843" y="-1717"/>
            <a:chExt cx="7856" cy="8341"/>
          </a:xfrm>
        </p:grpSpPr>
        <p:sp>
          <p:nvSpPr>
            <p:cNvPr id="11" name="矩形 10"/>
            <p:cNvSpPr/>
            <p:nvPr/>
          </p:nvSpPr>
          <p:spPr>
            <a:xfrm rot="19140000">
              <a:off x="14604" y="-1717"/>
              <a:ext cx="424" cy="7588"/>
            </a:xfrm>
            <a:prstGeom prst="rect">
              <a:avLst/>
            </a:prstGeom>
            <a:solidFill>
              <a:srgbClr val="DCB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rot="11160000">
              <a:off x="11843" y="-696"/>
              <a:ext cx="7856" cy="7320"/>
            </a:xfrm>
            <a:prstGeom prst="rtTriangle">
              <a:avLst/>
            </a:prstGeom>
            <a:solidFill>
              <a:srgbClr val="F3D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等腰三角形 2"/>
          <p:cNvSpPr/>
          <p:nvPr/>
        </p:nvSpPr>
        <p:spPr>
          <a:xfrm>
            <a:off x="9077325" y="5347335"/>
            <a:ext cx="3118485" cy="1536700"/>
          </a:xfrm>
          <a:custGeom>
            <a:avLst/>
            <a:gdLst>
              <a:gd name="connsiteX0" fmla="*/ 0 w 1910997"/>
              <a:gd name="connsiteY0" fmla="*/ 1517187 h 1517187"/>
              <a:gd name="connsiteX1" fmla="*/ 955499 w 1910997"/>
              <a:gd name="connsiteY1" fmla="*/ 0 h 1517187"/>
              <a:gd name="connsiteX2" fmla="*/ 1910997 w 1910997"/>
              <a:gd name="connsiteY2" fmla="*/ 1517187 h 1517187"/>
              <a:gd name="connsiteX3" fmla="*/ 0 w 1910997"/>
              <a:gd name="connsiteY3" fmla="*/ 1517187 h 1517187"/>
              <a:gd name="connsiteX0-1" fmla="*/ 0 w 1910997"/>
              <a:gd name="connsiteY0-2" fmla="*/ 1734901 h 1734901"/>
              <a:gd name="connsiteX1-3" fmla="*/ 955499 w 1910997"/>
              <a:gd name="connsiteY1-4" fmla="*/ 0 h 1734901"/>
              <a:gd name="connsiteX2-5" fmla="*/ 1910997 w 1910997"/>
              <a:gd name="connsiteY2-6" fmla="*/ 1734901 h 1734901"/>
              <a:gd name="connsiteX3-7" fmla="*/ 0 w 1910997"/>
              <a:gd name="connsiteY3-8" fmla="*/ 1734901 h 1734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10997" h="1734901">
                <a:moveTo>
                  <a:pt x="0" y="1734901"/>
                </a:moveTo>
                <a:lnTo>
                  <a:pt x="955499" y="0"/>
                </a:lnTo>
                <a:lnTo>
                  <a:pt x="1910997" y="1734901"/>
                </a:lnTo>
                <a:lnTo>
                  <a:pt x="0" y="1734901"/>
                </a:lnTo>
                <a:close/>
              </a:path>
            </a:pathLst>
          </a:custGeom>
          <a:solidFill>
            <a:srgbClr val="EB6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"/>
          <p:cNvSpPr/>
          <p:nvPr/>
        </p:nvSpPr>
        <p:spPr>
          <a:xfrm>
            <a:off x="5832475" y="5372100"/>
            <a:ext cx="3013075" cy="1512570"/>
          </a:xfrm>
          <a:custGeom>
            <a:avLst/>
            <a:gdLst>
              <a:gd name="connsiteX0" fmla="*/ 0 w 1910997"/>
              <a:gd name="connsiteY0" fmla="*/ 1517187 h 1517187"/>
              <a:gd name="connsiteX1" fmla="*/ 955499 w 1910997"/>
              <a:gd name="connsiteY1" fmla="*/ 0 h 1517187"/>
              <a:gd name="connsiteX2" fmla="*/ 1910997 w 1910997"/>
              <a:gd name="connsiteY2" fmla="*/ 1517187 h 1517187"/>
              <a:gd name="connsiteX3" fmla="*/ 0 w 1910997"/>
              <a:gd name="connsiteY3" fmla="*/ 1517187 h 1517187"/>
              <a:gd name="connsiteX0-1" fmla="*/ 0 w 1910997"/>
              <a:gd name="connsiteY0-2" fmla="*/ 1734901 h 1734901"/>
              <a:gd name="connsiteX1-3" fmla="*/ 955499 w 1910997"/>
              <a:gd name="connsiteY1-4" fmla="*/ 0 h 1734901"/>
              <a:gd name="connsiteX2-5" fmla="*/ 1910997 w 1910997"/>
              <a:gd name="connsiteY2-6" fmla="*/ 1734901 h 1734901"/>
              <a:gd name="connsiteX3-7" fmla="*/ 0 w 1910997"/>
              <a:gd name="connsiteY3-8" fmla="*/ 1734901 h 1734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10997" h="1734901">
                <a:moveTo>
                  <a:pt x="0" y="1734901"/>
                </a:moveTo>
                <a:lnTo>
                  <a:pt x="955499" y="0"/>
                </a:lnTo>
                <a:lnTo>
                  <a:pt x="1910997" y="1734901"/>
                </a:lnTo>
                <a:lnTo>
                  <a:pt x="0" y="1734901"/>
                </a:lnTo>
                <a:close/>
              </a:path>
            </a:pathLst>
          </a:custGeom>
          <a:solidFill>
            <a:srgbClr val="2E3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18900000">
            <a:off x="9671685" y="3430905"/>
            <a:ext cx="182880" cy="2312035"/>
          </a:xfrm>
          <a:prstGeom prst="rect">
            <a:avLst/>
          </a:prstGeom>
          <a:solidFill>
            <a:srgbClr val="2E3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8900000">
            <a:off x="11288395" y="5083175"/>
            <a:ext cx="182880" cy="2246630"/>
          </a:xfrm>
          <a:prstGeom prst="rect">
            <a:avLst/>
          </a:prstGeom>
          <a:solidFill>
            <a:srgbClr val="DB5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"/>
          <p:cNvSpPr/>
          <p:nvPr/>
        </p:nvSpPr>
        <p:spPr>
          <a:xfrm>
            <a:off x="9446895" y="5876925"/>
            <a:ext cx="2116455" cy="1007110"/>
          </a:xfrm>
          <a:custGeom>
            <a:avLst/>
            <a:gdLst>
              <a:gd name="connsiteX0" fmla="*/ 0 w 1910997"/>
              <a:gd name="connsiteY0" fmla="*/ 1517187 h 1517187"/>
              <a:gd name="connsiteX1" fmla="*/ 955499 w 1910997"/>
              <a:gd name="connsiteY1" fmla="*/ 0 h 1517187"/>
              <a:gd name="connsiteX2" fmla="*/ 1910997 w 1910997"/>
              <a:gd name="connsiteY2" fmla="*/ 1517187 h 1517187"/>
              <a:gd name="connsiteX3" fmla="*/ 0 w 1910997"/>
              <a:gd name="connsiteY3" fmla="*/ 1517187 h 1517187"/>
              <a:gd name="connsiteX0-1" fmla="*/ 0 w 1910997"/>
              <a:gd name="connsiteY0-2" fmla="*/ 1734901 h 1734901"/>
              <a:gd name="connsiteX1-3" fmla="*/ 955499 w 1910997"/>
              <a:gd name="connsiteY1-4" fmla="*/ 0 h 1734901"/>
              <a:gd name="connsiteX2-5" fmla="*/ 1910997 w 1910997"/>
              <a:gd name="connsiteY2-6" fmla="*/ 1734901 h 1734901"/>
              <a:gd name="connsiteX3-7" fmla="*/ 0 w 1910997"/>
              <a:gd name="connsiteY3-8" fmla="*/ 1734901 h 1734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10997" h="1734901">
                <a:moveTo>
                  <a:pt x="0" y="1734901"/>
                </a:moveTo>
                <a:lnTo>
                  <a:pt x="955499" y="0"/>
                </a:lnTo>
                <a:lnTo>
                  <a:pt x="1910997" y="1734901"/>
                </a:lnTo>
                <a:lnTo>
                  <a:pt x="0" y="1734901"/>
                </a:lnTo>
                <a:close/>
              </a:path>
            </a:pathLst>
          </a:custGeom>
          <a:solidFill>
            <a:srgbClr val="2E3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-760095" y="115570"/>
            <a:ext cx="2411730" cy="2428240"/>
            <a:chOff x="-1881" y="64"/>
            <a:chExt cx="3798" cy="3824"/>
          </a:xfrm>
        </p:grpSpPr>
        <p:sp>
          <p:nvSpPr>
            <p:cNvPr id="23" name="等腰三角形 2"/>
            <p:cNvSpPr/>
            <p:nvPr/>
          </p:nvSpPr>
          <p:spPr>
            <a:xfrm rot="5400000">
              <a:off x="-1582" y="941"/>
              <a:ext cx="3824" cy="2070"/>
            </a:xfrm>
            <a:custGeom>
              <a:avLst/>
              <a:gdLst>
                <a:gd name="connsiteX0" fmla="*/ 0 w 1910997"/>
                <a:gd name="connsiteY0" fmla="*/ 1517187 h 1517187"/>
                <a:gd name="connsiteX1" fmla="*/ 955499 w 1910997"/>
                <a:gd name="connsiteY1" fmla="*/ 0 h 1517187"/>
                <a:gd name="connsiteX2" fmla="*/ 1910997 w 1910997"/>
                <a:gd name="connsiteY2" fmla="*/ 1517187 h 1517187"/>
                <a:gd name="connsiteX3" fmla="*/ 0 w 1910997"/>
                <a:gd name="connsiteY3" fmla="*/ 1517187 h 1517187"/>
                <a:gd name="connsiteX0-1" fmla="*/ 0 w 1910997"/>
                <a:gd name="connsiteY0-2" fmla="*/ 1734901 h 1734901"/>
                <a:gd name="connsiteX1-3" fmla="*/ 955499 w 1910997"/>
                <a:gd name="connsiteY1-4" fmla="*/ 0 h 1734901"/>
                <a:gd name="connsiteX2-5" fmla="*/ 1910997 w 1910997"/>
                <a:gd name="connsiteY2-6" fmla="*/ 1734901 h 1734901"/>
                <a:gd name="connsiteX3-7" fmla="*/ 0 w 1910997"/>
                <a:gd name="connsiteY3-8" fmla="*/ 1734901 h 17349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910997" h="1734901">
                  <a:moveTo>
                    <a:pt x="0" y="1734901"/>
                  </a:moveTo>
                  <a:lnTo>
                    <a:pt x="955499" y="0"/>
                  </a:lnTo>
                  <a:lnTo>
                    <a:pt x="1910997" y="1734901"/>
                  </a:lnTo>
                  <a:lnTo>
                    <a:pt x="0" y="1734901"/>
                  </a:lnTo>
                  <a:close/>
                </a:path>
              </a:pathLst>
            </a:custGeom>
            <a:solidFill>
              <a:srgbClr val="F3D758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2760000">
              <a:off x="-125" y="1414"/>
              <a:ext cx="287" cy="3798"/>
            </a:xfrm>
            <a:prstGeom prst="rect">
              <a:avLst/>
            </a:prstGeom>
            <a:solidFill>
              <a:srgbClr val="DCBF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"/>
            <p:cNvSpPr/>
            <p:nvPr/>
          </p:nvSpPr>
          <p:spPr>
            <a:xfrm rot="5400000">
              <a:off x="-1467" y="1211"/>
              <a:ext cx="3051" cy="1528"/>
            </a:xfrm>
            <a:custGeom>
              <a:avLst/>
              <a:gdLst>
                <a:gd name="connsiteX0" fmla="*/ 0 w 1910997"/>
                <a:gd name="connsiteY0" fmla="*/ 1517187 h 1517187"/>
                <a:gd name="connsiteX1" fmla="*/ 955499 w 1910997"/>
                <a:gd name="connsiteY1" fmla="*/ 0 h 1517187"/>
                <a:gd name="connsiteX2" fmla="*/ 1910997 w 1910997"/>
                <a:gd name="connsiteY2" fmla="*/ 1517187 h 1517187"/>
                <a:gd name="connsiteX3" fmla="*/ 0 w 1910997"/>
                <a:gd name="connsiteY3" fmla="*/ 1517187 h 1517187"/>
                <a:gd name="connsiteX0-1" fmla="*/ 0 w 1910997"/>
                <a:gd name="connsiteY0-2" fmla="*/ 1734901 h 1734901"/>
                <a:gd name="connsiteX1-3" fmla="*/ 955499 w 1910997"/>
                <a:gd name="connsiteY1-4" fmla="*/ 0 h 1734901"/>
                <a:gd name="connsiteX2-5" fmla="*/ 1910997 w 1910997"/>
                <a:gd name="connsiteY2-6" fmla="*/ 1734901 h 1734901"/>
                <a:gd name="connsiteX3-7" fmla="*/ 0 w 1910997"/>
                <a:gd name="connsiteY3-8" fmla="*/ 1734901 h 17349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910997" h="1734901">
                  <a:moveTo>
                    <a:pt x="0" y="1734901"/>
                  </a:moveTo>
                  <a:lnTo>
                    <a:pt x="955499" y="0"/>
                  </a:lnTo>
                  <a:lnTo>
                    <a:pt x="1910997" y="1734901"/>
                  </a:lnTo>
                  <a:lnTo>
                    <a:pt x="0" y="1734901"/>
                  </a:lnTo>
                  <a:close/>
                </a:path>
              </a:pathLst>
            </a:custGeom>
            <a:solidFill>
              <a:srgbClr val="45A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2760000">
              <a:off x="-125" y="1415"/>
              <a:ext cx="287" cy="379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"/>
            <p:cNvSpPr/>
            <p:nvPr/>
          </p:nvSpPr>
          <p:spPr>
            <a:xfrm rot="5400000">
              <a:off x="-1508" y="1212"/>
              <a:ext cx="3051" cy="1528"/>
            </a:xfrm>
            <a:custGeom>
              <a:avLst/>
              <a:gdLst>
                <a:gd name="connsiteX0" fmla="*/ 0 w 1910997"/>
                <a:gd name="connsiteY0" fmla="*/ 1517187 h 1517187"/>
                <a:gd name="connsiteX1" fmla="*/ 955499 w 1910997"/>
                <a:gd name="connsiteY1" fmla="*/ 0 h 1517187"/>
                <a:gd name="connsiteX2" fmla="*/ 1910997 w 1910997"/>
                <a:gd name="connsiteY2" fmla="*/ 1517187 h 1517187"/>
                <a:gd name="connsiteX3" fmla="*/ 0 w 1910997"/>
                <a:gd name="connsiteY3" fmla="*/ 1517187 h 1517187"/>
                <a:gd name="connsiteX0-1" fmla="*/ 0 w 1910997"/>
                <a:gd name="connsiteY0-2" fmla="*/ 1734901 h 1734901"/>
                <a:gd name="connsiteX1-3" fmla="*/ 955499 w 1910997"/>
                <a:gd name="connsiteY1-4" fmla="*/ 0 h 1734901"/>
                <a:gd name="connsiteX2-5" fmla="*/ 1910997 w 1910997"/>
                <a:gd name="connsiteY2-6" fmla="*/ 1734901 h 1734901"/>
                <a:gd name="connsiteX3-7" fmla="*/ 0 w 1910997"/>
                <a:gd name="connsiteY3-8" fmla="*/ 1734901 h 17349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910997" h="1734901">
                  <a:moveTo>
                    <a:pt x="0" y="1734901"/>
                  </a:moveTo>
                  <a:lnTo>
                    <a:pt x="955499" y="0"/>
                  </a:lnTo>
                  <a:lnTo>
                    <a:pt x="1910997" y="1734901"/>
                  </a:lnTo>
                  <a:lnTo>
                    <a:pt x="0" y="1734901"/>
                  </a:lnTo>
                  <a:close/>
                </a:path>
              </a:pathLst>
            </a:custGeom>
            <a:solidFill>
              <a:srgbClr val="45A9AF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55625" y="2752725"/>
            <a:ext cx="7472680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200">
                <a:solidFill>
                  <a:srgbClr val="45A9AF"/>
                </a:solidFill>
                <a:latin typeface="站酷文艺体" panose="02000603000000000000" charset="-122"/>
                <a:ea typeface="站酷文艺体" panose="02000603000000000000" charset="-122"/>
                <a:cs typeface="站酷文艺体" panose="02000603000000000000" charset="-122"/>
              </a:rPr>
              <a:t>感谢您的</a:t>
            </a:r>
            <a:r>
              <a:rPr lang="zh-CN" altLang="en-US" sz="8200">
                <a:solidFill>
                  <a:srgbClr val="E96B3B"/>
                </a:solidFill>
                <a:latin typeface="站酷文艺体" panose="02000603000000000000" charset="-122"/>
                <a:ea typeface="站酷文艺体" panose="02000603000000000000" charset="-122"/>
                <a:cs typeface="站酷文艺体" panose="02000603000000000000" charset="-122"/>
              </a:rPr>
              <a:t>观看</a:t>
            </a:r>
            <a:r>
              <a:rPr lang="zh-CN" altLang="en-US" sz="8200">
                <a:solidFill>
                  <a:srgbClr val="45A9AF"/>
                </a:solidFill>
                <a:latin typeface="站酷文艺体" panose="02000603000000000000" charset="-122"/>
                <a:ea typeface="站酷文艺体" panose="02000603000000000000" charset="-122"/>
                <a:cs typeface="站酷文艺体" panose="02000603000000000000" charset="-122"/>
              </a:rPr>
              <a:t>！</a:t>
            </a:r>
            <a:endParaRPr lang="zh-CN" altLang="en-US" sz="8200">
              <a:solidFill>
                <a:srgbClr val="45A9AF"/>
              </a:solidFill>
              <a:latin typeface="站酷文艺体" panose="02000603000000000000" charset="-122"/>
              <a:ea typeface="站酷文艺体" panose="02000603000000000000" charset="-122"/>
              <a:cs typeface="站酷文艺体" panose="02000603000000000000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930910" y="4454525"/>
            <a:ext cx="4141470" cy="627380"/>
            <a:chOff x="3059" y="6682"/>
            <a:chExt cx="6126" cy="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矩形 31"/>
            <p:cNvSpPr/>
            <p:nvPr/>
          </p:nvSpPr>
          <p:spPr>
            <a:xfrm>
              <a:off x="3059" y="6682"/>
              <a:ext cx="5288" cy="7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6015" y="6682"/>
              <a:ext cx="1435" cy="794"/>
            </a:xfrm>
            <a:prstGeom prst="rect">
              <a:avLst/>
            </a:prstGeom>
            <a:solidFill>
              <a:srgbClr val="E96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370" y="6682"/>
              <a:ext cx="1815" cy="794"/>
            </a:xfrm>
            <a:prstGeom prst="rect">
              <a:avLst/>
            </a:prstGeom>
            <a:solidFill>
              <a:srgbClr val="DB5F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53465" y="4584065"/>
            <a:ext cx="1875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汇报人：陈铎文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等腰三角形 2"/>
          <p:cNvSpPr/>
          <p:nvPr/>
        </p:nvSpPr>
        <p:spPr>
          <a:xfrm rot="9660000">
            <a:off x="991870" y="-1372235"/>
            <a:ext cx="3013075" cy="2628265"/>
          </a:xfrm>
          <a:custGeom>
            <a:avLst/>
            <a:gdLst>
              <a:gd name="connsiteX0" fmla="*/ 0 w 1910997"/>
              <a:gd name="connsiteY0" fmla="*/ 1517187 h 1517187"/>
              <a:gd name="connsiteX1" fmla="*/ 955499 w 1910997"/>
              <a:gd name="connsiteY1" fmla="*/ 0 h 1517187"/>
              <a:gd name="connsiteX2" fmla="*/ 1910997 w 1910997"/>
              <a:gd name="connsiteY2" fmla="*/ 1517187 h 1517187"/>
              <a:gd name="connsiteX3" fmla="*/ 0 w 1910997"/>
              <a:gd name="connsiteY3" fmla="*/ 1517187 h 1517187"/>
              <a:gd name="connsiteX0-1" fmla="*/ 0 w 1910997"/>
              <a:gd name="connsiteY0-2" fmla="*/ 1734901 h 1734901"/>
              <a:gd name="connsiteX1-3" fmla="*/ 955499 w 1910997"/>
              <a:gd name="connsiteY1-4" fmla="*/ 0 h 1734901"/>
              <a:gd name="connsiteX2-5" fmla="*/ 1910997 w 1910997"/>
              <a:gd name="connsiteY2-6" fmla="*/ 1734901 h 1734901"/>
              <a:gd name="connsiteX3-7" fmla="*/ 0 w 1910997"/>
              <a:gd name="connsiteY3-8" fmla="*/ 1734901 h 1734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10997" h="1734901">
                <a:moveTo>
                  <a:pt x="0" y="1734901"/>
                </a:moveTo>
                <a:lnTo>
                  <a:pt x="955499" y="0"/>
                </a:lnTo>
                <a:lnTo>
                  <a:pt x="1910997" y="1734901"/>
                </a:lnTo>
                <a:lnTo>
                  <a:pt x="0" y="1734901"/>
                </a:lnTo>
                <a:close/>
              </a:path>
            </a:pathLst>
          </a:custGeom>
          <a:solidFill>
            <a:srgbClr val="74AAAD">
              <a:alpha val="1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75075" y="4584065"/>
            <a:ext cx="13608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2022</a:t>
            </a:r>
            <a:r>
              <a:rPr lang="zh-CN" altLang="en-US" sz="2000" dirty="0">
                <a:solidFill>
                  <a:schemeClr val="bg1"/>
                </a:solidFill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</a:rPr>
              <a:t>6</a:t>
            </a:r>
            <a:r>
              <a:rPr lang="zh-CN" altLang="en-US" sz="2000" dirty="0">
                <a:solidFill>
                  <a:schemeClr val="bg1"/>
                </a:solidFill>
              </a:rPr>
              <a:t>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81325" y="4568825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时间</a:t>
            </a:r>
            <a:r>
              <a:rPr lang="en-US" altLang="zh-CN" sz="2000">
                <a:solidFill>
                  <a:schemeClr val="bg1"/>
                </a:solidFill>
              </a:rPr>
              <a:t>:</a:t>
            </a:r>
            <a:endParaRPr lang="en-US" altLang="zh-CN" sz="200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79848" y="2595008"/>
            <a:ext cx="2432915" cy="0"/>
            <a:chOff x="1310247" y="4063999"/>
            <a:chExt cx="2432915" cy="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310247" y="4063999"/>
              <a:ext cx="600362" cy="0"/>
            </a:xfrm>
            <a:prstGeom prst="line">
              <a:avLst/>
            </a:prstGeom>
            <a:ln w="38100">
              <a:solidFill>
                <a:srgbClr val="8AC9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921098" y="4063999"/>
              <a:ext cx="600362" cy="0"/>
            </a:xfrm>
            <a:prstGeom prst="line">
              <a:avLst/>
            </a:prstGeom>
            <a:ln w="38100">
              <a:solidFill>
                <a:srgbClr val="2F3162">
                  <a:alpha val="7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531949" y="4063999"/>
              <a:ext cx="600362" cy="0"/>
            </a:xfrm>
            <a:prstGeom prst="line">
              <a:avLst/>
            </a:prstGeom>
            <a:ln w="38100">
              <a:solidFill>
                <a:srgbClr val="8AC9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42800" y="4063999"/>
              <a:ext cx="600362" cy="0"/>
            </a:xfrm>
            <a:prstGeom prst="line">
              <a:avLst/>
            </a:prstGeom>
            <a:ln w="38100">
              <a:solidFill>
                <a:srgbClr val="2F3162">
                  <a:alpha val="7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842885" y="1431925"/>
            <a:ext cx="370205" cy="367665"/>
            <a:chOff x="6256" y="2499"/>
            <a:chExt cx="556" cy="540"/>
          </a:xfrm>
        </p:grpSpPr>
        <p:sp>
          <p:nvSpPr>
            <p:cNvPr id="18" name="椭圆 17"/>
            <p:cNvSpPr/>
            <p:nvPr/>
          </p:nvSpPr>
          <p:spPr>
            <a:xfrm>
              <a:off x="6332" y="2569"/>
              <a:ext cx="402" cy="400"/>
            </a:xfrm>
            <a:prstGeom prst="ellipse">
              <a:avLst/>
            </a:prstGeom>
            <a:solidFill>
              <a:srgbClr val="8AC9CC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256" y="2499"/>
              <a:ext cx="556" cy="541"/>
            </a:xfrm>
            <a:prstGeom prst="ellipse">
              <a:avLst/>
            </a:prstGeom>
            <a:noFill/>
            <a:ln>
              <a:solidFill>
                <a:srgbClr val="F3D758">
                  <a:alpha val="5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3360420" y="2468245"/>
            <a:ext cx="255270" cy="254000"/>
          </a:xfrm>
          <a:prstGeom prst="ellipse">
            <a:avLst/>
          </a:prstGeom>
          <a:solidFill>
            <a:srgbClr val="8497B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60000">
            <a:off x="4997450" y="3464560"/>
            <a:ext cx="76200" cy="6663690"/>
          </a:xfrm>
          <a:prstGeom prst="rect">
            <a:avLst/>
          </a:prstGeom>
          <a:solidFill>
            <a:srgbClr val="45A9AF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4975225" y="1053465"/>
            <a:ext cx="711200" cy="713105"/>
            <a:chOff x="6256" y="2499"/>
            <a:chExt cx="556" cy="540"/>
          </a:xfrm>
        </p:grpSpPr>
        <p:sp>
          <p:nvSpPr>
            <p:cNvPr id="45" name="椭圆 44"/>
            <p:cNvSpPr/>
            <p:nvPr/>
          </p:nvSpPr>
          <p:spPr>
            <a:xfrm>
              <a:off x="6332" y="2569"/>
              <a:ext cx="402" cy="400"/>
            </a:xfrm>
            <a:prstGeom prst="ellipse">
              <a:avLst/>
            </a:prstGeom>
            <a:solidFill>
              <a:srgbClr val="8AC9CC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256" y="2499"/>
              <a:ext cx="556" cy="541"/>
            </a:xfrm>
            <a:prstGeom prst="ellipse">
              <a:avLst/>
            </a:prstGeom>
            <a:noFill/>
            <a:ln>
              <a:solidFill>
                <a:srgbClr val="F3D758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椭圆 48"/>
          <p:cNvSpPr/>
          <p:nvPr/>
        </p:nvSpPr>
        <p:spPr>
          <a:xfrm>
            <a:off x="5832475" y="4344670"/>
            <a:ext cx="299085" cy="300355"/>
          </a:xfrm>
          <a:prstGeom prst="ellipse">
            <a:avLst/>
          </a:prstGeom>
          <a:solidFill>
            <a:srgbClr val="F3D75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2"/>
          <p:cNvSpPr/>
          <p:nvPr/>
        </p:nvSpPr>
        <p:spPr>
          <a:xfrm>
            <a:off x="7804150" y="5723255"/>
            <a:ext cx="1927225" cy="1512570"/>
          </a:xfrm>
          <a:custGeom>
            <a:avLst/>
            <a:gdLst>
              <a:gd name="connsiteX0" fmla="*/ 0 w 1910997"/>
              <a:gd name="connsiteY0" fmla="*/ 1517187 h 1517187"/>
              <a:gd name="connsiteX1" fmla="*/ 955499 w 1910997"/>
              <a:gd name="connsiteY1" fmla="*/ 0 h 1517187"/>
              <a:gd name="connsiteX2" fmla="*/ 1910997 w 1910997"/>
              <a:gd name="connsiteY2" fmla="*/ 1517187 h 1517187"/>
              <a:gd name="connsiteX3" fmla="*/ 0 w 1910997"/>
              <a:gd name="connsiteY3" fmla="*/ 1517187 h 1517187"/>
              <a:gd name="connsiteX0-1" fmla="*/ 0 w 1910997"/>
              <a:gd name="connsiteY0-2" fmla="*/ 1734901 h 1734901"/>
              <a:gd name="connsiteX1-3" fmla="*/ 955499 w 1910997"/>
              <a:gd name="connsiteY1-4" fmla="*/ 0 h 1734901"/>
              <a:gd name="connsiteX2-5" fmla="*/ 1910997 w 1910997"/>
              <a:gd name="connsiteY2-6" fmla="*/ 1734901 h 1734901"/>
              <a:gd name="connsiteX3-7" fmla="*/ 0 w 1910997"/>
              <a:gd name="connsiteY3-8" fmla="*/ 1734901 h 1734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10997" h="1734901">
                <a:moveTo>
                  <a:pt x="0" y="1734901"/>
                </a:moveTo>
                <a:lnTo>
                  <a:pt x="955499" y="0"/>
                </a:lnTo>
                <a:lnTo>
                  <a:pt x="1910997" y="1734901"/>
                </a:lnTo>
                <a:lnTo>
                  <a:pt x="0" y="1734901"/>
                </a:lnTo>
                <a:close/>
              </a:path>
            </a:pathLst>
          </a:custGeom>
          <a:solidFill>
            <a:srgbClr val="8AC9C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-2588895" y="1792605"/>
            <a:ext cx="17168495" cy="3273425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solidFill>
            <a:srgbClr val="45A9AF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01</a:t>
            </a:r>
            <a:endParaRPr lang="zh-CN" altLang="en-US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5" name="等腰三角形 2"/>
          <p:cNvSpPr/>
          <p:nvPr/>
        </p:nvSpPr>
        <p:spPr>
          <a:xfrm>
            <a:off x="6993255" y="5384800"/>
            <a:ext cx="1927225" cy="1512570"/>
          </a:xfrm>
          <a:custGeom>
            <a:avLst/>
            <a:gdLst>
              <a:gd name="connsiteX0" fmla="*/ 0 w 1910997"/>
              <a:gd name="connsiteY0" fmla="*/ 1517187 h 1517187"/>
              <a:gd name="connsiteX1" fmla="*/ 955499 w 1910997"/>
              <a:gd name="connsiteY1" fmla="*/ 0 h 1517187"/>
              <a:gd name="connsiteX2" fmla="*/ 1910997 w 1910997"/>
              <a:gd name="connsiteY2" fmla="*/ 1517187 h 1517187"/>
              <a:gd name="connsiteX3" fmla="*/ 0 w 1910997"/>
              <a:gd name="connsiteY3" fmla="*/ 1517187 h 1517187"/>
              <a:gd name="connsiteX0-1" fmla="*/ 0 w 1910997"/>
              <a:gd name="connsiteY0-2" fmla="*/ 1734901 h 1734901"/>
              <a:gd name="connsiteX1-3" fmla="*/ 955499 w 1910997"/>
              <a:gd name="connsiteY1-4" fmla="*/ 0 h 1734901"/>
              <a:gd name="connsiteX2-5" fmla="*/ 1910997 w 1910997"/>
              <a:gd name="connsiteY2-6" fmla="*/ 1734901 h 1734901"/>
              <a:gd name="connsiteX3-7" fmla="*/ 0 w 1910997"/>
              <a:gd name="connsiteY3-8" fmla="*/ 1734901 h 1734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10997" h="1734901">
                <a:moveTo>
                  <a:pt x="0" y="1734901"/>
                </a:moveTo>
                <a:lnTo>
                  <a:pt x="955499" y="0"/>
                </a:lnTo>
                <a:lnTo>
                  <a:pt x="1910997" y="1734901"/>
                </a:lnTo>
                <a:lnTo>
                  <a:pt x="0" y="1734901"/>
                </a:lnTo>
                <a:close/>
              </a:path>
            </a:pathLst>
          </a:custGeom>
          <a:solidFill>
            <a:srgbClr val="E3653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21890" y="2525255"/>
            <a:ext cx="13195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Part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206750" y="2807335"/>
            <a:ext cx="1174750" cy="1036320"/>
          </a:xfrm>
          <a:prstGeom prst="line">
            <a:avLst/>
          </a:prstGeom>
          <a:ln w="4762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425635" y="3330741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01</a:t>
            </a:r>
            <a:endParaRPr kumimoji="0" lang="en-US" altLang="zh-CN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8950" y="2802255"/>
            <a:ext cx="2926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  <a:sym typeface="Noto Serif CJK SC" panose="02020400000000000000" pitchFamily="18" charset="-122"/>
              </a:rPr>
              <a:t>实验完成情况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站酷文艺体" panose="02000603000000000000" charset="-122"/>
              <a:ea typeface="站酷文艺体" panose="02000603000000000000" charset="-122"/>
              <a:sym typeface="Noto Serif CJK SC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1"/>
          <p:cNvSpPr/>
          <p:nvPr/>
        </p:nvSpPr>
        <p:spPr>
          <a:xfrm>
            <a:off x="0" y="259028"/>
            <a:ext cx="4216893" cy="1248139"/>
          </a:xfrm>
          <a:prstGeom prst="homePlate">
            <a:avLst/>
          </a:prstGeom>
          <a:solidFill>
            <a:srgbClr val="8A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8184" y="2373779"/>
            <a:ext cx="10181152" cy="353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494949"/>
                </a:solidFill>
                <a:effectLst/>
              </a:rPr>
              <a:t>1.</a:t>
            </a:r>
            <a:r>
              <a:rPr lang="zh-CN" sz="3200" dirty="0">
                <a:solidFill>
                  <a:srgbClr val="494949"/>
                </a:solidFill>
                <a:effectLst/>
              </a:rPr>
              <a:t>倒排索引：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 100%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r>
              <a:rPr lang="en-US" altLang="zh-CN" sz="3200" dirty="0">
                <a:solidFill>
                  <a:srgbClr val="494949"/>
                </a:solidFill>
                <a:effectLst/>
              </a:rPr>
              <a:t>2.Weight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：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    100%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r>
              <a:rPr lang="en-US" altLang="zh-CN" sz="3200" dirty="0">
                <a:solidFill>
                  <a:srgbClr val="494949"/>
                </a:solidFill>
                <a:effectLst/>
              </a:rPr>
              <a:t>3.BM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：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          100%</a:t>
            </a:r>
            <a:br>
              <a:rPr lang="zh-CN" altLang="en-US" sz="3200" dirty="0"/>
            </a:br>
            <a:r>
              <a:rPr lang="en-US" altLang="zh-CN" sz="3200" dirty="0"/>
              <a:t>4.RSV</a:t>
            </a:r>
            <a:r>
              <a:rPr lang="zh-CN" altLang="en-US" sz="3200" dirty="0"/>
              <a:t>：</a:t>
            </a:r>
            <a:r>
              <a:rPr lang="en-US" altLang="zh-CN" sz="3200" dirty="0"/>
              <a:t>         100%</a:t>
            </a:r>
            <a:endParaRPr lang="en-US" altLang="zh-CN" sz="3200" dirty="0"/>
          </a:p>
          <a:p>
            <a:r>
              <a:rPr lang="en-US" altLang="zh-CN" sz="3200" dirty="0"/>
              <a:t>5.uni-MLE:     100%</a:t>
            </a:r>
            <a:endParaRPr lang="en-US" altLang="zh-CN" sz="3200" dirty="0"/>
          </a:p>
          <a:p>
            <a:r>
              <a:rPr lang="en-US" altLang="zh-CN" sz="3200" dirty="0"/>
              <a:t>6.bi-MLE:       100%</a:t>
            </a:r>
            <a:endParaRPr lang="en-US" altLang="zh-CN" sz="3200" dirty="0"/>
          </a:p>
          <a:p>
            <a:r>
              <a:rPr lang="en-US" altLang="zh-CN" sz="3200" dirty="0"/>
              <a:t>7.</a:t>
            </a:r>
            <a:r>
              <a:rPr lang="zh-CN" altLang="en-US" sz="3200" dirty="0"/>
              <a:t>检索界面</a:t>
            </a:r>
            <a:r>
              <a:rPr lang="en-US" altLang="zh-CN" sz="3200" dirty="0"/>
              <a:t>     100%</a:t>
            </a:r>
            <a:endParaRPr lang="en-US" altLang="zh-CN" sz="3200" dirty="0"/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133515" y="590713"/>
            <a:ext cx="2631440" cy="582295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实验完成情况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659845" y="2459366"/>
            <a:ext cx="4667488" cy="3295650"/>
            <a:chOff x="2521744" y="876466"/>
            <a:chExt cx="7148512" cy="5105068"/>
          </a:xfrm>
        </p:grpSpPr>
        <p:sp>
          <p:nvSpPr>
            <p:cNvPr id="28" name="椭圆 27"/>
            <p:cNvSpPr/>
            <p:nvPr/>
          </p:nvSpPr>
          <p:spPr bwMode="auto">
            <a:xfrm>
              <a:off x="2739081" y="1687938"/>
              <a:ext cx="227968" cy="227968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3079262" y="1687938"/>
              <a:ext cx="227968" cy="227968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3421804" y="1687938"/>
              <a:ext cx="227968" cy="227968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3763166" y="1687938"/>
              <a:ext cx="226787" cy="227968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4105709" y="1687938"/>
              <a:ext cx="226787" cy="227968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4445889" y="1687938"/>
              <a:ext cx="227968" cy="227968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4788432" y="1687938"/>
              <a:ext cx="227968" cy="227968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任意多边形 11"/>
            <p:cNvSpPr/>
            <p:nvPr/>
          </p:nvSpPr>
          <p:spPr bwMode="auto">
            <a:xfrm>
              <a:off x="2543005" y="1663133"/>
              <a:ext cx="2669471" cy="277578"/>
            </a:xfrm>
            <a:custGeom>
              <a:avLst/>
              <a:gdLst>
                <a:gd name="T0" fmla="*/ 1256 w 1278"/>
                <a:gd name="T1" fmla="*/ 133 h 133"/>
                <a:gd name="T2" fmla="*/ 22 w 1278"/>
                <a:gd name="T3" fmla="*/ 133 h 133"/>
                <a:gd name="T4" fmla="*/ 0 w 1278"/>
                <a:gd name="T5" fmla="*/ 111 h 133"/>
                <a:gd name="T6" fmla="*/ 0 w 1278"/>
                <a:gd name="T7" fmla="*/ 23 h 133"/>
                <a:gd name="T8" fmla="*/ 22 w 1278"/>
                <a:gd name="T9" fmla="*/ 0 h 133"/>
                <a:gd name="T10" fmla="*/ 1256 w 1278"/>
                <a:gd name="T11" fmla="*/ 0 h 133"/>
                <a:gd name="T12" fmla="*/ 1278 w 1278"/>
                <a:gd name="T13" fmla="*/ 23 h 133"/>
                <a:gd name="T14" fmla="*/ 1278 w 1278"/>
                <a:gd name="T15" fmla="*/ 111 h 133"/>
                <a:gd name="T16" fmla="*/ 1256 w 1278"/>
                <a:gd name="T17" fmla="*/ 133 h 133"/>
                <a:gd name="T18" fmla="*/ 22 w 1278"/>
                <a:gd name="T19" fmla="*/ 9 h 133"/>
                <a:gd name="T20" fmla="*/ 9 w 1278"/>
                <a:gd name="T21" fmla="*/ 23 h 133"/>
                <a:gd name="T22" fmla="*/ 9 w 1278"/>
                <a:gd name="T23" fmla="*/ 111 h 133"/>
                <a:gd name="T24" fmla="*/ 22 w 1278"/>
                <a:gd name="T25" fmla="*/ 124 h 133"/>
                <a:gd name="T26" fmla="*/ 1256 w 1278"/>
                <a:gd name="T27" fmla="*/ 124 h 133"/>
                <a:gd name="T28" fmla="*/ 1269 w 1278"/>
                <a:gd name="T29" fmla="*/ 111 h 133"/>
                <a:gd name="T30" fmla="*/ 1269 w 1278"/>
                <a:gd name="T31" fmla="*/ 23 h 133"/>
                <a:gd name="T32" fmla="*/ 1256 w 1278"/>
                <a:gd name="T33" fmla="*/ 9 h 133"/>
                <a:gd name="T34" fmla="*/ 22 w 1278"/>
                <a:gd name="T35" fmla="*/ 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8" h="133">
                  <a:moveTo>
                    <a:pt x="1256" y="133"/>
                  </a:moveTo>
                  <a:cubicBezTo>
                    <a:pt x="22" y="133"/>
                    <a:pt x="22" y="133"/>
                    <a:pt x="22" y="133"/>
                  </a:cubicBezTo>
                  <a:cubicBezTo>
                    <a:pt x="10" y="133"/>
                    <a:pt x="0" y="123"/>
                    <a:pt x="0" y="11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256" y="0"/>
                    <a:pt x="1256" y="0"/>
                    <a:pt x="1256" y="0"/>
                  </a:cubicBezTo>
                  <a:cubicBezTo>
                    <a:pt x="1268" y="0"/>
                    <a:pt x="1278" y="10"/>
                    <a:pt x="1278" y="23"/>
                  </a:cubicBezTo>
                  <a:cubicBezTo>
                    <a:pt x="1278" y="111"/>
                    <a:pt x="1278" y="111"/>
                    <a:pt x="1278" y="111"/>
                  </a:cubicBezTo>
                  <a:cubicBezTo>
                    <a:pt x="1278" y="123"/>
                    <a:pt x="1268" y="133"/>
                    <a:pt x="1256" y="133"/>
                  </a:cubicBezTo>
                  <a:close/>
                  <a:moveTo>
                    <a:pt x="22" y="9"/>
                  </a:moveTo>
                  <a:cubicBezTo>
                    <a:pt x="15" y="9"/>
                    <a:pt x="9" y="15"/>
                    <a:pt x="9" y="23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9" y="118"/>
                    <a:pt x="15" y="124"/>
                    <a:pt x="22" y="124"/>
                  </a:cubicBezTo>
                  <a:cubicBezTo>
                    <a:pt x="1256" y="124"/>
                    <a:pt x="1256" y="124"/>
                    <a:pt x="1256" y="124"/>
                  </a:cubicBezTo>
                  <a:cubicBezTo>
                    <a:pt x="1263" y="124"/>
                    <a:pt x="1269" y="118"/>
                    <a:pt x="1269" y="111"/>
                  </a:cubicBezTo>
                  <a:cubicBezTo>
                    <a:pt x="1269" y="23"/>
                    <a:pt x="1269" y="23"/>
                    <a:pt x="1269" y="23"/>
                  </a:cubicBezTo>
                  <a:cubicBezTo>
                    <a:pt x="1269" y="15"/>
                    <a:pt x="1263" y="9"/>
                    <a:pt x="1256" y="9"/>
                  </a:cubicBezTo>
                  <a:lnTo>
                    <a:pt x="22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任意多边形 12"/>
            <p:cNvSpPr/>
            <p:nvPr/>
          </p:nvSpPr>
          <p:spPr bwMode="auto">
            <a:xfrm>
              <a:off x="2521744" y="876466"/>
              <a:ext cx="673274" cy="683905"/>
            </a:xfrm>
            <a:custGeom>
              <a:avLst/>
              <a:gdLst>
                <a:gd name="T0" fmla="*/ 296 w 322"/>
                <a:gd name="T1" fmla="*/ 13 h 327"/>
                <a:gd name="T2" fmla="*/ 309 w 322"/>
                <a:gd name="T3" fmla="*/ 25 h 327"/>
                <a:gd name="T4" fmla="*/ 309 w 322"/>
                <a:gd name="T5" fmla="*/ 302 h 327"/>
                <a:gd name="T6" fmla="*/ 296 w 322"/>
                <a:gd name="T7" fmla="*/ 314 h 327"/>
                <a:gd name="T8" fmla="*/ 25 w 322"/>
                <a:gd name="T9" fmla="*/ 314 h 327"/>
                <a:gd name="T10" fmla="*/ 13 w 322"/>
                <a:gd name="T11" fmla="*/ 302 h 327"/>
                <a:gd name="T12" fmla="*/ 13 w 322"/>
                <a:gd name="T13" fmla="*/ 25 h 327"/>
                <a:gd name="T14" fmla="*/ 25 w 322"/>
                <a:gd name="T15" fmla="*/ 13 h 327"/>
                <a:gd name="T16" fmla="*/ 296 w 322"/>
                <a:gd name="T17" fmla="*/ 13 h 327"/>
                <a:gd name="T18" fmla="*/ 296 w 322"/>
                <a:gd name="T19" fmla="*/ 0 h 327"/>
                <a:gd name="T20" fmla="*/ 25 w 322"/>
                <a:gd name="T21" fmla="*/ 0 h 327"/>
                <a:gd name="T22" fmla="*/ 0 w 322"/>
                <a:gd name="T23" fmla="*/ 25 h 327"/>
                <a:gd name="T24" fmla="*/ 0 w 322"/>
                <a:gd name="T25" fmla="*/ 302 h 327"/>
                <a:gd name="T26" fmla="*/ 25 w 322"/>
                <a:gd name="T27" fmla="*/ 327 h 327"/>
                <a:gd name="T28" fmla="*/ 296 w 322"/>
                <a:gd name="T29" fmla="*/ 327 h 327"/>
                <a:gd name="T30" fmla="*/ 322 w 322"/>
                <a:gd name="T31" fmla="*/ 302 h 327"/>
                <a:gd name="T32" fmla="*/ 322 w 322"/>
                <a:gd name="T33" fmla="*/ 25 h 327"/>
                <a:gd name="T34" fmla="*/ 296 w 322"/>
                <a:gd name="T3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2" h="327">
                  <a:moveTo>
                    <a:pt x="296" y="13"/>
                  </a:moveTo>
                  <a:cubicBezTo>
                    <a:pt x="303" y="13"/>
                    <a:pt x="309" y="18"/>
                    <a:pt x="309" y="25"/>
                  </a:cubicBezTo>
                  <a:cubicBezTo>
                    <a:pt x="309" y="302"/>
                    <a:pt x="309" y="302"/>
                    <a:pt x="309" y="302"/>
                  </a:cubicBezTo>
                  <a:cubicBezTo>
                    <a:pt x="309" y="309"/>
                    <a:pt x="303" y="314"/>
                    <a:pt x="296" y="314"/>
                  </a:cubicBezTo>
                  <a:cubicBezTo>
                    <a:pt x="25" y="314"/>
                    <a:pt x="25" y="314"/>
                    <a:pt x="25" y="314"/>
                  </a:cubicBezTo>
                  <a:cubicBezTo>
                    <a:pt x="18" y="314"/>
                    <a:pt x="13" y="309"/>
                    <a:pt x="13" y="302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8"/>
                    <a:pt x="18" y="13"/>
                    <a:pt x="25" y="13"/>
                  </a:cubicBezTo>
                  <a:cubicBezTo>
                    <a:pt x="296" y="13"/>
                    <a:pt x="296" y="13"/>
                    <a:pt x="296" y="13"/>
                  </a:cubicBezTo>
                  <a:moveTo>
                    <a:pt x="29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16"/>
                    <a:pt x="11" y="327"/>
                    <a:pt x="25" y="327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310" y="327"/>
                    <a:pt x="322" y="316"/>
                    <a:pt x="322" y="302"/>
                  </a:cubicBezTo>
                  <a:cubicBezTo>
                    <a:pt x="322" y="25"/>
                    <a:pt x="322" y="25"/>
                    <a:pt x="322" y="25"/>
                  </a:cubicBezTo>
                  <a:cubicBezTo>
                    <a:pt x="322" y="11"/>
                    <a:pt x="310" y="0"/>
                    <a:pt x="29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" name="任意多边形 13"/>
            <p:cNvSpPr/>
            <p:nvPr/>
          </p:nvSpPr>
          <p:spPr bwMode="auto">
            <a:xfrm>
              <a:off x="2661123" y="1027657"/>
              <a:ext cx="403964" cy="27168"/>
            </a:xfrm>
            <a:custGeom>
              <a:avLst/>
              <a:gdLst>
                <a:gd name="T0" fmla="*/ 187 w 193"/>
                <a:gd name="T1" fmla="*/ 13 h 13"/>
                <a:gd name="T2" fmla="*/ 6 w 193"/>
                <a:gd name="T3" fmla="*/ 13 h 13"/>
                <a:gd name="T4" fmla="*/ 0 w 193"/>
                <a:gd name="T5" fmla="*/ 7 h 13"/>
                <a:gd name="T6" fmla="*/ 6 w 193"/>
                <a:gd name="T7" fmla="*/ 1 h 13"/>
                <a:gd name="T8" fmla="*/ 6 w 193"/>
                <a:gd name="T9" fmla="*/ 1 h 13"/>
                <a:gd name="T10" fmla="*/ 187 w 193"/>
                <a:gd name="T11" fmla="*/ 1 h 13"/>
                <a:gd name="T12" fmla="*/ 193 w 193"/>
                <a:gd name="T13" fmla="*/ 7 h 13"/>
                <a:gd name="T14" fmla="*/ 187 w 193"/>
                <a:gd name="T15" fmla="*/ 13 h 13"/>
                <a:gd name="T16" fmla="*/ 187 w 19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13">
                  <a:moveTo>
                    <a:pt x="187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90" y="0"/>
                    <a:pt x="193" y="3"/>
                    <a:pt x="193" y="7"/>
                  </a:cubicBezTo>
                  <a:cubicBezTo>
                    <a:pt x="193" y="10"/>
                    <a:pt x="190" y="13"/>
                    <a:pt x="187" y="13"/>
                  </a:cubicBezTo>
                  <a:cubicBezTo>
                    <a:pt x="187" y="13"/>
                    <a:pt x="187" y="13"/>
                    <a:pt x="187" y="13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" name="任意多边形 14"/>
            <p:cNvSpPr/>
            <p:nvPr/>
          </p:nvSpPr>
          <p:spPr bwMode="auto">
            <a:xfrm>
              <a:off x="2661123" y="1123333"/>
              <a:ext cx="403964" cy="24805"/>
            </a:xfrm>
            <a:custGeom>
              <a:avLst/>
              <a:gdLst>
                <a:gd name="T0" fmla="*/ 187 w 193"/>
                <a:gd name="T1" fmla="*/ 12 h 12"/>
                <a:gd name="T2" fmla="*/ 6 w 193"/>
                <a:gd name="T3" fmla="*/ 12 h 12"/>
                <a:gd name="T4" fmla="*/ 0 w 193"/>
                <a:gd name="T5" fmla="*/ 6 h 12"/>
                <a:gd name="T6" fmla="*/ 6 w 193"/>
                <a:gd name="T7" fmla="*/ 0 h 12"/>
                <a:gd name="T8" fmla="*/ 6 w 193"/>
                <a:gd name="T9" fmla="*/ 0 h 12"/>
                <a:gd name="T10" fmla="*/ 187 w 193"/>
                <a:gd name="T11" fmla="*/ 0 h 12"/>
                <a:gd name="T12" fmla="*/ 193 w 193"/>
                <a:gd name="T13" fmla="*/ 6 h 12"/>
                <a:gd name="T14" fmla="*/ 187 w 193"/>
                <a:gd name="T15" fmla="*/ 12 h 12"/>
                <a:gd name="T16" fmla="*/ 187 w 193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12">
                  <a:moveTo>
                    <a:pt x="187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0" y="0"/>
                    <a:pt x="193" y="2"/>
                    <a:pt x="193" y="6"/>
                  </a:cubicBezTo>
                  <a:cubicBezTo>
                    <a:pt x="193" y="10"/>
                    <a:pt x="190" y="12"/>
                    <a:pt x="187" y="12"/>
                  </a:cubicBezTo>
                  <a:cubicBezTo>
                    <a:pt x="187" y="12"/>
                    <a:pt x="187" y="12"/>
                    <a:pt x="187" y="12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任意多边形 15"/>
            <p:cNvSpPr/>
            <p:nvPr/>
          </p:nvSpPr>
          <p:spPr bwMode="auto">
            <a:xfrm>
              <a:off x="2661123" y="1217828"/>
              <a:ext cx="403964" cy="27168"/>
            </a:xfrm>
            <a:custGeom>
              <a:avLst/>
              <a:gdLst>
                <a:gd name="T0" fmla="*/ 187 w 193"/>
                <a:gd name="T1" fmla="*/ 13 h 13"/>
                <a:gd name="T2" fmla="*/ 6 w 193"/>
                <a:gd name="T3" fmla="*/ 13 h 13"/>
                <a:gd name="T4" fmla="*/ 0 w 193"/>
                <a:gd name="T5" fmla="*/ 6 h 13"/>
                <a:gd name="T6" fmla="*/ 6 w 193"/>
                <a:gd name="T7" fmla="*/ 0 h 13"/>
                <a:gd name="T8" fmla="*/ 6 w 193"/>
                <a:gd name="T9" fmla="*/ 0 h 13"/>
                <a:gd name="T10" fmla="*/ 187 w 193"/>
                <a:gd name="T11" fmla="*/ 0 h 13"/>
                <a:gd name="T12" fmla="*/ 193 w 193"/>
                <a:gd name="T13" fmla="*/ 6 h 13"/>
                <a:gd name="T14" fmla="*/ 187 w 193"/>
                <a:gd name="T15" fmla="*/ 13 h 13"/>
                <a:gd name="T16" fmla="*/ 187 w 19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13">
                  <a:moveTo>
                    <a:pt x="187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0" y="0"/>
                    <a:pt x="193" y="3"/>
                    <a:pt x="193" y="6"/>
                  </a:cubicBezTo>
                  <a:cubicBezTo>
                    <a:pt x="193" y="10"/>
                    <a:pt x="190" y="13"/>
                    <a:pt x="187" y="13"/>
                  </a:cubicBezTo>
                  <a:cubicBezTo>
                    <a:pt x="187" y="13"/>
                    <a:pt x="187" y="13"/>
                    <a:pt x="187" y="13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" name="任意多边形 16"/>
            <p:cNvSpPr/>
            <p:nvPr/>
          </p:nvSpPr>
          <p:spPr bwMode="auto">
            <a:xfrm>
              <a:off x="2661123" y="1311141"/>
              <a:ext cx="403964" cy="27168"/>
            </a:xfrm>
            <a:custGeom>
              <a:avLst/>
              <a:gdLst>
                <a:gd name="T0" fmla="*/ 187 w 193"/>
                <a:gd name="T1" fmla="*/ 13 h 13"/>
                <a:gd name="T2" fmla="*/ 6 w 193"/>
                <a:gd name="T3" fmla="*/ 13 h 13"/>
                <a:gd name="T4" fmla="*/ 0 w 193"/>
                <a:gd name="T5" fmla="*/ 6 h 13"/>
                <a:gd name="T6" fmla="*/ 6 w 193"/>
                <a:gd name="T7" fmla="*/ 0 h 13"/>
                <a:gd name="T8" fmla="*/ 6 w 193"/>
                <a:gd name="T9" fmla="*/ 0 h 13"/>
                <a:gd name="T10" fmla="*/ 187 w 193"/>
                <a:gd name="T11" fmla="*/ 0 h 13"/>
                <a:gd name="T12" fmla="*/ 193 w 193"/>
                <a:gd name="T13" fmla="*/ 6 h 13"/>
                <a:gd name="T14" fmla="*/ 187 w 193"/>
                <a:gd name="T15" fmla="*/ 13 h 13"/>
                <a:gd name="T16" fmla="*/ 187 w 19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13">
                  <a:moveTo>
                    <a:pt x="187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0" y="0"/>
                    <a:pt x="193" y="3"/>
                    <a:pt x="193" y="6"/>
                  </a:cubicBezTo>
                  <a:cubicBezTo>
                    <a:pt x="193" y="10"/>
                    <a:pt x="190" y="13"/>
                    <a:pt x="187" y="13"/>
                  </a:cubicBezTo>
                  <a:cubicBezTo>
                    <a:pt x="187" y="13"/>
                    <a:pt x="187" y="13"/>
                    <a:pt x="187" y="13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任意多边形 17"/>
            <p:cNvSpPr/>
            <p:nvPr/>
          </p:nvSpPr>
          <p:spPr bwMode="auto">
            <a:xfrm>
              <a:off x="2661123" y="1405635"/>
              <a:ext cx="403964" cy="27168"/>
            </a:xfrm>
            <a:custGeom>
              <a:avLst/>
              <a:gdLst>
                <a:gd name="T0" fmla="*/ 187 w 193"/>
                <a:gd name="T1" fmla="*/ 13 h 13"/>
                <a:gd name="T2" fmla="*/ 6 w 193"/>
                <a:gd name="T3" fmla="*/ 13 h 13"/>
                <a:gd name="T4" fmla="*/ 0 w 193"/>
                <a:gd name="T5" fmla="*/ 6 h 13"/>
                <a:gd name="T6" fmla="*/ 6 w 193"/>
                <a:gd name="T7" fmla="*/ 0 h 13"/>
                <a:gd name="T8" fmla="*/ 6 w 193"/>
                <a:gd name="T9" fmla="*/ 0 h 13"/>
                <a:gd name="T10" fmla="*/ 187 w 193"/>
                <a:gd name="T11" fmla="*/ 0 h 13"/>
                <a:gd name="T12" fmla="*/ 193 w 193"/>
                <a:gd name="T13" fmla="*/ 6 h 13"/>
                <a:gd name="T14" fmla="*/ 187 w 193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13">
                  <a:moveTo>
                    <a:pt x="187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0" y="0"/>
                    <a:pt x="193" y="3"/>
                    <a:pt x="193" y="6"/>
                  </a:cubicBezTo>
                  <a:cubicBezTo>
                    <a:pt x="193" y="10"/>
                    <a:pt x="190" y="13"/>
                    <a:pt x="187" y="13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" name="任意多边形 18"/>
            <p:cNvSpPr/>
            <p:nvPr/>
          </p:nvSpPr>
          <p:spPr bwMode="auto">
            <a:xfrm>
              <a:off x="4451795" y="876466"/>
              <a:ext cx="673274" cy="683905"/>
            </a:xfrm>
            <a:custGeom>
              <a:avLst/>
              <a:gdLst>
                <a:gd name="T0" fmla="*/ 296 w 322"/>
                <a:gd name="T1" fmla="*/ 13 h 327"/>
                <a:gd name="T2" fmla="*/ 309 w 322"/>
                <a:gd name="T3" fmla="*/ 25 h 327"/>
                <a:gd name="T4" fmla="*/ 309 w 322"/>
                <a:gd name="T5" fmla="*/ 302 h 327"/>
                <a:gd name="T6" fmla="*/ 296 w 322"/>
                <a:gd name="T7" fmla="*/ 314 h 327"/>
                <a:gd name="T8" fmla="*/ 26 w 322"/>
                <a:gd name="T9" fmla="*/ 314 h 327"/>
                <a:gd name="T10" fmla="*/ 13 w 322"/>
                <a:gd name="T11" fmla="*/ 302 h 327"/>
                <a:gd name="T12" fmla="*/ 13 w 322"/>
                <a:gd name="T13" fmla="*/ 25 h 327"/>
                <a:gd name="T14" fmla="*/ 26 w 322"/>
                <a:gd name="T15" fmla="*/ 13 h 327"/>
                <a:gd name="T16" fmla="*/ 296 w 322"/>
                <a:gd name="T17" fmla="*/ 13 h 327"/>
                <a:gd name="T18" fmla="*/ 296 w 322"/>
                <a:gd name="T19" fmla="*/ 0 h 327"/>
                <a:gd name="T20" fmla="*/ 26 w 322"/>
                <a:gd name="T21" fmla="*/ 0 h 327"/>
                <a:gd name="T22" fmla="*/ 0 w 322"/>
                <a:gd name="T23" fmla="*/ 25 h 327"/>
                <a:gd name="T24" fmla="*/ 0 w 322"/>
                <a:gd name="T25" fmla="*/ 25 h 327"/>
                <a:gd name="T26" fmla="*/ 0 w 322"/>
                <a:gd name="T27" fmla="*/ 302 h 327"/>
                <a:gd name="T28" fmla="*/ 26 w 322"/>
                <a:gd name="T29" fmla="*/ 327 h 327"/>
                <a:gd name="T30" fmla="*/ 26 w 322"/>
                <a:gd name="T31" fmla="*/ 327 h 327"/>
                <a:gd name="T32" fmla="*/ 296 w 322"/>
                <a:gd name="T33" fmla="*/ 327 h 327"/>
                <a:gd name="T34" fmla="*/ 322 w 322"/>
                <a:gd name="T35" fmla="*/ 302 h 327"/>
                <a:gd name="T36" fmla="*/ 322 w 322"/>
                <a:gd name="T37" fmla="*/ 302 h 327"/>
                <a:gd name="T38" fmla="*/ 322 w 322"/>
                <a:gd name="T39" fmla="*/ 25 h 327"/>
                <a:gd name="T40" fmla="*/ 296 w 322"/>
                <a:gd name="T41" fmla="*/ 0 h 327"/>
                <a:gd name="T42" fmla="*/ 296 w 322"/>
                <a:gd name="T43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2" h="327">
                  <a:moveTo>
                    <a:pt x="296" y="13"/>
                  </a:moveTo>
                  <a:cubicBezTo>
                    <a:pt x="303" y="13"/>
                    <a:pt x="309" y="18"/>
                    <a:pt x="309" y="25"/>
                  </a:cubicBezTo>
                  <a:cubicBezTo>
                    <a:pt x="309" y="302"/>
                    <a:pt x="309" y="302"/>
                    <a:pt x="309" y="302"/>
                  </a:cubicBezTo>
                  <a:cubicBezTo>
                    <a:pt x="309" y="309"/>
                    <a:pt x="303" y="314"/>
                    <a:pt x="296" y="314"/>
                  </a:cubicBezTo>
                  <a:cubicBezTo>
                    <a:pt x="26" y="314"/>
                    <a:pt x="26" y="314"/>
                    <a:pt x="26" y="314"/>
                  </a:cubicBezTo>
                  <a:cubicBezTo>
                    <a:pt x="19" y="314"/>
                    <a:pt x="13" y="309"/>
                    <a:pt x="13" y="302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8"/>
                    <a:pt x="19" y="13"/>
                    <a:pt x="26" y="13"/>
                  </a:cubicBezTo>
                  <a:cubicBezTo>
                    <a:pt x="296" y="13"/>
                    <a:pt x="296" y="13"/>
                    <a:pt x="296" y="13"/>
                  </a:cubicBezTo>
                  <a:moveTo>
                    <a:pt x="29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16"/>
                    <a:pt x="12" y="327"/>
                    <a:pt x="26" y="327"/>
                  </a:cubicBezTo>
                  <a:cubicBezTo>
                    <a:pt x="26" y="327"/>
                    <a:pt x="26" y="327"/>
                    <a:pt x="26" y="327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310" y="327"/>
                    <a:pt x="322" y="316"/>
                    <a:pt x="322" y="302"/>
                  </a:cubicBezTo>
                  <a:cubicBezTo>
                    <a:pt x="322" y="302"/>
                    <a:pt x="322" y="302"/>
                    <a:pt x="322" y="302"/>
                  </a:cubicBezTo>
                  <a:cubicBezTo>
                    <a:pt x="322" y="25"/>
                    <a:pt x="322" y="25"/>
                    <a:pt x="322" y="25"/>
                  </a:cubicBezTo>
                  <a:cubicBezTo>
                    <a:pt x="322" y="11"/>
                    <a:pt x="310" y="0"/>
                    <a:pt x="296" y="0"/>
                  </a:cubicBezTo>
                  <a:cubicBezTo>
                    <a:pt x="296" y="0"/>
                    <a:pt x="296" y="0"/>
                    <a:pt x="29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" name="任意多边形 19"/>
            <p:cNvSpPr/>
            <p:nvPr/>
          </p:nvSpPr>
          <p:spPr bwMode="auto">
            <a:xfrm>
              <a:off x="4592356" y="1030020"/>
              <a:ext cx="402783" cy="24805"/>
            </a:xfrm>
            <a:custGeom>
              <a:avLst/>
              <a:gdLst>
                <a:gd name="T0" fmla="*/ 187 w 193"/>
                <a:gd name="T1" fmla="*/ 12 h 12"/>
                <a:gd name="T2" fmla="*/ 7 w 193"/>
                <a:gd name="T3" fmla="*/ 12 h 12"/>
                <a:gd name="T4" fmla="*/ 0 w 193"/>
                <a:gd name="T5" fmla="*/ 6 h 12"/>
                <a:gd name="T6" fmla="*/ 7 w 193"/>
                <a:gd name="T7" fmla="*/ 0 h 12"/>
                <a:gd name="T8" fmla="*/ 7 w 193"/>
                <a:gd name="T9" fmla="*/ 0 h 12"/>
                <a:gd name="T10" fmla="*/ 187 w 193"/>
                <a:gd name="T11" fmla="*/ 0 h 12"/>
                <a:gd name="T12" fmla="*/ 193 w 193"/>
                <a:gd name="T13" fmla="*/ 6 h 12"/>
                <a:gd name="T14" fmla="*/ 187 w 193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12">
                  <a:moveTo>
                    <a:pt x="18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1" y="0"/>
                    <a:pt x="193" y="2"/>
                    <a:pt x="193" y="6"/>
                  </a:cubicBezTo>
                  <a:cubicBezTo>
                    <a:pt x="193" y="9"/>
                    <a:pt x="191" y="12"/>
                    <a:pt x="187" y="12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" name="任意多边形 20"/>
            <p:cNvSpPr/>
            <p:nvPr/>
          </p:nvSpPr>
          <p:spPr bwMode="auto">
            <a:xfrm>
              <a:off x="4592356" y="1123333"/>
              <a:ext cx="402783" cy="24805"/>
            </a:xfrm>
            <a:custGeom>
              <a:avLst/>
              <a:gdLst>
                <a:gd name="T0" fmla="*/ 187 w 193"/>
                <a:gd name="T1" fmla="*/ 12 h 12"/>
                <a:gd name="T2" fmla="*/ 7 w 193"/>
                <a:gd name="T3" fmla="*/ 12 h 12"/>
                <a:gd name="T4" fmla="*/ 0 w 193"/>
                <a:gd name="T5" fmla="*/ 6 h 12"/>
                <a:gd name="T6" fmla="*/ 7 w 193"/>
                <a:gd name="T7" fmla="*/ 0 h 12"/>
                <a:gd name="T8" fmla="*/ 7 w 193"/>
                <a:gd name="T9" fmla="*/ 0 h 12"/>
                <a:gd name="T10" fmla="*/ 187 w 193"/>
                <a:gd name="T11" fmla="*/ 0 h 12"/>
                <a:gd name="T12" fmla="*/ 193 w 193"/>
                <a:gd name="T13" fmla="*/ 6 h 12"/>
                <a:gd name="T14" fmla="*/ 187 w 193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12">
                  <a:moveTo>
                    <a:pt x="18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1" y="0"/>
                    <a:pt x="193" y="3"/>
                    <a:pt x="193" y="6"/>
                  </a:cubicBezTo>
                  <a:cubicBezTo>
                    <a:pt x="193" y="10"/>
                    <a:pt x="191" y="12"/>
                    <a:pt x="187" y="12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任意多边形 21"/>
            <p:cNvSpPr/>
            <p:nvPr/>
          </p:nvSpPr>
          <p:spPr bwMode="auto">
            <a:xfrm>
              <a:off x="4592356" y="1217828"/>
              <a:ext cx="402783" cy="27168"/>
            </a:xfrm>
            <a:custGeom>
              <a:avLst/>
              <a:gdLst>
                <a:gd name="T0" fmla="*/ 187 w 193"/>
                <a:gd name="T1" fmla="*/ 13 h 13"/>
                <a:gd name="T2" fmla="*/ 7 w 193"/>
                <a:gd name="T3" fmla="*/ 13 h 13"/>
                <a:gd name="T4" fmla="*/ 0 w 193"/>
                <a:gd name="T5" fmla="*/ 6 h 13"/>
                <a:gd name="T6" fmla="*/ 7 w 193"/>
                <a:gd name="T7" fmla="*/ 0 h 13"/>
                <a:gd name="T8" fmla="*/ 7 w 193"/>
                <a:gd name="T9" fmla="*/ 0 h 13"/>
                <a:gd name="T10" fmla="*/ 187 w 193"/>
                <a:gd name="T11" fmla="*/ 0 h 13"/>
                <a:gd name="T12" fmla="*/ 193 w 193"/>
                <a:gd name="T13" fmla="*/ 6 h 13"/>
                <a:gd name="T14" fmla="*/ 187 w 193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13">
                  <a:moveTo>
                    <a:pt x="187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1" y="0"/>
                    <a:pt x="193" y="3"/>
                    <a:pt x="193" y="6"/>
                  </a:cubicBezTo>
                  <a:cubicBezTo>
                    <a:pt x="193" y="10"/>
                    <a:pt x="191" y="13"/>
                    <a:pt x="187" y="13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" name="任意多边形 22"/>
            <p:cNvSpPr/>
            <p:nvPr/>
          </p:nvSpPr>
          <p:spPr bwMode="auto">
            <a:xfrm>
              <a:off x="4592356" y="1311141"/>
              <a:ext cx="402783" cy="27168"/>
            </a:xfrm>
            <a:custGeom>
              <a:avLst/>
              <a:gdLst>
                <a:gd name="T0" fmla="*/ 187 w 193"/>
                <a:gd name="T1" fmla="*/ 13 h 13"/>
                <a:gd name="T2" fmla="*/ 7 w 193"/>
                <a:gd name="T3" fmla="*/ 13 h 13"/>
                <a:gd name="T4" fmla="*/ 0 w 193"/>
                <a:gd name="T5" fmla="*/ 6 h 13"/>
                <a:gd name="T6" fmla="*/ 7 w 193"/>
                <a:gd name="T7" fmla="*/ 0 h 13"/>
                <a:gd name="T8" fmla="*/ 7 w 193"/>
                <a:gd name="T9" fmla="*/ 0 h 13"/>
                <a:gd name="T10" fmla="*/ 187 w 193"/>
                <a:gd name="T11" fmla="*/ 0 h 13"/>
                <a:gd name="T12" fmla="*/ 193 w 193"/>
                <a:gd name="T13" fmla="*/ 6 h 13"/>
                <a:gd name="T14" fmla="*/ 187 w 193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13">
                  <a:moveTo>
                    <a:pt x="187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1" y="0"/>
                    <a:pt x="193" y="3"/>
                    <a:pt x="193" y="6"/>
                  </a:cubicBezTo>
                  <a:cubicBezTo>
                    <a:pt x="193" y="10"/>
                    <a:pt x="191" y="13"/>
                    <a:pt x="187" y="13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" name="任意多边形 23"/>
            <p:cNvSpPr/>
            <p:nvPr/>
          </p:nvSpPr>
          <p:spPr bwMode="auto">
            <a:xfrm>
              <a:off x="4592356" y="1405635"/>
              <a:ext cx="405146" cy="27168"/>
            </a:xfrm>
            <a:custGeom>
              <a:avLst/>
              <a:gdLst>
                <a:gd name="T0" fmla="*/ 187 w 194"/>
                <a:gd name="T1" fmla="*/ 13 h 13"/>
                <a:gd name="T2" fmla="*/ 7 w 194"/>
                <a:gd name="T3" fmla="*/ 13 h 13"/>
                <a:gd name="T4" fmla="*/ 0 w 194"/>
                <a:gd name="T5" fmla="*/ 6 h 13"/>
                <a:gd name="T6" fmla="*/ 7 w 194"/>
                <a:gd name="T7" fmla="*/ 0 h 13"/>
                <a:gd name="T8" fmla="*/ 7 w 194"/>
                <a:gd name="T9" fmla="*/ 0 h 13"/>
                <a:gd name="T10" fmla="*/ 187 w 194"/>
                <a:gd name="T11" fmla="*/ 0 h 13"/>
                <a:gd name="T12" fmla="*/ 194 w 194"/>
                <a:gd name="T13" fmla="*/ 6 h 13"/>
                <a:gd name="T14" fmla="*/ 187 w 19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13">
                  <a:moveTo>
                    <a:pt x="187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1" y="0"/>
                    <a:pt x="194" y="3"/>
                    <a:pt x="194" y="6"/>
                  </a:cubicBezTo>
                  <a:cubicBezTo>
                    <a:pt x="194" y="10"/>
                    <a:pt x="191" y="13"/>
                    <a:pt x="187" y="13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" name="任意多边形 24"/>
            <p:cNvSpPr/>
            <p:nvPr/>
          </p:nvSpPr>
          <p:spPr bwMode="auto">
            <a:xfrm>
              <a:off x="6373578" y="1986777"/>
              <a:ext cx="673274" cy="682723"/>
            </a:xfrm>
            <a:custGeom>
              <a:avLst/>
              <a:gdLst>
                <a:gd name="T0" fmla="*/ 296 w 322"/>
                <a:gd name="T1" fmla="*/ 13 h 327"/>
                <a:gd name="T2" fmla="*/ 309 w 322"/>
                <a:gd name="T3" fmla="*/ 26 h 327"/>
                <a:gd name="T4" fmla="*/ 309 w 322"/>
                <a:gd name="T5" fmla="*/ 302 h 327"/>
                <a:gd name="T6" fmla="*/ 296 w 322"/>
                <a:gd name="T7" fmla="*/ 315 h 327"/>
                <a:gd name="T8" fmla="*/ 25 w 322"/>
                <a:gd name="T9" fmla="*/ 315 h 327"/>
                <a:gd name="T10" fmla="*/ 13 w 322"/>
                <a:gd name="T11" fmla="*/ 302 h 327"/>
                <a:gd name="T12" fmla="*/ 13 w 322"/>
                <a:gd name="T13" fmla="*/ 26 h 327"/>
                <a:gd name="T14" fmla="*/ 25 w 322"/>
                <a:gd name="T15" fmla="*/ 13 h 327"/>
                <a:gd name="T16" fmla="*/ 296 w 322"/>
                <a:gd name="T17" fmla="*/ 13 h 327"/>
                <a:gd name="T18" fmla="*/ 296 w 322"/>
                <a:gd name="T19" fmla="*/ 0 h 327"/>
                <a:gd name="T20" fmla="*/ 25 w 322"/>
                <a:gd name="T21" fmla="*/ 0 h 327"/>
                <a:gd name="T22" fmla="*/ 0 w 322"/>
                <a:gd name="T23" fmla="*/ 26 h 327"/>
                <a:gd name="T24" fmla="*/ 0 w 322"/>
                <a:gd name="T25" fmla="*/ 302 h 327"/>
                <a:gd name="T26" fmla="*/ 25 w 322"/>
                <a:gd name="T27" fmla="*/ 327 h 327"/>
                <a:gd name="T28" fmla="*/ 296 w 322"/>
                <a:gd name="T29" fmla="*/ 327 h 327"/>
                <a:gd name="T30" fmla="*/ 322 w 322"/>
                <a:gd name="T31" fmla="*/ 302 h 327"/>
                <a:gd name="T32" fmla="*/ 322 w 322"/>
                <a:gd name="T33" fmla="*/ 26 h 327"/>
                <a:gd name="T34" fmla="*/ 296 w 322"/>
                <a:gd name="T3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2" h="327">
                  <a:moveTo>
                    <a:pt x="296" y="13"/>
                  </a:moveTo>
                  <a:cubicBezTo>
                    <a:pt x="303" y="13"/>
                    <a:pt x="309" y="19"/>
                    <a:pt x="309" y="26"/>
                  </a:cubicBezTo>
                  <a:cubicBezTo>
                    <a:pt x="309" y="302"/>
                    <a:pt x="309" y="302"/>
                    <a:pt x="309" y="302"/>
                  </a:cubicBezTo>
                  <a:cubicBezTo>
                    <a:pt x="309" y="309"/>
                    <a:pt x="303" y="315"/>
                    <a:pt x="296" y="315"/>
                  </a:cubicBezTo>
                  <a:cubicBezTo>
                    <a:pt x="25" y="315"/>
                    <a:pt x="25" y="315"/>
                    <a:pt x="25" y="315"/>
                  </a:cubicBezTo>
                  <a:cubicBezTo>
                    <a:pt x="18" y="315"/>
                    <a:pt x="13" y="309"/>
                    <a:pt x="13" y="302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19"/>
                    <a:pt x="18" y="13"/>
                    <a:pt x="25" y="13"/>
                  </a:cubicBezTo>
                  <a:cubicBezTo>
                    <a:pt x="296" y="13"/>
                    <a:pt x="296" y="13"/>
                    <a:pt x="296" y="13"/>
                  </a:cubicBezTo>
                  <a:moveTo>
                    <a:pt x="29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16"/>
                    <a:pt x="11" y="327"/>
                    <a:pt x="25" y="327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310" y="327"/>
                    <a:pt x="322" y="316"/>
                    <a:pt x="322" y="302"/>
                  </a:cubicBezTo>
                  <a:cubicBezTo>
                    <a:pt x="322" y="26"/>
                    <a:pt x="322" y="26"/>
                    <a:pt x="322" y="26"/>
                  </a:cubicBezTo>
                  <a:cubicBezTo>
                    <a:pt x="322" y="11"/>
                    <a:pt x="310" y="0"/>
                    <a:pt x="296" y="0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" name="任意多边形 25"/>
            <p:cNvSpPr/>
            <p:nvPr/>
          </p:nvSpPr>
          <p:spPr bwMode="auto">
            <a:xfrm>
              <a:off x="6514138" y="2139150"/>
              <a:ext cx="402783" cy="24805"/>
            </a:xfrm>
            <a:custGeom>
              <a:avLst/>
              <a:gdLst>
                <a:gd name="T0" fmla="*/ 187 w 193"/>
                <a:gd name="T1" fmla="*/ 12 h 12"/>
                <a:gd name="T2" fmla="*/ 6 w 193"/>
                <a:gd name="T3" fmla="*/ 12 h 12"/>
                <a:gd name="T4" fmla="*/ 0 w 193"/>
                <a:gd name="T5" fmla="*/ 6 h 12"/>
                <a:gd name="T6" fmla="*/ 6 w 193"/>
                <a:gd name="T7" fmla="*/ 0 h 12"/>
                <a:gd name="T8" fmla="*/ 6 w 193"/>
                <a:gd name="T9" fmla="*/ 0 h 12"/>
                <a:gd name="T10" fmla="*/ 187 w 193"/>
                <a:gd name="T11" fmla="*/ 0 h 12"/>
                <a:gd name="T12" fmla="*/ 193 w 193"/>
                <a:gd name="T13" fmla="*/ 6 h 12"/>
                <a:gd name="T14" fmla="*/ 187 w 193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12">
                  <a:moveTo>
                    <a:pt x="187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0" y="0"/>
                    <a:pt x="193" y="3"/>
                    <a:pt x="193" y="6"/>
                  </a:cubicBezTo>
                  <a:cubicBezTo>
                    <a:pt x="193" y="10"/>
                    <a:pt x="190" y="12"/>
                    <a:pt x="187" y="12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" name="任意多边形 26"/>
            <p:cNvSpPr/>
            <p:nvPr/>
          </p:nvSpPr>
          <p:spPr bwMode="auto">
            <a:xfrm>
              <a:off x="6514138" y="2232463"/>
              <a:ext cx="402783" cy="27168"/>
            </a:xfrm>
            <a:custGeom>
              <a:avLst/>
              <a:gdLst>
                <a:gd name="T0" fmla="*/ 187 w 193"/>
                <a:gd name="T1" fmla="*/ 13 h 13"/>
                <a:gd name="T2" fmla="*/ 6 w 193"/>
                <a:gd name="T3" fmla="*/ 13 h 13"/>
                <a:gd name="T4" fmla="*/ 0 w 193"/>
                <a:gd name="T5" fmla="*/ 6 h 13"/>
                <a:gd name="T6" fmla="*/ 6 w 193"/>
                <a:gd name="T7" fmla="*/ 0 h 13"/>
                <a:gd name="T8" fmla="*/ 187 w 193"/>
                <a:gd name="T9" fmla="*/ 0 h 13"/>
                <a:gd name="T10" fmla="*/ 193 w 193"/>
                <a:gd name="T11" fmla="*/ 6 h 13"/>
                <a:gd name="T12" fmla="*/ 187 w 193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13">
                  <a:moveTo>
                    <a:pt x="187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0" y="0"/>
                    <a:pt x="193" y="3"/>
                    <a:pt x="193" y="6"/>
                  </a:cubicBezTo>
                  <a:cubicBezTo>
                    <a:pt x="193" y="10"/>
                    <a:pt x="190" y="13"/>
                    <a:pt x="187" y="13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" name="任意多边形 27"/>
            <p:cNvSpPr/>
            <p:nvPr/>
          </p:nvSpPr>
          <p:spPr bwMode="auto">
            <a:xfrm>
              <a:off x="6514138" y="2326957"/>
              <a:ext cx="402783" cy="27168"/>
            </a:xfrm>
            <a:custGeom>
              <a:avLst/>
              <a:gdLst>
                <a:gd name="T0" fmla="*/ 187 w 193"/>
                <a:gd name="T1" fmla="*/ 13 h 13"/>
                <a:gd name="T2" fmla="*/ 6 w 193"/>
                <a:gd name="T3" fmla="*/ 13 h 13"/>
                <a:gd name="T4" fmla="*/ 0 w 193"/>
                <a:gd name="T5" fmla="*/ 6 h 13"/>
                <a:gd name="T6" fmla="*/ 6 w 193"/>
                <a:gd name="T7" fmla="*/ 0 h 13"/>
                <a:gd name="T8" fmla="*/ 6 w 193"/>
                <a:gd name="T9" fmla="*/ 0 h 13"/>
                <a:gd name="T10" fmla="*/ 187 w 193"/>
                <a:gd name="T11" fmla="*/ 0 h 13"/>
                <a:gd name="T12" fmla="*/ 193 w 193"/>
                <a:gd name="T13" fmla="*/ 6 h 13"/>
                <a:gd name="T14" fmla="*/ 187 w 193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13">
                  <a:moveTo>
                    <a:pt x="187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0" y="0"/>
                    <a:pt x="193" y="3"/>
                    <a:pt x="193" y="6"/>
                  </a:cubicBezTo>
                  <a:cubicBezTo>
                    <a:pt x="193" y="10"/>
                    <a:pt x="190" y="13"/>
                    <a:pt x="187" y="13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" name="任意多边形 28"/>
            <p:cNvSpPr/>
            <p:nvPr/>
          </p:nvSpPr>
          <p:spPr bwMode="auto">
            <a:xfrm>
              <a:off x="6514138" y="2421452"/>
              <a:ext cx="402783" cy="27168"/>
            </a:xfrm>
            <a:custGeom>
              <a:avLst/>
              <a:gdLst>
                <a:gd name="T0" fmla="*/ 187 w 193"/>
                <a:gd name="T1" fmla="*/ 13 h 13"/>
                <a:gd name="T2" fmla="*/ 6 w 193"/>
                <a:gd name="T3" fmla="*/ 13 h 13"/>
                <a:gd name="T4" fmla="*/ 0 w 193"/>
                <a:gd name="T5" fmla="*/ 6 h 13"/>
                <a:gd name="T6" fmla="*/ 6 w 193"/>
                <a:gd name="T7" fmla="*/ 0 h 13"/>
                <a:gd name="T8" fmla="*/ 6 w 193"/>
                <a:gd name="T9" fmla="*/ 0 h 13"/>
                <a:gd name="T10" fmla="*/ 187 w 193"/>
                <a:gd name="T11" fmla="*/ 0 h 13"/>
                <a:gd name="T12" fmla="*/ 193 w 193"/>
                <a:gd name="T13" fmla="*/ 6 h 13"/>
                <a:gd name="T14" fmla="*/ 187 w 193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13">
                  <a:moveTo>
                    <a:pt x="187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0" y="0"/>
                    <a:pt x="193" y="3"/>
                    <a:pt x="193" y="6"/>
                  </a:cubicBezTo>
                  <a:cubicBezTo>
                    <a:pt x="193" y="10"/>
                    <a:pt x="190" y="13"/>
                    <a:pt x="187" y="13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" name="任意多边形 29"/>
            <p:cNvSpPr/>
            <p:nvPr/>
          </p:nvSpPr>
          <p:spPr bwMode="auto">
            <a:xfrm>
              <a:off x="6514138" y="2514765"/>
              <a:ext cx="402783" cy="27168"/>
            </a:xfrm>
            <a:custGeom>
              <a:avLst/>
              <a:gdLst>
                <a:gd name="T0" fmla="*/ 187 w 193"/>
                <a:gd name="T1" fmla="*/ 13 h 13"/>
                <a:gd name="T2" fmla="*/ 6 w 193"/>
                <a:gd name="T3" fmla="*/ 13 h 13"/>
                <a:gd name="T4" fmla="*/ 0 w 193"/>
                <a:gd name="T5" fmla="*/ 7 h 13"/>
                <a:gd name="T6" fmla="*/ 6 w 193"/>
                <a:gd name="T7" fmla="*/ 0 h 13"/>
                <a:gd name="T8" fmla="*/ 6 w 193"/>
                <a:gd name="T9" fmla="*/ 0 h 13"/>
                <a:gd name="T10" fmla="*/ 187 w 193"/>
                <a:gd name="T11" fmla="*/ 0 h 13"/>
                <a:gd name="T12" fmla="*/ 193 w 193"/>
                <a:gd name="T13" fmla="*/ 7 h 13"/>
                <a:gd name="T14" fmla="*/ 187 w 193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13">
                  <a:moveTo>
                    <a:pt x="187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0" y="0"/>
                    <a:pt x="193" y="3"/>
                    <a:pt x="193" y="7"/>
                  </a:cubicBezTo>
                  <a:cubicBezTo>
                    <a:pt x="193" y="10"/>
                    <a:pt x="190" y="13"/>
                    <a:pt x="187" y="13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7" name="任意多边形 30"/>
            <p:cNvSpPr/>
            <p:nvPr/>
          </p:nvSpPr>
          <p:spPr bwMode="auto">
            <a:xfrm>
              <a:off x="3473776" y="1027657"/>
              <a:ext cx="698079" cy="532713"/>
            </a:xfrm>
            <a:custGeom>
              <a:avLst/>
              <a:gdLst>
                <a:gd name="T0" fmla="*/ 306 w 334"/>
                <a:gd name="T1" fmla="*/ 255 h 255"/>
                <a:gd name="T2" fmla="*/ 28 w 334"/>
                <a:gd name="T3" fmla="*/ 255 h 255"/>
                <a:gd name="T4" fmla="*/ 0 w 334"/>
                <a:gd name="T5" fmla="*/ 227 h 255"/>
                <a:gd name="T6" fmla="*/ 0 w 334"/>
                <a:gd name="T7" fmla="*/ 28 h 255"/>
                <a:gd name="T8" fmla="*/ 28 w 334"/>
                <a:gd name="T9" fmla="*/ 0 h 255"/>
                <a:gd name="T10" fmla="*/ 306 w 334"/>
                <a:gd name="T11" fmla="*/ 0 h 255"/>
                <a:gd name="T12" fmla="*/ 334 w 334"/>
                <a:gd name="T13" fmla="*/ 28 h 255"/>
                <a:gd name="T14" fmla="*/ 334 w 334"/>
                <a:gd name="T15" fmla="*/ 227 h 255"/>
                <a:gd name="T16" fmla="*/ 306 w 334"/>
                <a:gd name="T17" fmla="*/ 255 h 255"/>
                <a:gd name="T18" fmla="*/ 28 w 334"/>
                <a:gd name="T19" fmla="*/ 13 h 255"/>
                <a:gd name="T20" fmla="*/ 12 w 334"/>
                <a:gd name="T21" fmla="*/ 28 h 255"/>
                <a:gd name="T22" fmla="*/ 12 w 334"/>
                <a:gd name="T23" fmla="*/ 227 h 255"/>
                <a:gd name="T24" fmla="*/ 28 w 334"/>
                <a:gd name="T25" fmla="*/ 242 h 255"/>
                <a:gd name="T26" fmla="*/ 306 w 334"/>
                <a:gd name="T27" fmla="*/ 242 h 255"/>
                <a:gd name="T28" fmla="*/ 321 w 334"/>
                <a:gd name="T29" fmla="*/ 227 h 255"/>
                <a:gd name="T30" fmla="*/ 321 w 334"/>
                <a:gd name="T31" fmla="*/ 28 h 255"/>
                <a:gd name="T32" fmla="*/ 306 w 334"/>
                <a:gd name="T33" fmla="*/ 13 h 255"/>
                <a:gd name="T34" fmla="*/ 28 w 334"/>
                <a:gd name="T35" fmla="*/ 1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4" h="255">
                  <a:moveTo>
                    <a:pt x="306" y="255"/>
                  </a:moveTo>
                  <a:cubicBezTo>
                    <a:pt x="28" y="255"/>
                    <a:pt x="28" y="255"/>
                    <a:pt x="28" y="255"/>
                  </a:cubicBezTo>
                  <a:cubicBezTo>
                    <a:pt x="12" y="255"/>
                    <a:pt x="0" y="242"/>
                    <a:pt x="0" y="2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21" y="0"/>
                    <a:pt x="334" y="12"/>
                    <a:pt x="334" y="28"/>
                  </a:cubicBezTo>
                  <a:cubicBezTo>
                    <a:pt x="334" y="227"/>
                    <a:pt x="334" y="227"/>
                    <a:pt x="334" y="227"/>
                  </a:cubicBezTo>
                  <a:cubicBezTo>
                    <a:pt x="334" y="242"/>
                    <a:pt x="321" y="255"/>
                    <a:pt x="306" y="255"/>
                  </a:cubicBezTo>
                  <a:close/>
                  <a:moveTo>
                    <a:pt x="28" y="13"/>
                  </a:moveTo>
                  <a:cubicBezTo>
                    <a:pt x="19" y="13"/>
                    <a:pt x="13" y="20"/>
                    <a:pt x="12" y="28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3" y="235"/>
                    <a:pt x="19" y="242"/>
                    <a:pt x="28" y="242"/>
                  </a:cubicBezTo>
                  <a:cubicBezTo>
                    <a:pt x="306" y="242"/>
                    <a:pt x="306" y="242"/>
                    <a:pt x="306" y="242"/>
                  </a:cubicBezTo>
                  <a:cubicBezTo>
                    <a:pt x="314" y="242"/>
                    <a:pt x="321" y="235"/>
                    <a:pt x="321" y="227"/>
                  </a:cubicBezTo>
                  <a:cubicBezTo>
                    <a:pt x="321" y="28"/>
                    <a:pt x="321" y="28"/>
                    <a:pt x="321" y="28"/>
                  </a:cubicBezTo>
                  <a:cubicBezTo>
                    <a:pt x="321" y="20"/>
                    <a:pt x="314" y="13"/>
                    <a:pt x="306" y="13"/>
                  </a:cubicBezTo>
                  <a:lnTo>
                    <a:pt x="28" y="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8" name="任意多边形 31"/>
            <p:cNvSpPr/>
            <p:nvPr/>
          </p:nvSpPr>
          <p:spPr bwMode="auto">
            <a:xfrm>
              <a:off x="3620243" y="1185936"/>
              <a:ext cx="405146" cy="27168"/>
            </a:xfrm>
            <a:custGeom>
              <a:avLst/>
              <a:gdLst>
                <a:gd name="T0" fmla="*/ 187 w 194"/>
                <a:gd name="T1" fmla="*/ 13 h 13"/>
                <a:gd name="T2" fmla="*/ 7 w 194"/>
                <a:gd name="T3" fmla="*/ 13 h 13"/>
                <a:gd name="T4" fmla="*/ 0 w 194"/>
                <a:gd name="T5" fmla="*/ 6 h 13"/>
                <a:gd name="T6" fmla="*/ 7 w 194"/>
                <a:gd name="T7" fmla="*/ 0 h 13"/>
                <a:gd name="T8" fmla="*/ 187 w 194"/>
                <a:gd name="T9" fmla="*/ 0 h 13"/>
                <a:gd name="T10" fmla="*/ 194 w 194"/>
                <a:gd name="T11" fmla="*/ 6 h 13"/>
                <a:gd name="T12" fmla="*/ 187 w 194"/>
                <a:gd name="T13" fmla="*/ 13 h 13"/>
                <a:gd name="T14" fmla="*/ 187 w 19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13">
                  <a:moveTo>
                    <a:pt x="187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1" y="0"/>
                    <a:pt x="194" y="3"/>
                    <a:pt x="194" y="6"/>
                  </a:cubicBezTo>
                  <a:cubicBezTo>
                    <a:pt x="194" y="10"/>
                    <a:pt x="191" y="13"/>
                    <a:pt x="187" y="13"/>
                  </a:cubicBezTo>
                  <a:cubicBezTo>
                    <a:pt x="187" y="13"/>
                    <a:pt x="187" y="13"/>
                    <a:pt x="187" y="13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9" name="任意多边形 32"/>
            <p:cNvSpPr/>
            <p:nvPr/>
          </p:nvSpPr>
          <p:spPr bwMode="auto">
            <a:xfrm>
              <a:off x="3620243" y="1280430"/>
              <a:ext cx="405146" cy="27168"/>
            </a:xfrm>
            <a:custGeom>
              <a:avLst/>
              <a:gdLst>
                <a:gd name="T0" fmla="*/ 187 w 194"/>
                <a:gd name="T1" fmla="*/ 13 h 13"/>
                <a:gd name="T2" fmla="*/ 7 w 194"/>
                <a:gd name="T3" fmla="*/ 13 h 13"/>
                <a:gd name="T4" fmla="*/ 0 w 194"/>
                <a:gd name="T5" fmla="*/ 6 h 13"/>
                <a:gd name="T6" fmla="*/ 7 w 194"/>
                <a:gd name="T7" fmla="*/ 0 h 13"/>
                <a:gd name="T8" fmla="*/ 187 w 194"/>
                <a:gd name="T9" fmla="*/ 0 h 13"/>
                <a:gd name="T10" fmla="*/ 194 w 194"/>
                <a:gd name="T11" fmla="*/ 6 h 13"/>
                <a:gd name="T12" fmla="*/ 187 w 194"/>
                <a:gd name="T13" fmla="*/ 13 h 13"/>
                <a:gd name="T14" fmla="*/ 187 w 19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13">
                  <a:moveTo>
                    <a:pt x="187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1" y="0"/>
                    <a:pt x="194" y="3"/>
                    <a:pt x="194" y="6"/>
                  </a:cubicBezTo>
                  <a:cubicBezTo>
                    <a:pt x="194" y="10"/>
                    <a:pt x="191" y="13"/>
                    <a:pt x="187" y="13"/>
                  </a:cubicBezTo>
                  <a:cubicBezTo>
                    <a:pt x="187" y="13"/>
                    <a:pt x="187" y="13"/>
                    <a:pt x="187" y="13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任意多边形 33"/>
            <p:cNvSpPr/>
            <p:nvPr/>
          </p:nvSpPr>
          <p:spPr bwMode="auto">
            <a:xfrm>
              <a:off x="3620243" y="1373744"/>
              <a:ext cx="405146" cy="27168"/>
            </a:xfrm>
            <a:custGeom>
              <a:avLst/>
              <a:gdLst>
                <a:gd name="T0" fmla="*/ 187 w 194"/>
                <a:gd name="T1" fmla="*/ 13 h 13"/>
                <a:gd name="T2" fmla="*/ 7 w 194"/>
                <a:gd name="T3" fmla="*/ 13 h 13"/>
                <a:gd name="T4" fmla="*/ 0 w 194"/>
                <a:gd name="T5" fmla="*/ 7 h 13"/>
                <a:gd name="T6" fmla="*/ 7 w 194"/>
                <a:gd name="T7" fmla="*/ 0 h 13"/>
                <a:gd name="T8" fmla="*/ 187 w 194"/>
                <a:gd name="T9" fmla="*/ 0 h 13"/>
                <a:gd name="T10" fmla="*/ 194 w 194"/>
                <a:gd name="T11" fmla="*/ 7 h 13"/>
                <a:gd name="T12" fmla="*/ 187 w 194"/>
                <a:gd name="T13" fmla="*/ 13 h 13"/>
                <a:gd name="T14" fmla="*/ 187 w 19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13">
                  <a:moveTo>
                    <a:pt x="187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1" y="0"/>
                    <a:pt x="194" y="3"/>
                    <a:pt x="194" y="7"/>
                  </a:cubicBezTo>
                  <a:cubicBezTo>
                    <a:pt x="194" y="10"/>
                    <a:pt x="191" y="13"/>
                    <a:pt x="187" y="13"/>
                  </a:cubicBezTo>
                  <a:cubicBezTo>
                    <a:pt x="187" y="13"/>
                    <a:pt x="187" y="13"/>
                    <a:pt x="187" y="13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1" name="任意多边形 34"/>
            <p:cNvSpPr/>
            <p:nvPr/>
          </p:nvSpPr>
          <p:spPr bwMode="auto">
            <a:xfrm>
              <a:off x="5432176" y="1106797"/>
              <a:ext cx="804385" cy="693354"/>
            </a:xfrm>
            <a:custGeom>
              <a:avLst/>
              <a:gdLst>
                <a:gd name="T0" fmla="*/ 290 w 385"/>
                <a:gd name="T1" fmla="*/ 327 h 332"/>
                <a:gd name="T2" fmla="*/ 23 w 385"/>
                <a:gd name="T3" fmla="*/ 250 h 332"/>
                <a:gd name="T4" fmla="*/ 4 w 385"/>
                <a:gd name="T5" fmla="*/ 215 h 332"/>
                <a:gd name="T6" fmla="*/ 60 w 385"/>
                <a:gd name="T7" fmla="*/ 24 h 332"/>
                <a:gd name="T8" fmla="*/ 95 w 385"/>
                <a:gd name="T9" fmla="*/ 5 h 332"/>
                <a:gd name="T10" fmla="*/ 361 w 385"/>
                <a:gd name="T11" fmla="*/ 82 h 332"/>
                <a:gd name="T12" fmla="*/ 381 w 385"/>
                <a:gd name="T13" fmla="*/ 117 h 332"/>
                <a:gd name="T14" fmla="*/ 325 w 385"/>
                <a:gd name="T15" fmla="*/ 308 h 332"/>
                <a:gd name="T16" fmla="*/ 290 w 385"/>
                <a:gd name="T17" fmla="*/ 327 h 332"/>
                <a:gd name="T18" fmla="*/ 91 w 385"/>
                <a:gd name="T19" fmla="*/ 17 h 332"/>
                <a:gd name="T20" fmla="*/ 72 w 385"/>
                <a:gd name="T21" fmla="*/ 28 h 332"/>
                <a:gd name="T22" fmla="*/ 16 w 385"/>
                <a:gd name="T23" fmla="*/ 218 h 332"/>
                <a:gd name="T24" fmla="*/ 27 w 385"/>
                <a:gd name="T25" fmla="*/ 238 h 332"/>
                <a:gd name="T26" fmla="*/ 294 w 385"/>
                <a:gd name="T27" fmla="*/ 315 h 332"/>
                <a:gd name="T28" fmla="*/ 313 w 385"/>
                <a:gd name="T29" fmla="*/ 304 h 332"/>
                <a:gd name="T30" fmla="*/ 368 w 385"/>
                <a:gd name="T31" fmla="*/ 114 h 332"/>
                <a:gd name="T32" fmla="*/ 358 w 385"/>
                <a:gd name="T33" fmla="*/ 94 h 332"/>
                <a:gd name="T34" fmla="*/ 91 w 385"/>
                <a:gd name="T35" fmla="*/ 1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5" h="332">
                  <a:moveTo>
                    <a:pt x="290" y="327"/>
                  </a:moveTo>
                  <a:cubicBezTo>
                    <a:pt x="23" y="250"/>
                    <a:pt x="23" y="250"/>
                    <a:pt x="23" y="250"/>
                  </a:cubicBezTo>
                  <a:cubicBezTo>
                    <a:pt x="8" y="246"/>
                    <a:pt x="0" y="230"/>
                    <a:pt x="4" y="215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9"/>
                    <a:pt x="80" y="0"/>
                    <a:pt x="95" y="5"/>
                  </a:cubicBezTo>
                  <a:cubicBezTo>
                    <a:pt x="361" y="82"/>
                    <a:pt x="361" y="82"/>
                    <a:pt x="361" y="82"/>
                  </a:cubicBezTo>
                  <a:cubicBezTo>
                    <a:pt x="376" y="86"/>
                    <a:pt x="385" y="102"/>
                    <a:pt x="381" y="117"/>
                  </a:cubicBezTo>
                  <a:cubicBezTo>
                    <a:pt x="325" y="308"/>
                    <a:pt x="325" y="308"/>
                    <a:pt x="325" y="308"/>
                  </a:cubicBezTo>
                  <a:cubicBezTo>
                    <a:pt x="321" y="323"/>
                    <a:pt x="305" y="332"/>
                    <a:pt x="290" y="327"/>
                  </a:cubicBezTo>
                  <a:close/>
                  <a:moveTo>
                    <a:pt x="91" y="17"/>
                  </a:moveTo>
                  <a:cubicBezTo>
                    <a:pt x="83" y="15"/>
                    <a:pt x="74" y="19"/>
                    <a:pt x="72" y="2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4" y="227"/>
                    <a:pt x="19" y="235"/>
                    <a:pt x="27" y="238"/>
                  </a:cubicBezTo>
                  <a:cubicBezTo>
                    <a:pt x="294" y="315"/>
                    <a:pt x="294" y="315"/>
                    <a:pt x="294" y="315"/>
                  </a:cubicBezTo>
                  <a:cubicBezTo>
                    <a:pt x="302" y="317"/>
                    <a:pt x="311" y="313"/>
                    <a:pt x="313" y="304"/>
                  </a:cubicBezTo>
                  <a:cubicBezTo>
                    <a:pt x="368" y="114"/>
                    <a:pt x="368" y="114"/>
                    <a:pt x="368" y="114"/>
                  </a:cubicBezTo>
                  <a:cubicBezTo>
                    <a:pt x="371" y="105"/>
                    <a:pt x="366" y="97"/>
                    <a:pt x="358" y="94"/>
                  </a:cubicBezTo>
                  <a:lnTo>
                    <a:pt x="91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任意多边形 35"/>
            <p:cNvSpPr/>
            <p:nvPr/>
          </p:nvSpPr>
          <p:spPr bwMode="auto">
            <a:xfrm>
              <a:off x="5663687" y="1294604"/>
              <a:ext cx="393334" cy="135836"/>
            </a:xfrm>
            <a:custGeom>
              <a:avLst/>
              <a:gdLst>
                <a:gd name="T0" fmla="*/ 179 w 188"/>
                <a:gd name="T1" fmla="*/ 64 h 65"/>
                <a:gd name="T2" fmla="*/ 6 w 188"/>
                <a:gd name="T3" fmla="*/ 14 h 65"/>
                <a:gd name="T4" fmla="*/ 1 w 188"/>
                <a:gd name="T5" fmla="*/ 6 h 65"/>
                <a:gd name="T6" fmla="*/ 9 w 188"/>
                <a:gd name="T7" fmla="*/ 1 h 65"/>
                <a:gd name="T8" fmla="*/ 182 w 188"/>
                <a:gd name="T9" fmla="*/ 52 h 65"/>
                <a:gd name="T10" fmla="*/ 187 w 188"/>
                <a:gd name="T11" fmla="*/ 60 h 65"/>
                <a:gd name="T12" fmla="*/ 179 w 188"/>
                <a:gd name="T13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65">
                  <a:moveTo>
                    <a:pt x="179" y="6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2" y="13"/>
                    <a:pt x="0" y="9"/>
                    <a:pt x="1" y="6"/>
                  </a:cubicBezTo>
                  <a:cubicBezTo>
                    <a:pt x="2" y="2"/>
                    <a:pt x="6" y="0"/>
                    <a:pt x="9" y="1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6" y="53"/>
                    <a:pt x="188" y="56"/>
                    <a:pt x="187" y="60"/>
                  </a:cubicBezTo>
                  <a:cubicBezTo>
                    <a:pt x="186" y="63"/>
                    <a:pt x="182" y="65"/>
                    <a:pt x="179" y="64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任意多边形 36"/>
            <p:cNvSpPr/>
            <p:nvPr/>
          </p:nvSpPr>
          <p:spPr bwMode="auto">
            <a:xfrm>
              <a:off x="5638883" y="1386736"/>
              <a:ext cx="390972" cy="133474"/>
            </a:xfrm>
            <a:custGeom>
              <a:avLst/>
              <a:gdLst>
                <a:gd name="T0" fmla="*/ 178 w 187"/>
                <a:gd name="T1" fmla="*/ 63 h 64"/>
                <a:gd name="T2" fmla="*/ 5 w 187"/>
                <a:gd name="T3" fmla="*/ 13 h 64"/>
                <a:gd name="T4" fmla="*/ 1 w 187"/>
                <a:gd name="T5" fmla="*/ 5 h 64"/>
                <a:gd name="T6" fmla="*/ 8 w 187"/>
                <a:gd name="T7" fmla="*/ 1 h 64"/>
                <a:gd name="T8" fmla="*/ 182 w 187"/>
                <a:gd name="T9" fmla="*/ 51 h 64"/>
                <a:gd name="T10" fmla="*/ 186 w 187"/>
                <a:gd name="T11" fmla="*/ 59 h 64"/>
                <a:gd name="T12" fmla="*/ 178 w 187"/>
                <a:gd name="T13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64">
                  <a:moveTo>
                    <a:pt x="178" y="6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85" y="52"/>
                    <a:pt x="187" y="55"/>
                    <a:pt x="186" y="59"/>
                  </a:cubicBezTo>
                  <a:cubicBezTo>
                    <a:pt x="185" y="62"/>
                    <a:pt x="182" y="64"/>
                    <a:pt x="178" y="63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任意多边形 37"/>
            <p:cNvSpPr/>
            <p:nvPr/>
          </p:nvSpPr>
          <p:spPr bwMode="auto">
            <a:xfrm>
              <a:off x="5611715" y="1476506"/>
              <a:ext cx="392152" cy="135836"/>
            </a:xfrm>
            <a:custGeom>
              <a:avLst/>
              <a:gdLst>
                <a:gd name="T0" fmla="*/ 179 w 188"/>
                <a:gd name="T1" fmla="*/ 64 h 65"/>
                <a:gd name="T2" fmla="*/ 5 w 188"/>
                <a:gd name="T3" fmla="*/ 13 h 65"/>
                <a:gd name="T4" fmla="*/ 1 w 188"/>
                <a:gd name="T5" fmla="*/ 5 h 65"/>
                <a:gd name="T6" fmla="*/ 9 w 188"/>
                <a:gd name="T7" fmla="*/ 1 h 65"/>
                <a:gd name="T8" fmla="*/ 182 w 188"/>
                <a:gd name="T9" fmla="*/ 51 h 65"/>
                <a:gd name="T10" fmla="*/ 187 w 188"/>
                <a:gd name="T11" fmla="*/ 59 h 65"/>
                <a:gd name="T12" fmla="*/ 179 w 188"/>
                <a:gd name="T13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65">
                  <a:moveTo>
                    <a:pt x="179" y="64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9"/>
                    <a:pt x="1" y="5"/>
                  </a:cubicBezTo>
                  <a:cubicBezTo>
                    <a:pt x="2" y="2"/>
                    <a:pt x="6" y="0"/>
                    <a:pt x="9" y="1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86" y="52"/>
                    <a:pt x="188" y="56"/>
                    <a:pt x="187" y="59"/>
                  </a:cubicBezTo>
                  <a:cubicBezTo>
                    <a:pt x="186" y="63"/>
                    <a:pt x="182" y="65"/>
                    <a:pt x="179" y="64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3825769" y="5956729"/>
              <a:ext cx="5844487" cy="2480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6" name="任意多边形 39"/>
            <p:cNvSpPr/>
            <p:nvPr/>
          </p:nvSpPr>
          <p:spPr bwMode="auto">
            <a:xfrm>
              <a:off x="6269634" y="5498430"/>
              <a:ext cx="950852" cy="418138"/>
            </a:xfrm>
            <a:custGeom>
              <a:avLst/>
              <a:gdLst>
                <a:gd name="T0" fmla="*/ 805 w 805"/>
                <a:gd name="T1" fmla="*/ 354 h 354"/>
                <a:gd name="T2" fmla="*/ 0 w 805"/>
                <a:gd name="T3" fmla="*/ 354 h 354"/>
                <a:gd name="T4" fmla="*/ 26 w 805"/>
                <a:gd name="T5" fmla="*/ 0 h 354"/>
                <a:gd name="T6" fmla="*/ 776 w 805"/>
                <a:gd name="T7" fmla="*/ 0 h 354"/>
                <a:gd name="T8" fmla="*/ 805 w 805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354">
                  <a:moveTo>
                    <a:pt x="805" y="354"/>
                  </a:moveTo>
                  <a:lnTo>
                    <a:pt x="0" y="354"/>
                  </a:lnTo>
                  <a:lnTo>
                    <a:pt x="26" y="0"/>
                  </a:lnTo>
                  <a:lnTo>
                    <a:pt x="776" y="0"/>
                  </a:lnTo>
                  <a:lnTo>
                    <a:pt x="805" y="35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6221205" y="5869321"/>
              <a:ext cx="1061883" cy="9567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8" name="任意多边形 41"/>
            <p:cNvSpPr/>
            <p:nvPr/>
          </p:nvSpPr>
          <p:spPr bwMode="auto">
            <a:xfrm>
              <a:off x="4836860" y="2799430"/>
              <a:ext cx="3824667" cy="2312754"/>
            </a:xfrm>
            <a:custGeom>
              <a:avLst/>
              <a:gdLst>
                <a:gd name="T0" fmla="*/ 1784 w 1831"/>
                <a:gd name="T1" fmla="*/ 0 h 1107"/>
                <a:gd name="T2" fmla="*/ 46 w 1831"/>
                <a:gd name="T3" fmla="*/ 0 h 1107"/>
                <a:gd name="T4" fmla="*/ 0 w 1831"/>
                <a:gd name="T5" fmla="*/ 47 h 1107"/>
                <a:gd name="T6" fmla="*/ 0 w 1831"/>
                <a:gd name="T7" fmla="*/ 47 h 1107"/>
                <a:gd name="T8" fmla="*/ 0 w 1831"/>
                <a:gd name="T9" fmla="*/ 1107 h 1107"/>
                <a:gd name="T10" fmla="*/ 1831 w 1831"/>
                <a:gd name="T11" fmla="*/ 1107 h 1107"/>
                <a:gd name="T12" fmla="*/ 1831 w 1831"/>
                <a:gd name="T13" fmla="*/ 47 h 1107"/>
                <a:gd name="T14" fmla="*/ 1784 w 1831"/>
                <a:gd name="T15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1" h="1107">
                  <a:moveTo>
                    <a:pt x="1784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0" y="0"/>
                    <a:pt x="0" y="21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1107"/>
                    <a:pt x="0" y="1107"/>
                    <a:pt x="0" y="1107"/>
                  </a:cubicBezTo>
                  <a:cubicBezTo>
                    <a:pt x="1831" y="1107"/>
                    <a:pt x="1831" y="1107"/>
                    <a:pt x="1831" y="1107"/>
                  </a:cubicBezTo>
                  <a:cubicBezTo>
                    <a:pt x="1831" y="47"/>
                    <a:pt x="1831" y="47"/>
                    <a:pt x="1831" y="47"/>
                  </a:cubicBezTo>
                  <a:cubicBezTo>
                    <a:pt x="1831" y="21"/>
                    <a:pt x="1810" y="0"/>
                    <a:pt x="1784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9" name="任意多边形 42"/>
            <p:cNvSpPr/>
            <p:nvPr/>
          </p:nvSpPr>
          <p:spPr bwMode="auto">
            <a:xfrm>
              <a:off x="4836860" y="5112184"/>
              <a:ext cx="3824667" cy="458298"/>
            </a:xfrm>
            <a:custGeom>
              <a:avLst/>
              <a:gdLst>
                <a:gd name="T0" fmla="*/ 0 w 1831"/>
                <a:gd name="T1" fmla="*/ 0 h 219"/>
                <a:gd name="T2" fmla="*/ 0 w 1831"/>
                <a:gd name="T3" fmla="*/ 173 h 219"/>
                <a:gd name="T4" fmla="*/ 46 w 1831"/>
                <a:gd name="T5" fmla="*/ 219 h 219"/>
                <a:gd name="T6" fmla="*/ 46 w 1831"/>
                <a:gd name="T7" fmla="*/ 219 h 219"/>
                <a:gd name="T8" fmla="*/ 1784 w 1831"/>
                <a:gd name="T9" fmla="*/ 219 h 219"/>
                <a:gd name="T10" fmla="*/ 1831 w 1831"/>
                <a:gd name="T11" fmla="*/ 173 h 219"/>
                <a:gd name="T12" fmla="*/ 1831 w 1831"/>
                <a:gd name="T13" fmla="*/ 173 h 219"/>
                <a:gd name="T14" fmla="*/ 1831 w 1831"/>
                <a:gd name="T15" fmla="*/ 0 h 219"/>
                <a:gd name="T16" fmla="*/ 0 w 1831"/>
                <a:gd name="T1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1" h="219">
                  <a:moveTo>
                    <a:pt x="0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199"/>
                    <a:pt x="20" y="219"/>
                    <a:pt x="46" y="219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1784" y="219"/>
                    <a:pt x="1784" y="219"/>
                    <a:pt x="1784" y="219"/>
                  </a:cubicBezTo>
                  <a:cubicBezTo>
                    <a:pt x="1810" y="219"/>
                    <a:pt x="1831" y="199"/>
                    <a:pt x="1831" y="173"/>
                  </a:cubicBezTo>
                  <a:cubicBezTo>
                    <a:pt x="1831" y="173"/>
                    <a:pt x="1831" y="173"/>
                    <a:pt x="1831" y="173"/>
                  </a:cubicBezTo>
                  <a:cubicBezTo>
                    <a:pt x="1831" y="0"/>
                    <a:pt x="1831" y="0"/>
                    <a:pt x="183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5028212" y="3001412"/>
              <a:ext cx="3447870" cy="193359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 bwMode="auto">
            <a:xfrm>
              <a:off x="6655880" y="5239751"/>
              <a:ext cx="192533" cy="194895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 bwMode="auto">
            <a:xfrm>
              <a:off x="5117982" y="3046297"/>
              <a:ext cx="35435" cy="36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 bwMode="auto">
            <a:xfrm>
              <a:off x="5187672" y="3046297"/>
              <a:ext cx="37798" cy="36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 bwMode="auto">
            <a:xfrm>
              <a:off x="5256180" y="3046297"/>
              <a:ext cx="37798" cy="36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5117982" y="3127798"/>
              <a:ext cx="3257699" cy="16229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6" name="任意多边形 49"/>
            <p:cNvSpPr/>
            <p:nvPr/>
          </p:nvSpPr>
          <p:spPr bwMode="auto">
            <a:xfrm>
              <a:off x="5323507" y="3373484"/>
              <a:ext cx="695716" cy="605947"/>
            </a:xfrm>
            <a:custGeom>
              <a:avLst/>
              <a:gdLst>
                <a:gd name="T0" fmla="*/ 5 w 333"/>
                <a:gd name="T1" fmla="*/ 0 h 290"/>
                <a:gd name="T2" fmla="*/ 0 w 333"/>
                <a:gd name="T3" fmla="*/ 6 h 290"/>
                <a:gd name="T4" fmla="*/ 0 w 333"/>
                <a:gd name="T5" fmla="*/ 284 h 290"/>
                <a:gd name="T6" fmla="*/ 5 w 333"/>
                <a:gd name="T7" fmla="*/ 290 h 290"/>
                <a:gd name="T8" fmla="*/ 327 w 333"/>
                <a:gd name="T9" fmla="*/ 290 h 290"/>
                <a:gd name="T10" fmla="*/ 333 w 333"/>
                <a:gd name="T11" fmla="*/ 284 h 290"/>
                <a:gd name="T12" fmla="*/ 333 w 333"/>
                <a:gd name="T13" fmla="*/ 6 h 290"/>
                <a:gd name="T14" fmla="*/ 327 w 333"/>
                <a:gd name="T15" fmla="*/ 0 h 290"/>
                <a:gd name="T16" fmla="*/ 5 w 333"/>
                <a:gd name="T1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290">
                  <a:moveTo>
                    <a:pt x="5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7"/>
                    <a:pt x="2" y="290"/>
                    <a:pt x="5" y="290"/>
                  </a:cubicBezTo>
                  <a:cubicBezTo>
                    <a:pt x="327" y="290"/>
                    <a:pt x="327" y="290"/>
                    <a:pt x="327" y="290"/>
                  </a:cubicBezTo>
                  <a:cubicBezTo>
                    <a:pt x="330" y="290"/>
                    <a:pt x="333" y="287"/>
                    <a:pt x="333" y="284"/>
                  </a:cubicBezTo>
                  <a:cubicBezTo>
                    <a:pt x="333" y="6"/>
                    <a:pt x="333" y="6"/>
                    <a:pt x="333" y="6"/>
                  </a:cubicBezTo>
                  <a:cubicBezTo>
                    <a:pt x="333" y="3"/>
                    <a:pt x="330" y="0"/>
                    <a:pt x="327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7" name="任意多边形 50"/>
            <p:cNvSpPr/>
            <p:nvPr/>
          </p:nvSpPr>
          <p:spPr bwMode="auto">
            <a:xfrm>
              <a:off x="6403107" y="3375846"/>
              <a:ext cx="693354" cy="603584"/>
            </a:xfrm>
            <a:custGeom>
              <a:avLst/>
              <a:gdLst>
                <a:gd name="T0" fmla="*/ 5 w 332"/>
                <a:gd name="T1" fmla="*/ 0 h 289"/>
                <a:gd name="T2" fmla="*/ 0 w 332"/>
                <a:gd name="T3" fmla="*/ 6 h 289"/>
                <a:gd name="T4" fmla="*/ 0 w 332"/>
                <a:gd name="T5" fmla="*/ 283 h 289"/>
                <a:gd name="T6" fmla="*/ 5 w 332"/>
                <a:gd name="T7" fmla="*/ 289 h 289"/>
                <a:gd name="T8" fmla="*/ 326 w 332"/>
                <a:gd name="T9" fmla="*/ 289 h 289"/>
                <a:gd name="T10" fmla="*/ 332 w 332"/>
                <a:gd name="T11" fmla="*/ 283 h 289"/>
                <a:gd name="T12" fmla="*/ 332 w 332"/>
                <a:gd name="T13" fmla="*/ 6 h 289"/>
                <a:gd name="T14" fmla="*/ 326 w 332"/>
                <a:gd name="T15" fmla="*/ 0 h 289"/>
                <a:gd name="T16" fmla="*/ 5 w 332"/>
                <a:gd name="T1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289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6"/>
                    <a:pt x="2" y="289"/>
                    <a:pt x="5" y="289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9" y="289"/>
                    <a:pt x="332" y="286"/>
                    <a:pt x="332" y="283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2" y="2"/>
                    <a:pt x="329" y="0"/>
                    <a:pt x="326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8" name="任意多边形 51"/>
            <p:cNvSpPr/>
            <p:nvPr/>
          </p:nvSpPr>
          <p:spPr bwMode="auto">
            <a:xfrm>
              <a:off x="7470896" y="3369941"/>
              <a:ext cx="699260" cy="609490"/>
            </a:xfrm>
            <a:custGeom>
              <a:avLst/>
              <a:gdLst>
                <a:gd name="T0" fmla="*/ 6 w 335"/>
                <a:gd name="T1" fmla="*/ 0 h 292"/>
                <a:gd name="T2" fmla="*/ 0 w 335"/>
                <a:gd name="T3" fmla="*/ 6 h 292"/>
                <a:gd name="T4" fmla="*/ 0 w 335"/>
                <a:gd name="T5" fmla="*/ 286 h 292"/>
                <a:gd name="T6" fmla="*/ 6 w 335"/>
                <a:gd name="T7" fmla="*/ 292 h 292"/>
                <a:gd name="T8" fmla="*/ 330 w 335"/>
                <a:gd name="T9" fmla="*/ 292 h 292"/>
                <a:gd name="T10" fmla="*/ 335 w 335"/>
                <a:gd name="T11" fmla="*/ 286 h 292"/>
                <a:gd name="T12" fmla="*/ 335 w 335"/>
                <a:gd name="T13" fmla="*/ 6 h 292"/>
                <a:gd name="T14" fmla="*/ 330 w 335"/>
                <a:gd name="T15" fmla="*/ 0 h 292"/>
                <a:gd name="T16" fmla="*/ 6 w 335"/>
                <a:gd name="T1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5" h="292">
                  <a:moveTo>
                    <a:pt x="6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9"/>
                    <a:pt x="2" y="292"/>
                    <a:pt x="6" y="292"/>
                  </a:cubicBezTo>
                  <a:cubicBezTo>
                    <a:pt x="330" y="292"/>
                    <a:pt x="330" y="292"/>
                    <a:pt x="330" y="292"/>
                  </a:cubicBezTo>
                  <a:cubicBezTo>
                    <a:pt x="333" y="292"/>
                    <a:pt x="335" y="289"/>
                    <a:pt x="335" y="286"/>
                  </a:cubicBezTo>
                  <a:cubicBezTo>
                    <a:pt x="335" y="6"/>
                    <a:pt x="335" y="6"/>
                    <a:pt x="335" y="6"/>
                  </a:cubicBezTo>
                  <a:cubicBezTo>
                    <a:pt x="335" y="3"/>
                    <a:pt x="333" y="0"/>
                    <a:pt x="33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9" name="任意多边形 52"/>
            <p:cNvSpPr/>
            <p:nvPr/>
          </p:nvSpPr>
          <p:spPr bwMode="auto">
            <a:xfrm>
              <a:off x="5323507" y="4267639"/>
              <a:ext cx="679180" cy="48429"/>
            </a:xfrm>
            <a:custGeom>
              <a:avLst/>
              <a:gdLst>
                <a:gd name="T0" fmla="*/ 11 w 325"/>
                <a:gd name="T1" fmla="*/ 0 h 23"/>
                <a:gd name="T2" fmla="*/ 0 w 325"/>
                <a:gd name="T3" fmla="*/ 11 h 23"/>
                <a:gd name="T4" fmla="*/ 11 w 325"/>
                <a:gd name="T5" fmla="*/ 23 h 23"/>
                <a:gd name="T6" fmla="*/ 314 w 325"/>
                <a:gd name="T7" fmla="*/ 23 h 23"/>
                <a:gd name="T8" fmla="*/ 325 w 325"/>
                <a:gd name="T9" fmla="*/ 11 h 23"/>
                <a:gd name="T10" fmla="*/ 314 w 325"/>
                <a:gd name="T11" fmla="*/ 0 h 23"/>
                <a:gd name="T12" fmla="*/ 11 w 325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2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1" y="23"/>
                  </a:cubicBezTo>
                  <a:cubicBezTo>
                    <a:pt x="314" y="23"/>
                    <a:pt x="314" y="23"/>
                    <a:pt x="314" y="23"/>
                  </a:cubicBezTo>
                  <a:cubicBezTo>
                    <a:pt x="320" y="23"/>
                    <a:pt x="325" y="17"/>
                    <a:pt x="325" y="11"/>
                  </a:cubicBezTo>
                  <a:cubicBezTo>
                    <a:pt x="325" y="5"/>
                    <a:pt x="320" y="0"/>
                    <a:pt x="314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0" name="任意多边形 53"/>
            <p:cNvSpPr/>
            <p:nvPr/>
          </p:nvSpPr>
          <p:spPr bwMode="auto">
            <a:xfrm>
              <a:off x="5323507" y="4381032"/>
              <a:ext cx="331912" cy="48429"/>
            </a:xfrm>
            <a:custGeom>
              <a:avLst/>
              <a:gdLst>
                <a:gd name="T0" fmla="*/ 11 w 159"/>
                <a:gd name="T1" fmla="*/ 0 h 23"/>
                <a:gd name="T2" fmla="*/ 0 w 159"/>
                <a:gd name="T3" fmla="*/ 11 h 23"/>
                <a:gd name="T4" fmla="*/ 11 w 159"/>
                <a:gd name="T5" fmla="*/ 23 h 23"/>
                <a:gd name="T6" fmla="*/ 148 w 159"/>
                <a:gd name="T7" fmla="*/ 23 h 23"/>
                <a:gd name="T8" fmla="*/ 159 w 159"/>
                <a:gd name="T9" fmla="*/ 11 h 23"/>
                <a:gd name="T10" fmla="*/ 148 w 159"/>
                <a:gd name="T11" fmla="*/ 0 h 23"/>
                <a:gd name="T12" fmla="*/ 11 w 159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2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48" y="23"/>
                    <a:pt x="148" y="23"/>
                    <a:pt x="148" y="23"/>
                  </a:cubicBezTo>
                  <a:cubicBezTo>
                    <a:pt x="154" y="23"/>
                    <a:pt x="159" y="18"/>
                    <a:pt x="159" y="11"/>
                  </a:cubicBezTo>
                  <a:cubicBezTo>
                    <a:pt x="159" y="5"/>
                    <a:pt x="154" y="0"/>
                    <a:pt x="148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1" name="任意多边形 54"/>
            <p:cNvSpPr/>
            <p:nvPr/>
          </p:nvSpPr>
          <p:spPr bwMode="auto">
            <a:xfrm>
              <a:off x="6413738" y="4267639"/>
              <a:ext cx="681542" cy="48429"/>
            </a:xfrm>
            <a:custGeom>
              <a:avLst/>
              <a:gdLst>
                <a:gd name="T0" fmla="*/ 12 w 326"/>
                <a:gd name="T1" fmla="*/ 0 h 23"/>
                <a:gd name="T2" fmla="*/ 0 w 326"/>
                <a:gd name="T3" fmla="*/ 11 h 23"/>
                <a:gd name="T4" fmla="*/ 12 w 326"/>
                <a:gd name="T5" fmla="*/ 23 h 23"/>
                <a:gd name="T6" fmla="*/ 314 w 326"/>
                <a:gd name="T7" fmla="*/ 23 h 23"/>
                <a:gd name="T8" fmla="*/ 326 w 326"/>
                <a:gd name="T9" fmla="*/ 11 h 23"/>
                <a:gd name="T10" fmla="*/ 314 w 326"/>
                <a:gd name="T11" fmla="*/ 0 h 23"/>
                <a:gd name="T12" fmla="*/ 12 w 32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6" h="23">
                  <a:moveTo>
                    <a:pt x="12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2" y="23"/>
                  </a:cubicBezTo>
                  <a:cubicBezTo>
                    <a:pt x="314" y="23"/>
                    <a:pt x="314" y="23"/>
                    <a:pt x="314" y="23"/>
                  </a:cubicBezTo>
                  <a:cubicBezTo>
                    <a:pt x="321" y="23"/>
                    <a:pt x="326" y="17"/>
                    <a:pt x="326" y="11"/>
                  </a:cubicBezTo>
                  <a:cubicBezTo>
                    <a:pt x="326" y="5"/>
                    <a:pt x="320" y="0"/>
                    <a:pt x="314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任意多边形 55"/>
            <p:cNvSpPr/>
            <p:nvPr/>
          </p:nvSpPr>
          <p:spPr bwMode="auto">
            <a:xfrm>
              <a:off x="6413738" y="4381032"/>
              <a:ext cx="331912" cy="48429"/>
            </a:xfrm>
            <a:custGeom>
              <a:avLst/>
              <a:gdLst>
                <a:gd name="T0" fmla="*/ 12 w 159"/>
                <a:gd name="T1" fmla="*/ 0 h 23"/>
                <a:gd name="T2" fmla="*/ 0 w 159"/>
                <a:gd name="T3" fmla="*/ 11 h 23"/>
                <a:gd name="T4" fmla="*/ 12 w 159"/>
                <a:gd name="T5" fmla="*/ 23 h 23"/>
                <a:gd name="T6" fmla="*/ 148 w 159"/>
                <a:gd name="T7" fmla="*/ 23 h 23"/>
                <a:gd name="T8" fmla="*/ 159 w 159"/>
                <a:gd name="T9" fmla="*/ 11 h 23"/>
                <a:gd name="T10" fmla="*/ 148 w 159"/>
                <a:gd name="T11" fmla="*/ 0 h 23"/>
                <a:gd name="T12" fmla="*/ 12 w 159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23">
                  <a:moveTo>
                    <a:pt x="12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48" y="23"/>
                    <a:pt x="148" y="23"/>
                    <a:pt x="148" y="23"/>
                  </a:cubicBezTo>
                  <a:cubicBezTo>
                    <a:pt x="154" y="23"/>
                    <a:pt x="159" y="18"/>
                    <a:pt x="159" y="11"/>
                  </a:cubicBezTo>
                  <a:cubicBezTo>
                    <a:pt x="159" y="5"/>
                    <a:pt x="154" y="0"/>
                    <a:pt x="148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3" name="任意多边形 56"/>
            <p:cNvSpPr/>
            <p:nvPr/>
          </p:nvSpPr>
          <p:spPr bwMode="auto">
            <a:xfrm>
              <a:off x="7476802" y="4267639"/>
              <a:ext cx="681542" cy="48429"/>
            </a:xfrm>
            <a:custGeom>
              <a:avLst/>
              <a:gdLst>
                <a:gd name="T0" fmla="*/ 12 w 326"/>
                <a:gd name="T1" fmla="*/ 0 h 23"/>
                <a:gd name="T2" fmla="*/ 1 w 326"/>
                <a:gd name="T3" fmla="*/ 11 h 23"/>
                <a:gd name="T4" fmla="*/ 12 w 326"/>
                <a:gd name="T5" fmla="*/ 23 h 23"/>
                <a:gd name="T6" fmla="*/ 314 w 326"/>
                <a:gd name="T7" fmla="*/ 23 h 23"/>
                <a:gd name="T8" fmla="*/ 326 w 326"/>
                <a:gd name="T9" fmla="*/ 11 h 23"/>
                <a:gd name="T10" fmla="*/ 314 w 326"/>
                <a:gd name="T11" fmla="*/ 0 h 23"/>
                <a:gd name="T12" fmla="*/ 12 w 32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6" h="23">
                  <a:moveTo>
                    <a:pt x="12" y="0"/>
                  </a:moveTo>
                  <a:cubicBezTo>
                    <a:pt x="6" y="0"/>
                    <a:pt x="0" y="5"/>
                    <a:pt x="1" y="11"/>
                  </a:cubicBezTo>
                  <a:cubicBezTo>
                    <a:pt x="1" y="17"/>
                    <a:pt x="6" y="23"/>
                    <a:pt x="12" y="23"/>
                  </a:cubicBezTo>
                  <a:cubicBezTo>
                    <a:pt x="314" y="23"/>
                    <a:pt x="314" y="23"/>
                    <a:pt x="314" y="23"/>
                  </a:cubicBezTo>
                  <a:cubicBezTo>
                    <a:pt x="321" y="23"/>
                    <a:pt x="326" y="17"/>
                    <a:pt x="326" y="11"/>
                  </a:cubicBezTo>
                  <a:cubicBezTo>
                    <a:pt x="326" y="5"/>
                    <a:pt x="321" y="0"/>
                    <a:pt x="314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4" name="任意多边形 57"/>
            <p:cNvSpPr/>
            <p:nvPr/>
          </p:nvSpPr>
          <p:spPr bwMode="auto">
            <a:xfrm>
              <a:off x="5323507" y="4150702"/>
              <a:ext cx="679180" cy="48429"/>
            </a:xfrm>
            <a:custGeom>
              <a:avLst/>
              <a:gdLst>
                <a:gd name="T0" fmla="*/ 11 w 325"/>
                <a:gd name="T1" fmla="*/ 0 h 23"/>
                <a:gd name="T2" fmla="*/ 0 w 325"/>
                <a:gd name="T3" fmla="*/ 11 h 23"/>
                <a:gd name="T4" fmla="*/ 11 w 325"/>
                <a:gd name="T5" fmla="*/ 23 h 23"/>
                <a:gd name="T6" fmla="*/ 314 w 325"/>
                <a:gd name="T7" fmla="*/ 23 h 23"/>
                <a:gd name="T8" fmla="*/ 325 w 325"/>
                <a:gd name="T9" fmla="*/ 11 h 23"/>
                <a:gd name="T10" fmla="*/ 314 w 325"/>
                <a:gd name="T11" fmla="*/ 0 h 23"/>
                <a:gd name="T12" fmla="*/ 11 w 325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2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1" y="23"/>
                  </a:cubicBezTo>
                  <a:cubicBezTo>
                    <a:pt x="314" y="23"/>
                    <a:pt x="314" y="23"/>
                    <a:pt x="314" y="23"/>
                  </a:cubicBezTo>
                  <a:cubicBezTo>
                    <a:pt x="320" y="23"/>
                    <a:pt x="325" y="17"/>
                    <a:pt x="325" y="11"/>
                  </a:cubicBezTo>
                  <a:cubicBezTo>
                    <a:pt x="325" y="5"/>
                    <a:pt x="320" y="0"/>
                    <a:pt x="314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5" name="任意多边形 58"/>
            <p:cNvSpPr/>
            <p:nvPr/>
          </p:nvSpPr>
          <p:spPr bwMode="auto">
            <a:xfrm>
              <a:off x="6413738" y="4150702"/>
              <a:ext cx="681542" cy="48429"/>
            </a:xfrm>
            <a:custGeom>
              <a:avLst/>
              <a:gdLst>
                <a:gd name="T0" fmla="*/ 12 w 326"/>
                <a:gd name="T1" fmla="*/ 0 h 23"/>
                <a:gd name="T2" fmla="*/ 0 w 326"/>
                <a:gd name="T3" fmla="*/ 11 h 23"/>
                <a:gd name="T4" fmla="*/ 12 w 326"/>
                <a:gd name="T5" fmla="*/ 23 h 23"/>
                <a:gd name="T6" fmla="*/ 314 w 326"/>
                <a:gd name="T7" fmla="*/ 23 h 23"/>
                <a:gd name="T8" fmla="*/ 326 w 326"/>
                <a:gd name="T9" fmla="*/ 11 h 23"/>
                <a:gd name="T10" fmla="*/ 314 w 326"/>
                <a:gd name="T11" fmla="*/ 0 h 23"/>
                <a:gd name="T12" fmla="*/ 12 w 32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6" h="23">
                  <a:moveTo>
                    <a:pt x="12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2" y="23"/>
                  </a:cubicBezTo>
                  <a:cubicBezTo>
                    <a:pt x="314" y="23"/>
                    <a:pt x="314" y="23"/>
                    <a:pt x="314" y="23"/>
                  </a:cubicBezTo>
                  <a:cubicBezTo>
                    <a:pt x="321" y="23"/>
                    <a:pt x="326" y="17"/>
                    <a:pt x="326" y="11"/>
                  </a:cubicBezTo>
                  <a:cubicBezTo>
                    <a:pt x="326" y="5"/>
                    <a:pt x="320" y="0"/>
                    <a:pt x="314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6" name="任意多边形 59"/>
            <p:cNvSpPr/>
            <p:nvPr/>
          </p:nvSpPr>
          <p:spPr bwMode="auto">
            <a:xfrm>
              <a:off x="7476802" y="4150702"/>
              <a:ext cx="681542" cy="48429"/>
            </a:xfrm>
            <a:custGeom>
              <a:avLst/>
              <a:gdLst>
                <a:gd name="T0" fmla="*/ 12 w 326"/>
                <a:gd name="T1" fmla="*/ 0 h 23"/>
                <a:gd name="T2" fmla="*/ 1 w 326"/>
                <a:gd name="T3" fmla="*/ 11 h 23"/>
                <a:gd name="T4" fmla="*/ 12 w 326"/>
                <a:gd name="T5" fmla="*/ 23 h 23"/>
                <a:gd name="T6" fmla="*/ 314 w 326"/>
                <a:gd name="T7" fmla="*/ 23 h 23"/>
                <a:gd name="T8" fmla="*/ 326 w 326"/>
                <a:gd name="T9" fmla="*/ 11 h 23"/>
                <a:gd name="T10" fmla="*/ 314 w 326"/>
                <a:gd name="T11" fmla="*/ 0 h 23"/>
                <a:gd name="T12" fmla="*/ 12 w 32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6" h="23">
                  <a:moveTo>
                    <a:pt x="12" y="0"/>
                  </a:moveTo>
                  <a:cubicBezTo>
                    <a:pt x="6" y="0"/>
                    <a:pt x="0" y="5"/>
                    <a:pt x="1" y="11"/>
                  </a:cubicBezTo>
                  <a:cubicBezTo>
                    <a:pt x="1" y="17"/>
                    <a:pt x="6" y="23"/>
                    <a:pt x="12" y="23"/>
                  </a:cubicBezTo>
                  <a:cubicBezTo>
                    <a:pt x="314" y="23"/>
                    <a:pt x="314" y="23"/>
                    <a:pt x="314" y="23"/>
                  </a:cubicBezTo>
                  <a:cubicBezTo>
                    <a:pt x="321" y="23"/>
                    <a:pt x="326" y="17"/>
                    <a:pt x="326" y="11"/>
                  </a:cubicBezTo>
                  <a:cubicBezTo>
                    <a:pt x="326" y="5"/>
                    <a:pt x="321" y="0"/>
                    <a:pt x="314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7" name="任意多边形 60"/>
            <p:cNvSpPr/>
            <p:nvPr/>
          </p:nvSpPr>
          <p:spPr bwMode="auto">
            <a:xfrm>
              <a:off x="7476802" y="4381032"/>
              <a:ext cx="334275" cy="48429"/>
            </a:xfrm>
            <a:custGeom>
              <a:avLst/>
              <a:gdLst>
                <a:gd name="T0" fmla="*/ 12 w 160"/>
                <a:gd name="T1" fmla="*/ 0 h 23"/>
                <a:gd name="T2" fmla="*/ 0 w 160"/>
                <a:gd name="T3" fmla="*/ 11 h 23"/>
                <a:gd name="T4" fmla="*/ 12 w 160"/>
                <a:gd name="T5" fmla="*/ 23 h 23"/>
                <a:gd name="T6" fmla="*/ 148 w 160"/>
                <a:gd name="T7" fmla="*/ 23 h 23"/>
                <a:gd name="T8" fmla="*/ 160 w 160"/>
                <a:gd name="T9" fmla="*/ 11 h 23"/>
                <a:gd name="T10" fmla="*/ 148 w 160"/>
                <a:gd name="T11" fmla="*/ 0 h 23"/>
                <a:gd name="T12" fmla="*/ 12 w 160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3">
                  <a:moveTo>
                    <a:pt x="12" y="0"/>
                  </a:moveTo>
                  <a:cubicBezTo>
                    <a:pt x="6" y="0"/>
                    <a:pt x="0" y="5"/>
                    <a:pt x="0" y="11"/>
                  </a:cubicBezTo>
                  <a:cubicBezTo>
                    <a:pt x="1" y="18"/>
                    <a:pt x="6" y="23"/>
                    <a:pt x="12" y="23"/>
                  </a:cubicBezTo>
                  <a:cubicBezTo>
                    <a:pt x="148" y="23"/>
                    <a:pt x="148" y="23"/>
                    <a:pt x="148" y="23"/>
                  </a:cubicBezTo>
                  <a:cubicBezTo>
                    <a:pt x="154" y="23"/>
                    <a:pt x="160" y="18"/>
                    <a:pt x="160" y="11"/>
                  </a:cubicBezTo>
                  <a:cubicBezTo>
                    <a:pt x="160" y="5"/>
                    <a:pt x="154" y="0"/>
                    <a:pt x="148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2"/>
          <p:cNvSpPr/>
          <p:nvPr/>
        </p:nvSpPr>
        <p:spPr>
          <a:xfrm>
            <a:off x="7804150" y="5723255"/>
            <a:ext cx="1927225" cy="1512570"/>
          </a:xfrm>
          <a:custGeom>
            <a:avLst/>
            <a:gdLst>
              <a:gd name="connsiteX0" fmla="*/ 0 w 1910997"/>
              <a:gd name="connsiteY0" fmla="*/ 1517187 h 1517187"/>
              <a:gd name="connsiteX1" fmla="*/ 955499 w 1910997"/>
              <a:gd name="connsiteY1" fmla="*/ 0 h 1517187"/>
              <a:gd name="connsiteX2" fmla="*/ 1910997 w 1910997"/>
              <a:gd name="connsiteY2" fmla="*/ 1517187 h 1517187"/>
              <a:gd name="connsiteX3" fmla="*/ 0 w 1910997"/>
              <a:gd name="connsiteY3" fmla="*/ 1517187 h 1517187"/>
              <a:gd name="connsiteX0-1" fmla="*/ 0 w 1910997"/>
              <a:gd name="connsiteY0-2" fmla="*/ 1734901 h 1734901"/>
              <a:gd name="connsiteX1-3" fmla="*/ 955499 w 1910997"/>
              <a:gd name="connsiteY1-4" fmla="*/ 0 h 1734901"/>
              <a:gd name="connsiteX2-5" fmla="*/ 1910997 w 1910997"/>
              <a:gd name="connsiteY2-6" fmla="*/ 1734901 h 1734901"/>
              <a:gd name="connsiteX3-7" fmla="*/ 0 w 1910997"/>
              <a:gd name="connsiteY3-8" fmla="*/ 1734901 h 1734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10997" h="1734901">
                <a:moveTo>
                  <a:pt x="0" y="1734901"/>
                </a:moveTo>
                <a:lnTo>
                  <a:pt x="955499" y="0"/>
                </a:lnTo>
                <a:lnTo>
                  <a:pt x="1910997" y="1734901"/>
                </a:lnTo>
                <a:lnTo>
                  <a:pt x="0" y="1734901"/>
                </a:lnTo>
                <a:close/>
              </a:path>
            </a:pathLst>
          </a:custGeom>
          <a:solidFill>
            <a:srgbClr val="8AC9C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-2588895" y="1792605"/>
            <a:ext cx="17168495" cy="3273425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solidFill>
            <a:srgbClr val="45A9AF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01</a:t>
            </a:r>
            <a:endParaRPr lang="zh-CN" altLang="en-US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5" name="等腰三角形 2"/>
          <p:cNvSpPr/>
          <p:nvPr/>
        </p:nvSpPr>
        <p:spPr>
          <a:xfrm>
            <a:off x="6993255" y="5384800"/>
            <a:ext cx="1927225" cy="1512570"/>
          </a:xfrm>
          <a:custGeom>
            <a:avLst/>
            <a:gdLst>
              <a:gd name="connsiteX0" fmla="*/ 0 w 1910997"/>
              <a:gd name="connsiteY0" fmla="*/ 1517187 h 1517187"/>
              <a:gd name="connsiteX1" fmla="*/ 955499 w 1910997"/>
              <a:gd name="connsiteY1" fmla="*/ 0 h 1517187"/>
              <a:gd name="connsiteX2" fmla="*/ 1910997 w 1910997"/>
              <a:gd name="connsiteY2" fmla="*/ 1517187 h 1517187"/>
              <a:gd name="connsiteX3" fmla="*/ 0 w 1910997"/>
              <a:gd name="connsiteY3" fmla="*/ 1517187 h 1517187"/>
              <a:gd name="connsiteX0-1" fmla="*/ 0 w 1910997"/>
              <a:gd name="connsiteY0-2" fmla="*/ 1734901 h 1734901"/>
              <a:gd name="connsiteX1-3" fmla="*/ 955499 w 1910997"/>
              <a:gd name="connsiteY1-4" fmla="*/ 0 h 1734901"/>
              <a:gd name="connsiteX2-5" fmla="*/ 1910997 w 1910997"/>
              <a:gd name="connsiteY2-6" fmla="*/ 1734901 h 1734901"/>
              <a:gd name="connsiteX3-7" fmla="*/ 0 w 1910997"/>
              <a:gd name="connsiteY3-8" fmla="*/ 1734901 h 1734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10997" h="1734901">
                <a:moveTo>
                  <a:pt x="0" y="1734901"/>
                </a:moveTo>
                <a:lnTo>
                  <a:pt x="955499" y="0"/>
                </a:lnTo>
                <a:lnTo>
                  <a:pt x="1910997" y="1734901"/>
                </a:lnTo>
                <a:lnTo>
                  <a:pt x="0" y="1734901"/>
                </a:lnTo>
                <a:close/>
              </a:path>
            </a:pathLst>
          </a:custGeom>
          <a:solidFill>
            <a:srgbClr val="E3653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21890" y="2525255"/>
            <a:ext cx="13195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Part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206750" y="2807335"/>
            <a:ext cx="1174750" cy="1036320"/>
          </a:xfrm>
          <a:prstGeom prst="line">
            <a:avLst/>
          </a:prstGeom>
          <a:ln w="4762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425635" y="3330741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02</a:t>
            </a:r>
            <a:endParaRPr kumimoji="0" lang="en-US" altLang="zh-CN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8950" y="280225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  <a:sym typeface="Noto Serif CJK SC" panose="02020400000000000000" pitchFamily="18" charset="-122"/>
              </a:rPr>
              <a:t>检索界面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站酷文艺体" panose="02000603000000000000" charset="-122"/>
              <a:ea typeface="站酷文艺体" panose="02000603000000000000" charset="-122"/>
              <a:sym typeface="Noto Serif CJK SC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1"/>
          <p:cNvSpPr/>
          <p:nvPr/>
        </p:nvSpPr>
        <p:spPr>
          <a:xfrm>
            <a:off x="0" y="259028"/>
            <a:ext cx="4216893" cy="1248139"/>
          </a:xfrm>
          <a:prstGeom prst="homePlate">
            <a:avLst/>
          </a:prstGeom>
          <a:solidFill>
            <a:srgbClr val="8A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33515" y="590713"/>
            <a:ext cx="1814830" cy="582295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布尔模型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grpSp>
        <p:nvGrpSpPr>
          <p:cNvPr id="9" name="组合 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0249318" y="405836"/>
            <a:ext cx="1588935" cy="1877271"/>
            <a:chOff x="4161361" y="1143293"/>
            <a:chExt cx="3869278" cy="4571415"/>
          </a:xfrm>
        </p:grpSpPr>
        <p:sp>
          <p:nvSpPr>
            <p:cNvPr id="11" name="ïś1iďè"/>
            <p:cNvSpPr/>
            <p:nvPr/>
          </p:nvSpPr>
          <p:spPr bwMode="auto">
            <a:xfrm>
              <a:off x="4855976" y="3189521"/>
              <a:ext cx="2866225" cy="2151549"/>
            </a:xfrm>
            <a:custGeom>
              <a:avLst/>
              <a:gdLst>
                <a:gd name="T0" fmla="*/ 1033 w 1143"/>
                <a:gd name="T1" fmla="*/ 197 h 858"/>
                <a:gd name="T2" fmla="*/ 1033 w 1143"/>
                <a:gd name="T3" fmla="*/ 712 h 858"/>
                <a:gd name="T4" fmla="*/ 997 w 1143"/>
                <a:gd name="T5" fmla="*/ 712 h 858"/>
                <a:gd name="T6" fmla="*/ 997 w 1143"/>
                <a:gd name="T7" fmla="*/ 374 h 858"/>
                <a:gd name="T8" fmla="*/ 887 w 1143"/>
                <a:gd name="T9" fmla="*/ 374 h 858"/>
                <a:gd name="T10" fmla="*/ 887 w 1143"/>
                <a:gd name="T11" fmla="*/ 712 h 858"/>
                <a:gd name="T12" fmla="*/ 866 w 1143"/>
                <a:gd name="T13" fmla="*/ 712 h 858"/>
                <a:gd name="T14" fmla="*/ 866 w 1143"/>
                <a:gd name="T15" fmla="*/ 459 h 858"/>
                <a:gd name="T16" fmla="*/ 756 w 1143"/>
                <a:gd name="T17" fmla="*/ 459 h 858"/>
                <a:gd name="T18" fmla="*/ 756 w 1143"/>
                <a:gd name="T19" fmla="*/ 712 h 858"/>
                <a:gd name="T20" fmla="*/ 731 w 1143"/>
                <a:gd name="T21" fmla="*/ 712 h 858"/>
                <a:gd name="T22" fmla="*/ 731 w 1143"/>
                <a:gd name="T23" fmla="*/ 191 h 858"/>
                <a:gd name="T24" fmla="*/ 620 w 1143"/>
                <a:gd name="T25" fmla="*/ 191 h 858"/>
                <a:gd name="T26" fmla="*/ 620 w 1143"/>
                <a:gd name="T27" fmla="*/ 712 h 858"/>
                <a:gd name="T28" fmla="*/ 589 w 1143"/>
                <a:gd name="T29" fmla="*/ 712 h 858"/>
                <a:gd name="T30" fmla="*/ 589 w 1143"/>
                <a:gd name="T31" fmla="*/ 77 h 858"/>
                <a:gd name="T32" fmla="*/ 479 w 1143"/>
                <a:gd name="T33" fmla="*/ 77 h 858"/>
                <a:gd name="T34" fmla="*/ 479 w 1143"/>
                <a:gd name="T35" fmla="*/ 712 h 858"/>
                <a:gd name="T36" fmla="*/ 450 w 1143"/>
                <a:gd name="T37" fmla="*/ 712 h 858"/>
                <a:gd name="T38" fmla="*/ 450 w 1143"/>
                <a:gd name="T39" fmla="*/ 511 h 858"/>
                <a:gd name="T40" fmla="*/ 339 w 1143"/>
                <a:gd name="T41" fmla="*/ 511 h 858"/>
                <a:gd name="T42" fmla="*/ 339 w 1143"/>
                <a:gd name="T43" fmla="*/ 712 h 858"/>
                <a:gd name="T44" fmla="*/ 312 w 1143"/>
                <a:gd name="T45" fmla="*/ 712 h 858"/>
                <a:gd name="T46" fmla="*/ 312 w 1143"/>
                <a:gd name="T47" fmla="*/ 359 h 858"/>
                <a:gd name="T48" fmla="*/ 202 w 1143"/>
                <a:gd name="T49" fmla="*/ 359 h 858"/>
                <a:gd name="T50" fmla="*/ 202 w 1143"/>
                <a:gd name="T51" fmla="*/ 712 h 858"/>
                <a:gd name="T52" fmla="*/ 164 w 1143"/>
                <a:gd name="T53" fmla="*/ 712 h 858"/>
                <a:gd name="T54" fmla="*/ 164 w 1143"/>
                <a:gd name="T55" fmla="*/ 0 h 858"/>
                <a:gd name="T56" fmla="*/ 0 w 1143"/>
                <a:gd name="T57" fmla="*/ 0 h 858"/>
                <a:gd name="T58" fmla="*/ 0 w 1143"/>
                <a:gd name="T59" fmla="*/ 858 h 858"/>
                <a:gd name="T60" fmla="*/ 33 w 1143"/>
                <a:gd name="T61" fmla="*/ 858 h 858"/>
                <a:gd name="T62" fmla="*/ 164 w 1143"/>
                <a:gd name="T63" fmla="*/ 858 h 858"/>
                <a:gd name="T64" fmla="*/ 202 w 1143"/>
                <a:gd name="T65" fmla="*/ 858 h 858"/>
                <a:gd name="T66" fmla="*/ 312 w 1143"/>
                <a:gd name="T67" fmla="*/ 858 h 858"/>
                <a:gd name="T68" fmla="*/ 339 w 1143"/>
                <a:gd name="T69" fmla="*/ 858 h 858"/>
                <a:gd name="T70" fmla="*/ 450 w 1143"/>
                <a:gd name="T71" fmla="*/ 858 h 858"/>
                <a:gd name="T72" fmla="*/ 479 w 1143"/>
                <a:gd name="T73" fmla="*/ 858 h 858"/>
                <a:gd name="T74" fmla="*/ 589 w 1143"/>
                <a:gd name="T75" fmla="*/ 858 h 858"/>
                <a:gd name="T76" fmla="*/ 620 w 1143"/>
                <a:gd name="T77" fmla="*/ 858 h 858"/>
                <a:gd name="T78" fmla="*/ 731 w 1143"/>
                <a:gd name="T79" fmla="*/ 858 h 858"/>
                <a:gd name="T80" fmla="*/ 756 w 1143"/>
                <a:gd name="T81" fmla="*/ 858 h 858"/>
                <a:gd name="T82" fmla="*/ 866 w 1143"/>
                <a:gd name="T83" fmla="*/ 858 h 858"/>
                <a:gd name="T84" fmla="*/ 887 w 1143"/>
                <a:gd name="T85" fmla="*/ 858 h 858"/>
                <a:gd name="T86" fmla="*/ 997 w 1143"/>
                <a:gd name="T87" fmla="*/ 858 h 858"/>
                <a:gd name="T88" fmla="*/ 1033 w 1143"/>
                <a:gd name="T89" fmla="*/ 858 h 858"/>
                <a:gd name="T90" fmla="*/ 1101 w 1143"/>
                <a:gd name="T91" fmla="*/ 858 h 858"/>
                <a:gd name="T92" fmla="*/ 1143 w 1143"/>
                <a:gd name="T93" fmla="*/ 858 h 858"/>
                <a:gd name="T94" fmla="*/ 1143 w 1143"/>
                <a:gd name="T95" fmla="*/ 197 h 858"/>
                <a:gd name="T96" fmla="*/ 1033 w 1143"/>
                <a:gd name="T97" fmla="*/ 197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43" h="858">
                  <a:moveTo>
                    <a:pt x="1033" y="197"/>
                  </a:moveTo>
                  <a:lnTo>
                    <a:pt x="1033" y="712"/>
                  </a:lnTo>
                  <a:lnTo>
                    <a:pt x="997" y="712"/>
                  </a:lnTo>
                  <a:lnTo>
                    <a:pt x="997" y="374"/>
                  </a:lnTo>
                  <a:lnTo>
                    <a:pt x="887" y="374"/>
                  </a:lnTo>
                  <a:lnTo>
                    <a:pt x="887" y="712"/>
                  </a:lnTo>
                  <a:lnTo>
                    <a:pt x="866" y="712"/>
                  </a:lnTo>
                  <a:lnTo>
                    <a:pt x="866" y="459"/>
                  </a:lnTo>
                  <a:lnTo>
                    <a:pt x="756" y="459"/>
                  </a:lnTo>
                  <a:lnTo>
                    <a:pt x="756" y="712"/>
                  </a:lnTo>
                  <a:lnTo>
                    <a:pt x="731" y="712"/>
                  </a:lnTo>
                  <a:lnTo>
                    <a:pt x="731" y="191"/>
                  </a:lnTo>
                  <a:lnTo>
                    <a:pt x="620" y="191"/>
                  </a:lnTo>
                  <a:lnTo>
                    <a:pt x="620" y="712"/>
                  </a:lnTo>
                  <a:lnTo>
                    <a:pt x="589" y="712"/>
                  </a:lnTo>
                  <a:lnTo>
                    <a:pt x="589" y="77"/>
                  </a:lnTo>
                  <a:lnTo>
                    <a:pt x="479" y="77"/>
                  </a:lnTo>
                  <a:lnTo>
                    <a:pt x="479" y="712"/>
                  </a:lnTo>
                  <a:lnTo>
                    <a:pt x="450" y="712"/>
                  </a:lnTo>
                  <a:lnTo>
                    <a:pt x="450" y="511"/>
                  </a:lnTo>
                  <a:lnTo>
                    <a:pt x="339" y="511"/>
                  </a:lnTo>
                  <a:lnTo>
                    <a:pt x="339" y="712"/>
                  </a:lnTo>
                  <a:lnTo>
                    <a:pt x="312" y="712"/>
                  </a:lnTo>
                  <a:lnTo>
                    <a:pt x="312" y="359"/>
                  </a:lnTo>
                  <a:lnTo>
                    <a:pt x="202" y="359"/>
                  </a:lnTo>
                  <a:lnTo>
                    <a:pt x="202" y="712"/>
                  </a:lnTo>
                  <a:lnTo>
                    <a:pt x="164" y="712"/>
                  </a:lnTo>
                  <a:lnTo>
                    <a:pt x="164" y="0"/>
                  </a:lnTo>
                  <a:lnTo>
                    <a:pt x="0" y="0"/>
                  </a:lnTo>
                  <a:lnTo>
                    <a:pt x="0" y="858"/>
                  </a:lnTo>
                  <a:lnTo>
                    <a:pt x="33" y="858"/>
                  </a:lnTo>
                  <a:lnTo>
                    <a:pt x="164" y="858"/>
                  </a:lnTo>
                  <a:lnTo>
                    <a:pt x="202" y="858"/>
                  </a:lnTo>
                  <a:lnTo>
                    <a:pt x="312" y="858"/>
                  </a:lnTo>
                  <a:lnTo>
                    <a:pt x="339" y="858"/>
                  </a:lnTo>
                  <a:lnTo>
                    <a:pt x="450" y="858"/>
                  </a:lnTo>
                  <a:lnTo>
                    <a:pt x="479" y="858"/>
                  </a:lnTo>
                  <a:lnTo>
                    <a:pt x="589" y="858"/>
                  </a:lnTo>
                  <a:lnTo>
                    <a:pt x="620" y="858"/>
                  </a:lnTo>
                  <a:lnTo>
                    <a:pt x="731" y="858"/>
                  </a:lnTo>
                  <a:lnTo>
                    <a:pt x="756" y="858"/>
                  </a:lnTo>
                  <a:lnTo>
                    <a:pt x="866" y="858"/>
                  </a:lnTo>
                  <a:lnTo>
                    <a:pt x="887" y="858"/>
                  </a:lnTo>
                  <a:lnTo>
                    <a:pt x="997" y="858"/>
                  </a:lnTo>
                  <a:lnTo>
                    <a:pt x="1033" y="858"/>
                  </a:lnTo>
                  <a:lnTo>
                    <a:pt x="1101" y="858"/>
                  </a:lnTo>
                  <a:lnTo>
                    <a:pt x="1143" y="858"/>
                  </a:lnTo>
                  <a:lnTo>
                    <a:pt x="1143" y="197"/>
                  </a:lnTo>
                  <a:lnTo>
                    <a:pt x="1033" y="197"/>
                  </a:lnTo>
                  <a:close/>
                </a:path>
              </a:pathLst>
            </a:custGeom>
            <a:solidFill>
              <a:srgbClr val="E7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îṧlîḑe"/>
            <p:cNvSpPr/>
            <p:nvPr/>
          </p:nvSpPr>
          <p:spPr bwMode="auto">
            <a:xfrm>
              <a:off x="6167467" y="2008427"/>
              <a:ext cx="295901" cy="494004"/>
            </a:xfrm>
            <a:custGeom>
              <a:avLst/>
              <a:gdLst>
                <a:gd name="T0" fmla="*/ 0 w 57"/>
                <a:gd name="T1" fmla="*/ 26 h 95"/>
                <a:gd name="T2" fmla="*/ 0 w 57"/>
                <a:gd name="T3" fmla="*/ 76 h 95"/>
                <a:gd name="T4" fmla="*/ 28 w 57"/>
                <a:gd name="T5" fmla="*/ 95 h 95"/>
                <a:gd name="T6" fmla="*/ 57 w 57"/>
                <a:gd name="T7" fmla="*/ 80 h 95"/>
                <a:gd name="T8" fmla="*/ 57 w 57"/>
                <a:gd name="T9" fmla="*/ 24 h 95"/>
                <a:gd name="T10" fmla="*/ 0 w 57"/>
                <a:gd name="T11" fmla="*/ 2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5">
                  <a:moveTo>
                    <a:pt x="0" y="26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31" y="0"/>
                    <a:pt x="0" y="26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ïşļïḋê"/>
            <p:cNvSpPr/>
            <p:nvPr/>
          </p:nvSpPr>
          <p:spPr bwMode="auto">
            <a:xfrm>
              <a:off x="6134869" y="1998397"/>
              <a:ext cx="361099" cy="534127"/>
            </a:xfrm>
            <a:custGeom>
              <a:avLst/>
              <a:gdLst>
                <a:gd name="T0" fmla="*/ 34 w 69"/>
                <a:gd name="T1" fmla="*/ 103 h 103"/>
                <a:gd name="T2" fmla="*/ 31 w 69"/>
                <a:gd name="T3" fmla="*/ 102 h 103"/>
                <a:gd name="T4" fmla="*/ 3 w 69"/>
                <a:gd name="T5" fmla="*/ 83 h 103"/>
                <a:gd name="T6" fmla="*/ 0 w 69"/>
                <a:gd name="T7" fmla="*/ 78 h 103"/>
                <a:gd name="T8" fmla="*/ 0 w 69"/>
                <a:gd name="T9" fmla="*/ 28 h 103"/>
                <a:gd name="T10" fmla="*/ 2 w 69"/>
                <a:gd name="T11" fmla="*/ 23 h 103"/>
                <a:gd name="T12" fmla="*/ 67 w 69"/>
                <a:gd name="T13" fmla="*/ 22 h 103"/>
                <a:gd name="T14" fmla="*/ 69 w 69"/>
                <a:gd name="T15" fmla="*/ 26 h 103"/>
                <a:gd name="T16" fmla="*/ 69 w 69"/>
                <a:gd name="T17" fmla="*/ 82 h 103"/>
                <a:gd name="T18" fmla="*/ 66 w 69"/>
                <a:gd name="T19" fmla="*/ 87 h 103"/>
                <a:gd name="T20" fmla="*/ 37 w 69"/>
                <a:gd name="T21" fmla="*/ 102 h 103"/>
                <a:gd name="T22" fmla="*/ 34 w 69"/>
                <a:gd name="T23" fmla="*/ 103 h 103"/>
                <a:gd name="T24" fmla="*/ 12 w 69"/>
                <a:gd name="T25" fmla="*/ 75 h 103"/>
                <a:gd name="T26" fmla="*/ 34 w 69"/>
                <a:gd name="T27" fmla="*/ 90 h 103"/>
                <a:gd name="T28" fmla="*/ 57 w 69"/>
                <a:gd name="T29" fmla="*/ 78 h 103"/>
                <a:gd name="T30" fmla="*/ 57 w 69"/>
                <a:gd name="T31" fmla="*/ 29 h 103"/>
                <a:gd name="T32" fmla="*/ 12 w 69"/>
                <a:gd name="T33" fmla="*/ 31 h 103"/>
                <a:gd name="T34" fmla="*/ 12 w 69"/>
                <a:gd name="T35" fmla="*/ 7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103">
                  <a:moveTo>
                    <a:pt x="34" y="103"/>
                  </a:moveTo>
                  <a:cubicBezTo>
                    <a:pt x="33" y="103"/>
                    <a:pt x="32" y="103"/>
                    <a:pt x="31" y="102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1" y="82"/>
                    <a:pt x="0" y="80"/>
                    <a:pt x="0" y="7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6"/>
                    <a:pt x="1" y="25"/>
                    <a:pt x="2" y="23"/>
                  </a:cubicBezTo>
                  <a:cubicBezTo>
                    <a:pt x="30" y="0"/>
                    <a:pt x="57" y="12"/>
                    <a:pt x="67" y="22"/>
                  </a:cubicBezTo>
                  <a:cubicBezTo>
                    <a:pt x="68" y="23"/>
                    <a:pt x="69" y="24"/>
                    <a:pt x="69" y="26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4"/>
                    <a:pt x="68" y="86"/>
                    <a:pt x="66" y="87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6" y="103"/>
                    <a:pt x="35" y="103"/>
                    <a:pt x="34" y="103"/>
                  </a:cubicBezTo>
                  <a:close/>
                  <a:moveTo>
                    <a:pt x="12" y="75"/>
                  </a:moveTo>
                  <a:cubicBezTo>
                    <a:pt x="34" y="90"/>
                    <a:pt x="34" y="90"/>
                    <a:pt x="34" y="9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1" y="25"/>
                    <a:pt x="33" y="15"/>
                    <a:pt x="12" y="31"/>
                  </a:cubicBezTo>
                  <a:lnTo>
                    <a:pt x="12" y="7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ŝ1íḋè"/>
            <p:cNvSpPr/>
            <p:nvPr/>
          </p:nvSpPr>
          <p:spPr bwMode="auto">
            <a:xfrm>
              <a:off x="6265266" y="1805308"/>
              <a:ext cx="62692" cy="223180"/>
            </a:xfrm>
            <a:custGeom>
              <a:avLst/>
              <a:gdLst>
                <a:gd name="T0" fmla="*/ 6 w 12"/>
                <a:gd name="T1" fmla="*/ 43 h 43"/>
                <a:gd name="T2" fmla="*/ 0 w 12"/>
                <a:gd name="T3" fmla="*/ 37 h 43"/>
                <a:gd name="T4" fmla="*/ 0 w 12"/>
                <a:gd name="T5" fmla="*/ 6 h 43"/>
                <a:gd name="T6" fmla="*/ 6 w 12"/>
                <a:gd name="T7" fmla="*/ 0 h 43"/>
                <a:gd name="T8" fmla="*/ 12 w 12"/>
                <a:gd name="T9" fmla="*/ 6 h 43"/>
                <a:gd name="T10" fmla="*/ 12 w 12"/>
                <a:gd name="T11" fmla="*/ 37 h 43"/>
                <a:gd name="T12" fmla="*/ 6 w 1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3">
                  <a:moveTo>
                    <a:pt x="6" y="43"/>
                  </a:moveTo>
                  <a:cubicBezTo>
                    <a:pt x="3" y="43"/>
                    <a:pt x="0" y="40"/>
                    <a:pt x="0" y="3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0"/>
                    <a:pt x="9" y="43"/>
                    <a:pt x="6" y="4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ṧľîḍe"/>
            <p:cNvSpPr/>
            <p:nvPr/>
          </p:nvSpPr>
          <p:spPr bwMode="auto">
            <a:xfrm>
              <a:off x="6500983" y="2038519"/>
              <a:ext cx="155473" cy="87768"/>
            </a:xfrm>
            <a:custGeom>
              <a:avLst/>
              <a:gdLst>
                <a:gd name="T0" fmla="*/ 7 w 30"/>
                <a:gd name="T1" fmla="*/ 17 h 17"/>
                <a:gd name="T2" fmla="*/ 1 w 30"/>
                <a:gd name="T3" fmla="*/ 13 h 17"/>
                <a:gd name="T4" fmla="*/ 5 w 30"/>
                <a:gd name="T5" fmla="*/ 5 h 17"/>
                <a:gd name="T6" fmla="*/ 22 w 30"/>
                <a:gd name="T7" fmla="*/ 1 h 17"/>
                <a:gd name="T8" fmla="*/ 29 w 30"/>
                <a:gd name="T9" fmla="*/ 5 h 17"/>
                <a:gd name="T10" fmla="*/ 25 w 30"/>
                <a:gd name="T11" fmla="*/ 12 h 17"/>
                <a:gd name="T12" fmla="*/ 8 w 30"/>
                <a:gd name="T13" fmla="*/ 17 h 17"/>
                <a:gd name="T14" fmla="*/ 7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7" y="17"/>
                  </a:moveTo>
                  <a:cubicBezTo>
                    <a:pt x="4" y="17"/>
                    <a:pt x="2" y="15"/>
                    <a:pt x="1" y="13"/>
                  </a:cubicBezTo>
                  <a:cubicBezTo>
                    <a:pt x="0" y="9"/>
                    <a:pt x="2" y="6"/>
                    <a:pt x="5" y="5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5" y="0"/>
                    <a:pt x="28" y="2"/>
                    <a:pt x="29" y="5"/>
                  </a:cubicBezTo>
                  <a:cubicBezTo>
                    <a:pt x="30" y="8"/>
                    <a:pt x="28" y="11"/>
                    <a:pt x="25" y="1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7" y="17"/>
                    <a:pt x="7" y="1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îšḷïde"/>
            <p:cNvSpPr/>
            <p:nvPr/>
          </p:nvSpPr>
          <p:spPr bwMode="auto">
            <a:xfrm>
              <a:off x="6337986" y="1862984"/>
              <a:ext cx="110336" cy="170519"/>
            </a:xfrm>
            <a:custGeom>
              <a:avLst/>
              <a:gdLst>
                <a:gd name="T0" fmla="*/ 7 w 21"/>
                <a:gd name="T1" fmla="*/ 33 h 33"/>
                <a:gd name="T2" fmla="*/ 5 w 21"/>
                <a:gd name="T3" fmla="*/ 33 h 33"/>
                <a:gd name="T4" fmla="*/ 1 w 21"/>
                <a:gd name="T5" fmla="*/ 25 h 33"/>
                <a:gd name="T6" fmla="*/ 8 w 21"/>
                <a:gd name="T7" fmla="*/ 5 h 33"/>
                <a:gd name="T8" fmla="*/ 16 w 21"/>
                <a:gd name="T9" fmla="*/ 1 h 33"/>
                <a:gd name="T10" fmla="*/ 20 w 21"/>
                <a:gd name="T11" fmla="*/ 9 h 33"/>
                <a:gd name="T12" fmla="*/ 13 w 21"/>
                <a:gd name="T13" fmla="*/ 29 h 33"/>
                <a:gd name="T14" fmla="*/ 7 w 2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33">
                  <a:moveTo>
                    <a:pt x="7" y="33"/>
                  </a:moveTo>
                  <a:cubicBezTo>
                    <a:pt x="6" y="33"/>
                    <a:pt x="6" y="33"/>
                    <a:pt x="5" y="33"/>
                  </a:cubicBezTo>
                  <a:cubicBezTo>
                    <a:pt x="2" y="32"/>
                    <a:pt x="0" y="28"/>
                    <a:pt x="1" y="2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2"/>
                    <a:pt x="13" y="0"/>
                    <a:pt x="16" y="1"/>
                  </a:cubicBezTo>
                  <a:cubicBezTo>
                    <a:pt x="19" y="2"/>
                    <a:pt x="21" y="6"/>
                    <a:pt x="20" y="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31"/>
                    <a:pt x="10" y="33"/>
                    <a:pt x="7" y="3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íş1idè"/>
            <p:cNvSpPr/>
            <p:nvPr/>
          </p:nvSpPr>
          <p:spPr bwMode="auto">
            <a:xfrm>
              <a:off x="6423246" y="1930690"/>
              <a:ext cx="135412" cy="140427"/>
            </a:xfrm>
            <a:custGeom>
              <a:avLst/>
              <a:gdLst>
                <a:gd name="T0" fmla="*/ 7 w 26"/>
                <a:gd name="T1" fmla="*/ 27 h 27"/>
                <a:gd name="T2" fmla="*/ 3 w 26"/>
                <a:gd name="T3" fmla="*/ 26 h 27"/>
                <a:gd name="T4" fmla="*/ 2 w 26"/>
                <a:gd name="T5" fmla="*/ 17 h 27"/>
                <a:gd name="T6" fmla="*/ 14 w 26"/>
                <a:gd name="T7" fmla="*/ 3 h 27"/>
                <a:gd name="T8" fmla="*/ 23 w 26"/>
                <a:gd name="T9" fmla="*/ 2 h 27"/>
                <a:gd name="T10" fmla="*/ 24 w 26"/>
                <a:gd name="T11" fmla="*/ 11 h 27"/>
                <a:gd name="T12" fmla="*/ 12 w 26"/>
                <a:gd name="T13" fmla="*/ 25 h 27"/>
                <a:gd name="T14" fmla="*/ 7 w 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7">
                  <a:moveTo>
                    <a:pt x="7" y="27"/>
                  </a:moveTo>
                  <a:cubicBezTo>
                    <a:pt x="6" y="27"/>
                    <a:pt x="4" y="27"/>
                    <a:pt x="3" y="26"/>
                  </a:cubicBezTo>
                  <a:cubicBezTo>
                    <a:pt x="1" y="23"/>
                    <a:pt x="0" y="20"/>
                    <a:pt x="2" y="1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7" y="1"/>
                    <a:pt x="20" y="0"/>
                    <a:pt x="23" y="2"/>
                  </a:cubicBezTo>
                  <a:cubicBezTo>
                    <a:pt x="25" y="5"/>
                    <a:pt x="26" y="8"/>
                    <a:pt x="24" y="1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0" y="26"/>
                    <a:pt x="9" y="27"/>
                    <a:pt x="7" y="2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ṣlïdè"/>
            <p:cNvSpPr/>
            <p:nvPr/>
          </p:nvSpPr>
          <p:spPr bwMode="auto">
            <a:xfrm>
              <a:off x="5961841" y="2048549"/>
              <a:ext cx="157982" cy="90275"/>
            </a:xfrm>
            <a:custGeom>
              <a:avLst/>
              <a:gdLst>
                <a:gd name="T0" fmla="*/ 24 w 30"/>
                <a:gd name="T1" fmla="*/ 17 h 17"/>
                <a:gd name="T2" fmla="*/ 22 w 30"/>
                <a:gd name="T3" fmla="*/ 17 h 17"/>
                <a:gd name="T4" fmla="*/ 5 w 30"/>
                <a:gd name="T5" fmla="*/ 12 h 17"/>
                <a:gd name="T6" fmla="*/ 1 w 30"/>
                <a:gd name="T7" fmla="*/ 5 h 17"/>
                <a:gd name="T8" fmla="*/ 9 w 30"/>
                <a:gd name="T9" fmla="*/ 1 h 17"/>
                <a:gd name="T10" fmla="*/ 25 w 30"/>
                <a:gd name="T11" fmla="*/ 6 h 17"/>
                <a:gd name="T12" fmla="*/ 30 w 30"/>
                <a:gd name="T13" fmla="*/ 13 h 17"/>
                <a:gd name="T14" fmla="*/ 24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4" y="17"/>
                  </a:moveTo>
                  <a:cubicBezTo>
                    <a:pt x="23" y="17"/>
                    <a:pt x="23" y="17"/>
                    <a:pt x="22" y="17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5" y="0"/>
                    <a:pt x="9" y="1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9" y="6"/>
                    <a:pt x="30" y="10"/>
                    <a:pt x="30" y="13"/>
                  </a:cubicBezTo>
                  <a:cubicBezTo>
                    <a:pt x="29" y="16"/>
                    <a:pt x="26" y="17"/>
                    <a:pt x="24" y="1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ïşľîḋè"/>
            <p:cNvSpPr/>
            <p:nvPr/>
          </p:nvSpPr>
          <p:spPr bwMode="auto">
            <a:xfrm>
              <a:off x="6144899" y="1868000"/>
              <a:ext cx="110336" cy="170519"/>
            </a:xfrm>
            <a:custGeom>
              <a:avLst/>
              <a:gdLst>
                <a:gd name="T0" fmla="*/ 14 w 21"/>
                <a:gd name="T1" fmla="*/ 33 h 33"/>
                <a:gd name="T2" fmla="*/ 8 w 21"/>
                <a:gd name="T3" fmla="*/ 29 h 33"/>
                <a:gd name="T4" fmla="*/ 1 w 21"/>
                <a:gd name="T5" fmla="*/ 9 h 33"/>
                <a:gd name="T6" fmla="*/ 5 w 21"/>
                <a:gd name="T7" fmla="*/ 1 h 33"/>
                <a:gd name="T8" fmla="*/ 13 w 21"/>
                <a:gd name="T9" fmla="*/ 5 h 33"/>
                <a:gd name="T10" fmla="*/ 20 w 21"/>
                <a:gd name="T11" fmla="*/ 25 h 33"/>
                <a:gd name="T12" fmla="*/ 16 w 21"/>
                <a:gd name="T13" fmla="*/ 33 h 33"/>
                <a:gd name="T14" fmla="*/ 14 w 2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33">
                  <a:moveTo>
                    <a:pt x="14" y="33"/>
                  </a:moveTo>
                  <a:cubicBezTo>
                    <a:pt x="11" y="33"/>
                    <a:pt x="9" y="32"/>
                    <a:pt x="8" y="2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1" y="2"/>
                    <a:pt x="13" y="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8"/>
                    <a:pt x="19" y="32"/>
                    <a:pt x="16" y="33"/>
                  </a:cubicBezTo>
                  <a:cubicBezTo>
                    <a:pt x="15" y="33"/>
                    <a:pt x="15" y="33"/>
                    <a:pt x="14" y="3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ṥ1îḑe"/>
            <p:cNvSpPr/>
            <p:nvPr/>
          </p:nvSpPr>
          <p:spPr bwMode="auto">
            <a:xfrm>
              <a:off x="6047101" y="1945735"/>
              <a:ext cx="130397" cy="140427"/>
            </a:xfrm>
            <a:custGeom>
              <a:avLst/>
              <a:gdLst>
                <a:gd name="T0" fmla="*/ 18 w 25"/>
                <a:gd name="T1" fmla="*/ 27 h 27"/>
                <a:gd name="T2" fmla="*/ 14 w 25"/>
                <a:gd name="T3" fmla="*/ 24 h 27"/>
                <a:gd name="T4" fmla="*/ 2 w 25"/>
                <a:gd name="T5" fmla="*/ 10 h 27"/>
                <a:gd name="T6" fmla="*/ 2 w 25"/>
                <a:gd name="T7" fmla="*/ 2 h 27"/>
                <a:gd name="T8" fmla="*/ 11 w 25"/>
                <a:gd name="T9" fmla="*/ 3 h 27"/>
                <a:gd name="T10" fmla="*/ 23 w 25"/>
                <a:gd name="T11" fmla="*/ 17 h 27"/>
                <a:gd name="T12" fmla="*/ 22 w 25"/>
                <a:gd name="T13" fmla="*/ 25 h 27"/>
                <a:gd name="T14" fmla="*/ 18 w 25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7">
                  <a:moveTo>
                    <a:pt x="18" y="27"/>
                  </a:moveTo>
                  <a:cubicBezTo>
                    <a:pt x="17" y="27"/>
                    <a:pt x="15" y="26"/>
                    <a:pt x="14" y="2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5" y="19"/>
                    <a:pt x="25" y="23"/>
                    <a:pt x="22" y="25"/>
                  </a:cubicBezTo>
                  <a:cubicBezTo>
                    <a:pt x="21" y="26"/>
                    <a:pt x="20" y="27"/>
                    <a:pt x="18" y="2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ïšlidé"/>
            <p:cNvSpPr/>
            <p:nvPr/>
          </p:nvSpPr>
          <p:spPr bwMode="auto">
            <a:xfrm>
              <a:off x="5743678" y="1679926"/>
              <a:ext cx="1221218" cy="2956500"/>
            </a:xfrm>
            <a:custGeom>
              <a:avLst/>
              <a:gdLst>
                <a:gd name="T0" fmla="*/ 74 w 234"/>
                <a:gd name="T1" fmla="*/ 169 h 568"/>
                <a:gd name="T2" fmla="*/ 151 w 234"/>
                <a:gd name="T3" fmla="*/ 169 h 568"/>
                <a:gd name="T4" fmla="*/ 174 w 234"/>
                <a:gd name="T5" fmla="*/ 203 h 568"/>
                <a:gd name="T6" fmla="*/ 199 w 234"/>
                <a:gd name="T7" fmla="*/ 176 h 568"/>
                <a:gd name="T8" fmla="*/ 234 w 234"/>
                <a:gd name="T9" fmla="*/ 220 h 568"/>
                <a:gd name="T10" fmla="*/ 218 w 234"/>
                <a:gd name="T11" fmla="*/ 236 h 568"/>
                <a:gd name="T12" fmla="*/ 218 w 234"/>
                <a:gd name="T13" fmla="*/ 266 h 568"/>
                <a:gd name="T14" fmla="*/ 177 w 234"/>
                <a:gd name="T15" fmla="*/ 264 h 568"/>
                <a:gd name="T16" fmla="*/ 177 w 234"/>
                <a:gd name="T17" fmla="*/ 568 h 568"/>
                <a:gd name="T18" fmla="*/ 44 w 234"/>
                <a:gd name="T19" fmla="*/ 568 h 568"/>
                <a:gd name="T20" fmla="*/ 44 w 234"/>
                <a:gd name="T21" fmla="*/ 230 h 568"/>
                <a:gd name="T22" fmla="*/ 0 w 234"/>
                <a:gd name="T23" fmla="*/ 127 h 568"/>
                <a:gd name="T24" fmla="*/ 22 w 234"/>
                <a:gd name="T25" fmla="*/ 0 h 568"/>
                <a:gd name="T26" fmla="*/ 41 w 234"/>
                <a:gd name="T27" fmla="*/ 0 h 568"/>
                <a:gd name="T28" fmla="*/ 37 w 234"/>
                <a:gd name="T29" fmla="*/ 130 h 568"/>
                <a:gd name="T30" fmla="*/ 74 w 234"/>
                <a:gd name="T31" fmla="*/ 169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4" h="568">
                  <a:moveTo>
                    <a:pt x="74" y="169"/>
                  </a:moveTo>
                  <a:cubicBezTo>
                    <a:pt x="151" y="169"/>
                    <a:pt x="151" y="169"/>
                    <a:pt x="151" y="169"/>
                  </a:cubicBezTo>
                  <a:cubicBezTo>
                    <a:pt x="174" y="203"/>
                    <a:pt x="174" y="203"/>
                    <a:pt x="174" y="203"/>
                  </a:cubicBezTo>
                  <a:cubicBezTo>
                    <a:pt x="199" y="176"/>
                    <a:pt x="199" y="176"/>
                    <a:pt x="199" y="176"/>
                  </a:cubicBezTo>
                  <a:cubicBezTo>
                    <a:pt x="234" y="220"/>
                    <a:pt x="234" y="220"/>
                    <a:pt x="234" y="220"/>
                  </a:cubicBezTo>
                  <a:cubicBezTo>
                    <a:pt x="218" y="236"/>
                    <a:pt x="218" y="236"/>
                    <a:pt x="218" y="236"/>
                  </a:cubicBezTo>
                  <a:cubicBezTo>
                    <a:pt x="218" y="236"/>
                    <a:pt x="233" y="256"/>
                    <a:pt x="218" y="266"/>
                  </a:cubicBezTo>
                  <a:cubicBezTo>
                    <a:pt x="218" y="266"/>
                    <a:pt x="200" y="287"/>
                    <a:pt x="177" y="264"/>
                  </a:cubicBezTo>
                  <a:cubicBezTo>
                    <a:pt x="177" y="568"/>
                    <a:pt x="177" y="568"/>
                    <a:pt x="177" y="568"/>
                  </a:cubicBezTo>
                  <a:cubicBezTo>
                    <a:pt x="44" y="568"/>
                    <a:pt x="44" y="568"/>
                    <a:pt x="44" y="568"/>
                  </a:cubicBezTo>
                  <a:cubicBezTo>
                    <a:pt x="44" y="230"/>
                    <a:pt x="44" y="230"/>
                    <a:pt x="44" y="23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7" y="130"/>
                    <a:pt x="37" y="130"/>
                    <a:pt x="37" y="130"/>
                  </a:cubicBezTo>
                  <a:lnTo>
                    <a:pt x="74" y="169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íSḻíḋè"/>
            <p:cNvSpPr/>
            <p:nvPr/>
          </p:nvSpPr>
          <p:spPr bwMode="auto">
            <a:xfrm>
              <a:off x="5711078" y="1647328"/>
              <a:ext cx="1286416" cy="3021698"/>
            </a:xfrm>
            <a:custGeom>
              <a:avLst/>
              <a:gdLst>
                <a:gd name="T0" fmla="*/ 183 w 246"/>
                <a:gd name="T1" fmla="*/ 580 h 580"/>
                <a:gd name="T2" fmla="*/ 50 w 246"/>
                <a:gd name="T3" fmla="*/ 580 h 580"/>
                <a:gd name="T4" fmla="*/ 44 w 246"/>
                <a:gd name="T5" fmla="*/ 574 h 580"/>
                <a:gd name="T6" fmla="*/ 44 w 246"/>
                <a:gd name="T7" fmla="*/ 237 h 580"/>
                <a:gd name="T8" fmla="*/ 0 w 246"/>
                <a:gd name="T9" fmla="*/ 135 h 580"/>
                <a:gd name="T10" fmla="*/ 0 w 246"/>
                <a:gd name="T11" fmla="*/ 132 h 580"/>
                <a:gd name="T12" fmla="*/ 22 w 246"/>
                <a:gd name="T13" fmla="*/ 5 h 580"/>
                <a:gd name="T14" fmla="*/ 28 w 246"/>
                <a:gd name="T15" fmla="*/ 0 h 580"/>
                <a:gd name="T16" fmla="*/ 47 w 246"/>
                <a:gd name="T17" fmla="*/ 0 h 580"/>
                <a:gd name="T18" fmla="*/ 51 w 246"/>
                <a:gd name="T19" fmla="*/ 2 h 580"/>
                <a:gd name="T20" fmla="*/ 53 w 246"/>
                <a:gd name="T21" fmla="*/ 6 h 580"/>
                <a:gd name="T22" fmla="*/ 49 w 246"/>
                <a:gd name="T23" fmla="*/ 133 h 580"/>
                <a:gd name="T24" fmla="*/ 83 w 246"/>
                <a:gd name="T25" fmla="*/ 169 h 580"/>
                <a:gd name="T26" fmla="*/ 157 w 246"/>
                <a:gd name="T27" fmla="*/ 169 h 580"/>
                <a:gd name="T28" fmla="*/ 162 w 246"/>
                <a:gd name="T29" fmla="*/ 172 h 580"/>
                <a:gd name="T30" fmla="*/ 181 w 246"/>
                <a:gd name="T31" fmla="*/ 199 h 580"/>
                <a:gd name="T32" fmla="*/ 201 w 246"/>
                <a:gd name="T33" fmla="*/ 178 h 580"/>
                <a:gd name="T34" fmla="*/ 205 w 246"/>
                <a:gd name="T35" fmla="*/ 176 h 580"/>
                <a:gd name="T36" fmla="*/ 210 w 246"/>
                <a:gd name="T37" fmla="*/ 179 h 580"/>
                <a:gd name="T38" fmla="*/ 244 w 246"/>
                <a:gd name="T39" fmla="*/ 223 h 580"/>
                <a:gd name="T40" fmla="*/ 244 w 246"/>
                <a:gd name="T41" fmla="*/ 231 h 580"/>
                <a:gd name="T42" fmla="*/ 231 w 246"/>
                <a:gd name="T43" fmla="*/ 243 h 580"/>
                <a:gd name="T44" fmla="*/ 237 w 246"/>
                <a:gd name="T45" fmla="*/ 263 h 580"/>
                <a:gd name="T46" fmla="*/ 228 w 246"/>
                <a:gd name="T47" fmla="*/ 277 h 580"/>
                <a:gd name="T48" fmla="*/ 206 w 246"/>
                <a:gd name="T49" fmla="*/ 287 h 580"/>
                <a:gd name="T50" fmla="*/ 189 w 246"/>
                <a:gd name="T51" fmla="*/ 282 h 580"/>
                <a:gd name="T52" fmla="*/ 189 w 246"/>
                <a:gd name="T53" fmla="*/ 574 h 580"/>
                <a:gd name="T54" fmla="*/ 183 w 246"/>
                <a:gd name="T55" fmla="*/ 580 h 580"/>
                <a:gd name="T56" fmla="*/ 56 w 246"/>
                <a:gd name="T57" fmla="*/ 568 h 580"/>
                <a:gd name="T58" fmla="*/ 177 w 246"/>
                <a:gd name="T59" fmla="*/ 568 h 580"/>
                <a:gd name="T60" fmla="*/ 177 w 246"/>
                <a:gd name="T61" fmla="*/ 270 h 580"/>
                <a:gd name="T62" fmla="*/ 181 w 246"/>
                <a:gd name="T63" fmla="*/ 264 h 580"/>
                <a:gd name="T64" fmla="*/ 187 w 246"/>
                <a:gd name="T65" fmla="*/ 265 h 580"/>
                <a:gd name="T66" fmla="*/ 206 w 246"/>
                <a:gd name="T67" fmla="*/ 275 h 580"/>
                <a:gd name="T68" fmla="*/ 220 w 246"/>
                <a:gd name="T69" fmla="*/ 268 h 580"/>
                <a:gd name="T70" fmla="*/ 221 w 246"/>
                <a:gd name="T71" fmla="*/ 267 h 580"/>
                <a:gd name="T72" fmla="*/ 225 w 246"/>
                <a:gd name="T73" fmla="*/ 262 h 580"/>
                <a:gd name="T74" fmla="*/ 219 w 246"/>
                <a:gd name="T75" fmla="*/ 246 h 580"/>
                <a:gd name="T76" fmla="*/ 219 w 246"/>
                <a:gd name="T77" fmla="*/ 238 h 580"/>
                <a:gd name="T78" fmla="*/ 232 w 246"/>
                <a:gd name="T79" fmla="*/ 226 h 580"/>
                <a:gd name="T80" fmla="*/ 205 w 246"/>
                <a:gd name="T81" fmla="*/ 191 h 580"/>
                <a:gd name="T82" fmla="*/ 184 w 246"/>
                <a:gd name="T83" fmla="*/ 213 h 580"/>
                <a:gd name="T84" fmla="*/ 179 w 246"/>
                <a:gd name="T85" fmla="*/ 215 h 580"/>
                <a:gd name="T86" fmla="*/ 175 w 246"/>
                <a:gd name="T87" fmla="*/ 212 h 580"/>
                <a:gd name="T88" fmla="*/ 154 w 246"/>
                <a:gd name="T89" fmla="*/ 181 h 580"/>
                <a:gd name="T90" fmla="*/ 80 w 246"/>
                <a:gd name="T91" fmla="*/ 181 h 580"/>
                <a:gd name="T92" fmla="*/ 76 w 246"/>
                <a:gd name="T93" fmla="*/ 179 h 580"/>
                <a:gd name="T94" fmla="*/ 39 w 246"/>
                <a:gd name="T95" fmla="*/ 140 h 580"/>
                <a:gd name="T96" fmla="*/ 37 w 246"/>
                <a:gd name="T97" fmla="*/ 135 h 580"/>
                <a:gd name="T98" fmla="*/ 41 w 246"/>
                <a:gd name="T99" fmla="*/ 12 h 580"/>
                <a:gd name="T100" fmla="*/ 33 w 246"/>
                <a:gd name="T101" fmla="*/ 12 h 580"/>
                <a:gd name="T102" fmla="*/ 12 w 246"/>
                <a:gd name="T103" fmla="*/ 132 h 580"/>
                <a:gd name="T104" fmla="*/ 56 w 246"/>
                <a:gd name="T105" fmla="*/ 233 h 580"/>
                <a:gd name="T106" fmla="*/ 56 w 246"/>
                <a:gd name="T107" fmla="*/ 236 h 580"/>
                <a:gd name="T108" fmla="*/ 56 w 246"/>
                <a:gd name="T109" fmla="*/ 568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6" h="580">
                  <a:moveTo>
                    <a:pt x="183" y="580"/>
                  </a:moveTo>
                  <a:cubicBezTo>
                    <a:pt x="50" y="580"/>
                    <a:pt x="50" y="580"/>
                    <a:pt x="50" y="580"/>
                  </a:cubicBezTo>
                  <a:cubicBezTo>
                    <a:pt x="47" y="580"/>
                    <a:pt x="44" y="578"/>
                    <a:pt x="44" y="574"/>
                  </a:cubicBezTo>
                  <a:cubicBezTo>
                    <a:pt x="44" y="237"/>
                    <a:pt x="44" y="237"/>
                    <a:pt x="44" y="237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4"/>
                    <a:pt x="0" y="133"/>
                    <a:pt x="0" y="13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2"/>
                    <a:pt x="25" y="0"/>
                    <a:pt x="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0" y="1"/>
                    <a:pt x="51" y="2"/>
                  </a:cubicBezTo>
                  <a:cubicBezTo>
                    <a:pt x="52" y="3"/>
                    <a:pt x="53" y="5"/>
                    <a:pt x="53" y="6"/>
                  </a:cubicBezTo>
                  <a:cubicBezTo>
                    <a:pt x="49" y="133"/>
                    <a:pt x="49" y="133"/>
                    <a:pt x="49" y="133"/>
                  </a:cubicBezTo>
                  <a:cubicBezTo>
                    <a:pt x="83" y="169"/>
                    <a:pt x="83" y="169"/>
                    <a:pt x="83" y="169"/>
                  </a:cubicBezTo>
                  <a:cubicBezTo>
                    <a:pt x="157" y="169"/>
                    <a:pt x="157" y="169"/>
                    <a:pt x="157" y="169"/>
                  </a:cubicBezTo>
                  <a:cubicBezTo>
                    <a:pt x="159" y="169"/>
                    <a:pt x="161" y="170"/>
                    <a:pt x="162" y="172"/>
                  </a:cubicBezTo>
                  <a:cubicBezTo>
                    <a:pt x="181" y="199"/>
                    <a:pt x="181" y="199"/>
                    <a:pt x="181" y="199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202" y="177"/>
                    <a:pt x="204" y="176"/>
                    <a:pt x="205" y="176"/>
                  </a:cubicBezTo>
                  <a:cubicBezTo>
                    <a:pt x="207" y="176"/>
                    <a:pt x="209" y="177"/>
                    <a:pt x="210" y="179"/>
                  </a:cubicBezTo>
                  <a:cubicBezTo>
                    <a:pt x="244" y="223"/>
                    <a:pt x="244" y="223"/>
                    <a:pt x="244" y="223"/>
                  </a:cubicBezTo>
                  <a:cubicBezTo>
                    <a:pt x="246" y="225"/>
                    <a:pt x="246" y="228"/>
                    <a:pt x="244" y="231"/>
                  </a:cubicBezTo>
                  <a:cubicBezTo>
                    <a:pt x="231" y="243"/>
                    <a:pt x="231" y="243"/>
                    <a:pt x="231" y="243"/>
                  </a:cubicBezTo>
                  <a:cubicBezTo>
                    <a:pt x="234" y="248"/>
                    <a:pt x="238" y="255"/>
                    <a:pt x="237" y="263"/>
                  </a:cubicBezTo>
                  <a:cubicBezTo>
                    <a:pt x="236" y="269"/>
                    <a:pt x="233" y="273"/>
                    <a:pt x="228" y="277"/>
                  </a:cubicBezTo>
                  <a:cubicBezTo>
                    <a:pt x="226" y="279"/>
                    <a:pt x="218" y="287"/>
                    <a:pt x="206" y="287"/>
                  </a:cubicBezTo>
                  <a:cubicBezTo>
                    <a:pt x="200" y="287"/>
                    <a:pt x="194" y="285"/>
                    <a:pt x="189" y="282"/>
                  </a:cubicBezTo>
                  <a:cubicBezTo>
                    <a:pt x="189" y="574"/>
                    <a:pt x="189" y="574"/>
                    <a:pt x="189" y="574"/>
                  </a:cubicBezTo>
                  <a:cubicBezTo>
                    <a:pt x="189" y="578"/>
                    <a:pt x="186" y="580"/>
                    <a:pt x="183" y="580"/>
                  </a:cubicBezTo>
                  <a:close/>
                  <a:moveTo>
                    <a:pt x="56" y="568"/>
                  </a:moveTo>
                  <a:cubicBezTo>
                    <a:pt x="177" y="568"/>
                    <a:pt x="177" y="568"/>
                    <a:pt x="177" y="568"/>
                  </a:cubicBezTo>
                  <a:cubicBezTo>
                    <a:pt x="177" y="270"/>
                    <a:pt x="177" y="270"/>
                    <a:pt x="177" y="270"/>
                  </a:cubicBezTo>
                  <a:cubicBezTo>
                    <a:pt x="177" y="267"/>
                    <a:pt x="179" y="265"/>
                    <a:pt x="181" y="264"/>
                  </a:cubicBezTo>
                  <a:cubicBezTo>
                    <a:pt x="183" y="263"/>
                    <a:pt x="186" y="264"/>
                    <a:pt x="187" y="265"/>
                  </a:cubicBezTo>
                  <a:cubicBezTo>
                    <a:pt x="193" y="272"/>
                    <a:pt x="200" y="275"/>
                    <a:pt x="206" y="275"/>
                  </a:cubicBezTo>
                  <a:cubicBezTo>
                    <a:pt x="214" y="275"/>
                    <a:pt x="220" y="268"/>
                    <a:pt x="220" y="268"/>
                  </a:cubicBezTo>
                  <a:cubicBezTo>
                    <a:pt x="220" y="268"/>
                    <a:pt x="221" y="268"/>
                    <a:pt x="221" y="267"/>
                  </a:cubicBezTo>
                  <a:cubicBezTo>
                    <a:pt x="223" y="266"/>
                    <a:pt x="224" y="264"/>
                    <a:pt x="225" y="262"/>
                  </a:cubicBezTo>
                  <a:cubicBezTo>
                    <a:pt x="225" y="256"/>
                    <a:pt x="221" y="248"/>
                    <a:pt x="219" y="246"/>
                  </a:cubicBezTo>
                  <a:cubicBezTo>
                    <a:pt x="217" y="244"/>
                    <a:pt x="217" y="240"/>
                    <a:pt x="219" y="238"/>
                  </a:cubicBezTo>
                  <a:cubicBezTo>
                    <a:pt x="232" y="226"/>
                    <a:pt x="232" y="226"/>
                    <a:pt x="232" y="226"/>
                  </a:cubicBezTo>
                  <a:cubicBezTo>
                    <a:pt x="205" y="191"/>
                    <a:pt x="205" y="191"/>
                    <a:pt x="205" y="191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4"/>
                    <a:pt x="181" y="215"/>
                    <a:pt x="179" y="215"/>
                  </a:cubicBezTo>
                  <a:cubicBezTo>
                    <a:pt x="177" y="215"/>
                    <a:pt x="176" y="214"/>
                    <a:pt x="175" y="212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80" y="181"/>
                    <a:pt x="80" y="181"/>
                    <a:pt x="80" y="181"/>
                  </a:cubicBezTo>
                  <a:cubicBezTo>
                    <a:pt x="79" y="181"/>
                    <a:pt x="77" y="180"/>
                    <a:pt x="76" y="179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8" y="139"/>
                    <a:pt x="37" y="137"/>
                    <a:pt x="37" y="135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56" y="233"/>
                    <a:pt x="56" y="233"/>
                    <a:pt x="56" y="233"/>
                  </a:cubicBezTo>
                  <a:cubicBezTo>
                    <a:pt x="56" y="234"/>
                    <a:pt x="56" y="235"/>
                    <a:pt x="56" y="236"/>
                  </a:cubicBezTo>
                  <a:lnTo>
                    <a:pt x="56" y="568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ṧļîḍé"/>
            <p:cNvSpPr/>
            <p:nvPr/>
          </p:nvSpPr>
          <p:spPr bwMode="auto">
            <a:xfrm>
              <a:off x="6478414" y="2700534"/>
              <a:ext cx="438837" cy="383669"/>
            </a:xfrm>
            <a:custGeom>
              <a:avLst/>
              <a:gdLst>
                <a:gd name="T0" fmla="*/ 36 w 84"/>
                <a:gd name="T1" fmla="*/ 74 h 74"/>
                <a:gd name="T2" fmla="*/ 31 w 84"/>
                <a:gd name="T3" fmla="*/ 71 h 74"/>
                <a:gd name="T4" fmla="*/ 2 w 84"/>
                <a:gd name="T5" fmla="*/ 36 h 74"/>
                <a:gd name="T6" fmla="*/ 3 w 84"/>
                <a:gd name="T7" fmla="*/ 28 h 74"/>
                <a:gd name="T8" fmla="*/ 29 w 84"/>
                <a:gd name="T9" fmla="*/ 3 h 74"/>
                <a:gd name="T10" fmla="*/ 37 w 84"/>
                <a:gd name="T11" fmla="*/ 3 h 74"/>
                <a:gd name="T12" fmla="*/ 37 w 84"/>
                <a:gd name="T13" fmla="*/ 11 h 74"/>
                <a:gd name="T14" fmla="*/ 15 w 84"/>
                <a:gd name="T15" fmla="*/ 33 h 74"/>
                <a:gd name="T16" fmla="*/ 37 w 84"/>
                <a:gd name="T17" fmla="*/ 60 h 74"/>
                <a:gd name="T18" fmla="*/ 73 w 84"/>
                <a:gd name="T19" fmla="*/ 35 h 74"/>
                <a:gd name="T20" fmla="*/ 82 w 84"/>
                <a:gd name="T21" fmla="*/ 37 h 74"/>
                <a:gd name="T22" fmla="*/ 80 w 84"/>
                <a:gd name="T23" fmla="*/ 45 h 74"/>
                <a:gd name="T24" fmla="*/ 39 w 84"/>
                <a:gd name="T25" fmla="*/ 73 h 74"/>
                <a:gd name="T26" fmla="*/ 36 w 84"/>
                <a:gd name="T2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4">
                  <a:moveTo>
                    <a:pt x="36" y="74"/>
                  </a:moveTo>
                  <a:cubicBezTo>
                    <a:pt x="34" y="74"/>
                    <a:pt x="33" y="73"/>
                    <a:pt x="31" y="71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0"/>
                    <a:pt x="3" y="28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0"/>
                    <a:pt x="35" y="0"/>
                    <a:pt x="37" y="3"/>
                  </a:cubicBezTo>
                  <a:cubicBezTo>
                    <a:pt x="39" y="5"/>
                    <a:pt x="39" y="9"/>
                    <a:pt x="37" y="1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6" y="33"/>
                    <a:pt x="80" y="34"/>
                    <a:pt x="82" y="37"/>
                  </a:cubicBezTo>
                  <a:cubicBezTo>
                    <a:pt x="84" y="40"/>
                    <a:pt x="83" y="43"/>
                    <a:pt x="80" y="45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8" y="73"/>
                    <a:pt x="37" y="74"/>
                    <a:pt x="36" y="7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íşḷiďé"/>
            <p:cNvSpPr/>
            <p:nvPr/>
          </p:nvSpPr>
          <p:spPr bwMode="auto">
            <a:xfrm>
              <a:off x="6400678" y="2532521"/>
              <a:ext cx="288379" cy="1339076"/>
            </a:xfrm>
            <a:custGeom>
              <a:avLst/>
              <a:gdLst>
                <a:gd name="T0" fmla="*/ 49 w 55"/>
                <a:gd name="T1" fmla="*/ 257 h 257"/>
                <a:gd name="T2" fmla="*/ 6 w 55"/>
                <a:gd name="T3" fmla="*/ 257 h 257"/>
                <a:gd name="T4" fmla="*/ 0 w 55"/>
                <a:gd name="T5" fmla="*/ 251 h 257"/>
                <a:gd name="T6" fmla="*/ 0 w 55"/>
                <a:gd name="T7" fmla="*/ 6 h 257"/>
                <a:gd name="T8" fmla="*/ 6 w 55"/>
                <a:gd name="T9" fmla="*/ 0 h 257"/>
                <a:gd name="T10" fmla="*/ 12 w 55"/>
                <a:gd name="T11" fmla="*/ 6 h 257"/>
                <a:gd name="T12" fmla="*/ 12 w 55"/>
                <a:gd name="T13" fmla="*/ 245 h 257"/>
                <a:gd name="T14" fmla="*/ 49 w 55"/>
                <a:gd name="T15" fmla="*/ 245 h 257"/>
                <a:gd name="T16" fmla="*/ 55 w 55"/>
                <a:gd name="T17" fmla="*/ 251 h 257"/>
                <a:gd name="T18" fmla="*/ 49 w 55"/>
                <a:gd name="T19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257">
                  <a:moveTo>
                    <a:pt x="49" y="257"/>
                  </a:moveTo>
                  <a:cubicBezTo>
                    <a:pt x="6" y="257"/>
                    <a:pt x="6" y="257"/>
                    <a:pt x="6" y="257"/>
                  </a:cubicBezTo>
                  <a:cubicBezTo>
                    <a:pt x="2" y="257"/>
                    <a:pt x="0" y="254"/>
                    <a:pt x="0" y="2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245"/>
                    <a:pt x="12" y="245"/>
                    <a:pt x="12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52" y="245"/>
                    <a:pt x="55" y="248"/>
                    <a:pt x="55" y="251"/>
                  </a:cubicBezTo>
                  <a:cubicBezTo>
                    <a:pt x="55" y="254"/>
                    <a:pt x="52" y="257"/>
                    <a:pt x="49" y="25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ïşļíḓé"/>
            <p:cNvSpPr/>
            <p:nvPr/>
          </p:nvSpPr>
          <p:spPr bwMode="auto">
            <a:xfrm>
              <a:off x="5951811" y="3818938"/>
              <a:ext cx="584279" cy="564218"/>
            </a:xfrm>
            <a:custGeom>
              <a:avLst/>
              <a:gdLst>
                <a:gd name="T0" fmla="*/ 7 w 112"/>
                <a:gd name="T1" fmla="*/ 108 h 108"/>
                <a:gd name="T2" fmla="*/ 3 w 112"/>
                <a:gd name="T3" fmla="*/ 106 h 108"/>
                <a:gd name="T4" fmla="*/ 3 w 112"/>
                <a:gd name="T5" fmla="*/ 98 h 108"/>
                <a:gd name="T6" fmla="*/ 101 w 112"/>
                <a:gd name="T7" fmla="*/ 2 h 108"/>
                <a:gd name="T8" fmla="*/ 109 w 112"/>
                <a:gd name="T9" fmla="*/ 2 h 108"/>
                <a:gd name="T10" fmla="*/ 109 w 112"/>
                <a:gd name="T11" fmla="*/ 11 h 108"/>
                <a:gd name="T12" fmla="*/ 11 w 112"/>
                <a:gd name="T13" fmla="*/ 106 h 108"/>
                <a:gd name="T14" fmla="*/ 7 w 112"/>
                <a:gd name="T1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08">
                  <a:moveTo>
                    <a:pt x="7" y="108"/>
                  </a:moveTo>
                  <a:cubicBezTo>
                    <a:pt x="5" y="108"/>
                    <a:pt x="4" y="107"/>
                    <a:pt x="3" y="106"/>
                  </a:cubicBezTo>
                  <a:cubicBezTo>
                    <a:pt x="0" y="104"/>
                    <a:pt x="0" y="100"/>
                    <a:pt x="3" y="98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3" y="0"/>
                    <a:pt x="107" y="0"/>
                    <a:pt x="109" y="2"/>
                  </a:cubicBezTo>
                  <a:cubicBezTo>
                    <a:pt x="112" y="5"/>
                    <a:pt x="112" y="9"/>
                    <a:pt x="109" y="11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0" y="107"/>
                    <a:pt x="9" y="108"/>
                    <a:pt x="7" y="10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šľide"/>
            <p:cNvSpPr/>
            <p:nvPr/>
          </p:nvSpPr>
          <p:spPr bwMode="auto">
            <a:xfrm>
              <a:off x="5899151" y="2522491"/>
              <a:ext cx="268317" cy="270824"/>
            </a:xfrm>
            <a:custGeom>
              <a:avLst/>
              <a:gdLst>
                <a:gd name="T0" fmla="*/ 7 w 51"/>
                <a:gd name="T1" fmla="*/ 52 h 52"/>
                <a:gd name="T2" fmla="*/ 3 w 51"/>
                <a:gd name="T3" fmla="*/ 50 h 52"/>
                <a:gd name="T4" fmla="*/ 3 w 51"/>
                <a:gd name="T5" fmla="*/ 41 h 52"/>
                <a:gd name="T6" fmla="*/ 40 w 51"/>
                <a:gd name="T7" fmla="*/ 3 h 52"/>
                <a:gd name="T8" fmla="*/ 49 w 51"/>
                <a:gd name="T9" fmla="*/ 3 h 52"/>
                <a:gd name="T10" fmla="*/ 49 w 51"/>
                <a:gd name="T11" fmla="*/ 11 h 52"/>
                <a:gd name="T12" fmla="*/ 11 w 51"/>
                <a:gd name="T13" fmla="*/ 50 h 52"/>
                <a:gd name="T14" fmla="*/ 7 w 51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2">
                  <a:moveTo>
                    <a:pt x="7" y="52"/>
                  </a:moveTo>
                  <a:cubicBezTo>
                    <a:pt x="6" y="52"/>
                    <a:pt x="4" y="51"/>
                    <a:pt x="3" y="50"/>
                  </a:cubicBezTo>
                  <a:cubicBezTo>
                    <a:pt x="0" y="48"/>
                    <a:pt x="0" y="44"/>
                    <a:pt x="3" y="41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1"/>
                    <a:pt x="9" y="52"/>
                    <a:pt x="7" y="5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iŝľíḍe"/>
            <p:cNvSpPr/>
            <p:nvPr/>
          </p:nvSpPr>
          <p:spPr bwMode="auto">
            <a:xfrm>
              <a:off x="5951811" y="2595213"/>
              <a:ext cx="511557" cy="453882"/>
            </a:xfrm>
            <a:custGeom>
              <a:avLst/>
              <a:gdLst>
                <a:gd name="T0" fmla="*/ 6 w 98"/>
                <a:gd name="T1" fmla="*/ 87 h 87"/>
                <a:gd name="T2" fmla="*/ 6 w 98"/>
                <a:gd name="T3" fmla="*/ 87 h 87"/>
                <a:gd name="T4" fmla="*/ 1 w 98"/>
                <a:gd name="T5" fmla="*/ 85 h 87"/>
                <a:gd name="T6" fmla="*/ 0 w 98"/>
                <a:gd name="T7" fmla="*/ 81 h 87"/>
                <a:gd name="T8" fmla="*/ 2 w 98"/>
                <a:gd name="T9" fmla="*/ 76 h 87"/>
                <a:gd name="T10" fmla="*/ 3 w 98"/>
                <a:gd name="T11" fmla="*/ 75 h 87"/>
                <a:gd name="T12" fmla="*/ 12 w 98"/>
                <a:gd name="T13" fmla="*/ 76 h 87"/>
                <a:gd name="T14" fmla="*/ 11 w 98"/>
                <a:gd name="T15" fmla="*/ 84 h 87"/>
                <a:gd name="T16" fmla="*/ 10 w 98"/>
                <a:gd name="T17" fmla="*/ 86 h 87"/>
                <a:gd name="T18" fmla="*/ 6 w 98"/>
                <a:gd name="T19" fmla="*/ 87 h 87"/>
                <a:gd name="T20" fmla="*/ 19 w 98"/>
                <a:gd name="T21" fmla="*/ 75 h 87"/>
                <a:gd name="T22" fmla="*/ 15 w 98"/>
                <a:gd name="T23" fmla="*/ 73 h 87"/>
                <a:gd name="T24" fmla="*/ 13 w 98"/>
                <a:gd name="T25" fmla="*/ 69 h 87"/>
                <a:gd name="T26" fmla="*/ 15 w 98"/>
                <a:gd name="T27" fmla="*/ 65 h 87"/>
                <a:gd name="T28" fmla="*/ 24 w 98"/>
                <a:gd name="T29" fmla="*/ 65 h 87"/>
                <a:gd name="T30" fmla="*/ 25 w 98"/>
                <a:gd name="T31" fmla="*/ 70 h 87"/>
                <a:gd name="T32" fmla="*/ 23 w 98"/>
                <a:gd name="T33" fmla="*/ 74 h 87"/>
                <a:gd name="T34" fmla="*/ 19 w 98"/>
                <a:gd name="T35" fmla="*/ 75 h 87"/>
                <a:gd name="T36" fmla="*/ 31 w 98"/>
                <a:gd name="T37" fmla="*/ 65 h 87"/>
                <a:gd name="T38" fmla="*/ 27 w 98"/>
                <a:gd name="T39" fmla="*/ 63 h 87"/>
                <a:gd name="T40" fmla="*/ 25 w 98"/>
                <a:gd name="T41" fmla="*/ 58 h 87"/>
                <a:gd name="T42" fmla="*/ 27 w 98"/>
                <a:gd name="T43" fmla="*/ 54 h 87"/>
                <a:gd name="T44" fmla="*/ 52 w 98"/>
                <a:gd name="T45" fmla="*/ 33 h 87"/>
                <a:gd name="T46" fmla="*/ 60 w 98"/>
                <a:gd name="T47" fmla="*/ 34 h 87"/>
                <a:gd name="T48" fmla="*/ 61 w 98"/>
                <a:gd name="T49" fmla="*/ 38 h 87"/>
                <a:gd name="T50" fmla="*/ 59 w 98"/>
                <a:gd name="T51" fmla="*/ 42 h 87"/>
                <a:gd name="T52" fmla="*/ 35 w 98"/>
                <a:gd name="T53" fmla="*/ 63 h 87"/>
                <a:gd name="T54" fmla="*/ 31 w 98"/>
                <a:gd name="T55" fmla="*/ 65 h 87"/>
                <a:gd name="T56" fmla="*/ 68 w 98"/>
                <a:gd name="T57" fmla="*/ 33 h 87"/>
                <a:gd name="T58" fmla="*/ 63 w 98"/>
                <a:gd name="T59" fmla="*/ 31 h 87"/>
                <a:gd name="T60" fmla="*/ 62 w 98"/>
                <a:gd name="T61" fmla="*/ 27 h 87"/>
                <a:gd name="T62" fmla="*/ 64 w 98"/>
                <a:gd name="T63" fmla="*/ 23 h 87"/>
                <a:gd name="T64" fmla="*/ 72 w 98"/>
                <a:gd name="T65" fmla="*/ 23 h 87"/>
                <a:gd name="T66" fmla="*/ 74 w 98"/>
                <a:gd name="T67" fmla="*/ 28 h 87"/>
                <a:gd name="T68" fmla="*/ 71 w 98"/>
                <a:gd name="T69" fmla="*/ 32 h 87"/>
                <a:gd name="T70" fmla="*/ 68 w 98"/>
                <a:gd name="T71" fmla="*/ 33 h 87"/>
                <a:gd name="T72" fmla="*/ 80 w 98"/>
                <a:gd name="T73" fmla="*/ 23 h 87"/>
                <a:gd name="T74" fmla="*/ 75 w 98"/>
                <a:gd name="T75" fmla="*/ 21 h 87"/>
                <a:gd name="T76" fmla="*/ 76 w 98"/>
                <a:gd name="T77" fmla="*/ 12 h 87"/>
                <a:gd name="T78" fmla="*/ 88 w 98"/>
                <a:gd name="T79" fmla="*/ 2 h 87"/>
                <a:gd name="T80" fmla="*/ 96 w 98"/>
                <a:gd name="T81" fmla="*/ 2 h 87"/>
                <a:gd name="T82" fmla="*/ 98 w 98"/>
                <a:gd name="T83" fmla="*/ 7 h 87"/>
                <a:gd name="T84" fmla="*/ 96 w 98"/>
                <a:gd name="T85" fmla="*/ 11 h 87"/>
                <a:gd name="T86" fmla="*/ 84 w 98"/>
                <a:gd name="T87" fmla="*/ 21 h 87"/>
                <a:gd name="T88" fmla="*/ 80 w 98"/>
                <a:gd name="T89" fmla="*/ 2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" h="87">
                  <a:moveTo>
                    <a:pt x="6" y="87"/>
                  </a:moveTo>
                  <a:cubicBezTo>
                    <a:pt x="6" y="87"/>
                    <a:pt x="6" y="87"/>
                    <a:pt x="6" y="87"/>
                  </a:cubicBezTo>
                  <a:cubicBezTo>
                    <a:pt x="4" y="87"/>
                    <a:pt x="2" y="86"/>
                    <a:pt x="1" y="85"/>
                  </a:cubicBezTo>
                  <a:cubicBezTo>
                    <a:pt x="0" y="84"/>
                    <a:pt x="0" y="82"/>
                    <a:pt x="0" y="81"/>
                  </a:cubicBezTo>
                  <a:cubicBezTo>
                    <a:pt x="0" y="79"/>
                    <a:pt x="1" y="77"/>
                    <a:pt x="2" y="76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6" y="73"/>
                    <a:pt x="10" y="73"/>
                    <a:pt x="12" y="76"/>
                  </a:cubicBezTo>
                  <a:cubicBezTo>
                    <a:pt x="14" y="78"/>
                    <a:pt x="14" y="82"/>
                    <a:pt x="11" y="84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9" y="86"/>
                    <a:pt x="7" y="87"/>
                    <a:pt x="6" y="87"/>
                  </a:cubicBezTo>
                  <a:close/>
                  <a:moveTo>
                    <a:pt x="19" y="75"/>
                  </a:moveTo>
                  <a:cubicBezTo>
                    <a:pt x="17" y="75"/>
                    <a:pt x="16" y="74"/>
                    <a:pt x="15" y="73"/>
                  </a:cubicBezTo>
                  <a:cubicBezTo>
                    <a:pt x="14" y="72"/>
                    <a:pt x="13" y="70"/>
                    <a:pt x="13" y="69"/>
                  </a:cubicBezTo>
                  <a:cubicBezTo>
                    <a:pt x="13" y="67"/>
                    <a:pt x="14" y="66"/>
                    <a:pt x="15" y="65"/>
                  </a:cubicBezTo>
                  <a:cubicBezTo>
                    <a:pt x="18" y="63"/>
                    <a:pt x="22" y="63"/>
                    <a:pt x="24" y="65"/>
                  </a:cubicBezTo>
                  <a:cubicBezTo>
                    <a:pt x="25" y="67"/>
                    <a:pt x="25" y="68"/>
                    <a:pt x="25" y="70"/>
                  </a:cubicBezTo>
                  <a:cubicBezTo>
                    <a:pt x="25" y="71"/>
                    <a:pt x="24" y="73"/>
                    <a:pt x="23" y="74"/>
                  </a:cubicBezTo>
                  <a:cubicBezTo>
                    <a:pt x="22" y="75"/>
                    <a:pt x="21" y="75"/>
                    <a:pt x="19" y="75"/>
                  </a:cubicBezTo>
                  <a:close/>
                  <a:moveTo>
                    <a:pt x="31" y="65"/>
                  </a:moveTo>
                  <a:cubicBezTo>
                    <a:pt x="30" y="65"/>
                    <a:pt x="28" y="64"/>
                    <a:pt x="27" y="63"/>
                  </a:cubicBezTo>
                  <a:cubicBezTo>
                    <a:pt x="26" y="61"/>
                    <a:pt x="25" y="60"/>
                    <a:pt x="25" y="58"/>
                  </a:cubicBezTo>
                  <a:cubicBezTo>
                    <a:pt x="25" y="57"/>
                    <a:pt x="26" y="55"/>
                    <a:pt x="27" y="5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4" y="31"/>
                    <a:pt x="58" y="31"/>
                    <a:pt x="60" y="34"/>
                  </a:cubicBezTo>
                  <a:cubicBezTo>
                    <a:pt x="61" y="35"/>
                    <a:pt x="62" y="37"/>
                    <a:pt x="61" y="38"/>
                  </a:cubicBezTo>
                  <a:cubicBezTo>
                    <a:pt x="61" y="40"/>
                    <a:pt x="61" y="41"/>
                    <a:pt x="59" y="42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4" y="64"/>
                    <a:pt x="33" y="65"/>
                    <a:pt x="31" y="65"/>
                  </a:cubicBezTo>
                  <a:close/>
                  <a:moveTo>
                    <a:pt x="68" y="33"/>
                  </a:moveTo>
                  <a:cubicBezTo>
                    <a:pt x="66" y="33"/>
                    <a:pt x="64" y="33"/>
                    <a:pt x="63" y="31"/>
                  </a:cubicBezTo>
                  <a:cubicBezTo>
                    <a:pt x="62" y="30"/>
                    <a:pt x="61" y="28"/>
                    <a:pt x="62" y="27"/>
                  </a:cubicBezTo>
                  <a:cubicBezTo>
                    <a:pt x="62" y="25"/>
                    <a:pt x="62" y="24"/>
                    <a:pt x="64" y="23"/>
                  </a:cubicBezTo>
                  <a:cubicBezTo>
                    <a:pt x="66" y="21"/>
                    <a:pt x="70" y="21"/>
                    <a:pt x="72" y="23"/>
                  </a:cubicBezTo>
                  <a:cubicBezTo>
                    <a:pt x="73" y="25"/>
                    <a:pt x="74" y="26"/>
                    <a:pt x="74" y="28"/>
                  </a:cubicBezTo>
                  <a:cubicBezTo>
                    <a:pt x="73" y="29"/>
                    <a:pt x="73" y="31"/>
                    <a:pt x="71" y="32"/>
                  </a:cubicBezTo>
                  <a:cubicBezTo>
                    <a:pt x="70" y="33"/>
                    <a:pt x="69" y="33"/>
                    <a:pt x="68" y="33"/>
                  </a:cubicBezTo>
                  <a:close/>
                  <a:moveTo>
                    <a:pt x="80" y="23"/>
                  </a:moveTo>
                  <a:cubicBezTo>
                    <a:pt x="78" y="23"/>
                    <a:pt x="76" y="22"/>
                    <a:pt x="75" y="21"/>
                  </a:cubicBezTo>
                  <a:cubicBezTo>
                    <a:pt x="73" y="18"/>
                    <a:pt x="73" y="14"/>
                    <a:pt x="76" y="1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0" y="0"/>
                    <a:pt x="94" y="0"/>
                    <a:pt x="96" y="2"/>
                  </a:cubicBezTo>
                  <a:cubicBezTo>
                    <a:pt x="97" y="4"/>
                    <a:pt x="98" y="5"/>
                    <a:pt x="98" y="7"/>
                  </a:cubicBezTo>
                  <a:cubicBezTo>
                    <a:pt x="98" y="8"/>
                    <a:pt x="97" y="10"/>
                    <a:pt x="96" y="1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2" y="22"/>
                    <a:pt x="81" y="23"/>
                    <a:pt x="80" y="2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îśḷiḓè"/>
            <p:cNvSpPr/>
            <p:nvPr/>
          </p:nvSpPr>
          <p:spPr bwMode="auto">
            <a:xfrm>
              <a:off x="5951811" y="2705549"/>
              <a:ext cx="511557" cy="453882"/>
            </a:xfrm>
            <a:custGeom>
              <a:avLst/>
              <a:gdLst>
                <a:gd name="T0" fmla="*/ 6 w 98"/>
                <a:gd name="T1" fmla="*/ 87 h 87"/>
                <a:gd name="T2" fmla="*/ 6 w 98"/>
                <a:gd name="T3" fmla="*/ 87 h 87"/>
                <a:gd name="T4" fmla="*/ 1 w 98"/>
                <a:gd name="T5" fmla="*/ 85 h 87"/>
                <a:gd name="T6" fmla="*/ 0 w 98"/>
                <a:gd name="T7" fmla="*/ 81 h 87"/>
                <a:gd name="T8" fmla="*/ 2 w 98"/>
                <a:gd name="T9" fmla="*/ 77 h 87"/>
                <a:gd name="T10" fmla="*/ 3 w 98"/>
                <a:gd name="T11" fmla="*/ 76 h 87"/>
                <a:gd name="T12" fmla="*/ 12 w 98"/>
                <a:gd name="T13" fmla="*/ 76 h 87"/>
                <a:gd name="T14" fmla="*/ 13 w 98"/>
                <a:gd name="T15" fmla="*/ 80 h 87"/>
                <a:gd name="T16" fmla="*/ 11 w 98"/>
                <a:gd name="T17" fmla="*/ 85 h 87"/>
                <a:gd name="T18" fmla="*/ 10 w 98"/>
                <a:gd name="T19" fmla="*/ 86 h 87"/>
                <a:gd name="T20" fmla="*/ 6 w 98"/>
                <a:gd name="T21" fmla="*/ 87 h 87"/>
                <a:gd name="T22" fmla="*/ 19 w 98"/>
                <a:gd name="T23" fmla="*/ 76 h 87"/>
                <a:gd name="T24" fmla="*/ 15 w 98"/>
                <a:gd name="T25" fmla="*/ 74 h 87"/>
                <a:gd name="T26" fmla="*/ 13 w 98"/>
                <a:gd name="T27" fmla="*/ 69 h 87"/>
                <a:gd name="T28" fmla="*/ 15 w 98"/>
                <a:gd name="T29" fmla="*/ 65 h 87"/>
                <a:gd name="T30" fmla="*/ 24 w 98"/>
                <a:gd name="T31" fmla="*/ 66 h 87"/>
                <a:gd name="T32" fmla="*/ 23 w 98"/>
                <a:gd name="T33" fmla="*/ 74 h 87"/>
                <a:gd name="T34" fmla="*/ 19 w 98"/>
                <a:gd name="T35" fmla="*/ 76 h 87"/>
                <a:gd name="T36" fmla="*/ 31 w 98"/>
                <a:gd name="T37" fmla="*/ 65 h 87"/>
                <a:gd name="T38" fmla="*/ 27 w 98"/>
                <a:gd name="T39" fmla="*/ 63 h 87"/>
                <a:gd name="T40" fmla="*/ 25 w 98"/>
                <a:gd name="T41" fmla="*/ 59 h 87"/>
                <a:gd name="T42" fmla="*/ 27 w 98"/>
                <a:gd name="T43" fmla="*/ 55 h 87"/>
                <a:gd name="T44" fmla="*/ 52 w 98"/>
                <a:gd name="T45" fmla="*/ 34 h 87"/>
                <a:gd name="T46" fmla="*/ 60 w 98"/>
                <a:gd name="T47" fmla="*/ 34 h 87"/>
                <a:gd name="T48" fmla="*/ 59 w 98"/>
                <a:gd name="T49" fmla="*/ 43 h 87"/>
                <a:gd name="T50" fmla="*/ 35 w 98"/>
                <a:gd name="T51" fmla="*/ 64 h 87"/>
                <a:gd name="T52" fmla="*/ 31 w 98"/>
                <a:gd name="T53" fmla="*/ 65 h 87"/>
                <a:gd name="T54" fmla="*/ 68 w 98"/>
                <a:gd name="T55" fmla="*/ 34 h 87"/>
                <a:gd name="T56" fmla="*/ 63 w 98"/>
                <a:gd name="T57" fmla="*/ 32 h 87"/>
                <a:gd name="T58" fmla="*/ 62 w 98"/>
                <a:gd name="T59" fmla="*/ 27 h 87"/>
                <a:gd name="T60" fmla="*/ 64 w 98"/>
                <a:gd name="T61" fmla="*/ 23 h 87"/>
                <a:gd name="T62" fmla="*/ 72 w 98"/>
                <a:gd name="T63" fmla="*/ 24 h 87"/>
                <a:gd name="T64" fmla="*/ 74 w 98"/>
                <a:gd name="T65" fmla="*/ 28 h 87"/>
                <a:gd name="T66" fmla="*/ 71 w 98"/>
                <a:gd name="T67" fmla="*/ 32 h 87"/>
                <a:gd name="T68" fmla="*/ 68 w 98"/>
                <a:gd name="T69" fmla="*/ 34 h 87"/>
                <a:gd name="T70" fmla="*/ 80 w 98"/>
                <a:gd name="T71" fmla="*/ 23 h 87"/>
                <a:gd name="T72" fmla="*/ 75 w 98"/>
                <a:gd name="T73" fmla="*/ 21 h 87"/>
                <a:gd name="T74" fmla="*/ 74 w 98"/>
                <a:gd name="T75" fmla="*/ 17 h 87"/>
                <a:gd name="T76" fmla="*/ 76 w 98"/>
                <a:gd name="T77" fmla="*/ 13 h 87"/>
                <a:gd name="T78" fmla="*/ 88 w 98"/>
                <a:gd name="T79" fmla="*/ 2 h 87"/>
                <a:gd name="T80" fmla="*/ 96 w 98"/>
                <a:gd name="T81" fmla="*/ 3 h 87"/>
                <a:gd name="T82" fmla="*/ 98 w 98"/>
                <a:gd name="T83" fmla="*/ 7 h 87"/>
                <a:gd name="T84" fmla="*/ 96 w 98"/>
                <a:gd name="T85" fmla="*/ 11 h 87"/>
                <a:gd name="T86" fmla="*/ 84 w 98"/>
                <a:gd name="T87" fmla="*/ 22 h 87"/>
                <a:gd name="T88" fmla="*/ 80 w 98"/>
                <a:gd name="T89" fmla="*/ 2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" h="87">
                  <a:moveTo>
                    <a:pt x="6" y="87"/>
                  </a:moveTo>
                  <a:cubicBezTo>
                    <a:pt x="6" y="87"/>
                    <a:pt x="6" y="87"/>
                    <a:pt x="6" y="87"/>
                  </a:cubicBezTo>
                  <a:cubicBezTo>
                    <a:pt x="4" y="87"/>
                    <a:pt x="2" y="87"/>
                    <a:pt x="1" y="85"/>
                  </a:cubicBezTo>
                  <a:cubicBezTo>
                    <a:pt x="0" y="84"/>
                    <a:pt x="0" y="82"/>
                    <a:pt x="0" y="81"/>
                  </a:cubicBezTo>
                  <a:cubicBezTo>
                    <a:pt x="0" y="79"/>
                    <a:pt x="1" y="78"/>
                    <a:pt x="2" y="77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6" y="73"/>
                    <a:pt x="10" y="74"/>
                    <a:pt x="12" y="76"/>
                  </a:cubicBezTo>
                  <a:cubicBezTo>
                    <a:pt x="13" y="77"/>
                    <a:pt x="13" y="79"/>
                    <a:pt x="13" y="80"/>
                  </a:cubicBezTo>
                  <a:cubicBezTo>
                    <a:pt x="13" y="82"/>
                    <a:pt x="12" y="84"/>
                    <a:pt x="11" y="85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9" y="87"/>
                    <a:pt x="7" y="87"/>
                    <a:pt x="6" y="87"/>
                  </a:cubicBezTo>
                  <a:close/>
                  <a:moveTo>
                    <a:pt x="19" y="76"/>
                  </a:moveTo>
                  <a:cubicBezTo>
                    <a:pt x="17" y="76"/>
                    <a:pt x="16" y="75"/>
                    <a:pt x="15" y="74"/>
                  </a:cubicBezTo>
                  <a:cubicBezTo>
                    <a:pt x="14" y="72"/>
                    <a:pt x="13" y="71"/>
                    <a:pt x="13" y="69"/>
                  </a:cubicBezTo>
                  <a:cubicBezTo>
                    <a:pt x="13" y="68"/>
                    <a:pt x="14" y="66"/>
                    <a:pt x="15" y="65"/>
                  </a:cubicBezTo>
                  <a:cubicBezTo>
                    <a:pt x="18" y="63"/>
                    <a:pt x="22" y="63"/>
                    <a:pt x="24" y="66"/>
                  </a:cubicBezTo>
                  <a:cubicBezTo>
                    <a:pt x="26" y="68"/>
                    <a:pt x="26" y="72"/>
                    <a:pt x="23" y="74"/>
                  </a:cubicBezTo>
                  <a:cubicBezTo>
                    <a:pt x="22" y="75"/>
                    <a:pt x="21" y="76"/>
                    <a:pt x="19" y="76"/>
                  </a:cubicBezTo>
                  <a:close/>
                  <a:moveTo>
                    <a:pt x="31" y="65"/>
                  </a:moveTo>
                  <a:cubicBezTo>
                    <a:pt x="30" y="65"/>
                    <a:pt x="28" y="64"/>
                    <a:pt x="27" y="63"/>
                  </a:cubicBezTo>
                  <a:cubicBezTo>
                    <a:pt x="26" y="62"/>
                    <a:pt x="25" y="60"/>
                    <a:pt x="25" y="59"/>
                  </a:cubicBezTo>
                  <a:cubicBezTo>
                    <a:pt x="25" y="57"/>
                    <a:pt x="26" y="56"/>
                    <a:pt x="27" y="5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4" y="31"/>
                    <a:pt x="58" y="32"/>
                    <a:pt x="60" y="34"/>
                  </a:cubicBezTo>
                  <a:cubicBezTo>
                    <a:pt x="62" y="37"/>
                    <a:pt x="62" y="40"/>
                    <a:pt x="59" y="43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5"/>
                    <a:pt x="33" y="65"/>
                    <a:pt x="31" y="65"/>
                  </a:cubicBezTo>
                  <a:close/>
                  <a:moveTo>
                    <a:pt x="68" y="34"/>
                  </a:moveTo>
                  <a:cubicBezTo>
                    <a:pt x="66" y="34"/>
                    <a:pt x="64" y="33"/>
                    <a:pt x="63" y="32"/>
                  </a:cubicBezTo>
                  <a:cubicBezTo>
                    <a:pt x="62" y="30"/>
                    <a:pt x="61" y="29"/>
                    <a:pt x="62" y="27"/>
                  </a:cubicBezTo>
                  <a:cubicBezTo>
                    <a:pt x="62" y="26"/>
                    <a:pt x="62" y="24"/>
                    <a:pt x="64" y="23"/>
                  </a:cubicBezTo>
                  <a:cubicBezTo>
                    <a:pt x="66" y="21"/>
                    <a:pt x="70" y="21"/>
                    <a:pt x="72" y="24"/>
                  </a:cubicBezTo>
                  <a:cubicBezTo>
                    <a:pt x="73" y="25"/>
                    <a:pt x="74" y="26"/>
                    <a:pt x="74" y="28"/>
                  </a:cubicBezTo>
                  <a:cubicBezTo>
                    <a:pt x="73" y="30"/>
                    <a:pt x="73" y="31"/>
                    <a:pt x="71" y="32"/>
                  </a:cubicBezTo>
                  <a:cubicBezTo>
                    <a:pt x="70" y="33"/>
                    <a:pt x="69" y="34"/>
                    <a:pt x="68" y="34"/>
                  </a:cubicBezTo>
                  <a:close/>
                  <a:moveTo>
                    <a:pt x="80" y="23"/>
                  </a:moveTo>
                  <a:cubicBezTo>
                    <a:pt x="78" y="23"/>
                    <a:pt x="76" y="22"/>
                    <a:pt x="75" y="21"/>
                  </a:cubicBezTo>
                  <a:cubicBezTo>
                    <a:pt x="74" y="20"/>
                    <a:pt x="74" y="18"/>
                    <a:pt x="74" y="17"/>
                  </a:cubicBezTo>
                  <a:cubicBezTo>
                    <a:pt x="74" y="15"/>
                    <a:pt x="74" y="14"/>
                    <a:pt x="76" y="13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0" y="0"/>
                    <a:pt x="94" y="0"/>
                    <a:pt x="96" y="3"/>
                  </a:cubicBezTo>
                  <a:cubicBezTo>
                    <a:pt x="97" y="4"/>
                    <a:pt x="98" y="5"/>
                    <a:pt x="98" y="7"/>
                  </a:cubicBezTo>
                  <a:cubicBezTo>
                    <a:pt x="98" y="9"/>
                    <a:pt x="97" y="10"/>
                    <a:pt x="96" y="11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2" y="23"/>
                    <a:pt x="81" y="23"/>
                    <a:pt x="80" y="2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ïṡ1îḋé"/>
            <p:cNvSpPr/>
            <p:nvPr/>
          </p:nvSpPr>
          <p:spPr bwMode="auto">
            <a:xfrm>
              <a:off x="5946795" y="2815885"/>
              <a:ext cx="516572" cy="456389"/>
            </a:xfrm>
            <a:custGeom>
              <a:avLst/>
              <a:gdLst>
                <a:gd name="T0" fmla="*/ 7 w 99"/>
                <a:gd name="T1" fmla="*/ 88 h 88"/>
                <a:gd name="T2" fmla="*/ 2 w 99"/>
                <a:gd name="T3" fmla="*/ 86 h 88"/>
                <a:gd name="T4" fmla="*/ 3 w 99"/>
                <a:gd name="T5" fmla="*/ 77 h 88"/>
                <a:gd name="T6" fmla="*/ 4 w 99"/>
                <a:gd name="T7" fmla="*/ 76 h 88"/>
                <a:gd name="T8" fmla="*/ 13 w 99"/>
                <a:gd name="T9" fmla="*/ 76 h 88"/>
                <a:gd name="T10" fmla="*/ 14 w 99"/>
                <a:gd name="T11" fmla="*/ 81 h 88"/>
                <a:gd name="T12" fmla="*/ 12 w 99"/>
                <a:gd name="T13" fmla="*/ 85 h 88"/>
                <a:gd name="T14" fmla="*/ 11 w 99"/>
                <a:gd name="T15" fmla="*/ 86 h 88"/>
                <a:gd name="T16" fmla="*/ 7 w 99"/>
                <a:gd name="T17" fmla="*/ 88 h 88"/>
                <a:gd name="T18" fmla="*/ 20 w 99"/>
                <a:gd name="T19" fmla="*/ 76 h 88"/>
                <a:gd name="T20" fmla="*/ 16 w 99"/>
                <a:gd name="T21" fmla="*/ 74 h 88"/>
                <a:gd name="T22" fmla="*/ 14 w 99"/>
                <a:gd name="T23" fmla="*/ 69 h 88"/>
                <a:gd name="T24" fmla="*/ 16 w 99"/>
                <a:gd name="T25" fmla="*/ 65 h 88"/>
                <a:gd name="T26" fmla="*/ 25 w 99"/>
                <a:gd name="T27" fmla="*/ 66 h 88"/>
                <a:gd name="T28" fmla="*/ 26 w 99"/>
                <a:gd name="T29" fmla="*/ 70 h 88"/>
                <a:gd name="T30" fmla="*/ 24 w 99"/>
                <a:gd name="T31" fmla="*/ 74 h 88"/>
                <a:gd name="T32" fmla="*/ 20 w 99"/>
                <a:gd name="T33" fmla="*/ 76 h 88"/>
                <a:gd name="T34" fmla="*/ 32 w 99"/>
                <a:gd name="T35" fmla="*/ 65 h 88"/>
                <a:gd name="T36" fmla="*/ 28 w 99"/>
                <a:gd name="T37" fmla="*/ 63 h 88"/>
                <a:gd name="T38" fmla="*/ 28 w 99"/>
                <a:gd name="T39" fmla="*/ 55 h 88"/>
                <a:gd name="T40" fmla="*/ 53 w 99"/>
                <a:gd name="T41" fmla="*/ 34 h 88"/>
                <a:gd name="T42" fmla="*/ 61 w 99"/>
                <a:gd name="T43" fmla="*/ 35 h 88"/>
                <a:gd name="T44" fmla="*/ 62 w 99"/>
                <a:gd name="T45" fmla="*/ 39 h 88"/>
                <a:gd name="T46" fmla="*/ 60 w 99"/>
                <a:gd name="T47" fmla="*/ 43 h 88"/>
                <a:gd name="T48" fmla="*/ 36 w 99"/>
                <a:gd name="T49" fmla="*/ 64 h 88"/>
                <a:gd name="T50" fmla="*/ 32 w 99"/>
                <a:gd name="T51" fmla="*/ 65 h 88"/>
                <a:gd name="T52" fmla="*/ 69 w 99"/>
                <a:gd name="T53" fmla="*/ 34 h 88"/>
                <a:gd name="T54" fmla="*/ 64 w 99"/>
                <a:gd name="T55" fmla="*/ 32 h 88"/>
                <a:gd name="T56" fmla="*/ 63 w 99"/>
                <a:gd name="T57" fmla="*/ 28 h 88"/>
                <a:gd name="T58" fmla="*/ 65 w 99"/>
                <a:gd name="T59" fmla="*/ 23 h 88"/>
                <a:gd name="T60" fmla="*/ 73 w 99"/>
                <a:gd name="T61" fmla="*/ 24 h 88"/>
                <a:gd name="T62" fmla="*/ 75 w 99"/>
                <a:gd name="T63" fmla="*/ 28 h 88"/>
                <a:gd name="T64" fmla="*/ 72 w 99"/>
                <a:gd name="T65" fmla="*/ 32 h 88"/>
                <a:gd name="T66" fmla="*/ 69 w 99"/>
                <a:gd name="T67" fmla="*/ 34 h 88"/>
                <a:gd name="T68" fmla="*/ 81 w 99"/>
                <a:gd name="T69" fmla="*/ 23 h 88"/>
                <a:gd name="T70" fmla="*/ 76 w 99"/>
                <a:gd name="T71" fmla="*/ 21 h 88"/>
                <a:gd name="T72" fmla="*/ 75 w 99"/>
                <a:gd name="T73" fmla="*/ 17 h 88"/>
                <a:gd name="T74" fmla="*/ 77 w 99"/>
                <a:gd name="T75" fmla="*/ 13 h 88"/>
                <a:gd name="T76" fmla="*/ 89 w 99"/>
                <a:gd name="T77" fmla="*/ 2 h 88"/>
                <a:gd name="T78" fmla="*/ 97 w 99"/>
                <a:gd name="T79" fmla="*/ 3 h 88"/>
                <a:gd name="T80" fmla="*/ 97 w 99"/>
                <a:gd name="T81" fmla="*/ 12 h 88"/>
                <a:gd name="T82" fmla="*/ 85 w 99"/>
                <a:gd name="T83" fmla="*/ 22 h 88"/>
                <a:gd name="T84" fmla="*/ 81 w 99"/>
                <a:gd name="T85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88">
                  <a:moveTo>
                    <a:pt x="7" y="88"/>
                  </a:moveTo>
                  <a:cubicBezTo>
                    <a:pt x="5" y="88"/>
                    <a:pt x="3" y="87"/>
                    <a:pt x="2" y="86"/>
                  </a:cubicBezTo>
                  <a:cubicBezTo>
                    <a:pt x="0" y="83"/>
                    <a:pt x="0" y="79"/>
                    <a:pt x="3" y="7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7" y="74"/>
                    <a:pt x="11" y="74"/>
                    <a:pt x="13" y="76"/>
                  </a:cubicBezTo>
                  <a:cubicBezTo>
                    <a:pt x="14" y="78"/>
                    <a:pt x="14" y="79"/>
                    <a:pt x="14" y="81"/>
                  </a:cubicBezTo>
                  <a:cubicBezTo>
                    <a:pt x="14" y="82"/>
                    <a:pt x="13" y="84"/>
                    <a:pt x="12" y="85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0" y="87"/>
                    <a:pt x="8" y="88"/>
                    <a:pt x="7" y="88"/>
                  </a:cubicBezTo>
                  <a:close/>
                  <a:moveTo>
                    <a:pt x="20" y="76"/>
                  </a:moveTo>
                  <a:cubicBezTo>
                    <a:pt x="18" y="76"/>
                    <a:pt x="17" y="75"/>
                    <a:pt x="16" y="74"/>
                  </a:cubicBezTo>
                  <a:cubicBezTo>
                    <a:pt x="15" y="73"/>
                    <a:pt x="14" y="71"/>
                    <a:pt x="14" y="69"/>
                  </a:cubicBezTo>
                  <a:cubicBezTo>
                    <a:pt x="14" y="68"/>
                    <a:pt x="15" y="66"/>
                    <a:pt x="16" y="65"/>
                  </a:cubicBezTo>
                  <a:cubicBezTo>
                    <a:pt x="19" y="63"/>
                    <a:pt x="23" y="64"/>
                    <a:pt x="25" y="66"/>
                  </a:cubicBezTo>
                  <a:cubicBezTo>
                    <a:pt x="26" y="67"/>
                    <a:pt x="26" y="69"/>
                    <a:pt x="26" y="70"/>
                  </a:cubicBezTo>
                  <a:cubicBezTo>
                    <a:pt x="26" y="72"/>
                    <a:pt x="25" y="73"/>
                    <a:pt x="24" y="74"/>
                  </a:cubicBezTo>
                  <a:cubicBezTo>
                    <a:pt x="23" y="75"/>
                    <a:pt x="22" y="76"/>
                    <a:pt x="20" y="76"/>
                  </a:cubicBezTo>
                  <a:close/>
                  <a:moveTo>
                    <a:pt x="32" y="65"/>
                  </a:moveTo>
                  <a:cubicBezTo>
                    <a:pt x="31" y="65"/>
                    <a:pt x="29" y="65"/>
                    <a:pt x="28" y="63"/>
                  </a:cubicBezTo>
                  <a:cubicBezTo>
                    <a:pt x="26" y="61"/>
                    <a:pt x="26" y="57"/>
                    <a:pt x="28" y="55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5" y="32"/>
                    <a:pt x="59" y="32"/>
                    <a:pt x="61" y="35"/>
                  </a:cubicBezTo>
                  <a:cubicBezTo>
                    <a:pt x="62" y="36"/>
                    <a:pt x="63" y="37"/>
                    <a:pt x="62" y="39"/>
                  </a:cubicBezTo>
                  <a:cubicBezTo>
                    <a:pt x="62" y="40"/>
                    <a:pt x="62" y="42"/>
                    <a:pt x="60" y="43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5" y="65"/>
                    <a:pt x="34" y="65"/>
                    <a:pt x="32" y="65"/>
                  </a:cubicBezTo>
                  <a:close/>
                  <a:moveTo>
                    <a:pt x="69" y="34"/>
                  </a:moveTo>
                  <a:cubicBezTo>
                    <a:pt x="67" y="34"/>
                    <a:pt x="65" y="33"/>
                    <a:pt x="64" y="32"/>
                  </a:cubicBezTo>
                  <a:cubicBezTo>
                    <a:pt x="63" y="31"/>
                    <a:pt x="62" y="29"/>
                    <a:pt x="63" y="28"/>
                  </a:cubicBezTo>
                  <a:cubicBezTo>
                    <a:pt x="63" y="26"/>
                    <a:pt x="63" y="24"/>
                    <a:pt x="65" y="23"/>
                  </a:cubicBezTo>
                  <a:cubicBezTo>
                    <a:pt x="67" y="21"/>
                    <a:pt x="71" y="22"/>
                    <a:pt x="73" y="24"/>
                  </a:cubicBezTo>
                  <a:cubicBezTo>
                    <a:pt x="74" y="25"/>
                    <a:pt x="75" y="27"/>
                    <a:pt x="75" y="28"/>
                  </a:cubicBezTo>
                  <a:cubicBezTo>
                    <a:pt x="74" y="30"/>
                    <a:pt x="74" y="31"/>
                    <a:pt x="72" y="32"/>
                  </a:cubicBezTo>
                  <a:cubicBezTo>
                    <a:pt x="71" y="33"/>
                    <a:pt x="70" y="34"/>
                    <a:pt x="69" y="34"/>
                  </a:cubicBezTo>
                  <a:close/>
                  <a:moveTo>
                    <a:pt x="81" y="23"/>
                  </a:moveTo>
                  <a:cubicBezTo>
                    <a:pt x="79" y="23"/>
                    <a:pt x="77" y="23"/>
                    <a:pt x="76" y="21"/>
                  </a:cubicBezTo>
                  <a:cubicBezTo>
                    <a:pt x="75" y="20"/>
                    <a:pt x="75" y="19"/>
                    <a:pt x="75" y="17"/>
                  </a:cubicBezTo>
                  <a:cubicBezTo>
                    <a:pt x="75" y="15"/>
                    <a:pt x="75" y="14"/>
                    <a:pt x="77" y="1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1" y="0"/>
                    <a:pt x="95" y="1"/>
                    <a:pt x="97" y="3"/>
                  </a:cubicBezTo>
                  <a:cubicBezTo>
                    <a:pt x="99" y="6"/>
                    <a:pt x="99" y="9"/>
                    <a:pt x="97" y="12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3" y="23"/>
                    <a:pt x="82" y="23"/>
                    <a:pt x="81" y="2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š1ïḍe"/>
            <p:cNvSpPr/>
            <p:nvPr/>
          </p:nvSpPr>
          <p:spPr bwMode="auto">
            <a:xfrm>
              <a:off x="5951811" y="2928727"/>
              <a:ext cx="511557" cy="453882"/>
            </a:xfrm>
            <a:custGeom>
              <a:avLst/>
              <a:gdLst>
                <a:gd name="T0" fmla="*/ 6 w 98"/>
                <a:gd name="T1" fmla="*/ 87 h 87"/>
                <a:gd name="T2" fmla="*/ 1 w 98"/>
                <a:gd name="T3" fmla="*/ 85 h 87"/>
                <a:gd name="T4" fmla="*/ 0 w 98"/>
                <a:gd name="T5" fmla="*/ 81 h 87"/>
                <a:gd name="T6" fmla="*/ 2 w 98"/>
                <a:gd name="T7" fmla="*/ 76 h 87"/>
                <a:gd name="T8" fmla="*/ 3 w 98"/>
                <a:gd name="T9" fmla="*/ 75 h 87"/>
                <a:gd name="T10" fmla="*/ 12 w 98"/>
                <a:gd name="T11" fmla="*/ 76 h 87"/>
                <a:gd name="T12" fmla="*/ 13 w 98"/>
                <a:gd name="T13" fmla="*/ 80 h 87"/>
                <a:gd name="T14" fmla="*/ 11 w 98"/>
                <a:gd name="T15" fmla="*/ 84 h 87"/>
                <a:gd name="T16" fmla="*/ 10 w 98"/>
                <a:gd name="T17" fmla="*/ 86 h 87"/>
                <a:gd name="T18" fmla="*/ 6 w 98"/>
                <a:gd name="T19" fmla="*/ 87 h 87"/>
                <a:gd name="T20" fmla="*/ 19 w 98"/>
                <a:gd name="T21" fmla="*/ 75 h 87"/>
                <a:gd name="T22" fmla="*/ 15 w 98"/>
                <a:gd name="T23" fmla="*/ 73 h 87"/>
                <a:gd name="T24" fmla="*/ 13 w 98"/>
                <a:gd name="T25" fmla="*/ 69 h 87"/>
                <a:gd name="T26" fmla="*/ 15 w 98"/>
                <a:gd name="T27" fmla="*/ 65 h 87"/>
                <a:gd name="T28" fmla="*/ 24 w 98"/>
                <a:gd name="T29" fmla="*/ 65 h 87"/>
                <a:gd name="T30" fmla="*/ 23 w 98"/>
                <a:gd name="T31" fmla="*/ 74 h 87"/>
                <a:gd name="T32" fmla="*/ 19 w 98"/>
                <a:gd name="T33" fmla="*/ 75 h 87"/>
                <a:gd name="T34" fmla="*/ 31 w 98"/>
                <a:gd name="T35" fmla="*/ 65 h 87"/>
                <a:gd name="T36" fmla="*/ 27 w 98"/>
                <a:gd name="T37" fmla="*/ 63 h 87"/>
                <a:gd name="T38" fmla="*/ 25 w 98"/>
                <a:gd name="T39" fmla="*/ 58 h 87"/>
                <a:gd name="T40" fmla="*/ 27 w 98"/>
                <a:gd name="T41" fmla="*/ 54 h 87"/>
                <a:gd name="T42" fmla="*/ 52 w 98"/>
                <a:gd name="T43" fmla="*/ 33 h 87"/>
                <a:gd name="T44" fmla="*/ 60 w 98"/>
                <a:gd name="T45" fmla="*/ 34 h 87"/>
                <a:gd name="T46" fmla="*/ 59 w 98"/>
                <a:gd name="T47" fmla="*/ 42 h 87"/>
                <a:gd name="T48" fmla="*/ 35 w 98"/>
                <a:gd name="T49" fmla="*/ 63 h 87"/>
                <a:gd name="T50" fmla="*/ 31 w 98"/>
                <a:gd name="T51" fmla="*/ 65 h 87"/>
                <a:gd name="T52" fmla="*/ 68 w 98"/>
                <a:gd name="T53" fmla="*/ 33 h 87"/>
                <a:gd name="T54" fmla="*/ 63 w 98"/>
                <a:gd name="T55" fmla="*/ 31 h 87"/>
                <a:gd name="T56" fmla="*/ 62 w 98"/>
                <a:gd name="T57" fmla="*/ 27 h 87"/>
                <a:gd name="T58" fmla="*/ 64 w 98"/>
                <a:gd name="T59" fmla="*/ 23 h 87"/>
                <a:gd name="T60" fmla="*/ 72 w 98"/>
                <a:gd name="T61" fmla="*/ 23 h 87"/>
                <a:gd name="T62" fmla="*/ 74 w 98"/>
                <a:gd name="T63" fmla="*/ 28 h 87"/>
                <a:gd name="T64" fmla="*/ 71 w 98"/>
                <a:gd name="T65" fmla="*/ 32 h 87"/>
                <a:gd name="T66" fmla="*/ 68 w 98"/>
                <a:gd name="T67" fmla="*/ 33 h 87"/>
                <a:gd name="T68" fmla="*/ 80 w 98"/>
                <a:gd name="T69" fmla="*/ 23 h 87"/>
                <a:gd name="T70" fmla="*/ 75 w 98"/>
                <a:gd name="T71" fmla="*/ 21 h 87"/>
                <a:gd name="T72" fmla="*/ 74 w 98"/>
                <a:gd name="T73" fmla="*/ 16 h 87"/>
                <a:gd name="T74" fmla="*/ 76 w 98"/>
                <a:gd name="T75" fmla="*/ 12 h 87"/>
                <a:gd name="T76" fmla="*/ 88 w 98"/>
                <a:gd name="T77" fmla="*/ 2 h 87"/>
                <a:gd name="T78" fmla="*/ 96 w 98"/>
                <a:gd name="T79" fmla="*/ 2 h 87"/>
                <a:gd name="T80" fmla="*/ 98 w 98"/>
                <a:gd name="T81" fmla="*/ 7 h 87"/>
                <a:gd name="T82" fmla="*/ 96 w 98"/>
                <a:gd name="T83" fmla="*/ 11 h 87"/>
                <a:gd name="T84" fmla="*/ 84 w 98"/>
                <a:gd name="T85" fmla="*/ 21 h 87"/>
                <a:gd name="T86" fmla="*/ 80 w 98"/>
                <a:gd name="T87" fmla="*/ 2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" h="87">
                  <a:moveTo>
                    <a:pt x="6" y="87"/>
                  </a:moveTo>
                  <a:cubicBezTo>
                    <a:pt x="4" y="87"/>
                    <a:pt x="2" y="86"/>
                    <a:pt x="1" y="85"/>
                  </a:cubicBezTo>
                  <a:cubicBezTo>
                    <a:pt x="0" y="84"/>
                    <a:pt x="0" y="82"/>
                    <a:pt x="0" y="81"/>
                  </a:cubicBezTo>
                  <a:cubicBezTo>
                    <a:pt x="0" y="79"/>
                    <a:pt x="1" y="77"/>
                    <a:pt x="2" y="76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6" y="73"/>
                    <a:pt x="10" y="73"/>
                    <a:pt x="12" y="76"/>
                  </a:cubicBezTo>
                  <a:cubicBezTo>
                    <a:pt x="13" y="77"/>
                    <a:pt x="13" y="79"/>
                    <a:pt x="13" y="80"/>
                  </a:cubicBezTo>
                  <a:cubicBezTo>
                    <a:pt x="13" y="82"/>
                    <a:pt x="12" y="83"/>
                    <a:pt x="11" y="84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9" y="86"/>
                    <a:pt x="7" y="87"/>
                    <a:pt x="6" y="87"/>
                  </a:cubicBezTo>
                  <a:close/>
                  <a:moveTo>
                    <a:pt x="19" y="75"/>
                  </a:moveTo>
                  <a:cubicBezTo>
                    <a:pt x="17" y="75"/>
                    <a:pt x="16" y="74"/>
                    <a:pt x="15" y="73"/>
                  </a:cubicBezTo>
                  <a:cubicBezTo>
                    <a:pt x="14" y="72"/>
                    <a:pt x="13" y="70"/>
                    <a:pt x="13" y="69"/>
                  </a:cubicBezTo>
                  <a:cubicBezTo>
                    <a:pt x="13" y="67"/>
                    <a:pt x="14" y="66"/>
                    <a:pt x="15" y="65"/>
                  </a:cubicBezTo>
                  <a:cubicBezTo>
                    <a:pt x="18" y="63"/>
                    <a:pt x="22" y="63"/>
                    <a:pt x="24" y="65"/>
                  </a:cubicBezTo>
                  <a:cubicBezTo>
                    <a:pt x="26" y="68"/>
                    <a:pt x="26" y="72"/>
                    <a:pt x="23" y="74"/>
                  </a:cubicBezTo>
                  <a:cubicBezTo>
                    <a:pt x="22" y="75"/>
                    <a:pt x="21" y="75"/>
                    <a:pt x="19" y="75"/>
                  </a:cubicBezTo>
                  <a:close/>
                  <a:moveTo>
                    <a:pt x="31" y="65"/>
                  </a:moveTo>
                  <a:cubicBezTo>
                    <a:pt x="30" y="65"/>
                    <a:pt x="28" y="64"/>
                    <a:pt x="27" y="63"/>
                  </a:cubicBezTo>
                  <a:cubicBezTo>
                    <a:pt x="26" y="61"/>
                    <a:pt x="25" y="60"/>
                    <a:pt x="25" y="58"/>
                  </a:cubicBezTo>
                  <a:cubicBezTo>
                    <a:pt x="25" y="57"/>
                    <a:pt x="26" y="55"/>
                    <a:pt x="27" y="5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4" y="31"/>
                    <a:pt x="58" y="31"/>
                    <a:pt x="60" y="34"/>
                  </a:cubicBezTo>
                  <a:cubicBezTo>
                    <a:pt x="62" y="36"/>
                    <a:pt x="62" y="40"/>
                    <a:pt x="59" y="42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4" y="64"/>
                    <a:pt x="33" y="65"/>
                    <a:pt x="31" y="65"/>
                  </a:cubicBezTo>
                  <a:close/>
                  <a:moveTo>
                    <a:pt x="68" y="33"/>
                  </a:moveTo>
                  <a:cubicBezTo>
                    <a:pt x="66" y="33"/>
                    <a:pt x="64" y="33"/>
                    <a:pt x="63" y="31"/>
                  </a:cubicBezTo>
                  <a:cubicBezTo>
                    <a:pt x="62" y="30"/>
                    <a:pt x="61" y="28"/>
                    <a:pt x="62" y="27"/>
                  </a:cubicBezTo>
                  <a:cubicBezTo>
                    <a:pt x="62" y="25"/>
                    <a:pt x="62" y="24"/>
                    <a:pt x="64" y="23"/>
                  </a:cubicBezTo>
                  <a:cubicBezTo>
                    <a:pt x="66" y="21"/>
                    <a:pt x="70" y="21"/>
                    <a:pt x="72" y="23"/>
                  </a:cubicBezTo>
                  <a:cubicBezTo>
                    <a:pt x="73" y="25"/>
                    <a:pt x="74" y="26"/>
                    <a:pt x="74" y="28"/>
                  </a:cubicBezTo>
                  <a:cubicBezTo>
                    <a:pt x="73" y="29"/>
                    <a:pt x="73" y="31"/>
                    <a:pt x="71" y="32"/>
                  </a:cubicBezTo>
                  <a:cubicBezTo>
                    <a:pt x="70" y="33"/>
                    <a:pt x="69" y="33"/>
                    <a:pt x="68" y="33"/>
                  </a:cubicBezTo>
                  <a:close/>
                  <a:moveTo>
                    <a:pt x="80" y="23"/>
                  </a:moveTo>
                  <a:cubicBezTo>
                    <a:pt x="78" y="23"/>
                    <a:pt x="76" y="22"/>
                    <a:pt x="75" y="21"/>
                  </a:cubicBezTo>
                  <a:cubicBezTo>
                    <a:pt x="74" y="20"/>
                    <a:pt x="74" y="18"/>
                    <a:pt x="74" y="16"/>
                  </a:cubicBezTo>
                  <a:cubicBezTo>
                    <a:pt x="74" y="15"/>
                    <a:pt x="74" y="13"/>
                    <a:pt x="76" y="1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0" y="0"/>
                    <a:pt x="94" y="0"/>
                    <a:pt x="96" y="2"/>
                  </a:cubicBezTo>
                  <a:cubicBezTo>
                    <a:pt x="97" y="4"/>
                    <a:pt x="98" y="5"/>
                    <a:pt x="98" y="7"/>
                  </a:cubicBezTo>
                  <a:cubicBezTo>
                    <a:pt x="98" y="8"/>
                    <a:pt x="97" y="10"/>
                    <a:pt x="96" y="1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2" y="22"/>
                    <a:pt x="81" y="23"/>
                    <a:pt x="80" y="2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iSlíḍè"/>
            <p:cNvSpPr/>
            <p:nvPr/>
          </p:nvSpPr>
          <p:spPr bwMode="auto">
            <a:xfrm>
              <a:off x="5946795" y="3355025"/>
              <a:ext cx="516572" cy="453882"/>
            </a:xfrm>
            <a:custGeom>
              <a:avLst/>
              <a:gdLst>
                <a:gd name="T0" fmla="*/ 7 w 99"/>
                <a:gd name="T1" fmla="*/ 87 h 87"/>
                <a:gd name="T2" fmla="*/ 2 w 99"/>
                <a:gd name="T3" fmla="*/ 85 h 87"/>
                <a:gd name="T4" fmla="*/ 3 w 99"/>
                <a:gd name="T5" fmla="*/ 76 h 87"/>
                <a:gd name="T6" fmla="*/ 4 w 99"/>
                <a:gd name="T7" fmla="*/ 75 h 87"/>
                <a:gd name="T8" fmla="*/ 13 w 99"/>
                <a:gd name="T9" fmla="*/ 76 h 87"/>
                <a:gd name="T10" fmla="*/ 12 w 99"/>
                <a:gd name="T11" fmla="*/ 84 h 87"/>
                <a:gd name="T12" fmla="*/ 11 w 99"/>
                <a:gd name="T13" fmla="*/ 86 h 87"/>
                <a:gd name="T14" fmla="*/ 7 w 99"/>
                <a:gd name="T15" fmla="*/ 87 h 87"/>
                <a:gd name="T16" fmla="*/ 20 w 99"/>
                <a:gd name="T17" fmla="*/ 75 h 87"/>
                <a:gd name="T18" fmla="*/ 20 w 99"/>
                <a:gd name="T19" fmla="*/ 75 h 87"/>
                <a:gd name="T20" fmla="*/ 16 w 99"/>
                <a:gd name="T21" fmla="*/ 73 h 87"/>
                <a:gd name="T22" fmla="*/ 14 w 99"/>
                <a:gd name="T23" fmla="*/ 69 h 87"/>
                <a:gd name="T24" fmla="*/ 16 w 99"/>
                <a:gd name="T25" fmla="*/ 65 h 87"/>
                <a:gd name="T26" fmla="*/ 25 w 99"/>
                <a:gd name="T27" fmla="*/ 65 h 87"/>
                <a:gd name="T28" fmla="*/ 26 w 99"/>
                <a:gd name="T29" fmla="*/ 70 h 87"/>
                <a:gd name="T30" fmla="*/ 24 w 99"/>
                <a:gd name="T31" fmla="*/ 74 h 87"/>
                <a:gd name="T32" fmla="*/ 20 w 99"/>
                <a:gd name="T33" fmla="*/ 75 h 87"/>
                <a:gd name="T34" fmla="*/ 32 w 99"/>
                <a:gd name="T35" fmla="*/ 65 h 87"/>
                <a:gd name="T36" fmla="*/ 28 w 99"/>
                <a:gd name="T37" fmla="*/ 63 h 87"/>
                <a:gd name="T38" fmla="*/ 28 w 99"/>
                <a:gd name="T39" fmla="*/ 54 h 87"/>
                <a:gd name="T40" fmla="*/ 53 w 99"/>
                <a:gd name="T41" fmla="*/ 33 h 87"/>
                <a:gd name="T42" fmla="*/ 61 w 99"/>
                <a:gd name="T43" fmla="*/ 34 h 87"/>
                <a:gd name="T44" fmla="*/ 60 w 99"/>
                <a:gd name="T45" fmla="*/ 42 h 87"/>
                <a:gd name="T46" fmla="*/ 36 w 99"/>
                <a:gd name="T47" fmla="*/ 63 h 87"/>
                <a:gd name="T48" fmla="*/ 32 w 99"/>
                <a:gd name="T49" fmla="*/ 65 h 87"/>
                <a:gd name="T50" fmla="*/ 69 w 99"/>
                <a:gd name="T51" fmla="*/ 33 h 87"/>
                <a:gd name="T52" fmla="*/ 64 w 99"/>
                <a:gd name="T53" fmla="*/ 31 h 87"/>
                <a:gd name="T54" fmla="*/ 63 w 99"/>
                <a:gd name="T55" fmla="*/ 27 h 87"/>
                <a:gd name="T56" fmla="*/ 65 w 99"/>
                <a:gd name="T57" fmla="*/ 23 h 87"/>
                <a:gd name="T58" fmla="*/ 73 w 99"/>
                <a:gd name="T59" fmla="*/ 23 h 87"/>
                <a:gd name="T60" fmla="*/ 75 w 99"/>
                <a:gd name="T61" fmla="*/ 28 h 87"/>
                <a:gd name="T62" fmla="*/ 72 w 99"/>
                <a:gd name="T63" fmla="*/ 32 h 87"/>
                <a:gd name="T64" fmla="*/ 69 w 99"/>
                <a:gd name="T65" fmla="*/ 33 h 87"/>
                <a:gd name="T66" fmla="*/ 81 w 99"/>
                <a:gd name="T67" fmla="*/ 23 h 87"/>
                <a:gd name="T68" fmla="*/ 76 w 99"/>
                <a:gd name="T69" fmla="*/ 21 h 87"/>
                <a:gd name="T70" fmla="*/ 77 w 99"/>
                <a:gd name="T71" fmla="*/ 12 h 87"/>
                <a:gd name="T72" fmla="*/ 89 w 99"/>
                <a:gd name="T73" fmla="*/ 2 h 87"/>
                <a:gd name="T74" fmla="*/ 97 w 99"/>
                <a:gd name="T75" fmla="*/ 2 h 87"/>
                <a:gd name="T76" fmla="*/ 99 w 99"/>
                <a:gd name="T77" fmla="*/ 7 h 87"/>
                <a:gd name="T78" fmla="*/ 97 w 99"/>
                <a:gd name="T79" fmla="*/ 11 h 87"/>
                <a:gd name="T80" fmla="*/ 85 w 99"/>
                <a:gd name="T81" fmla="*/ 21 h 87"/>
                <a:gd name="T82" fmla="*/ 81 w 99"/>
                <a:gd name="T83" fmla="*/ 2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" h="87">
                  <a:moveTo>
                    <a:pt x="7" y="87"/>
                  </a:moveTo>
                  <a:cubicBezTo>
                    <a:pt x="5" y="87"/>
                    <a:pt x="3" y="86"/>
                    <a:pt x="2" y="85"/>
                  </a:cubicBezTo>
                  <a:cubicBezTo>
                    <a:pt x="0" y="82"/>
                    <a:pt x="0" y="79"/>
                    <a:pt x="3" y="76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7" y="73"/>
                    <a:pt x="11" y="73"/>
                    <a:pt x="13" y="76"/>
                  </a:cubicBezTo>
                  <a:cubicBezTo>
                    <a:pt x="15" y="78"/>
                    <a:pt x="15" y="82"/>
                    <a:pt x="12" y="84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0" y="86"/>
                    <a:pt x="8" y="87"/>
                    <a:pt x="7" y="87"/>
                  </a:cubicBezTo>
                  <a:close/>
                  <a:moveTo>
                    <a:pt x="20" y="75"/>
                  </a:moveTo>
                  <a:cubicBezTo>
                    <a:pt x="20" y="75"/>
                    <a:pt x="20" y="75"/>
                    <a:pt x="20" y="75"/>
                  </a:cubicBezTo>
                  <a:cubicBezTo>
                    <a:pt x="18" y="75"/>
                    <a:pt x="17" y="74"/>
                    <a:pt x="16" y="73"/>
                  </a:cubicBezTo>
                  <a:cubicBezTo>
                    <a:pt x="15" y="72"/>
                    <a:pt x="14" y="70"/>
                    <a:pt x="14" y="69"/>
                  </a:cubicBezTo>
                  <a:cubicBezTo>
                    <a:pt x="14" y="67"/>
                    <a:pt x="15" y="66"/>
                    <a:pt x="16" y="65"/>
                  </a:cubicBezTo>
                  <a:cubicBezTo>
                    <a:pt x="19" y="63"/>
                    <a:pt x="23" y="63"/>
                    <a:pt x="25" y="65"/>
                  </a:cubicBezTo>
                  <a:cubicBezTo>
                    <a:pt x="26" y="67"/>
                    <a:pt x="26" y="68"/>
                    <a:pt x="26" y="70"/>
                  </a:cubicBezTo>
                  <a:cubicBezTo>
                    <a:pt x="26" y="71"/>
                    <a:pt x="25" y="73"/>
                    <a:pt x="24" y="74"/>
                  </a:cubicBezTo>
                  <a:cubicBezTo>
                    <a:pt x="23" y="75"/>
                    <a:pt x="22" y="75"/>
                    <a:pt x="20" y="75"/>
                  </a:cubicBezTo>
                  <a:close/>
                  <a:moveTo>
                    <a:pt x="32" y="65"/>
                  </a:moveTo>
                  <a:cubicBezTo>
                    <a:pt x="31" y="65"/>
                    <a:pt x="29" y="64"/>
                    <a:pt x="28" y="63"/>
                  </a:cubicBezTo>
                  <a:cubicBezTo>
                    <a:pt x="26" y="60"/>
                    <a:pt x="26" y="56"/>
                    <a:pt x="28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5" y="31"/>
                    <a:pt x="59" y="31"/>
                    <a:pt x="61" y="34"/>
                  </a:cubicBezTo>
                  <a:cubicBezTo>
                    <a:pt x="63" y="36"/>
                    <a:pt x="63" y="40"/>
                    <a:pt x="60" y="42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5" y="64"/>
                    <a:pt x="34" y="65"/>
                    <a:pt x="32" y="65"/>
                  </a:cubicBezTo>
                  <a:close/>
                  <a:moveTo>
                    <a:pt x="69" y="33"/>
                  </a:moveTo>
                  <a:cubicBezTo>
                    <a:pt x="67" y="33"/>
                    <a:pt x="65" y="33"/>
                    <a:pt x="64" y="31"/>
                  </a:cubicBezTo>
                  <a:cubicBezTo>
                    <a:pt x="63" y="30"/>
                    <a:pt x="62" y="28"/>
                    <a:pt x="63" y="27"/>
                  </a:cubicBezTo>
                  <a:cubicBezTo>
                    <a:pt x="63" y="25"/>
                    <a:pt x="63" y="24"/>
                    <a:pt x="65" y="23"/>
                  </a:cubicBezTo>
                  <a:cubicBezTo>
                    <a:pt x="67" y="21"/>
                    <a:pt x="71" y="21"/>
                    <a:pt x="73" y="23"/>
                  </a:cubicBezTo>
                  <a:cubicBezTo>
                    <a:pt x="74" y="25"/>
                    <a:pt x="75" y="26"/>
                    <a:pt x="75" y="28"/>
                  </a:cubicBezTo>
                  <a:cubicBezTo>
                    <a:pt x="74" y="29"/>
                    <a:pt x="74" y="31"/>
                    <a:pt x="72" y="32"/>
                  </a:cubicBezTo>
                  <a:cubicBezTo>
                    <a:pt x="71" y="33"/>
                    <a:pt x="70" y="33"/>
                    <a:pt x="69" y="33"/>
                  </a:cubicBezTo>
                  <a:close/>
                  <a:moveTo>
                    <a:pt x="81" y="23"/>
                  </a:moveTo>
                  <a:cubicBezTo>
                    <a:pt x="79" y="23"/>
                    <a:pt x="77" y="22"/>
                    <a:pt x="76" y="21"/>
                  </a:cubicBezTo>
                  <a:cubicBezTo>
                    <a:pt x="74" y="18"/>
                    <a:pt x="74" y="14"/>
                    <a:pt x="77" y="12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1" y="0"/>
                    <a:pt x="95" y="0"/>
                    <a:pt x="97" y="2"/>
                  </a:cubicBezTo>
                  <a:cubicBezTo>
                    <a:pt x="98" y="4"/>
                    <a:pt x="99" y="5"/>
                    <a:pt x="99" y="7"/>
                  </a:cubicBezTo>
                  <a:cubicBezTo>
                    <a:pt x="99" y="8"/>
                    <a:pt x="98" y="10"/>
                    <a:pt x="97" y="1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2"/>
                    <a:pt x="82" y="23"/>
                    <a:pt x="81" y="2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ŝḷíḓê"/>
            <p:cNvSpPr/>
            <p:nvPr/>
          </p:nvSpPr>
          <p:spPr bwMode="auto">
            <a:xfrm>
              <a:off x="5816399" y="4714162"/>
              <a:ext cx="1003053" cy="115351"/>
            </a:xfrm>
            <a:custGeom>
              <a:avLst/>
              <a:gdLst>
                <a:gd name="T0" fmla="*/ 190 w 192"/>
                <a:gd name="T1" fmla="*/ 22 h 22"/>
                <a:gd name="T2" fmla="*/ 2 w 192"/>
                <a:gd name="T3" fmla="*/ 22 h 22"/>
                <a:gd name="T4" fmla="*/ 0 w 192"/>
                <a:gd name="T5" fmla="*/ 20 h 22"/>
                <a:gd name="T6" fmla="*/ 0 w 192"/>
                <a:gd name="T7" fmla="*/ 2 h 22"/>
                <a:gd name="T8" fmla="*/ 2 w 192"/>
                <a:gd name="T9" fmla="*/ 0 h 22"/>
                <a:gd name="T10" fmla="*/ 190 w 192"/>
                <a:gd name="T11" fmla="*/ 0 h 22"/>
                <a:gd name="T12" fmla="*/ 192 w 192"/>
                <a:gd name="T13" fmla="*/ 2 h 22"/>
                <a:gd name="T14" fmla="*/ 192 w 192"/>
                <a:gd name="T15" fmla="*/ 20 h 22"/>
                <a:gd name="T16" fmla="*/ 190 w 192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2">
                  <a:moveTo>
                    <a:pt x="190" y="2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1" y="0"/>
                    <a:pt x="192" y="1"/>
                    <a:pt x="192" y="2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2" y="21"/>
                    <a:pt x="191" y="22"/>
                    <a:pt x="190" y="22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šļïḍé"/>
            <p:cNvSpPr/>
            <p:nvPr/>
          </p:nvSpPr>
          <p:spPr bwMode="auto">
            <a:xfrm>
              <a:off x="5786307" y="4684070"/>
              <a:ext cx="1063236" cy="178043"/>
            </a:xfrm>
            <a:custGeom>
              <a:avLst/>
              <a:gdLst>
                <a:gd name="T0" fmla="*/ 196 w 204"/>
                <a:gd name="T1" fmla="*/ 34 h 34"/>
                <a:gd name="T2" fmla="*/ 8 w 204"/>
                <a:gd name="T3" fmla="*/ 34 h 34"/>
                <a:gd name="T4" fmla="*/ 0 w 204"/>
                <a:gd name="T5" fmla="*/ 26 h 34"/>
                <a:gd name="T6" fmla="*/ 0 w 204"/>
                <a:gd name="T7" fmla="*/ 8 h 34"/>
                <a:gd name="T8" fmla="*/ 8 w 204"/>
                <a:gd name="T9" fmla="*/ 0 h 34"/>
                <a:gd name="T10" fmla="*/ 196 w 204"/>
                <a:gd name="T11" fmla="*/ 0 h 34"/>
                <a:gd name="T12" fmla="*/ 204 w 204"/>
                <a:gd name="T13" fmla="*/ 8 h 34"/>
                <a:gd name="T14" fmla="*/ 204 w 204"/>
                <a:gd name="T15" fmla="*/ 26 h 34"/>
                <a:gd name="T16" fmla="*/ 196 w 204"/>
                <a:gd name="T17" fmla="*/ 34 h 34"/>
                <a:gd name="T18" fmla="*/ 12 w 204"/>
                <a:gd name="T19" fmla="*/ 22 h 34"/>
                <a:gd name="T20" fmla="*/ 192 w 204"/>
                <a:gd name="T21" fmla="*/ 22 h 34"/>
                <a:gd name="T22" fmla="*/ 192 w 204"/>
                <a:gd name="T23" fmla="*/ 12 h 34"/>
                <a:gd name="T24" fmla="*/ 12 w 204"/>
                <a:gd name="T25" fmla="*/ 12 h 34"/>
                <a:gd name="T26" fmla="*/ 12 w 204"/>
                <a:gd name="T27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34">
                  <a:moveTo>
                    <a:pt x="196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3" y="34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1" y="0"/>
                    <a:pt x="204" y="4"/>
                    <a:pt x="204" y="8"/>
                  </a:cubicBezTo>
                  <a:cubicBezTo>
                    <a:pt x="204" y="26"/>
                    <a:pt x="204" y="26"/>
                    <a:pt x="204" y="26"/>
                  </a:cubicBezTo>
                  <a:cubicBezTo>
                    <a:pt x="204" y="30"/>
                    <a:pt x="201" y="34"/>
                    <a:pt x="196" y="34"/>
                  </a:cubicBezTo>
                  <a:close/>
                  <a:moveTo>
                    <a:pt x="12" y="22"/>
                  </a:moveTo>
                  <a:cubicBezTo>
                    <a:pt x="192" y="22"/>
                    <a:pt x="192" y="22"/>
                    <a:pt x="192" y="22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ŝ1iḑè"/>
            <p:cNvSpPr/>
            <p:nvPr/>
          </p:nvSpPr>
          <p:spPr bwMode="auto">
            <a:xfrm>
              <a:off x="5884105" y="4834528"/>
              <a:ext cx="867641" cy="348562"/>
            </a:xfrm>
            <a:custGeom>
              <a:avLst/>
              <a:gdLst>
                <a:gd name="T0" fmla="*/ 164 w 166"/>
                <a:gd name="T1" fmla="*/ 67 h 67"/>
                <a:gd name="T2" fmla="*/ 2 w 166"/>
                <a:gd name="T3" fmla="*/ 67 h 67"/>
                <a:gd name="T4" fmla="*/ 0 w 166"/>
                <a:gd name="T5" fmla="*/ 65 h 67"/>
                <a:gd name="T6" fmla="*/ 0 w 166"/>
                <a:gd name="T7" fmla="*/ 2 h 67"/>
                <a:gd name="T8" fmla="*/ 2 w 166"/>
                <a:gd name="T9" fmla="*/ 0 h 67"/>
                <a:gd name="T10" fmla="*/ 164 w 166"/>
                <a:gd name="T11" fmla="*/ 0 h 67"/>
                <a:gd name="T12" fmla="*/ 166 w 166"/>
                <a:gd name="T13" fmla="*/ 2 h 67"/>
                <a:gd name="T14" fmla="*/ 166 w 166"/>
                <a:gd name="T15" fmla="*/ 65 h 67"/>
                <a:gd name="T16" fmla="*/ 164 w 166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67">
                  <a:moveTo>
                    <a:pt x="164" y="67"/>
                  </a:move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6"/>
                    <a:pt x="0" y="6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5" y="0"/>
                    <a:pt x="166" y="1"/>
                    <a:pt x="166" y="2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6"/>
                    <a:pt x="165" y="67"/>
                    <a:pt x="164" y="67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îṩļïḓe"/>
            <p:cNvSpPr/>
            <p:nvPr/>
          </p:nvSpPr>
          <p:spPr bwMode="auto">
            <a:xfrm>
              <a:off x="5854014" y="4804437"/>
              <a:ext cx="927824" cy="411252"/>
            </a:xfrm>
            <a:custGeom>
              <a:avLst/>
              <a:gdLst>
                <a:gd name="T0" fmla="*/ 170 w 178"/>
                <a:gd name="T1" fmla="*/ 79 h 79"/>
                <a:gd name="T2" fmla="*/ 8 w 178"/>
                <a:gd name="T3" fmla="*/ 79 h 79"/>
                <a:gd name="T4" fmla="*/ 0 w 178"/>
                <a:gd name="T5" fmla="*/ 71 h 79"/>
                <a:gd name="T6" fmla="*/ 0 w 178"/>
                <a:gd name="T7" fmla="*/ 8 h 79"/>
                <a:gd name="T8" fmla="*/ 8 w 178"/>
                <a:gd name="T9" fmla="*/ 0 h 79"/>
                <a:gd name="T10" fmla="*/ 170 w 178"/>
                <a:gd name="T11" fmla="*/ 0 h 79"/>
                <a:gd name="T12" fmla="*/ 178 w 178"/>
                <a:gd name="T13" fmla="*/ 8 h 79"/>
                <a:gd name="T14" fmla="*/ 178 w 178"/>
                <a:gd name="T15" fmla="*/ 71 h 79"/>
                <a:gd name="T16" fmla="*/ 170 w 178"/>
                <a:gd name="T17" fmla="*/ 79 h 79"/>
                <a:gd name="T18" fmla="*/ 12 w 178"/>
                <a:gd name="T19" fmla="*/ 67 h 79"/>
                <a:gd name="T20" fmla="*/ 166 w 178"/>
                <a:gd name="T21" fmla="*/ 67 h 79"/>
                <a:gd name="T22" fmla="*/ 166 w 178"/>
                <a:gd name="T23" fmla="*/ 12 h 79"/>
                <a:gd name="T24" fmla="*/ 12 w 178"/>
                <a:gd name="T25" fmla="*/ 12 h 79"/>
                <a:gd name="T26" fmla="*/ 12 w 178"/>
                <a:gd name="T27" fmla="*/ 6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8" h="79">
                  <a:moveTo>
                    <a:pt x="170" y="79"/>
                  </a:moveTo>
                  <a:cubicBezTo>
                    <a:pt x="8" y="79"/>
                    <a:pt x="8" y="79"/>
                    <a:pt x="8" y="79"/>
                  </a:cubicBezTo>
                  <a:cubicBezTo>
                    <a:pt x="4" y="79"/>
                    <a:pt x="0" y="75"/>
                    <a:pt x="0" y="7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4" y="0"/>
                    <a:pt x="178" y="3"/>
                    <a:pt x="178" y="8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78" y="75"/>
                    <a:pt x="174" y="79"/>
                    <a:pt x="170" y="79"/>
                  </a:cubicBezTo>
                  <a:close/>
                  <a:moveTo>
                    <a:pt x="12" y="67"/>
                  </a:moveTo>
                  <a:cubicBezTo>
                    <a:pt x="166" y="67"/>
                    <a:pt x="166" y="67"/>
                    <a:pt x="166" y="67"/>
                  </a:cubicBezTo>
                  <a:cubicBezTo>
                    <a:pt x="166" y="12"/>
                    <a:pt x="166" y="12"/>
                    <a:pt x="16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7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i$líḋè"/>
            <p:cNvSpPr/>
            <p:nvPr/>
          </p:nvSpPr>
          <p:spPr bwMode="auto">
            <a:xfrm>
              <a:off x="5675971" y="5183090"/>
              <a:ext cx="1283908" cy="168012"/>
            </a:xfrm>
            <a:custGeom>
              <a:avLst/>
              <a:gdLst>
                <a:gd name="T0" fmla="*/ 244 w 246"/>
                <a:gd name="T1" fmla="*/ 32 h 32"/>
                <a:gd name="T2" fmla="*/ 2 w 246"/>
                <a:gd name="T3" fmla="*/ 32 h 32"/>
                <a:gd name="T4" fmla="*/ 0 w 246"/>
                <a:gd name="T5" fmla="*/ 30 h 32"/>
                <a:gd name="T6" fmla="*/ 0 w 246"/>
                <a:gd name="T7" fmla="*/ 2 h 32"/>
                <a:gd name="T8" fmla="*/ 2 w 246"/>
                <a:gd name="T9" fmla="*/ 0 h 32"/>
                <a:gd name="T10" fmla="*/ 244 w 246"/>
                <a:gd name="T11" fmla="*/ 0 h 32"/>
                <a:gd name="T12" fmla="*/ 246 w 246"/>
                <a:gd name="T13" fmla="*/ 2 h 32"/>
                <a:gd name="T14" fmla="*/ 246 w 246"/>
                <a:gd name="T15" fmla="*/ 30 h 32"/>
                <a:gd name="T16" fmla="*/ 244 w 24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2">
                  <a:moveTo>
                    <a:pt x="244" y="32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1"/>
                    <a:pt x="0" y="3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5" y="0"/>
                    <a:pt x="246" y="1"/>
                    <a:pt x="246" y="2"/>
                  </a:cubicBezTo>
                  <a:cubicBezTo>
                    <a:pt x="246" y="30"/>
                    <a:pt x="246" y="30"/>
                    <a:pt x="246" y="30"/>
                  </a:cubicBezTo>
                  <a:cubicBezTo>
                    <a:pt x="246" y="31"/>
                    <a:pt x="245" y="32"/>
                    <a:pt x="244" y="32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ïsḻiḋe"/>
            <p:cNvSpPr/>
            <p:nvPr/>
          </p:nvSpPr>
          <p:spPr bwMode="auto">
            <a:xfrm>
              <a:off x="5643373" y="5152998"/>
              <a:ext cx="1346600" cy="228195"/>
            </a:xfrm>
            <a:custGeom>
              <a:avLst/>
              <a:gdLst>
                <a:gd name="T0" fmla="*/ 250 w 258"/>
                <a:gd name="T1" fmla="*/ 44 h 44"/>
                <a:gd name="T2" fmla="*/ 8 w 258"/>
                <a:gd name="T3" fmla="*/ 44 h 44"/>
                <a:gd name="T4" fmla="*/ 0 w 258"/>
                <a:gd name="T5" fmla="*/ 36 h 44"/>
                <a:gd name="T6" fmla="*/ 0 w 258"/>
                <a:gd name="T7" fmla="*/ 8 h 44"/>
                <a:gd name="T8" fmla="*/ 8 w 258"/>
                <a:gd name="T9" fmla="*/ 0 h 44"/>
                <a:gd name="T10" fmla="*/ 250 w 258"/>
                <a:gd name="T11" fmla="*/ 0 h 44"/>
                <a:gd name="T12" fmla="*/ 258 w 258"/>
                <a:gd name="T13" fmla="*/ 8 h 44"/>
                <a:gd name="T14" fmla="*/ 258 w 258"/>
                <a:gd name="T15" fmla="*/ 36 h 44"/>
                <a:gd name="T16" fmla="*/ 250 w 258"/>
                <a:gd name="T17" fmla="*/ 44 h 44"/>
                <a:gd name="T18" fmla="*/ 12 w 258"/>
                <a:gd name="T19" fmla="*/ 32 h 44"/>
                <a:gd name="T20" fmla="*/ 246 w 258"/>
                <a:gd name="T21" fmla="*/ 32 h 44"/>
                <a:gd name="T22" fmla="*/ 246 w 258"/>
                <a:gd name="T23" fmla="*/ 12 h 44"/>
                <a:gd name="T24" fmla="*/ 12 w 258"/>
                <a:gd name="T25" fmla="*/ 12 h 44"/>
                <a:gd name="T26" fmla="*/ 12 w 258"/>
                <a:gd name="T27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8" h="44">
                  <a:moveTo>
                    <a:pt x="250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4" y="44"/>
                    <a:pt x="0" y="41"/>
                    <a:pt x="0" y="3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4" y="0"/>
                    <a:pt x="258" y="3"/>
                    <a:pt x="258" y="8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8" y="41"/>
                    <a:pt x="254" y="44"/>
                    <a:pt x="250" y="44"/>
                  </a:cubicBezTo>
                  <a:close/>
                  <a:moveTo>
                    <a:pt x="12" y="32"/>
                  </a:moveTo>
                  <a:cubicBezTo>
                    <a:pt x="246" y="32"/>
                    <a:pt x="246" y="32"/>
                    <a:pt x="246" y="32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ṩḷíḑè"/>
            <p:cNvSpPr/>
            <p:nvPr/>
          </p:nvSpPr>
          <p:spPr bwMode="auto">
            <a:xfrm>
              <a:off x="6207589" y="2138824"/>
              <a:ext cx="215656" cy="62692"/>
            </a:xfrm>
            <a:custGeom>
              <a:avLst/>
              <a:gdLst>
                <a:gd name="T0" fmla="*/ 35 w 41"/>
                <a:gd name="T1" fmla="*/ 12 h 12"/>
                <a:gd name="T2" fmla="*/ 6 w 41"/>
                <a:gd name="T3" fmla="*/ 12 h 12"/>
                <a:gd name="T4" fmla="*/ 0 w 41"/>
                <a:gd name="T5" fmla="*/ 6 h 12"/>
                <a:gd name="T6" fmla="*/ 6 w 41"/>
                <a:gd name="T7" fmla="*/ 0 h 12"/>
                <a:gd name="T8" fmla="*/ 35 w 41"/>
                <a:gd name="T9" fmla="*/ 0 h 12"/>
                <a:gd name="T10" fmla="*/ 41 w 41"/>
                <a:gd name="T11" fmla="*/ 6 h 12"/>
                <a:gd name="T12" fmla="*/ 35 w 4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3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3"/>
                    <a:pt x="41" y="6"/>
                  </a:cubicBezTo>
                  <a:cubicBezTo>
                    <a:pt x="41" y="10"/>
                    <a:pt x="38" y="12"/>
                    <a:pt x="35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ïṣľíďé"/>
            <p:cNvSpPr/>
            <p:nvPr/>
          </p:nvSpPr>
          <p:spPr bwMode="auto">
            <a:xfrm>
              <a:off x="5748693" y="1569591"/>
              <a:ext cx="313455" cy="62692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isľïďê"/>
            <p:cNvSpPr/>
            <p:nvPr/>
          </p:nvSpPr>
          <p:spPr bwMode="auto">
            <a:xfrm>
              <a:off x="5816399" y="1481824"/>
              <a:ext cx="178043" cy="62692"/>
            </a:xfrm>
            <a:custGeom>
              <a:avLst/>
              <a:gdLst>
                <a:gd name="T0" fmla="*/ 28 w 34"/>
                <a:gd name="T1" fmla="*/ 12 h 12"/>
                <a:gd name="T2" fmla="*/ 6 w 34"/>
                <a:gd name="T3" fmla="*/ 12 h 12"/>
                <a:gd name="T4" fmla="*/ 0 w 34"/>
                <a:gd name="T5" fmla="*/ 6 h 12"/>
                <a:gd name="T6" fmla="*/ 6 w 34"/>
                <a:gd name="T7" fmla="*/ 0 h 12"/>
                <a:gd name="T8" fmla="*/ 28 w 34"/>
                <a:gd name="T9" fmla="*/ 0 h 12"/>
                <a:gd name="T10" fmla="*/ 34 w 34"/>
                <a:gd name="T11" fmla="*/ 6 h 12"/>
                <a:gd name="T12" fmla="*/ 28 w 3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">
                  <a:moveTo>
                    <a:pt x="2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9"/>
                    <a:pt x="31" y="12"/>
                    <a:pt x="28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S1íḋè"/>
            <p:cNvSpPr/>
            <p:nvPr/>
          </p:nvSpPr>
          <p:spPr bwMode="auto">
            <a:xfrm>
              <a:off x="5778785" y="1173385"/>
              <a:ext cx="245748" cy="270824"/>
            </a:xfrm>
            <a:custGeom>
              <a:avLst/>
              <a:gdLst>
                <a:gd name="T0" fmla="*/ 7 w 47"/>
                <a:gd name="T1" fmla="*/ 12 h 52"/>
                <a:gd name="T2" fmla="*/ 26 w 47"/>
                <a:gd name="T3" fmla="*/ 0 h 52"/>
                <a:gd name="T4" fmla="*/ 20 w 47"/>
                <a:gd name="T5" fmla="*/ 10 h 52"/>
                <a:gd name="T6" fmla="*/ 30 w 47"/>
                <a:gd name="T7" fmla="*/ 17 h 52"/>
                <a:gd name="T8" fmla="*/ 24 w 47"/>
                <a:gd name="T9" fmla="*/ 51 h 52"/>
                <a:gd name="T10" fmla="*/ 7 w 47"/>
                <a:gd name="T11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52">
                  <a:moveTo>
                    <a:pt x="7" y="12"/>
                  </a:moveTo>
                  <a:cubicBezTo>
                    <a:pt x="11" y="5"/>
                    <a:pt x="18" y="0"/>
                    <a:pt x="26" y="0"/>
                  </a:cubicBezTo>
                  <a:cubicBezTo>
                    <a:pt x="23" y="2"/>
                    <a:pt x="19" y="6"/>
                    <a:pt x="20" y="10"/>
                  </a:cubicBezTo>
                  <a:cubicBezTo>
                    <a:pt x="21" y="14"/>
                    <a:pt x="26" y="15"/>
                    <a:pt x="30" y="17"/>
                  </a:cubicBezTo>
                  <a:cubicBezTo>
                    <a:pt x="47" y="25"/>
                    <a:pt x="42" y="50"/>
                    <a:pt x="24" y="51"/>
                  </a:cubicBezTo>
                  <a:cubicBezTo>
                    <a:pt x="5" y="52"/>
                    <a:pt x="0" y="24"/>
                    <a:pt x="7" y="12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íṧļíďè"/>
            <p:cNvSpPr/>
            <p:nvPr/>
          </p:nvSpPr>
          <p:spPr bwMode="auto">
            <a:xfrm>
              <a:off x="5758724" y="1143293"/>
              <a:ext cx="270824" cy="328501"/>
            </a:xfrm>
            <a:custGeom>
              <a:avLst/>
              <a:gdLst>
                <a:gd name="T0" fmla="*/ 26 w 52"/>
                <a:gd name="T1" fmla="*/ 63 h 63"/>
                <a:gd name="T2" fmla="*/ 7 w 52"/>
                <a:gd name="T3" fmla="*/ 52 h 63"/>
                <a:gd name="T4" fmla="*/ 6 w 52"/>
                <a:gd name="T5" fmla="*/ 15 h 63"/>
                <a:gd name="T6" fmla="*/ 6 w 52"/>
                <a:gd name="T7" fmla="*/ 15 h 63"/>
                <a:gd name="T8" fmla="*/ 30 w 52"/>
                <a:gd name="T9" fmla="*/ 0 h 63"/>
                <a:gd name="T10" fmla="*/ 36 w 52"/>
                <a:gd name="T11" fmla="*/ 5 h 63"/>
                <a:gd name="T12" fmla="*/ 33 w 52"/>
                <a:gd name="T13" fmla="*/ 12 h 63"/>
                <a:gd name="T14" fmla="*/ 30 w 52"/>
                <a:gd name="T15" fmla="*/ 15 h 63"/>
                <a:gd name="T16" fmla="*/ 34 w 52"/>
                <a:gd name="T17" fmla="*/ 17 h 63"/>
                <a:gd name="T18" fmla="*/ 37 w 52"/>
                <a:gd name="T19" fmla="*/ 18 h 63"/>
                <a:gd name="T20" fmla="*/ 50 w 52"/>
                <a:gd name="T21" fmla="*/ 43 h 63"/>
                <a:gd name="T22" fmla="*/ 28 w 52"/>
                <a:gd name="T23" fmla="*/ 63 h 63"/>
                <a:gd name="T24" fmla="*/ 26 w 52"/>
                <a:gd name="T25" fmla="*/ 63 h 63"/>
                <a:gd name="T26" fmla="*/ 16 w 52"/>
                <a:gd name="T27" fmla="*/ 21 h 63"/>
                <a:gd name="T28" fmla="*/ 18 w 52"/>
                <a:gd name="T29" fmla="*/ 45 h 63"/>
                <a:gd name="T30" fmla="*/ 27 w 52"/>
                <a:gd name="T31" fmla="*/ 51 h 63"/>
                <a:gd name="T32" fmla="*/ 38 w 52"/>
                <a:gd name="T33" fmla="*/ 41 h 63"/>
                <a:gd name="T34" fmla="*/ 32 w 52"/>
                <a:gd name="T35" fmla="*/ 29 h 63"/>
                <a:gd name="T36" fmla="*/ 29 w 52"/>
                <a:gd name="T37" fmla="*/ 28 h 63"/>
                <a:gd name="T38" fmla="*/ 18 w 52"/>
                <a:gd name="T39" fmla="*/ 18 h 63"/>
                <a:gd name="T40" fmla="*/ 16 w 52"/>
                <a:gd name="T41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63">
                  <a:moveTo>
                    <a:pt x="26" y="63"/>
                  </a:moveTo>
                  <a:cubicBezTo>
                    <a:pt x="19" y="63"/>
                    <a:pt x="12" y="59"/>
                    <a:pt x="7" y="52"/>
                  </a:cubicBezTo>
                  <a:cubicBezTo>
                    <a:pt x="1" y="41"/>
                    <a:pt x="0" y="2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11" y="6"/>
                    <a:pt x="21" y="0"/>
                    <a:pt x="30" y="0"/>
                  </a:cubicBezTo>
                  <a:cubicBezTo>
                    <a:pt x="33" y="1"/>
                    <a:pt x="35" y="2"/>
                    <a:pt x="36" y="5"/>
                  </a:cubicBezTo>
                  <a:cubicBezTo>
                    <a:pt x="37" y="8"/>
                    <a:pt x="35" y="10"/>
                    <a:pt x="33" y="12"/>
                  </a:cubicBezTo>
                  <a:cubicBezTo>
                    <a:pt x="31" y="13"/>
                    <a:pt x="30" y="14"/>
                    <a:pt x="30" y="15"/>
                  </a:cubicBezTo>
                  <a:cubicBezTo>
                    <a:pt x="30" y="15"/>
                    <a:pt x="33" y="16"/>
                    <a:pt x="34" y="17"/>
                  </a:cubicBezTo>
                  <a:cubicBezTo>
                    <a:pt x="35" y="17"/>
                    <a:pt x="36" y="17"/>
                    <a:pt x="37" y="18"/>
                  </a:cubicBezTo>
                  <a:cubicBezTo>
                    <a:pt x="47" y="22"/>
                    <a:pt x="52" y="33"/>
                    <a:pt x="50" y="43"/>
                  </a:cubicBezTo>
                  <a:cubicBezTo>
                    <a:pt x="48" y="54"/>
                    <a:pt x="39" y="62"/>
                    <a:pt x="28" y="63"/>
                  </a:cubicBezTo>
                  <a:cubicBezTo>
                    <a:pt x="27" y="63"/>
                    <a:pt x="27" y="63"/>
                    <a:pt x="26" y="63"/>
                  </a:cubicBezTo>
                  <a:close/>
                  <a:moveTo>
                    <a:pt x="16" y="21"/>
                  </a:moveTo>
                  <a:cubicBezTo>
                    <a:pt x="13" y="26"/>
                    <a:pt x="13" y="38"/>
                    <a:pt x="18" y="45"/>
                  </a:cubicBezTo>
                  <a:cubicBezTo>
                    <a:pt x="20" y="49"/>
                    <a:pt x="23" y="51"/>
                    <a:pt x="27" y="51"/>
                  </a:cubicBezTo>
                  <a:cubicBezTo>
                    <a:pt x="34" y="51"/>
                    <a:pt x="37" y="45"/>
                    <a:pt x="38" y="41"/>
                  </a:cubicBezTo>
                  <a:cubicBezTo>
                    <a:pt x="39" y="37"/>
                    <a:pt x="38" y="31"/>
                    <a:pt x="32" y="29"/>
                  </a:cubicBezTo>
                  <a:cubicBezTo>
                    <a:pt x="31" y="28"/>
                    <a:pt x="30" y="28"/>
                    <a:pt x="29" y="28"/>
                  </a:cubicBezTo>
                  <a:cubicBezTo>
                    <a:pt x="26" y="26"/>
                    <a:pt x="20" y="24"/>
                    <a:pt x="18" y="18"/>
                  </a:cubicBezTo>
                  <a:cubicBezTo>
                    <a:pt x="18" y="19"/>
                    <a:pt x="17" y="20"/>
                    <a:pt x="16" y="2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ṥľiḋe"/>
            <p:cNvSpPr/>
            <p:nvPr/>
          </p:nvSpPr>
          <p:spPr bwMode="auto">
            <a:xfrm>
              <a:off x="4855976" y="5318502"/>
              <a:ext cx="2901332" cy="62692"/>
            </a:xfrm>
            <a:custGeom>
              <a:avLst/>
              <a:gdLst>
                <a:gd name="T0" fmla="*/ 550 w 556"/>
                <a:gd name="T1" fmla="*/ 12 h 12"/>
                <a:gd name="T2" fmla="*/ 544 w 556"/>
                <a:gd name="T3" fmla="*/ 6 h 12"/>
                <a:gd name="T4" fmla="*/ 550 w 556"/>
                <a:gd name="T5" fmla="*/ 0 h 12"/>
                <a:gd name="T6" fmla="*/ 556 w 556"/>
                <a:gd name="T7" fmla="*/ 6 h 12"/>
                <a:gd name="T8" fmla="*/ 550 w 556"/>
                <a:gd name="T9" fmla="*/ 12 h 12"/>
                <a:gd name="T10" fmla="*/ 534 w 556"/>
                <a:gd name="T11" fmla="*/ 12 h 12"/>
                <a:gd name="T12" fmla="*/ 502 w 556"/>
                <a:gd name="T13" fmla="*/ 12 h 12"/>
                <a:gd name="T14" fmla="*/ 496 w 556"/>
                <a:gd name="T15" fmla="*/ 6 h 12"/>
                <a:gd name="T16" fmla="*/ 502 w 556"/>
                <a:gd name="T17" fmla="*/ 0 h 12"/>
                <a:gd name="T18" fmla="*/ 534 w 556"/>
                <a:gd name="T19" fmla="*/ 0 h 12"/>
                <a:gd name="T20" fmla="*/ 540 w 556"/>
                <a:gd name="T21" fmla="*/ 6 h 12"/>
                <a:gd name="T22" fmla="*/ 534 w 556"/>
                <a:gd name="T23" fmla="*/ 12 h 12"/>
                <a:gd name="T24" fmla="*/ 486 w 556"/>
                <a:gd name="T25" fmla="*/ 12 h 12"/>
                <a:gd name="T26" fmla="*/ 480 w 556"/>
                <a:gd name="T27" fmla="*/ 6 h 12"/>
                <a:gd name="T28" fmla="*/ 486 w 556"/>
                <a:gd name="T29" fmla="*/ 0 h 12"/>
                <a:gd name="T30" fmla="*/ 492 w 556"/>
                <a:gd name="T31" fmla="*/ 6 h 12"/>
                <a:gd name="T32" fmla="*/ 486 w 556"/>
                <a:gd name="T33" fmla="*/ 12 h 12"/>
                <a:gd name="T34" fmla="*/ 470 w 556"/>
                <a:gd name="T35" fmla="*/ 12 h 12"/>
                <a:gd name="T36" fmla="*/ 438 w 556"/>
                <a:gd name="T37" fmla="*/ 12 h 12"/>
                <a:gd name="T38" fmla="*/ 432 w 556"/>
                <a:gd name="T39" fmla="*/ 6 h 12"/>
                <a:gd name="T40" fmla="*/ 438 w 556"/>
                <a:gd name="T41" fmla="*/ 0 h 12"/>
                <a:gd name="T42" fmla="*/ 470 w 556"/>
                <a:gd name="T43" fmla="*/ 0 h 12"/>
                <a:gd name="T44" fmla="*/ 476 w 556"/>
                <a:gd name="T45" fmla="*/ 6 h 12"/>
                <a:gd name="T46" fmla="*/ 470 w 556"/>
                <a:gd name="T47" fmla="*/ 12 h 12"/>
                <a:gd name="T48" fmla="*/ 422 w 556"/>
                <a:gd name="T49" fmla="*/ 12 h 12"/>
                <a:gd name="T50" fmla="*/ 416 w 556"/>
                <a:gd name="T51" fmla="*/ 6 h 12"/>
                <a:gd name="T52" fmla="*/ 422 w 556"/>
                <a:gd name="T53" fmla="*/ 0 h 12"/>
                <a:gd name="T54" fmla="*/ 428 w 556"/>
                <a:gd name="T55" fmla="*/ 6 h 12"/>
                <a:gd name="T56" fmla="*/ 422 w 556"/>
                <a:gd name="T57" fmla="*/ 12 h 12"/>
                <a:gd name="T58" fmla="*/ 142 w 556"/>
                <a:gd name="T59" fmla="*/ 12 h 12"/>
                <a:gd name="T60" fmla="*/ 118 w 556"/>
                <a:gd name="T61" fmla="*/ 12 h 12"/>
                <a:gd name="T62" fmla="*/ 112 w 556"/>
                <a:gd name="T63" fmla="*/ 6 h 12"/>
                <a:gd name="T64" fmla="*/ 118 w 556"/>
                <a:gd name="T65" fmla="*/ 0 h 12"/>
                <a:gd name="T66" fmla="*/ 142 w 556"/>
                <a:gd name="T67" fmla="*/ 0 h 12"/>
                <a:gd name="T68" fmla="*/ 148 w 556"/>
                <a:gd name="T69" fmla="*/ 6 h 12"/>
                <a:gd name="T70" fmla="*/ 142 w 556"/>
                <a:gd name="T71" fmla="*/ 12 h 12"/>
                <a:gd name="T72" fmla="*/ 102 w 556"/>
                <a:gd name="T73" fmla="*/ 12 h 12"/>
                <a:gd name="T74" fmla="*/ 96 w 556"/>
                <a:gd name="T75" fmla="*/ 6 h 12"/>
                <a:gd name="T76" fmla="*/ 102 w 556"/>
                <a:gd name="T77" fmla="*/ 0 h 12"/>
                <a:gd name="T78" fmla="*/ 108 w 556"/>
                <a:gd name="T79" fmla="*/ 6 h 12"/>
                <a:gd name="T80" fmla="*/ 102 w 556"/>
                <a:gd name="T81" fmla="*/ 12 h 12"/>
                <a:gd name="T82" fmla="*/ 86 w 556"/>
                <a:gd name="T83" fmla="*/ 12 h 12"/>
                <a:gd name="T84" fmla="*/ 54 w 556"/>
                <a:gd name="T85" fmla="*/ 12 h 12"/>
                <a:gd name="T86" fmla="*/ 48 w 556"/>
                <a:gd name="T87" fmla="*/ 6 h 12"/>
                <a:gd name="T88" fmla="*/ 54 w 556"/>
                <a:gd name="T89" fmla="*/ 0 h 12"/>
                <a:gd name="T90" fmla="*/ 86 w 556"/>
                <a:gd name="T91" fmla="*/ 0 h 12"/>
                <a:gd name="T92" fmla="*/ 92 w 556"/>
                <a:gd name="T93" fmla="*/ 6 h 12"/>
                <a:gd name="T94" fmla="*/ 86 w 556"/>
                <a:gd name="T95" fmla="*/ 12 h 12"/>
                <a:gd name="T96" fmla="*/ 38 w 556"/>
                <a:gd name="T97" fmla="*/ 12 h 12"/>
                <a:gd name="T98" fmla="*/ 32 w 556"/>
                <a:gd name="T99" fmla="*/ 6 h 12"/>
                <a:gd name="T100" fmla="*/ 38 w 556"/>
                <a:gd name="T101" fmla="*/ 0 h 12"/>
                <a:gd name="T102" fmla="*/ 44 w 556"/>
                <a:gd name="T103" fmla="*/ 6 h 12"/>
                <a:gd name="T104" fmla="*/ 38 w 556"/>
                <a:gd name="T105" fmla="*/ 12 h 12"/>
                <a:gd name="T106" fmla="*/ 22 w 556"/>
                <a:gd name="T107" fmla="*/ 12 h 12"/>
                <a:gd name="T108" fmla="*/ 6 w 556"/>
                <a:gd name="T109" fmla="*/ 12 h 12"/>
                <a:gd name="T110" fmla="*/ 0 w 556"/>
                <a:gd name="T111" fmla="*/ 6 h 12"/>
                <a:gd name="T112" fmla="*/ 6 w 556"/>
                <a:gd name="T113" fmla="*/ 0 h 12"/>
                <a:gd name="T114" fmla="*/ 22 w 556"/>
                <a:gd name="T115" fmla="*/ 0 h 12"/>
                <a:gd name="T116" fmla="*/ 28 w 556"/>
                <a:gd name="T117" fmla="*/ 6 h 12"/>
                <a:gd name="T118" fmla="*/ 22 w 556"/>
                <a:gd name="T1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6" h="12">
                  <a:moveTo>
                    <a:pt x="550" y="12"/>
                  </a:moveTo>
                  <a:cubicBezTo>
                    <a:pt x="546" y="12"/>
                    <a:pt x="544" y="9"/>
                    <a:pt x="544" y="6"/>
                  </a:cubicBezTo>
                  <a:cubicBezTo>
                    <a:pt x="544" y="3"/>
                    <a:pt x="546" y="0"/>
                    <a:pt x="550" y="0"/>
                  </a:cubicBezTo>
                  <a:cubicBezTo>
                    <a:pt x="553" y="0"/>
                    <a:pt x="556" y="3"/>
                    <a:pt x="556" y="6"/>
                  </a:cubicBezTo>
                  <a:cubicBezTo>
                    <a:pt x="556" y="9"/>
                    <a:pt x="553" y="12"/>
                    <a:pt x="550" y="12"/>
                  </a:cubicBezTo>
                  <a:close/>
                  <a:moveTo>
                    <a:pt x="534" y="12"/>
                  </a:moveTo>
                  <a:cubicBezTo>
                    <a:pt x="502" y="12"/>
                    <a:pt x="502" y="12"/>
                    <a:pt x="502" y="12"/>
                  </a:cubicBezTo>
                  <a:cubicBezTo>
                    <a:pt x="498" y="12"/>
                    <a:pt x="496" y="9"/>
                    <a:pt x="496" y="6"/>
                  </a:cubicBezTo>
                  <a:cubicBezTo>
                    <a:pt x="496" y="3"/>
                    <a:pt x="498" y="0"/>
                    <a:pt x="502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537" y="0"/>
                    <a:pt x="540" y="3"/>
                    <a:pt x="540" y="6"/>
                  </a:cubicBezTo>
                  <a:cubicBezTo>
                    <a:pt x="540" y="9"/>
                    <a:pt x="537" y="12"/>
                    <a:pt x="534" y="12"/>
                  </a:cubicBezTo>
                  <a:close/>
                  <a:moveTo>
                    <a:pt x="486" y="12"/>
                  </a:moveTo>
                  <a:cubicBezTo>
                    <a:pt x="482" y="12"/>
                    <a:pt x="480" y="9"/>
                    <a:pt x="480" y="6"/>
                  </a:cubicBezTo>
                  <a:cubicBezTo>
                    <a:pt x="480" y="3"/>
                    <a:pt x="482" y="0"/>
                    <a:pt x="486" y="0"/>
                  </a:cubicBezTo>
                  <a:cubicBezTo>
                    <a:pt x="489" y="0"/>
                    <a:pt x="492" y="3"/>
                    <a:pt x="492" y="6"/>
                  </a:cubicBezTo>
                  <a:cubicBezTo>
                    <a:pt x="492" y="9"/>
                    <a:pt x="489" y="12"/>
                    <a:pt x="486" y="12"/>
                  </a:cubicBezTo>
                  <a:close/>
                  <a:moveTo>
                    <a:pt x="470" y="12"/>
                  </a:moveTo>
                  <a:cubicBezTo>
                    <a:pt x="438" y="12"/>
                    <a:pt x="438" y="12"/>
                    <a:pt x="438" y="12"/>
                  </a:cubicBezTo>
                  <a:cubicBezTo>
                    <a:pt x="434" y="12"/>
                    <a:pt x="432" y="9"/>
                    <a:pt x="432" y="6"/>
                  </a:cubicBezTo>
                  <a:cubicBezTo>
                    <a:pt x="432" y="3"/>
                    <a:pt x="434" y="0"/>
                    <a:pt x="438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73" y="0"/>
                    <a:pt x="476" y="3"/>
                    <a:pt x="476" y="6"/>
                  </a:cubicBezTo>
                  <a:cubicBezTo>
                    <a:pt x="476" y="9"/>
                    <a:pt x="473" y="12"/>
                    <a:pt x="470" y="12"/>
                  </a:cubicBezTo>
                  <a:close/>
                  <a:moveTo>
                    <a:pt x="422" y="12"/>
                  </a:moveTo>
                  <a:cubicBezTo>
                    <a:pt x="418" y="12"/>
                    <a:pt x="416" y="9"/>
                    <a:pt x="416" y="6"/>
                  </a:cubicBezTo>
                  <a:cubicBezTo>
                    <a:pt x="416" y="3"/>
                    <a:pt x="418" y="0"/>
                    <a:pt x="422" y="0"/>
                  </a:cubicBezTo>
                  <a:cubicBezTo>
                    <a:pt x="425" y="0"/>
                    <a:pt x="428" y="3"/>
                    <a:pt x="428" y="6"/>
                  </a:cubicBezTo>
                  <a:cubicBezTo>
                    <a:pt x="428" y="9"/>
                    <a:pt x="425" y="12"/>
                    <a:pt x="422" y="12"/>
                  </a:cubicBezTo>
                  <a:close/>
                  <a:moveTo>
                    <a:pt x="142" y="12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114" y="12"/>
                    <a:pt x="112" y="9"/>
                    <a:pt x="112" y="6"/>
                  </a:cubicBezTo>
                  <a:cubicBezTo>
                    <a:pt x="112" y="3"/>
                    <a:pt x="114" y="0"/>
                    <a:pt x="11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5" y="0"/>
                    <a:pt x="148" y="3"/>
                    <a:pt x="148" y="6"/>
                  </a:cubicBezTo>
                  <a:cubicBezTo>
                    <a:pt x="148" y="9"/>
                    <a:pt x="145" y="12"/>
                    <a:pt x="142" y="12"/>
                  </a:cubicBezTo>
                  <a:close/>
                  <a:moveTo>
                    <a:pt x="102" y="12"/>
                  </a:moveTo>
                  <a:cubicBezTo>
                    <a:pt x="98" y="12"/>
                    <a:pt x="96" y="9"/>
                    <a:pt x="96" y="6"/>
                  </a:cubicBezTo>
                  <a:cubicBezTo>
                    <a:pt x="96" y="3"/>
                    <a:pt x="98" y="0"/>
                    <a:pt x="102" y="0"/>
                  </a:cubicBezTo>
                  <a:cubicBezTo>
                    <a:pt x="105" y="0"/>
                    <a:pt x="108" y="3"/>
                    <a:pt x="108" y="6"/>
                  </a:cubicBezTo>
                  <a:cubicBezTo>
                    <a:pt x="108" y="9"/>
                    <a:pt x="105" y="12"/>
                    <a:pt x="102" y="12"/>
                  </a:cubicBezTo>
                  <a:close/>
                  <a:moveTo>
                    <a:pt x="86" y="12"/>
                  </a:moveTo>
                  <a:cubicBezTo>
                    <a:pt x="54" y="12"/>
                    <a:pt x="54" y="12"/>
                    <a:pt x="54" y="12"/>
                  </a:cubicBezTo>
                  <a:cubicBezTo>
                    <a:pt x="50" y="12"/>
                    <a:pt x="48" y="9"/>
                    <a:pt x="48" y="6"/>
                  </a:cubicBezTo>
                  <a:cubicBezTo>
                    <a:pt x="48" y="3"/>
                    <a:pt x="50" y="0"/>
                    <a:pt x="5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cubicBezTo>
                    <a:pt x="92" y="9"/>
                    <a:pt x="89" y="12"/>
                    <a:pt x="86" y="12"/>
                  </a:cubicBezTo>
                  <a:close/>
                  <a:moveTo>
                    <a:pt x="38" y="12"/>
                  </a:moveTo>
                  <a:cubicBezTo>
                    <a:pt x="34" y="12"/>
                    <a:pt x="32" y="9"/>
                    <a:pt x="32" y="6"/>
                  </a:cubicBezTo>
                  <a:cubicBezTo>
                    <a:pt x="32" y="3"/>
                    <a:pt x="34" y="0"/>
                    <a:pt x="38" y="0"/>
                  </a:cubicBezTo>
                  <a:cubicBezTo>
                    <a:pt x="41" y="0"/>
                    <a:pt x="44" y="3"/>
                    <a:pt x="44" y="6"/>
                  </a:cubicBezTo>
                  <a:cubicBezTo>
                    <a:pt x="44" y="9"/>
                    <a:pt x="41" y="12"/>
                    <a:pt x="38" y="12"/>
                  </a:cubicBezTo>
                  <a:close/>
                  <a:moveTo>
                    <a:pt x="2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cubicBezTo>
                    <a:pt x="28" y="9"/>
                    <a:pt x="25" y="12"/>
                    <a:pt x="22" y="12"/>
                  </a:cubicBezTo>
                  <a:close/>
                </a:path>
              </a:pathLst>
            </a:custGeom>
            <a:solidFill>
              <a:srgbClr val="1B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ï$ḻiḓe"/>
            <p:cNvSpPr/>
            <p:nvPr/>
          </p:nvSpPr>
          <p:spPr bwMode="auto">
            <a:xfrm>
              <a:off x="4620259" y="5428838"/>
              <a:ext cx="2903839" cy="62692"/>
            </a:xfrm>
            <a:custGeom>
              <a:avLst/>
              <a:gdLst>
                <a:gd name="T0" fmla="*/ 12 w 556"/>
                <a:gd name="T1" fmla="*/ 6 h 12"/>
                <a:gd name="T2" fmla="*/ 0 w 556"/>
                <a:gd name="T3" fmla="*/ 6 h 12"/>
                <a:gd name="T4" fmla="*/ 22 w 556"/>
                <a:gd name="T5" fmla="*/ 12 h 12"/>
                <a:gd name="T6" fmla="*/ 60 w 556"/>
                <a:gd name="T7" fmla="*/ 6 h 12"/>
                <a:gd name="T8" fmla="*/ 22 w 556"/>
                <a:gd name="T9" fmla="*/ 0 h 12"/>
                <a:gd name="T10" fmla="*/ 22 w 556"/>
                <a:gd name="T11" fmla="*/ 12 h 12"/>
                <a:gd name="T12" fmla="*/ 76 w 556"/>
                <a:gd name="T13" fmla="*/ 6 h 12"/>
                <a:gd name="T14" fmla="*/ 64 w 556"/>
                <a:gd name="T15" fmla="*/ 6 h 12"/>
                <a:gd name="T16" fmla="*/ 86 w 556"/>
                <a:gd name="T17" fmla="*/ 12 h 12"/>
                <a:gd name="T18" fmla="*/ 124 w 556"/>
                <a:gd name="T19" fmla="*/ 6 h 12"/>
                <a:gd name="T20" fmla="*/ 86 w 556"/>
                <a:gd name="T21" fmla="*/ 0 h 12"/>
                <a:gd name="T22" fmla="*/ 86 w 556"/>
                <a:gd name="T23" fmla="*/ 12 h 12"/>
                <a:gd name="T24" fmla="*/ 140 w 556"/>
                <a:gd name="T25" fmla="*/ 6 h 12"/>
                <a:gd name="T26" fmla="*/ 128 w 556"/>
                <a:gd name="T27" fmla="*/ 6 h 12"/>
                <a:gd name="T28" fmla="*/ 150 w 556"/>
                <a:gd name="T29" fmla="*/ 12 h 12"/>
                <a:gd name="T30" fmla="*/ 188 w 556"/>
                <a:gd name="T31" fmla="*/ 6 h 12"/>
                <a:gd name="T32" fmla="*/ 150 w 556"/>
                <a:gd name="T33" fmla="*/ 0 h 12"/>
                <a:gd name="T34" fmla="*/ 150 w 556"/>
                <a:gd name="T35" fmla="*/ 12 h 12"/>
                <a:gd name="T36" fmla="*/ 204 w 556"/>
                <a:gd name="T37" fmla="*/ 6 h 12"/>
                <a:gd name="T38" fmla="*/ 192 w 556"/>
                <a:gd name="T39" fmla="*/ 6 h 12"/>
                <a:gd name="T40" fmla="*/ 214 w 556"/>
                <a:gd name="T41" fmla="*/ 12 h 12"/>
                <a:gd name="T42" fmla="*/ 252 w 556"/>
                <a:gd name="T43" fmla="*/ 6 h 12"/>
                <a:gd name="T44" fmla="*/ 214 w 556"/>
                <a:gd name="T45" fmla="*/ 0 h 12"/>
                <a:gd name="T46" fmla="*/ 214 w 556"/>
                <a:gd name="T47" fmla="*/ 12 h 12"/>
                <a:gd name="T48" fmla="*/ 268 w 556"/>
                <a:gd name="T49" fmla="*/ 6 h 12"/>
                <a:gd name="T50" fmla="*/ 256 w 556"/>
                <a:gd name="T51" fmla="*/ 6 h 12"/>
                <a:gd name="T52" fmla="*/ 278 w 556"/>
                <a:gd name="T53" fmla="*/ 12 h 12"/>
                <a:gd name="T54" fmla="*/ 316 w 556"/>
                <a:gd name="T55" fmla="*/ 6 h 12"/>
                <a:gd name="T56" fmla="*/ 278 w 556"/>
                <a:gd name="T57" fmla="*/ 0 h 12"/>
                <a:gd name="T58" fmla="*/ 278 w 556"/>
                <a:gd name="T59" fmla="*/ 12 h 12"/>
                <a:gd name="T60" fmla="*/ 332 w 556"/>
                <a:gd name="T61" fmla="*/ 6 h 12"/>
                <a:gd name="T62" fmla="*/ 320 w 556"/>
                <a:gd name="T63" fmla="*/ 6 h 12"/>
                <a:gd name="T64" fmla="*/ 342 w 556"/>
                <a:gd name="T65" fmla="*/ 12 h 12"/>
                <a:gd name="T66" fmla="*/ 380 w 556"/>
                <a:gd name="T67" fmla="*/ 6 h 12"/>
                <a:gd name="T68" fmla="*/ 342 w 556"/>
                <a:gd name="T69" fmla="*/ 0 h 12"/>
                <a:gd name="T70" fmla="*/ 342 w 556"/>
                <a:gd name="T71" fmla="*/ 12 h 12"/>
                <a:gd name="T72" fmla="*/ 396 w 556"/>
                <a:gd name="T73" fmla="*/ 6 h 12"/>
                <a:gd name="T74" fmla="*/ 384 w 556"/>
                <a:gd name="T75" fmla="*/ 6 h 12"/>
                <a:gd name="T76" fmla="*/ 406 w 556"/>
                <a:gd name="T77" fmla="*/ 12 h 12"/>
                <a:gd name="T78" fmla="*/ 444 w 556"/>
                <a:gd name="T79" fmla="*/ 6 h 12"/>
                <a:gd name="T80" fmla="*/ 406 w 556"/>
                <a:gd name="T81" fmla="*/ 0 h 12"/>
                <a:gd name="T82" fmla="*/ 406 w 556"/>
                <a:gd name="T83" fmla="*/ 12 h 12"/>
                <a:gd name="T84" fmla="*/ 460 w 556"/>
                <a:gd name="T85" fmla="*/ 6 h 12"/>
                <a:gd name="T86" fmla="*/ 448 w 556"/>
                <a:gd name="T87" fmla="*/ 6 h 12"/>
                <a:gd name="T88" fmla="*/ 470 w 556"/>
                <a:gd name="T89" fmla="*/ 12 h 12"/>
                <a:gd name="T90" fmla="*/ 508 w 556"/>
                <a:gd name="T91" fmla="*/ 6 h 12"/>
                <a:gd name="T92" fmla="*/ 470 w 556"/>
                <a:gd name="T93" fmla="*/ 0 h 12"/>
                <a:gd name="T94" fmla="*/ 470 w 556"/>
                <a:gd name="T95" fmla="*/ 12 h 12"/>
                <a:gd name="T96" fmla="*/ 524 w 556"/>
                <a:gd name="T97" fmla="*/ 6 h 12"/>
                <a:gd name="T98" fmla="*/ 512 w 556"/>
                <a:gd name="T99" fmla="*/ 6 h 12"/>
                <a:gd name="T100" fmla="*/ 534 w 556"/>
                <a:gd name="T101" fmla="*/ 12 h 12"/>
                <a:gd name="T102" fmla="*/ 556 w 556"/>
                <a:gd name="T103" fmla="*/ 6 h 12"/>
                <a:gd name="T104" fmla="*/ 534 w 556"/>
                <a:gd name="T105" fmla="*/ 0 h 12"/>
                <a:gd name="T106" fmla="*/ 534 w 556"/>
                <a:gd name="T10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6" h="12">
                  <a:moveTo>
                    <a:pt x="6" y="12"/>
                  </a:moveTo>
                  <a:cubicBezTo>
                    <a:pt x="9" y="12"/>
                    <a:pt x="12" y="10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lose/>
                  <a:moveTo>
                    <a:pt x="22" y="12"/>
                  </a:moveTo>
                  <a:cubicBezTo>
                    <a:pt x="54" y="12"/>
                    <a:pt x="54" y="12"/>
                    <a:pt x="54" y="12"/>
                  </a:cubicBezTo>
                  <a:cubicBezTo>
                    <a:pt x="57" y="12"/>
                    <a:pt x="60" y="10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0"/>
                    <a:pt x="16" y="3"/>
                    <a:pt x="16" y="6"/>
                  </a:cubicBezTo>
                  <a:cubicBezTo>
                    <a:pt x="16" y="10"/>
                    <a:pt x="19" y="12"/>
                    <a:pt x="22" y="12"/>
                  </a:cubicBezTo>
                  <a:close/>
                  <a:moveTo>
                    <a:pt x="70" y="12"/>
                  </a:moveTo>
                  <a:cubicBezTo>
                    <a:pt x="73" y="12"/>
                    <a:pt x="76" y="10"/>
                    <a:pt x="76" y="6"/>
                  </a:cubicBezTo>
                  <a:cubicBezTo>
                    <a:pt x="76" y="3"/>
                    <a:pt x="73" y="0"/>
                    <a:pt x="70" y="0"/>
                  </a:cubicBezTo>
                  <a:cubicBezTo>
                    <a:pt x="67" y="0"/>
                    <a:pt x="64" y="3"/>
                    <a:pt x="64" y="6"/>
                  </a:cubicBezTo>
                  <a:cubicBezTo>
                    <a:pt x="64" y="10"/>
                    <a:pt x="67" y="12"/>
                    <a:pt x="70" y="12"/>
                  </a:cubicBezTo>
                  <a:close/>
                  <a:moveTo>
                    <a:pt x="86" y="12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121" y="12"/>
                    <a:pt x="124" y="10"/>
                    <a:pt x="124" y="6"/>
                  </a:cubicBezTo>
                  <a:cubicBezTo>
                    <a:pt x="124" y="3"/>
                    <a:pt x="121" y="0"/>
                    <a:pt x="11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3" y="0"/>
                    <a:pt x="80" y="3"/>
                    <a:pt x="80" y="6"/>
                  </a:cubicBezTo>
                  <a:cubicBezTo>
                    <a:pt x="80" y="10"/>
                    <a:pt x="83" y="12"/>
                    <a:pt x="86" y="12"/>
                  </a:cubicBezTo>
                  <a:close/>
                  <a:moveTo>
                    <a:pt x="134" y="12"/>
                  </a:moveTo>
                  <a:cubicBezTo>
                    <a:pt x="137" y="12"/>
                    <a:pt x="140" y="10"/>
                    <a:pt x="140" y="6"/>
                  </a:cubicBezTo>
                  <a:cubicBezTo>
                    <a:pt x="140" y="3"/>
                    <a:pt x="137" y="0"/>
                    <a:pt x="134" y="0"/>
                  </a:cubicBezTo>
                  <a:cubicBezTo>
                    <a:pt x="131" y="0"/>
                    <a:pt x="128" y="3"/>
                    <a:pt x="128" y="6"/>
                  </a:cubicBezTo>
                  <a:cubicBezTo>
                    <a:pt x="128" y="10"/>
                    <a:pt x="131" y="12"/>
                    <a:pt x="134" y="12"/>
                  </a:cubicBezTo>
                  <a:close/>
                  <a:moveTo>
                    <a:pt x="150" y="12"/>
                  </a:moveTo>
                  <a:cubicBezTo>
                    <a:pt x="182" y="12"/>
                    <a:pt x="182" y="12"/>
                    <a:pt x="182" y="12"/>
                  </a:cubicBezTo>
                  <a:cubicBezTo>
                    <a:pt x="185" y="12"/>
                    <a:pt x="188" y="10"/>
                    <a:pt x="188" y="6"/>
                  </a:cubicBezTo>
                  <a:cubicBezTo>
                    <a:pt x="188" y="3"/>
                    <a:pt x="185" y="0"/>
                    <a:pt x="18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7" y="0"/>
                    <a:pt x="144" y="3"/>
                    <a:pt x="144" y="6"/>
                  </a:cubicBezTo>
                  <a:cubicBezTo>
                    <a:pt x="144" y="10"/>
                    <a:pt x="147" y="12"/>
                    <a:pt x="150" y="12"/>
                  </a:cubicBezTo>
                  <a:close/>
                  <a:moveTo>
                    <a:pt x="198" y="12"/>
                  </a:moveTo>
                  <a:cubicBezTo>
                    <a:pt x="201" y="12"/>
                    <a:pt x="204" y="10"/>
                    <a:pt x="204" y="6"/>
                  </a:cubicBezTo>
                  <a:cubicBezTo>
                    <a:pt x="204" y="3"/>
                    <a:pt x="201" y="0"/>
                    <a:pt x="198" y="0"/>
                  </a:cubicBezTo>
                  <a:cubicBezTo>
                    <a:pt x="195" y="0"/>
                    <a:pt x="192" y="3"/>
                    <a:pt x="192" y="6"/>
                  </a:cubicBezTo>
                  <a:cubicBezTo>
                    <a:pt x="192" y="10"/>
                    <a:pt x="195" y="12"/>
                    <a:pt x="198" y="12"/>
                  </a:cubicBezTo>
                  <a:close/>
                  <a:moveTo>
                    <a:pt x="214" y="12"/>
                  </a:moveTo>
                  <a:cubicBezTo>
                    <a:pt x="246" y="12"/>
                    <a:pt x="246" y="12"/>
                    <a:pt x="246" y="12"/>
                  </a:cubicBezTo>
                  <a:cubicBezTo>
                    <a:pt x="249" y="12"/>
                    <a:pt x="252" y="10"/>
                    <a:pt x="252" y="6"/>
                  </a:cubicBezTo>
                  <a:cubicBezTo>
                    <a:pt x="252" y="3"/>
                    <a:pt x="249" y="0"/>
                    <a:pt x="246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11" y="0"/>
                    <a:pt x="208" y="3"/>
                    <a:pt x="208" y="6"/>
                  </a:cubicBezTo>
                  <a:cubicBezTo>
                    <a:pt x="208" y="10"/>
                    <a:pt x="211" y="12"/>
                    <a:pt x="214" y="12"/>
                  </a:cubicBezTo>
                  <a:close/>
                  <a:moveTo>
                    <a:pt x="262" y="12"/>
                  </a:moveTo>
                  <a:cubicBezTo>
                    <a:pt x="265" y="12"/>
                    <a:pt x="268" y="10"/>
                    <a:pt x="268" y="6"/>
                  </a:cubicBezTo>
                  <a:cubicBezTo>
                    <a:pt x="268" y="3"/>
                    <a:pt x="265" y="0"/>
                    <a:pt x="262" y="0"/>
                  </a:cubicBezTo>
                  <a:cubicBezTo>
                    <a:pt x="259" y="0"/>
                    <a:pt x="256" y="3"/>
                    <a:pt x="256" y="6"/>
                  </a:cubicBezTo>
                  <a:cubicBezTo>
                    <a:pt x="256" y="10"/>
                    <a:pt x="259" y="12"/>
                    <a:pt x="262" y="12"/>
                  </a:cubicBezTo>
                  <a:close/>
                  <a:moveTo>
                    <a:pt x="278" y="12"/>
                  </a:moveTo>
                  <a:cubicBezTo>
                    <a:pt x="310" y="12"/>
                    <a:pt x="310" y="12"/>
                    <a:pt x="310" y="12"/>
                  </a:cubicBezTo>
                  <a:cubicBezTo>
                    <a:pt x="313" y="12"/>
                    <a:pt x="316" y="10"/>
                    <a:pt x="316" y="6"/>
                  </a:cubicBezTo>
                  <a:cubicBezTo>
                    <a:pt x="316" y="3"/>
                    <a:pt x="313" y="0"/>
                    <a:pt x="310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275" y="0"/>
                    <a:pt x="272" y="3"/>
                    <a:pt x="272" y="6"/>
                  </a:cubicBezTo>
                  <a:cubicBezTo>
                    <a:pt x="272" y="10"/>
                    <a:pt x="275" y="12"/>
                    <a:pt x="278" y="12"/>
                  </a:cubicBezTo>
                  <a:close/>
                  <a:moveTo>
                    <a:pt x="326" y="12"/>
                  </a:moveTo>
                  <a:cubicBezTo>
                    <a:pt x="329" y="12"/>
                    <a:pt x="332" y="10"/>
                    <a:pt x="332" y="6"/>
                  </a:cubicBezTo>
                  <a:cubicBezTo>
                    <a:pt x="332" y="3"/>
                    <a:pt x="329" y="0"/>
                    <a:pt x="326" y="0"/>
                  </a:cubicBezTo>
                  <a:cubicBezTo>
                    <a:pt x="323" y="0"/>
                    <a:pt x="320" y="3"/>
                    <a:pt x="320" y="6"/>
                  </a:cubicBezTo>
                  <a:cubicBezTo>
                    <a:pt x="320" y="10"/>
                    <a:pt x="323" y="12"/>
                    <a:pt x="326" y="12"/>
                  </a:cubicBezTo>
                  <a:close/>
                  <a:moveTo>
                    <a:pt x="342" y="12"/>
                  </a:moveTo>
                  <a:cubicBezTo>
                    <a:pt x="374" y="12"/>
                    <a:pt x="374" y="12"/>
                    <a:pt x="374" y="12"/>
                  </a:cubicBezTo>
                  <a:cubicBezTo>
                    <a:pt x="377" y="12"/>
                    <a:pt x="380" y="10"/>
                    <a:pt x="380" y="6"/>
                  </a:cubicBezTo>
                  <a:cubicBezTo>
                    <a:pt x="380" y="3"/>
                    <a:pt x="377" y="0"/>
                    <a:pt x="374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39" y="0"/>
                    <a:pt x="336" y="3"/>
                    <a:pt x="336" y="6"/>
                  </a:cubicBezTo>
                  <a:cubicBezTo>
                    <a:pt x="336" y="10"/>
                    <a:pt x="339" y="12"/>
                    <a:pt x="342" y="12"/>
                  </a:cubicBezTo>
                  <a:close/>
                  <a:moveTo>
                    <a:pt x="390" y="12"/>
                  </a:moveTo>
                  <a:cubicBezTo>
                    <a:pt x="393" y="12"/>
                    <a:pt x="396" y="10"/>
                    <a:pt x="396" y="6"/>
                  </a:cubicBezTo>
                  <a:cubicBezTo>
                    <a:pt x="396" y="3"/>
                    <a:pt x="393" y="0"/>
                    <a:pt x="390" y="0"/>
                  </a:cubicBezTo>
                  <a:cubicBezTo>
                    <a:pt x="387" y="0"/>
                    <a:pt x="384" y="3"/>
                    <a:pt x="384" y="6"/>
                  </a:cubicBezTo>
                  <a:cubicBezTo>
                    <a:pt x="384" y="10"/>
                    <a:pt x="387" y="12"/>
                    <a:pt x="390" y="12"/>
                  </a:cubicBezTo>
                  <a:close/>
                  <a:moveTo>
                    <a:pt x="406" y="12"/>
                  </a:moveTo>
                  <a:cubicBezTo>
                    <a:pt x="438" y="12"/>
                    <a:pt x="438" y="12"/>
                    <a:pt x="438" y="12"/>
                  </a:cubicBezTo>
                  <a:cubicBezTo>
                    <a:pt x="441" y="12"/>
                    <a:pt x="444" y="10"/>
                    <a:pt x="444" y="6"/>
                  </a:cubicBezTo>
                  <a:cubicBezTo>
                    <a:pt x="444" y="3"/>
                    <a:pt x="441" y="0"/>
                    <a:pt x="438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3" y="0"/>
                    <a:pt x="400" y="3"/>
                    <a:pt x="400" y="6"/>
                  </a:cubicBezTo>
                  <a:cubicBezTo>
                    <a:pt x="400" y="10"/>
                    <a:pt x="403" y="12"/>
                    <a:pt x="406" y="12"/>
                  </a:cubicBezTo>
                  <a:close/>
                  <a:moveTo>
                    <a:pt x="454" y="12"/>
                  </a:moveTo>
                  <a:cubicBezTo>
                    <a:pt x="457" y="12"/>
                    <a:pt x="460" y="10"/>
                    <a:pt x="460" y="6"/>
                  </a:cubicBezTo>
                  <a:cubicBezTo>
                    <a:pt x="460" y="3"/>
                    <a:pt x="457" y="0"/>
                    <a:pt x="454" y="0"/>
                  </a:cubicBezTo>
                  <a:cubicBezTo>
                    <a:pt x="451" y="0"/>
                    <a:pt x="448" y="3"/>
                    <a:pt x="448" y="6"/>
                  </a:cubicBezTo>
                  <a:cubicBezTo>
                    <a:pt x="448" y="10"/>
                    <a:pt x="451" y="12"/>
                    <a:pt x="454" y="12"/>
                  </a:cubicBezTo>
                  <a:close/>
                  <a:moveTo>
                    <a:pt x="470" y="12"/>
                  </a:moveTo>
                  <a:cubicBezTo>
                    <a:pt x="502" y="12"/>
                    <a:pt x="502" y="12"/>
                    <a:pt x="502" y="12"/>
                  </a:cubicBezTo>
                  <a:cubicBezTo>
                    <a:pt x="505" y="12"/>
                    <a:pt x="508" y="10"/>
                    <a:pt x="508" y="6"/>
                  </a:cubicBezTo>
                  <a:cubicBezTo>
                    <a:pt x="508" y="3"/>
                    <a:pt x="505" y="0"/>
                    <a:pt x="502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67" y="0"/>
                    <a:pt x="464" y="3"/>
                    <a:pt x="464" y="6"/>
                  </a:cubicBezTo>
                  <a:cubicBezTo>
                    <a:pt x="464" y="10"/>
                    <a:pt x="467" y="12"/>
                    <a:pt x="470" y="12"/>
                  </a:cubicBezTo>
                  <a:close/>
                  <a:moveTo>
                    <a:pt x="518" y="12"/>
                  </a:moveTo>
                  <a:cubicBezTo>
                    <a:pt x="521" y="12"/>
                    <a:pt x="524" y="10"/>
                    <a:pt x="524" y="6"/>
                  </a:cubicBezTo>
                  <a:cubicBezTo>
                    <a:pt x="524" y="3"/>
                    <a:pt x="521" y="0"/>
                    <a:pt x="518" y="0"/>
                  </a:cubicBezTo>
                  <a:cubicBezTo>
                    <a:pt x="515" y="0"/>
                    <a:pt x="512" y="3"/>
                    <a:pt x="512" y="6"/>
                  </a:cubicBezTo>
                  <a:cubicBezTo>
                    <a:pt x="512" y="10"/>
                    <a:pt x="515" y="12"/>
                    <a:pt x="518" y="12"/>
                  </a:cubicBezTo>
                  <a:close/>
                  <a:moveTo>
                    <a:pt x="534" y="12"/>
                  </a:moveTo>
                  <a:cubicBezTo>
                    <a:pt x="550" y="12"/>
                    <a:pt x="550" y="12"/>
                    <a:pt x="550" y="12"/>
                  </a:cubicBezTo>
                  <a:cubicBezTo>
                    <a:pt x="553" y="12"/>
                    <a:pt x="556" y="10"/>
                    <a:pt x="556" y="6"/>
                  </a:cubicBezTo>
                  <a:cubicBezTo>
                    <a:pt x="556" y="3"/>
                    <a:pt x="553" y="0"/>
                    <a:pt x="550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531" y="0"/>
                    <a:pt x="528" y="3"/>
                    <a:pt x="528" y="6"/>
                  </a:cubicBezTo>
                  <a:cubicBezTo>
                    <a:pt x="528" y="10"/>
                    <a:pt x="531" y="12"/>
                    <a:pt x="534" y="12"/>
                  </a:cubicBezTo>
                  <a:close/>
                </a:path>
              </a:pathLst>
            </a:custGeom>
            <a:solidFill>
              <a:srgbClr val="1B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ïŝlîḋe"/>
            <p:cNvSpPr/>
            <p:nvPr/>
          </p:nvSpPr>
          <p:spPr bwMode="auto">
            <a:xfrm>
              <a:off x="5049063" y="5544189"/>
              <a:ext cx="2903839" cy="62692"/>
            </a:xfrm>
            <a:custGeom>
              <a:avLst/>
              <a:gdLst>
                <a:gd name="T0" fmla="*/ 544 w 556"/>
                <a:gd name="T1" fmla="*/ 6 h 12"/>
                <a:gd name="T2" fmla="*/ 556 w 556"/>
                <a:gd name="T3" fmla="*/ 6 h 12"/>
                <a:gd name="T4" fmla="*/ 534 w 556"/>
                <a:gd name="T5" fmla="*/ 12 h 12"/>
                <a:gd name="T6" fmla="*/ 496 w 556"/>
                <a:gd name="T7" fmla="*/ 6 h 12"/>
                <a:gd name="T8" fmla="*/ 534 w 556"/>
                <a:gd name="T9" fmla="*/ 0 h 12"/>
                <a:gd name="T10" fmla="*/ 534 w 556"/>
                <a:gd name="T11" fmla="*/ 12 h 12"/>
                <a:gd name="T12" fmla="*/ 480 w 556"/>
                <a:gd name="T13" fmla="*/ 6 h 12"/>
                <a:gd name="T14" fmla="*/ 492 w 556"/>
                <a:gd name="T15" fmla="*/ 6 h 12"/>
                <a:gd name="T16" fmla="*/ 470 w 556"/>
                <a:gd name="T17" fmla="*/ 12 h 12"/>
                <a:gd name="T18" fmla="*/ 432 w 556"/>
                <a:gd name="T19" fmla="*/ 6 h 12"/>
                <a:gd name="T20" fmla="*/ 470 w 556"/>
                <a:gd name="T21" fmla="*/ 0 h 12"/>
                <a:gd name="T22" fmla="*/ 470 w 556"/>
                <a:gd name="T23" fmla="*/ 12 h 12"/>
                <a:gd name="T24" fmla="*/ 416 w 556"/>
                <a:gd name="T25" fmla="*/ 6 h 12"/>
                <a:gd name="T26" fmla="*/ 428 w 556"/>
                <a:gd name="T27" fmla="*/ 6 h 12"/>
                <a:gd name="T28" fmla="*/ 406 w 556"/>
                <a:gd name="T29" fmla="*/ 12 h 12"/>
                <a:gd name="T30" fmla="*/ 368 w 556"/>
                <a:gd name="T31" fmla="*/ 6 h 12"/>
                <a:gd name="T32" fmla="*/ 406 w 556"/>
                <a:gd name="T33" fmla="*/ 0 h 12"/>
                <a:gd name="T34" fmla="*/ 406 w 556"/>
                <a:gd name="T35" fmla="*/ 12 h 12"/>
                <a:gd name="T36" fmla="*/ 352 w 556"/>
                <a:gd name="T37" fmla="*/ 6 h 12"/>
                <a:gd name="T38" fmla="*/ 364 w 556"/>
                <a:gd name="T39" fmla="*/ 6 h 12"/>
                <a:gd name="T40" fmla="*/ 342 w 556"/>
                <a:gd name="T41" fmla="*/ 12 h 12"/>
                <a:gd name="T42" fmla="*/ 304 w 556"/>
                <a:gd name="T43" fmla="*/ 6 h 12"/>
                <a:gd name="T44" fmla="*/ 342 w 556"/>
                <a:gd name="T45" fmla="*/ 0 h 12"/>
                <a:gd name="T46" fmla="*/ 342 w 556"/>
                <a:gd name="T47" fmla="*/ 12 h 12"/>
                <a:gd name="T48" fmla="*/ 288 w 556"/>
                <a:gd name="T49" fmla="*/ 6 h 12"/>
                <a:gd name="T50" fmla="*/ 300 w 556"/>
                <a:gd name="T51" fmla="*/ 6 h 12"/>
                <a:gd name="T52" fmla="*/ 278 w 556"/>
                <a:gd name="T53" fmla="*/ 12 h 12"/>
                <a:gd name="T54" fmla="*/ 240 w 556"/>
                <a:gd name="T55" fmla="*/ 6 h 12"/>
                <a:gd name="T56" fmla="*/ 278 w 556"/>
                <a:gd name="T57" fmla="*/ 0 h 12"/>
                <a:gd name="T58" fmla="*/ 278 w 556"/>
                <a:gd name="T59" fmla="*/ 12 h 12"/>
                <a:gd name="T60" fmla="*/ 224 w 556"/>
                <a:gd name="T61" fmla="*/ 6 h 12"/>
                <a:gd name="T62" fmla="*/ 236 w 556"/>
                <a:gd name="T63" fmla="*/ 6 h 12"/>
                <a:gd name="T64" fmla="*/ 214 w 556"/>
                <a:gd name="T65" fmla="*/ 12 h 12"/>
                <a:gd name="T66" fmla="*/ 176 w 556"/>
                <a:gd name="T67" fmla="*/ 6 h 12"/>
                <a:gd name="T68" fmla="*/ 214 w 556"/>
                <a:gd name="T69" fmla="*/ 0 h 12"/>
                <a:gd name="T70" fmla="*/ 214 w 556"/>
                <a:gd name="T71" fmla="*/ 12 h 12"/>
                <a:gd name="T72" fmla="*/ 160 w 556"/>
                <a:gd name="T73" fmla="*/ 6 h 12"/>
                <a:gd name="T74" fmla="*/ 172 w 556"/>
                <a:gd name="T75" fmla="*/ 6 h 12"/>
                <a:gd name="T76" fmla="*/ 150 w 556"/>
                <a:gd name="T77" fmla="*/ 12 h 12"/>
                <a:gd name="T78" fmla="*/ 112 w 556"/>
                <a:gd name="T79" fmla="*/ 6 h 12"/>
                <a:gd name="T80" fmla="*/ 150 w 556"/>
                <a:gd name="T81" fmla="*/ 0 h 12"/>
                <a:gd name="T82" fmla="*/ 150 w 556"/>
                <a:gd name="T83" fmla="*/ 12 h 12"/>
                <a:gd name="T84" fmla="*/ 96 w 556"/>
                <a:gd name="T85" fmla="*/ 6 h 12"/>
                <a:gd name="T86" fmla="*/ 108 w 556"/>
                <a:gd name="T87" fmla="*/ 6 h 12"/>
                <a:gd name="T88" fmla="*/ 86 w 556"/>
                <a:gd name="T89" fmla="*/ 12 h 12"/>
                <a:gd name="T90" fmla="*/ 48 w 556"/>
                <a:gd name="T91" fmla="*/ 6 h 12"/>
                <a:gd name="T92" fmla="*/ 86 w 556"/>
                <a:gd name="T93" fmla="*/ 0 h 12"/>
                <a:gd name="T94" fmla="*/ 86 w 556"/>
                <a:gd name="T95" fmla="*/ 12 h 12"/>
                <a:gd name="T96" fmla="*/ 32 w 556"/>
                <a:gd name="T97" fmla="*/ 6 h 12"/>
                <a:gd name="T98" fmla="*/ 44 w 556"/>
                <a:gd name="T99" fmla="*/ 6 h 12"/>
                <a:gd name="T100" fmla="*/ 22 w 556"/>
                <a:gd name="T101" fmla="*/ 12 h 12"/>
                <a:gd name="T102" fmla="*/ 0 w 556"/>
                <a:gd name="T103" fmla="*/ 6 h 12"/>
                <a:gd name="T104" fmla="*/ 22 w 556"/>
                <a:gd name="T105" fmla="*/ 0 h 12"/>
                <a:gd name="T106" fmla="*/ 22 w 556"/>
                <a:gd name="T10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6" h="12">
                  <a:moveTo>
                    <a:pt x="550" y="12"/>
                  </a:moveTo>
                  <a:cubicBezTo>
                    <a:pt x="546" y="12"/>
                    <a:pt x="544" y="9"/>
                    <a:pt x="544" y="6"/>
                  </a:cubicBezTo>
                  <a:cubicBezTo>
                    <a:pt x="544" y="3"/>
                    <a:pt x="546" y="0"/>
                    <a:pt x="550" y="0"/>
                  </a:cubicBezTo>
                  <a:cubicBezTo>
                    <a:pt x="553" y="0"/>
                    <a:pt x="556" y="3"/>
                    <a:pt x="556" y="6"/>
                  </a:cubicBezTo>
                  <a:cubicBezTo>
                    <a:pt x="556" y="9"/>
                    <a:pt x="553" y="12"/>
                    <a:pt x="550" y="12"/>
                  </a:cubicBezTo>
                  <a:close/>
                  <a:moveTo>
                    <a:pt x="534" y="12"/>
                  </a:moveTo>
                  <a:cubicBezTo>
                    <a:pt x="502" y="12"/>
                    <a:pt x="502" y="12"/>
                    <a:pt x="502" y="12"/>
                  </a:cubicBezTo>
                  <a:cubicBezTo>
                    <a:pt x="498" y="12"/>
                    <a:pt x="496" y="9"/>
                    <a:pt x="496" y="6"/>
                  </a:cubicBezTo>
                  <a:cubicBezTo>
                    <a:pt x="496" y="3"/>
                    <a:pt x="498" y="0"/>
                    <a:pt x="502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537" y="0"/>
                    <a:pt x="540" y="3"/>
                    <a:pt x="540" y="6"/>
                  </a:cubicBezTo>
                  <a:cubicBezTo>
                    <a:pt x="540" y="9"/>
                    <a:pt x="537" y="12"/>
                    <a:pt x="534" y="12"/>
                  </a:cubicBezTo>
                  <a:close/>
                  <a:moveTo>
                    <a:pt x="486" y="12"/>
                  </a:moveTo>
                  <a:cubicBezTo>
                    <a:pt x="482" y="12"/>
                    <a:pt x="480" y="9"/>
                    <a:pt x="480" y="6"/>
                  </a:cubicBezTo>
                  <a:cubicBezTo>
                    <a:pt x="480" y="3"/>
                    <a:pt x="482" y="0"/>
                    <a:pt x="486" y="0"/>
                  </a:cubicBezTo>
                  <a:cubicBezTo>
                    <a:pt x="489" y="0"/>
                    <a:pt x="492" y="3"/>
                    <a:pt x="492" y="6"/>
                  </a:cubicBezTo>
                  <a:cubicBezTo>
                    <a:pt x="492" y="9"/>
                    <a:pt x="489" y="12"/>
                    <a:pt x="486" y="12"/>
                  </a:cubicBezTo>
                  <a:close/>
                  <a:moveTo>
                    <a:pt x="470" y="12"/>
                  </a:moveTo>
                  <a:cubicBezTo>
                    <a:pt x="438" y="12"/>
                    <a:pt x="438" y="12"/>
                    <a:pt x="438" y="12"/>
                  </a:cubicBezTo>
                  <a:cubicBezTo>
                    <a:pt x="434" y="12"/>
                    <a:pt x="432" y="9"/>
                    <a:pt x="432" y="6"/>
                  </a:cubicBezTo>
                  <a:cubicBezTo>
                    <a:pt x="432" y="3"/>
                    <a:pt x="434" y="0"/>
                    <a:pt x="438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73" y="0"/>
                    <a:pt x="476" y="3"/>
                    <a:pt x="476" y="6"/>
                  </a:cubicBezTo>
                  <a:cubicBezTo>
                    <a:pt x="476" y="9"/>
                    <a:pt x="473" y="12"/>
                    <a:pt x="470" y="12"/>
                  </a:cubicBezTo>
                  <a:close/>
                  <a:moveTo>
                    <a:pt x="422" y="12"/>
                  </a:moveTo>
                  <a:cubicBezTo>
                    <a:pt x="418" y="12"/>
                    <a:pt x="416" y="9"/>
                    <a:pt x="416" y="6"/>
                  </a:cubicBezTo>
                  <a:cubicBezTo>
                    <a:pt x="416" y="3"/>
                    <a:pt x="418" y="0"/>
                    <a:pt x="422" y="0"/>
                  </a:cubicBezTo>
                  <a:cubicBezTo>
                    <a:pt x="425" y="0"/>
                    <a:pt x="428" y="3"/>
                    <a:pt x="428" y="6"/>
                  </a:cubicBezTo>
                  <a:cubicBezTo>
                    <a:pt x="428" y="9"/>
                    <a:pt x="425" y="12"/>
                    <a:pt x="422" y="12"/>
                  </a:cubicBezTo>
                  <a:close/>
                  <a:moveTo>
                    <a:pt x="406" y="12"/>
                  </a:moveTo>
                  <a:cubicBezTo>
                    <a:pt x="374" y="12"/>
                    <a:pt x="374" y="12"/>
                    <a:pt x="374" y="12"/>
                  </a:cubicBezTo>
                  <a:cubicBezTo>
                    <a:pt x="370" y="12"/>
                    <a:pt x="368" y="9"/>
                    <a:pt x="368" y="6"/>
                  </a:cubicBezTo>
                  <a:cubicBezTo>
                    <a:pt x="368" y="3"/>
                    <a:pt x="370" y="0"/>
                    <a:pt x="374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9" y="0"/>
                    <a:pt x="412" y="3"/>
                    <a:pt x="412" y="6"/>
                  </a:cubicBezTo>
                  <a:cubicBezTo>
                    <a:pt x="412" y="9"/>
                    <a:pt x="409" y="12"/>
                    <a:pt x="406" y="12"/>
                  </a:cubicBezTo>
                  <a:close/>
                  <a:moveTo>
                    <a:pt x="358" y="12"/>
                  </a:moveTo>
                  <a:cubicBezTo>
                    <a:pt x="354" y="12"/>
                    <a:pt x="352" y="9"/>
                    <a:pt x="352" y="6"/>
                  </a:cubicBezTo>
                  <a:cubicBezTo>
                    <a:pt x="352" y="3"/>
                    <a:pt x="354" y="0"/>
                    <a:pt x="358" y="0"/>
                  </a:cubicBezTo>
                  <a:cubicBezTo>
                    <a:pt x="361" y="0"/>
                    <a:pt x="364" y="3"/>
                    <a:pt x="364" y="6"/>
                  </a:cubicBezTo>
                  <a:cubicBezTo>
                    <a:pt x="364" y="9"/>
                    <a:pt x="361" y="12"/>
                    <a:pt x="358" y="12"/>
                  </a:cubicBezTo>
                  <a:close/>
                  <a:moveTo>
                    <a:pt x="342" y="12"/>
                  </a:moveTo>
                  <a:cubicBezTo>
                    <a:pt x="310" y="12"/>
                    <a:pt x="310" y="12"/>
                    <a:pt x="310" y="12"/>
                  </a:cubicBezTo>
                  <a:cubicBezTo>
                    <a:pt x="306" y="12"/>
                    <a:pt x="304" y="9"/>
                    <a:pt x="304" y="6"/>
                  </a:cubicBezTo>
                  <a:cubicBezTo>
                    <a:pt x="304" y="3"/>
                    <a:pt x="306" y="0"/>
                    <a:pt x="310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45" y="0"/>
                    <a:pt x="348" y="3"/>
                    <a:pt x="348" y="6"/>
                  </a:cubicBezTo>
                  <a:cubicBezTo>
                    <a:pt x="348" y="9"/>
                    <a:pt x="345" y="12"/>
                    <a:pt x="342" y="12"/>
                  </a:cubicBezTo>
                  <a:close/>
                  <a:moveTo>
                    <a:pt x="294" y="12"/>
                  </a:moveTo>
                  <a:cubicBezTo>
                    <a:pt x="290" y="12"/>
                    <a:pt x="288" y="9"/>
                    <a:pt x="288" y="6"/>
                  </a:cubicBezTo>
                  <a:cubicBezTo>
                    <a:pt x="288" y="3"/>
                    <a:pt x="290" y="0"/>
                    <a:pt x="294" y="0"/>
                  </a:cubicBezTo>
                  <a:cubicBezTo>
                    <a:pt x="297" y="0"/>
                    <a:pt x="300" y="3"/>
                    <a:pt x="300" y="6"/>
                  </a:cubicBezTo>
                  <a:cubicBezTo>
                    <a:pt x="300" y="9"/>
                    <a:pt x="297" y="12"/>
                    <a:pt x="294" y="12"/>
                  </a:cubicBezTo>
                  <a:close/>
                  <a:moveTo>
                    <a:pt x="278" y="12"/>
                  </a:moveTo>
                  <a:cubicBezTo>
                    <a:pt x="246" y="12"/>
                    <a:pt x="246" y="12"/>
                    <a:pt x="246" y="12"/>
                  </a:cubicBezTo>
                  <a:cubicBezTo>
                    <a:pt x="242" y="12"/>
                    <a:pt x="240" y="9"/>
                    <a:pt x="240" y="6"/>
                  </a:cubicBezTo>
                  <a:cubicBezTo>
                    <a:pt x="240" y="3"/>
                    <a:pt x="242" y="0"/>
                    <a:pt x="246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281" y="0"/>
                    <a:pt x="284" y="3"/>
                    <a:pt x="284" y="6"/>
                  </a:cubicBezTo>
                  <a:cubicBezTo>
                    <a:pt x="284" y="9"/>
                    <a:pt x="281" y="12"/>
                    <a:pt x="278" y="12"/>
                  </a:cubicBezTo>
                  <a:close/>
                  <a:moveTo>
                    <a:pt x="230" y="12"/>
                  </a:moveTo>
                  <a:cubicBezTo>
                    <a:pt x="226" y="12"/>
                    <a:pt x="224" y="9"/>
                    <a:pt x="224" y="6"/>
                  </a:cubicBezTo>
                  <a:cubicBezTo>
                    <a:pt x="224" y="3"/>
                    <a:pt x="226" y="0"/>
                    <a:pt x="230" y="0"/>
                  </a:cubicBezTo>
                  <a:cubicBezTo>
                    <a:pt x="233" y="0"/>
                    <a:pt x="236" y="3"/>
                    <a:pt x="236" y="6"/>
                  </a:cubicBezTo>
                  <a:cubicBezTo>
                    <a:pt x="236" y="9"/>
                    <a:pt x="233" y="12"/>
                    <a:pt x="230" y="12"/>
                  </a:cubicBezTo>
                  <a:close/>
                  <a:moveTo>
                    <a:pt x="214" y="12"/>
                  </a:moveTo>
                  <a:cubicBezTo>
                    <a:pt x="182" y="12"/>
                    <a:pt x="182" y="12"/>
                    <a:pt x="182" y="12"/>
                  </a:cubicBezTo>
                  <a:cubicBezTo>
                    <a:pt x="178" y="12"/>
                    <a:pt x="176" y="9"/>
                    <a:pt x="176" y="6"/>
                  </a:cubicBezTo>
                  <a:cubicBezTo>
                    <a:pt x="176" y="3"/>
                    <a:pt x="178" y="0"/>
                    <a:pt x="182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17" y="0"/>
                    <a:pt x="220" y="3"/>
                    <a:pt x="220" y="6"/>
                  </a:cubicBezTo>
                  <a:cubicBezTo>
                    <a:pt x="220" y="9"/>
                    <a:pt x="217" y="12"/>
                    <a:pt x="214" y="12"/>
                  </a:cubicBezTo>
                  <a:close/>
                  <a:moveTo>
                    <a:pt x="166" y="12"/>
                  </a:moveTo>
                  <a:cubicBezTo>
                    <a:pt x="162" y="12"/>
                    <a:pt x="160" y="9"/>
                    <a:pt x="160" y="6"/>
                  </a:cubicBezTo>
                  <a:cubicBezTo>
                    <a:pt x="160" y="3"/>
                    <a:pt x="162" y="0"/>
                    <a:pt x="166" y="0"/>
                  </a:cubicBezTo>
                  <a:cubicBezTo>
                    <a:pt x="169" y="0"/>
                    <a:pt x="172" y="3"/>
                    <a:pt x="172" y="6"/>
                  </a:cubicBezTo>
                  <a:cubicBezTo>
                    <a:pt x="172" y="9"/>
                    <a:pt x="169" y="12"/>
                    <a:pt x="166" y="12"/>
                  </a:cubicBezTo>
                  <a:close/>
                  <a:moveTo>
                    <a:pt x="150" y="12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114" y="12"/>
                    <a:pt x="112" y="9"/>
                    <a:pt x="112" y="6"/>
                  </a:cubicBezTo>
                  <a:cubicBezTo>
                    <a:pt x="112" y="3"/>
                    <a:pt x="114" y="0"/>
                    <a:pt x="1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6" y="3"/>
                    <a:pt x="156" y="6"/>
                  </a:cubicBezTo>
                  <a:cubicBezTo>
                    <a:pt x="156" y="9"/>
                    <a:pt x="153" y="12"/>
                    <a:pt x="150" y="12"/>
                  </a:cubicBezTo>
                  <a:close/>
                  <a:moveTo>
                    <a:pt x="102" y="12"/>
                  </a:moveTo>
                  <a:cubicBezTo>
                    <a:pt x="98" y="12"/>
                    <a:pt x="96" y="9"/>
                    <a:pt x="96" y="6"/>
                  </a:cubicBezTo>
                  <a:cubicBezTo>
                    <a:pt x="96" y="3"/>
                    <a:pt x="98" y="0"/>
                    <a:pt x="102" y="0"/>
                  </a:cubicBezTo>
                  <a:cubicBezTo>
                    <a:pt x="105" y="0"/>
                    <a:pt x="108" y="3"/>
                    <a:pt x="108" y="6"/>
                  </a:cubicBezTo>
                  <a:cubicBezTo>
                    <a:pt x="108" y="9"/>
                    <a:pt x="105" y="12"/>
                    <a:pt x="102" y="12"/>
                  </a:cubicBezTo>
                  <a:close/>
                  <a:moveTo>
                    <a:pt x="86" y="12"/>
                  </a:moveTo>
                  <a:cubicBezTo>
                    <a:pt x="54" y="12"/>
                    <a:pt x="54" y="12"/>
                    <a:pt x="54" y="12"/>
                  </a:cubicBezTo>
                  <a:cubicBezTo>
                    <a:pt x="50" y="12"/>
                    <a:pt x="48" y="9"/>
                    <a:pt x="48" y="6"/>
                  </a:cubicBezTo>
                  <a:cubicBezTo>
                    <a:pt x="48" y="3"/>
                    <a:pt x="50" y="0"/>
                    <a:pt x="5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cubicBezTo>
                    <a:pt x="92" y="9"/>
                    <a:pt x="89" y="12"/>
                    <a:pt x="86" y="12"/>
                  </a:cubicBezTo>
                  <a:close/>
                  <a:moveTo>
                    <a:pt x="38" y="12"/>
                  </a:moveTo>
                  <a:cubicBezTo>
                    <a:pt x="34" y="12"/>
                    <a:pt x="32" y="9"/>
                    <a:pt x="32" y="6"/>
                  </a:cubicBezTo>
                  <a:cubicBezTo>
                    <a:pt x="32" y="3"/>
                    <a:pt x="34" y="0"/>
                    <a:pt x="38" y="0"/>
                  </a:cubicBezTo>
                  <a:cubicBezTo>
                    <a:pt x="41" y="0"/>
                    <a:pt x="44" y="3"/>
                    <a:pt x="44" y="6"/>
                  </a:cubicBezTo>
                  <a:cubicBezTo>
                    <a:pt x="44" y="9"/>
                    <a:pt x="41" y="12"/>
                    <a:pt x="38" y="12"/>
                  </a:cubicBezTo>
                  <a:close/>
                  <a:moveTo>
                    <a:pt x="2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cubicBezTo>
                    <a:pt x="28" y="9"/>
                    <a:pt x="25" y="12"/>
                    <a:pt x="22" y="12"/>
                  </a:cubicBezTo>
                  <a:close/>
                </a:path>
              </a:pathLst>
            </a:custGeom>
            <a:solidFill>
              <a:srgbClr val="1B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ïSliḍe"/>
            <p:cNvSpPr/>
            <p:nvPr/>
          </p:nvSpPr>
          <p:spPr bwMode="auto">
            <a:xfrm>
              <a:off x="4773223" y="5652016"/>
              <a:ext cx="2901332" cy="62692"/>
            </a:xfrm>
            <a:custGeom>
              <a:avLst/>
              <a:gdLst>
                <a:gd name="T0" fmla="*/ 12 w 556"/>
                <a:gd name="T1" fmla="*/ 6 h 12"/>
                <a:gd name="T2" fmla="*/ 0 w 556"/>
                <a:gd name="T3" fmla="*/ 6 h 12"/>
                <a:gd name="T4" fmla="*/ 22 w 556"/>
                <a:gd name="T5" fmla="*/ 12 h 12"/>
                <a:gd name="T6" fmla="*/ 60 w 556"/>
                <a:gd name="T7" fmla="*/ 6 h 12"/>
                <a:gd name="T8" fmla="*/ 22 w 556"/>
                <a:gd name="T9" fmla="*/ 0 h 12"/>
                <a:gd name="T10" fmla="*/ 22 w 556"/>
                <a:gd name="T11" fmla="*/ 12 h 12"/>
                <a:gd name="T12" fmla="*/ 76 w 556"/>
                <a:gd name="T13" fmla="*/ 6 h 12"/>
                <a:gd name="T14" fmla="*/ 64 w 556"/>
                <a:gd name="T15" fmla="*/ 6 h 12"/>
                <a:gd name="T16" fmla="*/ 86 w 556"/>
                <a:gd name="T17" fmla="*/ 12 h 12"/>
                <a:gd name="T18" fmla="*/ 124 w 556"/>
                <a:gd name="T19" fmla="*/ 6 h 12"/>
                <a:gd name="T20" fmla="*/ 86 w 556"/>
                <a:gd name="T21" fmla="*/ 0 h 12"/>
                <a:gd name="T22" fmla="*/ 86 w 556"/>
                <a:gd name="T23" fmla="*/ 12 h 12"/>
                <a:gd name="T24" fmla="*/ 140 w 556"/>
                <a:gd name="T25" fmla="*/ 6 h 12"/>
                <a:gd name="T26" fmla="*/ 128 w 556"/>
                <a:gd name="T27" fmla="*/ 6 h 12"/>
                <a:gd name="T28" fmla="*/ 150 w 556"/>
                <a:gd name="T29" fmla="*/ 12 h 12"/>
                <a:gd name="T30" fmla="*/ 188 w 556"/>
                <a:gd name="T31" fmla="*/ 6 h 12"/>
                <a:gd name="T32" fmla="*/ 150 w 556"/>
                <a:gd name="T33" fmla="*/ 0 h 12"/>
                <a:gd name="T34" fmla="*/ 150 w 556"/>
                <a:gd name="T35" fmla="*/ 12 h 12"/>
                <a:gd name="T36" fmla="*/ 204 w 556"/>
                <a:gd name="T37" fmla="*/ 6 h 12"/>
                <a:gd name="T38" fmla="*/ 192 w 556"/>
                <a:gd name="T39" fmla="*/ 6 h 12"/>
                <a:gd name="T40" fmla="*/ 214 w 556"/>
                <a:gd name="T41" fmla="*/ 12 h 12"/>
                <a:gd name="T42" fmla="*/ 252 w 556"/>
                <a:gd name="T43" fmla="*/ 6 h 12"/>
                <a:gd name="T44" fmla="*/ 214 w 556"/>
                <a:gd name="T45" fmla="*/ 0 h 12"/>
                <a:gd name="T46" fmla="*/ 214 w 556"/>
                <a:gd name="T47" fmla="*/ 12 h 12"/>
                <a:gd name="T48" fmla="*/ 268 w 556"/>
                <a:gd name="T49" fmla="*/ 6 h 12"/>
                <a:gd name="T50" fmla="*/ 256 w 556"/>
                <a:gd name="T51" fmla="*/ 6 h 12"/>
                <a:gd name="T52" fmla="*/ 278 w 556"/>
                <a:gd name="T53" fmla="*/ 12 h 12"/>
                <a:gd name="T54" fmla="*/ 316 w 556"/>
                <a:gd name="T55" fmla="*/ 6 h 12"/>
                <a:gd name="T56" fmla="*/ 278 w 556"/>
                <a:gd name="T57" fmla="*/ 0 h 12"/>
                <a:gd name="T58" fmla="*/ 278 w 556"/>
                <a:gd name="T59" fmla="*/ 12 h 12"/>
                <a:gd name="T60" fmla="*/ 332 w 556"/>
                <a:gd name="T61" fmla="*/ 6 h 12"/>
                <a:gd name="T62" fmla="*/ 320 w 556"/>
                <a:gd name="T63" fmla="*/ 6 h 12"/>
                <a:gd name="T64" fmla="*/ 342 w 556"/>
                <a:gd name="T65" fmla="*/ 12 h 12"/>
                <a:gd name="T66" fmla="*/ 380 w 556"/>
                <a:gd name="T67" fmla="*/ 6 h 12"/>
                <a:gd name="T68" fmla="*/ 342 w 556"/>
                <a:gd name="T69" fmla="*/ 0 h 12"/>
                <a:gd name="T70" fmla="*/ 342 w 556"/>
                <a:gd name="T71" fmla="*/ 12 h 12"/>
                <a:gd name="T72" fmla="*/ 396 w 556"/>
                <a:gd name="T73" fmla="*/ 6 h 12"/>
                <a:gd name="T74" fmla="*/ 384 w 556"/>
                <a:gd name="T75" fmla="*/ 6 h 12"/>
                <a:gd name="T76" fmla="*/ 406 w 556"/>
                <a:gd name="T77" fmla="*/ 12 h 12"/>
                <a:gd name="T78" fmla="*/ 444 w 556"/>
                <a:gd name="T79" fmla="*/ 6 h 12"/>
                <a:gd name="T80" fmla="*/ 406 w 556"/>
                <a:gd name="T81" fmla="*/ 0 h 12"/>
                <a:gd name="T82" fmla="*/ 406 w 556"/>
                <a:gd name="T83" fmla="*/ 12 h 12"/>
                <a:gd name="T84" fmla="*/ 460 w 556"/>
                <a:gd name="T85" fmla="*/ 6 h 12"/>
                <a:gd name="T86" fmla="*/ 448 w 556"/>
                <a:gd name="T87" fmla="*/ 6 h 12"/>
                <a:gd name="T88" fmla="*/ 470 w 556"/>
                <a:gd name="T89" fmla="*/ 12 h 12"/>
                <a:gd name="T90" fmla="*/ 508 w 556"/>
                <a:gd name="T91" fmla="*/ 6 h 12"/>
                <a:gd name="T92" fmla="*/ 470 w 556"/>
                <a:gd name="T93" fmla="*/ 0 h 12"/>
                <a:gd name="T94" fmla="*/ 470 w 556"/>
                <a:gd name="T95" fmla="*/ 12 h 12"/>
                <a:gd name="T96" fmla="*/ 524 w 556"/>
                <a:gd name="T97" fmla="*/ 6 h 12"/>
                <a:gd name="T98" fmla="*/ 512 w 556"/>
                <a:gd name="T99" fmla="*/ 6 h 12"/>
                <a:gd name="T100" fmla="*/ 534 w 556"/>
                <a:gd name="T101" fmla="*/ 12 h 12"/>
                <a:gd name="T102" fmla="*/ 556 w 556"/>
                <a:gd name="T103" fmla="*/ 6 h 12"/>
                <a:gd name="T104" fmla="*/ 534 w 556"/>
                <a:gd name="T105" fmla="*/ 0 h 12"/>
                <a:gd name="T106" fmla="*/ 534 w 556"/>
                <a:gd name="T10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6" h="12">
                  <a:moveTo>
                    <a:pt x="6" y="12"/>
                  </a:moveTo>
                  <a:cubicBezTo>
                    <a:pt x="9" y="12"/>
                    <a:pt x="12" y="10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lose/>
                  <a:moveTo>
                    <a:pt x="22" y="12"/>
                  </a:moveTo>
                  <a:cubicBezTo>
                    <a:pt x="54" y="12"/>
                    <a:pt x="54" y="12"/>
                    <a:pt x="54" y="12"/>
                  </a:cubicBezTo>
                  <a:cubicBezTo>
                    <a:pt x="57" y="12"/>
                    <a:pt x="60" y="10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8" y="0"/>
                    <a:pt x="16" y="3"/>
                    <a:pt x="16" y="6"/>
                  </a:cubicBezTo>
                  <a:cubicBezTo>
                    <a:pt x="16" y="10"/>
                    <a:pt x="18" y="12"/>
                    <a:pt x="22" y="12"/>
                  </a:cubicBezTo>
                  <a:close/>
                  <a:moveTo>
                    <a:pt x="70" y="12"/>
                  </a:moveTo>
                  <a:cubicBezTo>
                    <a:pt x="73" y="12"/>
                    <a:pt x="76" y="10"/>
                    <a:pt x="76" y="6"/>
                  </a:cubicBezTo>
                  <a:cubicBezTo>
                    <a:pt x="76" y="3"/>
                    <a:pt x="73" y="0"/>
                    <a:pt x="70" y="0"/>
                  </a:cubicBezTo>
                  <a:cubicBezTo>
                    <a:pt x="66" y="0"/>
                    <a:pt x="64" y="3"/>
                    <a:pt x="64" y="6"/>
                  </a:cubicBezTo>
                  <a:cubicBezTo>
                    <a:pt x="64" y="10"/>
                    <a:pt x="66" y="12"/>
                    <a:pt x="70" y="12"/>
                  </a:cubicBezTo>
                  <a:close/>
                  <a:moveTo>
                    <a:pt x="86" y="12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121" y="12"/>
                    <a:pt x="124" y="10"/>
                    <a:pt x="124" y="6"/>
                  </a:cubicBezTo>
                  <a:cubicBezTo>
                    <a:pt x="124" y="3"/>
                    <a:pt x="121" y="0"/>
                    <a:pt x="11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2" y="0"/>
                    <a:pt x="80" y="3"/>
                    <a:pt x="80" y="6"/>
                  </a:cubicBezTo>
                  <a:cubicBezTo>
                    <a:pt x="80" y="10"/>
                    <a:pt x="82" y="12"/>
                    <a:pt x="86" y="12"/>
                  </a:cubicBezTo>
                  <a:close/>
                  <a:moveTo>
                    <a:pt x="134" y="12"/>
                  </a:moveTo>
                  <a:cubicBezTo>
                    <a:pt x="137" y="12"/>
                    <a:pt x="140" y="10"/>
                    <a:pt x="140" y="6"/>
                  </a:cubicBezTo>
                  <a:cubicBezTo>
                    <a:pt x="140" y="3"/>
                    <a:pt x="137" y="0"/>
                    <a:pt x="134" y="0"/>
                  </a:cubicBezTo>
                  <a:cubicBezTo>
                    <a:pt x="130" y="0"/>
                    <a:pt x="128" y="3"/>
                    <a:pt x="128" y="6"/>
                  </a:cubicBezTo>
                  <a:cubicBezTo>
                    <a:pt x="128" y="10"/>
                    <a:pt x="130" y="12"/>
                    <a:pt x="134" y="12"/>
                  </a:cubicBezTo>
                  <a:close/>
                  <a:moveTo>
                    <a:pt x="150" y="12"/>
                  </a:moveTo>
                  <a:cubicBezTo>
                    <a:pt x="182" y="12"/>
                    <a:pt x="182" y="12"/>
                    <a:pt x="182" y="12"/>
                  </a:cubicBezTo>
                  <a:cubicBezTo>
                    <a:pt x="185" y="12"/>
                    <a:pt x="188" y="10"/>
                    <a:pt x="188" y="6"/>
                  </a:cubicBezTo>
                  <a:cubicBezTo>
                    <a:pt x="188" y="3"/>
                    <a:pt x="185" y="0"/>
                    <a:pt x="18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6" y="0"/>
                    <a:pt x="144" y="3"/>
                    <a:pt x="144" y="6"/>
                  </a:cubicBezTo>
                  <a:cubicBezTo>
                    <a:pt x="144" y="10"/>
                    <a:pt x="146" y="12"/>
                    <a:pt x="150" y="12"/>
                  </a:cubicBezTo>
                  <a:close/>
                  <a:moveTo>
                    <a:pt x="198" y="12"/>
                  </a:moveTo>
                  <a:cubicBezTo>
                    <a:pt x="201" y="12"/>
                    <a:pt x="204" y="10"/>
                    <a:pt x="204" y="6"/>
                  </a:cubicBezTo>
                  <a:cubicBezTo>
                    <a:pt x="204" y="3"/>
                    <a:pt x="201" y="0"/>
                    <a:pt x="198" y="0"/>
                  </a:cubicBezTo>
                  <a:cubicBezTo>
                    <a:pt x="194" y="0"/>
                    <a:pt x="192" y="3"/>
                    <a:pt x="192" y="6"/>
                  </a:cubicBezTo>
                  <a:cubicBezTo>
                    <a:pt x="192" y="10"/>
                    <a:pt x="194" y="12"/>
                    <a:pt x="198" y="12"/>
                  </a:cubicBezTo>
                  <a:close/>
                  <a:moveTo>
                    <a:pt x="214" y="12"/>
                  </a:moveTo>
                  <a:cubicBezTo>
                    <a:pt x="246" y="12"/>
                    <a:pt x="246" y="12"/>
                    <a:pt x="246" y="12"/>
                  </a:cubicBezTo>
                  <a:cubicBezTo>
                    <a:pt x="249" y="12"/>
                    <a:pt x="252" y="10"/>
                    <a:pt x="252" y="6"/>
                  </a:cubicBezTo>
                  <a:cubicBezTo>
                    <a:pt x="252" y="3"/>
                    <a:pt x="249" y="0"/>
                    <a:pt x="246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10" y="0"/>
                    <a:pt x="208" y="3"/>
                    <a:pt x="208" y="6"/>
                  </a:cubicBezTo>
                  <a:cubicBezTo>
                    <a:pt x="208" y="10"/>
                    <a:pt x="210" y="12"/>
                    <a:pt x="214" y="12"/>
                  </a:cubicBezTo>
                  <a:close/>
                  <a:moveTo>
                    <a:pt x="262" y="12"/>
                  </a:moveTo>
                  <a:cubicBezTo>
                    <a:pt x="265" y="12"/>
                    <a:pt x="268" y="10"/>
                    <a:pt x="268" y="6"/>
                  </a:cubicBezTo>
                  <a:cubicBezTo>
                    <a:pt x="268" y="3"/>
                    <a:pt x="265" y="0"/>
                    <a:pt x="262" y="0"/>
                  </a:cubicBezTo>
                  <a:cubicBezTo>
                    <a:pt x="258" y="0"/>
                    <a:pt x="256" y="3"/>
                    <a:pt x="256" y="6"/>
                  </a:cubicBezTo>
                  <a:cubicBezTo>
                    <a:pt x="256" y="10"/>
                    <a:pt x="258" y="12"/>
                    <a:pt x="262" y="12"/>
                  </a:cubicBezTo>
                  <a:close/>
                  <a:moveTo>
                    <a:pt x="278" y="12"/>
                  </a:moveTo>
                  <a:cubicBezTo>
                    <a:pt x="310" y="12"/>
                    <a:pt x="310" y="12"/>
                    <a:pt x="310" y="12"/>
                  </a:cubicBezTo>
                  <a:cubicBezTo>
                    <a:pt x="313" y="12"/>
                    <a:pt x="316" y="10"/>
                    <a:pt x="316" y="6"/>
                  </a:cubicBezTo>
                  <a:cubicBezTo>
                    <a:pt x="316" y="3"/>
                    <a:pt x="313" y="0"/>
                    <a:pt x="310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274" y="0"/>
                    <a:pt x="272" y="3"/>
                    <a:pt x="272" y="6"/>
                  </a:cubicBezTo>
                  <a:cubicBezTo>
                    <a:pt x="272" y="10"/>
                    <a:pt x="274" y="12"/>
                    <a:pt x="278" y="12"/>
                  </a:cubicBezTo>
                  <a:close/>
                  <a:moveTo>
                    <a:pt x="326" y="12"/>
                  </a:moveTo>
                  <a:cubicBezTo>
                    <a:pt x="329" y="12"/>
                    <a:pt x="332" y="10"/>
                    <a:pt x="332" y="6"/>
                  </a:cubicBezTo>
                  <a:cubicBezTo>
                    <a:pt x="332" y="3"/>
                    <a:pt x="329" y="0"/>
                    <a:pt x="326" y="0"/>
                  </a:cubicBezTo>
                  <a:cubicBezTo>
                    <a:pt x="322" y="0"/>
                    <a:pt x="320" y="3"/>
                    <a:pt x="320" y="6"/>
                  </a:cubicBezTo>
                  <a:cubicBezTo>
                    <a:pt x="320" y="10"/>
                    <a:pt x="322" y="12"/>
                    <a:pt x="326" y="12"/>
                  </a:cubicBezTo>
                  <a:close/>
                  <a:moveTo>
                    <a:pt x="342" y="12"/>
                  </a:moveTo>
                  <a:cubicBezTo>
                    <a:pt x="374" y="12"/>
                    <a:pt x="374" y="12"/>
                    <a:pt x="374" y="12"/>
                  </a:cubicBezTo>
                  <a:cubicBezTo>
                    <a:pt x="377" y="12"/>
                    <a:pt x="380" y="10"/>
                    <a:pt x="380" y="6"/>
                  </a:cubicBezTo>
                  <a:cubicBezTo>
                    <a:pt x="380" y="3"/>
                    <a:pt x="377" y="0"/>
                    <a:pt x="374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38" y="0"/>
                    <a:pt x="336" y="3"/>
                    <a:pt x="336" y="6"/>
                  </a:cubicBezTo>
                  <a:cubicBezTo>
                    <a:pt x="336" y="10"/>
                    <a:pt x="338" y="12"/>
                    <a:pt x="342" y="12"/>
                  </a:cubicBezTo>
                  <a:close/>
                  <a:moveTo>
                    <a:pt x="390" y="12"/>
                  </a:moveTo>
                  <a:cubicBezTo>
                    <a:pt x="393" y="12"/>
                    <a:pt x="396" y="10"/>
                    <a:pt x="396" y="6"/>
                  </a:cubicBezTo>
                  <a:cubicBezTo>
                    <a:pt x="396" y="3"/>
                    <a:pt x="393" y="0"/>
                    <a:pt x="390" y="0"/>
                  </a:cubicBezTo>
                  <a:cubicBezTo>
                    <a:pt x="386" y="0"/>
                    <a:pt x="384" y="3"/>
                    <a:pt x="384" y="6"/>
                  </a:cubicBezTo>
                  <a:cubicBezTo>
                    <a:pt x="384" y="10"/>
                    <a:pt x="386" y="12"/>
                    <a:pt x="390" y="12"/>
                  </a:cubicBezTo>
                  <a:close/>
                  <a:moveTo>
                    <a:pt x="406" y="12"/>
                  </a:moveTo>
                  <a:cubicBezTo>
                    <a:pt x="438" y="12"/>
                    <a:pt x="438" y="12"/>
                    <a:pt x="438" y="12"/>
                  </a:cubicBezTo>
                  <a:cubicBezTo>
                    <a:pt x="441" y="12"/>
                    <a:pt x="444" y="10"/>
                    <a:pt x="444" y="6"/>
                  </a:cubicBezTo>
                  <a:cubicBezTo>
                    <a:pt x="444" y="3"/>
                    <a:pt x="441" y="0"/>
                    <a:pt x="438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2" y="0"/>
                    <a:pt x="400" y="3"/>
                    <a:pt x="400" y="6"/>
                  </a:cubicBezTo>
                  <a:cubicBezTo>
                    <a:pt x="400" y="10"/>
                    <a:pt x="402" y="12"/>
                    <a:pt x="406" y="12"/>
                  </a:cubicBezTo>
                  <a:close/>
                  <a:moveTo>
                    <a:pt x="454" y="12"/>
                  </a:moveTo>
                  <a:cubicBezTo>
                    <a:pt x="457" y="12"/>
                    <a:pt x="460" y="10"/>
                    <a:pt x="460" y="6"/>
                  </a:cubicBezTo>
                  <a:cubicBezTo>
                    <a:pt x="460" y="3"/>
                    <a:pt x="457" y="0"/>
                    <a:pt x="454" y="0"/>
                  </a:cubicBezTo>
                  <a:cubicBezTo>
                    <a:pt x="450" y="0"/>
                    <a:pt x="448" y="3"/>
                    <a:pt x="448" y="6"/>
                  </a:cubicBezTo>
                  <a:cubicBezTo>
                    <a:pt x="448" y="10"/>
                    <a:pt x="450" y="12"/>
                    <a:pt x="454" y="12"/>
                  </a:cubicBezTo>
                  <a:close/>
                  <a:moveTo>
                    <a:pt x="470" y="12"/>
                  </a:moveTo>
                  <a:cubicBezTo>
                    <a:pt x="502" y="12"/>
                    <a:pt x="502" y="12"/>
                    <a:pt x="502" y="12"/>
                  </a:cubicBezTo>
                  <a:cubicBezTo>
                    <a:pt x="505" y="12"/>
                    <a:pt x="508" y="10"/>
                    <a:pt x="508" y="6"/>
                  </a:cubicBezTo>
                  <a:cubicBezTo>
                    <a:pt x="508" y="3"/>
                    <a:pt x="505" y="0"/>
                    <a:pt x="502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66" y="0"/>
                    <a:pt x="464" y="3"/>
                    <a:pt x="464" y="6"/>
                  </a:cubicBezTo>
                  <a:cubicBezTo>
                    <a:pt x="464" y="10"/>
                    <a:pt x="466" y="12"/>
                    <a:pt x="470" y="12"/>
                  </a:cubicBezTo>
                  <a:close/>
                  <a:moveTo>
                    <a:pt x="518" y="12"/>
                  </a:moveTo>
                  <a:cubicBezTo>
                    <a:pt x="521" y="12"/>
                    <a:pt x="524" y="10"/>
                    <a:pt x="524" y="6"/>
                  </a:cubicBezTo>
                  <a:cubicBezTo>
                    <a:pt x="524" y="3"/>
                    <a:pt x="521" y="0"/>
                    <a:pt x="518" y="0"/>
                  </a:cubicBezTo>
                  <a:cubicBezTo>
                    <a:pt x="514" y="0"/>
                    <a:pt x="512" y="3"/>
                    <a:pt x="512" y="6"/>
                  </a:cubicBezTo>
                  <a:cubicBezTo>
                    <a:pt x="512" y="10"/>
                    <a:pt x="514" y="12"/>
                    <a:pt x="518" y="12"/>
                  </a:cubicBezTo>
                  <a:close/>
                  <a:moveTo>
                    <a:pt x="534" y="12"/>
                  </a:moveTo>
                  <a:cubicBezTo>
                    <a:pt x="550" y="12"/>
                    <a:pt x="550" y="12"/>
                    <a:pt x="550" y="12"/>
                  </a:cubicBezTo>
                  <a:cubicBezTo>
                    <a:pt x="553" y="12"/>
                    <a:pt x="556" y="10"/>
                    <a:pt x="556" y="6"/>
                  </a:cubicBezTo>
                  <a:cubicBezTo>
                    <a:pt x="556" y="3"/>
                    <a:pt x="553" y="0"/>
                    <a:pt x="550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530" y="0"/>
                    <a:pt x="528" y="3"/>
                    <a:pt x="528" y="6"/>
                  </a:cubicBezTo>
                  <a:cubicBezTo>
                    <a:pt x="528" y="10"/>
                    <a:pt x="530" y="12"/>
                    <a:pt x="534" y="12"/>
                  </a:cubicBezTo>
                  <a:close/>
                </a:path>
              </a:pathLst>
            </a:custGeom>
            <a:solidFill>
              <a:srgbClr val="1B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ïśliḓê"/>
            <p:cNvSpPr/>
            <p:nvPr/>
          </p:nvSpPr>
          <p:spPr bwMode="auto">
            <a:xfrm>
              <a:off x="7017555" y="3397655"/>
              <a:ext cx="406236" cy="62692"/>
            </a:xfrm>
            <a:custGeom>
              <a:avLst/>
              <a:gdLst>
                <a:gd name="T0" fmla="*/ 72 w 78"/>
                <a:gd name="T1" fmla="*/ 12 h 12"/>
                <a:gd name="T2" fmla="*/ 6 w 78"/>
                <a:gd name="T3" fmla="*/ 12 h 12"/>
                <a:gd name="T4" fmla="*/ 0 w 78"/>
                <a:gd name="T5" fmla="*/ 6 h 12"/>
                <a:gd name="T6" fmla="*/ 6 w 78"/>
                <a:gd name="T7" fmla="*/ 0 h 12"/>
                <a:gd name="T8" fmla="*/ 72 w 78"/>
                <a:gd name="T9" fmla="*/ 0 h 12"/>
                <a:gd name="T10" fmla="*/ 78 w 78"/>
                <a:gd name="T11" fmla="*/ 6 h 12"/>
                <a:gd name="T12" fmla="*/ 72 w 7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2">
                  <a:moveTo>
                    <a:pt x="7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3"/>
                    <a:pt x="78" y="6"/>
                  </a:cubicBezTo>
                  <a:cubicBezTo>
                    <a:pt x="78" y="9"/>
                    <a:pt x="76" y="12"/>
                    <a:pt x="72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ïŝļiďè"/>
            <p:cNvSpPr/>
            <p:nvPr/>
          </p:nvSpPr>
          <p:spPr bwMode="auto">
            <a:xfrm>
              <a:off x="7137922" y="3485422"/>
              <a:ext cx="208134" cy="62692"/>
            </a:xfrm>
            <a:custGeom>
              <a:avLst/>
              <a:gdLst>
                <a:gd name="T0" fmla="*/ 34 w 40"/>
                <a:gd name="T1" fmla="*/ 12 h 12"/>
                <a:gd name="T2" fmla="*/ 6 w 40"/>
                <a:gd name="T3" fmla="*/ 12 h 12"/>
                <a:gd name="T4" fmla="*/ 0 w 40"/>
                <a:gd name="T5" fmla="*/ 6 h 12"/>
                <a:gd name="T6" fmla="*/ 6 w 40"/>
                <a:gd name="T7" fmla="*/ 0 h 12"/>
                <a:gd name="T8" fmla="*/ 34 w 40"/>
                <a:gd name="T9" fmla="*/ 0 h 12"/>
                <a:gd name="T10" fmla="*/ 40 w 40"/>
                <a:gd name="T11" fmla="*/ 6 h 12"/>
                <a:gd name="T12" fmla="*/ 34 w 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2">
                  <a:moveTo>
                    <a:pt x="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7" y="0"/>
                    <a:pt x="40" y="2"/>
                    <a:pt x="40" y="6"/>
                  </a:cubicBezTo>
                  <a:cubicBezTo>
                    <a:pt x="40" y="9"/>
                    <a:pt x="37" y="12"/>
                    <a:pt x="34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şḻíďé"/>
            <p:cNvSpPr/>
            <p:nvPr/>
          </p:nvSpPr>
          <p:spPr bwMode="auto">
            <a:xfrm>
              <a:off x="5034017" y="2871053"/>
              <a:ext cx="536633" cy="62692"/>
            </a:xfrm>
            <a:custGeom>
              <a:avLst/>
              <a:gdLst>
                <a:gd name="T0" fmla="*/ 97 w 103"/>
                <a:gd name="T1" fmla="*/ 12 h 12"/>
                <a:gd name="T2" fmla="*/ 6 w 103"/>
                <a:gd name="T3" fmla="*/ 12 h 12"/>
                <a:gd name="T4" fmla="*/ 0 w 103"/>
                <a:gd name="T5" fmla="*/ 6 h 12"/>
                <a:gd name="T6" fmla="*/ 6 w 103"/>
                <a:gd name="T7" fmla="*/ 0 h 12"/>
                <a:gd name="T8" fmla="*/ 97 w 103"/>
                <a:gd name="T9" fmla="*/ 0 h 12"/>
                <a:gd name="T10" fmla="*/ 103 w 103"/>
                <a:gd name="T11" fmla="*/ 6 h 12"/>
                <a:gd name="T12" fmla="*/ 97 w 10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2">
                  <a:moveTo>
                    <a:pt x="97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1" y="0"/>
                    <a:pt x="103" y="3"/>
                    <a:pt x="103" y="6"/>
                  </a:cubicBezTo>
                  <a:cubicBezTo>
                    <a:pt x="103" y="9"/>
                    <a:pt x="101" y="12"/>
                    <a:pt x="97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ïṣlïḓè"/>
            <p:cNvSpPr/>
            <p:nvPr/>
          </p:nvSpPr>
          <p:spPr bwMode="auto">
            <a:xfrm>
              <a:off x="5445269" y="2971358"/>
              <a:ext cx="270824" cy="62692"/>
            </a:xfrm>
            <a:custGeom>
              <a:avLst/>
              <a:gdLst>
                <a:gd name="T0" fmla="*/ 46 w 52"/>
                <a:gd name="T1" fmla="*/ 12 h 12"/>
                <a:gd name="T2" fmla="*/ 6 w 52"/>
                <a:gd name="T3" fmla="*/ 12 h 12"/>
                <a:gd name="T4" fmla="*/ 0 w 52"/>
                <a:gd name="T5" fmla="*/ 6 h 12"/>
                <a:gd name="T6" fmla="*/ 6 w 52"/>
                <a:gd name="T7" fmla="*/ 0 h 12"/>
                <a:gd name="T8" fmla="*/ 46 w 52"/>
                <a:gd name="T9" fmla="*/ 0 h 12"/>
                <a:gd name="T10" fmla="*/ 52 w 52"/>
                <a:gd name="T11" fmla="*/ 6 h 12"/>
                <a:gd name="T12" fmla="*/ 46 w 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3"/>
                    <a:pt x="52" y="6"/>
                  </a:cubicBezTo>
                  <a:cubicBezTo>
                    <a:pt x="52" y="9"/>
                    <a:pt x="49" y="12"/>
                    <a:pt x="46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šļíḍê"/>
            <p:cNvSpPr/>
            <p:nvPr/>
          </p:nvSpPr>
          <p:spPr bwMode="auto">
            <a:xfrm>
              <a:off x="6864589" y="1923168"/>
              <a:ext cx="1018099" cy="366114"/>
            </a:xfrm>
            <a:custGeom>
              <a:avLst/>
              <a:gdLst>
                <a:gd name="T0" fmla="*/ 189 w 195"/>
                <a:gd name="T1" fmla="*/ 70 h 70"/>
                <a:gd name="T2" fmla="*/ 119 w 195"/>
                <a:gd name="T3" fmla="*/ 70 h 70"/>
                <a:gd name="T4" fmla="*/ 113 w 195"/>
                <a:gd name="T5" fmla="*/ 64 h 70"/>
                <a:gd name="T6" fmla="*/ 107 w 195"/>
                <a:gd name="T7" fmla="*/ 45 h 70"/>
                <a:gd name="T8" fmla="*/ 90 w 195"/>
                <a:gd name="T9" fmla="*/ 40 h 70"/>
                <a:gd name="T10" fmla="*/ 85 w 195"/>
                <a:gd name="T11" fmla="*/ 38 h 70"/>
                <a:gd name="T12" fmla="*/ 83 w 195"/>
                <a:gd name="T13" fmla="*/ 33 h 70"/>
                <a:gd name="T14" fmla="*/ 79 w 195"/>
                <a:gd name="T15" fmla="*/ 18 h 70"/>
                <a:gd name="T16" fmla="*/ 61 w 195"/>
                <a:gd name="T17" fmla="*/ 12 h 70"/>
                <a:gd name="T18" fmla="*/ 41 w 195"/>
                <a:gd name="T19" fmla="*/ 18 h 70"/>
                <a:gd name="T20" fmla="*/ 38 w 195"/>
                <a:gd name="T21" fmla="*/ 27 h 70"/>
                <a:gd name="T22" fmla="*/ 36 w 195"/>
                <a:gd name="T23" fmla="*/ 31 h 70"/>
                <a:gd name="T24" fmla="*/ 32 w 195"/>
                <a:gd name="T25" fmla="*/ 33 h 70"/>
                <a:gd name="T26" fmla="*/ 17 w 195"/>
                <a:gd name="T27" fmla="*/ 38 h 70"/>
                <a:gd name="T28" fmla="*/ 13 w 195"/>
                <a:gd name="T29" fmla="*/ 51 h 70"/>
                <a:gd name="T30" fmla="*/ 8 w 195"/>
                <a:gd name="T31" fmla="*/ 57 h 70"/>
                <a:gd name="T32" fmla="*/ 1 w 195"/>
                <a:gd name="T33" fmla="*/ 52 h 70"/>
                <a:gd name="T34" fmla="*/ 8 w 195"/>
                <a:gd name="T35" fmla="*/ 30 h 70"/>
                <a:gd name="T36" fmla="*/ 26 w 195"/>
                <a:gd name="T37" fmla="*/ 21 h 70"/>
                <a:gd name="T38" fmla="*/ 32 w 195"/>
                <a:gd name="T39" fmla="*/ 10 h 70"/>
                <a:gd name="T40" fmla="*/ 61 w 195"/>
                <a:gd name="T41" fmla="*/ 0 h 70"/>
                <a:gd name="T42" fmla="*/ 89 w 195"/>
                <a:gd name="T43" fmla="*/ 10 h 70"/>
                <a:gd name="T44" fmla="*/ 95 w 195"/>
                <a:gd name="T45" fmla="*/ 28 h 70"/>
                <a:gd name="T46" fmla="*/ 115 w 195"/>
                <a:gd name="T47" fmla="*/ 36 h 70"/>
                <a:gd name="T48" fmla="*/ 125 w 195"/>
                <a:gd name="T49" fmla="*/ 58 h 70"/>
                <a:gd name="T50" fmla="*/ 189 w 195"/>
                <a:gd name="T51" fmla="*/ 58 h 70"/>
                <a:gd name="T52" fmla="*/ 195 w 195"/>
                <a:gd name="T53" fmla="*/ 64 h 70"/>
                <a:gd name="T54" fmla="*/ 189 w 195"/>
                <a:gd name="T5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5" h="70">
                  <a:moveTo>
                    <a:pt x="189" y="70"/>
                  </a:moveTo>
                  <a:cubicBezTo>
                    <a:pt x="119" y="70"/>
                    <a:pt x="119" y="70"/>
                    <a:pt x="119" y="70"/>
                  </a:cubicBezTo>
                  <a:cubicBezTo>
                    <a:pt x="116" y="70"/>
                    <a:pt x="113" y="67"/>
                    <a:pt x="113" y="64"/>
                  </a:cubicBezTo>
                  <a:cubicBezTo>
                    <a:pt x="113" y="55"/>
                    <a:pt x="111" y="49"/>
                    <a:pt x="107" y="45"/>
                  </a:cubicBezTo>
                  <a:cubicBezTo>
                    <a:pt x="100" y="39"/>
                    <a:pt x="90" y="40"/>
                    <a:pt x="90" y="40"/>
                  </a:cubicBezTo>
                  <a:cubicBezTo>
                    <a:pt x="88" y="40"/>
                    <a:pt x="86" y="39"/>
                    <a:pt x="85" y="38"/>
                  </a:cubicBezTo>
                  <a:cubicBezTo>
                    <a:pt x="84" y="37"/>
                    <a:pt x="83" y="35"/>
                    <a:pt x="83" y="33"/>
                  </a:cubicBezTo>
                  <a:cubicBezTo>
                    <a:pt x="83" y="33"/>
                    <a:pt x="85" y="24"/>
                    <a:pt x="79" y="18"/>
                  </a:cubicBezTo>
                  <a:cubicBezTo>
                    <a:pt x="76" y="14"/>
                    <a:pt x="70" y="12"/>
                    <a:pt x="61" y="12"/>
                  </a:cubicBezTo>
                  <a:cubicBezTo>
                    <a:pt x="52" y="12"/>
                    <a:pt x="45" y="14"/>
                    <a:pt x="41" y="18"/>
                  </a:cubicBezTo>
                  <a:cubicBezTo>
                    <a:pt x="37" y="22"/>
                    <a:pt x="37" y="26"/>
                    <a:pt x="38" y="27"/>
                  </a:cubicBezTo>
                  <a:cubicBezTo>
                    <a:pt x="38" y="28"/>
                    <a:pt x="37" y="30"/>
                    <a:pt x="36" y="31"/>
                  </a:cubicBezTo>
                  <a:cubicBezTo>
                    <a:pt x="35" y="32"/>
                    <a:pt x="33" y="33"/>
                    <a:pt x="32" y="33"/>
                  </a:cubicBezTo>
                  <a:cubicBezTo>
                    <a:pt x="25" y="33"/>
                    <a:pt x="20" y="35"/>
                    <a:pt x="17" y="38"/>
                  </a:cubicBezTo>
                  <a:cubicBezTo>
                    <a:pt x="13" y="43"/>
                    <a:pt x="13" y="51"/>
                    <a:pt x="13" y="51"/>
                  </a:cubicBezTo>
                  <a:cubicBezTo>
                    <a:pt x="13" y="54"/>
                    <a:pt x="11" y="57"/>
                    <a:pt x="8" y="57"/>
                  </a:cubicBezTo>
                  <a:cubicBezTo>
                    <a:pt x="4" y="58"/>
                    <a:pt x="1" y="55"/>
                    <a:pt x="1" y="52"/>
                  </a:cubicBezTo>
                  <a:cubicBezTo>
                    <a:pt x="1" y="52"/>
                    <a:pt x="0" y="39"/>
                    <a:pt x="8" y="30"/>
                  </a:cubicBezTo>
                  <a:cubicBezTo>
                    <a:pt x="13" y="25"/>
                    <a:pt x="19" y="22"/>
                    <a:pt x="26" y="21"/>
                  </a:cubicBezTo>
                  <a:cubicBezTo>
                    <a:pt x="27" y="18"/>
                    <a:pt x="28" y="14"/>
                    <a:pt x="32" y="10"/>
                  </a:cubicBezTo>
                  <a:cubicBezTo>
                    <a:pt x="38" y="3"/>
                    <a:pt x="48" y="0"/>
                    <a:pt x="61" y="0"/>
                  </a:cubicBezTo>
                  <a:cubicBezTo>
                    <a:pt x="74" y="0"/>
                    <a:pt x="83" y="4"/>
                    <a:pt x="89" y="10"/>
                  </a:cubicBezTo>
                  <a:cubicBezTo>
                    <a:pt x="93" y="16"/>
                    <a:pt x="95" y="23"/>
                    <a:pt x="95" y="28"/>
                  </a:cubicBezTo>
                  <a:cubicBezTo>
                    <a:pt x="101" y="28"/>
                    <a:pt x="108" y="30"/>
                    <a:pt x="115" y="36"/>
                  </a:cubicBezTo>
                  <a:cubicBezTo>
                    <a:pt x="120" y="41"/>
                    <a:pt x="124" y="48"/>
                    <a:pt x="125" y="58"/>
                  </a:cubicBezTo>
                  <a:cubicBezTo>
                    <a:pt x="189" y="58"/>
                    <a:pt x="189" y="58"/>
                    <a:pt x="189" y="58"/>
                  </a:cubicBezTo>
                  <a:cubicBezTo>
                    <a:pt x="192" y="58"/>
                    <a:pt x="195" y="60"/>
                    <a:pt x="195" y="64"/>
                  </a:cubicBezTo>
                  <a:cubicBezTo>
                    <a:pt x="195" y="67"/>
                    <a:pt x="192" y="70"/>
                    <a:pt x="189" y="70"/>
                  </a:cubicBezTo>
                  <a:close/>
                </a:path>
              </a:pathLst>
            </a:custGeom>
            <a:solidFill>
              <a:srgbClr val="E7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iṣ1ídê"/>
            <p:cNvSpPr/>
            <p:nvPr/>
          </p:nvSpPr>
          <p:spPr bwMode="auto">
            <a:xfrm>
              <a:off x="4374511" y="3590742"/>
              <a:ext cx="742259" cy="363608"/>
            </a:xfrm>
            <a:custGeom>
              <a:avLst/>
              <a:gdLst>
                <a:gd name="T0" fmla="*/ 52 w 142"/>
                <a:gd name="T1" fmla="*/ 70 h 70"/>
                <a:gd name="T2" fmla="*/ 6 w 142"/>
                <a:gd name="T3" fmla="*/ 70 h 70"/>
                <a:gd name="T4" fmla="*/ 0 w 142"/>
                <a:gd name="T5" fmla="*/ 64 h 70"/>
                <a:gd name="T6" fmla="*/ 6 w 142"/>
                <a:gd name="T7" fmla="*/ 58 h 70"/>
                <a:gd name="T8" fmla="*/ 46 w 142"/>
                <a:gd name="T9" fmla="*/ 58 h 70"/>
                <a:gd name="T10" fmla="*/ 58 w 142"/>
                <a:gd name="T11" fmla="*/ 32 h 70"/>
                <a:gd name="T12" fmla="*/ 78 w 142"/>
                <a:gd name="T13" fmla="*/ 26 h 70"/>
                <a:gd name="T14" fmla="*/ 110 w 142"/>
                <a:gd name="T15" fmla="*/ 0 h 70"/>
                <a:gd name="T16" fmla="*/ 142 w 142"/>
                <a:gd name="T17" fmla="*/ 31 h 70"/>
                <a:gd name="T18" fmla="*/ 136 w 142"/>
                <a:gd name="T19" fmla="*/ 37 h 70"/>
                <a:gd name="T20" fmla="*/ 130 w 142"/>
                <a:gd name="T21" fmla="*/ 31 h 70"/>
                <a:gd name="T22" fmla="*/ 110 w 142"/>
                <a:gd name="T23" fmla="*/ 12 h 70"/>
                <a:gd name="T24" fmla="*/ 90 w 142"/>
                <a:gd name="T25" fmla="*/ 32 h 70"/>
                <a:gd name="T26" fmla="*/ 87 w 142"/>
                <a:gd name="T27" fmla="*/ 37 h 70"/>
                <a:gd name="T28" fmla="*/ 82 w 142"/>
                <a:gd name="T29" fmla="*/ 38 h 70"/>
                <a:gd name="T30" fmla="*/ 66 w 142"/>
                <a:gd name="T31" fmla="*/ 41 h 70"/>
                <a:gd name="T32" fmla="*/ 58 w 142"/>
                <a:gd name="T33" fmla="*/ 64 h 70"/>
                <a:gd name="T34" fmla="*/ 52 w 142"/>
                <a:gd name="T3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70">
                  <a:moveTo>
                    <a:pt x="52" y="70"/>
                  </a:moveTo>
                  <a:cubicBezTo>
                    <a:pt x="6" y="70"/>
                    <a:pt x="6" y="70"/>
                    <a:pt x="6" y="70"/>
                  </a:cubicBezTo>
                  <a:cubicBezTo>
                    <a:pt x="3" y="70"/>
                    <a:pt x="0" y="67"/>
                    <a:pt x="0" y="64"/>
                  </a:cubicBezTo>
                  <a:cubicBezTo>
                    <a:pt x="0" y="61"/>
                    <a:pt x="3" y="58"/>
                    <a:pt x="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46"/>
                    <a:pt x="51" y="37"/>
                    <a:pt x="58" y="32"/>
                  </a:cubicBezTo>
                  <a:cubicBezTo>
                    <a:pt x="65" y="26"/>
                    <a:pt x="73" y="25"/>
                    <a:pt x="78" y="26"/>
                  </a:cubicBezTo>
                  <a:cubicBezTo>
                    <a:pt x="81" y="14"/>
                    <a:pt x="90" y="0"/>
                    <a:pt x="110" y="0"/>
                  </a:cubicBezTo>
                  <a:cubicBezTo>
                    <a:pt x="135" y="0"/>
                    <a:pt x="142" y="20"/>
                    <a:pt x="142" y="31"/>
                  </a:cubicBezTo>
                  <a:cubicBezTo>
                    <a:pt x="142" y="34"/>
                    <a:pt x="139" y="37"/>
                    <a:pt x="136" y="37"/>
                  </a:cubicBezTo>
                  <a:cubicBezTo>
                    <a:pt x="132" y="37"/>
                    <a:pt x="130" y="34"/>
                    <a:pt x="130" y="31"/>
                  </a:cubicBezTo>
                  <a:cubicBezTo>
                    <a:pt x="130" y="29"/>
                    <a:pt x="129" y="12"/>
                    <a:pt x="110" y="12"/>
                  </a:cubicBezTo>
                  <a:cubicBezTo>
                    <a:pt x="91" y="12"/>
                    <a:pt x="90" y="32"/>
                    <a:pt x="90" y="32"/>
                  </a:cubicBezTo>
                  <a:cubicBezTo>
                    <a:pt x="89" y="34"/>
                    <a:pt x="89" y="36"/>
                    <a:pt x="87" y="37"/>
                  </a:cubicBezTo>
                  <a:cubicBezTo>
                    <a:pt x="86" y="38"/>
                    <a:pt x="84" y="38"/>
                    <a:pt x="82" y="38"/>
                  </a:cubicBezTo>
                  <a:cubicBezTo>
                    <a:pt x="82" y="38"/>
                    <a:pt x="72" y="36"/>
                    <a:pt x="66" y="41"/>
                  </a:cubicBezTo>
                  <a:cubicBezTo>
                    <a:pt x="61" y="45"/>
                    <a:pt x="58" y="53"/>
                    <a:pt x="58" y="64"/>
                  </a:cubicBezTo>
                  <a:cubicBezTo>
                    <a:pt x="58" y="67"/>
                    <a:pt x="55" y="70"/>
                    <a:pt x="52" y="7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ïṣľiḍe"/>
            <p:cNvSpPr/>
            <p:nvPr/>
          </p:nvSpPr>
          <p:spPr bwMode="auto">
            <a:xfrm>
              <a:off x="4161361" y="3891658"/>
              <a:ext cx="178043" cy="62692"/>
            </a:xfrm>
            <a:custGeom>
              <a:avLst/>
              <a:gdLst>
                <a:gd name="T0" fmla="*/ 28 w 34"/>
                <a:gd name="T1" fmla="*/ 12 h 12"/>
                <a:gd name="T2" fmla="*/ 6 w 34"/>
                <a:gd name="T3" fmla="*/ 12 h 12"/>
                <a:gd name="T4" fmla="*/ 0 w 34"/>
                <a:gd name="T5" fmla="*/ 6 h 12"/>
                <a:gd name="T6" fmla="*/ 6 w 34"/>
                <a:gd name="T7" fmla="*/ 0 h 12"/>
                <a:gd name="T8" fmla="*/ 28 w 34"/>
                <a:gd name="T9" fmla="*/ 0 h 12"/>
                <a:gd name="T10" fmla="*/ 34 w 34"/>
                <a:gd name="T11" fmla="*/ 6 h 12"/>
                <a:gd name="T12" fmla="*/ 28 w 3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">
                  <a:moveTo>
                    <a:pt x="2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10"/>
                    <a:pt x="31" y="12"/>
                    <a:pt x="28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íṧḻïḍe"/>
            <p:cNvSpPr/>
            <p:nvPr/>
          </p:nvSpPr>
          <p:spPr bwMode="auto">
            <a:xfrm>
              <a:off x="4590167" y="2309343"/>
              <a:ext cx="295901" cy="62692"/>
            </a:xfrm>
            <a:custGeom>
              <a:avLst/>
              <a:gdLst>
                <a:gd name="T0" fmla="*/ 51 w 57"/>
                <a:gd name="T1" fmla="*/ 12 h 12"/>
                <a:gd name="T2" fmla="*/ 6 w 57"/>
                <a:gd name="T3" fmla="*/ 12 h 12"/>
                <a:gd name="T4" fmla="*/ 0 w 57"/>
                <a:gd name="T5" fmla="*/ 6 h 12"/>
                <a:gd name="T6" fmla="*/ 6 w 57"/>
                <a:gd name="T7" fmla="*/ 0 h 12"/>
                <a:gd name="T8" fmla="*/ 51 w 57"/>
                <a:gd name="T9" fmla="*/ 0 h 12"/>
                <a:gd name="T10" fmla="*/ 57 w 57"/>
                <a:gd name="T11" fmla="*/ 6 h 12"/>
                <a:gd name="T12" fmla="*/ 51 w 5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2">
                  <a:moveTo>
                    <a:pt x="5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10"/>
                    <a:pt x="55" y="12"/>
                    <a:pt x="51" y="12"/>
                  </a:cubicBezTo>
                  <a:close/>
                </a:path>
              </a:pathLst>
            </a:custGeom>
            <a:solidFill>
              <a:srgbClr val="E7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íṣ1îdê"/>
            <p:cNvSpPr/>
            <p:nvPr/>
          </p:nvSpPr>
          <p:spPr bwMode="auto">
            <a:xfrm>
              <a:off x="4740625" y="2402125"/>
              <a:ext cx="188073" cy="62692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solidFill>
              <a:srgbClr val="E7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şļïďê"/>
            <p:cNvSpPr/>
            <p:nvPr/>
          </p:nvSpPr>
          <p:spPr bwMode="auto">
            <a:xfrm>
              <a:off x="7571741" y="3064140"/>
              <a:ext cx="458898" cy="62692"/>
            </a:xfrm>
            <a:custGeom>
              <a:avLst/>
              <a:gdLst>
                <a:gd name="T0" fmla="*/ 82 w 88"/>
                <a:gd name="T1" fmla="*/ 12 h 12"/>
                <a:gd name="T2" fmla="*/ 6 w 88"/>
                <a:gd name="T3" fmla="*/ 12 h 12"/>
                <a:gd name="T4" fmla="*/ 0 w 88"/>
                <a:gd name="T5" fmla="*/ 6 h 12"/>
                <a:gd name="T6" fmla="*/ 6 w 88"/>
                <a:gd name="T7" fmla="*/ 0 h 12"/>
                <a:gd name="T8" fmla="*/ 82 w 88"/>
                <a:gd name="T9" fmla="*/ 0 h 12"/>
                <a:gd name="T10" fmla="*/ 88 w 88"/>
                <a:gd name="T11" fmla="*/ 6 h 12"/>
                <a:gd name="T12" fmla="*/ 82 w 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">
                  <a:moveTo>
                    <a:pt x="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5" y="0"/>
                    <a:pt x="88" y="2"/>
                    <a:pt x="88" y="6"/>
                  </a:cubicBezTo>
                  <a:cubicBezTo>
                    <a:pt x="88" y="9"/>
                    <a:pt x="85" y="12"/>
                    <a:pt x="82" y="12"/>
                  </a:cubicBezTo>
                  <a:close/>
                </a:path>
              </a:pathLst>
            </a:custGeom>
            <a:solidFill>
              <a:srgbClr val="E7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iṡlïde"/>
            <p:cNvSpPr/>
            <p:nvPr/>
          </p:nvSpPr>
          <p:spPr bwMode="auto">
            <a:xfrm>
              <a:off x="7423792" y="2976373"/>
              <a:ext cx="278348" cy="62692"/>
            </a:xfrm>
            <a:custGeom>
              <a:avLst/>
              <a:gdLst>
                <a:gd name="T0" fmla="*/ 47 w 53"/>
                <a:gd name="T1" fmla="*/ 12 h 12"/>
                <a:gd name="T2" fmla="*/ 6 w 53"/>
                <a:gd name="T3" fmla="*/ 12 h 12"/>
                <a:gd name="T4" fmla="*/ 0 w 53"/>
                <a:gd name="T5" fmla="*/ 6 h 12"/>
                <a:gd name="T6" fmla="*/ 6 w 53"/>
                <a:gd name="T7" fmla="*/ 0 h 12"/>
                <a:gd name="T8" fmla="*/ 47 w 53"/>
                <a:gd name="T9" fmla="*/ 0 h 12"/>
                <a:gd name="T10" fmla="*/ 53 w 53"/>
                <a:gd name="T11" fmla="*/ 6 h 12"/>
                <a:gd name="T12" fmla="*/ 47 w 5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2">
                  <a:moveTo>
                    <a:pt x="47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3" y="3"/>
                    <a:pt x="53" y="6"/>
                  </a:cubicBezTo>
                  <a:cubicBezTo>
                    <a:pt x="53" y="9"/>
                    <a:pt x="50" y="12"/>
                    <a:pt x="47" y="12"/>
                  </a:cubicBezTo>
                  <a:close/>
                </a:path>
              </a:pathLst>
            </a:custGeom>
            <a:solidFill>
              <a:srgbClr val="E7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085" y="1736090"/>
            <a:ext cx="9110345" cy="4866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1"/>
          <p:cNvSpPr/>
          <p:nvPr/>
        </p:nvSpPr>
        <p:spPr>
          <a:xfrm>
            <a:off x="0" y="259028"/>
            <a:ext cx="4216893" cy="1248139"/>
          </a:xfrm>
          <a:prstGeom prst="homePlate">
            <a:avLst/>
          </a:prstGeom>
          <a:solidFill>
            <a:srgbClr val="8A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33515" y="590713"/>
            <a:ext cx="1814830" cy="582295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概率模型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grpSp>
        <p:nvGrpSpPr>
          <p:cNvPr id="9" name="组合 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0249318" y="405836"/>
            <a:ext cx="1588935" cy="1877271"/>
            <a:chOff x="4161361" y="1143293"/>
            <a:chExt cx="3869278" cy="4571415"/>
          </a:xfrm>
        </p:grpSpPr>
        <p:sp>
          <p:nvSpPr>
            <p:cNvPr id="11" name="ïś1iďè"/>
            <p:cNvSpPr/>
            <p:nvPr/>
          </p:nvSpPr>
          <p:spPr bwMode="auto">
            <a:xfrm>
              <a:off x="4855976" y="3189521"/>
              <a:ext cx="2866225" cy="2151549"/>
            </a:xfrm>
            <a:custGeom>
              <a:avLst/>
              <a:gdLst>
                <a:gd name="T0" fmla="*/ 1033 w 1143"/>
                <a:gd name="T1" fmla="*/ 197 h 858"/>
                <a:gd name="T2" fmla="*/ 1033 w 1143"/>
                <a:gd name="T3" fmla="*/ 712 h 858"/>
                <a:gd name="T4" fmla="*/ 997 w 1143"/>
                <a:gd name="T5" fmla="*/ 712 h 858"/>
                <a:gd name="T6" fmla="*/ 997 w 1143"/>
                <a:gd name="T7" fmla="*/ 374 h 858"/>
                <a:gd name="T8" fmla="*/ 887 w 1143"/>
                <a:gd name="T9" fmla="*/ 374 h 858"/>
                <a:gd name="T10" fmla="*/ 887 w 1143"/>
                <a:gd name="T11" fmla="*/ 712 h 858"/>
                <a:gd name="T12" fmla="*/ 866 w 1143"/>
                <a:gd name="T13" fmla="*/ 712 h 858"/>
                <a:gd name="T14" fmla="*/ 866 w 1143"/>
                <a:gd name="T15" fmla="*/ 459 h 858"/>
                <a:gd name="T16" fmla="*/ 756 w 1143"/>
                <a:gd name="T17" fmla="*/ 459 h 858"/>
                <a:gd name="T18" fmla="*/ 756 w 1143"/>
                <a:gd name="T19" fmla="*/ 712 h 858"/>
                <a:gd name="T20" fmla="*/ 731 w 1143"/>
                <a:gd name="T21" fmla="*/ 712 h 858"/>
                <a:gd name="T22" fmla="*/ 731 w 1143"/>
                <a:gd name="T23" fmla="*/ 191 h 858"/>
                <a:gd name="T24" fmla="*/ 620 w 1143"/>
                <a:gd name="T25" fmla="*/ 191 h 858"/>
                <a:gd name="T26" fmla="*/ 620 w 1143"/>
                <a:gd name="T27" fmla="*/ 712 h 858"/>
                <a:gd name="T28" fmla="*/ 589 w 1143"/>
                <a:gd name="T29" fmla="*/ 712 h 858"/>
                <a:gd name="T30" fmla="*/ 589 w 1143"/>
                <a:gd name="T31" fmla="*/ 77 h 858"/>
                <a:gd name="T32" fmla="*/ 479 w 1143"/>
                <a:gd name="T33" fmla="*/ 77 h 858"/>
                <a:gd name="T34" fmla="*/ 479 w 1143"/>
                <a:gd name="T35" fmla="*/ 712 h 858"/>
                <a:gd name="T36" fmla="*/ 450 w 1143"/>
                <a:gd name="T37" fmla="*/ 712 h 858"/>
                <a:gd name="T38" fmla="*/ 450 w 1143"/>
                <a:gd name="T39" fmla="*/ 511 h 858"/>
                <a:gd name="T40" fmla="*/ 339 w 1143"/>
                <a:gd name="T41" fmla="*/ 511 h 858"/>
                <a:gd name="T42" fmla="*/ 339 w 1143"/>
                <a:gd name="T43" fmla="*/ 712 h 858"/>
                <a:gd name="T44" fmla="*/ 312 w 1143"/>
                <a:gd name="T45" fmla="*/ 712 h 858"/>
                <a:gd name="T46" fmla="*/ 312 w 1143"/>
                <a:gd name="T47" fmla="*/ 359 h 858"/>
                <a:gd name="T48" fmla="*/ 202 w 1143"/>
                <a:gd name="T49" fmla="*/ 359 h 858"/>
                <a:gd name="T50" fmla="*/ 202 w 1143"/>
                <a:gd name="T51" fmla="*/ 712 h 858"/>
                <a:gd name="T52" fmla="*/ 164 w 1143"/>
                <a:gd name="T53" fmla="*/ 712 h 858"/>
                <a:gd name="T54" fmla="*/ 164 w 1143"/>
                <a:gd name="T55" fmla="*/ 0 h 858"/>
                <a:gd name="T56" fmla="*/ 0 w 1143"/>
                <a:gd name="T57" fmla="*/ 0 h 858"/>
                <a:gd name="T58" fmla="*/ 0 w 1143"/>
                <a:gd name="T59" fmla="*/ 858 h 858"/>
                <a:gd name="T60" fmla="*/ 33 w 1143"/>
                <a:gd name="T61" fmla="*/ 858 h 858"/>
                <a:gd name="T62" fmla="*/ 164 w 1143"/>
                <a:gd name="T63" fmla="*/ 858 h 858"/>
                <a:gd name="T64" fmla="*/ 202 w 1143"/>
                <a:gd name="T65" fmla="*/ 858 h 858"/>
                <a:gd name="T66" fmla="*/ 312 w 1143"/>
                <a:gd name="T67" fmla="*/ 858 h 858"/>
                <a:gd name="T68" fmla="*/ 339 w 1143"/>
                <a:gd name="T69" fmla="*/ 858 h 858"/>
                <a:gd name="T70" fmla="*/ 450 w 1143"/>
                <a:gd name="T71" fmla="*/ 858 h 858"/>
                <a:gd name="T72" fmla="*/ 479 w 1143"/>
                <a:gd name="T73" fmla="*/ 858 h 858"/>
                <a:gd name="T74" fmla="*/ 589 w 1143"/>
                <a:gd name="T75" fmla="*/ 858 h 858"/>
                <a:gd name="T76" fmla="*/ 620 w 1143"/>
                <a:gd name="T77" fmla="*/ 858 h 858"/>
                <a:gd name="T78" fmla="*/ 731 w 1143"/>
                <a:gd name="T79" fmla="*/ 858 h 858"/>
                <a:gd name="T80" fmla="*/ 756 w 1143"/>
                <a:gd name="T81" fmla="*/ 858 h 858"/>
                <a:gd name="T82" fmla="*/ 866 w 1143"/>
                <a:gd name="T83" fmla="*/ 858 h 858"/>
                <a:gd name="T84" fmla="*/ 887 w 1143"/>
                <a:gd name="T85" fmla="*/ 858 h 858"/>
                <a:gd name="T86" fmla="*/ 997 w 1143"/>
                <a:gd name="T87" fmla="*/ 858 h 858"/>
                <a:gd name="T88" fmla="*/ 1033 w 1143"/>
                <a:gd name="T89" fmla="*/ 858 h 858"/>
                <a:gd name="T90" fmla="*/ 1101 w 1143"/>
                <a:gd name="T91" fmla="*/ 858 h 858"/>
                <a:gd name="T92" fmla="*/ 1143 w 1143"/>
                <a:gd name="T93" fmla="*/ 858 h 858"/>
                <a:gd name="T94" fmla="*/ 1143 w 1143"/>
                <a:gd name="T95" fmla="*/ 197 h 858"/>
                <a:gd name="T96" fmla="*/ 1033 w 1143"/>
                <a:gd name="T97" fmla="*/ 197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43" h="858">
                  <a:moveTo>
                    <a:pt x="1033" y="197"/>
                  </a:moveTo>
                  <a:lnTo>
                    <a:pt x="1033" y="712"/>
                  </a:lnTo>
                  <a:lnTo>
                    <a:pt x="997" y="712"/>
                  </a:lnTo>
                  <a:lnTo>
                    <a:pt x="997" y="374"/>
                  </a:lnTo>
                  <a:lnTo>
                    <a:pt x="887" y="374"/>
                  </a:lnTo>
                  <a:lnTo>
                    <a:pt x="887" y="712"/>
                  </a:lnTo>
                  <a:lnTo>
                    <a:pt x="866" y="712"/>
                  </a:lnTo>
                  <a:lnTo>
                    <a:pt x="866" y="459"/>
                  </a:lnTo>
                  <a:lnTo>
                    <a:pt x="756" y="459"/>
                  </a:lnTo>
                  <a:lnTo>
                    <a:pt x="756" y="712"/>
                  </a:lnTo>
                  <a:lnTo>
                    <a:pt x="731" y="712"/>
                  </a:lnTo>
                  <a:lnTo>
                    <a:pt x="731" y="191"/>
                  </a:lnTo>
                  <a:lnTo>
                    <a:pt x="620" y="191"/>
                  </a:lnTo>
                  <a:lnTo>
                    <a:pt x="620" y="712"/>
                  </a:lnTo>
                  <a:lnTo>
                    <a:pt x="589" y="712"/>
                  </a:lnTo>
                  <a:lnTo>
                    <a:pt x="589" y="77"/>
                  </a:lnTo>
                  <a:lnTo>
                    <a:pt x="479" y="77"/>
                  </a:lnTo>
                  <a:lnTo>
                    <a:pt x="479" y="712"/>
                  </a:lnTo>
                  <a:lnTo>
                    <a:pt x="450" y="712"/>
                  </a:lnTo>
                  <a:lnTo>
                    <a:pt x="450" y="511"/>
                  </a:lnTo>
                  <a:lnTo>
                    <a:pt x="339" y="511"/>
                  </a:lnTo>
                  <a:lnTo>
                    <a:pt x="339" y="712"/>
                  </a:lnTo>
                  <a:lnTo>
                    <a:pt x="312" y="712"/>
                  </a:lnTo>
                  <a:lnTo>
                    <a:pt x="312" y="359"/>
                  </a:lnTo>
                  <a:lnTo>
                    <a:pt x="202" y="359"/>
                  </a:lnTo>
                  <a:lnTo>
                    <a:pt x="202" y="712"/>
                  </a:lnTo>
                  <a:lnTo>
                    <a:pt x="164" y="712"/>
                  </a:lnTo>
                  <a:lnTo>
                    <a:pt x="164" y="0"/>
                  </a:lnTo>
                  <a:lnTo>
                    <a:pt x="0" y="0"/>
                  </a:lnTo>
                  <a:lnTo>
                    <a:pt x="0" y="858"/>
                  </a:lnTo>
                  <a:lnTo>
                    <a:pt x="33" y="858"/>
                  </a:lnTo>
                  <a:lnTo>
                    <a:pt x="164" y="858"/>
                  </a:lnTo>
                  <a:lnTo>
                    <a:pt x="202" y="858"/>
                  </a:lnTo>
                  <a:lnTo>
                    <a:pt x="312" y="858"/>
                  </a:lnTo>
                  <a:lnTo>
                    <a:pt x="339" y="858"/>
                  </a:lnTo>
                  <a:lnTo>
                    <a:pt x="450" y="858"/>
                  </a:lnTo>
                  <a:lnTo>
                    <a:pt x="479" y="858"/>
                  </a:lnTo>
                  <a:lnTo>
                    <a:pt x="589" y="858"/>
                  </a:lnTo>
                  <a:lnTo>
                    <a:pt x="620" y="858"/>
                  </a:lnTo>
                  <a:lnTo>
                    <a:pt x="731" y="858"/>
                  </a:lnTo>
                  <a:lnTo>
                    <a:pt x="756" y="858"/>
                  </a:lnTo>
                  <a:lnTo>
                    <a:pt x="866" y="858"/>
                  </a:lnTo>
                  <a:lnTo>
                    <a:pt x="887" y="858"/>
                  </a:lnTo>
                  <a:lnTo>
                    <a:pt x="997" y="858"/>
                  </a:lnTo>
                  <a:lnTo>
                    <a:pt x="1033" y="858"/>
                  </a:lnTo>
                  <a:lnTo>
                    <a:pt x="1101" y="858"/>
                  </a:lnTo>
                  <a:lnTo>
                    <a:pt x="1143" y="858"/>
                  </a:lnTo>
                  <a:lnTo>
                    <a:pt x="1143" y="197"/>
                  </a:lnTo>
                  <a:lnTo>
                    <a:pt x="1033" y="197"/>
                  </a:lnTo>
                  <a:close/>
                </a:path>
              </a:pathLst>
            </a:custGeom>
            <a:solidFill>
              <a:srgbClr val="E7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îṧlîḑe"/>
            <p:cNvSpPr/>
            <p:nvPr/>
          </p:nvSpPr>
          <p:spPr bwMode="auto">
            <a:xfrm>
              <a:off x="6167467" y="2008427"/>
              <a:ext cx="295901" cy="494004"/>
            </a:xfrm>
            <a:custGeom>
              <a:avLst/>
              <a:gdLst>
                <a:gd name="T0" fmla="*/ 0 w 57"/>
                <a:gd name="T1" fmla="*/ 26 h 95"/>
                <a:gd name="T2" fmla="*/ 0 w 57"/>
                <a:gd name="T3" fmla="*/ 76 h 95"/>
                <a:gd name="T4" fmla="*/ 28 w 57"/>
                <a:gd name="T5" fmla="*/ 95 h 95"/>
                <a:gd name="T6" fmla="*/ 57 w 57"/>
                <a:gd name="T7" fmla="*/ 80 h 95"/>
                <a:gd name="T8" fmla="*/ 57 w 57"/>
                <a:gd name="T9" fmla="*/ 24 h 95"/>
                <a:gd name="T10" fmla="*/ 0 w 57"/>
                <a:gd name="T11" fmla="*/ 2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5">
                  <a:moveTo>
                    <a:pt x="0" y="26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31" y="0"/>
                    <a:pt x="0" y="26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ïşļïḋê"/>
            <p:cNvSpPr/>
            <p:nvPr/>
          </p:nvSpPr>
          <p:spPr bwMode="auto">
            <a:xfrm>
              <a:off x="6134869" y="1998397"/>
              <a:ext cx="361099" cy="534127"/>
            </a:xfrm>
            <a:custGeom>
              <a:avLst/>
              <a:gdLst>
                <a:gd name="T0" fmla="*/ 34 w 69"/>
                <a:gd name="T1" fmla="*/ 103 h 103"/>
                <a:gd name="T2" fmla="*/ 31 w 69"/>
                <a:gd name="T3" fmla="*/ 102 h 103"/>
                <a:gd name="T4" fmla="*/ 3 w 69"/>
                <a:gd name="T5" fmla="*/ 83 h 103"/>
                <a:gd name="T6" fmla="*/ 0 w 69"/>
                <a:gd name="T7" fmla="*/ 78 h 103"/>
                <a:gd name="T8" fmla="*/ 0 w 69"/>
                <a:gd name="T9" fmla="*/ 28 h 103"/>
                <a:gd name="T10" fmla="*/ 2 w 69"/>
                <a:gd name="T11" fmla="*/ 23 h 103"/>
                <a:gd name="T12" fmla="*/ 67 w 69"/>
                <a:gd name="T13" fmla="*/ 22 h 103"/>
                <a:gd name="T14" fmla="*/ 69 w 69"/>
                <a:gd name="T15" fmla="*/ 26 h 103"/>
                <a:gd name="T16" fmla="*/ 69 w 69"/>
                <a:gd name="T17" fmla="*/ 82 h 103"/>
                <a:gd name="T18" fmla="*/ 66 w 69"/>
                <a:gd name="T19" fmla="*/ 87 h 103"/>
                <a:gd name="T20" fmla="*/ 37 w 69"/>
                <a:gd name="T21" fmla="*/ 102 h 103"/>
                <a:gd name="T22" fmla="*/ 34 w 69"/>
                <a:gd name="T23" fmla="*/ 103 h 103"/>
                <a:gd name="T24" fmla="*/ 12 w 69"/>
                <a:gd name="T25" fmla="*/ 75 h 103"/>
                <a:gd name="T26" fmla="*/ 34 w 69"/>
                <a:gd name="T27" fmla="*/ 90 h 103"/>
                <a:gd name="T28" fmla="*/ 57 w 69"/>
                <a:gd name="T29" fmla="*/ 78 h 103"/>
                <a:gd name="T30" fmla="*/ 57 w 69"/>
                <a:gd name="T31" fmla="*/ 29 h 103"/>
                <a:gd name="T32" fmla="*/ 12 w 69"/>
                <a:gd name="T33" fmla="*/ 31 h 103"/>
                <a:gd name="T34" fmla="*/ 12 w 69"/>
                <a:gd name="T35" fmla="*/ 7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103">
                  <a:moveTo>
                    <a:pt x="34" y="103"/>
                  </a:moveTo>
                  <a:cubicBezTo>
                    <a:pt x="33" y="103"/>
                    <a:pt x="32" y="103"/>
                    <a:pt x="31" y="102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1" y="82"/>
                    <a:pt x="0" y="80"/>
                    <a:pt x="0" y="7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6"/>
                    <a:pt x="1" y="25"/>
                    <a:pt x="2" y="23"/>
                  </a:cubicBezTo>
                  <a:cubicBezTo>
                    <a:pt x="30" y="0"/>
                    <a:pt x="57" y="12"/>
                    <a:pt x="67" y="22"/>
                  </a:cubicBezTo>
                  <a:cubicBezTo>
                    <a:pt x="68" y="23"/>
                    <a:pt x="69" y="24"/>
                    <a:pt x="69" y="26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4"/>
                    <a:pt x="68" y="86"/>
                    <a:pt x="66" y="87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6" y="103"/>
                    <a:pt x="35" y="103"/>
                    <a:pt x="34" y="103"/>
                  </a:cubicBezTo>
                  <a:close/>
                  <a:moveTo>
                    <a:pt x="12" y="75"/>
                  </a:moveTo>
                  <a:cubicBezTo>
                    <a:pt x="34" y="90"/>
                    <a:pt x="34" y="90"/>
                    <a:pt x="34" y="9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1" y="25"/>
                    <a:pt x="33" y="15"/>
                    <a:pt x="12" y="31"/>
                  </a:cubicBezTo>
                  <a:lnTo>
                    <a:pt x="12" y="7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ŝ1íḋè"/>
            <p:cNvSpPr/>
            <p:nvPr/>
          </p:nvSpPr>
          <p:spPr bwMode="auto">
            <a:xfrm>
              <a:off x="6265266" y="1805308"/>
              <a:ext cx="62692" cy="223180"/>
            </a:xfrm>
            <a:custGeom>
              <a:avLst/>
              <a:gdLst>
                <a:gd name="T0" fmla="*/ 6 w 12"/>
                <a:gd name="T1" fmla="*/ 43 h 43"/>
                <a:gd name="T2" fmla="*/ 0 w 12"/>
                <a:gd name="T3" fmla="*/ 37 h 43"/>
                <a:gd name="T4" fmla="*/ 0 w 12"/>
                <a:gd name="T5" fmla="*/ 6 h 43"/>
                <a:gd name="T6" fmla="*/ 6 w 12"/>
                <a:gd name="T7" fmla="*/ 0 h 43"/>
                <a:gd name="T8" fmla="*/ 12 w 12"/>
                <a:gd name="T9" fmla="*/ 6 h 43"/>
                <a:gd name="T10" fmla="*/ 12 w 12"/>
                <a:gd name="T11" fmla="*/ 37 h 43"/>
                <a:gd name="T12" fmla="*/ 6 w 1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3">
                  <a:moveTo>
                    <a:pt x="6" y="43"/>
                  </a:moveTo>
                  <a:cubicBezTo>
                    <a:pt x="3" y="43"/>
                    <a:pt x="0" y="40"/>
                    <a:pt x="0" y="3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0"/>
                    <a:pt x="9" y="43"/>
                    <a:pt x="6" y="4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ṧľîḍe"/>
            <p:cNvSpPr/>
            <p:nvPr/>
          </p:nvSpPr>
          <p:spPr bwMode="auto">
            <a:xfrm>
              <a:off x="6500983" y="2038519"/>
              <a:ext cx="155473" cy="87768"/>
            </a:xfrm>
            <a:custGeom>
              <a:avLst/>
              <a:gdLst>
                <a:gd name="T0" fmla="*/ 7 w 30"/>
                <a:gd name="T1" fmla="*/ 17 h 17"/>
                <a:gd name="T2" fmla="*/ 1 w 30"/>
                <a:gd name="T3" fmla="*/ 13 h 17"/>
                <a:gd name="T4" fmla="*/ 5 w 30"/>
                <a:gd name="T5" fmla="*/ 5 h 17"/>
                <a:gd name="T6" fmla="*/ 22 w 30"/>
                <a:gd name="T7" fmla="*/ 1 h 17"/>
                <a:gd name="T8" fmla="*/ 29 w 30"/>
                <a:gd name="T9" fmla="*/ 5 h 17"/>
                <a:gd name="T10" fmla="*/ 25 w 30"/>
                <a:gd name="T11" fmla="*/ 12 h 17"/>
                <a:gd name="T12" fmla="*/ 8 w 30"/>
                <a:gd name="T13" fmla="*/ 17 h 17"/>
                <a:gd name="T14" fmla="*/ 7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7" y="17"/>
                  </a:moveTo>
                  <a:cubicBezTo>
                    <a:pt x="4" y="17"/>
                    <a:pt x="2" y="15"/>
                    <a:pt x="1" y="13"/>
                  </a:cubicBezTo>
                  <a:cubicBezTo>
                    <a:pt x="0" y="9"/>
                    <a:pt x="2" y="6"/>
                    <a:pt x="5" y="5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5" y="0"/>
                    <a:pt x="28" y="2"/>
                    <a:pt x="29" y="5"/>
                  </a:cubicBezTo>
                  <a:cubicBezTo>
                    <a:pt x="30" y="8"/>
                    <a:pt x="28" y="11"/>
                    <a:pt x="25" y="1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7" y="17"/>
                    <a:pt x="7" y="1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îšḷïde"/>
            <p:cNvSpPr/>
            <p:nvPr/>
          </p:nvSpPr>
          <p:spPr bwMode="auto">
            <a:xfrm>
              <a:off x="6337986" y="1862984"/>
              <a:ext cx="110336" cy="170519"/>
            </a:xfrm>
            <a:custGeom>
              <a:avLst/>
              <a:gdLst>
                <a:gd name="T0" fmla="*/ 7 w 21"/>
                <a:gd name="T1" fmla="*/ 33 h 33"/>
                <a:gd name="T2" fmla="*/ 5 w 21"/>
                <a:gd name="T3" fmla="*/ 33 h 33"/>
                <a:gd name="T4" fmla="*/ 1 w 21"/>
                <a:gd name="T5" fmla="*/ 25 h 33"/>
                <a:gd name="T6" fmla="*/ 8 w 21"/>
                <a:gd name="T7" fmla="*/ 5 h 33"/>
                <a:gd name="T8" fmla="*/ 16 w 21"/>
                <a:gd name="T9" fmla="*/ 1 h 33"/>
                <a:gd name="T10" fmla="*/ 20 w 21"/>
                <a:gd name="T11" fmla="*/ 9 h 33"/>
                <a:gd name="T12" fmla="*/ 13 w 21"/>
                <a:gd name="T13" fmla="*/ 29 h 33"/>
                <a:gd name="T14" fmla="*/ 7 w 2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33">
                  <a:moveTo>
                    <a:pt x="7" y="33"/>
                  </a:moveTo>
                  <a:cubicBezTo>
                    <a:pt x="6" y="33"/>
                    <a:pt x="6" y="33"/>
                    <a:pt x="5" y="33"/>
                  </a:cubicBezTo>
                  <a:cubicBezTo>
                    <a:pt x="2" y="32"/>
                    <a:pt x="0" y="28"/>
                    <a:pt x="1" y="2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2"/>
                    <a:pt x="13" y="0"/>
                    <a:pt x="16" y="1"/>
                  </a:cubicBezTo>
                  <a:cubicBezTo>
                    <a:pt x="19" y="2"/>
                    <a:pt x="21" y="6"/>
                    <a:pt x="20" y="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31"/>
                    <a:pt x="10" y="33"/>
                    <a:pt x="7" y="3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íş1idè"/>
            <p:cNvSpPr/>
            <p:nvPr/>
          </p:nvSpPr>
          <p:spPr bwMode="auto">
            <a:xfrm>
              <a:off x="6423246" y="1930690"/>
              <a:ext cx="135412" cy="140427"/>
            </a:xfrm>
            <a:custGeom>
              <a:avLst/>
              <a:gdLst>
                <a:gd name="T0" fmla="*/ 7 w 26"/>
                <a:gd name="T1" fmla="*/ 27 h 27"/>
                <a:gd name="T2" fmla="*/ 3 w 26"/>
                <a:gd name="T3" fmla="*/ 26 h 27"/>
                <a:gd name="T4" fmla="*/ 2 w 26"/>
                <a:gd name="T5" fmla="*/ 17 h 27"/>
                <a:gd name="T6" fmla="*/ 14 w 26"/>
                <a:gd name="T7" fmla="*/ 3 h 27"/>
                <a:gd name="T8" fmla="*/ 23 w 26"/>
                <a:gd name="T9" fmla="*/ 2 h 27"/>
                <a:gd name="T10" fmla="*/ 24 w 26"/>
                <a:gd name="T11" fmla="*/ 11 h 27"/>
                <a:gd name="T12" fmla="*/ 12 w 26"/>
                <a:gd name="T13" fmla="*/ 25 h 27"/>
                <a:gd name="T14" fmla="*/ 7 w 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7">
                  <a:moveTo>
                    <a:pt x="7" y="27"/>
                  </a:moveTo>
                  <a:cubicBezTo>
                    <a:pt x="6" y="27"/>
                    <a:pt x="4" y="27"/>
                    <a:pt x="3" y="26"/>
                  </a:cubicBezTo>
                  <a:cubicBezTo>
                    <a:pt x="1" y="23"/>
                    <a:pt x="0" y="20"/>
                    <a:pt x="2" y="1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7" y="1"/>
                    <a:pt x="20" y="0"/>
                    <a:pt x="23" y="2"/>
                  </a:cubicBezTo>
                  <a:cubicBezTo>
                    <a:pt x="25" y="5"/>
                    <a:pt x="26" y="8"/>
                    <a:pt x="24" y="1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0" y="26"/>
                    <a:pt x="9" y="27"/>
                    <a:pt x="7" y="2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ṣlïdè"/>
            <p:cNvSpPr/>
            <p:nvPr/>
          </p:nvSpPr>
          <p:spPr bwMode="auto">
            <a:xfrm>
              <a:off x="5961841" y="2048549"/>
              <a:ext cx="157982" cy="90275"/>
            </a:xfrm>
            <a:custGeom>
              <a:avLst/>
              <a:gdLst>
                <a:gd name="T0" fmla="*/ 24 w 30"/>
                <a:gd name="T1" fmla="*/ 17 h 17"/>
                <a:gd name="T2" fmla="*/ 22 w 30"/>
                <a:gd name="T3" fmla="*/ 17 h 17"/>
                <a:gd name="T4" fmla="*/ 5 w 30"/>
                <a:gd name="T5" fmla="*/ 12 h 17"/>
                <a:gd name="T6" fmla="*/ 1 w 30"/>
                <a:gd name="T7" fmla="*/ 5 h 17"/>
                <a:gd name="T8" fmla="*/ 9 w 30"/>
                <a:gd name="T9" fmla="*/ 1 h 17"/>
                <a:gd name="T10" fmla="*/ 25 w 30"/>
                <a:gd name="T11" fmla="*/ 6 h 17"/>
                <a:gd name="T12" fmla="*/ 30 w 30"/>
                <a:gd name="T13" fmla="*/ 13 h 17"/>
                <a:gd name="T14" fmla="*/ 24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4" y="17"/>
                  </a:moveTo>
                  <a:cubicBezTo>
                    <a:pt x="23" y="17"/>
                    <a:pt x="23" y="17"/>
                    <a:pt x="22" y="17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5" y="0"/>
                    <a:pt x="9" y="1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9" y="6"/>
                    <a:pt x="30" y="10"/>
                    <a:pt x="30" y="13"/>
                  </a:cubicBezTo>
                  <a:cubicBezTo>
                    <a:pt x="29" y="16"/>
                    <a:pt x="26" y="17"/>
                    <a:pt x="24" y="1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ïşľîḋè"/>
            <p:cNvSpPr/>
            <p:nvPr/>
          </p:nvSpPr>
          <p:spPr bwMode="auto">
            <a:xfrm>
              <a:off x="6144899" y="1868000"/>
              <a:ext cx="110336" cy="170519"/>
            </a:xfrm>
            <a:custGeom>
              <a:avLst/>
              <a:gdLst>
                <a:gd name="T0" fmla="*/ 14 w 21"/>
                <a:gd name="T1" fmla="*/ 33 h 33"/>
                <a:gd name="T2" fmla="*/ 8 w 21"/>
                <a:gd name="T3" fmla="*/ 29 h 33"/>
                <a:gd name="T4" fmla="*/ 1 w 21"/>
                <a:gd name="T5" fmla="*/ 9 h 33"/>
                <a:gd name="T6" fmla="*/ 5 w 21"/>
                <a:gd name="T7" fmla="*/ 1 h 33"/>
                <a:gd name="T8" fmla="*/ 13 w 21"/>
                <a:gd name="T9" fmla="*/ 5 h 33"/>
                <a:gd name="T10" fmla="*/ 20 w 21"/>
                <a:gd name="T11" fmla="*/ 25 h 33"/>
                <a:gd name="T12" fmla="*/ 16 w 21"/>
                <a:gd name="T13" fmla="*/ 33 h 33"/>
                <a:gd name="T14" fmla="*/ 14 w 2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33">
                  <a:moveTo>
                    <a:pt x="14" y="33"/>
                  </a:moveTo>
                  <a:cubicBezTo>
                    <a:pt x="11" y="33"/>
                    <a:pt x="9" y="32"/>
                    <a:pt x="8" y="2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1" y="2"/>
                    <a:pt x="13" y="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8"/>
                    <a:pt x="19" y="32"/>
                    <a:pt x="16" y="33"/>
                  </a:cubicBezTo>
                  <a:cubicBezTo>
                    <a:pt x="15" y="33"/>
                    <a:pt x="15" y="33"/>
                    <a:pt x="14" y="3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ṥ1îḑe"/>
            <p:cNvSpPr/>
            <p:nvPr/>
          </p:nvSpPr>
          <p:spPr bwMode="auto">
            <a:xfrm>
              <a:off x="6047101" y="1945735"/>
              <a:ext cx="130397" cy="140427"/>
            </a:xfrm>
            <a:custGeom>
              <a:avLst/>
              <a:gdLst>
                <a:gd name="T0" fmla="*/ 18 w 25"/>
                <a:gd name="T1" fmla="*/ 27 h 27"/>
                <a:gd name="T2" fmla="*/ 14 w 25"/>
                <a:gd name="T3" fmla="*/ 24 h 27"/>
                <a:gd name="T4" fmla="*/ 2 w 25"/>
                <a:gd name="T5" fmla="*/ 10 h 27"/>
                <a:gd name="T6" fmla="*/ 2 w 25"/>
                <a:gd name="T7" fmla="*/ 2 h 27"/>
                <a:gd name="T8" fmla="*/ 11 w 25"/>
                <a:gd name="T9" fmla="*/ 3 h 27"/>
                <a:gd name="T10" fmla="*/ 23 w 25"/>
                <a:gd name="T11" fmla="*/ 17 h 27"/>
                <a:gd name="T12" fmla="*/ 22 w 25"/>
                <a:gd name="T13" fmla="*/ 25 h 27"/>
                <a:gd name="T14" fmla="*/ 18 w 25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7">
                  <a:moveTo>
                    <a:pt x="18" y="27"/>
                  </a:moveTo>
                  <a:cubicBezTo>
                    <a:pt x="17" y="27"/>
                    <a:pt x="15" y="26"/>
                    <a:pt x="14" y="2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5" y="19"/>
                    <a:pt x="25" y="23"/>
                    <a:pt x="22" y="25"/>
                  </a:cubicBezTo>
                  <a:cubicBezTo>
                    <a:pt x="21" y="26"/>
                    <a:pt x="20" y="27"/>
                    <a:pt x="18" y="2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ïšlidé"/>
            <p:cNvSpPr/>
            <p:nvPr/>
          </p:nvSpPr>
          <p:spPr bwMode="auto">
            <a:xfrm>
              <a:off x="5743678" y="1679926"/>
              <a:ext cx="1221218" cy="2956500"/>
            </a:xfrm>
            <a:custGeom>
              <a:avLst/>
              <a:gdLst>
                <a:gd name="T0" fmla="*/ 74 w 234"/>
                <a:gd name="T1" fmla="*/ 169 h 568"/>
                <a:gd name="T2" fmla="*/ 151 w 234"/>
                <a:gd name="T3" fmla="*/ 169 h 568"/>
                <a:gd name="T4" fmla="*/ 174 w 234"/>
                <a:gd name="T5" fmla="*/ 203 h 568"/>
                <a:gd name="T6" fmla="*/ 199 w 234"/>
                <a:gd name="T7" fmla="*/ 176 h 568"/>
                <a:gd name="T8" fmla="*/ 234 w 234"/>
                <a:gd name="T9" fmla="*/ 220 h 568"/>
                <a:gd name="T10" fmla="*/ 218 w 234"/>
                <a:gd name="T11" fmla="*/ 236 h 568"/>
                <a:gd name="T12" fmla="*/ 218 w 234"/>
                <a:gd name="T13" fmla="*/ 266 h 568"/>
                <a:gd name="T14" fmla="*/ 177 w 234"/>
                <a:gd name="T15" fmla="*/ 264 h 568"/>
                <a:gd name="T16" fmla="*/ 177 w 234"/>
                <a:gd name="T17" fmla="*/ 568 h 568"/>
                <a:gd name="T18" fmla="*/ 44 w 234"/>
                <a:gd name="T19" fmla="*/ 568 h 568"/>
                <a:gd name="T20" fmla="*/ 44 w 234"/>
                <a:gd name="T21" fmla="*/ 230 h 568"/>
                <a:gd name="T22" fmla="*/ 0 w 234"/>
                <a:gd name="T23" fmla="*/ 127 h 568"/>
                <a:gd name="T24" fmla="*/ 22 w 234"/>
                <a:gd name="T25" fmla="*/ 0 h 568"/>
                <a:gd name="T26" fmla="*/ 41 w 234"/>
                <a:gd name="T27" fmla="*/ 0 h 568"/>
                <a:gd name="T28" fmla="*/ 37 w 234"/>
                <a:gd name="T29" fmla="*/ 130 h 568"/>
                <a:gd name="T30" fmla="*/ 74 w 234"/>
                <a:gd name="T31" fmla="*/ 169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4" h="568">
                  <a:moveTo>
                    <a:pt x="74" y="169"/>
                  </a:moveTo>
                  <a:cubicBezTo>
                    <a:pt x="151" y="169"/>
                    <a:pt x="151" y="169"/>
                    <a:pt x="151" y="169"/>
                  </a:cubicBezTo>
                  <a:cubicBezTo>
                    <a:pt x="174" y="203"/>
                    <a:pt x="174" y="203"/>
                    <a:pt x="174" y="203"/>
                  </a:cubicBezTo>
                  <a:cubicBezTo>
                    <a:pt x="199" y="176"/>
                    <a:pt x="199" y="176"/>
                    <a:pt x="199" y="176"/>
                  </a:cubicBezTo>
                  <a:cubicBezTo>
                    <a:pt x="234" y="220"/>
                    <a:pt x="234" y="220"/>
                    <a:pt x="234" y="220"/>
                  </a:cubicBezTo>
                  <a:cubicBezTo>
                    <a:pt x="218" y="236"/>
                    <a:pt x="218" y="236"/>
                    <a:pt x="218" y="236"/>
                  </a:cubicBezTo>
                  <a:cubicBezTo>
                    <a:pt x="218" y="236"/>
                    <a:pt x="233" y="256"/>
                    <a:pt x="218" y="266"/>
                  </a:cubicBezTo>
                  <a:cubicBezTo>
                    <a:pt x="218" y="266"/>
                    <a:pt x="200" y="287"/>
                    <a:pt x="177" y="264"/>
                  </a:cubicBezTo>
                  <a:cubicBezTo>
                    <a:pt x="177" y="568"/>
                    <a:pt x="177" y="568"/>
                    <a:pt x="177" y="568"/>
                  </a:cubicBezTo>
                  <a:cubicBezTo>
                    <a:pt x="44" y="568"/>
                    <a:pt x="44" y="568"/>
                    <a:pt x="44" y="568"/>
                  </a:cubicBezTo>
                  <a:cubicBezTo>
                    <a:pt x="44" y="230"/>
                    <a:pt x="44" y="230"/>
                    <a:pt x="44" y="23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7" y="130"/>
                    <a:pt x="37" y="130"/>
                    <a:pt x="37" y="130"/>
                  </a:cubicBezTo>
                  <a:lnTo>
                    <a:pt x="74" y="169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íSḻíḋè"/>
            <p:cNvSpPr/>
            <p:nvPr/>
          </p:nvSpPr>
          <p:spPr bwMode="auto">
            <a:xfrm>
              <a:off x="5711078" y="1647328"/>
              <a:ext cx="1286416" cy="3021698"/>
            </a:xfrm>
            <a:custGeom>
              <a:avLst/>
              <a:gdLst>
                <a:gd name="T0" fmla="*/ 183 w 246"/>
                <a:gd name="T1" fmla="*/ 580 h 580"/>
                <a:gd name="T2" fmla="*/ 50 w 246"/>
                <a:gd name="T3" fmla="*/ 580 h 580"/>
                <a:gd name="T4" fmla="*/ 44 w 246"/>
                <a:gd name="T5" fmla="*/ 574 h 580"/>
                <a:gd name="T6" fmla="*/ 44 w 246"/>
                <a:gd name="T7" fmla="*/ 237 h 580"/>
                <a:gd name="T8" fmla="*/ 0 w 246"/>
                <a:gd name="T9" fmla="*/ 135 h 580"/>
                <a:gd name="T10" fmla="*/ 0 w 246"/>
                <a:gd name="T11" fmla="*/ 132 h 580"/>
                <a:gd name="T12" fmla="*/ 22 w 246"/>
                <a:gd name="T13" fmla="*/ 5 h 580"/>
                <a:gd name="T14" fmla="*/ 28 w 246"/>
                <a:gd name="T15" fmla="*/ 0 h 580"/>
                <a:gd name="T16" fmla="*/ 47 w 246"/>
                <a:gd name="T17" fmla="*/ 0 h 580"/>
                <a:gd name="T18" fmla="*/ 51 w 246"/>
                <a:gd name="T19" fmla="*/ 2 h 580"/>
                <a:gd name="T20" fmla="*/ 53 w 246"/>
                <a:gd name="T21" fmla="*/ 6 h 580"/>
                <a:gd name="T22" fmla="*/ 49 w 246"/>
                <a:gd name="T23" fmla="*/ 133 h 580"/>
                <a:gd name="T24" fmla="*/ 83 w 246"/>
                <a:gd name="T25" fmla="*/ 169 h 580"/>
                <a:gd name="T26" fmla="*/ 157 w 246"/>
                <a:gd name="T27" fmla="*/ 169 h 580"/>
                <a:gd name="T28" fmla="*/ 162 w 246"/>
                <a:gd name="T29" fmla="*/ 172 h 580"/>
                <a:gd name="T30" fmla="*/ 181 w 246"/>
                <a:gd name="T31" fmla="*/ 199 h 580"/>
                <a:gd name="T32" fmla="*/ 201 w 246"/>
                <a:gd name="T33" fmla="*/ 178 h 580"/>
                <a:gd name="T34" fmla="*/ 205 w 246"/>
                <a:gd name="T35" fmla="*/ 176 h 580"/>
                <a:gd name="T36" fmla="*/ 210 w 246"/>
                <a:gd name="T37" fmla="*/ 179 h 580"/>
                <a:gd name="T38" fmla="*/ 244 w 246"/>
                <a:gd name="T39" fmla="*/ 223 h 580"/>
                <a:gd name="T40" fmla="*/ 244 w 246"/>
                <a:gd name="T41" fmla="*/ 231 h 580"/>
                <a:gd name="T42" fmla="*/ 231 w 246"/>
                <a:gd name="T43" fmla="*/ 243 h 580"/>
                <a:gd name="T44" fmla="*/ 237 w 246"/>
                <a:gd name="T45" fmla="*/ 263 h 580"/>
                <a:gd name="T46" fmla="*/ 228 w 246"/>
                <a:gd name="T47" fmla="*/ 277 h 580"/>
                <a:gd name="T48" fmla="*/ 206 w 246"/>
                <a:gd name="T49" fmla="*/ 287 h 580"/>
                <a:gd name="T50" fmla="*/ 189 w 246"/>
                <a:gd name="T51" fmla="*/ 282 h 580"/>
                <a:gd name="T52" fmla="*/ 189 w 246"/>
                <a:gd name="T53" fmla="*/ 574 h 580"/>
                <a:gd name="T54" fmla="*/ 183 w 246"/>
                <a:gd name="T55" fmla="*/ 580 h 580"/>
                <a:gd name="T56" fmla="*/ 56 w 246"/>
                <a:gd name="T57" fmla="*/ 568 h 580"/>
                <a:gd name="T58" fmla="*/ 177 w 246"/>
                <a:gd name="T59" fmla="*/ 568 h 580"/>
                <a:gd name="T60" fmla="*/ 177 w 246"/>
                <a:gd name="T61" fmla="*/ 270 h 580"/>
                <a:gd name="T62" fmla="*/ 181 w 246"/>
                <a:gd name="T63" fmla="*/ 264 h 580"/>
                <a:gd name="T64" fmla="*/ 187 w 246"/>
                <a:gd name="T65" fmla="*/ 265 h 580"/>
                <a:gd name="T66" fmla="*/ 206 w 246"/>
                <a:gd name="T67" fmla="*/ 275 h 580"/>
                <a:gd name="T68" fmla="*/ 220 w 246"/>
                <a:gd name="T69" fmla="*/ 268 h 580"/>
                <a:gd name="T70" fmla="*/ 221 w 246"/>
                <a:gd name="T71" fmla="*/ 267 h 580"/>
                <a:gd name="T72" fmla="*/ 225 w 246"/>
                <a:gd name="T73" fmla="*/ 262 h 580"/>
                <a:gd name="T74" fmla="*/ 219 w 246"/>
                <a:gd name="T75" fmla="*/ 246 h 580"/>
                <a:gd name="T76" fmla="*/ 219 w 246"/>
                <a:gd name="T77" fmla="*/ 238 h 580"/>
                <a:gd name="T78" fmla="*/ 232 w 246"/>
                <a:gd name="T79" fmla="*/ 226 h 580"/>
                <a:gd name="T80" fmla="*/ 205 w 246"/>
                <a:gd name="T81" fmla="*/ 191 h 580"/>
                <a:gd name="T82" fmla="*/ 184 w 246"/>
                <a:gd name="T83" fmla="*/ 213 h 580"/>
                <a:gd name="T84" fmla="*/ 179 w 246"/>
                <a:gd name="T85" fmla="*/ 215 h 580"/>
                <a:gd name="T86" fmla="*/ 175 w 246"/>
                <a:gd name="T87" fmla="*/ 212 h 580"/>
                <a:gd name="T88" fmla="*/ 154 w 246"/>
                <a:gd name="T89" fmla="*/ 181 h 580"/>
                <a:gd name="T90" fmla="*/ 80 w 246"/>
                <a:gd name="T91" fmla="*/ 181 h 580"/>
                <a:gd name="T92" fmla="*/ 76 w 246"/>
                <a:gd name="T93" fmla="*/ 179 h 580"/>
                <a:gd name="T94" fmla="*/ 39 w 246"/>
                <a:gd name="T95" fmla="*/ 140 h 580"/>
                <a:gd name="T96" fmla="*/ 37 w 246"/>
                <a:gd name="T97" fmla="*/ 135 h 580"/>
                <a:gd name="T98" fmla="*/ 41 w 246"/>
                <a:gd name="T99" fmla="*/ 12 h 580"/>
                <a:gd name="T100" fmla="*/ 33 w 246"/>
                <a:gd name="T101" fmla="*/ 12 h 580"/>
                <a:gd name="T102" fmla="*/ 12 w 246"/>
                <a:gd name="T103" fmla="*/ 132 h 580"/>
                <a:gd name="T104" fmla="*/ 56 w 246"/>
                <a:gd name="T105" fmla="*/ 233 h 580"/>
                <a:gd name="T106" fmla="*/ 56 w 246"/>
                <a:gd name="T107" fmla="*/ 236 h 580"/>
                <a:gd name="T108" fmla="*/ 56 w 246"/>
                <a:gd name="T109" fmla="*/ 568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6" h="580">
                  <a:moveTo>
                    <a:pt x="183" y="580"/>
                  </a:moveTo>
                  <a:cubicBezTo>
                    <a:pt x="50" y="580"/>
                    <a:pt x="50" y="580"/>
                    <a:pt x="50" y="580"/>
                  </a:cubicBezTo>
                  <a:cubicBezTo>
                    <a:pt x="47" y="580"/>
                    <a:pt x="44" y="578"/>
                    <a:pt x="44" y="574"/>
                  </a:cubicBezTo>
                  <a:cubicBezTo>
                    <a:pt x="44" y="237"/>
                    <a:pt x="44" y="237"/>
                    <a:pt x="44" y="237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4"/>
                    <a:pt x="0" y="133"/>
                    <a:pt x="0" y="13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2"/>
                    <a:pt x="25" y="0"/>
                    <a:pt x="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0" y="1"/>
                    <a:pt x="51" y="2"/>
                  </a:cubicBezTo>
                  <a:cubicBezTo>
                    <a:pt x="52" y="3"/>
                    <a:pt x="53" y="5"/>
                    <a:pt x="53" y="6"/>
                  </a:cubicBezTo>
                  <a:cubicBezTo>
                    <a:pt x="49" y="133"/>
                    <a:pt x="49" y="133"/>
                    <a:pt x="49" y="133"/>
                  </a:cubicBezTo>
                  <a:cubicBezTo>
                    <a:pt x="83" y="169"/>
                    <a:pt x="83" y="169"/>
                    <a:pt x="83" y="169"/>
                  </a:cubicBezTo>
                  <a:cubicBezTo>
                    <a:pt x="157" y="169"/>
                    <a:pt x="157" y="169"/>
                    <a:pt x="157" y="169"/>
                  </a:cubicBezTo>
                  <a:cubicBezTo>
                    <a:pt x="159" y="169"/>
                    <a:pt x="161" y="170"/>
                    <a:pt x="162" y="172"/>
                  </a:cubicBezTo>
                  <a:cubicBezTo>
                    <a:pt x="181" y="199"/>
                    <a:pt x="181" y="199"/>
                    <a:pt x="181" y="199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202" y="177"/>
                    <a:pt x="204" y="176"/>
                    <a:pt x="205" y="176"/>
                  </a:cubicBezTo>
                  <a:cubicBezTo>
                    <a:pt x="207" y="176"/>
                    <a:pt x="209" y="177"/>
                    <a:pt x="210" y="179"/>
                  </a:cubicBezTo>
                  <a:cubicBezTo>
                    <a:pt x="244" y="223"/>
                    <a:pt x="244" y="223"/>
                    <a:pt x="244" y="223"/>
                  </a:cubicBezTo>
                  <a:cubicBezTo>
                    <a:pt x="246" y="225"/>
                    <a:pt x="246" y="228"/>
                    <a:pt x="244" y="231"/>
                  </a:cubicBezTo>
                  <a:cubicBezTo>
                    <a:pt x="231" y="243"/>
                    <a:pt x="231" y="243"/>
                    <a:pt x="231" y="243"/>
                  </a:cubicBezTo>
                  <a:cubicBezTo>
                    <a:pt x="234" y="248"/>
                    <a:pt x="238" y="255"/>
                    <a:pt x="237" y="263"/>
                  </a:cubicBezTo>
                  <a:cubicBezTo>
                    <a:pt x="236" y="269"/>
                    <a:pt x="233" y="273"/>
                    <a:pt x="228" y="277"/>
                  </a:cubicBezTo>
                  <a:cubicBezTo>
                    <a:pt x="226" y="279"/>
                    <a:pt x="218" y="287"/>
                    <a:pt x="206" y="287"/>
                  </a:cubicBezTo>
                  <a:cubicBezTo>
                    <a:pt x="200" y="287"/>
                    <a:pt x="194" y="285"/>
                    <a:pt x="189" y="282"/>
                  </a:cubicBezTo>
                  <a:cubicBezTo>
                    <a:pt x="189" y="574"/>
                    <a:pt x="189" y="574"/>
                    <a:pt x="189" y="574"/>
                  </a:cubicBezTo>
                  <a:cubicBezTo>
                    <a:pt x="189" y="578"/>
                    <a:pt x="186" y="580"/>
                    <a:pt x="183" y="580"/>
                  </a:cubicBezTo>
                  <a:close/>
                  <a:moveTo>
                    <a:pt x="56" y="568"/>
                  </a:moveTo>
                  <a:cubicBezTo>
                    <a:pt x="177" y="568"/>
                    <a:pt x="177" y="568"/>
                    <a:pt x="177" y="568"/>
                  </a:cubicBezTo>
                  <a:cubicBezTo>
                    <a:pt x="177" y="270"/>
                    <a:pt x="177" y="270"/>
                    <a:pt x="177" y="270"/>
                  </a:cubicBezTo>
                  <a:cubicBezTo>
                    <a:pt x="177" y="267"/>
                    <a:pt x="179" y="265"/>
                    <a:pt x="181" y="264"/>
                  </a:cubicBezTo>
                  <a:cubicBezTo>
                    <a:pt x="183" y="263"/>
                    <a:pt x="186" y="264"/>
                    <a:pt x="187" y="265"/>
                  </a:cubicBezTo>
                  <a:cubicBezTo>
                    <a:pt x="193" y="272"/>
                    <a:pt x="200" y="275"/>
                    <a:pt x="206" y="275"/>
                  </a:cubicBezTo>
                  <a:cubicBezTo>
                    <a:pt x="214" y="275"/>
                    <a:pt x="220" y="268"/>
                    <a:pt x="220" y="268"/>
                  </a:cubicBezTo>
                  <a:cubicBezTo>
                    <a:pt x="220" y="268"/>
                    <a:pt x="221" y="268"/>
                    <a:pt x="221" y="267"/>
                  </a:cubicBezTo>
                  <a:cubicBezTo>
                    <a:pt x="223" y="266"/>
                    <a:pt x="224" y="264"/>
                    <a:pt x="225" y="262"/>
                  </a:cubicBezTo>
                  <a:cubicBezTo>
                    <a:pt x="225" y="256"/>
                    <a:pt x="221" y="248"/>
                    <a:pt x="219" y="246"/>
                  </a:cubicBezTo>
                  <a:cubicBezTo>
                    <a:pt x="217" y="244"/>
                    <a:pt x="217" y="240"/>
                    <a:pt x="219" y="238"/>
                  </a:cubicBezTo>
                  <a:cubicBezTo>
                    <a:pt x="232" y="226"/>
                    <a:pt x="232" y="226"/>
                    <a:pt x="232" y="226"/>
                  </a:cubicBezTo>
                  <a:cubicBezTo>
                    <a:pt x="205" y="191"/>
                    <a:pt x="205" y="191"/>
                    <a:pt x="205" y="191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4"/>
                    <a:pt x="181" y="215"/>
                    <a:pt x="179" y="215"/>
                  </a:cubicBezTo>
                  <a:cubicBezTo>
                    <a:pt x="177" y="215"/>
                    <a:pt x="176" y="214"/>
                    <a:pt x="175" y="212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80" y="181"/>
                    <a:pt x="80" y="181"/>
                    <a:pt x="80" y="181"/>
                  </a:cubicBezTo>
                  <a:cubicBezTo>
                    <a:pt x="79" y="181"/>
                    <a:pt x="77" y="180"/>
                    <a:pt x="76" y="179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8" y="139"/>
                    <a:pt x="37" y="137"/>
                    <a:pt x="37" y="135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56" y="233"/>
                    <a:pt x="56" y="233"/>
                    <a:pt x="56" y="233"/>
                  </a:cubicBezTo>
                  <a:cubicBezTo>
                    <a:pt x="56" y="234"/>
                    <a:pt x="56" y="235"/>
                    <a:pt x="56" y="236"/>
                  </a:cubicBezTo>
                  <a:lnTo>
                    <a:pt x="56" y="568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ṧļîḍé"/>
            <p:cNvSpPr/>
            <p:nvPr/>
          </p:nvSpPr>
          <p:spPr bwMode="auto">
            <a:xfrm>
              <a:off x="6478414" y="2700534"/>
              <a:ext cx="438837" cy="383669"/>
            </a:xfrm>
            <a:custGeom>
              <a:avLst/>
              <a:gdLst>
                <a:gd name="T0" fmla="*/ 36 w 84"/>
                <a:gd name="T1" fmla="*/ 74 h 74"/>
                <a:gd name="T2" fmla="*/ 31 w 84"/>
                <a:gd name="T3" fmla="*/ 71 h 74"/>
                <a:gd name="T4" fmla="*/ 2 w 84"/>
                <a:gd name="T5" fmla="*/ 36 h 74"/>
                <a:gd name="T6" fmla="*/ 3 w 84"/>
                <a:gd name="T7" fmla="*/ 28 h 74"/>
                <a:gd name="T8" fmla="*/ 29 w 84"/>
                <a:gd name="T9" fmla="*/ 3 h 74"/>
                <a:gd name="T10" fmla="*/ 37 w 84"/>
                <a:gd name="T11" fmla="*/ 3 h 74"/>
                <a:gd name="T12" fmla="*/ 37 w 84"/>
                <a:gd name="T13" fmla="*/ 11 h 74"/>
                <a:gd name="T14" fmla="*/ 15 w 84"/>
                <a:gd name="T15" fmla="*/ 33 h 74"/>
                <a:gd name="T16" fmla="*/ 37 w 84"/>
                <a:gd name="T17" fmla="*/ 60 h 74"/>
                <a:gd name="T18" fmla="*/ 73 w 84"/>
                <a:gd name="T19" fmla="*/ 35 h 74"/>
                <a:gd name="T20" fmla="*/ 82 w 84"/>
                <a:gd name="T21" fmla="*/ 37 h 74"/>
                <a:gd name="T22" fmla="*/ 80 w 84"/>
                <a:gd name="T23" fmla="*/ 45 h 74"/>
                <a:gd name="T24" fmla="*/ 39 w 84"/>
                <a:gd name="T25" fmla="*/ 73 h 74"/>
                <a:gd name="T26" fmla="*/ 36 w 84"/>
                <a:gd name="T2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4">
                  <a:moveTo>
                    <a:pt x="36" y="74"/>
                  </a:moveTo>
                  <a:cubicBezTo>
                    <a:pt x="34" y="74"/>
                    <a:pt x="33" y="73"/>
                    <a:pt x="31" y="71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0"/>
                    <a:pt x="3" y="28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0"/>
                    <a:pt x="35" y="0"/>
                    <a:pt x="37" y="3"/>
                  </a:cubicBezTo>
                  <a:cubicBezTo>
                    <a:pt x="39" y="5"/>
                    <a:pt x="39" y="9"/>
                    <a:pt x="37" y="1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6" y="33"/>
                    <a:pt x="80" y="34"/>
                    <a:pt x="82" y="37"/>
                  </a:cubicBezTo>
                  <a:cubicBezTo>
                    <a:pt x="84" y="40"/>
                    <a:pt x="83" y="43"/>
                    <a:pt x="80" y="45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8" y="73"/>
                    <a:pt x="37" y="74"/>
                    <a:pt x="36" y="7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íşḷiďé"/>
            <p:cNvSpPr/>
            <p:nvPr/>
          </p:nvSpPr>
          <p:spPr bwMode="auto">
            <a:xfrm>
              <a:off x="6400678" y="2532521"/>
              <a:ext cx="288379" cy="1339076"/>
            </a:xfrm>
            <a:custGeom>
              <a:avLst/>
              <a:gdLst>
                <a:gd name="T0" fmla="*/ 49 w 55"/>
                <a:gd name="T1" fmla="*/ 257 h 257"/>
                <a:gd name="T2" fmla="*/ 6 w 55"/>
                <a:gd name="T3" fmla="*/ 257 h 257"/>
                <a:gd name="T4" fmla="*/ 0 w 55"/>
                <a:gd name="T5" fmla="*/ 251 h 257"/>
                <a:gd name="T6" fmla="*/ 0 w 55"/>
                <a:gd name="T7" fmla="*/ 6 h 257"/>
                <a:gd name="T8" fmla="*/ 6 w 55"/>
                <a:gd name="T9" fmla="*/ 0 h 257"/>
                <a:gd name="T10" fmla="*/ 12 w 55"/>
                <a:gd name="T11" fmla="*/ 6 h 257"/>
                <a:gd name="T12" fmla="*/ 12 w 55"/>
                <a:gd name="T13" fmla="*/ 245 h 257"/>
                <a:gd name="T14" fmla="*/ 49 w 55"/>
                <a:gd name="T15" fmla="*/ 245 h 257"/>
                <a:gd name="T16" fmla="*/ 55 w 55"/>
                <a:gd name="T17" fmla="*/ 251 h 257"/>
                <a:gd name="T18" fmla="*/ 49 w 55"/>
                <a:gd name="T19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257">
                  <a:moveTo>
                    <a:pt x="49" y="257"/>
                  </a:moveTo>
                  <a:cubicBezTo>
                    <a:pt x="6" y="257"/>
                    <a:pt x="6" y="257"/>
                    <a:pt x="6" y="257"/>
                  </a:cubicBezTo>
                  <a:cubicBezTo>
                    <a:pt x="2" y="257"/>
                    <a:pt x="0" y="254"/>
                    <a:pt x="0" y="2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245"/>
                    <a:pt x="12" y="245"/>
                    <a:pt x="12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52" y="245"/>
                    <a:pt x="55" y="248"/>
                    <a:pt x="55" y="251"/>
                  </a:cubicBezTo>
                  <a:cubicBezTo>
                    <a:pt x="55" y="254"/>
                    <a:pt x="52" y="257"/>
                    <a:pt x="49" y="25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ïşļíḓé"/>
            <p:cNvSpPr/>
            <p:nvPr/>
          </p:nvSpPr>
          <p:spPr bwMode="auto">
            <a:xfrm>
              <a:off x="5951811" y="3818938"/>
              <a:ext cx="584279" cy="564218"/>
            </a:xfrm>
            <a:custGeom>
              <a:avLst/>
              <a:gdLst>
                <a:gd name="T0" fmla="*/ 7 w 112"/>
                <a:gd name="T1" fmla="*/ 108 h 108"/>
                <a:gd name="T2" fmla="*/ 3 w 112"/>
                <a:gd name="T3" fmla="*/ 106 h 108"/>
                <a:gd name="T4" fmla="*/ 3 w 112"/>
                <a:gd name="T5" fmla="*/ 98 h 108"/>
                <a:gd name="T6" fmla="*/ 101 w 112"/>
                <a:gd name="T7" fmla="*/ 2 h 108"/>
                <a:gd name="T8" fmla="*/ 109 w 112"/>
                <a:gd name="T9" fmla="*/ 2 h 108"/>
                <a:gd name="T10" fmla="*/ 109 w 112"/>
                <a:gd name="T11" fmla="*/ 11 h 108"/>
                <a:gd name="T12" fmla="*/ 11 w 112"/>
                <a:gd name="T13" fmla="*/ 106 h 108"/>
                <a:gd name="T14" fmla="*/ 7 w 112"/>
                <a:gd name="T1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08">
                  <a:moveTo>
                    <a:pt x="7" y="108"/>
                  </a:moveTo>
                  <a:cubicBezTo>
                    <a:pt x="5" y="108"/>
                    <a:pt x="4" y="107"/>
                    <a:pt x="3" y="106"/>
                  </a:cubicBezTo>
                  <a:cubicBezTo>
                    <a:pt x="0" y="104"/>
                    <a:pt x="0" y="100"/>
                    <a:pt x="3" y="98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3" y="0"/>
                    <a:pt x="107" y="0"/>
                    <a:pt x="109" y="2"/>
                  </a:cubicBezTo>
                  <a:cubicBezTo>
                    <a:pt x="112" y="5"/>
                    <a:pt x="112" y="9"/>
                    <a:pt x="109" y="11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0" y="107"/>
                    <a:pt x="9" y="108"/>
                    <a:pt x="7" y="10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šľide"/>
            <p:cNvSpPr/>
            <p:nvPr/>
          </p:nvSpPr>
          <p:spPr bwMode="auto">
            <a:xfrm>
              <a:off x="5899151" y="2522491"/>
              <a:ext cx="268317" cy="270824"/>
            </a:xfrm>
            <a:custGeom>
              <a:avLst/>
              <a:gdLst>
                <a:gd name="T0" fmla="*/ 7 w 51"/>
                <a:gd name="T1" fmla="*/ 52 h 52"/>
                <a:gd name="T2" fmla="*/ 3 w 51"/>
                <a:gd name="T3" fmla="*/ 50 h 52"/>
                <a:gd name="T4" fmla="*/ 3 w 51"/>
                <a:gd name="T5" fmla="*/ 41 h 52"/>
                <a:gd name="T6" fmla="*/ 40 w 51"/>
                <a:gd name="T7" fmla="*/ 3 h 52"/>
                <a:gd name="T8" fmla="*/ 49 w 51"/>
                <a:gd name="T9" fmla="*/ 3 h 52"/>
                <a:gd name="T10" fmla="*/ 49 w 51"/>
                <a:gd name="T11" fmla="*/ 11 h 52"/>
                <a:gd name="T12" fmla="*/ 11 w 51"/>
                <a:gd name="T13" fmla="*/ 50 h 52"/>
                <a:gd name="T14" fmla="*/ 7 w 51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2">
                  <a:moveTo>
                    <a:pt x="7" y="52"/>
                  </a:moveTo>
                  <a:cubicBezTo>
                    <a:pt x="6" y="52"/>
                    <a:pt x="4" y="51"/>
                    <a:pt x="3" y="50"/>
                  </a:cubicBezTo>
                  <a:cubicBezTo>
                    <a:pt x="0" y="48"/>
                    <a:pt x="0" y="44"/>
                    <a:pt x="3" y="41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1"/>
                    <a:pt x="9" y="52"/>
                    <a:pt x="7" y="5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iŝľíḍe"/>
            <p:cNvSpPr/>
            <p:nvPr/>
          </p:nvSpPr>
          <p:spPr bwMode="auto">
            <a:xfrm>
              <a:off x="5951811" y="2595213"/>
              <a:ext cx="511557" cy="453882"/>
            </a:xfrm>
            <a:custGeom>
              <a:avLst/>
              <a:gdLst>
                <a:gd name="T0" fmla="*/ 6 w 98"/>
                <a:gd name="T1" fmla="*/ 87 h 87"/>
                <a:gd name="T2" fmla="*/ 6 w 98"/>
                <a:gd name="T3" fmla="*/ 87 h 87"/>
                <a:gd name="T4" fmla="*/ 1 w 98"/>
                <a:gd name="T5" fmla="*/ 85 h 87"/>
                <a:gd name="T6" fmla="*/ 0 w 98"/>
                <a:gd name="T7" fmla="*/ 81 h 87"/>
                <a:gd name="T8" fmla="*/ 2 w 98"/>
                <a:gd name="T9" fmla="*/ 76 h 87"/>
                <a:gd name="T10" fmla="*/ 3 w 98"/>
                <a:gd name="T11" fmla="*/ 75 h 87"/>
                <a:gd name="T12" fmla="*/ 12 w 98"/>
                <a:gd name="T13" fmla="*/ 76 h 87"/>
                <a:gd name="T14" fmla="*/ 11 w 98"/>
                <a:gd name="T15" fmla="*/ 84 h 87"/>
                <a:gd name="T16" fmla="*/ 10 w 98"/>
                <a:gd name="T17" fmla="*/ 86 h 87"/>
                <a:gd name="T18" fmla="*/ 6 w 98"/>
                <a:gd name="T19" fmla="*/ 87 h 87"/>
                <a:gd name="T20" fmla="*/ 19 w 98"/>
                <a:gd name="T21" fmla="*/ 75 h 87"/>
                <a:gd name="T22" fmla="*/ 15 w 98"/>
                <a:gd name="T23" fmla="*/ 73 h 87"/>
                <a:gd name="T24" fmla="*/ 13 w 98"/>
                <a:gd name="T25" fmla="*/ 69 h 87"/>
                <a:gd name="T26" fmla="*/ 15 w 98"/>
                <a:gd name="T27" fmla="*/ 65 h 87"/>
                <a:gd name="T28" fmla="*/ 24 w 98"/>
                <a:gd name="T29" fmla="*/ 65 h 87"/>
                <a:gd name="T30" fmla="*/ 25 w 98"/>
                <a:gd name="T31" fmla="*/ 70 h 87"/>
                <a:gd name="T32" fmla="*/ 23 w 98"/>
                <a:gd name="T33" fmla="*/ 74 h 87"/>
                <a:gd name="T34" fmla="*/ 19 w 98"/>
                <a:gd name="T35" fmla="*/ 75 h 87"/>
                <a:gd name="T36" fmla="*/ 31 w 98"/>
                <a:gd name="T37" fmla="*/ 65 h 87"/>
                <a:gd name="T38" fmla="*/ 27 w 98"/>
                <a:gd name="T39" fmla="*/ 63 h 87"/>
                <a:gd name="T40" fmla="*/ 25 w 98"/>
                <a:gd name="T41" fmla="*/ 58 h 87"/>
                <a:gd name="T42" fmla="*/ 27 w 98"/>
                <a:gd name="T43" fmla="*/ 54 h 87"/>
                <a:gd name="T44" fmla="*/ 52 w 98"/>
                <a:gd name="T45" fmla="*/ 33 h 87"/>
                <a:gd name="T46" fmla="*/ 60 w 98"/>
                <a:gd name="T47" fmla="*/ 34 h 87"/>
                <a:gd name="T48" fmla="*/ 61 w 98"/>
                <a:gd name="T49" fmla="*/ 38 h 87"/>
                <a:gd name="T50" fmla="*/ 59 w 98"/>
                <a:gd name="T51" fmla="*/ 42 h 87"/>
                <a:gd name="T52" fmla="*/ 35 w 98"/>
                <a:gd name="T53" fmla="*/ 63 h 87"/>
                <a:gd name="T54" fmla="*/ 31 w 98"/>
                <a:gd name="T55" fmla="*/ 65 h 87"/>
                <a:gd name="T56" fmla="*/ 68 w 98"/>
                <a:gd name="T57" fmla="*/ 33 h 87"/>
                <a:gd name="T58" fmla="*/ 63 w 98"/>
                <a:gd name="T59" fmla="*/ 31 h 87"/>
                <a:gd name="T60" fmla="*/ 62 w 98"/>
                <a:gd name="T61" fmla="*/ 27 h 87"/>
                <a:gd name="T62" fmla="*/ 64 w 98"/>
                <a:gd name="T63" fmla="*/ 23 h 87"/>
                <a:gd name="T64" fmla="*/ 72 w 98"/>
                <a:gd name="T65" fmla="*/ 23 h 87"/>
                <a:gd name="T66" fmla="*/ 74 w 98"/>
                <a:gd name="T67" fmla="*/ 28 h 87"/>
                <a:gd name="T68" fmla="*/ 71 w 98"/>
                <a:gd name="T69" fmla="*/ 32 h 87"/>
                <a:gd name="T70" fmla="*/ 68 w 98"/>
                <a:gd name="T71" fmla="*/ 33 h 87"/>
                <a:gd name="T72" fmla="*/ 80 w 98"/>
                <a:gd name="T73" fmla="*/ 23 h 87"/>
                <a:gd name="T74" fmla="*/ 75 w 98"/>
                <a:gd name="T75" fmla="*/ 21 h 87"/>
                <a:gd name="T76" fmla="*/ 76 w 98"/>
                <a:gd name="T77" fmla="*/ 12 h 87"/>
                <a:gd name="T78" fmla="*/ 88 w 98"/>
                <a:gd name="T79" fmla="*/ 2 h 87"/>
                <a:gd name="T80" fmla="*/ 96 w 98"/>
                <a:gd name="T81" fmla="*/ 2 h 87"/>
                <a:gd name="T82" fmla="*/ 98 w 98"/>
                <a:gd name="T83" fmla="*/ 7 h 87"/>
                <a:gd name="T84" fmla="*/ 96 w 98"/>
                <a:gd name="T85" fmla="*/ 11 h 87"/>
                <a:gd name="T86" fmla="*/ 84 w 98"/>
                <a:gd name="T87" fmla="*/ 21 h 87"/>
                <a:gd name="T88" fmla="*/ 80 w 98"/>
                <a:gd name="T89" fmla="*/ 2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" h="87">
                  <a:moveTo>
                    <a:pt x="6" y="87"/>
                  </a:moveTo>
                  <a:cubicBezTo>
                    <a:pt x="6" y="87"/>
                    <a:pt x="6" y="87"/>
                    <a:pt x="6" y="87"/>
                  </a:cubicBezTo>
                  <a:cubicBezTo>
                    <a:pt x="4" y="87"/>
                    <a:pt x="2" y="86"/>
                    <a:pt x="1" y="85"/>
                  </a:cubicBezTo>
                  <a:cubicBezTo>
                    <a:pt x="0" y="84"/>
                    <a:pt x="0" y="82"/>
                    <a:pt x="0" y="81"/>
                  </a:cubicBezTo>
                  <a:cubicBezTo>
                    <a:pt x="0" y="79"/>
                    <a:pt x="1" y="77"/>
                    <a:pt x="2" y="76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6" y="73"/>
                    <a:pt x="10" y="73"/>
                    <a:pt x="12" y="76"/>
                  </a:cubicBezTo>
                  <a:cubicBezTo>
                    <a:pt x="14" y="78"/>
                    <a:pt x="14" y="82"/>
                    <a:pt x="11" y="84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9" y="86"/>
                    <a:pt x="7" y="87"/>
                    <a:pt x="6" y="87"/>
                  </a:cubicBezTo>
                  <a:close/>
                  <a:moveTo>
                    <a:pt x="19" y="75"/>
                  </a:moveTo>
                  <a:cubicBezTo>
                    <a:pt x="17" y="75"/>
                    <a:pt x="16" y="74"/>
                    <a:pt x="15" y="73"/>
                  </a:cubicBezTo>
                  <a:cubicBezTo>
                    <a:pt x="14" y="72"/>
                    <a:pt x="13" y="70"/>
                    <a:pt x="13" y="69"/>
                  </a:cubicBezTo>
                  <a:cubicBezTo>
                    <a:pt x="13" y="67"/>
                    <a:pt x="14" y="66"/>
                    <a:pt x="15" y="65"/>
                  </a:cubicBezTo>
                  <a:cubicBezTo>
                    <a:pt x="18" y="63"/>
                    <a:pt x="22" y="63"/>
                    <a:pt x="24" y="65"/>
                  </a:cubicBezTo>
                  <a:cubicBezTo>
                    <a:pt x="25" y="67"/>
                    <a:pt x="25" y="68"/>
                    <a:pt x="25" y="70"/>
                  </a:cubicBezTo>
                  <a:cubicBezTo>
                    <a:pt x="25" y="71"/>
                    <a:pt x="24" y="73"/>
                    <a:pt x="23" y="74"/>
                  </a:cubicBezTo>
                  <a:cubicBezTo>
                    <a:pt x="22" y="75"/>
                    <a:pt x="21" y="75"/>
                    <a:pt x="19" y="75"/>
                  </a:cubicBezTo>
                  <a:close/>
                  <a:moveTo>
                    <a:pt x="31" y="65"/>
                  </a:moveTo>
                  <a:cubicBezTo>
                    <a:pt x="30" y="65"/>
                    <a:pt x="28" y="64"/>
                    <a:pt x="27" y="63"/>
                  </a:cubicBezTo>
                  <a:cubicBezTo>
                    <a:pt x="26" y="61"/>
                    <a:pt x="25" y="60"/>
                    <a:pt x="25" y="58"/>
                  </a:cubicBezTo>
                  <a:cubicBezTo>
                    <a:pt x="25" y="57"/>
                    <a:pt x="26" y="55"/>
                    <a:pt x="27" y="5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4" y="31"/>
                    <a:pt x="58" y="31"/>
                    <a:pt x="60" y="34"/>
                  </a:cubicBezTo>
                  <a:cubicBezTo>
                    <a:pt x="61" y="35"/>
                    <a:pt x="62" y="37"/>
                    <a:pt x="61" y="38"/>
                  </a:cubicBezTo>
                  <a:cubicBezTo>
                    <a:pt x="61" y="40"/>
                    <a:pt x="61" y="41"/>
                    <a:pt x="59" y="42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4" y="64"/>
                    <a:pt x="33" y="65"/>
                    <a:pt x="31" y="65"/>
                  </a:cubicBezTo>
                  <a:close/>
                  <a:moveTo>
                    <a:pt x="68" y="33"/>
                  </a:moveTo>
                  <a:cubicBezTo>
                    <a:pt x="66" y="33"/>
                    <a:pt x="64" y="33"/>
                    <a:pt x="63" y="31"/>
                  </a:cubicBezTo>
                  <a:cubicBezTo>
                    <a:pt x="62" y="30"/>
                    <a:pt x="61" y="28"/>
                    <a:pt x="62" y="27"/>
                  </a:cubicBezTo>
                  <a:cubicBezTo>
                    <a:pt x="62" y="25"/>
                    <a:pt x="62" y="24"/>
                    <a:pt x="64" y="23"/>
                  </a:cubicBezTo>
                  <a:cubicBezTo>
                    <a:pt x="66" y="21"/>
                    <a:pt x="70" y="21"/>
                    <a:pt x="72" y="23"/>
                  </a:cubicBezTo>
                  <a:cubicBezTo>
                    <a:pt x="73" y="25"/>
                    <a:pt x="74" y="26"/>
                    <a:pt x="74" y="28"/>
                  </a:cubicBezTo>
                  <a:cubicBezTo>
                    <a:pt x="73" y="29"/>
                    <a:pt x="73" y="31"/>
                    <a:pt x="71" y="32"/>
                  </a:cubicBezTo>
                  <a:cubicBezTo>
                    <a:pt x="70" y="33"/>
                    <a:pt x="69" y="33"/>
                    <a:pt x="68" y="33"/>
                  </a:cubicBezTo>
                  <a:close/>
                  <a:moveTo>
                    <a:pt x="80" y="23"/>
                  </a:moveTo>
                  <a:cubicBezTo>
                    <a:pt x="78" y="23"/>
                    <a:pt x="76" y="22"/>
                    <a:pt x="75" y="21"/>
                  </a:cubicBezTo>
                  <a:cubicBezTo>
                    <a:pt x="73" y="18"/>
                    <a:pt x="73" y="14"/>
                    <a:pt x="76" y="1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0" y="0"/>
                    <a:pt x="94" y="0"/>
                    <a:pt x="96" y="2"/>
                  </a:cubicBezTo>
                  <a:cubicBezTo>
                    <a:pt x="97" y="4"/>
                    <a:pt x="98" y="5"/>
                    <a:pt x="98" y="7"/>
                  </a:cubicBezTo>
                  <a:cubicBezTo>
                    <a:pt x="98" y="8"/>
                    <a:pt x="97" y="10"/>
                    <a:pt x="96" y="1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2" y="22"/>
                    <a:pt x="81" y="23"/>
                    <a:pt x="80" y="2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îśḷiḓè"/>
            <p:cNvSpPr/>
            <p:nvPr/>
          </p:nvSpPr>
          <p:spPr bwMode="auto">
            <a:xfrm>
              <a:off x="5951811" y="2705549"/>
              <a:ext cx="511557" cy="453882"/>
            </a:xfrm>
            <a:custGeom>
              <a:avLst/>
              <a:gdLst>
                <a:gd name="T0" fmla="*/ 6 w 98"/>
                <a:gd name="T1" fmla="*/ 87 h 87"/>
                <a:gd name="T2" fmla="*/ 6 w 98"/>
                <a:gd name="T3" fmla="*/ 87 h 87"/>
                <a:gd name="T4" fmla="*/ 1 w 98"/>
                <a:gd name="T5" fmla="*/ 85 h 87"/>
                <a:gd name="T6" fmla="*/ 0 w 98"/>
                <a:gd name="T7" fmla="*/ 81 h 87"/>
                <a:gd name="T8" fmla="*/ 2 w 98"/>
                <a:gd name="T9" fmla="*/ 77 h 87"/>
                <a:gd name="T10" fmla="*/ 3 w 98"/>
                <a:gd name="T11" fmla="*/ 76 h 87"/>
                <a:gd name="T12" fmla="*/ 12 w 98"/>
                <a:gd name="T13" fmla="*/ 76 h 87"/>
                <a:gd name="T14" fmla="*/ 13 w 98"/>
                <a:gd name="T15" fmla="*/ 80 h 87"/>
                <a:gd name="T16" fmla="*/ 11 w 98"/>
                <a:gd name="T17" fmla="*/ 85 h 87"/>
                <a:gd name="T18" fmla="*/ 10 w 98"/>
                <a:gd name="T19" fmla="*/ 86 h 87"/>
                <a:gd name="T20" fmla="*/ 6 w 98"/>
                <a:gd name="T21" fmla="*/ 87 h 87"/>
                <a:gd name="T22" fmla="*/ 19 w 98"/>
                <a:gd name="T23" fmla="*/ 76 h 87"/>
                <a:gd name="T24" fmla="*/ 15 w 98"/>
                <a:gd name="T25" fmla="*/ 74 h 87"/>
                <a:gd name="T26" fmla="*/ 13 w 98"/>
                <a:gd name="T27" fmla="*/ 69 h 87"/>
                <a:gd name="T28" fmla="*/ 15 w 98"/>
                <a:gd name="T29" fmla="*/ 65 h 87"/>
                <a:gd name="T30" fmla="*/ 24 w 98"/>
                <a:gd name="T31" fmla="*/ 66 h 87"/>
                <a:gd name="T32" fmla="*/ 23 w 98"/>
                <a:gd name="T33" fmla="*/ 74 h 87"/>
                <a:gd name="T34" fmla="*/ 19 w 98"/>
                <a:gd name="T35" fmla="*/ 76 h 87"/>
                <a:gd name="T36" fmla="*/ 31 w 98"/>
                <a:gd name="T37" fmla="*/ 65 h 87"/>
                <a:gd name="T38" fmla="*/ 27 w 98"/>
                <a:gd name="T39" fmla="*/ 63 h 87"/>
                <a:gd name="T40" fmla="*/ 25 w 98"/>
                <a:gd name="T41" fmla="*/ 59 h 87"/>
                <a:gd name="T42" fmla="*/ 27 w 98"/>
                <a:gd name="T43" fmla="*/ 55 h 87"/>
                <a:gd name="T44" fmla="*/ 52 w 98"/>
                <a:gd name="T45" fmla="*/ 34 h 87"/>
                <a:gd name="T46" fmla="*/ 60 w 98"/>
                <a:gd name="T47" fmla="*/ 34 h 87"/>
                <a:gd name="T48" fmla="*/ 59 w 98"/>
                <a:gd name="T49" fmla="*/ 43 h 87"/>
                <a:gd name="T50" fmla="*/ 35 w 98"/>
                <a:gd name="T51" fmla="*/ 64 h 87"/>
                <a:gd name="T52" fmla="*/ 31 w 98"/>
                <a:gd name="T53" fmla="*/ 65 h 87"/>
                <a:gd name="T54" fmla="*/ 68 w 98"/>
                <a:gd name="T55" fmla="*/ 34 h 87"/>
                <a:gd name="T56" fmla="*/ 63 w 98"/>
                <a:gd name="T57" fmla="*/ 32 h 87"/>
                <a:gd name="T58" fmla="*/ 62 w 98"/>
                <a:gd name="T59" fmla="*/ 27 h 87"/>
                <a:gd name="T60" fmla="*/ 64 w 98"/>
                <a:gd name="T61" fmla="*/ 23 h 87"/>
                <a:gd name="T62" fmla="*/ 72 w 98"/>
                <a:gd name="T63" fmla="*/ 24 h 87"/>
                <a:gd name="T64" fmla="*/ 74 w 98"/>
                <a:gd name="T65" fmla="*/ 28 h 87"/>
                <a:gd name="T66" fmla="*/ 71 w 98"/>
                <a:gd name="T67" fmla="*/ 32 h 87"/>
                <a:gd name="T68" fmla="*/ 68 w 98"/>
                <a:gd name="T69" fmla="*/ 34 h 87"/>
                <a:gd name="T70" fmla="*/ 80 w 98"/>
                <a:gd name="T71" fmla="*/ 23 h 87"/>
                <a:gd name="T72" fmla="*/ 75 w 98"/>
                <a:gd name="T73" fmla="*/ 21 h 87"/>
                <a:gd name="T74" fmla="*/ 74 w 98"/>
                <a:gd name="T75" fmla="*/ 17 h 87"/>
                <a:gd name="T76" fmla="*/ 76 w 98"/>
                <a:gd name="T77" fmla="*/ 13 h 87"/>
                <a:gd name="T78" fmla="*/ 88 w 98"/>
                <a:gd name="T79" fmla="*/ 2 h 87"/>
                <a:gd name="T80" fmla="*/ 96 w 98"/>
                <a:gd name="T81" fmla="*/ 3 h 87"/>
                <a:gd name="T82" fmla="*/ 98 w 98"/>
                <a:gd name="T83" fmla="*/ 7 h 87"/>
                <a:gd name="T84" fmla="*/ 96 w 98"/>
                <a:gd name="T85" fmla="*/ 11 h 87"/>
                <a:gd name="T86" fmla="*/ 84 w 98"/>
                <a:gd name="T87" fmla="*/ 22 h 87"/>
                <a:gd name="T88" fmla="*/ 80 w 98"/>
                <a:gd name="T89" fmla="*/ 2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" h="87">
                  <a:moveTo>
                    <a:pt x="6" y="87"/>
                  </a:moveTo>
                  <a:cubicBezTo>
                    <a:pt x="6" y="87"/>
                    <a:pt x="6" y="87"/>
                    <a:pt x="6" y="87"/>
                  </a:cubicBezTo>
                  <a:cubicBezTo>
                    <a:pt x="4" y="87"/>
                    <a:pt x="2" y="87"/>
                    <a:pt x="1" y="85"/>
                  </a:cubicBezTo>
                  <a:cubicBezTo>
                    <a:pt x="0" y="84"/>
                    <a:pt x="0" y="82"/>
                    <a:pt x="0" y="81"/>
                  </a:cubicBezTo>
                  <a:cubicBezTo>
                    <a:pt x="0" y="79"/>
                    <a:pt x="1" y="78"/>
                    <a:pt x="2" y="77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6" y="73"/>
                    <a:pt x="10" y="74"/>
                    <a:pt x="12" y="76"/>
                  </a:cubicBezTo>
                  <a:cubicBezTo>
                    <a:pt x="13" y="77"/>
                    <a:pt x="13" y="79"/>
                    <a:pt x="13" y="80"/>
                  </a:cubicBezTo>
                  <a:cubicBezTo>
                    <a:pt x="13" y="82"/>
                    <a:pt x="12" y="84"/>
                    <a:pt x="11" y="85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9" y="87"/>
                    <a:pt x="7" y="87"/>
                    <a:pt x="6" y="87"/>
                  </a:cubicBezTo>
                  <a:close/>
                  <a:moveTo>
                    <a:pt x="19" y="76"/>
                  </a:moveTo>
                  <a:cubicBezTo>
                    <a:pt x="17" y="76"/>
                    <a:pt x="16" y="75"/>
                    <a:pt x="15" y="74"/>
                  </a:cubicBezTo>
                  <a:cubicBezTo>
                    <a:pt x="14" y="72"/>
                    <a:pt x="13" y="71"/>
                    <a:pt x="13" y="69"/>
                  </a:cubicBezTo>
                  <a:cubicBezTo>
                    <a:pt x="13" y="68"/>
                    <a:pt x="14" y="66"/>
                    <a:pt x="15" y="65"/>
                  </a:cubicBezTo>
                  <a:cubicBezTo>
                    <a:pt x="18" y="63"/>
                    <a:pt x="22" y="63"/>
                    <a:pt x="24" y="66"/>
                  </a:cubicBezTo>
                  <a:cubicBezTo>
                    <a:pt x="26" y="68"/>
                    <a:pt x="26" y="72"/>
                    <a:pt x="23" y="74"/>
                  </a:cubicBezTo>
                  <a:cubicBezTo>
                    <a:pt x="22" y="75"/>
                    <a:pt x="21" y="76"/>
                    <a:pt x="19" y="76"/>
                  </a:cubicBezTo>
                  <a:close/>
                  <a:moveTo>
                    <a:pt x="31" y="65"/>
                  </a:moveTo>
                  <a:cubicBezTo>
                    <a:pt x="30" y="65"/>
                    <a:pt x="28" y="64"/>
                    <a:pt x="27" y="63"/>
                  </a:cubicBezTo>
                  <a:cubicBezTo>
                    <a:pt x="26" y="62"/>
                    <a:pt x="25" y="60"/>
                    <a:pt x="25" y="59"/>
                  </a:cubicBezTo>
                  <a:cubicBezTo>
                    <a:pt x="25" y="57"/>
                    <a:pt x="26" y="56"/>
                    <a:pt x="27" y="5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4" y="31"/>
                    <a:pt x="58" y="32"/>
                    <a:pt x="60" y="34"/>
                  </a:cubicBezTo>
                  <a:cubicBezTo>
                    <a:pt x="62" y="37"/>
                    <a:pt x="62" y="40"/>
                    <a:pt x="59" y="43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5"/>
                    <a:pt x="33" y="65"/>
                    <a:pt x="31" y="65"/>
                  </a:cubicBezTo>
                  <a:close/>
                  <a:moveTo>
                    <a:pt x="68" y="34"/>
                  </a:moveTo>
                  <a:cubicBezTo>
                    <a:pt x="66" y="34"/>
                    <a:pt x="64" y="33"/>
                    <a:pt x="63" y="32"/>
                  </a:cubicBezTo>
                  <a:cubicBezTo>
                    <a:pt x="62" y="30"/>
                    <a:pt x="61" y="29"/>
                    <a:pt x="62" y="27"/>
                  </a:cubicBezTo>
                  <a:cubicBezTo>
                    <a:pt x="62" y="26"/>
                    <a:pt x="62" y="24"/>
                    <a:pt x="64" y="23"/>
                  </a:cubicBezTo>
                  <a:cubicBezTo>
                    <a:pt x="66" y="21"/>
                    <a:pt x="70" y="21"/>
                    <a:pt x="72" y="24"/>
                  </a:cubicBezTo>
                  <a:cubicBezTo>
                    <a:pt x="73" y="25"/>
                    <a:pt x="74" y="26"/>
                    <a:pt x="74" y="28"/>
                  </a:cubicBezTo>
                  <a:cubicBezTo>
                    <a:pt x="73" y="30"/>
                    <a:pt x="73" y="31"/>
                    <a:pt x="71" y="32"/>
                  </a:cubicBezTo>
                  <a:cubicBezTo>
                    <a:pt x="70" y="33"/>
                    <a:pt x="69" y="34"/>
                    <a:pt x="68" y="34"/>
                  </a:cubicBezTo>
                  <a:close/>
                  <a:moveTo>
                    <a:pt x="80" y="23"/>
                  </a:moveTo>
                  <a:cubicBezTo>
                    <a:pt x="78" y="23"/>
                    <a:pt x="76" y="22"/>
                    <a:pt x="75" y="21"/>
                  </a:cubicBezTo>
                  <a:cubicBezTo>
                    <a:pt x="74" y="20"/>
                    <a:pt x="74" y="18"/>
                    <a:pt x="74" y="17"/>
                  </a:cubicBezTo>
                  <a:cubicBezTo>
                    <a:pt x="74" y="15"/>
                    <a:pt x="74" y="14"/>
                    <a:pt x="76" y="13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0" y="0"/>
                    <a:pt x="94" y="0"/>
                    <a:pt x="96" y="3"/>
                  </a:cubicBezTo>
                  <a:cubicBezTo>
                    <a:pt x="97" y="4"/>
                    <a:pt x="98" y="5"/>
                    <a:pt x="98" y="7"/>
                  </a:cubicBezTo>
                  <a:cubicBezTo>
                    <a:pt x="98" y="9"/>
                    <a:pt x="97" y="10"/>
                    <a:pt x="96" y="11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2" y="23"/>
                    <a:pt x="81" y="23"/>
                    <a:pt x="80" y="2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ïṡ1îḋé"/>
            <p:cNvSpPr/>
            <p:nvPr/>
          </p:nvSpPr>
          <p:spPr bwMode="auto">
            <a:xfrm>
              <a:off x="5946795" y="2815885"/>
              <a:ext cx="516572" cy="456389"/>
            </a:xfrm>
            <a:custGeom>
              <a:avLst/>
              <a:gdLst>
                <a:gd name="T0" fmla="*/ 7 w 99"/>
                <a:gd name="T1" fmla="*/ 88 h 88"/>
                <a:gd name="T2" fmla="*/ 2 w 99"/>
                <a:gd name="T3" fmla="*/ 86 h 88"/>
                <a:gd name="T4" fmla="*/ 3 w 99"/>
                <a:gd name="T5" fmla="*/ 77 h 88"/>
                <a:gd name="T6" fmla="*/ 4 w 99"/>
                <a:gd name="T7" fmla="*/ 76 h 88"/>
                <a:gd name="T8" fmla="*/ 13 w 99"/>
                <a:gd name="T9" fmla="*/ 76 h 88"/>
                <a:gd name="T10" fmla="*/ 14 w 99"/>
                <a:gd name="T11" fmla="*/ 81 h 88"/>
                <a:gd name="T12" fmla="*/ 12 w 99"/>
                <a:gd name="T13" fmla="*/ 85 h 88"/>
                <a:gd name="T14" fmla="*/ 11 w 99"/>
                <a:gd name="T15" fmla="*/ 86 h 88"/>
                <a:gd name="T16" fmla="*/ 7 w 99"/>
                <a:gd name="T17" fmla="*/ 88 h 88"/>
                <a:gd name="T18" fmla="*/ 20 w 99"/>
                <a:gd name="T19" fmla="*/ 76 h 88"/>
                <a:gd name="T20" fmla="*/ 16 w 99"/>
                <a:gd name="T21" fmla="*/ 74 h 88"/>
                <a:gd name="T22" fmla="*/ 14 w 99"/>
                <a:gd name="T23" fmla="*/ 69 h 88"/>
                <a:gd name="T24" fmla="*/ 16 w 99"/>
                <a:gd name="T25" fmla="*/ 65 h 88"/>
                <a:gd name="T26" fmla="*/ 25 w 99"/>
                <a:gd name="T27" fmla="*/ 66 h 88"/>
                <a:gd name="T28" fmla="*/ 26 w 99"/>
                <a:gd name="T29" fmla="*/ 70 h 88"/>
                <a:gd name="T30" fmla="*/ 24 w 99"/>
                <a:gd name="T31" fmla="*/ 74 h 88"/>
                <a:gd name="T32" fmla="*/ 20 w 99"/>
                <a:gd name="T33" fmla="*/ 76 h 88"/>
                <a:gd name="T34" fmla="*/ 32 w 99"/>
                <a:gd name="T35" fmla="*/ 65 h 88"/>
                <a:gd name="T36" fmla="*/ 28 w 99"/>
                <a:gd name="T37" fmla="*/ 63 h 88"/>
                <a:gd name="T38" fmla="*/ 28 w 99"/>
                <a:gd name="T39" fmla="*/ 55 h 88"/>
                <a:gd name="T40" fmla="*/ 53 w 99"/>
                <a:gd name="T41" fmla="*/ 34 h 88"/>
                <a:gd name="T42" fmla="*/ 61 w 99"/>
                <a:gd name="T43" fmla="*/ 35 h 88"/>
                <a:gd name="T44" fmla="*/ 62 w 99"/>
                <a:gd name="T45" fmla="*/ 39 h 88"/>
                <a:gd name="T46" fmla="*/ 60 w 99"/>
                <a:gd name="T47" fmla="*/ 43 h 88"/>
                <a:gd name="T48" fmla="*/ 36 w 99"/>
                <a:gd name="T49" fmla="*/ 64 h 88"/>
                <a:gd name="T50" fmla="*/ 32 w 99"/>
                <a:gd name="T51" fmla="*/ 65 h 88"/>
                <a:gd name="T52" fmla="*/ 69 w 99"/>
                <a:gd name="T53" fmla="*/ 34 h 88"/>
                <a:gd name="T54" fmla="*/ 64 w 99"/>
                <a:gd name="T55" fmla="*/ 32 h 88"/>
                <a:gd name="T56" fmla="*/ 63 w 99"/>
                <a:gd name="T57" fmla="*/ 28 h 88"/>
                <a:gd name="T58" fmla="*/ 65 w 99"/>
                <a:gd name="T59" fmla="*/ 23 h 88"/>
                <a:gd name="T60" fmla="*/ 73 w 99"/>
                <a:gd name="T61" fmla="*/ 24 h 88"/>
                <a:gd name="T62" fmla="*/ 75 w 99"/>
                <a:gd name="T63" fmla="*/ 28 h 88"/>
                <a:gd name="T64" fmla="*/ 72 w 99"/>
                <a:gd name="T65" fmla="*/ 32 h 88"/>
                <a:gd name="T66" fmla="*/ 69 w 99"/>
                <a:gd name="T67" fmla="*/ 34 h 88"/>
                <a:gd name="T68" fmla="*/ 81 w 99"/>
                <a:gd name="T69" fmla="*/ 23 h 88"/>
                <a:gd name="T70" fmla="*/ 76 w 99"/>
                <a:gd name="T71" fmla="*/ 21 h 88"/>
                <a:gd name="T72" fmla="*/ 75 w 99"/>
                <a:gd name="T73" fmla="*/ 17 h 88"/>
                <a:gd name="T74" fmla="*/ 77 w 99"/>
                <a:gd name="T75" fmla="*/ 13 h 88"/>
                <a:gd name="T76" fmla="*/ 89 w 99"/>
                <a:gd name="T77" fmla="*/ 2 h 88"/>
                <a:gd name="T78" fmla="*/ 97 w 99"/>
                <a:gd name="T79" fmla="*/ 3 h 88"/>
                <a:gd name="T80" fmla="*/ 97 w 99"/>
                <a:gd name="T81" fmla="*/ 12 h 88"/>
                <a:gd name="T82" fmla="*/ 85 w 99"/>
                <a:gd name="T83" fmla="*/ 22 h 88"/>
                <a:gd name="T84" fmla="*/ 81 w 99"/>
                <a:gd name="T85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88">
                  <a:moveTo>
                    <a:pt x="7" y="88"/>
                  </a:moveTo>
                  <a:cubicBezTo>
                    <a:pt x="5" y="88"/>
                    <a:pt x="3" y="87"/>
                    <a:pt x="2" y="86"/>
                  </a:cubicBezTo>
                  <a:cubicBezTo>
                    <a:pt x="0" y="83"/>
                    <a:pt x="0" y="79"/>
                    <a:pt x="3" y="7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7" y="74"/>
                    <a:pt x="11" y="74"/>
                    <a:pt x="13" y="76"/>
                  </a:cubicBezTo>
                  <a:cubicBezTo>
                    <a:pt x="14" y="78"/>
                    <a:pt x="14" y="79"/>
                    <a:pt x="14" y="81"/>
                  </a:cubicBezTo>
                  <a:cubicBezTo>
                    <a:pt x="14" y="82"/>
                    <a:pt x="13" y="84"/>
                    <a:pt x="12" y="85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0" y="87"/>
                    <a:pt x="8" y="88"/>
                    <a:pt x="7" y="88"/>
                  </a:cubicBezTo>
                  <a:close/>
                  <a:moveTo>
                    <a:pt x="20" y="76"/>
                  </a:moveTo>
                  <a:cubicBezTo>
                    <a:pt x="18" y="76"/>
                    <a:pt x="17" y="75"/>
                    <a:pt x="16" y="74"/>
                  </a:cubicBezTo>
                  <a:cubicBezTo>
                    <a:pt x="15" y="73"/>
                    <a:pt x="14" y="71"/>
                    <a:pt x="14" y="69"/>
                  </a:cubicBezTo>
                  <a:cubicBezTo>
                    <a:pt x="14" y="68"/>
                    <a:pt x="15" y="66"/>
                    <a:pt x="16" y="65"/>
                  </a:cubicBezTo>
                  <a:cubicBezTo>
                    <a:pt x="19" y="63"/>
                    <a:pt x="23" y="64"/>
                    <a:pt x="25" y="66"/>
                  </a:cubicBezTo>
                  <a:cubicBezTo>
                    <a:pt x="26" y="67"/>
                    <a:pt x="26" y="69"/>
                    <a:pt x="26" y="70"/>
                  </a:cubicBezTo>
                  <a:cubicBezTo>
                    <a:pt x="26" y="72"/>
                    <a:pt x="25" y="73"/>
                    <a:pt x="24" y="74"/>
                  </a:cubicBezTo>
                  <a:cubicBezTo>
                    <a:pt x="23" y="75"/>
                    <a:pt x="22" y="76"/>
                    <a:pt x="20" y="76"/>
                  </a:cubicBezTo>
                  <a:close/>
                  <a:moveTo>
                    <a:pt x="32" y="65"/>
                  </a:moveTo>
                  <a:cubicBezTo>
                    <a:pt x="31" y="65"/>
                    <a:pt x="29" y="65"/>
                    <a:pt x="28" y="63"/>
                  </a:cubicBezTo>
                  <a:cubicBezTo>
                    <a:pt x="26" y="61"/>
                    <a:pt x="26" y="57"/>
                    <a:pt x="28" y="55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5" y="32"/>
                    <a:pt x="59" y="32"/>
                    <a:pt x="61" y="35"/>
                  </a:cubicBezTo>
                  <a:cubicBezTo>
                    <a:pt x="62" y="36"/>
                    <a:pt x="63" y="37"/>
                    <a:pt x="62" y="39"/>
                  </a:cubicBezTo>
                  <a:cubicBezTo>
                    <a:pt x="62" y="40"/>
                    <a:pt x="62" y="42"/>
                    <a:pt x="60" y="43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5" y="65"/>
                    <a:pt x="34" y="65"/>
                    <a:pt x="32" y="65"/>
                  </a:cubicBezTo>
                  <a:close/>
                  <a:moveTo>
                    <a:pt x="69" y="34"/>
                  </a:moveTo>
                  <a:cubicBezTo>
                    <a:pt x="67" y="34"/>
                    <a:pt x="65" y="33"/>
                    <a:pt x="64" y="32"/>
                  </a:cubicBezTo>
                  <a:cubicBezTo>
                    <a:pt x="63" y="31"/>
                    <a:pt x="62" y="29"/>
                    <a:pt x="63" y="28"/>
                  </a:cubicBezTo>
                  <a:cubicBezTo>
                    <a:pt x="63" y="26"/>
                    <a:pt x="63" y="24"/>
                    <a:pt x="65" y="23"/>
                  </a:cubicBezTo>
                  <a:cubicBezTo>
                    <a:pt x="67" y="21"/>
                    <a:pt x="71" y="22"/>
                    <a:pt x="73" y="24"/>
                  </a:cubicBezTo>
                  <a:cubicBezTo>
                    <a:pt x="74" y="25"/>
                    <a:pt x="75" y="27"/>
                    <a:pt x="75" y="28"/>
                  </a:cubicBezTo>
                  <a:cubicBezTo>
                    <a:pt x="74" y="30"/>
                    <a:pt x="74" y="31"/>
                    <a:pt x="72" y="32"/>
                  </a:cubicBezTo>
                  <a:cubicBezTo>
                    <a:pt x="71" y="33"/>
                    <a:pt x="70" y="34"/>
                    <a:pt x="69" y="34"/>
                  </a:cubicBezTo>
                  <a:close/>
                  <a:moveTo>
                    <a:pt x="81" y="23"/>
                  </a:moveTo>
                  <a:cubicBezTo>
                    <a:pt x="79" y="23"/>
                    <a:pt x="77" y="23"/>
                    <a:pt x="76" y="21"/>
                  </a:cubicBezTo>
                  <a:cubicBezTo>
                    <a:pt x="75" y="20"/>
                    <a:pt x="75" y="19"/>
                    <a:pt x="75" y="17"/>
                  </a:cubicBezTo>
                  <a:cubicBezTo>
                    <a:pt x="75" y="15"/>
                    <a:pt x="75" y="14"/>
                    <a:pt x="77" y="1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1" y="0"/>
                    <a:pt x="95" y="1"/>
                    <a:pt x="97" y="3"/>
                  </a:cubicBezTo>
                  <a:cubicBezTo>
                    <a:pt x="99" y="6"/>
                    <a:pt x="99" y="9"/>
                    <a:pt x="97" y="12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3" y="23"/>
                    <a:pt x="82" y="23"/>
                    <a:pt x="81" y="2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š1ïḍe"/>
            <p:cNvSpPr/>
            <p:nvPr/>
          </p:nvSpPr>
          <p:spPr bwMode="auto">
            <a:xfrm>
              <a:off x="5951811" y="2928727"/>
              <a:ext cx="511557" cy="453882"/>
            </a:xfrm>
            <a:custGeom>
              <a:avLst/>
              <a:gdLst>
                <a:gd name="T0" fmla="*/ 6 w 98"/>
                <a:gd name="T1" fmla="*/ 87 h 87"/>
                <a:gd name="T2" fmla="*/ 1 w 98"/>
                <a:gd name="T3" fmla="*/ 85 h 87"/>
                <a:gd name="T4" fmla="*/ 0 w 98"/>
                <a:gd name="T5" fmla="*/ 81 h 87"/>
                <a:gd name="T6" fmla="*/ 2 w 98"/>
                <a:gd name="T7" fmla="*/ 76 h 87"/>
                <a:gd name="T8" fmla="*/ 3 w 98"/>
                <a:gd name="T9" fmla="*/ 75 h 87"/>
                <a:gd name="T10" fmla="*/ 12 w 98"/>
                <a:gd name="T11" fmla="*/ 76 h 87"/>
                <a:gd name="T12" fmla="*/ 13 w 98"/>
                <a:gd name="T13" fmla="*/ 80 h 87"/>
                <a:gd name="T14" fmla="*/ 11 w 98"/>
                <a:gd name="T15" fmla="*/ 84 h 87"/>
                <a:gd name="T16" fmla="*/ 10 w 98"/>
                <a:gd name="T17" fmla="*/ 86 h 87"/>
                <a:gd name="T18" fmla="*/ 6 w 98"/>
                <a:gd name="T19" fmla="*/ 87 h 87"/>
                <a:gd name="T20" fmla="*/ 19 w 98"/>
                <a:gd name="T21" fmla="*/ 75 h 87"/>
                <a:gd name="T22" fmla="*/ 15 w 98"/>
                <a:gd name="T23" fmla="*/ 73 h 87"/>
                <a:gd name="T24" fmla="*/ 13 w 98"/>
                <a:gd name="T25" fmla="*/ 69 h 87"/>
                <a:gd name="T26" fmla="*/ 15 w 98"/>
                <a:gd name="T27" fmla="*/ 65 h 87"/>
                <a:gd name="T28" fmla="*/ 24 w 98"/>
                <a:gd name="T29" fmla="*/ 65 h 87"/>
                <a:gd name="T30" fmla="*/ 23 w 98"/>
                <a:gd name="T31" fmla="*/ 74 h 87"/>
                <a:gd name="T32" fmla="*/ 19 w 98"/>
                <a:gd name="T33" fmla="*/ 75 h 87"/>
                <a:gd name="T34" fmla="*/ 31 w 98"/>
                <a:gd name="T35" fmla="*/ 65 h 87"/>
                <a:gd name="T36" fmla="*/ 27 w 98"/>
                <a:gd name="T37" fmla="*/ 63 h 87"/>
                <a:gd name="T38" fmla="*/ 25 w 98"/>
                <a:gd name="T39" fmla="*/ 58 h 87"/>
                <a:gd name="T40" fmla="*/ 27 w 98"/>
                <a:gd name="T41" fmla="*/ 54 h 87"/>
                <a:gd name="T42" fmla="*/ 52 w 98"/>
                <a:gd name="T43" fmla="*/ 33 h 87"/>
                <a:gd name="T44" fmla="*/ 60 w 98"/>
                <a:gd name="T45" fmla="*/ 34 h 87"/>
                <a:gd name="T46" fmla="*/ 59 w 98"/>
                <a:gd name="T47" fmla="*/ 42 h 87"/>
                <a:gd name="T48" fmla="*/ 35 w 98"/>
                <a:gd name="T49" fmla="*/ 63 h 87"/>
                <a:gd name="T50" fmla="*/ 31 w 98"/>
                <a:gd name="T51" fmla="*/ 65 h 87"/>
                <a:gd name="T52" fmla="*/ 68 w 98"/>
                <a:gd name="T53" fmla="*/ 33 h 87"/>
                <a:gd name="T54" fmla="*/ 63 w 98"/>
                <a:gd name="T55" fmla="*/ 31 h 87"/>
                <a:gd name="T56" fmla="*/ 62 w 98"/>
                <a:gd name="T57" fmla="*/ 27 h 87"/>
                <a:gd name="T58" fmla="*/ 64 w 98"/>
                <a:gd name="T59" fmla="*/ 23 h 87"/>
                <a:gd name="T60" fmla="*/ 72 w 98"/>
                <a:gd name="T61" fmla="*/ 23 h 87"/>
                <a:gd name="T62" fmla="*/ 74 w 98"/>
                <a:gd name="T63" fmla="*/ 28 h 87"/>
                <a:gd name="T64" fmla="*/ 71 w 98"/>
                <a:gd name="T65" fmla="*/ 32 h 87"/>
                <a:gd name="T66" fmla="*/ 68 w 98"/>
                <a:gd name="T67" fmla="*/ 33 h 87"/>
                <a:gd name="T68" fmla="*/ 80 w 98"/>
                <a:gd name="T69" fmla="*/ 23 h 87"/>
                <a:gd name="T70" fmla="*/ 75 w 98"/>
                <a:gd name="T71" fmla="*/ 21 h 87"/>
                <a:gd name="T72" fmla="*/ 74 w 98"/>
                <a:gd name="T73" fmla="*/ 16 h 87"/>
                <a:gd name="T74" fmla="*/ 76 w 98"/>
                <a:gd name="T75" fmla="*/ 12 h 87"/>
                <a:gd name="T76" fmla="*/ 88 w 98"/>
                <a:gd name="T77" fmla="*/ 2 h 87"/>
                <a:gd name="T78" fmla="*/ 96 w 98"/>
                <a:gd name="T79" fmla="*/ 2 h 87"/>
                <a:gd name="T80" fmla="*/ 98 w 98"/>
                <a:gd name="T81" fmla="*/ 7 h 87"/>
                <a:gd name="T82" fmla="*/ 96 w 98"/>
                <a:gd name="T83" fmla="*/ 11 h 87"/>
                <a:gd name="T84" fmla="*/ 84 w 98"/>
                <a:gd name="T85" fmla="*/ 21 h 87"/>
                <a:gd name="T86" fmla="*/ 80 w 98"/>
                <a:gd name="T87" fmla="*/ 2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" h="87">
                  <a:moveTo>
                    <a:pt x="6" y="87"/>
                  </a:moveTo>
                  <a:cubicBezTo>
                    <a:pt x="4" y="87"/>
                    <a:pt x="2" y="86"/>
                    <a:pt x="1" y="85"/>
                  </a:cubicBezTo>
                  <a:cubicBezTo>
                    <a:pt x="0" y="84"/>
                    <a:pt x="0" y="82"/>
                    <a:pt x="0" y="81"/>
                  </a:cubicBezTo>
                  <a:cubicBezTo>
                    <a:pt x="0" y="79"/>
                    <a:pt x="1" y="77"/>
                    <a:pt x="2" y="76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6" y="73"/>
                    <a:pt x="10" y="73"/>
                    <a:pt x="12" y="76"/>
                  </a:cubicBezTo>
                  <a:cubicBezTo>
                    <a:pt x="13" y="77"/>
                    <a:pt x="13" y="79"/>
                    <a:pt x="13" y="80"/>
                  </a:cubicBezTo>
                  <a:cubicBezTo>
                    <a:pt x="13" y="82"/>
                    <a:pt x="12" y="83"/>
                    <a:pt x="11" y="84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9" y="86"/>
                    <a:pt x="7" y="87"/>
                    <a:pt x="6" y="87"/>
                  </a:cubicBezTo>
                  <a:close/>
                  <a:moveTo>
                    <a:pt x="19" y="75"/>
                  </a:moveTo>
                  <a:cubicBezTo>
                    <a:pt x="17" y="75"/>
                    <a:pt x="16" y="74"/>
                    <a:pt x="15" y="73"/>
                  </a:cubicBezTo>
                  <a:cubicBezTo>
                    <a:pt x="14" y="72"/>
                    <a:pt x="13" y="70"/>
                    <a:pt x="13" y="69"/>
                  </a:cubicBezTo>
                  <a:cubicBezTo>
                    <a:pt x="13" y="67"/>
                    <a:pt x="14" y="66"/>
                    <a:pt x="15" y="65"/>
                  </a:cubicBezTo>
                  <a:cubicBezTo>
                    <a:pt x="18" y="63"/>
                    <a:pt x="22" y="63"/>
                    <a:pt x="24" y="65"/>
                  </a:cubicBezTo>
                  <a:cubicBezTo>
                    <a:pt x="26" y="68"/>
                    <a:pt x="26" y="72"/>
                    <a:pt x="23" y="74"/>
                  </a:cubicBezTo>
                  <a:cubicBezTo>
                    <a:pt x="22" y="75"/>
                    <a:pt x="21" y="75"/>
                    <a:pt x="19" y="75"/>
                  </a:cubicBezTo>
                  <a:close/>
                  <a:moveTo>
                    <a:pt x="31" y="65"/>
                  </a:moveTo>
                  <a:cubicBezTo>
                    <a:pt x="30" y="65"/>
                    <a:pt x="28" y="64"/>
                    <a:pt x="27" y="63"/>
                  </a:cubicBezTo>
                  <a:cubicBezTo>
                    <a:pt x="26" y="61"/>
                    <a:pt x="25" y="60"/>
                    <a:pt x="25" y="58"/>
                  </a:cubicBezTo>
                  <a:cubicBezTo>
                    <a:pt x="25" y="57"/>
                    <a:pt x="26" y="55"/>
                    <a:pt x="27" y="5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4" y="31"/>
                    <a:pt x="58" y="31"/>
                    <a:pt x="60" y="34"/>
                  </a:cubicBezTo>
                  <a:cubicBezTo>
                    <a:pt x="62" y="36"/>
                    <a:pt x="62" y="40"/>
                    <a:pt x="59" y="42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4" y="64"/>
                    <a:pt x="33" y="65"/>
                    <a:pt x="31" y="65"/>
                  </a:cubicBezTo>
                  <a:close/>
                  <a:moveTo>
                    <a:pt x="68" y="33"/>
                  </a:moveTo>
                  <a:cubicBezTo>
                    <a:pt x="66" y="33"/>
                    <a:pt x="64" y="33"/>
                    <a:pt x="63" y="31"/>
                  </a:cubicBezTo>
                  <a:cubicBezTo>
                    <a:pt x="62" y="30"/>
                    <a:pt x="61" y="28"/>
                    <a:pt x="62" y="27"/>
                  </a:cubicBezTo>
                  <a:cubicBezTo>
                    <a:pt x="62" y="25"/>
                    <a:pt x="62" y="24"/>
                    <a:pt x="64" y="23"/>
                  </a:cubicBezTo>
                  <a:cubicBezTo>
                    <a:pt x="66" y="21"/>
                    <a:pt x="70" y="21"/>
                    <a:pt x="72" y="23"/>
                  </a:cubicBezTo>
                  <a:cubicBezTo>
                    <a:pt x="73" y="25"/>
                    <a:pt x="74" y="26"/>
                    <a:pt x="74" y="28"/>
                  </a:cubicBezTo>
                  <a:cubicBezTo>
                    <a:pt x="73" y="29"/>
                    <a:pt x="73" y="31"/>
                    <a:pt x="71" y="32"/>
                  </a:cubicBezTo>
                  <a:cubicBezTo>
                    <a:pt x="70" y="33"/>
                    <a:pt x="69" y="33"/>
                    <a:pt x="68" y="33"/>
                  </a:cubicBezTo>
                  <a:close/>
                  <a:moveTo>
                    <a:pt x="80" y="23"/>
                  </a:moveTo>
                  <a:cubicBezTo>
                    <a:pt x="78" y="23"/>
                    <a:pt x="76" y="22"/>
                    <a:pt x="75" y="21"/>
                  </a:cubicBezTo>
                  <a:cubicBezTo>
                    <a:pt x="74" y="20"/>
                    <a:pt x="74" y="18"/>
                    <a:pt x="74" y="16"/>
                  </a:cubicBezTo>
                  <a:cubicBezTo>
                    <a:pt x="74" y="15"/>
                    <a:pt x="74" y="13"/>
                    <a:pt x="76" y="1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0" y="0"/>
                    <a:pt x="94" y="0"/>
                    <a:pt x="96" y="2"/>
                  </a:cubicBezTo>
                  <a:cubicBezTo>
                    <a:pt x="97" y="4"/>
                    <a:pt x="98" y="5"/>
                    <a:pt x="98" y="7"/>
                  </a:cubicBezTo>
                  <a:cubicBezTo>
                    <a:pt x="98" y="8"/>
                    <a:pt x="97" y="10"/>
                    <a:pt x="96" y="1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2" y="22"/>
                    <a:pt x="81" y="23"/>
                    <a:pt x="80" y="2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iSlíḍè"/>
            <p:cNvSpPr/>
            <p:nvPr/>
          </p:nvSpPr>
          <p:spPr bwMode="auto">
            <a:xfrm>
              <a:off x="5946795" y="3355025"/>
              <a:ext cx="516572" cy="453882"/>
            </a:xfrm>
            <a:custGeom>
              <a:avLst/>
              <a:gdLst>
                <a:gd name="T0" fmla="*/ 7 w 99"/>
                <a:gd name="T1" fmla="*/ 87 h 87"/>
                <a:gd name="T2" fmla="*/ 2 w 99"/>
                <a:gd name="T3" fmla="*/ 85 h 87"/>
                <a:gd name="T4" fmla="*/ 3 w 99"/>
                <a:gd name="T5" fmla="*/ 76 h 87"/>
                <a:gd name="T6" fmla="*/ 4 w 99"/>
                <a:gd name="T7" fmla="*/ 75 h 87"/>
                <a:gd name="T8" fmla="*/ 13 w 99"/>
                <a:gd name="T9" fmla="*/ 76 h 87"/>
                <a:gd name="T10" fmla="*/ 12 w 99"/>
                <a:gd name="T11" fmla="*/ 84 h 87"/>
                <a:gd name="T12" fmla="*/ 11 w 99"/>
                <a:gd name="T13" fmla="*/ 86 h 87"/>
                <a:gd name="T14" fmla="*/ 7 w 99"/>
                <a:gd name="T15" fmla="*/ 87 h 87"/>
                <a:gd name="T16" fmla="*/ 20 w 99"/>
                <a:gd name="T17" fmla="*/ 75 h 87"/>
                <a:gd name="T18" fmla="*/ 20 w 99"/>
                <a:gd name="T19" fmla="*/ 75 h 87"/>
                <a:gd name="T20" fmla="*/ 16 w 99"/>
                <a:gd name="T21" fmla="*/ 73 h 87"/>
                <a:gd name="T22" fmla="*/ 14 w 99"/>
                <a:gd name="T23" fmla="*/ 69 h 87"/>
                <a:gd name="T24" fmla="*/ 16 w 99"/>
                <a:gd name="T25" fmla="*/ 65 h 87"/>
                <a:gd name="T26" fmla="*/ 25 w 99"/>
                <a:gd name="T27" fmla="*/ 65 h 87"/>
                <a:gd name="T28" fmla="*/ 26 w 99"/>
                <a:gd name="T29" fmla="*/ 70 h 87"/>
                <a:gd name="T30" fmla="*/ 24 w 99"/>
                <a:gd name="T31" fmla="*/ 74 h 87"/>
                <a:gd name="T32" fmla="*/ 20 w 99"/>
                <a:gd name="T33" fmla="*/ 75 h 87"/>
                <a:gd name="T34" fmla="*/ 32 w 99"/>
                <a:gd name="T35" fmla="*/ 65 h 87"/>
                <a:gd name="T36" fmla="*/ 28 w 99"/>
                <a:gd name="T37" fmla="*/ 63 h 87"/>
                <a:gd name="T38" fmla="*/ 28 w 99"/>
                <a:gd name="T39" fmla="*/ 54 h 87"/>
                <a:gd name="T40" fmla="*/ 53 w 99"/>
                <a:gd name="T41" fmla="*/ 33 h 87"/>
                <a:gd name="T42" fmla="*/ 61 w 99"/>
                <a:gd name="T43" fmla="*/ 34 h 87"/>
                <a:gd name="T44" fmla="*/ 60 w 99"/>
                <a:gd name="T45" fmla="*/ 42 h 87"/>
                <a:gd name="T46" fmla="*/ 36 w 99"/>
                <a:gd name="T47" fmla="*/ 63 h 87"/>
                <a:gd name="T48" fmla="*/ 32 w 99"/>
                <a:gd name="T49" fmla="*/ 65 h 87"/>
                <a:gd name="T50" fmla="*/ 69 w 99"/>
                <a:gd name="T51" fmla="*/ 33 h 87"/>
                <a:gd name="T52" fmla="*/ 64 w 99"/>
                <a:gd name="T53" fmla="*/ 31 h 87"/>
                <a:gd name="T54" fmla="*/ 63 w 99"/>
                <a:gd name="T55" fmla="*/ 27 h 87"/>
                <a:gd name="T56" fmla="*/ 65 w 99"/>
                <a:gd name="T57" fmla="*/ 23 h 87"/>
                <a:gd name="T58" fmla="*/ 73 w 99"/>
                <a:gd name="T59" fmla="*/ 23 h 87"/>
                <a:gd name="T60" fmla="*/ 75 w 99"/>
                <a:gd name="T61" fmla="*/ 28 h 87"/>
                <a:gd name="T62" fmla="*/ 72 w 99"/>
                <a:gd name="T63" fmla="*/ 32 h 87"/>
                <a:gd name="T64" fmla="*/ 69 w 99"/>
                <a:gd name="T65" fmla="*/ 33 h 87"/>
                <a:gd name="T66" fmla="*/ 81 w 99"/>
                <a:gd name="T67" fmla="*/ 23 h 87"/>
                <a:gd name="T68" fmla="*/ 76 w 99"/>
                <a:gd name="T69" fmla="*/ 21 h 87"/>
                <a:gd name="T70" fmla="*/ 77 w 99"/>
                <a:gd name="T71" fmla="*/ 12 h 87"/>
                <a:gd name="T72" fmla="*/ 89 w 99"/>
                <a:gd name="T73" fmla="*/ 2 h 87"/>
                <a:gd name="T74" fmla="*/ 97 w 99"/>
                <a:gd name="T75" fmla="*/ 2 h 87"/>
                <a:gd name="T76" fmla="*/ 99 w 99"/>
                <a:gd name="T77" fmla="*/ 7 h 87"/>
                <a:gd name="T78" fmla="*/ 97 w 99"/>
                <a:gd name="T79" fmla="*/ 11 h 87"/>
                <a:gd name="T80" fmla="*/ 85 w 99"/>
                <a:gd name="T81" fmla="*/ 21 h 87"/>
                <a:gd name="T82" fmla="*/ 81 w 99"/>
                <a:gd name="T83" fmla="*/ 2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" h="87">
                  <a:moveTo>
                    <a:pt x="7" y="87"/>
                  </a:moveTo>
                  <a:cubicBezTo>
                    <a:pt x="5" y="87"/>
                    <a:pt x="3" y="86"/>
                    <a:pt x="2" y="85"/>
                  </a:cubicBezTo>
                  <a:cubicBezTo>
                    <a:pt x="0" y="82"/>
                    <a:pt x="0" y="79"/>
                    <a:pt x="3" y="76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7" y="73"/>
                    <a:pt x="11" y="73"/>
                    <a:pt x="13" y="76"/>
                  </a:cubicBezTo>
                  <a:cubicBezTo>
                    <a:pt x="15" y="78"/>
                    <a:pt x="15" y="82"/>
                    <a:pt x="12" y="84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0" y="86"/>
                    <a:pt x="8" y="87"/>
                    <a:pt x="7" y="87"/>
                  </a:cubicBezTo>
                  <a:close/>
                  <a:moveTo>
                    <a:pt x="20" y="75"/>
                  </a:moveTo>
                  <a:cubicBezTo>
                    <a:pt x="20" y="75"/>
                    <a:pt x="20" y="75"/>
                    <a:pt x="20" y="75"/>
                  </a:cubicBezTo>
                  <a:cubicBezTo>
                    <a:pt x="18" y="75"/>
                    <a:pt x="17" y="74"/>
                    <a:pt x="16" y="73"/>
                  </a:cubicBezTo>
                  <a:cubicBezTo>
                    <a:pt x="15" y="72"/>
                    <a:pt x="14" y="70"/>
                    <a:pt x="14" y="69"/>
                  </a:cubicBezTo>
                  <a:cubicBezTo>
                    <a:pt x="14" y="67"/>
                    <a:pt x="15" y="66"/>
                    <a:pt x="16" y="65"/>
                  </a:cubicBezTo>
                  <a:cubicBezTo>
                    <a:pt x="19" y="63"/>
                    <a:pt x="23" y="63"/>
                    <a:pt x="25" y="65"/>
                  </a:cubicBezTo>
                  <a:cubicBezTo>
                    <a:pt x="26" y="67"/>
                    <a:pt x="26" y="68"/>
                    <a:pt x="26" y="70"/>
                  </a:cubicBezTo>
                  <a:cubicBezTo>
                    <a:pt x="26" y="71"/>
                    <a:pt x="25" y="73"/>
                    <a:pt x="24" y="74"/>
                  </a:cubicBezTo>
                  <a:cubicBezTo>
                    <a:pt x="23" y="75"/>
                    <a:pt x="22" y="75"/>
                    <a:pt x="20" y="75"/>
                  </a:cubicBezTo>
                  <a:close/>
                  <a:moveTo>
                    <a:pt x="32" y="65"/>
                  </a:moveTo>
                  <a:cubicBezTo>
                    <a:pt x="31" y="65"/>
                    <a:pt x="29" y="64"/>
                    <a:pt x="28" y="63"/>
                  </a:cubicBezTo>
                  <a:cubicBezTo>
                    <a:pt x="26" y="60"/>
                    <a:pt x="26" y="56"/>
                    <a:pt x="28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5" y="31"/>
                    <a:pt x="59" y="31"/>
                    <a:pt x="61" y="34"/>
                  </a:cubicBezTo>
                  <a:cubicBezTo>
                    <a:pt x="63" y="36"/>
                    <a:pt x="63" y="40"/>
                    <a:pt x="60" y="42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5" y="64"/>
                    <a:pt x="34" y="65"/>
                    <a:pt x="32" y="65"/>
                  </a:cubicBezTo>
                  <a:close/>
                  <a:moveTo>
                    <a:pt x="69" y="33"/>
                  </a:moveTo>
                  <a:cubicBezTo>
                    <a:pt x="67" y="33"/>
                    <a:pt x="65" y="33"/>
                    <a:pt x="64" y="31"/>
                  </a:cubicBezTo>
                  <a:cubicBezTo>
                    <a:pt x="63" y="30"/>
                    <a:pt x="62" y="28"/>
                    <a:pt x="63" y="27"/>
                  </a:cubicBezTo>
                  <a:cubicBezTo>
                    <a:pt x="63" y="25"/>
                    <a:pt x="63" y="24"/>
                    <a:pt x="65" y="23"/>
                  </a:cubicBezTo>
                  <a:cubicBezTo>
                    <a:pt x="67" y="21"/>
                    <a:pt x="71" y="21"/>
                    <a:pt x="73" y="23"/>
                  </a:cubicBezTo>
                  <a:cubicBezTo>
                    <a:pt x="74" y="25"/>
                    <a:pt x="75" y="26"/>
                    <a:pt x="75" y="28"/>
                  </a:cubicBezTo>
                  <a:cubicBezTo>
                    <a:pt x="74" y="29"/>
                    <a:pt x="74" y="31"/>
                    <a:pt x="72" y="32"/>
                  </a:cubicBezTo>
                  <a:cubicBezTo>
                    <a:pt x="71" y="33"/>
                    <a:pt x="70" y="33"/>
                    <a:pt x="69" y="33"/>
                  </a:cubicBezTo>
                  <a:close/>
                  <a:moveTo>
                    <a:pt x="81" y="23"/>
                  </a:moveTo>
                  <a:cubicBezTo>
                    <a:pt x="79" y="23"/>
                    <a:pt x="77" y="22"/>
                    <a:pt x="76" y="21"/>
                  </a:cubicBezTo>
                  <a:cubicBezTo>
                    <a:pt x="74" y="18"/>
                    <a:pt x="74" y="14"/>
                    <a:pt x="77" y="12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1" y="0"/>
                    <a:pt x="95" y="0"/>
                    <a:pt x="97" y="2"/>
                  </a:cubicBezTo>
                  <a:cubicBezTo>
                    <a:pt x="98" y="4"/>
                    <a:pt x="99" y="5"/>
                    <a:pt x="99" y="7"/>
                  </a:cubicBezTo>
                  <a:cubicBezTo>
                    <a:pt x="99" y="8"/>
                    <a:pt x="98" y="10"/>
                    <a:pt x="97" y="1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2"/>
                    <a:pt x="82" y="23"/>
                    <a:pt x="81" y="2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ŝḷíḓê"/>
            <p:cNvSpPr/>
            <p:nvPr/>
          </p:nvSpPr>
          <p:spPr bwMode="auto">
            <a:xfrm>
              <a:off x="5816399" y="4714162"/>
              <a:ext cx="1003053" cy="115351"/>
            </a:xfrm>
            <a:custGeom>
              <a:avLst/>
              <a:gdLst>
                <a:gd name="T0" fmla="*/ 190 w 192"/>
                <a:gd name="T1" fmla="*/ 22 h 22"/>
                <a:gd name="T2" fmla="*/ 2 w 192"/>
                <a:gd name="T3" fmla="*/ 22 h 22"/>
                <a:gd name="T4" fmla="*/ 0 w 192"/>
                <a:gd name="T5" fmla="*/ 20 h 22"/>
                <a:gd name="T6" fmla="*/ 0 w 192"/>
                <a:gd name="T7" fmla="*/ 2 h 22"/>
                <a:gd name="T8" fmla="*/ 2 w 192"/>
                <a:gd name="T9" fmla="*/ 0 h 22"/>
                <a:gd name="T10" fmla="*/ 190 w 192"/>
                <a:gd name="T11" fmla="*/ 0 h 22"/>
                <a:gd name="T12" fmla="*/ 192 w 192"/>
                <a:gd name="T13" fmla="*/ 2 h 22"/>
                <a:gd name="T14" fmla="*/ 192 w 192"/>
                <a:gd name="T15" fmla="*/ 20 h 22"/>
                <a:gd name="T16" fmla="*/ 190 w 192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2">
                  <a:moveTo>
                    <a:pt x="190" y="2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1" y="0"/>
                    <a:pt x="192" y="1"/>
                    <a:pt x="192" y="2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2" y="21"/>
                    <a:pt x="191" y="22"/>
                    <a:pt x="190" y="22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šļïḍé"/>
            <p:cNvSpPr/>
            <p:nvPr/>
          </p:nvSpPr>
          <p:spPr bwMode="auto">
            <a:xfrm>
              <a:off x="5786307" y="4684070"/>
              <a:ext cx="1063236" cy="178043"/>
            </a:xfrm>
            <a:custGeom>
              <a:avLst/>
              <a:gdLst>
                <a:gd name="T0" fmla="*/ 196 w 204"/>
                <a:gd name="T1" fmla="*/ 34 h 34"/>
                <a:gd name="T2" fmla="*/ 8 w 204"/>
                <a:gd name="T3" fmla="*/ 34 h 34"/>
                <a:gd name="T4" fmla="*/ 0 w 204"/>
                <a:gd name="T5" fmla="*/ 26 h 34"/>
                <a:gd name="T6" fmla="*/ 0 w 204"/>
                <a:gd name="T7" fmla="*/ 8 h 34"/>
                <a:gd name="T8" fmla="*/ 8 w 204"/>
                <a:gd name="T9" fmla="*/ 0 h 34"/>
                <a:gd name="T10" fmla="*/ 196 w 204"/>
                <a:gd name="T11" fmla="*/ 0 h 34"/>
                <a:gd name="T12" fmla="*/ 204 w 204"/>
                <a:gd name="T13" fmla="*/ 8 h 34"/>
                <a:gd name="T14" fmla="*/ 204 w 204"/>
                <a:gd name="T15" fmla="*/ 26 h 34"/>
                <a:gd name="T16" fmla="*/ 196 w 204"/>
                <a:gd name="T17" fmla="*/ 34 h 34"/>
                <a:gd name="T18" fmla="*/ 12 w 204"/>
                <a:gd name="T19" fmla="*/ 22 h 34"/>
                <a:gd name="T20" fmla="*/ 192 w 204"/>
                <a:gd name="T21" fmla="*/ 22 h 34"/>
                <a:gd name="T22" fmla="*/ 192 w 204"/>
                <a:gd name="T23" fmla="*/ 12 h 34"/>
                <a:gd name="T24" fmla="*/ 12 w 204"/>
                <a:gd name="T25" fmla="*/ 12 h 34"/>
                <a:gd name="T26" fmla="*/ 12 w 204"/>
                <a:gd name="T27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34">
                  <a:moveTo>
                    <a:pt x="196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3" y="34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1" y="0"/>
                    <a:pt x="204" y="4"/>
                    <a:pt x="204" y="8"/>
                  </a:cubicBezTo>
                  <a:cubicBezTo>
                    <a:pt x="204" y="26"/>
                    <a:pt x="204" y="26"/>
                    <a:pt x="204" y="26"/>
                  </a:cubicBezTo>
                  <a:cubicBezTo>
                    <a:pt x="204" y="30"/>
                    <a:pt x="201" y="34"/>
                    <a:pt x="196" y="34"/>
                  </a:cubicBezTo>
                  <a:close/>
                  <a:moveTo>
                    <a:pt x="12" y="22"/>
                  </a:moveTo>
                  <a:cubicBezTo>
                    <a:pt x="192" y="22"/>
                    <a:pt x="192" y="22"/>
                    <a:pt x="192" y="22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ŝ1iḑè"/>
            <p:cNvSpPr/>
            <p:nvPr/>
          </p:nvSpPr>
          <p:spPr bwMode="auto">
            <a:xfrm>
              <a:off x="5884105" y="4834528"/>
              <a:ext cx="867641" cy="348562"/>
            </a:xfrm>
            <a:custGeom>
              <a:avLst/>
              <a:gdLst>
                <a:gd name="T0" fmla="*/ 164 w 166"/>
                <a:gd name="T1" fmla="*/ 67 h 67"/>
                <a:gd name="T2" fmla="*/ 2 w 166"/>
                <a:gd name="T3" fmla="*/ 67 h 67"/>
                <a:gd name="T4" fmla="*/ 0 w 166"/>
                <a:gd name="T5" fmla="*/ 65 h 67"/>
                <a:gd name="T6" fmla="*/ 0 w 166"/>
                <a:gd name="T7" fmla="*/ 2 h 67"/>
                <a:gd name="T8" fmla="*/ 2 w 166"/>
                <a:gd name="T9" fmla="*/ 0 h 67"/>
                <a:gd name="T10" fmla="*/ 164 w 166"/>
                <a:gd name="T11" fmla="*/ 0 h 67"/>
                <a:gd name="T12" fmla="*/ 166 w 166"/>
                <a:gd name="T13" fmla="*/ 2 h 67"/>
                <a:gd name="T14" fmla="*/ 166 w 166"/>
                <a:gd name="T15" fmla="*/ 65 h 67"/>
                <a:gd name="T16" fmla="*/ 164 w 166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67">
                  <a:moveTo>
                    <a:pt x="164" y="67"/>
                  </a:move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6"/>
                    <a:pt x="0" y="6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5" y="0"/>
                    <a:pt x="166" y="1"/>
                    <a:pt x="166" y="2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6"/>
                    <a:pt x="165" y="67"/>
                    <a:pt x="164" y="67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îṩļïḓe"/>
            <p:cNvSpPr/>
            <p:nvPr/>
          </p:nvSpPr>
          <p:spPr bwMode="auto">
            <a:xfrm>
              <a:off x="5854014" y="4804437"/>
              <a:ext cx="927824" cy="411252"/>
            </a:xfrm>
            <a:custGeom>
              <a:avLst/>
              <a:gdLst>
                <a:gd name="T0" fmla="*/ 170 w 178"/>
                <a:gd name="T1" fmla="*/ 79 h 79"/>
                <a:gd name="T2" fmla="*/ 8 w 178"/>
                <a:gd name="T3" fmla="*/ 79 h 79"/>
                <a:gd name="T4" fmla="*/ 0 w 178"/>
                <a:gd name="T5" fmla="*/ 71 h 79"/>
                <a:gd name="T6" fmla="*/ 0 w 178"/>
                <a:gd name="T7" fmla="*/ 8 h 79"/>
                <a:gd name="T8" fmla="*/ 8 w 178"/>
                <a:gd name="T9" fmla="*/ 0 h 79"/>
                <a:gd name="T10" fmla="*/ 170 w 178"/>
                <a:gd name="T11" fmla="*/ 0 h 79"/>
                <a:gd name="T12" fmla="*/ 178 w 178"/>
                <a:gd name="T13" fmla="*/ 8 h 79"/>
                <a:gd name="T14" fmla="*/ 178 w 178"/>
                <a:gd name="T15" fmla="*/ 71 h 79"/>
                <a:gd name="T16" fmla="*/ 170 w 178"/>
                <a:gd name="T17" fmla="*/ 79 h 79"/>
                <a:gd name="T18" fmla="*/ 12 w 178"/>
                <a:gd name="T19" fmla="*/ 67 h 79"/>
                <a:gd name="T20" fmla="*/ 166 w 178"/>
                <a:gd name="T21" fmla="*/ 67 h 79"/>
                <a:gd name="T22" fmla="*/ 166 w 178"/>
                <a:gd name="T23" fmla="*/ 12 h 79"/>
                <a:gd name="T24" fmla="*/ 12 w 178"/>
                <a:gd name="T25" fmla="*/ 12 h 79"/>
                <a:gd name="T26" fmla="*/ 12 w 178"/>
                <a:gd name="T27" fmla="*/ 6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8" h="79">
                  <a:moveTo>
                    <a:pt x="170" y="79"/>
                  </a:moveTo>
                  <a:cubicBezTo>
                    <a:pt x="8" y="79"/>
                    <a:pt x="8" y="79"/>
                    <a:pt x="8" y="79"/>
                  </a:cubicBezTo>
                  <a:cubicBezTo>
                    <a:pt x="4" y="79"/>
                    <a:pt x="0" y="75"/>
                    <a:pt x="0" y="7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4" y="0"/>
                    <a:pt x="178" y="3"/>
                    <a:pt x="178" y="8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78" y="75"/>
                    <a:pt x="174" y="79"/>
                    <a:pt x="170" y="79"/>
                  </a:cubicBezTo>
                  <a:close/>
                  <a:moveTo>
                    <a:pt x="12" y="67"/>
                  </a:moveTo>
                  <a:cubicBezTo>
                    <a:pt x="166" y="67"/>
                    <a:pt x="166" y="67"/>
                    <a:pt x="166" y="67"/>
                  </a:cubicBezTo>
                  <a:cubicBezTo>
                    <a:pt x="166" y="12"/>
                    <a:pt x="166" y="12"/>
                    <a:pt x="16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7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i$líḋè"/>
            <p:cNvSpPr/>
            <p:nvPr/>
          </p:nvSpPr>
          <p:spPr bwMode="auto">
            <a:xfrm>
              <a:off x="5675971" y="5183090"/>
              <a:ext cx="1283908" cy="168012"/>
            </a:xfrm>
            <a:custGeom>
              <a:avLst/>
              <a:gdLst>
                <a:gd name="T0" fmla="*/ 244 w 246"/>
                <a:gd name="T1" fmla="*/ 32 h 32"/>
                <a:gd name="T2" fmla="*/ 2 w 246"/>
                <a:gd name="T3" fmla="*/ 32 h 32"/>
                <a:gd name="T4" fmla="*/ 0 w 246"/>
                <a:gd name="T5" fmla="*/ 30 h 32"/>
                <a:gd name="T6" fmla="*/ 0 w 246"/>
                <a:gd name="T7" fmla="*/ 2 h 32"/>
                <a:gd name="T8" fmla="*/ 2 w 246"/>
                <a:gd name="T9" fmla="*/ 0 h 32"/>
                <a:gd name="T10" fmla="*/ 244 w 246"/>
                <a:gd name="T11" fmla="*/ 0 h 32"/>
                <a:gd name="T12" fmla="*/ 246 w 246"/>
                <a:gd name="T13" fmla="*/ 2 h 32"/>
                <a:gd name="T14" fmla="*/ 246 w 246"/>
                <a:gd name="T15" fmla="*/ 30 h 32"/>
                <a:gd name="T16" fmla="*/ 244 w 24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2">
                  <a:moveTo>
                    <a:pt x="244" y="32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1"/>
                    <a:pt x="0" y="3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5" y="0"/>
                    <a:pt x="246" y="1"/>
                    <a:pt x="246" y="2"/>
                  </a:cubicBezTo>
                  <a:cubicBezTo>
                    <a:pt x="246" y="30"/>
                    <a:pt x="246" y="30"/>
                    <a:pt x="246" y="30"/>
                  </a:cubicBezTo>
                  <a:cubicBezTo>
                    <a:pt x="246" y="31"/>
                    <a:pt x="245" y="32"/>
                    <a:pt x="244" y="32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ïsḻiḋe"/>
            <p:cNvSpPr/>
            <p:nvPr/>
          </p:nvSpPr>
          <p:spPr bwMode="auto">
            <a:xfrm>
              <a:off x="5643373" y="5152998"/>
              <a:ext cx="1346600" cy="228195"/>
            </a:xfrm>
            <a:custGeom>
              <a:avLst/>
              <a:gdLst>
                <a:gd name="T0" fmla="*/ 250 w 258"/>
                <a:gd name="T1" fmla="*/ 44 h 44"/>
                <a:gd name="T2" fmla="*/ 8 w 258"/>
                <a:gd name="T3" fmla="*/ 44 h 44"/>
                <a:gd name="T4" fmla="*/ 0 w 258"/>
                <a:gd name="T5" fmla="*/ 36 h 44"/>
                <a:gd name="T6" fmla="*/ 0 w 258"/>
                <a:gd name="T7" fmla="*/ 8 h 44"/>
                <a:gd name="T8" fmla="*/ 8 w 258"/>
                <a:gd name="T9" fmla="*/ 0 h 44"/>
                <a:gd name="T10" fmla="*/ 250 w 258"/>
                <a:gd name="T11" fmla="*/ 0 h 44"/>
                <a:gd name="T12" fmla="*/ 258 w 258"/>
                <a:gd name="T13" fmla="*/ 8 h 44"/>
                <a:gd name="T14" fmla="*/ 258 w 258"/>
                <a:gd name="T15" fmla="*/ 36 h 44"/>
                <a:gd name="T16" fmla="*/ 250 w 258"/>
                <a:gd name="T17" fmla="*/ 44 h 44"/>
                <a:gd name="T18" fmla="*/ 12 w 258"/>
                <a:gd name="T19" fmla="*/ 32 h 44"/>
                <a:gd name="T20" fmla="*/ 246 w 258"/>
                <a:gd name="T21" fmla="*/ 32 h 44"/>
                <a:gd name="T22" fmla="*/ 246 w 258"/>
                <a:gd name="T23" fmla="*/ 12 h 44"/>
                <a:gd name="T24" fmla="*/ 12 w 258"/>
                <a:gd name="T25" fmla="*/ 12 h 44"/>
                <a:gd name="T26" fmla="*/ 12 w 258"/>
                <a:gd name="T27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8" h="44">
                  <a:moveTo>
                    <a:pt x="250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4" y="44"/>
                    <a:pt x="0" y="41"/>
                    <a:pt x="0" y="3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4" y="0"/>
                    <a:pt x="258" y="3"/>
                    <a:pt x="258" y="8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8" y="41"/>
                    <a:pt x="254" y="44"/>
                    <a:pt x="250" y="44"/>
                  </a:cubicBezTo>
                  <a:close/>
                  <a:moveTo>
                    <a:pt x="12" y="32"/>
                  </a:moveTo>
                  <a:cubicBezTo>
                    <a:pt x="246" y="32"/>
                    <a:pt x="246" y="32"/>
                    <a:pt x="246" y="32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ṩḷíḑè"/>
            <p:cNvSpPr/>
            <p:nvPr/>
          </p:nvSpPr>
          <p:spPr bwMode="auto">
            <a:xfrm>
              <a:off x="6207589" y="2138824"/>
              <a:ext cx="215656" cy="62692"/>
            </a:xfrm>
            <a:custGeom>
              <a:avLst/>
              <a:gdLst>
                <a:gd name="T0" fmla="*/ 35 w 41"/>
                <a:gd name="T1" fmla="*/ 12 h 12"/>
                <a:gd name="T2" fmla="*/ 6 w 41"/>
                <a:gd name="T3" fmla="*/ 12 h 12"/>
                <a:gd name="T4" fmla="*/ 0 w 41"/>
                <a:gd name="T5" fmla="*/ 6 h 12"/>
                <a:gd name="T6" fmla="*/ 6 w 41"/>
                <a:gd name="T7" fmla="*/ 0 h 12"/>
                <a:gd name="T8" fmla="*/ 35 w 41"/>
                <a:gd name="T9" fmla="*/ 0 h 12"/>
                <a:gd name="T10" fmla="*/ 41 w 41"/>
                <a:gd name="T11" fmla="*/ 6 h 12"/>
                <a:gd name="T12" fmla="*/ 35 w 4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3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3"/>
                    <a:pt x="41" y="6"/>
                  </a:cubicBezTo>
                  <a:cubicBezTo>
                    <a:pt x="41" y="10"/>
                    <a:pt x="38" y="12"/>
                    <a:pt x="35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ïṣľíďé"/>
            <p:cNvSpPr/>
            <p:nvPr/>
          </p:nvSpPr>
          <p:spPr bwMode="auto">
            <a:xfrm>
              <a:off x="5748693" y="1569591"/>
              <a:ext cx="313455" cy="62692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isľïďê"/>
            <p:cNvSpPr/>
            <p:nvPr/>
          </p:nvSpPr>
          <p:spPr bwMode="auto">
            <a:xfrm>
              <a:off x="5816399" y="1481824"/>
              <a:ext cx="178043" cy="62692"/>
            </a:xfrm>
            <a:custGeom>
              <a:avLst/>
              <a:gdLst>
                <a:gd name="T0" fmla="*/ 28 w 34"/>
                <a:gd name="T1" fmla="*/ 12 h 12"/>
                <a:gd name="T2" fmla="*/ 6 w 34"/>
                <a:gd name="T3" fmla="*/ 12 h 12"/>
                <a:gd name="T4" fmla="*/ 0 w 34"/>
                <a:gd name="T5" fmla="*/ 6 h 12"/>
                <a:gd name="T6" fmla="*/ 6 w 34"/>
                <a:gd name="T7" fmla="*/ 0 h 12"/>
                <a:gd name="T8" fmla="*/ 28 w 34"/>
                <a:gd name="T9" fmla="*/ 0 h 12"/>
                <a:gd name="T10" fmla="*/ 34 w 34"/>
                <a:gd name="T11" fmla="*/ 6 h 12"/>
                <a:gd name="T12" fmla="*/ 28 w 3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">
                  <a:moveTo>
                    <a:pt x="2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9"/>
                    <a:pt x="31" y="12"/>
                    <a:pt x="28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S1íḋè"/>
            <p:cNvSpPr/>
            <p:nvPr/>
          </p:nvSpPr>
          <p:spPr bwMode="auto">
            <a:xfrm>
              <a:off x="5778785" y="1173385"/>
              <a:ext cx="245748" cy="270824"/>
            </a:xfrm>
            <a:custGeom>
              <a:avLst/>
              <a:gdLst>
                <a:gd name="T0" fmla="*/ 7 w 47"/>
                <a:gd name="T1" fmla="*/ 12 h 52"/>
                <a:gd name="T2" fmla="*/ 26 w 47"/>
                <a:gd name="T3" fmla="*/ 0 h 52"/>
                <a:gd name="T4" fmla="*/ 20 w 47"/>
                <a:gd name="T5" fmla="*/ 10 h 52"/>
                <a:gd name="T6" fmla="*/ 30 w 47"/>
                <a:gd name="T7" fmla="*/ 17 h 52"/>
                <a:gd name="T8" fmla="*/ 24 w 47"/>
                <a:gd name="T9" fmla="*/ 51 h 52"/>
                <a:gd name="T10" fmla="*/ 7 w 47"/>
                <a:gd name="T11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52">
                  <a:moveTo>
                    <a:pt x="7" y="12"/>
                  </a:moveTo>
                  <a:cubicBezTo>
                    <a:pt x="11" y="5"/>
                    <a:pt x="18" y="0"/>
                    <a:pt x="26" y="0"/>
                  </a:cubicBezTo>
                  <a:cubicBezTo>
                    <a:pt x="23" y="2"/>
                    <a:pt x="19" y="6"/>
                    <a:pt x="20" y="10"/>
                  </a:cubicBezTo>
                  <a:cubicBezTo>
                    <a:pt x="21" y="14"/>
                    <a:pt x="26" y="15"/>
                    <a:pt x="30" y="17"/>
                  </a:cubicBezTo>
                  <a:cubicBezTo>
                    <a:pt x="47" y="25"/>
                    <a:pt x="42" y="50"/>
                    <a:pt x="24" y="51"/>
                  </a:cubicBezTo>
                  <a:cubicBezTo>
                    <a:pt x="5" y="52"/>
                    <a:pt x="0" y="24"/>
                    <a:pt x="7" y="12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íṧļíďè"/>
            <p:cNvSpPr/>
            <p:nvPr/>
          </p:nvSpPr>
          <p:spPr bwMode="auto">
            <a:xfrm>
              <a:off x="5758724" y="1143293"/>
              <a:ext cx="270824" cy="328501"/>
            </a:xfrm>
            <a:custGeom>
              <a:avLst/>
              <a:gdLst>
                <a:gd name="T0" fmla="*/ 26 w 52"/>
                <a:gd name="T1" fmla="*/ 63 h 63"/>
                <a:gd name="T2" fmla="*/ 7 w 52"/>
                <a:gd name="T3" fmla="*/ 52 h 63"/>
                <a:gd name="T4" fmla="*/ 6 w 52"/>
                <a:gd name="T5" fmla="*/ 15 h 63"/>
                <a:gd name="T6" fmla="*/ 6 w 52"/>
                <a:gd name="T7" fmla="*/ 15 h 63"/>
                <a:gd name="T8" fmla="*/ 30 w 52"/>
                <a:gd name="T9" fmla="*/ 0 h 63"/>
                <a:gd name="T10" fmla="*/ 36 w 52"/>
                <a:gd name="T11" fmla="*/ 5 h 63"/>
                <a:gd name="T12" fmla="*/ 33 w 52"/>
                <a:gd name="T13" fmla="*/ 12 h 63"/>
                <a:gd name="T14" fmla="*/ 30 w 52"/>
                <a:gd name="T15" fmla="*/ 15 h 63"/>
                <a:gd name="T16" fmla="*/ 34 w 52"/>
                <a:gd name="T17" fmla="*/ 17 h 63"/>
                <a:gd name="T18" fmla="*/ 37 w 52"/>
                <a:gd name="T19" fmla="*/ 18 h 63"/>
                <a:gd name="T20" fmla="*/ 50 w 52"/>
                <a:gd name="T21" fmla="*/ 43 h 63"/>
                <a:gd name="T22" fmla="*/ 28 w 52"/>
                <a:gd name="T23" fmla="*/ 63 h 63"/>
                <a:gd name="T24" fmla="*/ 26 w 52"/>
                <a:gd name="T25" fmla="*/ 63 h 63"/>
                <a:gd name="T26" fmla="*/ 16 w 52"/>
                <a:gd name="T27" fmla="*/ 21 h 63"/>
                <a:gd name="T28" fmla="*/ 18 w 52"/>
                <a:gd name="T29" fmla="*/ 45 h 63"/>
                <a:gd name="T30" fmla="*/ 27 w 52"/>
                <a:gd name="T31" fmla="*/ 51 h 63"/>
                <a:gd name="T32" fmla="*/ 38 w 52"/>
                <a:gd name="T33" fmla="*/ 41 h 63"/>
                <a:gd name="T34" fmla="*/ 32 w 52"/>
                <a:gd name="T35" fmla="*/ 29 h 63"/>
                <a:gd name="T36" fmla="*/ 29 w 52"/>
                <a:gd name="T37" fmla="*/ 28 h 63"/>
                <a:gd name="T38" fmla="*/ 18 w 52"/>
                <a:gd name="T39" fmla="*/ 18 h 63"/>
                <a:gd name="T40" fmla="*/ 16 w 52"/>
                <a:gd name="T41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63">
                  <a:moveTo>
                    <a:pt x="26" y="63"/>
                  </a:moveTo>
                  <a:cubicBezTo>
                    <a:pt x="19" y="63"/>
                    <a:pt x="12" y="59"/>
                    <a:pt x="7" y="52"/>
                  </a:cubicBezTo>
                  <a:cubicBezTo>
                    <a:pt x="1" y="41"/>
                    <a:pt x="0" y="2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11" y="6"/>
                    <a:pt x="21" y="0"/>
                    <a:pt x="30" y="0"/>
                  </a:cubicBezTo>
                  <a:cubicBezTo>
                    <a:pt x="33" y="1"/>
                    <a:pt x="35" y="2"/>
                    <a:pt x="36" y="5"/>
                  </a:cubicBezTo>
                  <a:cubicBezTo>
                    <a:pt x="37" y="8"/>
                    <a:pt x="35" y="10"/>
                    <a:pt x="33" y="12"/>
                  </a:cubicBezTo>
                  <a:cubicBezTo>
                    <a:pt x="31" y="13"/>
                    <a:pt x="30" y="14"/>
                    <a:pt x="30" y="15"/>
                  </a:cubicBezTo>
                  <a:cubicBezTo>
                    <a:pt x="30" y="15"/>
                    <a:pt x="33" y="16"/>
                    <a:pt x="34" y="17"/>
                  </a:cubicBezTo>
                  <a:cubicBezTo>
                    <a:pt x="35" y="17"/>
                    <a:pt x="36" y="17"/>
                    <a:pt x="37" y="18"/>
                  </a:cubicBezTo>
                  <a:cubicBezTo>
                    <a:pt x="47" y="22"/>
                    <a:pt x="52" y="33"/>
                    <a:pt x="50" y="43"/>
                  </a:cubicBezTo>
                  <a:cubicBezTo>
                    <a:pt x="48" y="54"/>
                    <a:pt x="39" y="62"/>
                    <a:pt x="28" y="63"/>
                  </a:cubicBezTo>
                  <a:cubicBezTo>
                    <a:pt x="27" y="63"/>
                    <a:pt x="27" y="63"/>
                    <a:pt x="26" y="63"/>
                  </a:cubicBezTo>
                  <a:close/>
                  <a:moveTo>
                    <a:pt x="16" y="21"/>
                  </a:moveTo>
                  <a:cubicBezTo>
                    <a:pt x="13" y="26"/>
                    <a:pt x="13" y="38"/>
                    <a:pt x="18" y="45"/>
                  </a:cubicBezTo>
                  <a:cubicBezTo>
                    <a:pt x="20" y="49"/>
                    <a:pt x="23" y="51"/>
                    <a:pt x="27" y="51"/>
                  </a:cubicBezTo>
                  <a:cubicBezTo>
                    <a:pt x="34" y="51"/>
                    <a:pt x="37" y="45"/>
                    <a:pt x="38" y="41"/>
                  </a:cubicBezTo>
                  <a:cubicBezTo>
                    <a:pt x="39" y="37"/>
                    <a:pt x="38" y="31"/>
                    <a:pt x="32" y="29"/>
                  </a:cubicBezTo>
                  <a:cubicBezTo>
                    <a:pt x="31" y="28"/>
                    <a:pt x="30" y="28"/>
                    <a:pt x="29" y="28"/>
                  </a:cubicBezTo>
                  <a:cubicBezTo>
                    <a:pt x="26" y="26"/>
                    <a:pt x="20" y="24"/>
                    <a:pt x="18" y="18"/>
                  </a:cubicBezTo>
                  <a:cubicBezTo>
                    <a:pt x="18" y="19"/>
                    <a:pt x="17" y="20"/>
                    <a:pt x="16" y="2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ṥľiḋe"/>
            <p:cNvSpPr/>
            <p:nvPr/>
          </p:nvSpPr>
          <p:spPr bwMode="auto">
            <a:xfrm>
              <a:off x="4855976" y="5318502"/>
              <a:ext cx="2901332" cy="62692"/>
            </a:xfrm>
            <a:custGeom>
              <a:avLst/>
              <a:gdLst>
                <a:gd name="T0" fmla="*/ 550 w 556"/>
                <a:gd name="T1" fmla="*/ 12 h 12"/>
                <a:gd name="T2" fmla="*/ 544 w 556"/>
                <a:gd name="T3" fmla="*/ 6 h 12"/>
                <a:gd name="T4" fmla="*/ 550 w 556"/>
                <a:gd name="T5" fmla="*/ 0 h 12"/>
                <a:gd name="T6" fmla="*/ 556 w 556"/>
                <a:gd name="T7" fmla="*/ 6 h 12"/>
                <a:gd name="T8" fmla="*/ 550 w 556"/>
                <a:gd name="T9" fmla="*/ 12 h 12"/>
                <a:gd name="T10" fmla="*/ 534 w 556"/>
                <a:gd name="T11" fmla="*/ 12 h 12"/>
                <a:gd name="T12" fmla="*/ 502 w 556"/>
                <a:gd name="T13" fmla="*/ 12 h 12"/>
                <a:gd name="T14" fmla="*/ 496 w 556"/>
                <a:gd name="T15" fmla="*/ 6 h 12"/>
                <a:gd name="T16" fmla="*/ 502 w 556"/>
                <a:gd name="T17" fmla="*/ 0 h 12"/>
                <a:gd name="T18" fmla="*/ 534 w 556"/>
                <a:gd name="T19" fmla="*/ 0 h 12"/>
                <a:gd name="T20" fmla="*/ 540 w 556"/>
                <a:gd name="T21" fmla="*/ 6 h 12"/>
                <a:gd name="T22" fmla="*/ 534 w 556"/>
                <a:gd name="T23" fmla="*/ 12 h 12"/>
                <a:gd name="T24" fmla="*/ 486 w 556"/>
                <a:gd name="T25" fmla="*/ 12 h 12"/>
                <a:gd name="T26" fmla="*/ 480 w 556"/>
                <a:gd name="T27" fmla="*/ 6 h 12"/>
                <a:gd name="T28" fmla="*/ 486 w 556"/>
                <a:gd name="T29" fmla="*/ 0 h 12"/>
                <a:gd name="T30" fmla="*/ 492 w 556"/>
                <a:gd name="T31" fmla="*/ 6 h 12"/>
                <a:gd name="T32" fmla="*/ 486 w 556"/>
                <a:gd name="T33" fmla="*/ 12 h 12"/>
                <a:gd name="T34" fmla="*/ 470 w 556"/>
                <a:gd name="T35" fmla="*/ 12 h 12"/>
                <a:gd name="T36" fmla="*/ 438 w 556"/>
                <a:gd name="T37" fmla="*/ 12 h 12"/>
                <a:gd name="T38" fmla="*/ 432 w 556"/>
                <a:gd name="T39" fmla="*/ 6 h 12"/>
                <a:gd name="T40" fmla="*/ 438 w 556"/>
                <a:gd name="T41" fmla="*/ 0 h 12"/>
                <a:gd name="T42" fmla="*/ 470 w 556"/>
                <a:gd name="T43" fmla="*/ 0 h 12"/>
                <a:gd name="T44" fmla="*/ 476 w 556"/>
                <a:gd name="T45" fmla="*/ 6 h 12"/>
                <a:gd name="T46" fmla="*/ 470 w 556"/>
                <a:gd name="T47" fmla="*/ 12 h 12"/>
                <a:gd name="T48" fmla="*/ 422 w 556"/>
                <a:gd name="T49" fmla="*/ 12 h 12"/>
                <a:gd name="T50" fmla="*/ 416 w 556"/>
                <a:gd name="T51" fmla="*/ 6 h 12"/>
                <a:gd name="T52" fmla="*/ 422 w 556"/>
                <a:gd name="T53" fmla="*/ 0 h 12"/>
                <a:gd name="T54" fmla="*/ 428 w 556"/>
                <a:gd name="T55" fmla="*/ 6 h 12"/>
                <a:gd name="T56" fmla="*/ 422 w 556"/>
                <a:gd name="T57" fmla="*/ 12 h 12"/>
                <a:gd name="T58" fmla="*/ 142 w 556"/>
                <a:gd name="T59" fmla="*/ 12 h 12"/>
                <a:gd name="T60" fmla="*/ 118 w 556"/>
                <a:gd name="T61" fmla="*/ 12 h 12"/>
                <a:gd name="T62" fmla="*/ 112 w 556"/>
                <a:gd name="T63" fmla="*/ 6 h 12"/>
                <a:gd name="T64" fmla="*/ 118 w 556"/>
                <a:gd name="T65" fmla="*/ 0 h 12"/>
                <a:gd name="T66" fmla="*/ 142 w 556"/>
                <a:gd name="T67" fmla="*/ 0 h 12"/>
                <a:gd name="T68" fmla="*/ 148 w 556"/>
                <a:gd name="T69" fmla="*/ 6 h 12"/>
                <a:gd name="T70" fmla="*/ 142 w 556"/>
                <a:gd name="T71" fmla="*/ 12 h 12"/>
                <a:gd name="T72" fmla="*/ 102 w 556"/>
                <a:gd name="T73" fmla="*/ 12 h 12"/>
                <a:gd name="T74" fmla="*/ 96 w 556"/>
                <a:gd name="T75" fmla="*/ 6 h 12"/>
                <a:gd name="T76" fmla="*/ 102 w 556"/>
                <a:gd name="T77" fmla="*/ 0 h 12"/>
                <a:gd name="T78" fmla="*/ 108 w 556"/>
                <a:gd name="T79" fmla="*/ 6 h 12"/>
                <a:gd name="T80" fmla="*/ 102 w 556"/>
                <a:gd name="T81" fmla="*/ 12 h 12"/>
                <a:gd name="T82" fmla="*/ 86 w 556"/>
                <a:gd name="T83" fmla="*/ 12 h 12"/>
                <a:gd name="T84" fmla="*/ 54 w 556"/>
                <a:gd name="T85" fmla="*/ 12 h 12"/>
                <a:gd name="T86" fmla="*/ 48 w 556"/>
                <a:gd name="T87" fmla="*/ 6 h 12"/>
                <a:gd name="T88" fmla="*/ 54 w 556"/>
                <a:gd name="T89" fmla="*/ 0 h 12"/>
                <a:gd name="T90" fmla="*/ 86 w 556"/>
                <a:gd name="T91" fmla="*/ 0 h 12"/>
                <a:gd name="T92" fmla="*/ 92 w 556"/>
                <a:gd name="T93" fmla="*/ 6 h 12"/>
                <a:gd name="T94" fmla="*/ 86 w 556"/>
                <a:gd name="T95" fmla="*/ 12 h 12"/>
                <a:gd name="T96" fmla="*/ 38 w 556"/>
                <a:gd name="T97" fmla="*/ 12 h 12"/>
                <a:gd name="T98" fmla="*/ 32 w 556"/>
                <a:gd name="T99" fmla="*/ 6 h 12"/>
                <a:gd name="T100" fmla="*/ 38 w 556"/>
                <a:gd name="T101" fmla="*/ 0 h 12"/>
                <a:gd name="T102" fmla="*/ 44 w 556"/>
                <a:gd name="T103" fmla="*/ 6 h 12"/>
                <a:gd name="T104" fmla="*/ 38 w 556"/>
                <a:gd name="T105" fmla="*/ 12 h 12"/>
                <a:gd name="T106" fmla="*/ 22 w 556"/>
                <a:gd name="T107" fmla="*/ 12 h 12"/>
                <a:gd name="T108" fmla="*/ 6 w 556"/>
                <a:gd name="T109" fmla="*/ 12 h 12"/>
                <a:gd name="T110" fmla="*/ 0 w 556"/>
                <a:gd name="T111" fmla="*/ 6 h 12"/>
                <a:gd name="T112" fmla="*/ 6 w 556"/>
                <a:gd name="T113" fmla="*/ 0 h 12"/>
                <a:gd name="T114" fmla="*/ 22 w 556"/>
                <a:gd name="T115" fmla="*/ 0 h 12"/>
                <a:gd name="T116" fmla="*/ 28 w 556"/>
                <a:gd name="T117" fmla="*/ 6 h 12"/>
                <a:gd name="T118" fmla="*/ 22 w 556"/>
                <a:gd name="T1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6" h="12">
                  <a:moveTo>
                    <a:pt x="550" y="12"/>
                  </a:moveTo>
                  <a:cubicBezTo>
                    <a:pt x="546" y="12"/>
                    <a:pt x="544" y="9"/>
                    <a:pt x="544" y="6"/>
                  </a:cubicBezTo>
                  <a:cubicBezTo>
                    <a:pt x="544" y="3"/>
                    <a:pt x="546" y="0"/>
                    <a:pt x="550" y="0"/>
                  </a:cubicBezTo>
                  <a:cubicBezTo>
                    <a:pt x="553" y="0"/>
                    <a:pt x="556" y="3"/>
                    <a:pt x="556" y="6"/>
                  </a:cubicBezTo>
                  <a:cubicBezTo>
                    <a:pt x="556" y="9"/>
                    <a:pt x="553" y="12"/>
                    <a:pt x="550" y="12"/>
                  </a:cubicBezTo>
                  <a:close/>
                  <a:moveTo>
                    <a:pt x="534" y="12"/>
                  </a:moveTo>
                  <a:cubicBezTo>
                    <a:pt x="502" y="12"/>
                    <a:pt x="502" y="12"/>
                    <a:pt x="502" y="12"/>
                  </a:cubicBezTo>
                  <a:cubicBezTo>
                    <a:pt x="498" y="12"/>
                    <a:pt x="496" y="9"/>
                    <a:pt x="496" y="6"/>
                  </a:cubicBezTo>
                  <a:cubicBezTo>
                    <a:pt x="496" y="3"/>
                    <a:pt x="498" y="0"/>
                    <a:pt x="502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537" y="0"/>
                    <a:pt x="540" y="3"/>
                    <a:pt x="540" y="6"/>
                  </a:cubicBezTo>
                  <a:cubicBezTo>
                    <a:pt x="540" y="9"/>
                    <a:pt x="537" y="12"/>
                    <a:pt x="534" y="12"/>
                  </a:cubicBezTo>
                  <a:close/>
                  <a:moveTo>
                    <a:pt x="486" y="12"/>
                  </a:moveTo>
                  <a:cubicBezTo>
                    <a:pt x="482" y="12"/>
                    <a:pt x="480" y="9"/>
                    <a:pt x="480" y="6"/>
                  </a:cubicBezTo>
                  <a:cubicBezTo>
                    <a:pt x="480" y="3"/>
                    <a:pt x="482" y="0"/>
                    <a:pt x="486" y="0"/>
                  </a:cubicBezTo>
                  <a:cubicBezTo>
                    <a:pt x="489" y="0"/>
                    <a:pt x="492" y="3"/>
                    <a:pt x="492" y="6"/>
                  </a:cubicBezTo>
                  <a:cubicBezTo>
                    <a:pt x="492" y="9"/>
                    <a:pt x="489" y="12"/>
                    <a:pt x="486" y="12"/>
                  </a:cubicBezTo>
                  <a:close/>
                  <a:moveTo>
                    <a:pt x="470" y="12"/>
                  </a:moveTo>
                  <a:cubicBezTo>
                    <a:pt x="438" y="12"/>
                    <a:pt x="438" y="12"/>
                    <a:pt x="438" y="12"/>
                  </a:cubicBezTo>
                  <a:cubicBezTo>
                    <a:pt x="434" y="12"/>
                    <a:pt x="432" y="9"/>
                    <a:pt x="432" y="6"/>
                  </a:cubicBezTo>
                  <a:cubicBezTo>
                    <a:pt x="432" y="3"/>
                    <a:pt x="434" y="0"/>
                    <a:pt x="438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73" y="0"/>
                    <a:pt x="476" y="3"/>
                    <a:pt x="476" y="6"/>
                  </a:cubicBezTo>
                  <a:cubicBezTo>
                    <a:pt x="476" y="9"/>
                    <a:pt x="473" y="12"/>
                    <a:pt x="470" y="12"/>
                  </a:cubicBezTo>
                  <a:close/>
                  <a:moveTo>
                    <a:pt x="422" y="12"/>
                  </a:moveTo>
                  <a:cubicBezTo>
                    <a:pt x="418" y="12"/>
                    <a:pt x="416" y="9"/>
                    <a:pt x="416" y="6"/>
                  </a:cubicBezTo>
                  <a:cubicBezTo>
                    <a:pt x="416" y="3"/>
                    <a:pt x="418" y="0"/>
                    <a:pt x="422" y="0"/>
                  </a:cubicBezTo>
                  <a:cubicBezTo>
                    <a:pt x="425" y="0"/>
                    <a:pt x="428" y="3"/>
                    <a:pt x="428" y="6"/>
                  </a:cubicBezTo>
                  <a:cubicBezTo>
                    <a:pt x="428" y="9"/>
                    <a:pt x="425" y="12"/>
                    <a:pt x="422" y="12"/>
                  </a:cubicBezTo>
                  <a:close/>
                  <a:moveTo>
                    <a:pt x="142" y="12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114" y="12"/>
                    <a:pt x="112" y="9"/>
                    <a:pt x="112" y="6"/>
                  </a:cubicBezTo>
                  <a:cubicBezTo>
                    <a:pt x="112" y="3"/>
                    <a:pt x="114" y="0"/>
                    <a:pt x="11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5" y="0"/>
                    <a:pt x="148" y="3"/>
                    <a:pt x="148" y="6"/>
                  </a:cubicBezTo>
                  <a:cubicBezTo>
                    <a:pt x="148" y="9"/>
                    <a:pt x="145" y="12"/>
                    <a:pt x="142" y="12"/>
                  </a:cubicBezTo>
                  <a:close/>
                  <a:moveTo>
                    <a:pt x="102" y="12"/>
                  </a:moveTo>
                  <a:cubicBezTo>
                    <a:pt x="98" y="12"/>
                    <a:pt x="96" y="9"/>
                    <a:pt x="96" y="6"/>
                  </a:cubicBezTo>
                  <a:cubicBezTo>
                    <a:pt x="96" y="3"/>
                    <a:pt x="98" y="0"/>
                    <a:pt x="102" y="0"/>
                  </a:cubicBezTo>
                  <a:cubicBezTo>
                    <a:pt x="105" y="0"/>
                    <a:pt x="108" y="3"/>
                    <a:pt x="108" y="6"/>
                  </a:cubicBezTo>
                  <a:cubicBezTo>
                    <a:pt x="108" y="9"/>
                    <a:pt x="105" y="12"/>
                    <a:pt x="102" y="12"/>
                  </a:cubicBezTo>
                  <a:close/>
                  <a:moveTo>
                    <a:pt x="86" y="12"/>
                  </a:moveTo>
                  <a:cubicBezTo>
                    <a:pt x="54" y="12"/>
                    <a:pt x="54" y="12"/>
                    <a:pt x="54" y="12"/>
                  </a:cubicBezTo>
                  <a:cubicBezTo>
                    <a:pt x="50" y="12"/>
                    <a:pt x="48" y="9"/>
                    <a:pt x="48" y="6"/>
                  </a:cubicBezTo>
                  <a:cubicBezTo>
                    <a:pt x="48" y="3"/>
                    <a:pt x="50" y="0"/>
                    <a:pt x="5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cubicBezTo>
                    <a:pt x="92" y="9"/>
                    <a:pt x="89" y="12"/>
                    <a:pt x="86" y="12"/>
                  </a:cubicBezTo>
                  <a:close/>
                  <a:moveTo>
                    <a:pt x="38" y="12"/>
                  </a:moveTo>
                  <a:cubicBezTo>
                    <a:pt x="34" y="12"/>
                    <a:pt x="32" y="9"/>
                    <a:pt x="32" y="6"/>
                  </a:cubicBezTo>
                  <a:cubicBezTo>
                    <a:pt x="32" y="3"/>
                    <a:pt x="34" y="0"/>
                    <a:pt x="38" y="0"/>
                  </a:cubicBezTo>
                  <a:cubicBezTo>
                    <a:pt x="41" y="0"/>
                    <a:pt x="44" y="3"/>
                    <a:pt x="44" y="6"/>
                  </a:cubicBezTo>
                  <a:cubicBezTo>
                    <a:pt x="44" y="9"/>
                    <a:pt x="41" y="12"/>
                    <a:pt x="38" y="12"/>
                  </a:cubicBezTo>
                  <a:close/>
                  <a:moveTo>
                    <a:pt x="2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cubicBezTo>
                    <a:pt x="28" y="9"/>
                    <a:pt x="25" y="12"/>
                    <a:pt x="22" y="12"/>
                  </a:cubicBezTo>
                  <a:close/>
                </a:path>
              </a:pathLst>
            </a:custGeom>
            <a:solidFill>
              <a:srgbClr val="1B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ï$ḻiḓe"/>
            <p:cNvSpPr/>
            <p:nvPr/>
          </p:nvSpPr>
          <p:spPr bwMode="auto">
            <a:xfrm>
              <a:off x="4620259" y="5428838"/>
              <a:ext cx="2903839" cy="62692"/>
            </a:xfrm>
            <a:custGeom>
              <a:avLst/>
              <a:gdLst>
                <a:gd name="T0" fmla="*/ 12 w 556"/>
                <a:gd name="T1" fmla="*/ 6 h 12"/>
                <a:gd name="T2" fmla="*/ 0 w 556"/>
                <a:gd name="T3" fmla="*/ 6 h 12"/>
                <a:gd name="T4" fmla="*/ 22 w 556"/>
                <a:gd name="T5" fmla="*/ 12 h 12"/>
                <a:gd name="T6" fmla="*/ 60 w 556"/>
                <a:gd name="T7" fmla="*/ 6 h 12"/>
                <a:gd name="T8" fmla="*/ 22 w 556"/>
                <a:gd name="T9" fmla="*/ 0 h 12"/>
                <a:gd name="T10" fmla="*/ 22 w 556"/>
                <a:gd name="T11" fmla="*/ 12 h 12"/>
                <a:gd name="T12" fmla="*/ 76 w 556"/>
                <a:gd name="T13" fmla="*/ 6 h 12"/>
                <a:gd name="T14" fmla="*/ 64 w 556"/>
                <a:gd name="T15" fmla="*/ 6 h 12"/>
                <a:gd name="T16" fmla="*/ 86 w 556"/>
                <a:gd name="T17" fmla="*/ 12 h 12"/>
                <a:gd name="T18" fmla="*/ 124 w 556"/>
                <a:gd name="T19" fmla="*/ 6 h 12"/>
                <a:gd name="T20" fmla="*/ 86 w 556"/>
                <a:gd name="T21" fmla="*/ 0 h 12"/>
                <a:gd name="T22" fmla="*/ 86 w 556"/>
                <a:gd name="T23" fmla="*/ 12 h 12"/>
                <a:gd name="T24" fmla="*/ 140 w 556"/>
                <a:gd name="T25" fmla="*/ 6 h 12"/>
                <a:gd name="T26" fmla="*/ 128 w 556"/>
                <a:gd name="T27" fmla="*/ 6 h 12"/>
                <a:gd name="T28" fmla="*/ 150 w 556"/>
                <a:gd name="T29" fmla="*/ 12 h 12"/>
                <a:gd name="T30" fmla="*/ 188 w 556"/>
                <a:gd name="T31" fmla="*/ 6 h 12"/>
                <a:gd name="T32" fmla="*/ 150 w 556"/>
                <a:gd name="T33" fmla="*/ 0 h 12"/>
                <a:gd name="T34" fmla="*/ 150 w 556"/>
                <a:gd name="T35" fmla="*/ 12 h 12"/>
                <a:gd name="T36" fmla="*/ 204 w 556"/>
                <a:gd name="T37" fmla="*/ 6 h 12"/>
                <a:gd name="T38" fmla="*/ 192 w 556"/>
                <a:gd name="T39" fmla="*/ 6 h 12"/>
                <a:gd name="T40" fmla="*/ 214 w 556"/>
                <a:gd name="T41" fmla="*/ 12 h 12"/>
                <a:gd name="T42" fmla="*/ 252 w 556"/>
                <a:gd name="T43" fmla="*/ 6 h 12"/>
                <a:gd name="T44" fmla="*/ 214 w 556"/>
                <a:gd name="T45" fmla="*/ 0 h 12"/>
                <a:gd name="T46" fmla="*/ 214 w 556"/>
                <a:gd name="T47" fmla="*/ 12 h 12"/>
                <a:gd name="T48" fmla="*/ 268 w 556"/>
                <a:gd name="T49" fmla="*/ 6 h 12"/>
                <a:gd name="T50" fmla="*/ 256 w 556"/>
                <a:gd name="T51" fmla="*/ 6 h 12"/>
                <a:gd name="T52" fmla="*/ 278 w 556"/>
                <a:gd name="T53" fmla="*/ 12 h 12"/>
                <a:gd name="T54" fmla="*/ 316 w 556"/>
                <a:gd name="T55" fmla="*/ 6 h 12"/>
                <a:gd name="T56" fmla="*/ 278 w 556"/>
                <a:gd name="T57" fmla="*/ 0 h 12"/>
                <a:gd name="T58" fmla="*/ 278 w 556"/>
                <a:gd name="T59" fmla="*/ 12 h 12"/>
                <a:gd name="T60" fmla="*/ 332 w 556"/>
                <a:gd name="T61" fmla="*/ 6 h 12"/>
                <a:gd name="T62" fmla="*/ 320 w 556"/>
                <a:gd name="T63" fmla="*/ 6 h 12"/>
                <a:gd name="T64" fmla="*/ 342 w 556"/>
                <a:gd name="T65" fmla="*/ 12 h 12"/>
                <a:gd name="T66" fmla="*/ 380 w 556"/>
                <a:gd name="T67" fmla="*/ 6 h 12"/>
                <a:gd name="T68" fmla="*/ 342 w 556"/>
                <a:gd name="T69" fmla="*/ 0 h 12"/>
                <a:gd name="T70" fmla="*/ 342 w 556"/>
                <a:gd name="T71" fmla="*/ 12 h 12"/>
                <a:gd name="T72" fmla="*/ 396 w 556"/>
                <a:gd name="T73" fmla="*/ 6 h 12"/>
                <a:gd name="T74" fmla="*/ 384 w 556"/>
                <a:gd name="T75" fmla="*/ 6 h 12"/>
                <a:gd name="T76" fmla="*/ 406 w 556"/>
                <a:gd name="T77" fmla="*/ 12 h 12"/>
                <a:gd name="T78" fmla="*/ 444 w 556"/>
                <a:gd name="T79" fmla="*/ 6 h 12"/>
                <a:gd name="T80" fmla="*/ 406 w 556"/>
                <a:gd name="T81" fmla="*/ 0 h 12"/>
                <a:gd name="T82" fmla="*/ 406 w 556"/>
                <a:gd name="T83" fmla="*/ 12 h 12"/>
                <a:gd name="T84" fmla="*/ 460 w 556"/>
                <a:gd name="T85" fmla="*/ 6 h 12"/>
                <a:gd name="T86" fmla="*/ 448 w 556"/>
                <a:gd name="T87" fmla="*/ 6 h 12"/>
                <a:gd name="T88" fmla="*/ 470 w 556"/>
                <a:gd name="T89" fmla="*/ 12 h 12"/>
                <a:gd name="T90" fmla="*/ 508 w 556"/>
                <a:gd name="T91" fmla="*/ 6 h 12"/>
                <a:gd name="T92" fmla="*/ 470 w 556"/>
                <a:gd name="T93" fmla="*/ 0 h 12"/>
                <a:gd name="T94" fmla="*/ 470 w 556"/>
                <a:gd name="T95" fmla="*/ 12 h 12"/>
                <a:gd name="T96" fmla="*/ 524 w 556"/>
                <a:gd name="T97" fmla="*/ 6 h 12"/>
                <a:gd name="T98" fmla="*/ 512 w 556"/>
                <a:gd name="T99" fmla="*/ 6 h 12"/>
                <a:gd name="T100" fmla="*/ 534 w 556"/>
                <a:gd name="T101" fmla="*/ 12 h 12"/>
                <a:gd name="T102" fmla="*/ 556 w 556"/>
                <a:gd name="T103" fmla="*/ 6 h 12"/>
                <a:gd name="T104" fmla="*/ 534 w 556"/>
                <a:gd name="T105" fmla="*/ 0 h 12"/>
                <a:gd name="T106" fmla="*/ 534 w 556"/>
                <a:gd name="T10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6" h="12">
                  <a:moveTo>
                    <a:pt x="6" y="12"/>
                  </a:moveTo>
                  <a:cubicBezTo>
                    <a:pt x="9" y="12"/>
                    <a:pt x="12" y="10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lose/>
                  <a:moveTo>
                    <a:pt x="22" y="12"/>
                  </a:moveTo>
                  <a:cubicBezTo>
                    <a:pt x="54" y="12"/>
                    <a:pt x="54" y="12"/>
                    <a:pt x="54" y="12"/>
                  </a:cubicBezTo>
                  <a:cubicBezTo>
                    <a:pt x="57" y="12"/>
                    <a:pt x="60" y="10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0"/>
                    <a:pt x="16" y="3"/>
                    <a:pt x="16" y="6"/>
                  </a:cubicBezTo>
                  <a:cubicBezTo>
                    <a:pt x="16" y="10"/>
                    <a:pt x="19" y="12"/>
                    <a:pt x="22" y="12"/>
                  </a:cubicBezTo>
                  <a:close/>
                  <a:moveTo>
                    <a:pt x="70" y="12"/>
                  </a:moveTo>
                  <a:cubicBezTo>
                    <a:pt x="73" y="12"/>
                    <a:pt x="76" y="10"/>
                    <a:pt x="76" y="6"/>
                  </a:cubicBezTo>
                  <a:cubicBezTo>
                    <a:pt x="76" y="3"/>
                    <a:pt x="73" y="0"/>
                    <a:pt x="70" y="0"/>
                  </a:cubicBezTo>
                  <a:cubicBezTo>
                    <a:pt x="67" y="0"/>
                    <a:pt x="64" y="3"/>
                    <a:pt x="64" y="6"/>
                  </a:cubicBezTo>
                  <a:cubicBezTo>
                    <a:pt x="64" y="10"/>
                    <a:pt x="67" y="12"/>
                    <a:pt x="70" y="12"/>
                  </a:cubicBezTo>
                  <a:close/>
                  <a:moveTo>
                    <a:pt x="86" y="12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121" y="12"/>
                    <a:pt x="124" y="10"/>
                    <a:pt x="124" y="6"/>
                  </a:cubicBezTo>
                  <a:cubicBezTo>
                    <a:pt x="124" y="3"/>
                    <a:pt x="121" y="0"/>
                    <a:pt x="11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3" y="0"/>
                    <a:pt x="80" y="3"/>
                    <a:pt x="80" y="6"/>
                  </a:cubicBezTo>
                  <a:cubicBezTo>
                    <a:pt x="80" y="10"/>
                    <a:pt x="83" y="12"/>
                    <a:pt x="86" y="12"/>
                  </a:cubicBezTo>
                  <a:close/>
                  <a:moveTo>
                    <a:pt x="134" y="12"/>
                  </a:moveTo>
                  <a:cubicBezTo>
                    <a:pt x="137" y="12"/>
                    <a:pt x="140" y="10"/>
                    <a:pt x="140" y="6"/>
                  </a:cubicBezTo>
                  <a:cubicBezTo>
                    <a:pt x="140" y="3"/>
                    <a:pt x="137" y="0"/>
                    <a:pt x="134" y="0"/>
                  </a:cubicBezTo>
                  <a:cubicBezTo>
                    <a:pt x="131" y="0"/>
                    <a:pt x="128" y="3"/>
                    <a:pt x="128" y="6"/>
                  </a:cubicBezTo>
                  <a:cubicBezTo>
                    <a:pt x="128" y="10"/>
                    <a:pt x="131" y="12"/>
                    <a:pt x="134" y="12"/>
                  </a:cubicBezTo>
                  <a:close/>
                  <a:moveTo>
                    <a:pt x="150" y="12"/>
                  </a:moveTo>
                  <a:cubicBezTo>
                    <a:pt x="182" y="12"/>
                    <a:pt x="182" y="12"/>
                    <a:pt x="182" y="12"/>
                  </a:cubicBezTo>
                  <a:cubicBezTo>
                    <a:pt x="185" y="12"/>
                    <a:pt x="188" y="10"/>
                    <a:pt x="188" y="6"/>
                  </a:cubicBezTo>
                  <a:cubicBezTo>
                    <a:pt x="188" y="3"/>
                    <a:pt x="185" y="0"/>
                    <a:pt x="18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7" y="0"/>
                    <a:pt x="144" y="3"/>
                    <a:pt x="144" y="6"/>
                  </a:cubicBezTo>
                  <a:cubicBezTo>
                    <a:pt x="144" y="10"/>
                    <a:pt x="147" y="12"/>
                    <a:pt x="150" y="12"/>
                  </a:cubicBezTo>
                  <a:close/>
                  <a:moveTo>
                    <a:pt x="198" y="12"/>
                  </a:moveTo>
                  <a:cubicBezTo>
                    <a:pt x="201" y="12"/>
                    <a:pt x="204" y="10"/>
                    <a:pt x="204" y="6"/>
                  </a:cubicBezTo>
                  <a:cubicBezTo>
                    <a:pt x="204" y="3"/>
                    <a:pt x="201" y="0"/>
                    <a:pt x="198" y="0"/>
                  </a:cubicBezTo>
                  <a:cubicBezTo>
                    <a:pt x="195" y="0"/>
                    <a:pt x="192" y="3"/>
                    <a:pt x="192" y="6"/>
                  </a:cubicBezTo>
                  <a:cubicBezTo>
                    <a:pt x="192" y="10"/>
                    <a:pt x="195" y="12"/>
                    <a:pt x="198" y="12"/>
                  </a:cubicBezTo>
                  <a:close/>
                  <a:moveTo>
                    <a:pt x="214" y="12"/>
                  </a:moveTo>
                  <a:cubicBezTo>
                    <a:pt x="246" y="12"/>
                    <a:pt x="246" y="12"/>
                    <a:pt x="246" y="12"/>
                  </a:cubicBezTo>
                  <a:cubicBezTo>
                    <a:pt x="249" y="12"/>
                    <a:pt x="252" y="10"/>
                    <a:pt x="252" y="6"/>
                  </a:cubicBezTo>
                  <a:cubicBezTo>
                    <a:pt x="252" y="3"/>
                    <a:pt x="249" y="0"/>
                    <a:pt x="246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11" y="0"/>
                    <a:pt x="208" y="3"/>
                    <a:pt x="208" y="6"/>
                  </a:cubicBezTo>
                  <a:cubicBezTo>
                    <a:pt x="208" y="10"/>
                    <a:pt x="211" y="12"/>
                    <a:pt x="214" y="12"/>
                  </a:cubicBezTo>
                  <a:close/>
                  <a:moveTo>
                    <a:pt x="262" y="12"/>
                  </a:moveTo>
                  <a:cubicBezTo>
                    <a:pt x="265" y="12"/>
                    <a:pt x="268" y="10"/>
                    <a:pt x="268" y="6"/>
                  </a:cubicBezTo>
                  <a:cubicBezTo>
                    <a:pt x="268" y="3"/>
                    <a:pt x="265" y="0"/>
                    <a:pt x="262" y="0"/>
                  </a:cubicBezTo>
                  <a:cubicBezTo>
                    <a:pt x="259" y="0"/>
                    <a:pt x="256" y="3"/>
                    <a:pt x="256" y="6"/>
                  </a:cubicBezTo>
                  <a:cubicBezTo>
                    <a:pt x="256" y="10"/>
                    <a:pt x="259" y="12"/>
                    <a:pt x="262" y="12"/>
                  </a:cubicBezTo>
                  <a:close/>
                  <a:moveTo>
                    <a:pt x="278" y="12"/>
                  </a:moveTo>
                  <a:cubicBezTo>
                    <a:pt x="310" y="12"/>
                    <a:pt x="310" y="12"/>
                    <a:pt x="310" y="12"/>
                  </a:cubicBezTo>
                  <a:cubicBezTo>
                    <a:pt x="313" y="12"/>
                    <a:pt x="316" y="10"/>
                    <a:pt x="316" y="6"/>
                  </a:cubicBezTo>
                  <a:cubicBezTo>
                    <a:pt x="316" y="3"/>
                    <a:pt x="313" y="0"/>
                    <a:pt x="310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275" y="0"/>
                    <a:pt x="272" y="3"/>
                    <a:pt x="272" y="6"/>
                  </a:cubicBezTo>
                  <a:cubicBezTo>
                    <a:pt x="272" y="10"/>
                    <a:pt x="275" y="12"/>
                    <a:pt x="278" y="12"/>
                  </a:cubicBezTo>
                  <a:close/>
                  <a:moveTo>
                    <a:pt x="326" y="12"/>
                  </a:moveTo>
                  <a:cubicBezTo>
                    <a:pt x="329" y="12"/>
                    <a:pt x="332" y="10"/>
                    <a:pt x="332" y="6"/>
                  </a:cubicBezTo>
                  <a:cubicBezTo>
                    <a:pt x="332" y="3"/>
                    <a:pt x="329" y="0"/>
                    <a:pt x="326" y="0"/>
                  </a:cubicBezTo>
                  <a:cubicBezTo>
                    <a:pt x="323" y="0"/>
                    <a:pt x="320" y="3"/>
                    <a:pt x="320" y="6"/>
                  </a:cubicBezTo>
                  <a:cubicBezTo>
                    <a:pt x="320" y="10"/>
                    <a:pt x="323" y="12"/>
                    <a:pt x="326" y="12"/>
                  </a:cubicBezTo>
                  <a:close/>
                  <a:moveTo>
                    <a:pt x="342" y="12"/>
                  </a:moveTo>
                  <a:cubicBezTo>
                    <a:pt x="374" y="12"/>
                    <a:pt x="374" y="12"/>
                    <a:pt x="374" y="12"/>
                  </a:cubicBezTo>
                  <a:cubicBezTo>
                    <a:pt x="377" y="12"/>
                    <a:pt x="380" y="10"/>
                    <a:pt x="380" y="6"/>
                  </a:cubicBezTo>
                  <a:cubicBezTo>
                    <a:pt x="380" y="3"/>
                    <a:pt x="377" y="0"/>
                    <a:pt x="374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39" y="0"/>
                    <a:pt x="336" y="3"/>
                    <a:pt x="336" y="6"/>
                  </a:cubicBezTo>
                  <a:cubicBezTo>
                    <a:pt x="336" y="10"/>
                    <a:pt x="339" y="12"/>
                    <a:pt x="342" y="12"/>
                  </a:cubicBezTo>
                  <a:close/>
                  <a:moveTo>
                    <a:pt x="390" y="12"/>
                  </a:moveTo>
                  <a:cubicBezTo>
                    <a:pt x="393" y="12"/>
                    <a:pt x="396" y="10"/>
                    <a:pt x="396" y="6"/>
                  </a:cubicBezTo>
                  <a:cubicBezTo>
                    <a:pt x="396" y="3"/>
                    <a:pt x="393" y="0"/>
                    <a:pt x="390" y="0"/>
                  </a:cubicBezTo>
                  <a:cubicBezTo>
                    <a:pt x="387" y="0"/>
                    <a:pt x="384" y="3"/>
                    <a:pt x="384" y="6"/>
                  </a:cubicBezTo>
                  <a:cubicBezTo>
                    <a:pt x="384" y="10"/>
                    <a:pt x="387" y="12"/>
                    <a:pt x="390" y="12"/>
                  </a:cubicBezTo>
                  <a:close/>
                  <a:moveTo>
                    <a:pt x="406" y="12"/>
                  </a:moveTo>
                  <a:cubicBezTo>
                    <a:pt x="438" y="12"/>
                    <a:pt x="438" y="12"/>
                    <a:pt x="438" y="12"/>
                  </a:cubicBezTo>
                  <a:cubicBezTo>
                    <a:pt x="441" y="12"/>
                    <a:pt x="444" y="10"/>
                    <a:pt x="444" y="6"/>
                  </a:cubicBezTo>
                  <a:cubicBezTo>
                    <a:pt x="444" y="3"/>
                    <a:pt x="441" y="0"/>
                    <a:pt x="438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3" y="0"/>
                    <a:pt x="400" y="3"/>
                    <a:pt x="400" y="6"/>
                  </a:cubicBezTo>
                  <a:cubicBezTo>
                    <a:pt x="400" y="10"/>
                    <a:pt x="403" y="12"/>
                    <a:pt x="406" y="12"/>
                  </a:cubicBezTo>
                  <a:close/>
                  <a:moveTo>
                    <a:pt x="454" y="12"/>
                  </a:moveTo>
                  <a:cubicBezTo>
                    <a:pt x="457" y="12"/>
                    <a:pt x="460" y="10"/>
                    <a:pt x="460" y="6"/>
                  </a:cubicBezTo>
                  <a:cubicBezTo>
                    <a:pt x="460" y="3"/>
                    <a:pt x="457" y="0"/>
                    <a:pt x="454" y="0"/>
                  </a:cubicBezTo>
                  <a:cubicBezTo>
                    <a:pt x="451" y="0"/>
                    <a:pt x="448" y="3"/>
                    <a:pt x="448" y="6"/>
                  </a:cubicBezTo>
                  <a:cubicBezTo>
                    <a:pt x="448" y="10"/>
                    <a:pt x="451" y="12"/>
                    <a:pt x="454" y="12"/>
                  </a:cubicBezTo>
                  <a:close/>
                  <a:moveTo>
                    <a:pt x="470" y="12"/>
                  </a:moveTo>
                  <a:cubicBezTo>
                    <a:pt x="502" y="12"/>
                    <a:pt x="502" y="12"/>
                    <a:pt x="502" y="12"/>
                  </a:cubicBezTo>
                  <a:cubicBezTo>
                    <a:pt x="505" y="12"/>
                    <a:pt x="508" y="10"/>
                    <a:pt x="508" y="6"/>
                  </a:cubicBezTo>
                  <a:cubicBezTo>
                    <a:pt x="508" y="3"/>
                    <a:pt x="505" y="0"/>
                    <a:pt x="502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67" y="0"/>
                    <a:pt x="464" y="3"/>
                    <a:pt x="464" y="6"/>
                  </a:cubicBezTo>
                  <a:cubicBezTo>
                    <a:pt x="464" y="10"/>
                    <a:pt x="467" y="12"/>
                    <a:pt x="470" y="12"/>
                  </a:cubicBezTo>
                  <a:close/>
                  <a:moveTo>
                    <a:pt x="518" y="12"/>
                  </a:moveTo>
                  <a:cubicBezTo>
                    <a:pt x="521" y="12"/>
                    <a:pt x="524" y="10"/>
                    <a:pt x="524" y="6"/>
                  </a:cubicBezTo>
                  <a:cubicBezTo>
                    <a:pt x="524" y="3"/>
                    <a:pt x="521" y="0"/>
                    <a:pt x="518" y="0"/>
                  </a:cubicBezTo>
                  <a:cubicBezTo>
                    <a:pt x="515" y="0"/>
                    <a:pt x="512" y="3"/>
                    <a:pt x="512" y="6"/>
                  </a:cubicBezTo>
                  <a:cubicBezTo>
                    <a:pt x="512" y="10"/>
                    <a:pt x="515" y="12"/>
                    <a:pt x="518" y="12"/>
                  </a:cubicBezTo>
                  <a:close/>
                  <a:moveTo>
                    <a:pt x="534" y="12"/>
                  </a:moveTo>
                  <a:cubicBezTo>
                    <a:pt x="550" y="12"/>
                    <a:pt x="550" y="12"/>
                    <a:pt x="550" y="12"/>
                  </a:cubicBezTo>
                  <a:cubicBezTo>
                    <a:pt x="553" y="12"/>
                    <a:pt x="556" y="10"/>
                    <a:pt x="556" y="6"/>
                  </a:cubicBezTo>
                  <a:cubicBezTo>
                    <a:pt x="556" y="3"/>
                    <a:pt x="553" y="0"/>
                    <a:pt x="550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531" y="0"/>
                    <a:pt x="528" y="3"/>
                    <a:pt x="528" y="6"/>
                  </a:cubicBezTo>
                  <a:cubicBezTo>
                    <a:pt x="528" y="10"/>
                    <a:pt x="531" y="12"/>
                    <a:pt x="534" y="12"/>
                  </a:cubicBezTo>
                  <a:close/>
                </a:path>
              </a:pathLst>
            </a:custGeom>
            <a:solidFill>
              <a:srgbClr val="1B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ïŝlîḋe"/>
            <p:cNvSpPr/>
            <p:nvPr/>
          </p:nvSpPr>
          <p:spPr bwMode="auto">
            <a:xfrm>
              <a:off x="5049063" y="5544189"/>
              <a:ext cx="2903839" cy="62692"/>
            </a:xfrm>
            <a:custGeom>
              <a:avLst/>
              <a:gdLst>
                <a:gd name="T0" fmla="*/ 544 w 556"/>
                <a:gd name="T1" fmla="*/ 6 h 12"/>
                <a:gd name="T2" fmla="*/ 556 w 556"/>
                <a:gd name="T3" fmla="*/ 6 h 12"/>
                <a:gd name="T4" fmla="*/ 534 w 556"/>
                <a:gd name="T5" fmla="*/ 12 h 12"/>
                <a:gd name="T6" fmla="*/ 496 w 556"/>
                <a:gd name="T7" fmla="*/ 6 h 12"/>
                <a:gd name="T8" fmla="*/ 534 w 556"/>
                <a:gd name="T9" fmla="*/ 0 h 12"/>
                <a:gd name="T10" fmla="*/ 534 w 556"/>
                <a:gd name="T11" fmla="*/ 12 h 12"/>
                <a:gd name="T12" fmla="*/ 480 w 556"/>
                <a:gd name="T13" fmla="*/ 6 h 12"/>
                <a:gd name="T14" fmla="*/ 492 w 556"/>
                <a:gd name="T15" fmla="*/ 6 h 12"/>
                <a:gd name="T16" fmla="*/ 470 w 556"/>
                <a:gd name="T17" fmla="*/ 12 h 12"/>
                <a:gd name="T18" fmla="*/ 432 w 556"/>
                <a:gd name="T19" fmla="*/ 6 h 12"/>
                <a:gd name="T20" fmla="*/ 470 w 556"/>
                <a:gd name="T21" fmla="*/ 0 h 12"/>
                <a:gd name="T22" fmla="*/ 470 w 556"/>
                <a:gd name="T23" fmla="*/ 12 h 12"/>
                <a:gd name="T24" fmla="*/ 416 w 556"/>
                <a:gd name="T25" fmla="*/ 6 h 12"/>
                <a:gd name="T26" fmla="*/ 428 w 556"/>
                <a:gd name="T27" fmla="*/ 6 h 12"/>
                <a:gd name="T28" fmla="*/ 406 w 556"/>
                <a:gd name="T29" fmla="*/ 12 h 12"/>
                <a:gd name="T30" fmla="*/ 368 w 556"/>
                <a:gd name="T31" fmla="*/ 6 h 12"/>
                <a:gd name="T32" fmla="*/ 406 w 556"/>
                <a:gd name="T33" fmla="*/ 0 h 12"/>
                <a:gd name="T34" fmla="*/ 406 w 556"/>
                <a:gd name="T35" fmla="*/ 12 h 12"/>
                <a:gd name="T36" fmla="*/ 352 w 556"/>
                <a:gd name="T37" fmla="*/ 6 h 12"/>
                <a:gd name="T38" fmla="*/ 364 w 556"/>
                <a:gd name="T39" fmla="*/ 6 h 12"/>
                <a:gd name="T40" fmla="*/ 342 w 556"/>
                <a:gd name="T41" fmla="*/ 12 h 12"/>
                <a:gd name="T42" fmla="*/ 304 w 556"/>
                <a:gd name="T43" fmla="*/ 6 h 12"/>
                <a:gd name="T44" fmla="*/ 342 w 556"/>
                <a:gd name="T45" fmla="*/ 0 h 12"/>
                <a:gd name="T46" fmla="*/ 342 w 556"/>
                <a:gd name="T47" fmla="*/ 12 h 12"/>
                <a:gd name="T48" fmla="*/ 288 w 556"/>
                <a:gd name="T49" fmla="*/ 6 h 12"/>
                <a:gd name="T50" fmla="*/ 300 w 556"/>
                <a:gd name="T51" fmla="*/ 6 h 12"/>
                <a:gd name="T52" fmla="*/ 278 w 556"/>
                <a:gd name="T53" fmla="*/ 12 h 12"/>
                <a:gd name="T54" fmla="*/ 240 w 556"/>
                <a:gd name="T55" fmla="*/ 6 h 12"/>
                <a:gd name="T56" fmla="*/ 278 w 556"/>
                <a:gd name="T57" fmla="*/ 0 h 12"/>
                <a:gd name="T58" fmla="*/ 278 w 556"/>
                <a:gd name="T59" fmla="*/ 12 h 12"/>
                <a:gd name="T60" fmla="*/ 224 w 556"/>
                <a:gd name="T61" fmla="*/ 6 h 12"/>
                <a:gd name="T62" fmla="*/ 236 w 556"/>
                <a:gd name="T63" fmla="*/ 6 h 12"/>
                <a:gd name="T64" fmla="*/ 214 w 556"/>
                <a:gd name="T65" fmla="*/ 12 h 12"/>
                <a:gd name="T66" fmla="*/ 176 w 556"/>
                <a:gd name="T67" fmla="*/ 6 h 12"/>
                <a:gd name="T68" fmla="*/ 214 w 556"/>
                <a:gd name="T69" fmla="*/ 0 h 12"/>
                <a:gd name="T70" fmla="*/ 214 w 556"/>
                <a:gd name="T71" fmla="*/ 12 h 12"/>
                <a:gd name="T72" fmla="*/ 160 w 556"/>
                <a:gd name="T73" fmla="*/ 6 h 12"/>
                <a:gd name="T74" fmla="*/ 172 w 556"/>
                <a:gd name="T75" fmla="*/ 6 h 12"/>
                <a:gd name="T76" fmla="*/ 150 w 556"/>
                <a:gd name="T77" fmla="*/ 12 h 12"/>
                <a:gd name="T78" fmla="*/ 112 w 556"/>
                <a:gd name="T79" fmla="*/ 6 h 12"/>
                <a:gd name="T80" fmla="*/ 150 w 556"/>
                <a:gd name="T81" fmla="*/ 0 h 12"/>
                <a:gd name="T82" fmla="*/ 150 w 556"/>
                <a:gd name="T83" fmla="*/ 12 h 12"/>
                <a:gd name="T84" fmla="*/ 96 w 556"/>
                <a:gd name="T85" fmla="*/ 6 h 12"/>
                <a:gd name="T86" fmla="*/ 108 w 556"/>
                <a:gd name="T87" fmla="*/ 6 h 12"/>
                <a:gd name="T88" fmla="*/ 86 w 556"/>
                <a:gd name="T89" fmla="*/ 12 h 12"/>
                <a:gd name="T90" fmla="*/ 48 w 556"/>
                <a:gd name="T91" fmla="*/ 6 h 12"/>
                <a:gd name="T92" fmla="*/ 86 w 556"/>
                <a:gd name="T93" fmla="*/ 0 h 12"/>
                <a:gd name="T94" fmla="*/ 86 w 556"/>
                <a:gd name="T95" fmla="*/ 12 h 12"/>
                <a:gd name="T96" fmla="*/ 32 w 556"/>
                <a:gd name="T97" fmla="*/ 6 h 12"/>
                <a:gd name="T98" fmla="*/ 44 w 556"/>
                <a:gd name="T99" fmla="*/ 6 h 12"/>
                <a:gd name="T100" fmla="*/ 22 w 556"/>
                <a:gd name="T101" fmla="*/ 12 h 12"/>
                <a:gd name="T102" fmla="*/ 0 w 556"/>
                <a:gd name="T103" fmla="*/ 6 h 12"/>
                <a:gd name="T104" fmla="*/ 22 w 556"/>
                <a:gd name="T105" fmla="*/ 0 h 12"/>
                <a:gd name="T106" fmla="*/ 22 w 556"/>
                <a:gd name="T10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6" h="12">
                  <a:moveTo>
                    <a:pt x="550" y="12"/>
                  </a:moveTo>
                  <a:cubicBezTo>
                    <a:pt x="546" y="12"/>
                    <a:pt x="544" y="9"/>
                    <a:pt x="544" y="6"/>
                  </a:cubicBezTo>
                  <a:cubicBezTo>
                    <a:pt x="544" y="3"/>
                    <a:pt x="546" y="0"/>
                    <a:pt x="550" y="0"/>
                  </a:cubicBezTo>
                  <a:cubicBezTo>
                    <a:pt x="553" y="0"/>
                    <a:pt x="556" y="3"/>
                    <a:pt x="556" y="6"/>
                  </a:cubicBezTo>
                  <a:cubicBezTo>
                    <a:pt x="556" y="9"/>
                    <a:pt x="553" y="12"/>
                    <a:pt x="550" y="12"/>
                  </a:cubicBezTo>
                  <a:close/>
                  <a:moveTo>
                    <a:pt x="534" y="12"/>
                  </a:moveTo>
                  <a:cubicBezTo>
                    <a:pt x="502" y="12"/>
                    <a:pt x="502" y="12"/>
                    <a:pt x="502" y="12"/>
                  </a:cubicBezTo>
                  <a:cubicBezTo>
                    <a:pt x="498" y="12"/>
                    <a:pt x="496" y="9"/>
                    <a:pt x="496" y="6"/>
                  </a:cubicBezTo>
                  <a:cubicBezTo>
                    <a:pt x="496" y="3"/>
                    <a:pt x="498" y="0"/>
                    <a:pt x="502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537" y="0"/>
                    <a:pt x="540" y="3"/>
                    <a:pt x="540" y="6"/>
                  </a:cubicBezTo>
                  <a:cubicBezTo>
                    <a:pt x="540" y="9"/>
                    <a:pt x="537" y="12"/>
                    <a:pt x="534" y="12"/>
                  </a:cubicBezTo>
                  <a:close/>
                  <a:moveTo>
                    <a:pt x="486" y="12"/>
                  </a:moveTo>
                  <a:cubicBezTo>
                    <a:pt x="482" y="12"/>
                    <a:pt x="480" y="9"/>
                    <a:pt x="480" y="6"/>
                  </a:cubicBezTo>
                  <a:cubicBezTo>
                    <a:pt x="480" y="3"/>
                    <a:pt x="482" y="0"/>
                    <a:pt x="486" y="0"/>
                  </a:cubicBezTo>
                  <a:cubicBezTo>
                    <a:pt x="489" y="0"/>
                    <a:pt x="492" y="3"/>
                    <a:pt x="492" y="6"/>
                  </a:cubicBezTo>
                  <a:cubicBezTo>
                    <a:pt x="492" y="9"/>
                    <a:pt x="489" y="12"/>
                    <a:pt x="486" y="12"/>
                  </a:cubicBezTo>
                  <a:close/>
                  <a:moveTo>
                    <a:pt x="470" y="12"/>
                  </a:moveTo>
                  <a:cubicBezTo>
                    <a:pt x="438" y="12"/>
                    <a:pt x="438" y="12"/>
                    <a:pt x="438" y="12"/>
                  </a:cubicBezTo>
                  <a:cubicBezTo>
                    <a:pt x="434" y="12"/>
                    <a:pt x="432" y="9"/>
                    <a:pt x="432" y="6"/>
                  </a:cubicBezTo>
                  <a:cubicBezTo>
                    <a:pt x="432" y="3"/>
                    <a:pt x="434" y="0"/>
                    <a:pt x="438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73" y="0"/>
                    <a:pt x="476" y="3"/>
                    <a:pt x="476" y="6"/>
                  </a:cubicBezTo>
                  <a:cubicBezTo>
                    <a:pt x="476" y="9"/>
                    <a:pt x="473" y="12"/>
                    <a:pt x="470" y="12"/>
                  </a:cubicBezTo>
                  <a:close/>
                  <a:moveTo>
                    <a:pt x="422" y="12"/>
                  </a:moveTo>
                  <a:cubicBezTo>
                    <a:pt x="418" y="12"/>
                    <a:pt x="416" y="9"/>
                    <a:pt x="416" y="6"/>
                  </a:cubicBezTo>
                  <a:cubicBezTo>
                    <a:pt x="416" y="3"/>
                    <a:pt x="418" y="0"/>
                    <a:pt x="422" y="0"/>
                  </a:cubicBezTo>
                  <a:cubicBezTo>
                    <a:pt x="425" y="0"/>
                    <a:pt x="428" y="3"/>
                    <a:pt x="428" y="6"/>
                  </a:cubicBezTo>
                  <a:cubicBezTo>
                    <a:pt x="428" y="9"/>
                    <a:pt x="425" y="12"/>
                    <a:pt x="422" y="12"/>
                  </a:cubicBezTo>
                  <a:close/>
                  <a:moveTo>
                    <a:pt x="406" y="12"/>
                  </a:moveTo>
                  <a:cubicBezTo>
                    <a:pt x="374" y="12"/>
                    <a:pt x="374" y="12"/>
                    <a:pt x="374" y="12"/>
                  </a:cubicBezTo>
                  <a:cubicBezTo>
                    <a:pt x="370" y="12"/>
                    <a:pt x="368" y="9"/>
                    <a:pt x="368" y="6"/>
                  </a:cubicBezTo>
                  <a:cubicBezTo>
                    <a:pt x="368" y="3"/>
                    <a:pt x="370" y="0"/>
                    <a:pt x="374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9" y="0"/>
                    <a:pt x="412" y="3"/>
                    <a:pt x="412" y="6"/>
                  </a:cubicBezTo>
                  <a:cubicBezTo>
                    <a:pt x="412" y="9"/>
                    <a:pt x="409" y="12"/>
                    <a:pt x="406" y="12"/>
                  </a:cubicBezTo>
                  <a:close/>
                  <a:moveTo>
                    <a:pt x="358" y="12"/>
                  </a:moveTo>
                  <a:cubicBezTo>
                    <a:pt x="354" y="12"/>
                    <a:pt x="352" y="9"/>
                    <a:pt x="352" y="6"/>
                  </a:cubicBezTo>
                  <a:cubicBezTo>
                    <a:pt x="352" y="3"/>
                    <a:pt x="354" y="0"/>
                    <a:pt x="358" y="0"/>
                  </a:cubicBezTo>
                  <a:cubicBezTo>
                    <a:pt x="361" y="0"/>
                    <a:pt x="364" y="3"/>
                    <a:pt x="364" y="6"/>
                  </a:cubicBezTo>
                  <a:cubicBezTo>
                    <a:pt x="364" y="9"/>
                    <a:pt x="361" y="12"/>
                    <a:pt x="358" y="12"/>
                  </a:cubicBezTo>
                  <a:close/>
                  <a:moveTo>
                    <a:pt x="342" y="12"/>
                  </a:moveTo>
                  <a:cubicBezTo>
                    <a:pt x="310" y="12"/>
                    <a:pt x="310" y="12"/>
                    <a:pt x="310" y="12"/>
                  </a:cubicBezTo>
                  <a:cubicBezTo>
                    <a:pt x="306" y="12"/>
                    <a:pt x="304" y="9"/>
                    <a:pt x="304" y="6"/>
                  </a:cubicBezTo>
                  <a:cubicBezTo>
                    <a:pt x="304" y="3"/>
                    <a:pt x="306" y="0"/>
                    <a:pt x="310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45" y="0"/>
                    <a:pt x="348" y="3"/>
                    <a:pt x="348" y="6"/>
                  </a:cubicBezTo>
                  <a:cubicBezTo>
                    <a:pt x="348" y="9"/>
                    <a:pt x="345" y="12"/>
                    <a:pt x="342" y="12"/>
                  </a:cubicBezTo>
                  <a:close/>
                  <a:moveTo>
                    <a:pt x="294" y="12"/>
                  </a:moveTo>
                  <a:cubicBezTo>
                    <a:pt x="290" y="12"/>
                    <a:pt x="288" y="9"/>
                    <a:pt x="288" y="6"/>
                  </a:cubicBezTo>
                  <a:cubicBezTo>
                    <a:pt x="288" y="3"/>
                    <a:pt x="290" y="0"/>
                    <a:pt x="294" y="0"/>
                  </a:cubicBezTo>
                  <a:cubicBezTo>
                    <a:pt x="297" y="0"/>
                    <a:pt x="300" y="3"/>
                    <a:pt x="300" y="6"/>
                  </a:cubicBezTo>
                  <a:cubicBezTo>
                    <a:pt x="300" y="9"/>
                    <a:pt x="297" y="12"/>
                    <a:pt x="294" y="12"/>
                  </a:cubicBezTo>
                  <a:close/>
                  <a:moveTo>
                    <a:pt x="278" y="12"/>
                  </a:moveTo>
                  <a:cubicBezTo>
                    <a:pt x="246" y="12"/>
                    <a:pt x="246" y="12"/>
                    <a:pt x="246" y="12"/>
                  </a:cubicBezTo>
                  <a:cubicBezTo>
                    <a:pt x="242" y="12"/>
                    <a:pt x="240" y="9"/>
                    <a:pt x="240" y="6"/>
                  </a:cubicBezTo>
                  <a:cubicBezTo>
                    <a:pt x="240" y="3"/>
                    <a:pt x="242" y="0"/>
                    <a:pt x="246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281" y="0"/>
                    <a:pt x="284" y="3"/>
                    <a:pt x="284" y="6"/>
                  </a:cubicBezTo>
                  <a:cubicBezTo>
                    <a:pt x="284" y="9"/>
                    <a:pt x="281" y="12"/>
                    <a:pt x="278" y="12"/>
                  </a:cubicBezTo>
                  <a:close/>
                  <a:moveTo>
                    <a:pt x="230" y="12"/>
                  </a:moveTo>
                  <a:cubicBezTo>
                    <a:pt x="226" y="12"/>
                    <a:pt x="224" y="9"/>
                    <a:pt x="224" y="6"/>
                  </a:cubicBezTo>
                  <a:cubicBezTo>
                    <a:pt x="224" y="3"/>
                    <a:pt x="226" y="0"/>
                    <a:pt x="230" y="0"/>
                  </a:cubicBezTo>
                  <a:cubicBezTo>
                    <a:pt x="233" y="0"/>
                    <a:pt x="236" y="3"/>
                    <a:pt x="236" y="6"/>
                  </a:cubicBezTo>
                  <a:cubicBezTo>
                    <a:pt x="236" y="9"/>
                    <a:pt x="233" y="12"/>
                    <a:pt x="230" y="12"/>
                  </a:cubicBezTo>
                  <a:close/>
                  <a:moveTo>
                    <a:pt x="214" y="12"/>
                  </a:moveTo>
                  <a:cubicBezTo>
                    <a:pt x="182" y="12"/>
                    <a:pt x="182" y="12"/>
                    <a:pt x="182" y="12"/>
                  </a:cubicBezTo>
                  <a:cubicBezTo>
                    <a:pt x="178" y="12"/>
                    <a:pt x="176" y="9"/>
                    <a:pt x="176" y="6"/>
                  </a:cubicBezTo>
                  <a:cubicBezTo>
                    <a:pt x="176" y="3"/>
                    <a:pt x="178" y="0"/>
                    <a:pt x="182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17" y="0"/>
                    <a:pt x="220" y="3"/>
                    <a:pt x="220" y="6"/>
                  </a:cubicBezTo>
                  <a:cubicBezTo>
                    <a:pt x="220" y="9"/>
                    <a:pt x="217" y="12"/>
                    <a:pt x="214" y="12"/>
                  </a:cubicBezTo>
                  <a:close/>
                  <a:moveTo>
                    <a:pt x="166" y="12"/>
                  </a:moveTo>
                  <a:cubicBezTo>
                    <a:pt x="162" y="12"/>
                    <a:pt x="160" y="9"/>
                    <a:pt x="160" y="6"/>
                  </a:cubicBezTo>
                  <a:cubicBezTo>
                    <a:pt x="160" y="3"/>
                    <a:pt x="162" y="0"/>
                    <a:pt x="166" y="0"/>
                  </a:cubicBezTo>
                  <a:cubicBezTo>
                    <a:pt x="169" y="0"/>
                    <a:pt x="172" y="3"/>
                    <a:pt x="172" y="6"/>
                  </a:cubicBezTo>
                  <a:cubicBezTo>
                    <a:pt x="172" y="9"/>
                    <a:pt x="169" y="12"/>
                    <a:pt x="166" y="12"/>
                  </a:cubicBezTo>
                  <a:close/>
                  <a:moveTo>
                    <a:pt x="150" y="12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114" y="12"/>
                    <a:pt x="112" y="9"/>
                    <a:pt x="112" y="6"/>
                  </a:cubicBezTo>
                  <a:cubicBezTo>
                    <a:pt x="112" y="3"/>
                    <a:pt x="114" y="0"/>
                    <a:pt x="1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6" y="3"/>
                    <a:pt x="156" y="6"/>
                  </a:cubicBezTo>
                  <a:cubicBezTo>
                    <a:pt x="156" y="9"/>
                    <a:pt x="153" y="12"/>
                    <a:pt x="150" y="12"/>
                  </a:cubicBezTo>
                  <a:close/>
                  <a:moveTo>
                    <a:pt x="102" y="12"/>
                  </a:moveTo>
                  <a:cubicBezTo>
                    <a:pt x="98" y="12"/>
                    <a:pt x="96" y="9"/>
                    <a:pt x="96" y="6"/>
                  </a:cubicBezTo>
                  <a:cubicBezTo>
                    <a:pt x="96" y="3"/>
                    <a:pt x="98" y="0"/>
                    <a:pt x="102" y="0"/>
                  </a:cubicBezTo>
                  <a:cubicBezTo>
                    <a:pt x="105" y="0"/>
                    <a:pt x="108" y="3"/>
                    <a:pt x="108" y="6"/>
                  </a:cubicBezTo>
                  <a:cubicBezTo>
                    <a:pt x="108" y="9"/>
                    <a:pt x="105" y="12"/>
                    <a:pt x="102" y="12"/>
                  </a:cubicBezTo>
                  <a:close/>
                  <a:moveTo>
                    <a:pt x="86" y="12"/>
                  </a:moveTo>
                  <a:cubicBezTo>
                    <a:pt x="54" y="12"/>
                    <a:pt x="54" y="12"/>
                    <a:pt x="54" y="12"/>
                  </a:cubicBezTo>
                  <a:cubicBezTo>
                    <a:pt x="50" y="12"/>
                    <a:pt x="48" y="9"/>
                    <a:pt x="48" y="6"/>
                  </a:cubicBezTo>
                  <a:cubicBezTo>
                    <a:pt x="48" y="3"/>
                    <a:pt x="50" y="0"/>
                    <a:pt x="5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cubicBezTo>
                    <a:pt x="92" y="9"/>
                    <a:pt x="89" y="12"/>
                    <a:pt x="86" y="12"/>
                  </a:cubicBezTo>
                  <a:close/>
                  <a:moveTo>
                    <a:pt x="38" y="12"/>
                  </a:moveTo>
                  <a:cubicBezTo>
                    <a:pt x="34" y="12"/>
                    <a:pt x="32" y="9"/>
                    <a:pt x="32" y="6"/>
                  </a:cubicBezTo>
                  <a:cubicBezTo>
                    <a:pt x="32" y="3"/>
                    <a:pt x="34" y="0"/>
                    <a:pt x="38" y="0"/>
                  </a:cubicBezTo>
                  <a:cubicBezTo>
                    <a:pt x="41" y="0"/>
                    <a:pt x="44" y="3"/>
                    <a:pt x="44" y="6"/>
                  </a:cubicBezTo>
                  <a:cubicBezTo>
                    <a:pt x="44" y="9"/>
                    <a:pt x="41" y="12"/>
                    <a:pt x="38" y="12"/>
                  </a:cubicBezTo>
                  <a:close/>
                  <a:moveTo>
                    <a:pt x="2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cubicBezTo>
                    <a:pt x="28" y="9"/>
                    <a:pt x="25" y="12"/>
                    <a:pt x="22" y="12"/>
                  </a:cubicBezTo>
                  <a:close/>
                </a:path>
              </a:pathLst>
            </a:custGeom>
            <a:solidFill>
              <a:srgbClr val="1B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ïSliḍe"/>
            <p:cNvSpPr/>
            <p:nvPr/>
          </p:nvSpPr>
          <p:spPr bwMode="auto">
            <a:xfrm>
              <a:off x="4773223" y="5652016"/>
              <a:ext cx="2901332" cy="62692"/>
            </a:xfrm>
            <a:custGeom>
              <a:avLst/>
              <a:gdLst>
                <a:gd name="T0" fmla="*/ 12 w 556"/>
                <a:gd name="T1" fmla="*/ 6 h 12"/>
                <a:gd name="T2" fmla="*/ 0 w 556"/>
                <a:gd name="T3" fmla="*/ 6 h 12"/>
                <a:gd name="T4" fmla="*/ 22 w 556"/>
                <a:gd name="T5" fmla="*/ 12 h 12"/>
                <a:gd name="T6" fmla="*/ 60 w 556"/>
                <a:gd name="T7" fmla="*/ 6 h 12"/>
                <a:gd name="T8" fmla="*/ 22 w 556"/>
                <a:gd name="T9" fmla="*/ 0 h 12"/>
                <a:gd name="T10" fmla="*/ 22 w 556"/>
                <a:gd name="T11" fmla="*/ 12 h 12"/>
                <a:gd name="T12" fmla="*/ 76 w 556"/>
                <a:gd name="T13" fmla="*/ 6 h 12"/>
                <a:gd name="T14" fmla="*/ 64 w 556"/>
                <a:gd name="T15" fmla="*/ 6 h 12"/>
                <a:gd name="T16" fmla="*/ 86 w 556"/>
                <a:gd name="T17" fmla="*/ 12 h 12"/>
                <a:gd name="T18" fmla="*/ 124 w 556"/>
                <a:gd name="T19" fmla="*/ 6 h 12"/>
                <a:gd name="T20" fmla="*/ 86 w 556"/>
                <a:gd name="T21" fmla="*/ 0 h 12"/>
                <a:gd name="T22" fmla="*/ 86 w 556"/>
                <a:gd name="T23" fmla="*/ 12 h 12"/>
                <a:gd name="T24" fmla="*/ 140 w 556"/>
                <a:gd name="T25" fmla="*/ 6 h 12"/>
                <a:gd name="T26" fmla="*/ 128 w 556"/>
                <a:gd name="T27" fmla="*/ 6 h 12"/>
                <a:gd name="T28" fmla="*/ 150 w 556"/>
                <a:gd name="T29" fmla="*/ 12 h 12"/>
                <a:gd name="T30" fmla="*/ 188 w 556"/>
                <a:gd name="T31" fmla="*/ 6 h 12"/>
                <a:gd name="T32" fmla="*/ 150 w 556"/>
                <a:gd name="T33" fmla="*/ 0 h 12"/>
                <a:gd name="T34" fmla="*/ 150 w 556"/>
                <a:gd name="T35" fmla="*/ 12 h 12"/>
                <a:gd name="T36" fmla="*/ 204 w 556"/>
                <a:gd name="T37" fmla="*/ 6 h 12"/>
                <a:gd name="T38" fmla="*/ 192 w 556"/>
                <a:gd name="T39" fmla="*/ 6 h 12"/>
                <a:gd name="T40" fmla="*/ 214 w 556"/>
                <a:gd name="T41" fmla="*/ 12 h 12"/>
                <a:gd name="T42" fmla="*/ 252 w 556"/>
                <a:gd name="T43" fmla="*/ 6 h 12"/>
                <a:gd name="T44" fmla="*/ 214 w 556"/>
                <a:gd name="T45" fmla="*/ 0 h 12"/>
                <a:gd name="T46" fmla="*/ 214 w 556"/>
                <a:gd name="T47" fmla="*/ 12 h 12"/>
                <a:gd name="T48" fmla="*/ 268 w 556"/>
                <a:gd name="T49" fmla="*/ 6 h 12"/>
                <a:gd name="T50" fmla="*/ 256 w 556"/>
                <a:gd name="T51" fmla="*/ 6 h 12"/>
                <a:gd name="T52" fmla="*/ 278 w 556"/>
                <a:gd name="T53" fmla="*/ 12 h 12"/>
                <a:gd name="T54" fmla="*/ 316 w 556"/>
                <a:gd name="T55" fmla="*/ 6 h 12"/>
                <a:gd name="T56" fmla="*/ 278 w 556"/>
                <a:gd name="T57" fmla="*/ 0 h 12"/>
                <a:gd name="T58" fmla="*/ 278 w 556"/>
                <a:gd name="T59" fmla="*/ 12 h 12"/>
                <a:gd name="T60" fmla="*/ 332 w 556"/>
                <a:gd name="T61" fmla="*/ 6 h 12"/>
                <a:gd name="T62" fmla="*/ 320 w 556"/>
                <a:gd name="T63" fmla="*/ 6 h 12"/>
                <a:gd name="T64" fmla="*/ 342 w 556"/>
                <a:gd name="T65" fmla="*/ 12 h 12"/>
                <a:gd name="T66" fmla="*/ 380 w 556"/>
                <a:gd name="T67" fmla="*/ 6 h 12"/>
                <a:gd name="T68" fmla="*/ 342 w 556"/>
                <a:gd name="T69" fmla="*/ 0 h 12"/>
                <a:gd name="T70" fmla="*/ 342 w 556"/>
                <a:gd name="T71" fmla="*/ 12 h 12"/>
                <a:gd name="T72" fmla="*/ 396 w 556"/>
                <a:gd name="T73" fmla="*/ 6 h 12"/>
                <a:gd name="T74" fmla="*/ 384 w 556"/>
                <a:gd name="T75" fmla="*/ 6 h 12"/>
                <a:gd name="T76" fmla="*/ 406 w 556"/>
                <a:gd name="T77" fmla="*/ 12 h 12"/>
                <a:gd name="T78" fmla="*/ 444 w 556"/>
                <a:gd name="T79" fmla="*/ 6 h 12"/>
                <a:gd name="T80" fmla="*/ 406 w 556"/>
                <a:gd name="T81" fmla="*/ 0 h 12"/>
                <a:gd name="T82" fmla="*/ 406 w 556"/>
                <a:gd name="T83" fmla="*/ 12 h 12"/>
                <a:gd name="T84" fmla="*/ 460 w 556"/>
                <a:gd name="T85" fmla="*/ 6 h 12"/>
                <a:gd name="T86" fmla="*/ 448 w 556"/>
                <a:gd name="T87" fmla="*/ 6 h 12"/>
                <a:gd name="T88" fmla="*/ 470 w 556"/>
                <a:gd name="T89" fmla="*/ 12 h 12"/>
                <a:gd name="T90" fmla="*/ 508 w 556"/>
                <a:gd name="T91" fmla="*/ 6 h 12"/>
                <a:gd name="T92" fmla="*/ 470 w 556"/>
                <a:gd name="T93" fmla="*/ 0 h 12"/>
                <a:gd name="T94" fmla="*/ 470 w 556"/>
                <a:gd name="T95" fmla="*/ 12 h 12"/>
                <a:gd name="T96" fmla="*/ 524 w 556"/>
                <a:gd name="T97" fmla="*/ 6 h 12"/>
                <a:gd name="T98" fmla="*/ 512 w 556"/>
                <a:gd name="T99" fmla="*/ 6 h 12"/>
                <a:gd name="T100" fmla="*/ 534 w 556"/>
                <a:gd name="T101" fmla="*/ 12 h 12"/>
                <a:gd name="T102" fmla="*/ 556 w 556"/>
                <a:gd name="T103" fmla="*/ 6 h 12"/>
                <a:gd name="T104" fmla="*/ 534 w 556"/>
                <a:gd name="T105" fmla="*/ 0 h 12"/>
                <a:gd name="T106" fmla="*/ 534 w 556"/>
                <a:gd name="T10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6" h="12">
                  <a:moveTo>
                    <a:pt x="6" y="12"/>
                  </a:moveTo>
                  <a:cubicBezTo>
                    <a:pt x="9" y="12"/>
                    <a:pt x="12" y="10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lose/>
                  <a:moveTo>
                    <a:pt x="22" y="12"/>
                  </a:moveTo>
                  <a:cubicBezTo>
                    <a:pt x="54" y="12"/>
                    <a:pt x="54" y="12"/>
                    <a:pt x="54" y="12"/>
                  </a:cubicBezTo>
                  <a:cubicBezTo>
                    <a:pt x="57" y="12"/>
                    <a:pt x="60" y="10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8" y="0"/>
                    <a:pt x="16" y="3"/>
                    <a:pt x="16" y="6"/>
                  </a:cubicBezTo>
                  <a:cubicBezTo>
                    <a:pt x="16" y="10"/>
                    <a:pt x="18" y="12"/>
                    <a:pt x="22" y="12"/>
                  </a:cubicBezTo>
                  <a:close/>
                  <a:moveTo>
                    <a:pt x="70" y="12"/>
                  </a:moveTo>
                  <a:cubicBezTo>
                    <a:pt x="73" y="12"/>
                    <a:pt x="76" y="10"/>
                    <a:pt x="76" y="6"/>
                  </a:cubicBezTo>
                  <a:cubicBezTo>
                    <a:pt x="76" y="3"/>
                    <a:pt x="73" y="0"/>
                    <a:pt x="70" y="0"/>
                  </a:cubicBezTo>
                  <a:cubicBezTo>
                    <a:pt x="66" y="0"/>
                    <a:pt x="64" y="3"/>
                    <a:pt x="64" y="6"/>
                  </a:cubicBezTo>
                  <a:cubicBezTo>
                    <a:pt x="64" y="10"/>
                    <a:pt x="66" y="12"/>
                    <a:pt x="70" y="12"/>
                  </a:cubicBezTo>
                  <a:close/>
                  <a:moveTo>
                    <a:pt x="86" y="12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121" y="12"/>
                    <a:pt x="124" y="10"/>
                    <a:pt x="124" y="6"/>
                  </a:cubicBezTo>
                  <a:cubicBezTo>
                    <a:pt x="124" y="3"/>
                    <a:pt x="121" y="0"/>
                    <a:pt x="11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2" y="0"/>
                    <a:pt x="80" y="3"/>
                    <a:pt x="80" y="6"/>
                  </a:cubicBezTo>
                  <a:cubicBezTo>
                    <a:pt x="80" y="10"/>
                    <a:pt x="82" y="12"/>
                    <a:pt x="86" y="12"/>
                  </a:cubicBezTo>
                  <a:close/>
                  <a:moveTo>
                    <a:pt x="134" y="12"/>
                  </a:moveTo>
                  <a:cubicBezTo>
                    <a:pt x="137" y="12"/>
                    <a:pt x="140" y="10"/>
                    <a:pt x="140" y="6"/>
                  </a:cubicBezTo>
                  <a:cubicBezTo>
                    <a:pt x="140" y="3"/>
                    <a:pt x="137" y="0"/>
                    <a:pt x="134" y="0"/>
                  </a:cubicBezTo>
                  <a:cubicBezTo>
                    <a:pt x="130" y="0"/>
                    <a:pt x="128" y="3"/>
                    <a:pt x="128" y="6"/>
                  </a:cubicBezTo>
                  <a:cubicBezTo>
                    <a:pt x="128" y="10"/>
                    <a:pt x="130" y="12"/>
                    <a:pt x="134" y="12"/>
                  </a:cubicBezTo>
                  <a:close/>
                  <a:moveTo>
                    <a:pt x="150" y="12"/>
                  </a:moveTo>
                  <a:cubicBezTo>
                    <a:pt x="182" y="12"/>
                    <a:pt x="182" y="12"/>
                    <a:pt x="182" y="12"/>
                  </a:cubicBezTo>
                  <a:cubicBezTo>
                    <a:pt x="185" y="12"/>
                    <a:pt x="188" y="10"/>
                    <a:pt x="188" y="6"/>
                  </a:cubicBezTo>
                  <a:cubicBezTo>
                    <a:pt x="188" y="3"/>
                    <a:pt x="185" y="0"/>
                    <a:pt x="18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6" y="0"/>
                    <a:pt x="144" y="3"/>
                    <a:pt x="144" y="6"/>
                  </a:cubicBezTo>
                  <a:cubicBezTo>
                    <a:pt x="144" y="10"/>
                    <a:pt x="146" y="12"/>
                    <a:pt x="150" y="12"/>
                  </a:cubicBezTo>
                  <a:close/>
                  <a:moveTo>
                    <a:pt x="198" y="12"/>
                  </a:moveTo>
                  <a:cubicBezTo>
                    <a:pt x="201" y="12"/>
                    <a:pt x="204" y="10"/>
                    <a:pt x="204" y="6"/>
                  </a:cubicBezTo>
                  <a:cubicBezTo>
                    <a:pt x="204" y="3"/>
                    <a:pt x="201" y="0"/>
                    <a:pt x="198" y="0"/>
                  </a:cubicBezTo>
                  <a:cubicBezTo>
                    <a:pt x="194" y="0"/>
                    <a:pt x="192" y="3"/>
                    <a:pt x="192" y="6"/>
                  </a:cubicBezTo>
                  <a:cubicBezTo>
                    <a:pt x="192" y="10"/>
                    <a:pt x="194" y="12"/>
                    <a:pt x="198" y="12"/>
                  </a:cubicBezTo>
                  <a:close/>
                  <a:moveTo>
                    <a:pt x="214" y="12"/>
                  </a:moveTo>
                  <a:cubicBezTo>
                    <a:pt x="246" y="12"/>
                    <a:pt x="246" y="12"/>
                    <a:pt x="246" y="12"/>
                  </a:cubicBezTo>
                  <a:cubicBezTo>
                    <a:pt x="249" y="12"/>
                    <a:pt x="252" y="10"/>
                    <a:pt x="252" y="6"/>
                  </a:cubicBezTo>
                  <a:cubicBezTo>
                    <a:pt x="252" y="3"/>
                    <a:pt x="249" y="0"/>
                    <a:pt x="246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10" y="0"/>
                    <a:pt x="208" y="3"/>
                    <a:pt x="208" y="6"/>
                  </a:cubicBezTo>
                  <a:cubicBezTo>
                    <a:pt x="208" y="10"/>
                    <a:pt x="210" y="12"/>
                    <a:pt x="214" y="12"/>
                  </a:cubicBezTo>
                  <a:close/>
                  <a:moveTo>
                    <a:pt x="262" y="12"/>
                  </a:moveTo>
                  <a:cubicBezTo>
                    <a:pt x="265" y="12"/>
                    <a:pt x="268" y="10"/>
                    <a:pt x="268" y="6"/>
                  </a:cubicBezTo>
                  <a:cubicBezTo>
                    <a:pt x="268" y="3"/>
                    <a:pt x="265" y="0"/>
                    <a:pt x="262" y="0"/>
                  </a:cubicBezTo>
                  <a:cubicBezTo>
                    <a:pt x="258" y="0"/>
                    <a:pt x="256" y="3"/>
                    <a:pt x="256" y="6"/>
                  </a:cubicBezTo>
                  <a:cubicBezTo>
                    <a:pt x="256" y="10"/>
                    <a:pt x="258" y="12"/>
                    <a:pt x="262" y="12"/>
                  </a:cubicBezTo>
                  <a:close/>
                  <a:moveTo>
                    <a:pt x="278" y="12"/>
                  </a:moveTo>
                  <a:cubicBezTo>
                    <a:pt x="310" y="12"/>
                    <a:pt x="310" y="12"/>
                    <a:pt x="310" y="12"/>
                  </a:cubicBezTo>
                  <a:cubicBezTo>
                    <a:pt x="313" y="12"/>
                    <a:pt x="316" y="10"/>
                    <a:pt x="316" y="6"/>
                  </a:cubicBezTo>
                  <a:cubicBezTo>
                    <a:pt x="316" y="3"/>
                    <a:pt x="313" y="0"/>
                    <a:pt x="310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274" y="0"/>
                    <a:pt x="272" y="3"/>
                    <a:pt x="272" y="6"/>
                  </a:cubicBezTo>
                  <a:cubicBezTo>
                    <a:pt x="272" y="10"/>
                    <a:pt x="274" y="12"/>
                    <a:pt x="278" y="12"/>
                  </a:cubicBezTo>
                  <a:close/>
                  <a:moveTo>
                    <a:pt x="326" y="12"/>
                  </a:moveTo>
                  <a:cubicBezTo>
                    <a:pt x="329" y="12"/>
                    <a:pt x="332" y="10"/>
                    <a:pt x="332" y="6"/>
                  </a:cubicBezTo>
                  <a:cubicBezTo>
                    <a:pt x="332" y="3"/>
                    <a:pt x="329" y="0"/>
                    <a:pt x="326" y="0"/>
                  </a:cubicBezTo>
                  <a:cubicBezTo>
                    <a:pt x="322" y="0"/>
                    <a:pt x="320" y="3"/>
                    <a:pt x="320" y="6"/>
                  </a:cubicBezTo>
                  <a:cubicBezTo>
                    <a:pt x="320" y="10"/>
                    <a:pt x="322" y="12"/>
                    <a:pt x="326" y="12"/>
                  </a:cubicBezTo>
                  <a:close/>
                  <a:moveTo>
                    <a:pt x="342" y="12"/>
                  </a:moveTo>
                  <a:cubicBezTo>
                    <a:pt x="374" y="12"/>
                    <a:pt x="374" y="12"/>
                    <a:pt x="374" y="12"/>
                  </a:cubicBezTo>
                  <a:cubicBezTo>
                    <a:pt x="377" y="12"/>
                    <a:pt x="380" y="10"/>
                    <a:pt x="380" y="6"/>
                  </a:cubicBezTo>
                  <a:cubicBezTo>
                    <a:pt x="380" y="3"/>
                    <a:pt x="377" y="0"/>
                    <a:pt x="374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38" y="0"/>
                    <a:pt x="336" y="3"/>
                    <a:pt x="336" y="6"/>
                  </a:cubicBezTo>
                  <a:cubicBezTo>
                    <a:pt x="336" y="10"/>
                    <a:pt x="338" y="12"/>
                    <a:pt x="342" y="12"/>
                  </a:cubicBezTo>
                  <a:close/>
                  <a:moveTo>
                    <a:pt x="390" y="12"/>
                  </a:moveTo>
                  <a:cubicBezTo>
                    <a:pt x="393" y="12"/>
                    <a:pt x="396" y="10"/>
                    <a:pt x="396" y="6"/>
                  </a:cubicBezTo>
                  <a:cubicBezTo>
                    <a:pt x="396" y="3"/>
                    <a:pt x="393" y="0"/>
                    <a:pt x="390" y="0"/>
                  </a:cubicBezTo>
                  <a:cubicBezTo>
                    <a:pt x="386" y="0"/>
                    <a:pt x="384" y="3"/>
                    <a:pt x="384" y="6"/>
                  </a:cubicBezTo>
                  <a:cubicBezTo>
                    <a:pt x="384" y="10"/>
                    <a:pt x="386" y="12"/>
                    <a:pt x="390" y="12"/>
                  </a:cubicBezTo>
                  <a:close/>
                  <a:moveTo>
                    <a:pt x="406" y="12"/>
                  </a:moveTo>
                  <a:cubicBezTo>
                    <a:pt x="438" y="12"/>
                    <a:pt x="438" y="12"/>
                    <a:pt x="438" y="12"/>
                  </a:cubicBezTo>
                  <a:cubicBezTo>
                    <a:pt x="441" y="12"/>
                    <a:pt x="444" y="10"/>
                    <a:pt x="444" y="6"/>
                  </a:cubicBezTo>
                  <a:cubicBezTo>
                    <a:pt x="444" y="3"/>
                    <a:pt x="441" y="0"/>
                    <a:pt x="438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2" y="0"/>
                    <a:pt x="400" y="3"/>
                    <a:pt x="400" y="6"/>
                  </a:cubicBezTo>
                  <a:cubicBezTo>
                    <a:pt x="400" y="10"/>
                    <a:pt x="402" y="12"/>
                    <a:pt x="406" y="12"/>
                  </a:cubicBezTo>
                  <a:close/>
                  <a:moveTo>
                    <a:pt x="454" y="12"/>
                  </a:moveTo>
                  <a:cubicBezTo>
                    <a:pt x="457" y="12"/>
                    <a:pt x="460" y="10"/>
                    <a:pt x="460" y="6"/>
                  </a:cubicBezTo>
                  <a:cubicBezTo>
                    <a:pt x="460" y="3"/>
                    <a:pt x="457" y="0"/>
                    <a:pt x="454" y="0"/>
                  </a:cubicBezTo>
                  <a:cubicBezTo>
                    <a:pt x="450" y="0"/>
                    <a:pt x="448" y="3"/>
                    <a:pt x="448" y="6"/>
                  </a:cubicBezTo>
                  <a:cubicBezTo>
                    <a:pt x="448" y="10"/>
                    <a:pt x="450" y="12"/>
                    <a:pt x="454" y="12"/>
                  </a:cubicBezTo>
                  <a:close/>
                  <a:moveTo>
                    <a:pt x="470" y="12"/>
                  </a:moveTo>
                  <a:cubicBezTo>
                    <a:pt x="502" y="12"/>
                    <a:pt x="502" y="12"/>
                    <a:pt x="502" y="12"/>
                  </a:cubicBezTo>
                  <a:cubicBezTo>
                    <a:pt x="505" y="12"/>
                    <a:pt x="508" y="10"/>
                    <a:pt x="508" y="6"/>
                  </a:cubicBezTo>
                  <a:cubicBezTo>
                    <a:pt x="508" y="3"/>
                    <a:pt x="505" y="0"/>
                    <a:pt x="502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66" y="0"/>
                    <a:pt x="464" y="3"/>
                    <a:pt x="464" y="6"/>
                  </a:cubicBezTo>
                  <a:cubicBezTo>
                    <a:pt x="464" y="10"/>
                    <a:pt x="466" y="12"/>
                    <a:pt x="470" y="12"/>
                  </a:cubicBezTo>
                  <a:close/>
                  <a:moveTo>
                    <a:pt x="518" y="12"/>
                  </a:moveTo>
                  <a:cubicBezTo>
                    <a:pt x="521" y="12"/>
                    <a:pt x="524" y="10"/>
                    <a:pt x="524" y="6"/>
                  </a:cubicBezTo>
                  <a:cubicBezTo>
                    <a:pt x="524" y="3"/>
                    <a:pt x="521" y="0"/>
                    <a:pt x="518" y="0"/>
                  </a:cubicBezTo>
                  <a:cubicBezTo>
                    <a:pt x="514" y="0"/>
                    <a:pt x="512" y="3"/>
                    <a:pt x="512" y="6"/>
                  </a:cubicBezTo>
                  <a:cubicBezTo>
                    <a:pt x="512" y="10"/>
                    <a:pt x="514" y="12"/>
                    <a:pt x="518" y="12"/>
                  </a:cubicBezTo>
                  <a:close/>
                  <a:moveTo>
                    <a:pt x="534" y="12"/>
                  </a:moveTo>
                  <a:cubicBezTo>
                    <a:pt x="550" y="12"/>
                    <a:pt x="550" y="12"/>
                    <a:pt x="550" y="12"/>
                  </a:cubicBezTo>
                  <a:cubicBezTo>
                    <a:pt x="553" y="12"/>
                    <a:pt x="556" y="10"/>
                    <a:pt x="556" y="6"/>
                  </a:cubicBezTo>
                  <a:cubicBezTo>
                    <a:pt x="556" y="3"/>
                    <a:pt x="553" y="0"/>
                    <a:pt x="550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530" y="0"/>
                    <a:pt x="528" y="3"/>
                    <a:pt x="528" y="6"/>
                  </a:cubicBezTo>
                  <a:cubicBezTo>
                    <a:pt x="528" y="10"/>
                    <a:pt x="530" y="12"/>
                    <a:pt x="534" y="12"/>
                  </a:cubicBezTo>
                  <a:close/>
                </a:path>
              </a:pathLst>
            </a:custGeom>
            <a:solidFill>
              <a:srgbClr val="1B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ïśliḓê"/>
            <p:cNvSpPr/>
            <p:nvPr/>
          </p:nvSpPr>
          <p:spPr bwMode="auto">
            <a:xfrm>
              <a:off x="7017555" y="3397655"/>
              <a:ext cx="406236" cy="62692"/>
            </a:xfrm>
            <a:custGeom>
              <a:avLst/>
              <a:gdLst>
                <a:gd name="T0" fmla="*/ 72 w 78"/>
                <a:gd name="T1" fmla="*/ 12 h 12"/>
                <a:gd name="T2" fmla="*/ 6 w 78"/>
                <a:gd name="T3" fmla="*/ 12 h 12"/>
                <a:gd name="T4" fmla="*/ 0 w 78"/>
                <a:gd name="T5" fmla="*/ 6 h 12"/>
                <a:gd name="T6" fmla="*/ 6 w 78"/>
                <a:gd name="T7" fmla="*/ 0 h 12"/>
                <a:gd name="T8" fmla="*/ 72 w 78"/>
                <a:gd name="T9" fmla="*/ 0 h 12"/>
                <a:gd name="T10" fmla="*/ 78 w 78"/>
                <a:gd name="T11" fmla="*/ 6 h 12"/>
                <a:gd name="T12" fmla="*/ 72 w 7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2">
                  <a:moveTo>
                    <a:pt x="7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3"/>
                    <a:pt x="78" y="6"/>
                  </a:cubicBezTo>
                  <a:cubicBezTo>
                    <a:pt x="78" y="9"/>
                    <a:pt x="76" y="12"/>
                    <a:pt x="72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ïŝļiďè"/>
            <p:cNvSpPr/>
            <p:nvPr/>
          </p:nvSpPr>
          <p:spPr bwMode="auto">
            <a:xfrm>
              <a:off x="7137922" y="3485422"/>
              <a:ext cx="208134" cy="62692"/>
            </a:xfrm>
            <a:custGeom>
              <a:avLst/>
              <a:gdLst>
                <a:gd name="T0" fmla="*/ 34 w 40"/>
                <a:gd name="T1" fmla="*/ 12 h 12"/>
                <a:gd name="T2" fmla="*/ 6 w 40"/>
                <a:gd name="T3" fmla="*/ 12 h 12"/>
                <a:gd name="T4" fmla="*/ 0 w 40"/>
                <a:gd name="T5" fmla="*/ 6 h 12"/>
                <a:gd name="T6" fmla="*/ 6 w 40"/>
                <a:gd name="T7" fmla="*/ 0 h 12"/>
                <a:gd name="T8" fmla="*/ 34 w 40"/>
                <a:gd name="T9" fmla="*/ 0 h 12"/>
                <a:gd name="T10" fmla="*/ 40 w 40"/>
                <a:gd name="T11" fmla="*/ 6 h 12"/>
                <a:gd name="T12" fmla="*/ 34 w 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2">
                  <a:moveTo>
                    <a:pt x="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7" y="0"/>
                    <a:pt x="40" y="2"/>
                    <a:pt x="40" y="6"/>
                  </a:cubicBezTo>
                  <a:cubicBezTo>
                    <a:pt x="40" y="9"/>
                    <a:pt x="37" y="12"/>
                    <a:pt x="34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şḻíďé"/>
            <p:cNvSpPr/>
            <p:nvPr/>
          </p:nvSpPr>
          <p:spPr bwMode="auto">
            <a:xfrm>
              <a:off x="5034017" y="2871053"/>
              <a:ext cx="536633" cy="62692"/>
            </a:xfrm>
            <a:custGeom>
              <a:avLst/>
              <a:gdLst>
                <a:gd name="T0" fmla="*/ 97 w 103"/>
                <a:gd name="T1" fmla="*/ 12 h 12"/>
                <a:gd name="T2" fmla="*/ 6 w 103"/>
                <a:gd name="T3" fmla="*/ 12 h 12"/>
                <a:gd name="T4" fmla="*/ 0 w 103"/>
                <a:gd name="T5" fmla="*/ 6 h 12"/>
                <a:gd name="T6" fmla="*/ 6 w 103"/>
                <a:gd name="T7" fmla="*/ 0 h 12"/>
                <a:gd name="T8" fmla="*/ 97 w 103"/>
                <a:gd name="T9" fmla="*/ 0 h 12"/>
                <a:gd name="T10" fmla="*/ 103 w 103"/>
                <a:gd name="T11" fmla="*/ 6 h 12"/>
                <a:gd name="T12" fmla="*/ 97 w 10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2">
                  <a:moveTo>
                    <a:pt x="97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1" y="0"/>
                    <a:pt x="103" y="3"/>
                    <a:pt x="103" y="6"/>
                  </a:cubicBezTo>
                  <a:cubicBezTo>
                    <a:pt x="103" y="9"/>
                    <a:pt x="101" y="12"/>
                    <a:pt x="97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ïṣlïḓè"/>
            <p:cNvSpPr/>
            <p:nvPr/>
          </p:nvSpPr>
          <p:spPr bwMode="auto">
            <a:xfrm>
              <a:off x="5445269" y="2971358"/>
              <a:ext cx="270824" cy="62692"/>
            </a:xfrm>
            <a:custGeom>
              <a:avLst/>
              <a:gdLst>
                <a:gd name="T0" fmla="*/ 46 w 52"/>
                <a:gd name="T1" fmla="*/ 12 h 12"/>
                <a:gd name="T2" fmla="*/ 6 w 52"/>
                <a:gd name="T3" fmla="*/ 12 h 12"/>
                <a:gd name="T4" fmla="*/ 0 w 52"/>
                <a:gd name="T5" fmla="*/ 6 h 12"/>
                <a:gd name="T6" fmla="*/ 6 w 52"/>
                <a:gd name="T7" fmla="*/ 0 h 12"/>
                <a:gd name="T8" fmla="*/ 46 w 52"/>
                <a:gd name="T9" fmla="*/ 0 h 12"/>
                <a:gd name="T10" fmla="*/ 52 w 52"/>
                <a:gd name="T11" fmla="*/ 6 h 12"/>
                <a:gd name="T12" fmla="*/ 46 w 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3"/>
                    <a:pt x="52" y="6"/>
                  </a:cubicBezTo>
                  <a:cubicBezTo>
                    <a:pt x="52" y="9"/>
                    <a:pt x="49" y="12"/>
                    <a:pt x="46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šļíḍê"/>
            <p:cNvSpPr/>
            <p:nvPr/>
          </p:nvSpPr>
          <p:spPr bwMode="auto">
            <a:xfrm>
              <a:off x="6864589" y="1923168"/>
              <a:ext cx="1018099" cy="366114"/>
            </a:xfrm>
            <a:custGeom>
              <a:avLst/>
              <a:gdLst>
                <a:gd name="T0" fmla="*/ 189 w 195"/>
                <a:gd name="T1" fmla="*/ 70 h 70"/>
                <a:gd name="T2" fmla="*/ 119 w 195"/>
                <a:gd name="T3" fmla="*/ 70 h 70"/>
                <a:gd name="T4" fmla="*/ 113 w 195"/>
                <a:gd name="T5" fmla="*/ 64 h 70"/>
                <a:gd name="T6" fmla="*/ 107 w 195"/>
                <a:gd name="T7" fmla="*/ 45 h 70"/>
                <a:gd name="T8" fmla="*/ 90 w 195"/>
                <a:gd name="T9" fmla="*/ 40 h 70"/>
                <a:gd name="T10" fmla="*/ 85 w 195"/>
                <a:gd name="T11" fmla="*/ 38 h 70"/>
                <a:gd name="T12" fmla="*/ 83 w 195"/>
                <a:gd name="T13" fmla="*/ 33 h 70"/>
                <a:gd name="T14" fmla="*/ 79 w 195"/>
                <a:gd name="T15" fmla="*/ 18 h 70"/>
                <a:gd name="T16" fmla="*/ 61 w 195"/>
                <a:gd name="T17" fmla="*/ 12 h 70"/>
                <a:gd name="T18" fmla="*/ 41 w 195"/>
                <a:gd name="T19" fmla="*/ 18 h 70"/>
                <a:gd name="T20" fmla="*/ 38 w 195"/>
                <a:gd name="T21" fmla="*/ 27 h 70"/>
                <a:gd name="T22" fmla="*/ 36 w 195"/>
                <a:gd name="T23" fmla="*/ 31 h 70"/>
                <a:gd name="T24" fmla="*/ 32 w 195"/>
                <a:gd name="T25" fmla="*/ 33 h 70"/>
                <a:gd name="T26" fmla="*/ 17 w 195"/>
                <a:gd name="T27" fmla="*/ 38 h 70"/>
                <a:gd name="T28" fmla="*/ 13 w 195"/>
                <a:gd name="T29" fmla="*/ 51 h 70"/>
                <a:gd name="T30" fmla="*/ 8 w 195"/>
                <a:gd name="T31" fmla="*/ 57 h 70"/>
                <a:gd name="T32" fmla="*/ 1 w 195"/>
                <a:gd name="T33" fmla="*/ 52 h 70"/>
                <a:gd name="T34" fmla="*/ 8 w 195"/>
                <a:gd name="T35" fmla="*/ 30 h 70"/>
                <a:gd name="T36" fmla="*/ 26 w 195"/>
                <a:gd name="T37" fmla="*/ 21 h 70"/>
                <a:gd name="T38" fmla="*/ 32 w 195"/>
                <a:gd name="T39" fmla="*/ 10 h 70"/>
                <a:gd name="T40" fmla="*/ 61 w 195"/>
                <a:gd name="T41" fmla="*/ 0 h 70"/>
                <a:gd name="T42" fmla="*/ 89 w 195"/>
                <a:gd name="T43" fmla="*/ 10 h 70"/>
                <a:gd name="T44" fmla="*/ 95 w 195"/>
                <a:gd name="T45" fmla="*/ 28 h 70"/>
                <a:gd name="T46" fmla="*/ 115 w 195"/>
                <a:gd name="T47" fmla="*/ 36 h 70"/>
                <a:gd name="T48" fmla="*/ 125 w 195"/>
                <a:gd name="T49" fmla="*/ 58 h 70"/>
                <a:gd name="T50" fmla="*/ 189 w 195"/>
                <a:gd name="T51" fmla="*/ 58 h 70"/>
                <a:gd name="T52" fmla="*/ 195 w 195"/>
                <a:gd name="T53" fmla="*/ 64 h 70"/>
                <a:gd name="T54" fmla="*/ 189 w 195"/>
                <a:gd name="T5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5" h="70">
                  <a:moveTo>
                    <a:pt x="189" y="70"/>
                  </a:moveTo>
                  <a:cubicBezTo>
                    <a:pt x="119" y="70"/>
                    <a:pt x="119" y="70"/>
                    <a:pt x="119" y="70"/>
                  </a:cubicBezTo>
                  <a:cubicBezTo>
                    <a:pt x="116" y="70"/>
                    <a:pt x="113" y="67"/>
                    <a:pt x="113" y="64"/>
                  </a:cubicBezTo>
                  <a:cubicBezTo>
                    <a:pt x="113" y="55"/>
                    <a:pt x="111" y="49"/>
                    <a:pt x="107" y="45"/>
                  </a:cubicBezTo>
                  <a:cubicBezTo>
                    <a:pt x="100" y="39"/>
                    <a:pt x="90" y="40"/>
                    <a:pt x="90" y="40"/>
                  </a:cubicBezTo>
                  <a:cubicBezTo>
                    <a:pt x="88" y="40"/>
                    <a:pt x="86" y="39"/>
                    <a:pt x="85" y="38"/>
                  </a:cubicBezTo>
                  <a:cubicBezTo>
                    <a:pt x="84" y="37"/>
                    <a:pt x="83" y="35"/>
                    <a:pt x="83" y="33"/>
                  </a:cubicBezTo>
                  <a:cubicBezTo>
                    <a:pt x="83" y="33"/>
                    <a:pt x="85" y="24"/>
                    <a:pt x="79" y="18"/>
                  </a:cubicBezTo>
                  <a:cubicBezTo>
                    <a:pt x="76" y="14"/>
                    <a:pt x="70" y="12"/>
                    <a:pt x="61" y="12"/>
                  </a:cubicBezTo>
                  <a:cubicBezTo>
                    <a:pt x="52" y="12"/>
                    <a:pt x="45" y="14"/>
                    <a:pt x="41" y="18"/>
                  </a:cubicBezTo>
                  <a:cubicBezTo>
                    <a:pt x="37" y="22"/>
                    <a:pt x="37" y="26"/>
                    <a:pt x="38" y="27"/>
                  </a:cubicBezTo>
                  <a:cubicBezTo>
                    <a:pt x="38" y="28"/>
                    <a:pt x="37" y="30"/>
                    <a:pt x="36" y="31"/>
                  </a:cubicBezTo>
                  <a:cubicBezTo>
                    <a:pt x="35" y="32"/>
                    <a:pt x="33" y="33"/>
                    <a:pt x="32" y="33"/>
                  </a:cubicBezTo>
                  <a:cubicBezTo>
                    <a:pt x="25" y="33"/>
                    <a:pt x="20" y="35"/>
                    <a:pt x="17" y="38"/>
                  </a:cubicBezTo>
                  <a:cubicBezTo>
                    <a:pt x="13" y="43"/>
                    <a:pt x="13" y="51"/>
                    <a:pt x="13" y="51"/>
                  </a:cubicBezTo>
                  <a:cubicBezTo>
                    <a:pt x="13" y="54"/>
                    <a:pt x="11" y="57"/>
                    <a:pt x="8" y="57"/>
                  </a:cubicBezTo>
                  <a:cubicBezTo>
                    <a:pt x="4" y="58"/>
                    <a:pt x="1" y="55"/>
                    <a:pt x="1" y="52"/>
                  </a:cubicBezTo>
                  <a:cubicBezTo>
                    <a:pt x="1" y="52"/>
                    <a:pt x="0" y="39"/>
                    <a:pt x="8" y="30"/>
                  </a:cubicBezTo>
                  <a:cubicBezTo>
                    <a:pt x="13" y="25"/>
                    <a:pt x="19" y="22"/>
                    <a:pt x="26" y="21"/>
                  </a:cubicBezTo>
                  <a:cubicBezTo>
                    <a:pt x="27" y="18"/>
                    <a:pt x="28" y="14"/>
                    <a:pt x="32" y="10"/>
                  </a:cubicBezTo>
                  <a:cubicBezTo>
                    <a:pt x="38" y="3"/>
                    <a:pt x="48" y="0"/>
                    <a:pt x="61" y="0"/>
                  </a:cubicBezTo>
                  <a:cubicBezTo>
                    <a:pt x="74" y="0"/>
                    <a:pt x="83" y="4"/>
                    <a:pt x="89" y="10"/>
                  </a:cubicBezTo>
                  <a:cubicBezTo>
                    <a:pt x="93" y="16"/>
                    <a:pt x="95" y="23"/>
                    <a:pt x="95" y="28"/>
                  </a:cubicBezTo>
                  <a:cubicBezTo>
                    <a:pt x="101" y="28"/>
                    <a:pt x="108" y="30"/>
                    <a:pt x="115" y="36"/>
                  </a:cubicBezTo>
                  <a:cubicBezTo>
                    <a:pt x="120" y="41"/>
                    <a:pt x="124" y="48"/>
                    <a:pt x="125" y="58"/>
                  </a:cubicBezTo>
                  <a:cubicBezTo>
                    <a:pt x="189" y="58"/>
                    <a:pt x="189" y="58"/>
                    <a:pt x="189" y="58"/>
                  </a:cubicBezTo>
                  <a:cubicBezTo>
                    <a:pt x="192" y="58"/>
                    <a:pt x="195" y="60"/>
                    <a:pt x="195" y="64"/>
                  </a:cubicBezTo>
                  <a:cubicBezTo>
                    <a:pt x="195" y="67"/>
                    <a:pt x="192" y="70"/>
                    <a:pt x="189" y="70"/>
                  </a:cubicBezTo>
                  <a:close/>
                </a:path>
              </a:pathLst>
            </a:custGeom>
            <a:solidFill>
              <a:srgbClr val="E7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iṣ1ídê"/>
            <p:cNvSpPr/>
            <p:nvPr/>
          </p:nvSpPr>
          <p:spPr bwMode="auto">
            <a:xfrm>
              <a:off x="4374511" y="3590742"/>
              <a:ext cx="742259" cy="363608"/>
            </a:xfrm>
            <a:custGeom>
              <a:avLst/>
              <a:gdLst>
                <a:gd name="T0" fmla="*/ 52 w 142"/>
                <a:gd name="T1" fmla="*/ 70 h 70"/>
                <a:gd name="T2" fmla="*/ 6 w 142"/>
                <a:gd name="T3" fmla="*/ 70 h 70"/>
                <a:gd name="T4" fmla="*/ 0 w 142"/>
                <a:gd name="T5" fmla="*/ 64 h 70"/>
                <a:gd name="T6" fmla="*/ 6 w 142"/>
                <a:gd name="T7" fmla="*/ 58 h 70"/>
                <a:gd name="T8" fmla="*/ 46 w 142"/>
                <a:gd name="T9" fmla="*/ 58 h 70"/>
                <a:gd name="T10" fmla="*/ 58 w 142"/>
                <a:gd name="T11" fmla="*/ 32 h 70"/>
                <a:gd name="T12" fmla="*/ 78 w 142"/>
                <a:gd name="T13" fmla="*/ 26 h 70"/>
                <a:gd name="T14" fmla="*/ 110 w 142"/>
                <a:gd name="T15" fmla="*/ 0 h 70"/>
                <a:gd name="T16" fmla="*/ 142 w 142"/>
                <a:gd name="T17" fmla="*/ 31 h 70"/>
                <a:gd name="T18" fmla="*/ 136 w 142"/>
                <a:gd name="T19" fmla="*/ 37 h 70"/>
                <a:gd name="T20" fmla="*/ 130 w 142"/>
                <a:gd name="T21" fmla="*/ 31 h 70"/>
                <a:gd name="T22" fmla="*/ 110 w 142"/>
                <a:gd name="T23" fmla="*/ 12 h 70"/>
                <a:gd name="T24" fmla="*/ 90 w 142"/>
                <a:gd name="T25" fmla="*/ 32 h 70"/>
                <a:gd name="T26" fmla="*/ 87 w 142"/>
                <a:gd name="T27" fmla="*/ 37 h 70"/>
                <a:gd name="T28" fmla="*/ 82 w 142"/>
                <a:gd name="T29" fmla="*/ 38 h 70"/>
                <a:gd name="T30" fmla="*/ 66 w 142"/>
                <a:gd name="T31" fmla="*/ 41 h 70"/>
                <a:gd name="T32" fmla="*/ 58 w 142"/>
                <a:gd name="T33" fmla="*/ 64 h 70"/>
                <a:gd name="T34" fmla="*/ 52 w 142"/>
                <a:gd name="T3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70">
                  <a:moveTo>
                    <a:pt x="52" y="70"/>
                  </a:moveTo>
                  <a:cubicBezTo>
                    <a:pt x="6" y="70"/>
                    <a:pt x="6" y="70"/>
                    <a:pt x="6" y="70"/>
                  </a:cubicBezTo>
                  <a:cubicBezTo>
                    <a:pt x="3" y="70"/>
                    <a:pt x="0" y="67"/>
                    <a:pt x="0" y="64"/>
                  </a:cubicBezTo>
                  <a:cubicBezTo>
                    <a:pt x="0" y="61"/>
                    <a:pt x="3" y="58"/>
                    <a:pt x="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46"/>
                    <a:pt x="51" y="37"/>
                    <a:pt x="58" y="32"/>
                  </a:cubicBezTo>
                  <a:cubicBezTo>
                    <a:pt x="65" y="26"/>
                    <a:pt x="73" y="25"/>
                    <a:pt x="78" y="26"/>
                  </a:cubicBezTo>
                  <a:cubicBezTo>
                    <a:pt x="81" y="14"/>
                    <a:pt x="90" y="0"/>
                    <a:pt x="110" y="0"/>
                  </a:cubicBezTo>
                  <a:cubicBezTo>
                    <a:pt x="135" y="0"/>
                    <a:pt x="142" y="20"/>
                    <a:pt x="142" y="31"/>
                  </a:cubicBezTo>
                  <a:cubicBezTo>
                    <a:pt x="142" y="34"/>
                    <a:pt x="139" y="37"/>
                    <a:pt x="136" y="37"/>
                  </a:cubicBezTo>
                  <a:cubicBezTo>
                    <a:pt x="132" y="37"/>
                    <a:pt x="130" y="34"/>
                    <a:pt x="130" y="31"/>
                  </a:cubicBezTo>
                  <a:cubicBezTo>
                    <a:pt x="130" y="29"/>
                    <a:pt x="129" y="12"/>
                    <a:pt x="110" y="12"/>
                  </a:cubicBezTo>
                  <a:cubicBezTo>
                    <a:pt x="91" y="12"/>
                    <a:pt x="90" y="32"/>
                    <a:pt x="90" y="32"/>
                  </a:cubicBezTo>
                  <a:cubicBezTo>
                    <a:pt x="89" y="34"/>
                    <a:pt x="89" y="36"/>
                    <a:pt x="87" y="37"/>
                  </a:cubicBezTo>
                  <a:cubicBezTo>
                    <a:pt x="86" y="38"/>
                    <a:pt x="84" y="38"/>
                    <a:pt x="82" y="38"/>
                  </a:cubicBezTo>
                  <a:cubicBezTo>
                    <a:pt x="82" y="38"/>
                    <a:pt x="72" y="36"/>
                    <a:pt x="66" y="41"/>
                  </a:cubicBezTo>
                  <a:cubicBezTo>
                    <a:pt x="61" y="45"/>
                    <a:pt x="58" y="53"/>
                    <a:pt x="58" y="64"/>
                  </a:cubicBezTo>
                  <a:cubicBezTo>
                    <a:pt x="58" y="67"/>
                    <a:pt x="55" y="70"/>
                    <a:pt x="52" y="7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ïṣľiḍe"/>
            <p:cNvSpPr/>
            <p:nvPr/>
          </p:nvSpPr>
          <p:spPr bwMode="auto">
            <a:xfrm>
              <a:off x="4161361" y="3891658"/>
              <a:ext cx="178043" cy="62692"/>
            </a:xfrm>
            <a:custGeom>
              <a:avLst/>
              <a:gdLst>
                <a:gd name="T0" fmla="*/ 28 w 34"/>
                <a:gd name="T1" fmla="*/ 12 h 12"/>
                <a:gd name="T2" fmla="*/ 6 w 34"/>
                <a:gd name="T3" fmla="*/ 12 h 12"/>
                <a:gd name="T4" fmla="*/ 0 w 34"/>
                <a:gd name="T5" fmla="*/ 6 h 12"/>
                <a:gd name="T6" fmla="*/ 6 w 34"/>
                <a:gd name="T7" fmla="*/ 0 h 12"/>
                <a:gd name="T8" fmla="*/ 28 w 34"/>
                <a:gd name="T9" fmla="*/ 0 h 12"/>
                <a:gd name="T10" fmla="*/ 34 w 34"/>
                <a:gd name="T11" fmla="*/ 6 h 12"/>
                <a:gd name="T12" fmla="*/ 28 w 3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">
                  <a:moveTo>
                    <a:pt x="2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10"/>
                    <a:pt x="31" y="12"/>
                    <a:pt x="28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íṧḻïḍe"/>
            <p:cNvSpPr/>
            <p:nvPr/>
          </p:nvSpPr>
          <p:spPr bwMode="auto">
            <a:xfrm>
              <a:off x="4590167" y="2309343"/>
              <a:ext cx="295901" cy="62692"/>
            </a:xfrm>
            <a:custGeom>
              <a:avLst/>
              <a:gdLst>
                <a:gd name="T0" fmla="*/ 51 w 57"/>
                <a:gd name="T1" fmla="*/ 12 h 12"/>
                <a:gd name="T2" fmla="*/ 6 w 57"/>
                <a:gd name="T3" fmla="*/ 12 h 12"/>
                <a:gd name="T4" fmla="*/ 0 w 57"/>
                <a:gd name="T5" fmla="*/ 6 h 12"/>
                <a:gd name="T6" fmla="*/ 6 w 57"/>
                <a:gd name="T7" fmla="*/ 0 h 12"/>
                <a:gd name="T8" fmla="*/ 51 w 57"/>
                <a:gd name="T9" fmla="*/ 0 h 12"/>
                <a:gd name="T10" fmla="*/ 57 w 57"/>
                <a:gd name="T11" fmla="*/ 6 h 12"/>
                <a:gd name="T12" fmla="*/ 51 w 5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2">
                  <a:moveTo>
                    <a:pt x="5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7" y="3"/>
                    <a:pt x="57" y="6"/>
                  </a:cubicBezTo>
                  <a:cubicBezTo>
                    <a:pt x="57" y="10"/>
                    <a:pt x="55" y="12"/>
                    <a:pt x="51" y="12"/>
                  </a:cubicBezTo>
                  <a:close/>
                </a:path>
              </a:pathLst>
            </a:custGeom>
            <a:solidFill>
              <a:srgbClr val="E7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íṣ1îdê"/>
            <p:cNvSpPr/>
            <p:nvPr/>
          </p:nvSpPr>
          <p:spPr bwMode="auto">
            <a:xfrm>
              <a:off x="4740625" y="2402125"/>
              <a:ext cx="188073" cy="62692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solidFill>
              <a:srgbClr val="E7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şļïďê"/>
            <p:cNvSpPr/>
            <p:nvPr/>
          </p:nvSpPr>
          <p:spPr bwMode="auto">
            <a:xfrm>
              <a:off x="7571741" y="3064140"/>
              <a:ext cx="458898" cy="62692"/>
            </a:xfrm>
            <a:custGeom>
              <a:avLst/>
              <a:gdLst>
                <a:gd name="T0" fmla="*/ 82 w 88"/>
                <a:gd name="T1" fmla="*/ 12 h 12"/>
                <a:gd name="T2" fmla="*/ 6 w 88"/>
                <a:gd name="T3" fmla="*/ 12 h 12"/>
                <a:gd name="T4" fmla="*/ 0 w 88"/>
                <a:gd name="T5" fmla="*/ 6 h 12"/>
                <a:gd name="T6" fmla="*/ 6 w 88"/>
                <a:gd name="T7" fmla="*/ 0 h 12"/>
                <a:gd name="T8" fmla="*/ 82 w 88"/>
                <a:gd name="T9" fmla="*/ 0 h 12"/>
                <a:gd name="T10" fmla="*/ 88 w 88"/>
                <a:gd name="T11" fmla="*/ 6 h 12"/>
                <a:gd name="T12" fmla="*/ 82 w 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">
                  <a:moveTo>
                    <a:pt x="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5" y="0"/>
                    <a:pt x="88" y="2"/>
                    <a:pt x="88" y="6"/>
                  </a:cubicBezTo>
                  <a:cubicBezTo>
                    <a:pt x="88" y="9"/>
                    <a:pt x="85" y="12"/>
                    <a:pt x="82" y="12"/>
                  </a:cubicBezTo>
                  <a:close/>
                </a:path>
              </a:pathLst>
            </a:custGeom>
            <a:solidFill>
              <a:srgbClr val="E7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iṡlïde"/>
            <p:cNvSpPr/>
            <p:nvPr/>
          </p:nvSpPr>
          <p:spPr bwMode="auto">
            <a:xfrm>
              <a:off x="7423792" y="2976373"/>
              <a:ext cx="278348" cy="62692"/>
            </a:xfrm>
            <a:custGeom>
              <a:avLst/>
              <a:gdLst>
                <a:gd name="T0" fmla="*/ 47 w 53"/>
                <a:gd name="T1" fmla="*/ 12 h 12"/>
                <a:gd name="T2" fmla="*/ 6 w 53"/>
                <a:gd name="T3" fmla="*/ 12 h 12"/>
                <a:gd name="T4" fmla="*/ 0 w 53"/>
                <a:gd name="T5" fmla="*/ 6 h 12"/>
                <a:gd name="T6" fmla="*/ 6 w 53"/>
                <a:gd name="T7" fmla="*/ 0 h 12"/>
                <a:gd name="T8" fmla="*/ 47 w 53"/>
                <a:gd name="T9" fmla="*/ 0 h 12"/>
                <a:gd name="T10" fmla="*/ 53 w 53"/>
                <a:gd name="T11" fmla="*/ 6 h 12"/>
                <a:gd name="T12" fmla="*/ 47 w 5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2">
                  <a:moveTo>
                    <a:pt x="47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3" y="3"/>
                    <a:pt x="53" y="6"/>
                  </a:cubicBezTo>
                  <a:cubicBezTo>
                    <a:pt x="53" y="9"/>
                    <a:pt x="50" y="12"/>
                    <a:pt x="47" y="12"/>
                  </a:cubicBezTo>
                  <a:close/>
                </a:path>
              </a:pathLst>
            </a:custGeom>
            <a:solidFill>
              <a:srgbClr val="E7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9545" y="1736090"/>
            <a:ext cx="8750935" cy="4909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五边形 1"/>
          <p:cNvSpPr/>
          <p:nvPr/>
        </p:nvSpPr>
        <p:spPr>
          <a:xfrm>
            <a:off x="0" y="259028"/>
            <a:ext cx="4216893" cy="1248139"/>
          </a:xfrm>
          <a:prstGeom prst="homePlate">
            <a:avLst/>
          </a:prstGeom>
          <a:solidFill>
            <a:srgbClr val="8A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0" name="矩形 3"/>
          <p:cNvSpPr>
            <a:spLocks noChangeArrowheads="1"/>
          </p:cNvSpPr>
          <p:nvPr/>
        </p:nvSpPr>
        <p:spPr bwMode="auto">
          <a:xfrm>
            <a:off x="227330" y="591949"/>
            <a:ext cx="2631440" cy="582295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一元语言模型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8135" y="1709420"/>
            <a:ext cx="8753475" cy="4921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五边形 1"/>
          <p:cNvSpPr/>
          <p:nvPr/>
        </p:nvSpPr>
        <p:spPr>
          <a:xfrm>
            <a:off x="0" y="259028"/>
            <a:ext cx="4216893" cy="1248139"/>
          </a:xfrm>
          <a:prstGeom prst="homePlate">
            <a:avLst/>
          </a:prstGeom>
          <a:solidFill>
            <a:srgbClr val="8A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10401300" y="5160839"/>
            <a:ext cx="355600" cy="400175"/>
          </a:xfrm>
          <a:custGeom>
            <a:avLst/>
            <a:gdLst>
              <a:gd name="T0" fmla="*/ 85 w 91"/>
              <a:gd name="T1" fmla="*/ 0 h 103"/>
              <a:gd name="T2" fmla="*/ 7 w 91"/>
              <a:gd name="T3" fmla="*/ 0 h 103"/>
              <a:gd name="T4" fmla="*/ 0 w 91"/>
              <a:gd name="T5" fmla="*/ 6 h 103"/>
              <a:gd name="T6" fmla="*/ 0 w 91"/>
              <a:gd name="T7" fmla="*/ 97 h 103"/>
              <a:gd name="T8" fmla="*/ 7 w 91"/>
              <a:gd name="T9" fmla="*/ 103 h 103"/>
              <a:gd name="T10" fmla="*/ 85 w 91"/>
              <a:gd name="T11" fmla="*/ 103 h 103"/>
              <a:gd name="T12" fmla="*/ 91 w 91"/>
              <a:gd name="T13" fmla="*/ 97 h 103"/>
              <a:gd name="T14" fmla="*/ 91 w 91"/>
              <a:gd name="T15" fmla="*/ 6 h 103"/>
              <a:gd name="T16" fmla="*/ 85 w 91"/>
              <a:gd name="T17" fmla="*/ 0 h 103"/>
              <a:gd name="T18" fmla="*/ 13 w 91"/>
              <a:gd name="T19" fmla="*/ 6 h 103"/>
              <a:gd name="T20" fmla="*/ 20 w 91"/>
              <a:gd name="T21" fmla="*/ 13 h 103"/>
              <a:gd name="T22" fmla="*/ 13 w 91"/>
              <a:gd name="T23" fmla="*/ 19 h 103"/>
              <a:gd name="T24" fmla="*/ 7 w 91"/>
              <a:gd name="T25" fmla="*/ 13 h 103"/>
              <a:gd name="T26" fmla="*/ 13 w 91"/>
              <a:gd name="T27" fmla="*/ 6 h 103"/>
              <a:gd name="T28" fmla="*/ 85 w 91"/>
              <a:gd name="T29" fmla="*/ 97 h 103"/>
              <a:gd name="T30" fmla="*/ 7 w 91"/>
              <a:gd name="T31" fmla="*/ 97 h 103"/>
              <a:gd name="T32" fmla="*/ 7 w 91"/>
              <a:gd name="T33" fmla="*/ 26 h 103"/>
              <a:gd name="T34" fmla="*/ 85 w 91"/>
              <a:gd name="T35" fmla="*/ 26 h 103"/>
              <a:gd name="T36" fmla="*/ 85 w 91"/>
              <a:gd name="T37" fmla="*/ 97 h 103"/>
              <a:gd name="T38" fmla="*/ 78 w 91"/>
              <a:gd name="T39" fmla="*/ 19 h 103"/>
              <a:gd name="T40" fmla="*/ 72 w 91"/>
              <a:gd name="T41" fmla="*/ 13 h 103"/>
              <a:gd name="T42" fmla="*/ 78 w 91"/>
              <a:gd name="T43" fmla="*/ 6 h 103"/>
              <a:gd name="T44" fmla="*/ 85 w 91"/>
              <a:gd name="T45" fmla="*/ 13 h 103"/>
              <a:gd name="T46" fmla="*/ 78 w 91"/>
              <a:gd name="T47" fmla="*/ 19 h 103"/>
              <a:gd name="T48" fmla="*/ 13 w 91"/>
              <a:gd name="T49" fmla="*/ 42 h 103"/>
              <a:gd name="T50" fmla="*/ 17 w 91"/>
              <a:gd name="T51" fmla="*/ 39 h 103"/>
              <a:gd name="T52" fmla="*/ 75 w 91"/>
              <a:gd name="T53" fmla="*/ 39 h 103"/>
              <a:gd name="T54" fmla="*/ 78 w 91"/>
              <a:gd name="T55" fmla="*/ 42 h 103"/>
              <a:gd name="T56" fmla="*/ 75 w 91"/>
              <a:gd name="T57" fmla="*/ 45 h 103"/>
              <a:gd name="T58" fmla="*/ 17 w 91"/>
              <a:gd name="T59" fmla="*/ 45 h 103"/>
              <a:gd name="T60" fmla="*/ 13 w 91"/>
              <a:gd name="T61" fmla="*/ 42 h 103"/>
              <a:gd name="T62" fmla="*/ 13 w 91"/>
              <a:gd name="T63" fmla="*/ 61 h 103"/>
              <a:gd name="T64" fmla="*/ 17 w 91"/>
              <a:gd name="T65" fmla="*/ 58 h 103"/>
              <a:gd name="T66" fmla="*/ 75 w 91"/>
              <a:gd name="T67" fmla="*/ 58 h 103"/>
              <a:gd name="T68" fmla="*/ 78 w 91"/>
              <a:gd name="T69" fmla="*/ 61 h 103"/>
              <a:gd name="T70" fmla="*/ 75 w 91"/>
              <a:gd name="T71" fmla="*/ 65 h 103"/>
              <a:gd name="T72" fmla="*/ 17 w 91"/>
              <a:gd name="T73" fmla="*/ 65 h 103"/>
              <a:gd name="T74" fmla="*/ 13 w 91"/>
              <a:gd name="T75" fmla="*/ 61 h 103"/>
              <a:gd name="T76" fmla="*/ 13 w 91"/>
              <a:gd name="T77" fmla="*/ 81 h 103"/>
              <a:gd name="T78" fmla="*/ 17 w 91"/>
              <a:gd name="T79" fmla="*/ 77 h 103"/>
              <a:gd name="T80" fmla="*/ 75 w 91"/>
              <a:gd name="T81" fmla="*/ 77 h 103"/>
              <a:gd name="T82" fmla="*/ 78 w 91"/>
              <a:gd name="T83" fmla="*/ 81 h 103"/>
              <a:gd name="T84" fmla="*/ 75 w 91"/>
              <a:gd name="T85" fmla="*/ 84 h 103"/>
              <a:gd name="T86" fmla="*/ 17 w 91"/>
              <a:gd name="T87" fmla="*/ 84 h 103"/>
              <a:gd name="T88" fmla="*/ 13 w 91"/>
              <a:gd name="T89" fmla="*/ 8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103">
                <a:moveTo>
                  <a:pt x="8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0"/>
                  <a:pt x="3" y="103"/>
                  <a:pt x="7" y="103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88" y="103"/>
                  <a:pt x="91" y="100"/>
                  <a:pt x="91" y="97"/>
                </a:cubicBezTo>
                <a:cubicBezTo>
                  <a:pt x="91" y="6"/>
                  <a:pt x="91" y="6"/>
                  <a:pt x="91" y="6"/>
                </a:cubicBezTo>
                <a:cubicBezTo>
                  <a:pt x="91" y="3"/>
                  <a:pt x="88" y="0"/>
                  <a:pt x="85" y="0"/>
                </a:cubicBezTo>
                <a:close/>
                <a:moveTo>
                  <a:pt x="13" y="6"/>
                </a:moveTo>
                <a:cubicBezTo>
                  <a:pt x="17" y="6"/>
                  <a:pt x="20" y="9"/>
                  <a:pt x="20" y="13"/>
                </a:cubicBezTo>
                <a:cubicBezTo>
                  <a:pt x="20" y="16"/>
                  <a:pt x="17" y="19"/>
                  <a:pt x="13" y="19"/>
                </a:cubicBezTo>
                <a:cubicBezTo>
                  <a:pt x="10" y="19"/>
                  <a:pt x="7" y="16"/>
                  <a:pt x="7" y="13"/>
                </a:cubicBezTo>
                <a:cubicBezTo>
                  <a:pt x="7" y="9"/>
                  <a:pt x="10" y="6"/>
                  <a:pt x="13" y="6"/>
                </a:cubicBezTo>
                <a:close/>
                <a:moveTo>
                  <a:pt x="85" y="97"/>
                </a:moveTo>
                <a:cubicBezTo>
                  <a:pt x="7" y="97"/>
                  <a:pt x="7" y="97"/>
                  <a:pt x="7" y="97"/>
                </a:cubicBezTo>
                <a:cubicBezTo>
                  <a:pt x="7" y="26"/>
                  <a:pt x="7" y="26"/>
                  <a:pt x="7" y="26"/>
                </a:cubicBezTo>
                <a:cubicBezTo>
                  <a:pt x="85" y="26"/>
                  <a:pt x="85" y="26"/>
                  <a:pt x="85" y="26"/>
                </a:cubicBezTo>
                <a:lnTo>
                  <a:pt x="85" y="97"/>
                </a:lnTo>
                <a:close/>
                <a:moveTo>
                  <a:pt x="78" y="19"/>
                </a:moveTo>
                <a:cubicBezTo>
                  <a:pt x="75" y="19"/>
                  <a:pt x="72" y="16"/>
                  <a:pt x="72" y="13"/>
                </a:cubicBezTo>
                <a:cubicBezTo>
                  <a:pt x="72" y="9"/>
                  <a:pt x="75" y="6"/>
                  <a:pt x="78" y="6"/>
                </a:cubicBezTo>
                <a:cubicBezTo>
                  <a:pt x="82" y="6"/>
                  <a:pt x="85" y="9"/>
                  <a:pt x="85" y="13"/>
                </a:cubicBezTo>
                <a:cubicBezTo>
                  <a:pt x="85" y="16"/>
                  <a:pt x="82" y="19"/>
                  <a:pt x="78" y="19"/>
                </a:cubicBezTo>
                <a:close/>
                <a:moveTo>
                  <a:pt x="13" y="42"/>
                </a:moveTo>
                <a:cubicBezTo>
                  <a:pt x="13" y="40"/>
                  <a:pt x="15" y="39"/>
                  <a:pt x="17" y="39"/>
                </a:cubicBezTo>
                <a:cubicBezTo>
                  <a:pt x="75" y="39"/>
                  <a:pt x="75" y="39"/>
                  <a:pt x="75" y="39"/>
                </a:cubicBezTo>
                <a:cubicBezTo>
                  <a:pt x="77" y="39"/>
                  <a:pt x="78" y="40"/>
                  <a:pt x="78" y="42"/>
                </a:cubicBezTo>
                <a:cubicBezTo>
                  <a:pt x="78" y="44"/>
                  <a:pt x="77" y="45"/>
                  <a:pt x="75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5" y="45"/>
                  <a:pt x="13" y="44"/>
                  <a:pt x="13" y="42"/>
                </a:cubicBezTo>
                <a:close/>
                <a:moveTo>
                  <a:pt x="13" y="61"/>
                </a:moveTo>
                <a:cubicBezTo>
                  <a:pt x="13" y="59"/>
                  <a:pt x="15" y="58"/>
                  <a:pt x="17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7" y="58"/>
                  <a:pt x="78" y="59"/>
                  <a:pt x="78" y="61"/>
                </a:cubicBezTo>
                <a:cubicBezTo>
                  <a:pt x="78" y="63"/>
                  <a:pt x="77" y="65"/>
                  <a:pt x="75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5" y="65"/>
                  <a:pt x="13" y="63"/>
                  <a:pt x="13" y="61"/>
                </a:cubicBezTo>
                <a:close/>
                <a:moveTo>
                  <a:pt x="13" y="81"/>
                </a:moveTo>
                <a:cubicBezTo>
                  <a:pt x="13" y="79"/>
                  <a:pt x="15" y="77"/>
                  <a:pt x="17" y="77"/>
                </a:cubicBezTo>
                <a:cubicBezTo>
                  <a:pt x="75" y="77"/>
                  <a:pt x="75" y="77"/>
                  <a:pt x="75" y="77"/>
                </a:cubicBezTo>
                <a:cubicBezTo>
                  <a:pt x="77" y="77"/>
                  <a:pt x="78" y="79"/>
                  <a:pt x="78" y="81"/>
                </a:cubicBezTo>
                <a:cubicBezTo>
                  <a:pt x="78" y="82"/>
                  <a:pt x="77" y="84"/>
                  <a:pt x="75" y="84"/>
                </a:cubicBezTo>
                <a:cubicBezTo>
                  <a:pt x="17" y="84"/>
                  <a:pt x="17" y="84"/>
                  <a:pt x="17" y="84"/>
                </a:cubicBezTo>
                <a:cubicBezTo>
                  <a:pt x="15" y="84"/>
                  <a:pt x="13" y="82"/>
                  <a:pt x="13" y="81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 sz="2400">
              <a:solidFill>
                <a:prstClr val="black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17" name="Freeform 15"/>
          <p:cNvSpPr>
            <a:spLocks noEditPoints="1"/>
          </p:cNvSpPr>
          <p:nvPr/>
        </p:nvSpPr>
        <p:spPr bwMode="auto">
          <a:xfrm>
            <a:off x="7501467" y="5124845"/>
            <a:ext cx="408517" cy="404408"/>
          </a:xfrm>
          <a:custGeom>
            <a:avLst/>
            <a:gdLst>
              <a:gd name="T0" fmla="*/ 101 w 105"/>
              <a:gd name="T1" fmla="*/ 4 h 104"/>
              <a:gd name="T2" fmla="*/ 101 w 105"/>
              <a:gd name="T3" fmla="*/ 17 h 104"/>
              <a:gd name="T4" fmla="*/ 96 w 105"/>
              <a:gd name="T5" fmla="*/ 22 h 104"/>
              <a:gd name="T6" fmla="*/ 82 w 105"/>
              <a:gd name="T7" fmla="*/ 8 h 104"/>
              <a:gd name="T8" fmla="*/ 87 w 105"/>
              <a:gd name="T9" fmla="*/ 4 h 104"/>
              <a:gd name="T10" fmla="*/ 101 w 105"/>
              <a:gd name="T11" fmla="*/ 4 h 104"/>
              <a:gd name="T12" fmla="*/ 32 w 105"/>
              <a:gd name="T13" fmla="*/ 59 h 104"/>
              <a:gd name="T14" fmla="*/ 28 w 105"/>
              <a:gd name="T15" fmla="*/ 77 h 104"/>
              <a:gd name="T16" fmla="*/ 46 w 105"/>
              <a:gd name="T17" fmla="*/ 72 h 104"/>
              <a:gd name="T18" fmla="*/ 92 w 105"/>
              <a:gd name="T19" fmla="*/ 26 h 104"/>
              <a:gd name="T20" fmla="*/ 78 w 105"/>
              <a:gd name="T21" fmla="*/ 13 h 104"/>
              <a:gd name="T22" fmla="*/ 32 w 105"/>
              <a:gd name="T23" fmla="*/ 59 h 104"/>
              <a:gd name="T24" fmla="*/ 78 w 105"/>
              <a:gd name="T25" fmla="*/ 50 h 104"/>
              <a:gd name="T26" fmla="*/ 78 w 105"/>
              <a:gd name="T27" fmla="*/ 91 h 104"/>
              <a:gd name="T28" fmla="*/ 13 w 105"/>
              <a:gd name="T29" fmla="*/ 91 h 104"/>
              <a:gd name="T30" fmla="*/ 13 w 105"/>
              <a:gd name="T31" fmla="*/ 27 h 104"/>
              <a:gd name="T32" fmla="*/ 55 w 105"/>
              <a:gd name="T33" fmla="*/ 27 h 104"/>
              <a:gd name="T34" fmla="*/ 68 w 105"/>
              <a:gd name="T35" fmla="*/ 14 h 104"/>
              <a:gd name="T36" fmla="*/ 0 w 105"/>
              <a:gd name="T37" fmla="*/ 14 h 104"/>
              <a:gd name="T38" fmla="*/ 0 w 105"/>
              <a:gd name="T39" fmla="*/ 104 h 104"/>
              <a:gd name="T40" fmla="*/ 91 w 105"/>
              <a:gd name="T41" fmla="*/ 104 h 104"/>
              <a:gd name="T42" fmla="*/ 91 w 105"/>
              <a:gd name="T43" fmla="*/ 37 h 104"/>
              <a:gd name="T44" fmla="*/ 78 w 105"/>
              <a:gd name="T45" fmla="*/ 5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5" h="104">
                <a:moveTo>
                  <a:pt x="101" y="4"/>
                </a:moveTo>
                <a:cubicBezTo>
                  <a:pt x="105" y="7"/>
                  <a:pt x="105" y="14"/>
                  <a:pt x="101" y="17"/>
                </a:cubicBezTo>
                <a:cubicBezTo>
                  <a:pt x="96" y="22"/>
                  <a:pt x="96" y="22"/>
                  <a:pt x="96" y="22"/>
                </a:cubicBezTo>
                <a:cubicBezTo>
                  <a:pt x="82" y="8"/>
                  <a:pt x="82" y="8"/>
                  <a:pt x="82" y="8"/>
                </a:cubicBezTo>
                <a:cubicBezTo>
                  <a:pt x="87" y="4"/>
                  <a:pt x="87" y="4"/>
                  <a:pt x="87" y="4"/>
                </a:cubicBezTo>
                <a:cubicBezTo>
                  <a:pt x="91" y="0"/>
                  <a:pt x="97" y="0"/>
                  <a:pt x="101" y="4"/>
                </a:cubicBezTo>
                <a:close/>
                <a:moveTo>
                  <a:pt x="32" y="59"/>
                </a:moveTo>
                <a:cubicBezTo>
                  <a:pt x="28" y="77"/>
                  <a:pt x="28" y="77"/>
                  <a:pt x="28" y="77"/>
                </a:cubicBezTo>
                <a:cubicBezTo>
                  <a:pt x="46" y="72"/>
                  <a:pt x="46" y="72"/>
                  <a:pt x="46" y="72"/>
                </a:cubicBezTo>
                <a:cubicBezTo>
                  <a:pt x="92" y="26"/>
                  <a:pt x="92" y="26"/>
                  <a:pt x="92" y="26"/>
                </a:cubicBezTo>
                <a:cubicBezTo>
                  <a:pt x="78" y="13"/>
                  <a:pt x="78" y="13"/>
                  <a:pt x="78" y="13"/>
                </a:cubicBezTo>
                <a:lnTo>
                  <a:pt x="32" y="59"/>
                </a:lnTo>
                <a:close/>
                <a:moveTo>
                  <a:pt x="78" y="50"/>
                </a:moveTo>
                <a:cubicBezTo>
                  <a:pt x="78" y="91"/>
                  <a:pt x="78" y="91"/>
                  <a:pt x="78" y="91"/>
                </a:cubicBezTo>
                <a:cubicBezTo>
                  <a:pt x="13" y="91"/>
                  <a:pt x="13" y="91"/>
                  <a:pt x="13" y="91"/>
                </a:cubicBezTo>
                <a:cubicBezTo>
                  <a:pt x="13" y="27"/>
                  <a:pt x="13" y="27"/>
                  <a:pt x="13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68" y="14"/>
                  <a:pt x="68" y="14"/>
                  <a:pt x="68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4"/>
                  <a:pt x="0" y="104"/>
                  <a:pt x="0" y="104"/>
                </a:cubicBezTo>
                <a:cubicBezTo>
                  <a:pt x="91" y="104"/>
                  <a:pt x="91" y="104"/>
                  <a:pt x="91" y="104"/>
                </a:cubicBezTo>
                <a:cubicBezTo>
                  <a:pt x="91" y="37"/>
                  <a:pt x="91" y="37"/>
                  <a:pt x="91" y="37"/>
                </a:cubicBezTo>
                <a:lnTo>
                  <a:pt x="78" y="5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 sz="2400">
              <a:solidFill>
                <a:prstClr val="black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7552268" y="2078021"/>
            <a:ext cx="302684" cy="400175"/>
          </a:xfrm>
          <a:custGeom>
            <a:avLst/>
            <a:gdLst>
              <a:gd name="T0" fmla="*/ 71 w 78"/>
              <a:gd name="T1" fmla="*/ 6 h 103"/>
              <a:gd name="T2" fmla="*/ 78 w 78"/>
              <a:gd name="T3" fmla="*/ 6 h 103"/>
              <a:gd name="T4" fmla="*/ 78 w 78"/>
              <a:gd name="T5" fmla="*/ 0 h 103"/>
              <a:gd name="T6" fmla="*/ 0 w 78"/>
              <a:gd name="T7" fmla="*/ 0 h 103"/>
              <a:gd name="T8" fmla="*/ 0 w 78"/>
              <a:gd name="T9" fmla="*/ 6 h 103"/>
              <a:gd name="T10" fmla="*/ 6 w 78"/>
              <a:gd name="T11" fmla="*/ 6 h 103"/>
              <a:gd name="T12" fmla="*/ 6 w 78"/>
              <a:gd name="T13" fmla="*/ 13 h 103"/>
              <a:gd name="T14" fmla="*/ 10 w 78"/>
              <a:gd name="T15" fmla="*/ 13 h 103"/>
              <a:gd name="T16" fmla="*/ 20 w 78"/>
              <a:gd name="T17" fmla="*/ 48 h 103"/>
              <a:gd name="T18" fmla="*/ 25 w 78"/>
              <a:gd name="T19" fmla="*/ 52 h 103"/>
              <a:gd name="T20" fmla="*/ 20 w 78"/>
              <a:gd name="T21" fmla="*/ 55 h 103"/>
              <a:gd name="T22" fmla="*/ 10 w 78"/>
              <a:gd name="T23" fmla="*/ 90 h 103"/>
              <a:gd name="T24" fmla="*/ 6 w 78"/>
              <a:gd name="T25" fmla="*/ 90 h 103"/>
              <a:gd name="T26" fmla="*/ 6 w 78"/>
              <a:gd name="T27" fmla="*/ 97 h 103"/>
              <a:gd name="T28" fmla="*/ 0 w 78"/>
              <a:gd name="T29" fmla="*/ 97 h 103"/>
              <a:gd name="T30" fmla="*/ 0 w 78"/>
              <a:gd name="T31" fmla="*/ 103 h 103"/>
              <a:gd name="T32" fmla="*/ 78 w 78"/>
              <a:gd name="T33" fmla="*/ 103 h 103"/>
              <a:gd name="T34" fmla="*/ 78 w 78"/>
              <a:gd name="T35" fmla="*/ 97 h 103"/>
              <a:gd name="T36" fmla="*/ 71 w 78"/>
              <a:gd name="T37" fmla="*/ 97 h 103"/>
              <a:gd name="T38" fmla="*/ 71 w 78"/>
              <a:gd name="T39" fmla="*/ 90 h 103"/>
              <a:gd name="T40" fmla="*/ 68 w 78"/>
              <a:gd name="T41" fmla="*/ 90 h 103"/>
              <a:gd name="T42" fmla="*/ 58 w 78"/>
              <a:gd name="T43" fmla="*/ 55 h 103"/>
              <a:gd name="T44" fmla="*/ 53 w 78"/>
              <a:gd name="T45" fmla="*/ 52 h 103"/>
              <a:gd name="T46" fmla="*/ 58 w 78"/>
              <a:gd name="T47" fmla="*/ 48 h 103"/>
              <a:gd name="T48" fmla="*/ 68 w 78"/>
              <a:gd name="T49" fmla="*/ 13 h 103"/>
              <a:gd name="T50" fmla="*/ 71 w 78"/>
              <a:gd name="T51" fmla="*/ 13 h 103"/>
              <a:gd name="T52" fmla="*/ 71 w 78"/>
              <a:gd name="T53" fmla="*/ 6 h 103"/>
              <a:gd name="T54" fmla="*/ 62 w 78"/>
              <a:gd name="T55" fmla="*/ 14 h 103"/>
              <a:gd name="T56" fmla="*/ 54 w 78"/>
              <a:gd name="T57" fmla="*/ 43 h 103"/>
              <a:gd name="T58" fmla="*/ 45 w 78"/>
              <a:gd name="T59" fmla="*/ 47 h 103"/>
              <a:gd name="T60" fmla="*/ 45 w 78"/>
              <a:gd name="T61" fmla="*/ 56 h 103"/>
              <a:gd name="T62" fmla="*/ 54 w 78"/>
              <a:gd name="T63" fmla="*/ 60 h 103"/>
              <a:gd name="T64" fmla="*/ 62 w 78"/>
              <a:gd name="T65" fmla="*/ 89 h 103"/>
              <a:gd name="T66" fmla="*/ 61 w 78"/>
              <a:gd name="T67" fmla="*/ 90 h 103"/>
              <a:gd name="T68" fmla="*/ 55 w 78"/>
              <a:gd name="T69" fmla="*/ 90 h 103"/>
              <a:gd name="T70" fmla="*/ 50 w 78"/>
              <a:gd name="T71" fmla="*/ 75 h 103"/>
              <a:gd name="T72" fmla="*/ 42 w 78"/>
              <a:gd name="T73" fmla="*/ 71 h 103"/>
              <a:gd name="T74" fmla="*/ 42 w 78"/>
              <a:gd name="T75" fmla="*/ 45 h 103"/>
              <a:gd name="T76" fmla="*/ 53 w 78"/>
              <a:gd name="T77" fmla="*/ 40 h 103"/>
              <a:gd name="T78" fmla="*/ 59 w 78"/>
              <a:gd name="T79" fmla="*/ 32 h 103"/>
              <a:gd name="T80" fmla="*/ 19 w 78"/>
              <a:gd name="T81" fmla="*/ 32 h 103"/>
              <a:gd name="T82" fmla="*/ 25 w 78"/>
              <a:gd name="T83" fmla="*/ 40 h 103"/>
              <a:gd name="T84" fmla="*/ 36 w 78"/>
              <a:gd name="T85" fmla="*/ 45 h 103"/>
              <a:gd name="T86" fmla="*/ 36 w 78"/>
              <a:gd name="T87" fmla="*/ 71 h 103"/>
              <a:gd name="T88" fmla="*/ 28 w 78"/>
              <a:gd name="T89" fmla="*/ 75 h 103"/>
              <a:gd name="T90" fmla="*/ 23 w 78"/>
              <a:gd name="T91" fmla="*/ 90 h 103"/>
              <a:gd name="T92" fmla="*/ 16 w 78"/>
              <a:gd name="T93" fmla="*/ 90 h 103"/>
              <a:gd name="T94" fmla="*/ 16 w 78"/>
              <a:gd name="T95" fmla="*/ 89 h 103"/>
              <a:gd name="T96" fmla="*/ 24 w 78"/>
              <a:gd name="T97" fmla="*/ 60 h 103"/>
              <a:gd name="T98" fmla="*/ 32 w 78"/>
              <a:gd name="T99" fmla="*/ 56 h 103"/>
              <a:gd name="T100" fmla="*/ 32 w 78"/>
              <a:gd name="T101" fmla="*/ 47 h 103"/>
              <a:gd name="T102" fmla="*/ 24 w 78"/>
              <a:gd name="T103" fmla="*/ 43 h 103"/>
              <a:gd name="T104" fmla="*/ 16 w 78"/>
              <a:gd name="T105" fmla="*/ 14 h 103"/>
              <a:gd name="T106" fmla="*/ 16 w 78"/>
              <a:gd name="T107" fmla="*/ 13 h 103"/>
              <a:gd name="T108" fmla="*/ 61 w 78"/>
              <a:gd name="T109" fmla="*/ 13 h 103"/>
              <a:gd name="T110" fmla="*/ 62 w 78"/>
              <a:gd name="T111" fmla="*/ 14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8" h="103">
                <a:moveTo>
                  <a:pt x="71" y="6"/>
                </a:moveTo>
                <a:cubicBezTo>
                  <a:pt x="78" y="6"/>
                  <a:pt x="78" y="6"/>
                  <a:pt x="78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5" y="25"/>
                  <a:pt x="9" y="40"/>
                  <a:pt x="20" y="48"/>
                </a:cubicBezTo>
                <a:cubicBezTo>
                  <a:pt x="21" y="50"/>
                  <a:pt x="23" y="51"/>
                  <a:pt x="25" y="52"/>
                </a:cubicBezTo>
                <a:cubicBezTo>
                  <a:pt x="23" y="52"/>
                  <a:pt x="21" y="53"/>
                  <a:pt x="20" y="55"/>
                </a:cubicBezTo>
                <a:cubicBezTo>
                  <a:pt x="9" y="63"/>
                  <a:pt x="5" y="78"/>
                  <a:pt x="10" y="90"/>
                </a:cubicBezTo>
                <a:cubicBezTo>
                  <a:pt x="6" y="90"/>
                  <a:pt x="6" y="90"/>
                  <a:pt x="6" y="90"/>
                </a:cubicBezTo>
                <a:cubicBezTo>
                  <a:pt x="6" y="97"/>
                  <a:pt x="6" y="97"/>
                  <a:pt x="6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3"/>
                  <a:pt x="0" y="103"/>
                  <a:pt x="0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1" y="97"/>
                  <a:pt x="71" y="97"/>
                  <a:pt x="71" y="97"/>
                </a:cubicBezTo>
                <a:cubicBezTo>
                  <a:pt x="71" y="90"/>
                  <a:pt x="71" y="90"/>
                  <a:pt x="71" y="90"/>
                </a:cubicBezTo>
                <a:cubicBezTo>
                  <a:pt x="68" y="90"/>
                  <a:pt x="68" y="90"/>
                  <a:pt x="68" y="90"/>
                </a:cubicBezTo>
                <a:cubicBezTo>
                  <a:pt x="73" y="78"/>
                  <a:pt x="69" y="63"/>
                  <a:pt x="58" y="55"/>
                </a:cubicBezTo>
                <a:cubicBezTo>
                  <a:pt x="56" y="53"/>
                  <a:pt x="54" y="52"/>
                  <a:pt x="53" y="52"/>
                </a:cubicBezTo>
                <a:cubicBezTo>
                  <a:pt x="54" y="51"/>
                  <a:pt x="56" y="50"/>
                  <a:pt x="58" y="48"/>
                </a:cubicBezTo>
                <a:cubicBezTo>
                  <a:pt x="69" y="40"/>
                  <a:pt x="73" y="25"/>
                  <a:pt x="68" y="13"/>
                </a:cubicBezTo>
                <a:cubicBezTo>
                  <a:pt x="71" y="13"/>
                  <a:pt x="71" y="13"/>
                  <a:pt x="71" y="13"/>
                </a:cubicBezTo>
                <a:lnTo>
                  <a:pt x="71" y="6"/>
                </a:lnTo>
                <a:close/>
                <a:moveTo>
                  <a:pt x="62" y="14"/>
                </a:moveTo>
                <a:cubicBezTo>
                  <a:pt x="66" y="24"/>
                  <a:pt x="63" y="36"/>
                  <a:pt x="54" y="43"/>
                </a:cubicBezTo>
                <a:cubicBezTo>
                  <a:pt x="51" y="45"/>
                  <a:pt x="48" y="47"/>
                  <a:pt x="45" y="47"/>
                </a:cubicBezTo>
                <a:cubicBezTo>
                  <a:pt x="45" y="56"/>
                  <a:pt x="45" y="56"/>
                  <a:pt x="45" y="56"/>
                </a:cubicBezTo>
                <a:cubicBezTo>
                  <a:pt x="48" y="57"/>
                  <a:pt x="51" y="58"/>
                  <a:pt x="54" y="60"/>
                </a:cubicBezTo>
                <a:cubicBezTo>
                  <a:pt x="63" y="67"/>
                  <a:pt x="66" y="79"/>
                  <a:pt x="62" y="89"/>
                </a:cubicBezTo>
                <a:cubicBezTo>
                  <a:pt x="61" y="90"/>
                  <a:pt x="61" y="90"/>
                  <a:pt x="61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6" y="85"/>
                  <a:pt x="54" y="79"/>
                  <a:pt x="50" y="75"/>
                </a:cubicBezTo>
                <a:cubicBezTo>
                  <a:pt x="47" y="73"/>
                  <a:pt x="45" y="72"/>
                  <a:pt x="42" y="71"/>
                </a:cubicBezTo>
                <a:cubicBezTo>
                  <a:pt x="42" y="45"/>
                  <a:pt x="42" y="45"/>
                  <a:pt x="42" y="45"/>
                </a:cubicBezTo>
                <a:cubicBezTo>
                  <a:pt x="46" y="44"/>
                  <a:pt x="50" y="43"/>
                  <a:pt x="53" y="40"/>
                </a:cubicBezTo>
                <a:cubicBezTo>
                  <a:pt x="55" y="38"/>
                  <a:pt x="57" y="35"/>
                  <a:pt x="5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5"/>
                  <a:pt x="22" y="38"/>
                  <a:pt x="25" y="40"/>
                </a:cubicBezTo>
                <a:cubicBezTo>
                  <a:pt x="28" y="43"/>
                  <a:pt x="32" y="44"/>
                  <a:pt x="36" y="45"/>
                </a:cubicBezTo>
                <a:cubicBezTo>
                  <a:pt x="36" y="71"/>
                  <a:pt x="36" y="71"/>
                  <a:pt x="36" y="71"/>
                </a:cubicBezTo>
                <a:cubicBezTo>
                  <a:pt x="33" y="72"/>
                  <a:pt x="30" y="73"/>
                  <a:pt x="28" y="75"/>
                </a:cubicBezTo>
                <a:cubicBezTo>
                  <a:pt x="24" y="79"/>
                  <a:pt x="22" y="85"/>
                  <a:pt x="23" y="90"/>
                </a:cubicBezTo>
                <a:cubicBezTo>
                  <a:pt x="16" y="90"/>
                  <a:pt x="16" y="90"/>
                  <a:pt x="16" y="90"/>
                </a:cubicBezTo>
                <a:cubicBezTo>
                  <a:pt x="16" y="89"/>
                  <a:pt x="16" y="89"/>
                  <a:pt x="16" y="89"/>
                </a:cubicBezTo>
                <a:cubicBezTo>
                  <a:pt x="12" y="79"/>
                  <a:pt x="15" y="67"/>
                  <a:pt x="24" y="60"/>
                </a:cubicBezTo>
                <a:cubicBezTo>
                  <a:pt x="26" y="58"/>
                  <a:pt x="29" y="57"/>
                  <a:pt x="32" y="56"/>
                </a:cubicBezTo>
                <a:cubicBezTo>
                  <a:pt x="32" y="47"/>
                  <a:pt x="32" y="47"/>
                  <a:pt x="32" y="47"/>
                </a:cubicBezTo>
                <a:cubicBezTo>
                  <a:pt x="29" y="47"/>
                  <a:pt x="26" y="45"/>
                  <a:pt x="24" y="43"/>
                </a:cubicBezTo>
                <a:cubicBezTo>
                  <a:pt x="15" y="36"/>
                  <a:pt x="12" y="24"/>
                  <a:pt x="16" y="14"/>
                </a:cubicBezTo>
                <a:cubicBezTo>
                  <a:pt x="16" y="13"/>
                  <a:pt x="16" y="13"/>
                  <a:pt x="16" y="13"/>
                </a:cubicBezTo>
                <a:cubicBezTo>
                  <a:pt x="61" y="13"/>
                  <a:pt x="61" y="13"/>
                  <a:pt x="61" y="13"/>
                </a:cubicBezTo>
                <a:lnTo>
                  <a:pt x="62" y="14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 sz="2400">
              <a:solidFill>
                <a:prstClr val="black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281335" y="2565005"/>
            <a:ext cx="861484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335" b="1" dirty="0">
                <a:solidFill>
                  <a:srgbClr val="F8F8F8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收集相关图片</a:t>
            </a:r>
            <a:endParaRPr lang="zh-CN" altLang="en-US" sz="1335" b="1" dirty="0">
              <a:solidFill>
                <a:srgbClr val="F8F8F8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344835" y="5694404"/>
            <a:ext cx="861484" cy="20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335" b="1" dirty="0">
                <a:solidFill>
                  <a:srgbClr val="F8F8F8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完善</a:t>
            </a:r>
            <a:endParaRPr lang="zh-CN" altLang="en-US" sz="1335" b="1" dirty="0">
              <a:solidFill>
                <a:srgbClr val="F8F8F8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0102851" y="5694404"/>
            <a:ext cx="861483" cy="20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335" b="1" dirty="0">
                <a:solidFill>
                  <a:srgbClr val="F8F8F8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挑选及修改</a:t>
            </a:r>
            <a:endParaRPr lang="zh-CN" altLang="en-US" sz="1335" b="1" dirty="0">
              <a:solidFill>
                <a:srgbClr val="F8F8F8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8499476" y="3923460"/>
            <a:ext cx="1193800" cy="20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zh-CN" sz="1335" b="1" dirty="0">
                <a:solidFill>
                  <a:schemeClr val="bg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成图</a:t>
            </a:r>
            <a:endParaRPr lang="zh-CN" altLang="zh-CN" sz="1335" b="1" dirty="0">
              <a:solidFill>
                <a:schemeClr val="bg1"/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103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241973" y="591949"/>
            <a:ext cx="2631440" cy="582295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二元语言模型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Noto Serif CJK SC" panose="02020400000000000000" pitchFamily="18" charset="-122"/>
              <a:ea typeface="FZHei-B01S" panose="02010601030101010101" pitchFamily="2" charset="-122"/>
              <a:cs typeface="+mn-ea"/>
              <a:sym typeface="Noto Serif CJK SC" panose="02020400000000000000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065" y="1666875"/>
            <a:ext cx="8865870" cy="4970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utoUpdateAnimBg="0"/>
    </p:bldLst>
  </p:timing>
</p:sld>
</file>

<file path=ppt/tags/tag1.xml><?xml version="1.0" encoding="utf-8"?>
<p:tagLst xmlns:p="http://schemas.openxmlformats.org/presentationml/2006/main">
  <p:tag name="KSO_WM_DOC_GUID" val="{bcb4ed05-4d2b-4d39-8ff1-e6a354e3b97d}"/>
  <p:tag name="COMMONDATA" val="eyJoZGlkIjoiNDVkMTViYWRjYzg0ZTg2NDBmODYwYmVjYTE5MGZlNT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WPS 演示</Application>
  <PresentationFormat>宽屏</PresentationFormat>
  <Paragraphs>175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站酷文艺体</vt:lpstr>
      <vt:lpstr>微软雅黑</vt:lpstr>
      <vt:lpstr>Noto Serif CJK SC</vt:lpstr>
      <vt:lpstr>FZHei-B01S</vt:lpstr>
      <vt:lpstr>Calibri</vt:lpstr>
      <vt:lpstr>Calibri Light</vt:lpstr>
      <vt:lpstr>等线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摄图网</dc:creator>
  <dc:subject>企业竞聘PPT模板</dc:subject>
  <cp:lastModifiedBy>Bad guy</cp:lastModifiedBy>
  <cp:revision>105</cp:revision>
  <dcterms:created xsi:type="dcterms:W3CDTF">2018-08-10T01:25:00Z</dcterms:created>
  <dcterms:modified xsi:type="dcterms:W3CDTF">2022-06-17T09:34:36Z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F0090E5B739E4AC38C88BFC41564D48B</vt:lpwstr>
  </property>
</Properties>
</file>