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191E64D-4C34-4A70-B1E3-BD41BBC03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64C0A2C-62B8-4866-BB6D-EA4D09A15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03/10/2022 14:26:07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6407B9F1-9E17-441B-A9EA-45CEE660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709612"/>
            <a:ext cx="10296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5">
            <a:extLst>
              <a:ext uri="{FF2B5EF4-FFF2-40B4-BE49-F238E27FC236}">
                <a16:creationId xmlns:a16="http://schemas.microsoft.com/office/drawing/2014/main" id="{05840F82-A015-4616-874E-E95D01C04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ggage unloading from plane">
            <a:extLst>
              <a:ext uri="{FF2B5EF4-FFF2-40B4-BE49-F238E27FC236}">
                <a16:creationId xmlns:a16="http://schemas.microsoft.com/office/drawing/2014/main" id="{E85BFBFA-B7E0-45DB-9B23-77F8D704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819150"/>
            <a:ext cx="84391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conveyor to plane">
            <a:extLst>
              <a:ext uri="{FF2B5EF4-FFF2-40B4-BE49-F238E27FC236}">
                <a16:creationId xmlns:a16="http://schemas.microsoft.com/office/drawing/2014/main" id="{ECA2C74A-12A3-4E83-AAE0-9F2D6A0A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738187"/>
            <a:ext cx="8439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g baggage loading time">
            <a:extLst>
              <a:ext uri="{FF2B5EF4-FFF2-40B4-BE49-F238E27FC236}">
                <a16:creationId xmlns:a16="http://schemas.microsoft.com/office/drawing/2014/main" id="{F8D75417-BD0B-4CC9-BE82-B8774083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819150"/>
            <a:ext cx="84391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lane to conveyor">
            <a:extLst>
              <a:ext uri="{FF2B5EF4-FFF2-40B4-BE49-F238E27FC236}">
                <a16:creationId xmlns:a16="http://schemas.microsoft.com/office/drawing/2014/main" id="{C370EA38-8126-4118-BC67-BF21FC44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576262"/>
            <a:ext cx="4191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:a16="http://schemas.microsoft.com/office/drawing/2014/main" id="{2A463776-4EE3-428E-9C40-85D121CA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">
            <a:extLst>
              <a:ext uri="{FF2B5EF4-FFF2-40B4-BE49-F238E27FC236}">
                <a16:creationId xmlns:a16="http://schemas.microsoft.com/office/drawing/2014/main" id="{41D566C2-D056-4F84-BB03-C560FD51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3">
            <a:extLst>
              <a:ext uri="{FF2B5EF4-FFF2-40B4-BE49-F238E27FC236}">
                <a16:creationId xmlns:a16="http://schemas.microsoft.com/office/drawing/2014/main" id="{3F0CC5E3-F4D0-41E8-BA44-B841AE92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4">
            <a:extLst>
              <a:ext uri="{FF2B5EF4-FFF2-40B4-BE49-F238E27FC236}">
                <a16:creationId xmlns:a16="http://schemas.microsoft.com/office/drawing/2014/main" id="{2903903A-6D9A-4004-9560-9D7A7A37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10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Microsoft Office User</cp:lastModifiedBy>
  <cp:revision>2</cp:revision>
  <dcterms:created xsi:type="dcterms:W3CDTF">2022-10-03T13:26:10Z</dcterms:created>
  <dcterms:modified xsi:type="dcterms:W3CDTF">2022-10-04T13:09:03Z</dcterms:modified>
</cp:coreProperties>
</file>