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CBE3C9-A190-4599-A6FE-87447B6B65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Visualization for Staff diversity in Uk institutions-IGP resit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9CEF81-0D85-4CAE-93D4-D41E56AE77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12/07/2022 12:30:17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by disability" id="10" name="slide10">
            <a:extLst>
              <a:ext uri="{FF2B5EF4-FFF2-40B4-BE49-F238E27FC236}">
                <a16:creationId xmlns:a16="http://schemas.microsoft.com/office/drawing/2014/main" id="{5699F0E1-8CD2-4924-8A06-B8E349243B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66712"/>
            <a:ext cx="105346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terms of employment" id="11" name="slide11">
            <a:extLst>
              <a:ext uri="{FF2B5EF4-FFF2-40B4-BE49-F238E27FC236}">
                <a16:creationId xmlns:a16="http://schemas.microsoft.com/office/drawing/2014/main" id="{8446FA10-68D6-4EA4-B9F8-520C7CB951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66712"/>
            <a:ext cx="10477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Contractlevel" id="12" name="slide12">
            <a:extLst>
              <a:ext uri="{FF2B5EF4-FFF2-40B4-BE49-F238E27FC236}">
                <a16:creationId xmlns:a16="http://schemas.microsoft.com/office/drawing/2014/main" id="{A74450C8-75C3-4A1D-B705-7FED2B7F06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85787"/>
            <a:ext cx="105346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9A5AE0B5-5450-4B0E-87EF-C54CB91D96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2_by aGegrp" id="14" name="slide14">
            <a:extLst>
              <a:ext uri="{FF2B5EF4-FFF2-40B4-BE49-F238E27FC236}">
                <a16:creationId xmlns:a16="http://schemas.microsoft.com/office/drawing/2014/main" id="{21B64B3D-CAE8-4CFE-A024-E7860B690A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09" y="0"/>
            <a:ext cx="1570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27_by ethnicity" id="15" name="slide15">
            <a:extLst>
              <a:ext uri="{FF2B5EF4-FFF2-40B4-BE49-F238E27FC236}">
                <a16:creationId xmlns:a16="http://schemas.microsoft.com/office/drawing/2014/main" id="{7ED383A8-2290-493E-9BCA-9C83AB3553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74" y="0"/>
            <a:ext cx="1288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acticity standard " id="16" name="slide16">
            <a:extLst>
              <a:ext uri="{FF2B5EF4-FFF2-40B4-BE49-F238E27FC236}">
                <a16:creationId xmlns:a16="http://schemas.microsoft.com/office/drawing/2014/main" id="{D3170A51-D6A6-4D61-B7A7-0909A23B47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90562"/>
            <a:ext cx="10534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Sex" id="17" name="slide17">
            <a:extLst>
              <a:ext uri="{FF2B5EF4-FFF2-40B4-BE49-F238E27FC236}">
                <a16:creationId xmlns:a16="http://schemas.microsoft.com/office/drawing/2014/main" id="{76048853-E519-40A4-A04E-7F4BED713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14" y="0"/>
            <a:ext cx="918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Disability" id="18" name="slide18">
            <a:extLst>
              <a:ext uri="{FF2B5EF4-FFF2-40B4-BE49-F238E27FC236}">
                <a16:creationId xmlns:a16="http://schemas.microsoft.com/office/drawing/2014/main" id="{F0A9F631-794C-4B03-8F32-C3B6170EA6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46" y="0"/>
            <a:ext cx="684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Year" id="19" name="slide19">
            <a:extLst>
              <a:ext uri="{FF2B5EF4-FFF2-40B4-BE49-F238E27FC236}">
                <a16:creationId xmlns:a16="http://schemas.microsoft.com/office/drawing/2014/main" id="{D42F5732-F989-4DD8-B53D-56638C838E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528637"/>
            <a:ext cx="36290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year" id="2" name="slide2">
            <a:extLst>
              <a:ext uri="{FF2B5EF4-FFF2-40B4-BE49-F238E27FC236}">
                <a16:creationId xmlns:a16="http://schemas.microsoft.com/office/drawing/2014/main" id="{303DD88C-42D2-47E2-A34B-65D9FDFA5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66712"/>
            <a:ext cx="105346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regionT2" id="20" name="slide20">
            <a:extLst>
              <a:ext uri="{FF2B5EF4-FFF2-40B4-BE49-F238E27FC236}">
                <a16:creationId xmlns:a16="http://schemas.microsoft.com/office/drawing/2014/main" id="{6A87031C-DEF4-4A5C-B314-0D32C646038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51" y="0"/>
            <a:ext cx="2271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1" name="slide21">
            <a:extLst>
              <a:ext uri="{FF2B5EF4-FFF2-40B4-BE49-F238E27FC236}">
                <a16:creationId xmlns:a16="http://schemas.microsoft.com/office/drawing/2014/main" id="{01579A5D-D7E3-4A91-80BE-6022BFCEFB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3ByYear" id="22" name="slide22">
            <a:extLst>
              <a:ext uri="{FF2B5EF4-FFF2-40B4-BE49-F238E27FC236}">
                <a16:creationId xmlns:a16="http://schemas.microsoft.com/office/drawing/2014/main" id="{279DF6E1-9544-4622-9818-77602C1847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609600"/>
            <a:ext cx="20383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ContractLevel" id="23" name="slide23">
            <a:extLst>
              <a:ext uri="{FF2B5EF4-FFF2-40B4-BE49-F238E27FC236}">
                <a16:creationId xmlns:a16="http://schemas.microsoft.com/office/drawing/2014/main" id="{61339570-C6E6-431A-87D9-FA24C828A85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7" y="476250"/>
            <a:ext cx="1533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AgeGrp" id="24" name="slide24">
            <a:extLst>
              <a:ext uri="{FF2B5EF4-FFF2-40B4-BE49-F238E27FC236}">
                <a16:creationId xmlns:a16="http://schemas.microsoft.com/office/drawing/2014/main" id="{6F130ADF-2553-4B87-BF5C-567D87AE97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528637"/>
            <a:ext cx="27241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3byEthni" id="25" name="slide25">
            <a:extLst>
              <a:ext uri="{FF2B5EF4-FFF2-40B4-BE49-F238E27FC236}">
                <a16:creationId xmlns:a16="http://schemas.microsoft.com/office/drawing/2014/main" id="{B691CA7D-1EDF-437E-A238-182D9AB78A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366712"/>
            <a:ext cx="16573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3byAtypicalMarker" id="26" name="slide26">
            <a:extLst>
              <a:ext uri="{FF2B5EF4-FFF2-40B4-BE49-F238E27FC236}">
                <a16:creationId xmlns:a16="http://schemas.microsoft.com/office/drawing/2014/main" id="{314BB6D9-BC0D-4EC6-90A4-918D0BA2DA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2" y="261937"/>
            <a:ext cx="9810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3bySex" id="27" name="slide27">
            <a:extLst>
              <a:ext uri="{FF2B5EF4-FFF2-40B4-BE49-F238E27FC236}">
                <a16:creationId xmlns:a16="http://schemas.microsoft.com/office/drawing/2014/main" id="{4A9CC120-107C-4DED-948D-07F325F572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285750"/>
            <a:ext cx="12763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6" id="28" name="slide28">
            <a:extLst>
              <a:ext uri="{FF2B5EF4-FFF2-40B4-BE49-F238E27FC236}">
                <a16:creationId xmlns:a16="http://schemas.microsoft.com/office/drawing/2014/main" id="{60BC5109-F090-435F-9C03-FD7FEE794DC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90562"/>
            <a:ext cx="10534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cp_class" id="29" name="slide29">
            <a:extLst>
              <a:ext uri="{FF2B5EF4-FFF2-40B4-BE49-F238E27FC236}">
                <a16:creationId xmlns:a16="http://schemas.microsoft.com/office/drawing/2014/main" id="{A5FC2D0E-A38A-40FB-A3C0-15C89C2CF46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90562"/>
            <a:ext cx="10439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agegroup" id="3" name="slide3">
            <a:extLst>
              <a:ext uri="{FF2B5EF4-FFF2-40B4-BE49-F238E27FC236}">
                <a16:creationId xmlns:a16="http://schemas.microsoft.com/office/drawing/2014/main" id="{0D2CC084-8E3A-45C2-BEDD-D87A6F721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66712"/>
            <a:ext cx="105346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ode" id="30" name="slide30">
            <a:extLst>
              <a:ext uri="{FF2B5EF4-FFF2-40B4-BE49-F238E27FC236}">
                <a16:creationId xmlns:a16="http://schemas.microsoft.com/office/drawing/2014/main" id="{B9E6BE56-109B-4597-BB00-169A11EC237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90562"/>
            <a:ext cx="10439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3" id="31" name="slide31">
            <a:extLst>
              <a:ext uri="{FF2B5EF4-FFF2-40B4-BE49-F238E27FC236}">
                <a16:creationId xmlns:a16="http://schemas.microsoft.com/office/drawing/2014/main" id="{9C755F0F-CA57-4CE5-B495-A6AF2E63C1E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690562"/>
            <a:ext cx="105441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Disabi" id="32" name="slide32">
            <a:extLst>
              <a:ext uri="{FF2B5EF4-FFF2-40B4-BE49-F238E27FC236}">
                <a16:creationId xmlns:a16="http://schemas.microsoft.com/office/drawing/2014/main" id="{8310F7E8-2071-4B35-9983-CE697B0036F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204787"/>
            <a:ext cx="10858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Table3" id="33" name="slide33">
            <a:extLst>
              <a:ext uri="{FF2B5EF4-FFF2-40B4-BE49-F238E27FC236}">
                <a16:creationId xmlns:a16="http://schemas.microsoft.com/office/drawing/2014/main" id="{287E7B79-BB6A-42D3-A873-E7BF52312B6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4byYr" id="34" name="slide34">
            <a:extLst>
              <a:ext uri="{FF2B5EF4-FFF2-40B4-BE49-F238E27FC236}">
                <a16:creationId xmlns:a16="http://schemas.microsoft.com/office/drawing/2014/main" id="{78FEDCE9-AAF8-413F-8CA8-71A91DE9A4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90562"/>
            <a:ext cx="10534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Ethni" id="35" name="slide35">
            <a:extLst>
              <a:ext uri="{FF2B5EF4-FFF2-40B4-BE49-F238E27FC236}">
                <a16:creationId xmlns:a16="http://schemas.microsoft.com/office/drawing/2014/main" id="{C11F5DAE-F429-4F1F-AF1E-C126C54425B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90562"/>
            <a:ext cx="10534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Nation" id="36" name="slide36">
            <a:extLst>
              <a:ext uri="{FF2B5EF4-FFF2-40B4-BE49-F238E27FC236}">
                <a16:creationId xmlns:a16="http://schemas.microsoft.com/office/drawing/2014/main" id="{E06B5A01-9543-4905-81A9-4908C4E3BFD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1" y="0"/>
            <a:ext cx="142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acade" id="37" name="slide37">
            <a:extLst>
              <a:ext uri="{FF2B5EF4-FFF2-40B4-BE49-F238E27FC236}">
                <a16:creationId xmlns:a16="http://schemas.microsoft.com/office/drawing/2014/main" id="{425767BF-8803-418E-98F5-AA8E061035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9600"/>
            <a:ext cx="10534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4BySex" id="38" name="slide38">
            <a:extLst>
              <a:ext uri="{FF2B5EF4-FFF2-40B4-BE49-F238E27FC236}">
                <a16:creationId xmlns:a16="http://schemas.microsoft.com/office/drawing/2014/main" id="{69F7A883-0634-4023-83EB-36417AA7F6A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90562"/>
            <a:ext cx="10439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39" name="slide39">
            <a:extLst>
              <a:ext uri="{FF2B5EF4-FFF2-40B4-BE49-F238E27FC236}">
                <a16:creationId xmlns:a16="http://schemas.microsoft.com/office/drawing/2014/main" id="{0C6DD949-1E29-4221-BE8D-C775B6D3584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by country" id="4" name="slide4">
            <a:extLst>
              <a:ext uri="{FF2B5EF4-FFF2-40B4-BE49-F238E27FC236}">
                <a16:creationId xmlns:a16="http://schemas.microsoft.com/office/drawing/2014/main" id="{F0CCA1A2-9608-47C8-9650-748BA9D9F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60" y="0"/>
            <a:ext cx="6839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4" id="40" name="slide40">
            <a:extLst>
              <a:ext uri="{FF2B5EF4-FFF2-40B4-BE49-F238E27FC236}">
                <a16:creationId xmlns:a16="http://schemas.microsoft.com/office/drawing/2014/main" id="{4864CD2E-CDC5-4642-842D-50A9158D264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75" y="0"/>
            <a:ext cx="1113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7" id="41" name="slide41">
            <a:extLst>
              <a:ext uri="{FF2B5EF4-FFF2-40B4-BE49-F238E27FC236}">
                <a16:creationId xmlns:a16="http://schemas.microsoft.com/office/drawing/2014/main" id="{3DE4C95C-FA19-46D6-B949-6FAB418EAEA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342900"/>
            <a:ext cx="43243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region bar" id="5" name="slide5">
            <a:extLst>
              <a:ext uri="{FF2B5EF4-FFF2-40B4-BE49-F238E27FC236}">
                <a16:creationId xmlns:a16="http://schemas.microsoft.com/office/drawing/2014/main" id="{6EB0D471-845D-470F-8D70-9F775A37A8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690562"/>
            <a:ext cx="2990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Region" id="6" name="slide6">
            <a:extLst>
              <a:ext uri="{FF2B5EF4-FFF2-40B4-BE49-F238E27FC236}">
                <a16:creationId xmlns:a16="http://schemas.microsoft.com/office/drawing/2014/main" id="{AF7D9219-32E0-4BBD-89C5-CEBC73C891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609600"/>
            <a:ext cx="106965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by school" id="7" name="slide7">
            <a:extLst>
              <a:ext uri="{FF2B5EF4-FFF2-40B4-BE49-F238E27FC236}">
                <a16:creationId xmlns:a16="http://schemas.microsoft.com/office/drawing/2014/main" id="{8ABC3C11-1F7C-4FD2-8C8F-AD7E52ADA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85750"/>
            <a:ext cx="101536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by ethnicity" id="8" name="slide8">
            <a:extLst>
              <a:ext uri="{FF2B5EF4-FFF2-40B4-BE49-F238E27FC236}">
                <a16:creationId xmlns:a16="http://schemas.microsoft.com/office/drawing/2014/main" id="{64FB92C6-95B3-4CE6-ACB5-F4BDFEA96B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29" y="0"/>
            <a:ext cx="1245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sex" id="9" name="slide9">
            <a:extLst>
              <a:ext uri="{FF2B5EF4-FFF2-40B4-BE49-F238E27FC236}">
                <a16:creationId xmlns:a16="http://schemas.microsoft.com/office/drawing/2014/main" id="{E89D2FD3-8C1A-467B-9D0D-F1ACBFB1A9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447675"/>
            <a:ext cx="10477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2022-07-12T11:35:09Z</dcterms:created>
  <dcterms:modified xsi:type="dcterms:W3CDTF">2022-07-12T11:35:09Z</dcterms:modified>
</cp:coreProperties>
</file>