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7"/>
  </p:notesMasterIdLst>
  <p:sldIdLst>
    <p:sldId id="256" r:id="rId2"/>
    <p:sldId id="271" r:id="rId3"/>
    <p:sldId id="349" r:id="rId4"/>
    <p:sldId id="370" r:id="rId5"/>
    <p:sldId id="371" r:id="rId6"/>
    <p:sldId id="360" r:id="rId7"/>
    <p:sldId id="358" r:id="rId8"/>
    <p:sldId id="356" r:id="rId9"/>
    <p:sldId id="380" r:id="rId10"/>
    <p:sldId id="381" r:id="rId11"/>
    <p:sldId id="376" r:id="rId12"/>
    <p:sldId id="377" r:id="rId13"/>
    <p:sldId id="378" r:id="rId14"/>
    <p:sldId id="379" r:id="rId15"/>
    <p:sldId id="368" r:id="rId16"/>
    <p:sldId id="373" r:id="rId17"/>
    <p:sldId id="372" r:id="rId18"/>
    <p:sldId id="375" r:id="rId19"/>
    <p:sldId id="361" r:id="rId20"/>
    <p:sldId id="367" r:id="rId21"/>
    <p:sldId id="365" r:id="rId22"/>
    <p:sldId id="366" r:id="rId23"/>
    <p:sldId id="383" r:id="rId24"/>
    <p:sldId id="382" r:id="rId25"/>
    <p:sldId id="34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Aschenbrenner" initials="jA" lastIdx="2" clrIdx="0">
    <p:extLst>
      <p:ext uri="{19B8F6BF-5375-455C-9EA6-DF929625EA0E}">
        <p15:presenceInfo xmlns:p15="http://schemas.microsoft.com/office/powerpoint/2012/main" userId="40bbad2054f551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69ED8"/>
    <a:srgbClr val="E9AAA9"/>
    <a:srgbClr val="063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3" autoAdjust="0"/>
    <p:restoredTop sz="95303" autoAdjust="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78C84-DB57-4548-8E0F-776A8CBD118B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8BE4A8-C126-46F9-821F-A7F92361F729}">
      <dgm:prSet phldrT="[Text]" custT="1"/>
      <dgm:spPr/>
      <dgm:t>
        <a:bodyPr/>
        <a:lstStyle/>
        <a:p>
          <a:r>
            <a:rPr lang="en-US" sz="1600" dirty="0" smtClean="0"/>
            <a:t>User Story</a:t>
          </a:r>
        </a:p>
      </dgm:t>
    </dgm:pt>
    <dgm:pt modelId="{2DA3B738-37D4-49A4-BFA3-2C90E588E228}" type="parTrans" cxnId="{29FE71F7-10C8-4036-B156-900691AB45BF}">
      <dgm:prSet/>
      <dgm:spPr/>
      <dgm:t>
        <a:bodyPr/>
        <a:lstStyle/>
        <a:p>
          <a:endParaRPr lang="en-US"/>
        </a:p>
      </dgm:t>
    </dgm:pt>
    <dgm:pt modelId="{9F0E0251-9144-4921-A6B7-9ABA6B0C0A7B}" type="sibTrans" cxnId="{29FE71F7-10C8-4036-B156-900691AB45BF}">
      <dgm:prSet/>
      <dgm:spPr/>
      <dgm:t>
        <a:bodyPr/>
        <a:lstStyle/>
        <a:p>
          <a:endParaRPr lang="en-US"/>
        </a:p>
      </dgm:t>
    </dgm:pt>
    <dgm:pt modelId="{1AA331FB-6668-45F5-B9FF-B1ED44087DB5}">
      <dgm:prSet phldrT="[Text]" custT="1"/>
      <dgm:spPr/>
      <dgm:t>
        <a:bodyPr/>
        <a:lstStyle/>
        <a:p>
          <a:r>
            <a:rPr lang="en-US" sz="1600" dirty="0" smtClean="0"/>
            <a:t>Acceptance Criteria</a:t>
          </a:r>
          <a:endParaRPr lang="en-US" sz="1600" dirty="0" smtClean="0"/>
        </a:p>
      </dgm:t>
    </dgm:pt>
    <dgm:pt modelId="{1644021A-297F-4831-84DC-5AD2E02ACF38}" type="parTrans" cxnId="{3D28785D-CC27-419F-AED6-6D82B5980A94}">
      <dgm:prSet/>
      <dgm:spPr/>
      <dgm:t>
        <a:bodyPr/>
        <a:lstStyle/>
        <a:p>
          <a:endParaRPr lang="en-US"/>
        </a:p>
      </dgm:t>
    </dgm:pt>
    <dgm:pt modelId="{0C4F9200-579D-4BAA-AE56-AC4A7B40E265}" type="sibTrans" cxnId="{3D28785D-CC27-419F-AED6-6D82B5980A94}">
      <dgm:prSet/>
      <dgm:spPr/>
      <dgm:t>
        <a:bodyPr/>
        <a:lstStyle/>
        <a:p>
          <a:endParaRPr lang="en-US"/>
        </a:p>
      </dgm:t>
    </dgm:pt>
    <dgm:pt modelId="{B58474D3-46BA-4FED-A3B0-8BD3A911721C}">
      <dgm:prSet phldrT="[Text]" custT="1"/>
      <dgm:spPr/>
      <dgm:t>
        <a:bodyPr/>
        <a:lstStyle/>
        <a:p>
          <a:r>
            <a:rPr lang="en-US" sz="1600" dirty="0" smtClean="0"/>
            <a:t>Acceptance Criteria</a:t>
          </a:r>
          <a:endParaRPr lang="en-US" sz="1600" dirty="0" smtClean="0"/>
        </a:p>
      </dgm:t>
    </dgm:pt>
    <dgm:pt modelId="{D61AFC12-1E27-4093-82B9-47C9530B27C9}" type="parTrans" cxnId="{388C4DE8-9DF9-4FD0-AE5D-7FA197AC1980}">
      <dgm:prSet/>
      <dgm:spPr/>
      <dgm:t>
        <a:bodyPr/>
        <a:lstStyle/>
        <a:p>
          <a:endParaRPr lang="en-US"/>
        </a:p>
      </dgm:t>
    </dgm:pt>
    <dgm:pt modelId="{405D63CF-67E5-4EF6-ACA2-CB735E20DB14}" type="sibTrans" cxnId="{388C4DE8-9DF9-4FD0-AE5D-7FA197AC1980}">
      <dgm:prSet/>
      <dgm:spPr/>
      <dgm:t>
        <a:bodyPr/>
        <a:lstStyle/>
        <a:p>
          <a:endParaRPr lang="en-US"/>
        </a:p>
      </dgm:t>
    </dgm:pt>
    <dgm:pt modelId="{32656E4B-5D39-421F-8A8D-C1D98F4CFC4C}">
      <dgm:prSet phldrT="[Text]" custT="1"/>
      <dgm:spPr/>
      <dgm:t>
        <a:bodyPr/>
        <a:lstStyle/>
        <a:p>
          <a:r>
            <a:rPr lang="en-US" sz="1600" dirty="0" smtClean="0"/>
            <a:t>Acceptance Criteria</a:t>
          </a:r>
          <a:endParaRPr lang="en-US" sz="1600" dirty="0" smtClean="0"/>
        </a:p>
      </dgm:t>
    </dgm:pt>
    <dgm:pt modelId="{5FB6A73B-03FD-4661-9077-1DB3A2B43CED}" type="parTrans" cxnId="{D3FE88DC-A154-461E-9393-85A260568BF5}">
      <dgm:prSet/>
      <dgm:spPr/>
      <dgm:t>
        <a:bodyPr/>
        <a:lstStyle/>
        <a:p>
          <a:endParaRPr lang="en-US"/>
        </a:p>
      </dgm:t>
    </dgm:pt>
    <dgm:pt modelId="{93D01B60-19FC-4C4E-8872-AD88311D5A73}" type="sibTrans" cxnId="{D3FE88DC-A154-461E-9393-85A260568BF5}">
      <dgm:prSet/>
      <dgm:spPr/>
      <dgm:t>
        <a:bodyPr/>
        <a:lstStyle/>
        <a:p>
          <a:endParaRPr lang="en-US"/>
        </a:p>
      </dgm:t>
    </dgm:pt>
    <dgm:pt modelId="{BDB12504-526D-4181-A05A-92576D22E1A3}" type="pres">
      <dgm:prSet presAssocID="{13378C84-DB57-4548-8E0F-776A8CBD118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BDE1FC-A184-4D3E-A11C-9449CCF50C56}" type="pres">
      <dgm:prSet presAssocID="{13378C84-DB57-4548-8E0F-776A8CBD118B}" presName="hierFlow" presStyleCnt="0"/>
      <dgm:spPr/>
      <dgm:t>
        <a:bodyPr/>
        <a:lstStyle/>
        <a:p>
          <a:endParaRPr lang="en-US"/>
        </a:p>
      </dgm:t>
    </dgm:pt>
    <dgm:pt modelId="{70A67F48-2FF6-4149-ABB5-4BDD46AD9B4B}" type="pres">
      <dgm:prSet presAssocID="{13378C84-DB57-4548-8E0F-776A8CBD118B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2F5068-BEC7-4783-B125-79D7CCF15C7D}" type="pres">
      <dgm:prSet presAssocID="{978BE4A8-C126-46F9-821F-A7F92361F729}" presName="Name17" presStyleCnt="0"/>
      <dgm:spPr/>
      <dgm:t>
        <a:bodyPr/>
        <a:lstStyle/>
        <a:p>
          <a:endParaRPr lang="en-US"/>
        </a:p>
      </dgm:t>
    </dgm:pt>
    <dgm:pt modelId="{9BA67BE3-653B-4C6E-8F54-5C9E9895DA6E}" type="pres">
      <dgm:prSet presAssocID="{978BE4A8-C126-46F9-821F-A7F92361F729}" presName="level1Shape" presStyleLbl="node0" presStyleIdx="0" presStyleCnt="1" custScaleX="47494" custScaleY="45138" custLinFactNeighborX="13254" custLinFactNeighborY="7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A492ED-A2A1-47F0-BAD6-98D3B41301BF}" type="pres">
      <dgm:prSet presAssocID="{978BE4A8-C126-46F9-821F-A7F92361F729}" presName="hierChild2" presStyleCnt="0"/>
      <dgm:spPr/>
      <dgm:t>
        <a:bodyPr/>
        <a:lstStyle/>
        <a:p>
          <a:endParaRPr lang="en-US"/>
        </a:p>
      </dgm:t>
    </dgm:pt>
    <dgm:pt modelId="{A27CB0C9-B86D-4184-B514-55574C59C2A8}" type="pres">
      <dgm:prSet presAssocID="{1644021A-297F-4831-84DC-5AD2E02ACF38}" presName="Name25" presStyleLbl="parChTrans1D2" presStyleIdx="0" presStyleCnt="3"/>
      <dgm:spPr/>
      <dgm:t>
        <a:bodyPr/>
        <a:lstStyle/>
        <a:p>
          <a:endParaRPr lang="en-US"/>
        </a:p>
      </dgm:t>
    </dgm:pt>
    <dgm:pt modelId="{E3DCB6C9-5628-4A9C-8C1D-6C27324688B7}" type="pres">
      <dgm:prSet presAssocID="{1644021A-297F-4831-84DC-5AD2E02ACF38}" presName="connTx" presStyleLbl="parChTrans1D2" presStyleIdx="0" presStyleCnt="3"/>
      <dgm:spPr/>
      <dgm:t>
        <a:bodyPr/>
        <a:lstStyle/>
        <a:p>
          <a:endParaRPr lang="en-US"/>
        </a:p>
      </dgm:t>
    </dgm:pt>
    <dgm:pt modelId="{E724CCF0-E482-430A-883A-B2C02E6A0092}" type="pres">
      <dgm:prSet presAssocID="{1AA331FB-6668-45F5-B9FF-B1ED44087DB5}" presName="Name30" presStyleCnt="0"/>
      <dgm:spPr/>
      <dgm:t>
        <a:bodyPr/>
        <a:lstStyle/>
        <a:p>
          <a:endParaRPr lang="en-US"/>
        </a:p>
      </dgm:t>
    </dgm:pt>
    <dgm:pt modelId="{EE5D5E52-FFE2-4853-8772-3EE0C226055D}" type="pres">
      <dgm:prSet presAssocID="{1AA331FB-6668-45F5-B9FF-B1ED44087DB5}" presName="level2Shape" presStyleLbl="node2" presStyleIdx="0" presStyleCnt="3" custScaleX="58002" custScaleY="56614"/>
      <dgm:spPr/>
      <dgm:t>
        <a:bodyPr/>
        <a:lstStyle/>
        <a:p>
          <a:endParaRPr lang="en-US"/>
        </a:p>
      </dgm:t>
    </dgm:pt>
    <dgm:pt modelId="{ACC5E769-AD44-4F1B-AD25-875BA80EFDA2}" type="pres">
      <dgm:prSet presAssocID="{1AA331FB-6668-45F5-B9FF-B1ED44087DB5}" presName="hierChild3" presStyleCnt="0"/>
      <dgm:spPr/>
      <dgm:t>
        <a:bodyPr/>
        <a:lstStyle/>
        <a:p>
          <a:endParaRPr lang="en-US"/>
        </a:p>
      </dgm:t>
    </dgm:pt>
    <dgm:pt modelId="{745FA6B5-32F1-4348-B46B-251FA925E660}" type="pres">
      <dgm:prSet presAssocID="{D61AFC12-1E27-4093-82B9-47C9530B27C9}" presName="Name25" presStyleLbl="parChTrans1D2" presStyleIdx="1" presStyleCnt="3"/>
      <dgm:spPr/>
      <dgm:t>
        <a:bodyPr/>
        <a:lstStyle/>
        <a:p>
          <a:endParaRPr lang="en-US"/>
        </a:p>
      </dgm:t>
    </dgm:pt>
    <dgm:pt modelId="{44397104-5EB2-4F2A-A5E2-D8AC3D4B8885}" type="pres">
      <dgm:prSet presAssocID="{D61AFC12-1E27-4093-82B9-47C9530B27C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067F8E5B-65AD-4F61-B75D-63457D0AF409}" type="pres">
      <dgm:prSet presAssocID="{B58474D3-46BA-4FED-A3B0-8BD3A911721C}" presName="Name30" presStyleCnt="0"/>
      <dgm:spPr/>
      <dgm:t>
        <a:bodyPr/>
        <a:lstStyle/>
        <a:p>
          <a:endParaRPr lang="en-US"/>
        </a:p>
      </dgm:t>
    </dgm:pt>
    <dgm:pt modelId="{82C975E6-939D-4EE0-934C-0F5B265A6472}" type="pres">
      <dgm:prSet presAssocID="{B58474D3-46BA-4FED-A3B0-8BD3A911721C}" presName="level2Shape" presStyleLbl="node2" presStyleIdx="1" presStyleCnt="3" custScaleX="58002" custScaleY="56614"/>
      <dgm:spPr/>
      <dgm:t>
        <a:bodyPr/>
        <a:lstStyle/>
        <a:p>
          <a:endParaRPr lang="en-US"/>
        </a:p>
      </dgm:t>
    </dgm:pt>
    <dgm:pt modelId="{9A580ECD-ECA3-4D52-B686-8DBB3A9643A6}" type="pres">
      <dgm:prSet presAssocID="{B58474D3-46BA-4FED-A3B0-8BD3A911721C}" presName="hierChild3" presStyleCnt="0"/>
      <dgm:spPr/>
      <dgm:t>
        <a:bodyPr/>
        <a:lstStyle/>
        <a:p>
          <a:endParaRPr lang="en-US"/>
        </a:p>
      </dgm:t>
    </dgm:pt>
    <dgm:pt modelId="{AB520D3D-C042-4EF1-A973-F47A9CBFEFD8}" type="pres">
      <dgm:prSet presAssocID="{5FB6A73B-03FD-4661-9077-1DB3A2B43CED}" presName="Name25" presStyleLbl="parChTrans1D2" presStyleIdx="2" presStyleCnt="3"/>
      <dgm:spPr/>
      <dgm:t>
        <a:bodyPr/>
        <a:lstStyle/>
        <a:p>
          <a:endParaRPr lang="en-US"/>
        </a:p>
      </dgm:t>
    </dgm:pt>
    <dgm:pt modelId="{BA661CE4-8B55-4486-A3AA-65E34C81807A}" type="pres">
      <dgm:prSet presAssocID="{5FB6A73B-03FD-4661-9077-1DB3A2B43CE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B42EAF04-C370-4003-8984-A16B69430E6C}" type="pres">
      <dgm:prSet presAssocID="{32656E4B-5D39-421F-8A8D-C1D98F4CFC4C}" presName="Name30" presStyleCnt="0"/>
      <dgm:spPr/>
      <dgm:t>
        <a:bodyPr/>
        <a:lstStyle/>
        <a:p>
          <a:endParaRPr lang="en-US"/>
        </a:p>
      </dgm:t>
    </dgm:pt>
    <dgm:pt modelId="{074DB7A0-09E6-4B95-8928-E924C07FF3C0}" type="pres">
      <dgm:prSet presAssocID="{32656E4B-5D39-421F-8A8D-C1D98F4CFC4C}" presName="level2Shape" presStyleLbl="node2" presStyleIdx="2" presStyleCnt="3" custScaleX="58002" custScaleY="56614"/>
      <dgm:spPr/>
      <dgm:t>
        <a:bodyPr/>
        <a:lstStyle/>
        <a:p>
          <a:endParaRPr lang="en-US"/>
        </a:p>
      </dgm:t>
    </dgm:pt>
    <dgm:pt modelId="{C69FF9F7-260A-41A2-9494-618AB1BC845E}" type="pres">
      <dgm:prSet presAssocID="{32656E4B-5D39-421F-8A8D-C1D98F4CFC4C}" presName="hierChild3" presStyleCnt="0"/>
      <dgm:spPr/>
      <dgm:t>
        <a:bodyPr/>
        <a:lstStyle/>
        <a:p>
          <a:endParaRPr lang="en-US"/>
        </a:p>
      </dgm:t>
    </dgm:pt>
    <dgm:pt modelId="{4D9EE041-E040-4B32-A8E6-3875DDB24F6F}" type="pres">
      <dgm:prSet presAssocID="{13378C84-DB57-4548-8E0F-776A8CBD118B}" presName="bgShapesFlow" presStyleCnt="0"/>
      <dgm:spPr/>
      <dgm:t>
        <a:bodyPr/>
        <a:lstStyle/>
        <a:p>
          <a:endParaRPr lang="en-US"/>
        </a:p>
      </dgm:t>
    </dgm:pt>
  </dgm:ptLst>
  <dgm:cxnLst>
    <dgm:cxn modelId="{9CC5A43B-E9B2-4C15-AA00-627DB27365EC}" type="presOf" srcId="{1AA331FB-6668-45F5-B9FF-B1ED44087DB5}" destId="{EE5D5E52-FFE2-4853-8772-3EE0C226055D}" srcOrd="0" destOrd="0" presId="urn:microsoft.com/office/officeart/2005/8/layout/hierarchy5"/>
    <dgm:cxn modelId="{8F411341-C66A-4C6D-985C-1017FCE970D2}" type="presOf" srcId="{32656E4B-5D39-421F-8A8D-C1D98F4CFC4C}" destId="{074DB7A0-09E6-4B95-8928-E924C07FF3C0}" srcOrd="0" destOrd="0" presId="urn:microsoft.com/office/officeart/2005/8/layout/hierarchy5"/>
    <dgm:cxn modelId="{D3FE88DC-A154-461E-9393-85A260568BF5}" srcId="{978BE4A8-C126-46F9-821F-A7F92361F729}" destId="{32656E4B-5D39-421F-8A8D-C1D98F4CFC4C}" srcOrd="2" destOrd="0" parTransId="{5FB6A73B-03FD-4661-9077-1DB3A2B43CED}" sibTransId="{93D01B60-19FC-4C4E-8872-AD88311D5A73}"/>
    <dgm:cxn modelId="{0D17A05B-08D2-43C3-88AF-48D66640399F}" type="presOf" srcId="{978BE4A8-C126-46F9-821F-A7F92361F729}" destId="{9BA67BE3-653B-4C6E-8F54-5C9E9895DA6E}" srcOrd="0" destOrd="0" presId="urn:microsoft.com/office/officeart/2005/8/layout/hierarchy5"/>
    <dgm:cxn modelId="{971A68A8-9A25-4EE2-AE5C-12B7088B5678}" type="presOf" srcId="{1644021A-297F-4831-84DC-5AD2E02ACF38}" destId="{A27CB0C9-B86D-4184-B514-55574C59C2A8}" srcOrd="0" destOrd="0" presId="urn:microsoft.com/office/officeart/2005/8/layout/hierarchy5"/>
    <dgm:cxn modelId="{388C4DE8-9DF9-4FD0-AE5D-7FA197AC1980}" srcId="{978BE4A8-C126-46F9-821F-A7F92361F729}" destId="{B58474D3-46BA-4FED-A3B0-8BD3A911721C}" srcOrd="1" destOrd="0" parTransId="{D61AFC12-1E27-4093-82B9-47C9530B27C9}" sibTransId="{405D63CF-67E5-4EF6-ACA2-CB735E20DB14}"/>
    <dgm:cxn modelId="{29FE71F7-10C8-4036-B156-900691AB45BF}" srcId="{13378C84-DB57-4548-8E0F-776A8CBD118B}" destId="{978BE4A8-C126-46F9-821F-A7F92361F729}" srcOrd="0" destOrd="0" parTransId="{2DA3B738-37D4-49A4-BFA3-2C90E588E228}" sibTransId="{9F0E0251-9144-4921-A6B7-9ABA6B0C0A7B}"/>
    <dgm:cxn modelId="{211D6C80-8960-4F1D-A8E8-B71803B9389F}" type="presOf" srcId="{5FB6A73B-03FD-4661-9077-1DB3A2B43CED}" destId="{BA661CE4-8B55-4486-A3AA-65E34C81807A}" srcOrd="1" destOrd="0" presId="urn:microsoft.com/office/officeart/2005/8/layout/hierarchy5"/>
    <dgm:cxn modelId="{79B2DBF6-0EF1-421C-833A-9DC644005654}" type="presOf" srcId="{13378C84-DB57-4548-8E0F-776A8CBD118B}" destId="{BDB12504-526D-4181-A05A-92576D22E1A3}" srcOrd="0" destOrd="0" presId="urn:microsoft.com/office/officeart/2005/8/layout/hierarchy5"/>
    <dgm:cxn modelId="{72D7992B-64FB-4290-B0CC-0712D159C468}" type="presOf" srcId="{B58474D3-46BA-4FED-A3B0-8BD3A911721C}" destId="{82C975E6-939D-4EE0-934C-0F5B265A6472}" srcOrd="0" destOrd="0" presId="urn:microsoft.com/office/officeart/2005/8/layout/hierarchy5"/>
    <dgm:cxn modelId="{8A43ADDF-5DAE-4FD0-8F07-BEBBA4FD6DA6}" type="presOf" srcId="{1644021A-297F-4831-84DC-5AD2E02ACF38}" destId="{E3DCB6C9-5628-4A9C-8C1D-6C27324688B7}" srcOrd="1" destOrd="0" presId="urn:microsoft.com/office/officeart/2005/8/layout/hierarchy5"/>
    <dgm:cxn modelId="{4684FE3C-44D7-4C4A-AA82-A2ED584A959C}" type="presOf" srcId="{5FB6A73B-03FD-4661-9077-1DB3A2B43CED}" destId="{AB520D3D-C042-4EF1-A973-F47A9CBFEFD8}" srcOrd="0" destOrd="0" presId="urn:microsoft.com/office/officeart/2005/8/layout/hierarchy5"/>
    <dgm:cxn modelId="{C30F5DAF-9173-472A-AD33-1B47668C3290}" type="presOf" srcId="{D61AFC12-1E27-4093-82B9-47C9530B27C9}" destId="{745FA6B5-32F1-4348-B46B-251FA925E660}" srcOrd="0" destOrd="0" presId="urn:microsoft.com/office/officeart/2005/8/layout/hierarchy5"/>
    <dgm:cxn modelId="{7CE446AB-D0A2-4CAC-966E-674AAB46F6DA}" type="presOf" srcId="{D61AFC12-1E27-4093-82B9-47C9530B27C9}" destId="{44397104-5EB2-4F2A-A5E2-D8AC3D4B8885}" srcOrd="1" destOrd="0" presId="urn:microsoft.com/office/officeart/2005/8/layout/hierarchy5"/>
    <dgm:cxn modelId="{3D28785D-CC27-419F-AED6-6D82B5980A94}" srcId="{978BE4A8-C126-46F9-821F-A7F92361F729}" destId="{1AA331FB-6668-45F5-B9FF-B1ED44087DB5}" srcOrd="0" destOrd="0" parTransId="{1644021A-297F-4831-84DC-5AD2E02ACF38}" sibTransId="{0C4F9200-579D-4BAA-AE56-AC4A7B40E265}"/>
    <dgm:cxn modelId="{B02DC2B0-F6C2-4B53-8CA6-403E72837F73}" type="presParOf" srcId="{BDB12504-526D-4181-A05A-92576D22E1A3}" destId="{5EBDE1FC-A184-4D3E-A11C-9449CCF50C56}" srcOrd="0" destOrd="0" presId="urn:microsoft.com/office/officeart/2005/8/layout/hierarchy5"/>
    <dgm:cxn modelId="{91925FA5-11CB-4BE0-BF22-C2142C7EC1C6}" type="presParOf" srcId="{5EBDE1FC-A184-4D3E-A11C-9449CCF50C56}" destId="{70A67F48-2FF6-4149-ABB5-4BDD46AD9B4B}" srcOrd="0" destOrd="0" presId="urn:microsoft.com/office/officeart/2005/8/layout/hierarchy5"/>
    <dgm:cxn modelId="{DCFA16ED-4E9A-4DF1-B24B-72137428149B}" type="presParOf" srcId="{70A67F48-2FF6-4149-ABB5-4BDD46AD9B4B}" destId="{872F5068-BEC7-4783-B125-79D7CCF15C7D}" srcOrd="0" destOrd="0" presId="urn:microsoft.com/office/officeart/2005/8/layout/hierarchy5"/>
    <dgm:cxn modelId="{7871D8AC-1DB3-4319-A7A8-163971CD3F97}" type="presParOf" srcId="{872F5068-BEC7-4783-B125-79D7CCF15C7D}" destId="{9BA67BE3-653B-4C6E-8F54-5C9E9895DA6E}" srcOrd="0" destOrd="0" presId="urn:microsoft.com/office/officeart/2005/8/layout/hierarchy5"/>
    <dgm:cxn modelId="{99F9F1DE-4BD2-4867-BA60-8822B8FFFABE}" type="presParOf" srcId="{872F5068-BEC7-4783-B125-79D7CCF15C7D}" destId="{26A492ED-A2A1-47F0-BAD6-98D3B41301BF}" srcOrd="1" destOrd="0" presId="urn:microsoft.com/office/officeart/2005/8/layout/hierarchy5"/>
    <dgm:cxn modelId="{39417DA3-972B-41AB-B455-4EC5F8CBE702}" type="presParOf" srcId="{26A492ED-A2A1-47F0-BAD6-98D3B41301BF}" destId="{A27CB0C9-B86D-4184-B514-55574C59C2A8}" srcOrd="0" destOrd="0" presId="urn:microsoft.com/office/officeart/2005/8/layout/hierarchy5"/>
    <dgm:cxn modelId="{C0992875-4811-436D-826A-F19B9FC4712A}" type="presParOf" srcId="{A27CB0C9-B86D-4184-B514-55574C59C2A8}" destId="{E3DCB6C9-5628-4A9C-8C1D-6C27324688B7}" srcOrd="0" destOrd="0" presId="urn:microsoft.com/office/officeart/2005/8/layout/hierarchy5"/>
    <dgm:cxn modelId="{6189D51F-5C65-49B1-8560-C9BE1DEE73D4}" type="presParOf" srcId="{26A492ED-A2A1-47F0-BAD6-98D3B41301BF}" destId="{E724CCF0-E482-430A-883A-B2C02E6A0092}" srcOrd="1" destOrd="0" presId="urn:microsoft.com/office/officeart/2005/8/layout/hierarchy5"/>
    <dgm:cxn modelId="{1E66F38F-34DC-4866-B7B5-7FD8BA3252CF}" type="presParOf" srcId="{E724CCF0-E482-430A-883A-B2C02E6A0092}" destId="{EE5D5E52-FFE2-4853-8772-3EE0C226055D}" srcOrd="0" destOrd="0" presId="urn:microsoft.com/office/officeart/2005/8/layout/hierarchy5"/>
    <dgm:cxn modelId="{2A1B1CD9-A016-4814-B87C-056369F2AFCE}" type="presParOf" srcId="{E724CCF0-E482-430A-883A-B2C02E6A0092}" destId="{ACC5E769-AD44-4F1B-AD25-875BA80EFDA2}" srcOrd="1" destOrd="0" presId="urn:microsoft.com/office/officeart/2005/8/layout/hierarchy5"/>
    <dgm:cxn modelId="{F1B1B1A0-A174-445F-A4AA-2A901F387E7B}" type="presParOf" srcId="{26A492ED-A2A1-47F0-BAD6-98D3B41301BF}" destId="{745FA6B5-32F1-4348-B46B-251FA925E660}" srcOrd="2" destOrd="0" presId="urn:microsoft.com/office/officeart/2005/8/layout/hierarchy5"/>
    <dgm:cxn modelId="{67CFA68D-4F11-4507-A01E-05C4A8A46903}" type="presParOf" srcId="{745FA6B5-32F1-4348-B46B-251FA925E660}" destId="{44397104-5EB2-4F2A-A5E2-D8AC3D4B8885}" srcOrd="0" destOrd="0" presId="urn:microsoft.com/office/officeart/2005/8/layout/hierarchy5"/>
    <dgm:cxn modelId="{EC026571-E094-4403-AC99-12A48E88F0BB}" type="presParOf" srcId="{26A492ED-A2A1-47F0-BAD6-98D3B41301BF}" destId="{067F8E5B-65AD-4F61-B75D-63457D0AF409}" srcOrd="3" destOrd="0" presId="urn:microsoft.com/office/officeart/2005/8/layout/hierarchy5"/>
    <dgm:cxn modelId="{9BB70252-393B-4BEB-9883-216A183FBECA}" type="presParOf" srcId="{067F8E5B-65AD-4F61-B75D-63457D0AF409}" destId="{82C975E6-939D-4EE0-934C-0F5B265A6472}" srcOrd="0" destOrd="0" presId="urn:microsoft.com/office/officeart/2005/8/layout/hierarchy5"/>
    <dgm:cxn modelId="{DB47F67A-AF1D-490B-B610-5D394D673A18}" type="presParOf" srcId="{067F8E5B-65AD-4F61-B75D-63457D0AF409}" destId="{9A580ECD-ECA3-4D52-B686-8DBB3A9643A6}" srcOrd="1" destOrd="0" presId="urn:microsoft.com/office/officeart/2005/8/layout/hierarchy5"/>
    <dgm:cxn modelId="{A55D6728-AB38-4B76-A872-FB67044B9F8B}" type="presParOf" srcId="{26A492ED-A2A1-47F0-BAD6-98D3B41301BF}" destId="{AB520D3D-C042-4EF1-A973-F47A9CBFEFD8}" srcOrd="4" destOrd="0" presId="urn:microsoft.com/office/officeart/2005/8/layout/hierarchy5"/>
    <dgm:cxn modelId="{D7D47F38-4C87-4920-9A8F-638E7162E373}" type="presParOf" srcId="{AB520D3D-C042-4EF1-A973-F47A9CBFEFD8}" destId="{BA661CE4-8B55-4486-A3AA-65E34C81807A}" srcOrd="0" destOrd="0" presId="urn:microsoft.com/office/officeart/2005/8/layout/hierarchy5"/>
    <dgm:cxn modelId="{B1013856-D389-4696-B5D8-67C6AC7F2D41}" type="presParOf" srcId="{26A492ED-A2A1-47F0-BAD6-98D3B41301BF}" destId="{B42EAF04-C370-4003-8984-A16B69430E6C}" srcOrd="5" destOrd="0" presId="urn:microsoft.com/office/officeart/2005/8/layout/hierarchy5"/>
    <dgm:cxn modelId="{E9A4534C-7D23-4818-BBF7-4089AD6D8E84}" type="presParOf" srcId="{B42EAF04-C370-4003-8984-A16B69430E6C}" destId="{074DB7A0-09E6-4B95-8928-E924C07FF3C0}" srcOrd="0" destOrd="0" presId="urn:microsoft.com/office/officeart/2005/8/layout/hierarchy5"/>
    <dgm:cxn modelId="{CE1E2493-781A-4CC6-A93B-0FB61DC76D45}" type="presParOf" srcId="{B42EAF04-C370-4003-8984-A16B69430E6C}" destId="{C69FF9F7-260A-41A2-9494-618AB1BC845E}" srcOrd="1" destOrd="0" presId="urn:microsoft.com/office/officeart/2005/8/layout/hierarchy5"/>
    <dgm:cxn modelId="{AD61E326-F9F2-46AC-A84A-74DE506D6D50}" type="presParOf" srcId="{BDB12504-526D-4181-A05A-92576D22E1A3}" destId="{4D9EE041-E040-4B32-A8E6-3875DDB24F6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175B8-DB54-4109-B86F-2452230D580E}" type="doc">
      <dgm:prSet loTypeId="urn:microsoft.com/office/officeart/2005/8/layout/lProcess2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39FED4E-F80B-4E6E-B56D-676837F6FE24}">
      <dgm:prSet phldrT="[Text]" custT="1"/>
      <dgm:spPr/>
      <dgm:t>
        <a:bodyPr/>
        <a:lstStyle/>
        <a:p>
          <a:r>
            <a:rPr lang="en-US" sz="4000" dirty="0" smtClean="0"/>
            <a:t>EPIC</a:t>
          </a:r>
          <a:endParaRPr lang="en-US" sz="6500" dirty="0"/>
        </a:p>
      </dgm:t>
    </dgm:pt>
    <dgm:pt modelId="{AD5897E9-6034-458D-AB99-EC3C5C490BE6}" type="parTrans" cxnId="{F1367FE0-A579-4359-A589-50668162C469}">
      <dgm:prSet/>
      <dgm:spPr/>
      <dgm:t>
        <a:bodyPr/>
        <a:lstStyle/>
        <a:p>
          <a:endParaRPr lang="en-US"/>
        </a:p>
      </dgm:t>
    </dgm:pt>
    <dgm:pt modelId="{1CC4179E-3948-4B48-A54B-EE10CE195AF3}" type="sibTrans" cxnId="{F1367FE0-A579-4359-A589-50668162C469}">
      <dgm:prSet/>
      <dgm:spPr/>
      <dgm:t>
        <a:bodyPr/>
        <a:lstStyle/>
        <a:p>
          <a:endParaRPr lang="en-US"/>
        </a:p>
      </dgm:t>
    </dgm:pt>
    <dgm:pt modelId="{B035F1B7-EC64-4677-A103-220226B4E6FD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EBEB6440-C79C-4306-8EEA-F9776DC1538C}" type="parTrans" cxnId="{3C0F62BE-0A88-4BD3-8E7A-BA7E2F652EC6}">
      <dgm:prSet/>
      <dgm:spPr/>
      <dgm:t>
        <a:bodyPr/>
        <a:lstStyle/>
        <a:p>
          <a:endParaRPr lang="en-US"/>
        </a:p>
      </dgm:t>
    </dgm:pt>
    <dgm:pt modelId="{8E28739A-B250-4D7A-BC9D-8382A834E884}" type="sibTrans" cxnId="{3C0F62BE-0A88-4BD3-8E7A-BA7E2F652EC6}">
      <dgm:prSet/>
      <dgm:spPr/>
      <dgm:t>
        <a:bodyPr/>
        <a:lstStyle/>
        <a:p>
          <a:endParaRPr lang="en-US"/>
        </a:p>
      </dgm:t>
    </dgm:pt>
    <dgm:pt modelId="{C0218E1F-00CD-4ECE-B397-2779F836E383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0E4EA96D-2FAB-4E16-8542-7B8A92806502}" type="parTrans" cxnId="{B494F524-2064-490F-94E5-3DDA21174E7A}">
      <dgm:prSet/>
      <dgm:spPr/>
      <dgm:t>
        <a:bodyPr/>
        <a:lstStyle/>
        <a:p>
          <a:endParaRPr lang="en-US"/>
        </a:p>
      </dgm:t>
    </dgm:pt>
    <dgm:pt modelId="{58F3F6DD-3415-483B-90E7-C8B96EB47EA3}" type="sibTrans" cxnId="{B494F524-2064-490F-94E5-3DDA21174E7A}">
      <dgm:prSet/>
      <dgm:spPr/>
      <dgm:t>
        <a:bodyPr/>
        <a:lstStyle/>
        <a:p>
          <a:endParaRPr lang="en-US"/>
        </a:p>
      </dgm:t>
    </dgm:pt>
    <dgm:pt modelId="{AA0CCE2E-FFA2-4D69-A481-356F877E15F0}">
      <dgm:prSet phldrT="[Text]" custT="1"/>
      <dgm:spPr/>
      <dgm:t>
        <a:bodyPr/>
        <a:lstStyle/>
        <a:p>
          <a:r>
            <a:rPr lang="en-US" sz="4000" dirty="0" smtClean="0"/>
            <a:t>EPIC</a:t>
          </a:r>
          <a:endParaRPr lang="en-US" sz="6500" dirty="0"/>
        </a:p>
      </dgm:t>
    </dgm:pt>
    <dgm:pt modelId="{DEDE7E39-B61A-4731-8828-344F0ED2408C}" type="parTrans" cxnId="{84C3688A-A7E1-44DD-9255-80E144338CA8}">
      <dgm:prSet/>
      <dgm:spPr/>
      <dgm:t>
        <a:bodyPr/>
        <a:lstStyle/>
        <a:p>
          <a:endParaRPr lang="en-US"/>
        </a:p>
      </dgm:t>
    </dgm:pt>
    <dgm:pt modelId="{60D1A101-16EB-4880-995E-E40EDACA6AC9}" type="sibTrans" cxnId="{84C3688A-A7E1-44DD-9255-80E144338CA8}">
      <dgm:prSet/>
      <dgm:spPr/>
      <dgm:t>
        <a:bodyPr/>
        <a:lstStyle/>
        <a:p>
          <a:endParaRPr lang="en-US"/>
        </a:p>
      </dgm:t>
    </dgm:pt>
    <dgm:pt modelId="{D4756F74-1A23-43B8-9D5D-57F7F964C93C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5D513D5D-37A3-4F0C-A912-036658FDEBAE}" type="parTrans" cxnId="{BA88E15F-EDAF-45C1-8365-7C8B74052129}">
      <dgm:prSet/>
      <dgm:spPr/>
      <dgm:t>
        <a:bodyPr/>
        <a:lstStyle/>
        <a:p>
          <a:endParaRPr lang="en-US"/>
        </a:p>
      </dgm:t>
    </dgm:pt>
    <dgm:pt modelId="{650C5D50-B3D6-4455-A3EC-0730E8240116}" type="sibTrans" cxnId="{BA88E15F-EDAF-45C1-8365-7C8B74052129}">
      <dgm:prSet/>
      <dgm:spPr/>
      <dgm:t>
        <a:bodyPr/>
        <a:lstStyle/>
        <a:p>
          <a:endParaRPr lang="en-US"/>
        </a:p>
      </dgm:t>
    </dgm:pt>
    <dgm:pt modelId="{72CE064E-013E-4544-92F0-384988CC051B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84391841-61D1-47E3-B81E-C961C1204408}" type="parTrans" cxnId="{325B4626-CF10-482D-AC5D-46A2506A5B4B}">
      <dgm:prSet/>
      <dgm:spPr/>
      <dgm:t>
        <a:bodyPr/>
        <a:lstStyle/>
        <a:p>
          <a:endParaRPr lang="en-US"/>
        </a:p>
      </dgm:t>
    </dgm:pt>
    <dgm:pt modelId="{E9F115E7-530B-4EF0-AC98-4768BEC4D1E2}" type="sibTrans" cxnId="{325B4626-CF10-482D-AC5D-46A2506A5B4B}">
      <dgm:prSet/>
      <dgm:spPr/>
      <dgm:t>
        <a:bodyPr/>
        <a:lstStyle/>
        <a:p>
          <a:endParaRPr lang="en-US"/>
        </a:p>
      </dgm:t>
    </dgm:pt>
    <dgm:pt modelId="{8CE91E7D-726B-47A2-8983-D60B72EB075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264940B-19E3-446B-99E2-12DECF4E1344}" type="parTrans" cxnId="{4F3531E4-D34E-4CC7-9D3D-2504019B342E}">
      <dgm:prSet/>
      <dgm:spPr/>
      <dgm:t>
        <a:bodyPr/>
        <a:lstStyle/>
        <a:p>
          <a:endParaRPr lang="en-US"/>
        </a:p>
      </dgm:t>
    </dgm:pt>
    <dgm:pt modelId="{C2B1DC1F-D7CC-41E8-9247-896F79783F7D}" type="sibTrans" cxnId="{4F3531E4-D34E-4CC7-9D3D-2504019B342E}">
      <dgm:prSet/>
      <dgm:spPr/>
      <dgm:t>
        <a:bodyPr/>
        <a:lstStyle/>
        <a:p>
          <a:endParaRPr lang="en-US"/>
        </a:p>
      </dgm:t>
    </dgm:pt>
    <dgm:pt modelId="{0517AA9F-BDD3-4A56-A4B6-741B072D341D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F1709DDE-2AF8-4BED-BFF4-E4EC79A3AB68}" type="parTrans" cxnId="{D0C53E50-0A13-42F0-B56C-A126B8A72912}">
      <dgm:prSet/>
      <dgm:spPr/>
      <dgm:t>
        <a:bodyPr/>
        <a:lstStyle/>
        <a:p>
          <a:endParaRPr lang="en-US"/>
        </a:p>
      </dgm:t>
    </dgm:pt>
    <dgm:pt modelId="{BC808C6A-AE87-4631-883F-11C2B8DFB4C3}" type="sibTrans" cxnId="{D0C53E50-0A13-42F0-B56C-A126B8A72912}">
      <dgm:prSet/>
      <dgm:spPr/>
      <dgm:t>
        <a:bodyPr/>
        <a:lstStyle/>
        <a:p>
          <a:endParaRPr lang="en-US"/>
        </a:p>
      </dgm:t>
    </dgm:pt>
    <dgm:pt modelId="{E6B689B4-E6CD-42C4-82E0-24A2CACD5270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F60ABC77-C2E9-45A3-B423-DC68D8092B55}" type="parTrans" cxnId="{5DCB4BE4-56C6-49CF-AEA3-76AFDAA8CD35}">
      <dgm:prSet/>
      <dgm:spPr/>
      <dgm:t>
        <a:bodyPr/>
        <a:lstStyle/>
        <a:p>
          <a:endParaRPr lang="en-US"/>
        </a:p>
      </dgm:t>
    </dgm:pt>
    <dgm:pt modelId="{8CA09FA1-7966-443E-8B3B-9BED75BC7F46}" type="sibTrans" cxnId="{5DCB4BE4-56C6-49CF-AEA3-76AFDAA8CD35}">
      <dgm:prSet/>
      <dgm:spPr/>
      <dgm:t>
        <a:bodyPr/>
        <a:lstStyle/>
        <a:p>
          <a:endParaRPr lang="en-US"/>
        </a:p>
      </dgm:t>
    </dgm:pt>
    <dgm:pt modelId="{2B05C593-F542-45B4-8BE7-AC77EE951BB6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A37B19BB-B980-4382-8080-CFC3C993FB3A}" type="parTrans" cxnId="{7D05A28D-79F7-49A6-8244-2BB04959BEDB}">
      <dgm:prSet/>
      <dgm:spPr/>
      <dgm:t>
        <a:bodyPr/>
        <a:lstStyle/>
        <a:p>
          <a:endParaRPr lang="en-US"/>
        </a:p>
      </dgm:t>
    </dgm:pt>
    <dgm:pt modelId="{37287ADC-C10D-421C-BF60-CC0E788F1768}" type="sibTrans" cxnId="{7D05A28D-79F7-49A6-8244-2BB04959BEDB}">
      <dgm:prSet/>
      <dgm:spPr/>
      <dgm:t>
        <a:bodyPr/>
        <a:lstStyle/>
        <a:p>
          <a:endParaRPr lang="en-US"/>
        </a:p>
      </dgm:t>
    </dgm:pt>
    <dgm:pt modelId="{CB6B9876-4DA4-49A0-B4FD-96D99B4B3C55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A9EC8D2C-4424-42FF-B0F5-B9E97FADD1B1}" type="parTrans" cxnId="{FD3ED0C3-9FB4-4D8F-827E-76F6B6255DE4}">
      <dgm:prSet/>
      <dgm:spPr/>
      <dgm:t>
        <a:bodyPr/>
        <a:lstStyle/>
        <a:p>
          <a:endParaRPr lang="en-US"/>
        </a:p>
      </dgm:t>
    </dgm:pt>
    <dgm:pt modelId="{A8A6CE31-8C68-4F14-B195-C098C391C7B5}" type="sibTrans" cxnId="{FD3ED0C3-9FB4-4D8F-827E-76F6B6255DE4}">
      <dgm:prSet/>
      <dgm:spPr/>
      <dgm:t>
        <a:bodyPr/>
        <a:lstStyle/>
        <a:p>
          <a:endParaRPr lang="en-US"/>
        </a:p>
      </dgm:t>
    </dgm:pt>
    <dgm:pt modelId="{43C43543-0771-4DEC-813A-38C8E36C01AB}">
      <dgm:prSet phldrT="[Text]"/>
      <dgm:spPr/>
      <dgm:t>
        <a:bodyPr/>
        <a:lstStyle/>
        <a:p>
          <a:r>
            <a:rPr lang="en-US" dirty="0" smtClean="0"/>
            <a:t>User Story</a:t>
          </a:r>
          <a:endParaRPr lang="en-US" dirty="0"/>
        </a:p>
      </dgm:t>
    </dgm:pt>
    <dgm:pt modelId="{E233A51E-EE3B-43A1-91FD-7D8CFF7E657C}" type="parTrans" cxnId="{B47BFF84-97AE-47EF-AF57-A56BA9C9A708}">
      <dgm:prSet/>
      <dgm:spPr/>
      <dgm:t>
        <a:bodyPr/>
        <a:lstStyle/>
        <a:p>
          <a:endParaRPr lang="en-US"/>
        </a:p>
      </dgm:t>
    </dgm:pt>
    <dgm:pt modelId="{F524FABE-96BD-4D53-B1F3-C94AEEA59DF2}" type="sibTrans" cxnId="{B47BFF84-97AE-47EF-AF57-A56BA9C9A708}">
      <dgm:prSet/>
      <dgm:spPr/>
      <dgm:t>
        <a:bodyPr/>
        <a:lstStyle/>
        <a:p>
          <a:endParaRPr lang="en-US"/>
        </a:p>
      </dgm:t>
    </dgm:pt>
    <dgm:pt modelId="{E42C45D1-A720-4C2B-92DF-21755D05C66E}" type="pres">
      <dgm:prSet presAssocID="{C5D175B8-DB54-4109-B86F-2452230D580E}" presName="theList" presStyleCnt="0">
        <dgm:presLayoutVars>
          <dgm:dir/>
          <dgm:animLvl val="lvl"/>
          <dgm:resizeHandles val="exact"/>
        </dgm:presLayoutVars>
      </dgm:prSet>
      <dgm:spPr/>
    </dgm:pt>
    <dgm:pt modelId="{266DC9A1-2332-4011-B72F-12208A8DACB7}" type="pres">
      <dgm:prSet presAssocID="{139FED4E-F80B-4E6E-B56D-676837F6FE24}" presName="compNode" presStyleCnt="0"/>
      <dgm:spPr/>
    </dgm:pt>
    <dgm:pt modelId="{7960EFAD-0668-4CB1-B42F-13242BD66E33}" type="pres">
      <dgm:prSet presAssocID="{139FED4E-F80B-4E6E-B56D-676837F6FE24}" presName="aNode" presStyleLbl="bgShp" presStyleIdx="0" presStyleCnt="3" custLinFactX="-59086" custLinFactNeighborX="-100000" custLinFactNeighborY="15347"/>
      <dgm:spPr/>
    </dgm:pt>
    <dgm:pt modelId="{E820605E-C734-4F7E-9962-6CFE2F9FC943}" type="pres">
      <dgm:prSet presAssocID="{139FED4E-F80B-4E6E-B56D-676837F6FE24}" presName="textNode" presStyleLbl="bgShp" presStyleIdx="0" presStyleCnt="3"/>
      <dgm:spPr/>
    </dgm:pt>
    <dgm:pt modelId="{BDF618DC-9AE4-4989-A34D-02608AD21B31}" type="pres">
      <dgm:prSet presAssocID="{139FED4E-F80B-4E6E-B56D-676837F6FE24}" presName="compChildNode" presStyleCnt="0"/>
      <dgm:spPr/>
    </dgm:pt>
    <dgm:pt modelId="{4DA9EBD3-7B38-4834-873D-20AE8AC5A773}" type="pres">
      <dgm:prSet presAssocID="{139FED4E-F80B-4E6E-B56D-676837F6FE24}" presName="theInnerList" presStyleCnt="0"/>
      <dgm:spPr/>
    </dgm:pt>
    <dgm:pt modelId="{CE2493A6-6B13-4AB5-9B77-F1238C1309D5}" type="pres">
      <dgm:prSet presAssocID="{B035F1B7-EC64-4677-A103-220226B4E6FD}" presName="childNode" presStyleLbl="node1" presStyleIdx="0" presStyleCnt="9">
        <dgm:presLayoutVars>
          <dgm:bulletEnabled val="1"/>
        </dgm:presLayoutVars>
      </dgm:prSet>
      <dgm:spPr/>
    </dgm:pt>
    <dgm:pt modelId="{041C7D6A-E0C8-4831-B512-B10E79E1B2A6}" type="pres">
      <dgm:prSet presAssocID="{B035F1B7-EC64-4677-A103-220226B4E6FD}" presName="aSpace2" presStyleCnt="0"/>
      <dgm:spPr/>
    </dgm:pt>
    <dgm:pt modelId="{8012002D-2F40-4411-B9F4-EE174E306919}" type="pres">
      <dgm:prSet presAssocID="{C0218E1F-00CD-4ECE-B397-2779F836E383}" presName="childNode" presStyleLbl="node1" presStyleIdx="1" presStyleCnt="9">
        <dgm:presLayoutVars>
          <dgm:bulletEnabled val="1"/>
        </dgm:presLayoutVars>
      </dgm:prSet>
      <dgm:spPr/>
    </dgm:pt>
    <dgm:pt modelId="{0B4CB6CE-D980-4253-9487-248CACE4D60F}" type="pres">
      <dgm:prSet presAssocID="{C0218E1F-00CD-4ECE-B397-2779F836E383}" presName="aSpace2" presStyleCnt="0"/>
      <dgm:spPr/>
    </dgm:pt>
    <dgm:pt modelId="{B219D2A0-3C35-4E40-A125-BD98AE76A6D8}" type="pres">
      <dgm:prSet presAssocID="{E6B689B4-E6CD-42C4-82E0-24A2CACD5270}" presName="childNode" presStyleLbl="node1" presStyleIdx="2" presStyleCnt="9">
        <dgm:presLayoutVars>
          <dgm:bulletEnabled val="1"/>
        </dgm:presLayoutVars>
      </dgm:prSet>
      <dgm:spPr/>
    </dgm:pt>
    <dgm:pt modelId="{831A6FEB-16CD-45F7-9AF1-A24FC55996E3}" type="pres">
      <dgm:prSet presAssocID="{139FED4E-F80B-4E6E-B56D-676837F6FE24}" presName="aSpace" presStyleCnt="0"/>
      <dgm:spPr/>
    </dgm:pt>
    <dgm:pt modelId="{300CE273-3D82-4057-B30D-1DEA0D4D4763}" type="pres">
      <dgm:prSet presAssocID="{AA0CCE2E-FFA2-4D69-A481-356F877E15F0}" presName="compNode" presStyleCnt="0"/>
      <dgm:spPr/>
    </dgm:pt>
    <dgm:pt modelId="{97692862-BD3F-43B0-960A-892C27EDBB74}" type="pres">
      <dgm:prSet presAssocID="{AA0CCE2E-FFA2-4D69-A481-356F877E15F0}" presName="aNode" presStyleLbl="bgShp" presStyleIdx="1" presStyleCnt="3"/>
      <dgm:spPr/>
    </dgm:pt>
    <dgm:pt modelId="{C6E48A54-F1E7-48FB-866A-3AC97F21811B}" type="pres">
      <dgm:prSet presAssocID="{AA0CCE2E-FFA2-4D69-A481-356F877E15F0}" presName="textNode" presStyleLbl="bgShp" presStyleIdx="1" presStyleCnt="3"/>
      <dgm:spPr/>
    </dgm:pt>
    <dgm:pt modelId="{E01ABC9E-6C17-48C1-9808-041E75DFE44C}" type="pres">
      <dgm:prSet presAssocID="{AA0CCE2E-FFA2-4D69-A481-356F877E15F0}" presName="compChildNode" presStyleCnt="0"/>
      <dgm:spPr/>
    </dgm:pt>
    <dgm:pt modelId="{C0432923-F29A-409F-AD2A-7FFA6217AEAD}" type="pres">
      <dgm:prSet presAssocID="{AA0CCE2E-FFA2-4D69-A481-356F877E15F0}" presName="theInnerList" presStyleCnt="0"/>
      <dgm:spPr/>
    </dgm:pt>
    <dgm:pt modelId="{236B3B34-50C4-43B8-A0A2-9C1AE7385DC3}" type="pres">
      <dgm:prSet presAssocID="{D4756F74-1A23-43B8-9D5D-57F7F964C93C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DADB4-AE3E-40C0-9FD6-DCF8B4FEC82F}" type="pres">
      <dgm:prSet presAssocID="{D4756F74-1A23-43B8-9D5D-57F7F964C93C}" presName="aSpace2" presStyleCnt="0"/>
      <dgm:spPr/>
    </dgm:pt>
    <dgm:pt modelId="{77CF8551-6314-4DE8-899F-FDD5628D7F52}" type="pres">
      <dgm:prSet presAssocID="{2B05C593-F542-45B4-8BE7-AC77EE951BB6}" presName="childNode" presStyleLbl="node1" presStyleIdx="4" presStyleCnt="9">
        <dgm:presLayoutVars>
          <dgm:bulletEnabled val="1"/>
        </dgm:presLayoutVars>
      </dgm:prSet>
      <dgm:spPr/>
    </dgm:pt>
    <dgm:pt modelId="{2E7E72BF-8B2F-4D84-9BD5-CAB66841A37B}" type="pres">
      <dgm:prSet presAssocID="{2B05C593-F542-45B4-8BE7-AC77EE951BB6}" presName="aSpace2" presStyleCnt="0"/>
      <dgm:spPr/>
    </dgm:pt>
    <dgm:pt modelId="{0BB1506E-625A-4297-B3F9-FF0957110B7E}" type="pres">
      <dgm:prSet presAssocID="{CB6B9876-4DA4-49A0-B4FD-96D99B4B3C55}" presName="childNode" presStyleLbl="node1" presStyleIdx="5" presStyleCnt="9">
        <dgm:presLayoutVars>
          <dgm:bulletEnabled val="1"/>
        </dgm:presLayoutVars>
      </dgm:prSet>
      <dgm:spPr/>
    </dgm:pt>
    <dgm:pt modelId="{E4B35C50-E9FD-4674-A4A3-3D3C41837ACD}" type="pres">
      <dgm:prSet presAssocID="{CB6B9876-4DA4-49A0-B4FD-96D99B4B3C55}" presName="aSpace2" presStyleCnt="0"/>
      <dgm:spPr/>
    </dgm:pt>
    <dgm:pt modelId="{9E320655-5D07-424A-B02B-4C0270682526}" type="pres">
      <dgm:prSet presAssocID="{72CE064E-013E-4544-92F0-384988CC051B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77EE8F-CDAA-49DF-8486-00CCC57FA720}" type="pres">
      <dgm:prSet presAssocID="{AA0CCE2E-FFA2-4D69-A481-356F877E15F0}" presName="aSpace" presStyleCnt="0"/>
      <dgm:spPr/>
    </dgm:pt>
    <dgm:pt modelId="{02BD1034-A2E3-475D-9D13-DBD7721F6878}" type="pres">
      <dgm:prSet presAssocID="{8CE91E7D-726B-47A2-8983-D60B72EB075F}" presName="compNode" presStyleCnt="0"/>
      <dgm:spPr/>
    </dgm:pt>
    <dgm:pt modelId="{CE2901EE-629B-4EA0-9CCC-A24F359C24D2}" type="pres">
      <dgm:prSet presAssocID="{8CE91E7D-726B-47A2-8983-D60B72EB075F}" presName="aNode" presStyleLbl="bgShp" presStyleIdx="2" presStyleCnt="3"/>
      <dgm:spPr/>
    </dgm:pt>
    <dgm:pt modelId="{F9DE9E42-F3BF-437E-AFEB-0B007AB09D67}" type="pres">
      <dgm:prSet presAssocID="{8CE91E7D-726B-47A2-8983-D60B72EB075F}" presName="textNode" presStyleLbl="bgShp" presStyleIdx="2" presStyleCnt="3"/>
      <dgm:spPr/>
    </dgm:pt>
    <dgm:pt modelId="{BD2BDAA7-B6B9-4B81-A9D2-4EE96C235EF6}" type="pres">
      <dgm:prSet presAssocID="{8CE91E7D-726B-47A2-8983-D60B72EB075F}" presName="compChildNode" presStyleCnt="0"/>
      <dgm:spPr/>
    </dgm:pt>
    <dgm:pt modelId="{FC3E5F64-51FE-4888-A4C8-CB7B56746DF1}" type="pres">
      <dgm:prSet presAssocID="{8CE91E7D-726B-47A2-8983-D60B72EB075F}" presName="theInnerList" presStyleCnt="0"/>
      <dgm:spPr/>
    </dgm:pt>
    <dgm:pt modelId="{7345540B-1BCA-428C-ACC3-56844AD4EF23}" type="pres">
      <dgm:prSet presAssocID="{0517AA9F-BDD3-4A56-A4B6-741B072D341D}" presName="childNode" presStyleLbl="node1" presStyleIdx="7" presStyleCnt="9">
        <dgm:presLayoutVars>
          <dgm:bulletEnabled val="1"/>
        </dgm:presLayoutVars>
      </dgm:prSet>
      <dgm:spPr/>
    </dgm:pt>
    <dgm:pt modelId="{D5A02D4B-585F-4673-8735-3F5B4B5E4D7E}" type="pres">
      <dgm:prSet presAssocID="{0517AA9F-BDD3-4A56-A4B6-741B072D341D}" presName="aSpace2" presStyleCnt="0"/>
      <dgm:spPr/>
    </dgm:pt>
    <dgm:pt modelId="{8D45EFBF-15E8-417F-9825-2D8B2CE0C243}" type="pres">
      <dgm:prSet presAssocID="{43C43543-0771-4DEC-813A-38C8E36C01AB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84C3688A-A7E1-44DD-9255-80E144338CA8}" srcId="{C5D175B8-DB54-4109-B86F-2452230D580E}" destId="{AA0CCE2E-FFA2-4D69-A481-356F877E15F0}" srcOrd="1" destOrd="0" parTransId="{DEDE7E39-B61A-4731-8828-344F0ED2408C}" sibTransId="{60D1A101-16EB-4880-995E-E40EDACA6AC9}"/>
    <dgm:cxn modelId="{FD3ED0C3-9FB4-4D8F-827E-76F6B6255DE4}" srcId="{AA0CCE2E-FFA2-4D69-A481-356F877E15F0}" destId="{CB6B9876-4DA4-49A0-B4FD-96D99B4B3C55}" srcOrd="2" destOrd="0" parTransId="{A9EC8D2C-4424-42FF-B0F5-B9E97FADD1B1}" sibTransId="{A8A6CE31-8C68-4F14-B195-C098C391C7B5}"/>
    <dgm:cxn modelId="{7F4DE019-53DB-435B-BAD3-316661A9B9C5}" type="presOf" srcId="{139FED4E-F80B-4E6E-B56D-676837F6FE24}" destId="{E820605E-C734-4F7E-9962-6CFE2F9FC943}" srcOrd="1" destOrd="0" presId="urn:microsoft.com/office/officeart/2005/8/layout/lProcess2"/>
    <dgm:cxn modelId="{783A460D-ED8E-455B-B139-18D73BAFAAD0}" type="presOf" srcId="{AA0CCE2E-FFA2-4D69-A481-356F877E15F0}" destId="{97692862-BD3F-43B0-960A-892C27EDBB74}" srcOrd="0" destOrd="0" presId="urn:microsoft.com/office/officeart/2005/8/layout/lProcess2"/>
    <dgm:cxn modelId="{59273F6F-B842-4167-899F-5BEBFE065E29}" type="presOf" srcId="{72CE064E-013E-4544-92F0-384988CC051B}" destId="{9E320655-5D07-424A-B02B-4C0270682526}" srcOrd="0" destOrd="0" presId="urn:microsoft.com/office/officeart/2005/8/layout/lProcess2"/>
    <dgm:cxn modelId="{4FB5B7DA-CB01-4A12-B78D-33BEB5EF6022}" type="presOf" srcId="{139FED4E-F80B-4E6E-B56D-676837F6FE24}" destId="{7960EFAD-0668-4CB1-B42F-13242BD66E33}" srcOrd="0" destOrd="0" presId="urn:microsoft.com/office/officeart/2005/8/layout/lProcess2"/>
    <dgm:cxn modelId="{5DCB4BE4-56C6-49CF-AEA3-76AFDAA8CD35}" srcId="{139FED4E-F80B-4E6E-B56D-676837F6FE24}" destId="{E6B689B4-E6CD-42C4-82E0-24A2CACD5270}" srcOrd="2" destOrd="0" parTransId="{F60ABC77-C2E9-45A3-B423-DC68D8092B55}" sibTransId="{8CA09FA1-7966-443E-8B3B-9BED75BC7F46}"/>
    <dgm:cxn modelId="{F704E029-3BE1-4C16-9669-182FD6994F24}" type="presOf" srcId="{0517AA9F-BDD3-4A56-A4B6-741B072D341D}" destId="{7345540B-1BCA-428C-ACC3-56844AD4EF23}" srcOrd="0" destOrd="0" presId="urn:microsoft.com/office/officeart/2005/8/layout/lProcess2"/>
    <dgm:cxn modelId="{B494F524-2064-490F-94E5-3DDA21174E7A}" srcId="{139FED4E-F80B-4E6E-B56D-676837F6FE24}" destId="{C0218E1F-00CD-4ECE-B397-2779F836E383}" srcOrd="1" destOrd="0" parTransId="{0E4EA96D-2FAB-4E16-8542-7B8A92806502}" sibTransId="{58F3F6DD-3415-483B-90E7-C8B96EB47EA3}"/>
    <dgm:cxn modelId="{545CFB77-D8F0-4BC8-B91A-4280C7EABCD5}" type="presOf" srcId="{B035F1B7-EC64-4677-A103-220226B4E6FD}" destId="{CE2493A6-6B13-4AB5-9B77-F1238C1309D5}" srcOrd="0" destOrd="0" presId="urn:microsoft.com/office/officeart/2005/8/layout/lProcess2"/>
    <dgm:cxn modelId="{F5B8DC4A-2CCC-4D92-B00E-58D442F0BC72}" type="presOf" srcId="{AA0CCE2E-FFA2-4D69-A481-356F877E15F0}" destId="{C6E48A54-F1E7-48FB-866A-3AC97F21811B}" srcOrd="1" destOrd="0" presId="urn:microsoft.com/office/officeart/2005/8/layout/lProcess2"/>
    <dgm:cxn modelId="{F1367FE0-A579-4359-A589-50668162C469}" srcId="{C5D175B8-DB54-4109-B86F-2452230D580E}" destId="{139FED4E-F80B-4E6E-B56D-676837F6FE24}" srcOrd="0" destOrd="0" parTransId="{AD5897E9-6034-458D-AB99-EC3C5C490BE6}" sibTransId="{1CC4179E-3948-4B48-A54B-EE10CE195AF3}"/>
    <dgm:cxn modelId="{C52A49EF-026D-42E8-8E1A-A82638A288B7}" type="presOf" srcId="{8CE91E7D-726B-47A2-8983-D60B72EB075F}" destId="{F9DE9E42-F3BF-437E-AFEB-0B007AB09D67}" srcOrd="1" destOrd="0" presId="urn:microsoft.com/office/officeart/2005/8/layout/lProcess2"/>
    <dgm:cxn modelId="{BA88E15F-EDAF-45C1-8365-7C8B74052129}" srcId="{AA0CCE2E-FFA2-4D69-A481-356F877E15F0}" destId="{D4756F74-1A23-43B8-9D5D-57F7F964C93C}" srcOrd="0" destOrd="0" parTransId="{5D513D5D-37A3-4F0C-A912-036658FDEBAE}" sibTransId="{650C5D50-B3D6-4455-A3EC-0730E8240116}"/>
    <dgm:cxn modelId="{DEB0B738-6510-40F7-B6F2-12D2860A7E61}" type="presOf" srcId="{D4756F74-1A23-43B8-9D5D-57F7F964C93C}" destId="{236B3B34-50C4-43B8-A0A2-9C1AE7385DC3}" srcOrd="0" destOrd="0" presId="urn:microsoft.com/office/officeart/2005/8/layout/lProcess2"/>
    <dgm:cxn modelId="{7D05A28D-79F7-49A6-8244-2BB04959BEDB}" srcId="{AA0CCE2E-FFA2-4D69-A481-356F877E15F0}" destId="{2B05C593-F542-45B4-8BE7-AC77EE951BB6}" srcOrd="1" destOrd="0" parTransId="{A37B19BB-B980-4382-8080-CFC3C993FB3A}" sibTransId="{37287ADC-C10D-421C-BF60-CC0E788F1768}"/>
    <dgm:cxn modelId="{08B4C2C9-9D93-43D1-91C5-B1DDB46A4BAD}" type="presOf" srcId="{8CE91E7D-726B-47A2-8983-D60B72EB075F}" destId="{CE2901EE-629B-4EA0-9CCC-A24F359C24D2}" srcOrd="0" destOrd="0" presId="urn:microsoft.com/office/officeart/2005/8/layout/lProcess2"/>
    <dgm:cxn modelId="{B47BFF84-97AE-47EF-AF57-A56BA9C9A708}" srcId="{8CE91E7D-726B-47A2-8983-D60B72EB075F}" destId="{43C43543-0771-4DEC-813A-38C8E36C01AB}" srcOrd="1" destOrd="0" parTransId="{E233A51E-EE3B-43A1-91FD-7D8CFF7E657C}" sibTransId="{F524FABE-96BD-4D53-B1F3-C94AEEA59DF2}"/>
    <dgm:cxn modelId="{060F1FE5-9B61-4826-AC44-88AD13DC1886}" type="presOf" srcId="{C5D175B8-DB54-4109-B86F-2452230D580E}" destId="{E42C45D1-A720-4C2B-92DF-21755D05C66E}" srcOrd="0" destOrd="0" presId="urn:microsoft.com/office/officeart/2005/8/layout/lProcess2"/>
    <dgm:cxn modelId="{325B4626-CF10-482D-AC5D-46A2506A5B4B}" srcId="{AA0CCE2E-FFA2-4D69-A481-356F877E15F0}" destId="{72CE064E-013E-4544-92F0-384988CC051B}" srcOrd="3" destOrd="0" parTransId="{84391841-61D1-47E3-B81E-C961C1204408}" sibTransId="{E9F115E7-530B-4EF0-AC98-4768BEC4D1E2}"/>
    <dgm:cxn modelId="{4F3531E4-D34E-4CC7-9D3D-2504019B342E}" srcId="{C5D175B8-DB54-4109-B86F-2452230D580E}" destId="{8CE91E7D-726B-47A2-8983-D60B72EB075F}" srcOrd="2" destOrd="0" parTransId="{6264940B-19E3-446B-99E2-12DECF4E1344}" sibTransId="{C2B1DC1F-D7CC-41E8-9247-896F79783F7D}"/>
    <dgm:cxn modelId="{3C0F62BE-0A88-4BD3-8E7A-BA7E2F652EC6}" srcId="{139FED4E-F80B-4E6E-B56D-676837F6FE24}" destId="{B035F1B7-EC64-4677-A103-220226B4E6FD}" srcOrd="0" destOrd="0" parTransId="{EBEB6440-C79C-4306-8EEA-F9776DC1538C}" sibTransId="{8E28739A-B250-4D7A-BC9D-8382A834E884}"/>
    <dgm:cxn modelId="{AB37E58F-E69A-4A13-9EC4-078AC5F92FEC}" type="presOf" srcId="{CB6B9876-4DA4-49A0-B4FD-96D99B4B3C55}" destId="{0BB1506E-625A-4297-B3F9-FF0957110B7E}" srcOrd="0" destOrd="0" presId="urn:microsoft.com/office/officeart/2005/8/layout/lProcess2"/>
    <dgm:cxn modelId="{63C68852-05D5-4C26-A163-07A32A0B583A}" type="presOf" srcId="{C0218E1F-00CD-4ECE-B397-2779F836E383}" destId="{8012002D-2F40-4411-B9F4-EE174E306919}" srcOrd="0" destOrd="0" presId="urn:microsoft.com/office/officeart/2005/8/layout/lProcess2"/>
    <dgm:cxn modelId="{07CA573C-A91C-4794-9388-4305F0859C57}" type="presOf" srcId="{2B05C593-F542-45B4-8BE7-AC77EE951BB6}" destId="{77CF8551-6314-4DE8-899F-FDD5628D7F52}" srcOrd="0" destOrd="0" presId="urn:microsoft.com/office/officeart/2005/8/layout/lProcess2"/>
    <dgm:cxn modelId="{89F22B2C-35D5-4269-9A87-77376816C0F5}" type="presOf" srcId="{43C43543-0771-4DEC-813A-38C8E36C01AB}" destId="{8D45EFBF-15E8-417F-9825-2D8B2CE0C243}" srcOrd="0" destOrd="0" presId="urn:microsoft.com/office/officeart/2005/8/layout/lProcess2"/>
    <dgm:cxn modelId="{D0C53E50-0A13-42F0-B56C-A126B8A72912}" srcId="{8CE91E7D-726B-47A2-8983-D60B72EB075F}" destId="{0517AA9F-BDD3-4A56-A4B6-741B072D341D}" srcOrd="0" destOrd="0" parTransId="{F1709DDE-2AF8-4BED-BFF4-E4EC79A3AB68}" sibTransId="{BC808C6A-AE87-4631-883F-11C2B8DFB4C3}"/>
    <dgm:cxn modelId="{B3267175-0568-4640-926C-2CCB02EB3F71}" type="presOf" srcId="{E6B689B4-E6CD-42C4-82E0-24A2CACD5270}" destId="{B219D2A0-3C35-4E40-A125-BD98AE76A6D8}" srcOrd="0" destOrd="0" presId="urn:microsoft.com/office/officeart/2005/8/layout/lProcess2"/>
    <dgm:cxn modelId="{AB671D4E-422C-439A-A247-1A447668EF38}" type="presParOf" srcId="{E42C45D1-A720-4C2B-92DF-21755D05C66E}" destId="{266DC9A1-2332-4011-B72F-12208A8DACB7}" srcOrd="0" destOrd="0" presId="urn:microsoft.com/office/officeart/2005/8/layout/lProcess2"/>
    <dgm:cxn modelId="{13177795-7682-475A-94A9-AF6EEBD31155}" type="presParOf" srcId="{266DC9A1-2332-4011-B72F-12208A8DACB7}" destId="{7960EFAD-0668-4CB1-B42F-13242BD66E33}" srcOrd="0" destOrd="0" presId="urn:microsoft.com/office/officeart/2005/8/layout/lProcess2"/>
    <dgm:cxn modelId="{0A7A470A-9C50-4775-8DD6-5AAB761E21AD}" type="presParOf" srcId="{266DC9A1-2332-4011-B72F-12208A8DACB7}" destId="{E820605E-C734-4F7E-9962-6CFE2F9FC943}" srcOrd="1" destOrd="0" presId="urn:microsoft.com/office/officeart/2005/8/layout/lProcess2"/>
    <dgm:cxn modelId="{F39157BD-7B68-41F3-A380-4CBF0DB357EC}" type="presParOf" srcId="{266DC9A1-2332-4011-B72F-12208A8DACB7}" destId="{BDF618DC-9AE4-4989-A34D-02608AD21B31}" srcOrd="2" destOrd="0" presId="urn:microsoft.com/office/officeart/2005/8/layout/lProcess2"/>
    <dgm:cxn modelId="{BF5370B2-7E70-491C-8E12-CEE1A846097B}" type="presParOf" srcId="{BDF618DC-9AE4-4989-A34D-02608AD21B31}" destId="{4DA9EBD3-7B38-4834-873D-20AE8AC5A773}" srcOrd="0" destOrd="0" presId="urn:microsoft.com/office/officeart/2005/8/layout/lProcess2"/>
    <dgm:cxn modelId="{E5E7E17C-4BB0-4EC7-99F2-D4D3BA881DD9}" type="presParOf" srcId="{4DA9EBD3-7B38-4834-873D-20AE8AC5A773}" destId="{CE2493A6-6B13-4AB5-9B77-F1238C1309D5}" srcOrd="0" destOrd="0" presId="urn:microsoft.com/office/officeart/2005/8/layout/lProcess2"/>
    <dgm:cxn modelId="{24E1D1A3-5CAA-4A96-B4B0-83CADE3EDBFB}" type="presParOf" srcId="{4DA9EBD3-7B38-4834-873D-20AE8AC5A773}" destId="{041C7D6A-E0C8-4831-B512-B10E79E1B2A6}" srcOrd="1" destOrd="0" presId="urn:microsoft.com/office/officeart/2005/8/layout/lProcess2"/>
    <dgm:cxn modelId="{E39F4C84-83A4-4244-BC95-640C1066C717}" type="presParOf" srcId="{4DA9EBD3-7B38-4834-873D-20AE8AC5A773}" destId="{8012002D-2F40-4411-B9F4-EE174E306919}" srcOrd="2" destOrd="0" presId="urn:microsoft.com/office/officeart/2005/8/layout/lProcess2"/>
    <dgm:cxn modelId="{DA172489-2952-4CD5-9512-F4B4742E3E99}" type="presParOf" srcId="{4DA9EBD3-7B38-4834-873D-20AE8AC5A773}" destId="{0B4CB6CE-D980-4253-9487-248CACE4D60F}" srcOrd="3" destOrd="0" presId="urn:microsoft.com/office/officeart/2005/8/layout/lProcess2"/>
    <dgm:cxn modelId="{45F091C2-8227-48DC-A77F-BC9ABF74D70F}" type="presParOf" srcId="{4DA9EBD3-7B38-4834-873D-20AE8AC5A773}" destId="{B219D2A0-3C35-4E40-A125-BD98AE76A6D8}" srcOrd="4" destOrd="0" presId="urn:microsoft.com/office/officeart/2005/8/layout/lProcess2"/>
    <dgm:cxn modelId="{96D58750-9DEC-4290-A6F5-6572CF881121}" type="presParOf" srcId="{E42C45D1-A720-4C2B-92DF-21755D05C66E}" destId="{831A6FEB-16CD-45F7-9AF1-A24FC55996E3}" srcOrd="1" destOrd="0" presId="urn:microsoft.com/office/officeart/2005/8/layout/lProcess2"/>
    <dgm:cxn modelId="{6077025B-3001-48D9-856A-4F39055915F7}" type="presParOf" srcId="{E42C45D1-A720-4C2B-92DF-21755D05C66E}" destId="{300CE273-3D82-4057-B30D-1DEA0D4D4763}" srcOrd="2" destOrd="0" presId="urn:microsoft.com/office/officeart/2005/8/layout/lProcess2"/>
    <dgm:cxn modelId="{6AD18F62-6258-48C7-A7ED-909DA6FB1D78}" type="presParOf" srcId="{300CE273-3D82-4057-B30D-1DEA0D4D4763}" destId="{97692862-BD3F-43B0-960A-892C27EDBB74}" srcOrd="0" destOrd="0" presId="urn:microsoft.com/office/officeart/2005/8/layout/lProcess2"/>
    <dgm:cxn modelId="{7748C1FF-4D0D-4F99-A8F5-AB8A4B998F07}" type="presParOf" srcId="{300CE273-3D82-4057-B30D-1DEA0D4D4763}" destId="{C6E48A54-F1E7-48FB-866A-3AC97F21811B}" srcOrd="1" destOrd="0" presId="urn:microsoft.com/office/officeart/2005/8/layout/lProcess2"/>
    <dgm:cxn modelId="{A2631E6F-C1E7-4D69-B60B-D4D80BEE5E99}" type="presParOf" srcId="{300CE273-3D82-4057-B30D-1DEA0D4D4763}" destId="{E01ABC9E-6C17-48C1-9808-041E75DFE44C}" srcOrd="2" destOrd="0" presId="urn:microsoft.com/office/officeart/2005/8/layout/lProcess2"/>
    <dgm:cxn modelId="{4DBA0081-AC60-416C-9CDB-76930978FB71}" type="presParOf" srcId="{E01ABC9E-6C17-48C1-9808-041E75DFE44C}" destId="{C0432923-F29A-409F-AD2A-7FFA6217AEAD}" srcOrd="0" destOrd="0" presId="urn:microsoft.com/office/officeart/2005/8/layout/lProcess2"/>
    <dgm:cxn modelId="{813D871A-11C6-4858-A490-631AD7E9F6AD}" type="presParOf" srcId="{C0432923-F29A-409F-AD2A-7FFA6217AEAD}" destId="{236B3B34-50C4-43B8-A0A2-9C1AE7385DC3}" srcOrd="0" destOrd="0" presId="urn:microsoft.com/office/officeart/2005/8/layout/lProcess2"/>
    <dgm:cxn modelId="{A5DF2FD9-7C99-4A4F-9278-51E9322DF85C}" type="presParOf" srcId="{C0432923-F29A-409F-AD2A-7FFA6217AEAD}" destId="{752DADB4-AE3E-40C0-9FD6-DCF8B4FEC82F}" srcOrd="1" destOrd="0" presId="urn:microsoft.com/office/officeart/2005/8/layout/lProcess2"/>
    <dgm:cxn modelId="{0CDFEF43-52FF-4461-A0B4-22135145A521}" type="presParOf" srcId="{C0432923-F29A-409F-AD2A-7FFA6217AEAD}" destId="{77CF8551-6314-4DE8-899F-FDD5628D7F52}" srcOrd="2" destOrd="0" presId="urn:microsoft.com/office/officeart/2005/8/layout/lProcess2"/>
    <dgm:cxn modelId="{5C41FC70-409F-4C60-9055-CB3DE6B3F014}" type="presParOf" srcId="{C0432923-F29A-409F-AD2A-7FFA6217AEAD}" destId="{2E7E72BF-8B2F-4D84-9BD5-CAB66841A37B}" srcOrd="3" destOrd="0" presId="urn:microsoft.com/office/officeart/2005/8/layout/lProcess2"/>
    <dgm:cxn modelId="{5B7ADAA6-CF19-42FC-8260-8BAE31F5FA49}" type="presParOf" srcId="{C0432923-F29A-409F-AD2A-7FFA6217AEAD}" destId="{0BB1506E-625A-4297-B3F9-FF0957110B7E}" srcOrd="4" destOrd="0" presId="urn:microsoft.com/office/officeart/2005/8/layout/lProcess2"/>
    <dgm:cxn modelId="{64567607-33A8-4686-83AD-ED5BCCBAE6F5}" type="presParOf" srcId="{C0432923-F29A-409F-AD2A-7FFA6217AEAD}" destId="{E4B35C50-E9FD-4674-A4A3-3D3C41837ACD}" srcOrd="5" destOrd="0" presId="urn:microsoft.com/office/officeart/2005/8/layout/lProcess2"/>
    <dgm:cxn modelId="{11022266-0725-4BCE-B2B9-4A208FEA129F}" type="presParOf" srcId="{C0432923-F29A-409F-AD2A-7FFA6217AEAD}" destId="{9E320655-5D07-424A-B02B-4C0270682526}" srcOrd="6" destOrd="0" presId="urn:microsoft.com/office/officeart/2005/8/layout/lProcess2"/>
    <dgm:cxn modelId="{7C3D47E3-5B0B-425A-BBE5-469083E17755}" type="presParOf" srcId="{E42C45D1-A720-4C2B-92DF-21755D05C66E}" destId="{A177EE8F-CDAA-49DF-8486-00CCC57FA720}" srcOrd="3" destOrd="0" presId="urn:microsoft.com/office/officeart/2005/8/layout/lProcess2"/>
    <dgm:cxn modelId="{0F41140E-CFF7-48C2-A2E4-31269F195FE9}" type="presParOf" srcId="{E42C45D1-A720-4C2B-92DF-21755D05C66E}" destId="{02BD1034-A2E3-475D-9D13-DBD7721F6878}" srcOrd="4" destOrd="0" presId="urn:microsoft.com/office/officeart/2005/8/layout/lProcess2"/>
    <dgm:cxn modelId="{7FCC079F-4667-4355-9575-70404AC380D4}" type="presParOf" srcId="{02BD1034-A2E3-475D-9D13-DBD7721F6878}" destId="{CE2901EE-629B-4EA0-9CCC-A24F359C24D2}" srcOrd="0" destOrd="0" presId="urn:microsoft.com/office/officeart/2005/8/layout/lProcess2"/>
    <dgm:cxn modelId="{4319DDE8-1991-4C8E-953F-E1E9D39001D6}" type="presParOf" srcId="{02BD1034-A2E3-475D-9D13-DBD7721F6878}" destId="{F9DE9E42-F3BF-437E-AFEB-0B007AB09D67}" srcOrd="1" destOrd="0" presId="urn:microsoft.com/office/officeart/2005/8/layout/lProcess2"/>
    <dgm:cxn modelId="{684426C4-AA09-4BC0-8215-D8C3BB14504F}" type="presParOf" srcId="{02BD1034-A2E3-475D-9D13-DBD7721F6878}" destId="{BD2BDAA7-B6B9-4B81-A9D2-4EE96C235EF6}" srcOrd="2" destOrd="0" presId="urn:microsoft.com/office/officeart/2005/8/layout/lProcess2"/>
    <dgm:cxn modelId="{5E2D3199-FF7E-4F64-9E08-80780681BAF2}" type="presParOf" srcId="{BD2BDAA7-B6B9-4B81-A9D2-4EE96C235EF6}" destId="{FC3E5F64-51FE-4888-A4C8-CB7B56746DF1}" srcOrd="0" destOrd="0" presId="urn:microsoft.com/office/officeart/2005/8/layout/lProcess2"/>
    <dgm:cxn modelId="{B6A54E2A-8BFE-40F8-8802-0818182F51A0}" type="presParOf" srcId="{FC3E5F64-51FE-4888-A4C8-CB7B56746DF1}" destId="{7345540B-1BCA-428C-ACC3-56844AD4EF23}" srcOrd="0" destOrd="0" presId="urn:microsoft.com/office/officeart/2005/8/layout/lProcess2"/>
    <dgm:cxn modelId="{C0E9C075-06FA-4119-B433-EAA476EBF6CD}" type="presParOf" srcId="{FC3E5F64-51FE-4888-A4C8-CB7B56746DF1}" destId="{D5A02D4B-585F-4673-8735-3F5B4B5E4D7E}" srcOrd="1" destOrd="0" presId="urn:microsoft.com/office/officeart/2005/8/layout/lProcess2"/>
    <dgm:cxn modelId="{B516815D-5EAA-4B31-9FDC-06098AC46961}" type="presParOf" srcId="{FC3E5F64-51FE-4888-A4C8-CB7B56746DF1}" destId="{8D45EFBF-15E8-417F-9825-2D8B2CE0C24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67BE3-653B-4C6E-8F54-5C9E9895DA6E}">
      <dsp:nvSpPr>
        <dsp:cNvPr id="0" name=""/>
        <dsp:cNvSpPr/>
      </dsp:nvSpPr>
      <dsp:spPr>
        <a:xfrm>
          <a:off x="1439230" y="1209840"/>
          <a:ext cx="1151457" cy="5471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Story</a:t>
          </a:r>
        </a:p>
      </dsp:txBody>
      <dsp:txXfrm>
        <a:off x="1455256" y="1225866"/>
        <a:ext cx="1119405" cy="515117"/>
      </dsp:txXfrm>
    </dsp:sp>
    <dsp:sp modelId="{A27CB0C9-B86D-4184-B514-55574C59C2A8}">
      <dsp:nvSpPr>
        <dsp:cNvPr id="0" name=""/>
        <dsp:cNvSpPr/>
      </dsp:nvSpPr>
      <dsp:spPr>
        <a:xfrm rot="18292934">
          <a:off x="2361767" y="1007771"/>
          <a:ext cx="1069452" cy="74003"/>
        </a:xfrm>
        <a:custGeom>
          <a:avLst/>
          <a:gdLst/>
          <a:ahLst/>
          <a:cxnLst/>
          <a:rect l="0" t="0" r="0" b="0"/>
          <a:pathLst>
            <a:path>
              <a:moveTo>
                <a:pt x="0" y="37001"/>
              </a:moveTo>
              <a:lnTo>
                <a:pt x="1069452" y="37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69757" y="1018037"/>
        <a:ext cx="53472" cy="53472"/>
      </dsp:txXfrm>
    </dsp:sp>
    <dsp:sp modelId="{EE5D5E52-FFE2-4853-8772-3EE0C226055D}">
      <dsp:nvSpPr>
        <dsp:cNvPr id="0" name=""/>
        <dsp:cNvSpPr/>
      </dsp:nvSpPr>
      <dsp:spPr>
        <a:xfrm>
          <a:off x="3202299" y="262980"/>
          <a:ext cx="1352816" cy="68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Acceptance Criteria</a:t>
          </a:r>
          <a:endParaRPr lang="en-US" sz="1600" kern="1200" dirty="0" smtClean="0"/>
        </a:p>
      </dsp:txBody>
      <dsp:txXfrm>
        <a:off x="3222400" y="283081"/>
        <a:ext cx="1312614" cy="646080"/>
      </dsp:txXfrm>
    </dsp:sp>
    <dsp:sp modelId="{745FA6B5-32F1-4348-B46B-251FA925E660}">
      <dsp:nvSpPr>
        <dsp:cNvPr id="0" name=""/>
        <dsp:cNvSpPr/>
      </dsp:nvSpPr>
      <dsp:spPr>
        <a:xfrm rot="21548357">
          <a:off x="2590653" y="1441828"/>
          <a:ext cx="611680" cy="74003"/>
        </a:xfrm>
        <a:custGeom>
          <a:avLst/>
          <a:gdLst/>
          <a:ahLst/>
          <a:cxnLst/>
          <a:rect l="0" t="0" r="0" b="0"/>
          <a:pathLst>
            <a:path>
              <a:moveTo>
                <a:pt x="0" y="37001"/>
              </a:moveTo>
              <a:lnTo>
                <a:pt x="611680" y="37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81202" y="1463538"/>
        <a:ext cx="30584" cy="30584"/>
      </dsp:txXfrm>
    </dsp:sp>
    <dsp:sp modelId="{82C975E6-939D-4EE0-934C-0F5B265A6472}">
      <dsp:nvSpPr>
        <dsp:cNvPr id="0" name=""/>
        <dsp:cNvSpPr/>
      </dsp:nvSpPr>
      <dsp:spPr>
        <a:xfrm>
          <a:off x="3202299" y="1131095"/>
          <a:ext cx="1352816" cy="68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Acceptance Criteria</a:t>
          </a:r>
          <a:endParaRPr lang="en-US" sz="1600" kern="1200" dirty="0" smtClean="0"/>
        </a:p>
      </dsp:txBody>
      <dsp:txXfrm>
        <a:off x="3222400" y="1151196"/>
        <a:ext cx="1312614" cy="646080"/>
      </dsp:txXfrm>
    </dsp:sp>
    <dsp:sp modelId="{AB520D3D-C042-4EF1-A973-F47A9CBFEFD8}">
      <dsp:nvSpPr>
        <dsp:cNvPr id="0" name=""/>
        <dsp:cNvSpPr/>
      </dsp:nvSpPr>
      <dsp:spPr>
        <a:xfrm rot="3272801">
          <a:off x="2369279" y="1875886"/>
          <a:ext cx="1054429" cy="74003"/>
        </a:xfrm>
        <a:custGeom>
          <a:avLst/>
          <a:gdLst/>
          <a:ahLst/>
          <a:cxnLst/>
          <a:rect l="0" t="0" r="0" b="0"/>
          <a:pathLst>
            <a:path>
              <a:moveTo>
                <a:pt x="0" y="37001"/>
              </a:moveTo>
              <a:lnTo>
                <a:pt x="1054429" y="370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70133" y="1886527"/>
        <a:ext cx="52721" cy="52721"/>
      </dsp:txXfrm>
    </dsp:sp>
    <dsp:sp modelId="{074DB7A0-09E6-4B95-8928-E924C07FF3C0}">
      <dsp:nvSpPr>
        <dsp:cNvPr id="0" name=""/>
        <dsp:cNvSpPr/>
      </dsp:nvSpPr>
      <dsp:spPr>
        <a:xfrm>
          <a:off x="3202299" y="1999210"/>
          <a:ext cx="1352816" cy="68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1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Acceptance Criteria</a:t>
          </a:r>
          <a:endParaRPr lang="en-US" sz="1600" kern="1200" dirty="0" smtClean="0"/>
        </a:p>
      </dsp:txBody>
      <dsp:txXfrm>
        <a:off x="3222400" y="2019311"/>
        <a:ext cx="1312614" cy="64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0EFAD-0668-4CB1-B42F-13242BD66E33}">
      <dsp:nvSpPr>
        <dsp:cNvPr id="0" name=""/>
        <dsp:cNvSpPr/>
      </dsp:nvSpPr>
      <dsp:spPr>
        <a:xfrm>
          <a:off x="0" y="0"/>
          <a:ext cx="1764650" cy="283167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EPIC</a:t>
          </a:r>
          <a:endParaRPr lang="en-US" sz="6500" kern="1200" dirty="0"/>
        </a:p>
      </dsp:txBody>
      <dsp:txXfrm>
        <a:off x="0" y="0"/>
        <a:ext cx="1764650" cy="849501"/>
      </dsp:txXfrm>
    </dsp:sp>
    <dsp:sp modelId="{CE2493A6-6B13-4AB5-9B77-F1238C1309D5}">
      <dsp:nvSpPr>
        <dsp:cNvPr id="0" name=""/>
        <dsp:cNvSpPr/>
      </dsp:nvSpPr>
      <dsp:spPr>
        <a:xfrm>
          <a:off x="177143" y="849743"/>
          <a:ext cx="1411720" cy="5563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193437" y="866037"/>
        <a:ext cx="1379132" cy="523722"/>
      </dsp:txXfrm>
    </dsp:sp>
    <dsp:sp modelId="{8012002D-2F40-4411-B9F4-EE174E306919}">
      <dsp:nvSpPr>
        <dsp:cNvPr id="0" name=""/>
        <dsp:cNvSpPr/>
      </dsp:nvSpPr>
      <dsp:spPr>
        <a:xfrm>
          <a:off x="177143" y="1491639"/>
          <a:ext cx="1411720" cy="5563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193437" y="1507933"/>
        <a:ext cx="1379132" cy="523722"/>
      </dsp:txXfrm>
    </dsp:sp>
    <dsp:sp modelId="{B219D2A0-3C35-4E40-A125-BD98AE76A6D8}">
      <dsp:nvSpPr>
        <dsp:cNvPr id="0" name=""/>
        <dsp:cNvSpPr/>
      </dsp:nvSpPr>
      <dsp:spPr>
        <a:xfrm>
          <a:off x="177143" y="2133536"/>
          <a:ext cx="1411720" cy="5563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193437" y="2149830"/>
        <a:ext cx="1379132" cy="523722"/>
      </dsp:txXfrm>
    </dsp:sp>
    <dsp:sp modelId="{97692862-BD3F-43B0-960A-892C27EDBB74}">
      <dsp:nvSpPr>
        <dsp:cNvPr id="0" name=""/>
        <dsp:cNvSpPr/>
      </dsp:nvSpPr>
      <dsp:spPr>
        <a:xfrm>
          <a:off x="1897678" y="0"/>
          <a:ext cx="1764650" cy="283167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EPIC</a:t>
          </a:r>
          <a:endParaRPr lang="en-US" sz="6500" kern="1200" dirty="0"/>
        </a:p>
      </dsp:txBody>
      <dsp:txXfrm>
        <a:off x="1897678" y="0"/>
        <a:ext cx="1764650" cy="849501"/>
      </dsp:txXfrm>
    </dsp:sp>
    <dsp:sp modelId="{236B3B34-50C4-43B8-A0A2-9C1AE7385DC3}">
      <dsp:nvSpPr>
        <dsp:cNvPr id="0" name=""/>
        <dsp:cNvSpPr/>
      </dsp:nvSpPr>
      <dsp:spPr>
        <a:xfrm>
          <a:off x="2074143" y="849570"/>
          <a:ext cx="1411720" cy="4125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2086225" y="861652"/>
        <a:ext cx="1387556" cy="388350"/>
      </dsp:txXfrm>
    </dsp:sp>
    <dsp:sp modelId="{77CF8551-6314-4DE8-899F-FDD5628D7F52}">
      <dsp:nvSpPr>
        <dsp:cNvPr id="0" name=""/>
        <dsp:cNvSpPr/>
      </dsp:nvSpPr>
      <dsp:spPr>
        <a:xfrm>
          <a:off x="2074143" y="1325548"/>
          <a:ext cx="1411720" cy="4125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2086225" y="1337630"/>
        <a:ext cx="1387556" cy="388350"/>
      </dsp:txXfrm>
    </dsp:sp>
    <dsp:sp modelId="{0BB1506E-625A-4297-B3F9-FF0957110B7E}">
      <dsp:nvSpPr>
        <dsp:cNvPr id="0" name=""/>
        <dsp:cNvSpPr/>
      </dsp:nvSpPr>
      <dsp:spPr>
        <a:xfrm>
          <a:off x="2074143" y="1801526"/>
          <a:ext cx="1411720" cy="4125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2086225" y="1813608"/>
        <a:ext cx="1387556" cy="388350"/>
      </dsp:txXfrm>
    </dsp:sp>
    <dsp:sp modelId="{9E320655-5D07-424A-B02B-4C0270682526}">
      <dsp:nvSpPr>
        <dsp:cNvPr id="0" name=""/>
        <dsp:cNvSpPr/>
      </dsp:nvSpPr>
      <dsp:spPr>
        <a:xfrm>
          <a:off x="2074143" y="2277504"/>
          <a:ext cx="1411720" cy="4125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2086225" y="2289586"/>
        <a:ext cx="1387556" cy="388350"/>
      </dsp:txXfrm>
    </dsp:sp>
    <dsp:sp modelId="{CE2901EE-629B-4EA0-9CCC-A24F359C24D2}">
      <dsp:nvSpPr>
        <dsp:cNvPr id="0" name=""/>
        <dsp:cNvSpPr/>
      </dsp:nvSpPr>
      <dsp:spPr>
        <a:xfrm>
          <a:off x="3794677" y="0"/>
          <a:ext cx="1764650" cy="283167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 </a:t>
          </a:r>
          <a:endParaRPr lang="en-US" sz="3900" kern="1200" dirty="0"/>
        </a:p>
      </dsp:txBody>
      <dsp:txXfrm>
        <a:off x="3794677" y="0"/>
        <a:ext cx="1764650" cy="849501"/>
      </dsp:txXfrm>
    </dsp:sp>
    <dsp:sp modelId="{7345540B-1BCA-428C-ACC3-56844AD4EF23}">
      <dsp:nvSpPr>
        <dsp:cNvPr id="0" name=""/>
        <dsp:cNvSpPr/>
      </dsp:nvSpPr>
      <dsp:spPr>
        <a:xfrm>
          <a:off x="3971142" y="850331"/>
          <a:ext cx="1411720" cy="853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3996149" y="875338"/>
        <a:ext cx="1361706" cy="803773"/>
      </dsp:txXfrm>
    </dsp:sp>
    <dsp:sp modelId="{8D45EFBF-15E8-417F-9825-2D8B2CE0C243}">
      <dsp:nvSpPr>
        <dsp:cNvPr id="0" name=""/>
        <dsp:cNvSpPr/>
      </dsp:nvSpPr>
      <dsp:spPr>
        <a:xfrm>
          <a:off x="3971142" y="1835470"/>
          <a:ext cx="1411720" cy="8537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Story</a:t>
          </a:r>
          <a:endParaRPr lang="en-US" sz="2100" kern="1200" dirty="0"/>
        </a:p>
      </dsp:txBody>
      <dsp:txXfrm>
        <a:off x="3996149" y="1860477"/>
        <a:ext cx="1361706" cy="803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9AB4-EB47-4133-B877-E64C135819C9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2F8D8-5697-4827-9F3F-800BA250A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2F8D8-5697-4827-9F3F-800BA250AB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3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654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02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5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8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9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User story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sales rep</a:t>
            </a:r>
            <a:r>
              <a:rPr lang="en-US" sz="1800" dirty="0" smtClean="0"/>
              <a:t>, I should be able to </a:t>
            </a:r>
            <a:r>
              <a:rPr lang="en-US" sz="1800" dirty="0" smtClean="0">
                <a:solidFill>
                  <a:srgbClr val="0070C0"/>
                </a:solidFill>
              </a:rPr>
              <a:t>search for my customers by first and last name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their details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truck driver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have turn-by-turn navigation in my cab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get directions to my destination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customer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reset my password via the internet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reset it without having call into the customer service line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Human Resources professional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attach digital resumes to candidate profiles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those resumes conveniently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User story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sales rep</a:t>
            </a:r>
            <a:r>
              <a:rPr lang="en-US" sz="1800" dirty="0" smtClean="0"/>
              <a:t>, I should be able to </a:t>
            </a:r>
            <a:r>
              <a:rPr lang="en-US" sz="1800" dirty="0" smtClean="0">
                <a:solidFill>
                  <a:srgbClr val="0070C0"/>
                </a:solidFill>
              </a:rPr>
              <a:t>search for my customers by first and last name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their details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truck driver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have turn-by-turn navigation in my cab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get directions to my destination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customer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reset my password via the internet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reset it without having call into the customer service line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Human Resources professional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attach digital resumes to candidate profiles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those resumes conveniently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5657" y="2425959"/>
            <a:ext cx="9489233" cy="727788"/>
          </a:xfrm>
          <a:prstGeom prst="rect">
            <a:avLst/>
          </a:prstGeom>
          <a:solidFill>
            <a:schemeClr val="accent6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User story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sales rep</a:t>
            </a:r>
            <a:r>
              <a:rPr lang="en-US" sz="1800" dirty="0" smtClean="0"/>
              <a:t>, I should be able to </a:t>
            </a:r>
            <a:r>
              <a:rPr lang="en-US" sz="1800" dirty="0" smtClean="0">
                <a:solidFill>
                  <a:srgbClr val="0070C0"/>
                </a:solidFill>
              </a:rPr>
              <a:t>search for my customers by first and last name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their details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truck driver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have turn-by-turn navigation in my cab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get directions to my destination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customer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reset my password via the internet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reset it without having call into the customer service line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Human Resources professional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attach digital resumes to candidate profiles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those resumes conveniently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6000" y="3273452"/>
            <a:ext cx="9658380" cy="727788"/>
          </a:xfrm>
          <a:prstGeom prst="rect">
            <a:avLst/>
          </a:prstGeom>
          <a:solidFill>
            <a:schemeClr val="accent6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User story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sales rep</a:t>
            </a:r>
            <a:r>
              <a:rPr lang="en-US" sz="1800" dirty="0" smtClean="0"/>
              <a:t>, I should be able to </a:t>
            </a:r>
            <a:r>
              <a:rPr lang="en-US" sz="1800" dirty="0" smtClean="0">
                <a:solidFill>
                  <a:srgbClr val="0070C0"/>
                </a:solidFill>
              </a:rPr>
              <a:t>search for my customers by first and last name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their details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truck driver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have turn-by-turn navigation in my cab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get directions to my destination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customer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reset my password via the internet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reset it without having call into the customer service line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Human Resources professional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attach digital resumes to candidate profiles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those resumes conveniently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24849" y="4154397"/>
            <a:ext cx="9489233" cy="727788"/>
          </a:xfrm>
          <a:prstGeom prst="rect">
            <a:avLst/>
          </a:prstGeom>
          <a:solidFill>
            <a:schemeClr val="accent6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4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User story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sales rep</a:t>
            </a:r>
            <a:r>
              <a:rPr lang="en-US" sz="1800" dirty="0" smtClean="0"/>
              <a:t>, I should be able to </a:t>
            </a:r>
            <a:r>
              <a:rPr lang="en-US" sz="1800" dirty="0" smtClean="0">
                <a:solidFill>
                  <a:srgbClr val="0070C0"/>
                </a:solidFill>
              </a:rPr>
              <a:t>search for my customers by first and last name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their details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truck driver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have turn-by-turn navigation in my cab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get directions to my destination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customer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reset my password via the internet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reset it without having call into the customer service line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As a </a:t>
            </a:r>
            <a:r>
              <a:rPr lang="en-US" sz="1800" dirty="0" smtClean="0">
                <a:solidFill>
                  <a:srgbClr val="0070C0"/>
                </a:solidFill>
              </a:rPr>
              <a:t>Human Resources professional</a:t>
            </a:r>
            <a:r>
              <a:rPr lang="en-US" sz="1800" dirty="0" smtClean="0"/>
              <a:t>, I want to be able to </a:t>
            </a:r>
            <a:r>
              <a:rPr lang="en-US" sz="1800" dirty="0" smtClean="0">
                <a:solidFill>
                  <a:srgbClr val="0070C0"/>
                </a:solidFill>
              </a:rPr>
              <a:t>attach digital resumes to candidate profiles</a:t>
            </a:r>
            <a:r>
              <a:rPr lang="en-US" sz="1800" dirty="0" smtClean="0"/>
              <a:t>, so that I can </a:t>
            </a:r>
            <a:r>
              <a:rPr lang="en-US" sz="1800" dirty="0" smtClean="0">
                <a:solidFill>
                  <a:srgbClr val="0070C0"/>
                </a:solidFill>
              </a:rPr>
              <a:t>access those resumes conveniently</a:t>
            </a:r>
            <a:r>
              <a:rPr lang="en-US" sz="1800" dirty="0" smtClean="0"/>
              <a:t>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6000" y="5046496"/>
            <a:ext cx="9489233" cy="727788"/>
          </a:xfrm>
          <a:prstGeom prst="rect">
            <a:avLst/>
          </a:prstGeom>
          <a:solidFill>
            <a:schemeClr val="accent6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r>
              <a:rPr lang="en-US" dirty="0"/>
              <a:t>Provides details </a:t>
            </a:r>
            <a:r>
              <a:rPr lang="en-US" dirty="0" smtClean="0"/>
              <a:t>on what the solution needs to accomplish</a:t>
            </a:r>
            <a:endParaRPr lang="en-US" dirty="0" smtClean="0"/>
          </a:p>
          <a:p>
            <a:r>
              <a:rPr lang="en-US" dirty="0" smtClean="0"/>
              <a:t>Describes how the user story can be verified to be complete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73549526"/>
              </p:ext>
            </p:extLst>
          </p:nvPr>
        </p:nvGraphicFramePr>
        <p:xfrm>
          <a:off x="2813445" y="3095616"/>
          <a:ext cx="5673013" cy="294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3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r>
              <a:rPr lang="en-US" dirty="0"/>
              <a:t>Provides details </a:t>
            </a:r>
            <a:r>
              <a:rPr lang="en-US" dirty="0" smtClean="0"/>
              <a:t>on what the solution needs to accomplish</a:t>
            </a:r>
            <a:endParaRPr lang="en-US" dirty="0" smtClean="0"/>
          </a:p>
          <a:p>
            <a:r>
              <a:rPr lang="en-US" dirty="0" smtClean="0"/>
              <a:t>Describes how the user story can be verified to be complete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32" y="3778197"/>
            <a:ext cx="11067701" cy="11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r>
              <a:rPr lang="en-US" dirty="0"/>
              <a:t>Provides details </a:t>
            </a:r>
            <a:r>
              <a:rPr lang="en-US" dirty="0" smtClean="0"/>
              <a:t>on what the solution needs to accomplish</a:t>
            </a:r>
            <a:endParaRPr lang="en-US" dirty="0" smtClean="0"/>
          </a:p>
          <a:p>
            <a:r>
              <a:rPr lang="en-US" dirty="0" smtClean="0"/>
              <a:t>Describes how the user story can be verified to be complete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49" y="3277512"/>
            <a:ext cx="10758275" cy="294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/>
          <a:lstStyle/>
          <a:p>
            <a:r>
              <a:rPr lang="en-US" dirty="0" smtClean="0"/>
              <a:t>Describes at a broader detail what the user will get from the product</a:t>
            </a:r>
          </a:p>
          <a:p>
            <a:r>
              <a:rPr lang="en-US" dirty="0"/>
              <a:t>Contain multiple user </a:t>
            </a:r>
            <a:r>
              <a:rPr lang="en-US" dirty="0" smtClean="0"/>
              <a:t>stories (usually 5-10)</a:t>
            </a:r>
          </a:p>
          <a:p>
            <a:r>
              <a:rPr lang="en-US" dirty="0" smtClean="0"/>
              <a:t>Not all user stories need to be tied to an epic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7980034"/>
              </p:ext>
            </p:extLst>
          </p:nvPr>
        </p:nvGraphicFramePr>
        <p:xfrm>
          <a:off x="3100613" y="3722914"/>
          <a:ext cx="5560007" cy="2831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8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umbrell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12601" r="18242" b="13470"/>
          <a:stretch/>
        </p:blipFill>
        <p:spPr bwMode="auto">
          <a:xfrm>
            <a:off x="9991492" y="441089"/>
            <a:ext cx="2062975" cy="196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613" y="956787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 smtClean="0"/>
              <a:t>An epic example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909660" y="1759161"/>
            <a:ext cx="1922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(pun intended)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41038"/>
            <a:ext cx="6900626" cy="23536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8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67338"/>
            <a:ext cx="10820400" cy="38067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/>
              <a:t>Key Characteristics</a:t>
            </a:r>
          </a:p>
          <a:p>
            <a:pPr lvl="1"/>
            <a:r>
              <a:rPr lang="en-US" dirty="0" smtClean="0"/>
              <a:t>Acceptance Criteria</a:t>
            </a:r>
            <a:endParaRPr lang="en-US" dirty="0" smtClean="0"/>
          </a:p>
          <a:p>
            <a:pPr lvl="1"/>
            <a:r>
              <a:rPr lang="en-US" dirty="0" smtClean="0"/>
              <a:t>Epics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Creation Process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Let’s Get Practical (Exercise)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It’s Your Turn </a:t>
            </a:r>
          </a:p>
          <a:p>
            <a:pPr lvl="1"/>
            <a:r>
              <a:rPr lang="en-US" dirty="0" smtClean="0"/>
              <a:t>Student Exercise</a:t>
            </a:r>
          </a:p>
        </p:txBody>
      </p:sp>
      <p:pic>
        <p:nvPicPr>
          <p:cNvPr id="1030" name="Picture 6" descr="http://www.peterfuda.com/wp-content/uploads/2014/11/Story-Image-e14152289637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77" y="2738534"/>
            <a:ext cx="4600575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8" y="2037180"/>
            <a:ext cx="682692" cy="68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6" y="4410266"/>
            <a:ext cx="690856" cy="690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7" y="5271437"/>
            <a:ext cx="686774" cy="68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Documenting user stories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39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Documenting user stories</a:t>
            </a:r>
            <a:br>
              <a:rPr lang="en-US" dirty="0" smtClean="0"/>
            </a:br>
            <a:r>
              <a:rPr lang="en-US" sz="2800" dirty="0" smtClean="0"/>
              <a:t>(EXCEL)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14" y="4193658"/>
            <a:ext cx="8059757" cy="1205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27" y="2609247"/>
            <a:ext cx="8933333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Documenting user stories</a:t>
            </a:r>
            <a:br>
              <a:rPr lang="en-US" dirty="0" smtClean="0"/>
            </a:br>
            <a:r>
              <a:rPr lang="en-US" sz="2800" dirty="0" smtClean="0"/>
              <a:t>(index card)</a:t>
            </a:r>
            <a:endParaRPr lang="en-US" sz="1200" dirty="0"/>
          </a:p>
        </p:txBody>
      </p:sp>
      <p:pic>
        <p:nvPicPr>
          <p:cNvPr id="1026" name="Picture 2" descr="Image result for index 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098" y="2717034"/>
            <a:ext cx="4934404" cy="2960643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63244" y="3597190"/>
            <a:ext cx="3732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an </a:t>
            </a:r>
            <a:r>
              <a:rPr lang="en-US" dirty="0">
                <a:solidFill>
                  <a:srgbClr val="0070C0"/>
                </a:solidFill>
              </a:rPr>
              <a:t>&lt;actor&gt;</a:t>
            </a:r>
            <a:r>
              <a:rPr lang="en-US" dirty="0"/>
              <a:t>,</a:t>
            </a:r>
          </a:p>
          <a:p>
            <a:r>
              <a:rPr lang="en-US" dirty="0"/>
              <a:t>I want to be able to </a:t>
            </a:r>
            <a:r>
              <a:rPr lang="en-US" dirty="0">
                <a:solidFill>
                  <a:srgbClr val="0070C0"/>
                </a:solidFill>
              </a:rPr>
              <a:t>&lt;function&gt;</a:t>
            </a:r>
            <a:r>
              <a:rPr lang="en-US" dirty="0"/>
              <a:t>,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so that I can </a:t>
            </a:r>
            <a:r>
              <a:rPr lang="en-US" dirty="0">
                <a:solidFill>
                  <a:srgbClr val="0070C0"/>
                </a:solidFill>
              </a:rPr>
              <a:t>&lt;business reason&gt;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creation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creation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0389637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Write the 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Modify and massage the 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Categorize in epics (as necessary)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Modify and massage the user </a:t>
            </a:r>
            <a:r>
              <a:rPr lang="en-US" sz="2800" dirty="0" smtClean="0"/>
              <a:t>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Document 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Modify and massage the user </a:t>
            </a:r>
            <a:r>
              <a:rPr lang="en-US" sz="2800" dirty="0" smtClean="0"/>
              <a:t>story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55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9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7" y="2206690"/>
            <a:ext cx="9521890" cy="40241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one or two sentence description, written from the viewpoint of the actor, describing what function is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Describes an activity the user should be able to do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8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7" y="2206690"/>
            <a:ext cx="9521890" cy="40241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one or two sentence description, written from the viewpoint of the actor, describing what function is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Describes an activity the user should be able to do.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As a customer, </a:t>
            </a:r>
            <a:r>
              <a:rPr lang="en-US" i="1" dirty="0" smtClean="0">
                <a:solidFill>
                  <a:srgbClr val="0070C0"/>
                </a:solidFill>
              </a:rPr>
              <a:t>I </a:t>
            </a:r>
            <a:r>
              <a:rPr lang="en-US" i="1" dirty="0">
                <a:solidFill>
                  <a:srgbClr val="0070C0"/>
                </a:solidFill>
              </a:rPr>
              <a:t>want to be able to purchase Udemy courses with a credit card, </a:t>
            </a:r>
            <a:r>
              <a:rPr lang="en-US" i="1" dirty="0" smtClean="0">
                <a:solidFill>
                  <a:srgbClr val="0070C0"/>
                </a:solidFill>
              </a:rPr>
              <a:t>so it is convenient.</a:t>
            </a:r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user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257" y="2206690"/>
            <a:ext cx="9521890" cy="40241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one or two sentence description, written from the viewpoint of the actor, describing what function is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Describes an activity the user should be able to do.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i="1" dirty="0"/>
              <a:t>As a customer, </a:t>
            </a:r>
            <a:r>
              <a:rPr lang="en-US" i="1" dirty="0" smtClean="0"/>
              <a:t>I </a:t>
            </a:r>
            <a:r>
              <a:rPr lang="en-US" i="1" dirty="0"/>
              <a:t>want to be able to purchase Udemy courses with a credit card, </a:t>
            </a:r>
            <a:r>
              <a:rPr lang="en-US" i="1" dirty="0" smtClean="0"/>
              <a:t>so it is convenient.</a:t>
            </a:r>
          </a:p>
          <a:p>
            <a:pPr marL="457200" lvl="1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0070C0"/>
                </a:solidFill>
              </a:rPr>
              <a:t>As </a:t>
            </a:r>
            <a:r>
              <a:rPr lang="en-US" i="1" dirty="0" smtClean="0">
                <a:solidFill>
                  <a:srgbClr val="0070C0"/>
                </a:solidFill>
              </a:rPr>
              <a:t>a sales manager, I should be able to run reports at anytime, so I can make adjustments to improve our sales numbers.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9" y="2379307"/>
            <a:ext cx="8030547" cy="385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an </a:t>
            </a:r>
            <a:r>
              <a:rPr lang="en-US" dirty="0" smtClean="0">
                <a:solidFill>
                  <a:srgbClr val="0070C0"/>
                </a:solidFill>
              </a:rPr>
              <a:t>&lt;actor&gt;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I want to be </a:t>
            </a:r>
            <a:r>
              <a:rPr lang="en-US" dirty="0" smtClean="0"/>
              <a:t>able to </a:t>
            </a:r>
            <a:r>
              <a:rPr lang="en-US" dirty="0">
                <a:solidFill>
                  <a:srgbClr val="0070C0"/>
                </a:solidFill>
              </a:rPr>
              <a:t>&lt;function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/>
              <a:t>,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</a:t>
            </a:r>
            <a:r>
              <a:rPr lang="en-US" dirty="0">
                <a:solidFill>
                  <a:srgbClr val="0070C0"/>
                </a:solidFill>
              </a:rPr>
              <a:t>&lt;business reason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sz="1800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an </a:t>
            </a:r>
            <a:r>
              <a:rPr lang="en-US" dirty="0">
                <a:solidFill>
                  <a:srgbClr val="0070C0"/>
                </a:solidFill>
              </a:rPr>
              <a:t>&lt;actor&gt;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smtClean="0"/>
              <a:t>should </a:t>
            </a:r>
            <a:r>
              <a:rPr lang="en-US" dirty="0"/>
              <a:t>be able to </a:t>
            </a:r>
            <a:r>
              <a:rPr lang="en-US" dirty="0">
                <a:solidFill>
                  <a:srgbClr val="0070C0"/>
                </a:solidFill>
              </a:rPr>
              <a:t>&lt;function&gt;</a:t>
            </a:r>
            <a:r>
              <a:rPr lang="en-US" dirty="0"/>
              <a:t>,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so that I can </a:t>
            </a:r>
            <a:r>
              <a:rPr lang="en-US" dirty="0">
                <a:solidFill>
                  <a:srgbClr val="0070C0"/>
                </a:solidFill>
              </a:rPr>
              <a:t>&lt;business reason&gt;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8-Point Star 3"/>
          <p:cNvSpPr/>
          <p:nvPr/>
        </p:nvSpPr>
        <p:spPr>
          <a:xfrm>
            <a:off x="1782150" y="2575250"/>
            <a:ext cx="919065" cy="839755"/>
          </a:xfrm>
          <a:prstGeom prst="star8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" name="8-Point Star 4"/>
          <p:cNvSpPr/>
          <p:nvPr/>
        </p:nvSpPr>
        <p:spPr>
          <a:xfrm>
            <a:off x="1782150" y="4276531"/>
            <a:ext cx="919065" cy="839755"/>
          </a:xfrm>
          <a:prstGeom prst="star8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57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98770" y="2057401"/>
            <a:ext cx="4693298" cy="15628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5110" y="2057401"/>
            <a:ext cx="4693298" cy="15628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074" y="2206690"/>
            <a:ext cx="952189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an </a:t>
            </a:r>
            <a:r>
              <a:rPr lang="en-US" dirty="0" smtClean="0">
                <a:solidFill>
                  <a:srgbClr val="0070C0"/>
                </a:solidFill>
              </a:rPr>
              <a:t>&lt;actor&gt;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I want to be </a:t>
            </a:r>
            <a:r>
              <a:rPr lang="en-US" dirty="0" smtClean="0"/>
              <a:t>able to </a:t>
            </a:r>
            <a:r>
              <a:rPr lang="en-US" dirty="0">
                <a:solidFill>
                  <a:srgbClr val="0070C0"/>
                </a:solidFill>
              </a:rPr>
              <a:t>&lt;function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/>
              <a:t>,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/>
              <a:t>that I can </a:t>
            </a:r>
            <a:r>
              <a:rPr lang="en-US" dirty="0">
                <a:solidFill>
                  <a:srgbClr val="0070C0"/>
                </a:solidFill>
              </a:rPr>
              <a:t>&lt;business reason&gt;</a:t>
            </a:r>
          </a:p>
          <a:p>
            <a:pPr marL="457200" lvl="1" indent="0">
              <a:buNone/>
            </a:pPr>
            <a:endParaRPr lang="en-US" sz="1000" i="1" dirty="0" smtClean="0"/>
          </a:p>
          <a:p>
            <a:pPr marL="457200" lvl="1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As </a:t>
            </a:r>
            <a:r>
              <a:rPr lang="en-US" i="1" dirty="0"/>
              <a:t>a </a:t>
            </a:r>
            <a:r>
              <a:rPr lang="en-US" i="1" dirty="0" smtClean="0">
                <a:solidFill>
                  <a:srgbClr val="0070C0"/>
                </a:solidFill>
              </a:rPr>
              <a:t>customer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i="1" dirty="0" smtClean="0"/>
              <a:t>I </a:t>
            </a:r>
            <a:r>
              <a:rPr lang="en-US" i="1" dirty="0"/>
              <a:t>want to be able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0070C0"/>
                </a:solidFill>
              </a:rPr>
              <a:t>purchase </a:t>
            </a:r>
            <a:r>
              <a:rPr lang="en-US" i="1" dirty="0">
                <a:solidFill>
                  <a:srgbClr val="0070C0"/>
                </a:solidFill>
              </a:rPr>
              <a:t>Udemy courses with a credit </a:t>
            </a:r>
            <a:r>
              <a:rPr lang="en-US" i="1" dirty="0" smtClean="0">
                <a:solidFill>
                  <a:srgbClr val="0070C0"/>
                </a:solidFill>
              </a:rPr>
              <a:t>card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i="1" dirty="0" smtClean="0"/>
              <a:t>so </a:t>
            </a:r>
            <a:r>
              <a:rPr lang="en-US" i="1" dirty="0" smtClean="0"/>
              <a:t>that I </a:t>
            </a:r>
            <a:r>
              <a:rPr lang="en-US" i="1" dirty="0" smtClean="0"/>
              <a:t>can </a:t>
            </a:r>
            <a:r>
              <a:rPr lang="en-US" i="1" dirty="0" smtClean="0">
                <a:solidFill>
                  <a:srgbClr val="0070C0"/>
                </a:solidFill>
              </a:rPr>
              <a:t>purchase </a:t>
            </a:r>
            <a:r>
              <a:rPr lang="en-US" i="1" dirty="0" smtClean="0">
                <a:solidFill>
                  <a:srgbClr val="0070C0"/>
                </a:solidFill>
              </a:rPr>
              <a:t>courses </a:t>
            </a:r>
            <a:r>
              <a:rPr lang="en-US" i="1" dirty="0" smtClean="0">
                <a:solidFill>
                  <a:srgbClr val="0070C0"/>
                </a:solidFill>
              </a:rPr>
              <a:t>conveniently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>
              <a:buNone/>
            </a:pPr>
            <a:endParaRPr lang="en-US" sz="1100" dirty="0" smtClean="0"/>
          </a:p>
          <a:p>
            <a:pPr marL="457200" lvl="1" indent="0">
              <a:buNone/>
            </a:pPr>
            <a:r>
              <a:rPr lang="en-US" i="1" dirty="0" smtClean="0"/>
              <a:t>As a </a:t>
            </a:r>
            <a:r>
              <a:rPr lang="en-US" i="1" dirty="0" smtClean="0">
                <a:solidFill>
                  <a:srgbClr val="0070C0"/>
                </a:solidFill>
              </a:rPr>
              <a:t>sales manager, </a:t>
            </a:r>
          </a:p>
          <a:p>
            <a:pPr marL="457200" lvl="1" indent="0">
              <a:buNone/>
            </a:pPr>
            <a:r>
              <a:rPr lang="en-US" i="1" dirty="0" smtClean="0"/>
              <a:t>I should be able to </a:t>
            </a:r>
            <a:r>
              <a:rPr lang="en-US" i="1" dirty="0" smtClean="0">
                <a:solidFill>
                  <a:srgbClr val="0070C0"/>
                </a:solidFill>
              </a:rPr>
              <a:t>run reports at anytime, </a:t>
            </a:r>
          </a:p>
          <a:p>
            <a:pPr marL="457200" lvl="1" indent="0">
              <a:buNone/>
            </a:pPr>
            <a:r>
              <a:rPr lang="en-US" i="1" dirty="0" smtClean="0"/>
              <a:t>so that I can </a:t>
            </a:r>
            <a:r>
              <a:rPr lang="en-US" i="1" dirty="0" smtClean="0">
                <a:solidFill>
                  <a:srgbClr val="0070C0"/>
                </a:solidFill>
              </a:rPr>
              <a:t>make adjustments to improve our sales numbers.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24734" y="2206690"/>
            <a:ext cx="4627983" cy="150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an </a:t>
            </a:r>
            <a:r>
              <a:rPr lang="en-US" dirty="0" smtClean="0">
                <a:solidFill>
                  <a:srgbClr val="0070C0"/>
                </a:solidFill>
              </a:rPr>
              <a:t>&lt;actor&gt;</a:t>
            </a:r>
            <a:r>
              <a:rPr lang="en-US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 should be able to </a:t>
            </a:r>
            <a:r>
              <a:rPr lang="en-US" dirty="0" smtClean="0">
                <a:solidFill>
                  <a:srgbClr val="0070C0"/>
                </a:solidFill>
              </a:rPr>
              <a:t>&lt;function&gt;</a:t>
            </a:r>
            <a:r>
              <a:rPr lang="en-US" dirty="0" smtClean="0"/>
              <a:t>,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 that I can </a:t>
            </a:r>
            <a:r>
              <a:rPr lang="en-US" dirty="0" smtClean="0">
                <a:solidFill>
                  <a:srgbClr val="0070C0"/>
                </a:solidFill>
              </a:rPr>
              <a:t>&lt;business reason&gt;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a good user story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5637" y="2341984"/>
            <a:ext cx="611155" cy="388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I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N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V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E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800" i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a good user story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5637" y="2341984"/>
            <a:ext cx="611155" cy="3888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I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N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V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E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US" sz="1800" i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60850" y="2341984"/>
            <a:ext cx="9265298" cy="38888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: Independent </a:t>
            </a:r>
            <a:r>
              <a:rPr lang="en-US" sz="1800" dirty="0" smtClean="0"/>
              <a:t>- each story should stand alone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 Negotiable </a:t>
            </a:r>
            <a:r>
              <a:rPr lang="en-US" sz="1800" dirty="0"/>
              <a:t>-</a:t>
            </a:r>
            <a:r>
              <a:rPr lang="en-US" sz="1800" dirty="0" smtClean="0"/>
              <a:t> keep the stories nimble until just before 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 Valuable </a:t>
            </a:r>
            <a:r>
              <a:rPr lang="en-US" sz="1800" dirty="0"/>
              <a:t>-</a:t>
            </a:r>
            <a:r>
              <a:rPr lang="en-US" sz="1800" dirty="0" smtClean="0"/>
              <a:t> define features and function that provide value to the business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 </a:t>
            </a:r>
            <a:r>
              <a:rPr lang="en-US" dirty="0" err="1" smtClean="0"/>
              <a:t>Estimatable</a:t>
            </a:r>
            <a:r>
              <a:rPr lang="en-US" dirty="0" smtClean="0"/>
              <a:t> </a:t>
            </a:r>
            <a:r>
              <a:rPr lang="en-US" sz="1800" dirty="0" smtClean="0"/>
              <a:t>– clear enough to enable a validate estimate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 Small </a:t>
            </a:r>
            <a:r>
              <a:rPr lang="en-US" sz="1800" dirty="0" smtClean="0"/>
              <a:t>– small enough to be implemented in a single iteration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: Testable </a:t>
            </a:r>
            <a:r>
              <a:rPr lang="en-US" sz="1800" dirty="0" smtClean="0"/>
              <a:t>– independently verifiable</a:t>
            </a:r>
          </a:p>
        </p:txBody>
      </p:sp>
    </p:spTree>
    <p:extLst>
      <p:ext uri="{BB962C8B-B14F-4D97-AF65-F5344CB8AC3E}">
        <p14:creationId xmlns:p14="http://schemas.microsoft.com/office/powerpoint/2010/main" val="270855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527806</TotalTime>
  <Words>1136</Words>
  <Application>Microsoft Office PowerPoint</Application>
  <PresentationFormat>Widescreen</PresentationFormat>
  <Paragraphs>159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Vapor Trail</vt:lpstr>
      <vt:lpstr>UseR STORIES</vt:lpstr>
      <vt:lpstr>User STORIES summary</vt:lpstr>
      <vt:lpstr>What is a user story?</vt:lpstr>
      <vt:lpstr>What is a user story?</vt:lpstr>
      <vt:lpstr>What is a user story?</vt:lpstr>
      <vt:lpstr>User story structure</vt:lpstr>
      <vt:lpstr>User story structure</vt:lpstr>
      <vt:lpstr>Keys to a good user story</vt:lpstr>
      <vt:lpstr>Keys to a good user story</vt:lpstr>
      <vt:lpstr>Other User story examples</vt:lpstr>
      <vt:lpstr>Other User story examples</vt:lpstr>
      <vt:lpstr>Other User story examples</vt:lpstr>
      <vt:lpstr>Other User story examples</vt:lpstr>
      <vt:lpstr>Other User story examples</vt:lpstr>
      <vt:lpstr>Acceptance Criteria</vt:lpstr>
      <vt:lpstr>Acceptance Criteria</vt:lpstr>
      <vt:lpstr>Acceptance Criteria</vt:lpstr>
      <vt:lpstr>Introduction to epics</vt:lpstr>
      <vt:lpstr>An epic example</vt:lpstr>
      <vt:lpstr>Documenting user stories</vt:lpstr>
      <vt:lpstr>Documenting user stories (EXCEL)</vt:lpstr>
      <vt:lpstr>Documenting user stories (index card)</vt:lpstr>
      <vt:lpstr>User story creation process</vt:lpstr>
      <vt:lpstr>User story creation process</vt:lpstr>
      <vt:lpstr>Practical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as a Business analyst</dc:title>
  <dc:creator>jeremy Aschenbrenner</dc:creator>
  <cp:lastModifiedBy>Jeremy Aschenbrenner</cp:lastModifiedBy>
  <cp:revision>155</cp:revision>
  <dcterms:created xsi:type="dcterms:W3CDTF">2016-08-03T20:32:38Z</dcterms:created>
  <dcterms:modified xsi:type="dcterms:W3CDTF">2017-02-27T03:34:12Z</dcterms:modified>
</cp:coreProperties>
</file>