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B250F7-B2E7-4853-B5EB-F455D884C0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842C83-B31E-4E4C-A2D5-CB53F45264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22/09/2022 20:39:11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10" name="slide10">
            <a:extLst>
              <a:ext uri="{FF2B5EF4-FFF2-40B4-BE49-F238E27FC236}">
                <a16:creationId xmlns:a16="http://schemas.microsoft.com/office/drawing/2014/main" id="{9C927C9C-4308-4ED8-A5A7-5C74EC2042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38" y="0"/>
            <a:ext cx="707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m diff KPI" id="11" name="slide11">
            <a:extLst>
              <a:ext uri="{FF2B5EF4-FFF2-40B4-BE49-F238E27FC236}">
                <a16:creationId xmlns:a16="http://schemas.microsoft.com/office/drawing/2014/main" id="{DD4A14DE-9099-4883-9FA0-5D20CC8E5E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52" y="0"/>
            <a:ext cx="399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2" name="slide12">
            <a:extLst>
              <a:ext uri="{FF2B5EF4-FFF2-40B4-BE49-F238E27FC236}">
                <a16:creationId xmlns:a16="http://schemas.microsoft.com/office/drawing/2014/main" id="{6FEC2B5C-1340-4C02-8F16-BFD27E6707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747962"/>
            <a:ext cx="84391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promo time" id="13" name="slide13">
            <a:extLst>
              <a:ext uri="{FF2B5EF4-FFF2-40B4-BE49-F238E27FC236}">
                <a16:creationId xmlns:a16="http://schemas.microsoft.com/office/drawing/2014/main" id="{CF10820A-B5CA-48C9-8744-D5BB28B2EF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4854"/>
            <a:ext cx="12192000" cy="40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4" name="slide14">
            <a:extLst>
              <a:ext uri="{FF2B5EF4-FFF2-40B4-BE49-F238E27FC236}">
                <a16:creationId xmlns:a16="http://schemas.microsoft.com/office/drawing/2014/main" id="{FACE7F57-3FBE-4876-A00B-53CC3C48F9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3100387"/>
            <a:ext cx="84486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ventory KPI" id="15" name="slide15">
            <a:extLst>
              <a:ext uri="{FF2B5EF4-FFF2-40B4-BE49-F238E27FC236}">
                <a16:creationId xmlns:a16="http://schemas.microsoft.com/office/drawing/2014/main" id="{072805AA-BCE3-407D-A743-A452C47FCE9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38" y="0"/>
            <a:ext cx="707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(quanty by date)" id="2" name="slide2">
            <a:extLst>
              <a:ext uri="{FF2B5EF4-FFF2-40B4-BE49-F238E27FC236}">
                <a16:creationId xmlns:a16="http://schemas.microsoft.com/office/drawing/2014/main" id="{79273D28-6808-4032-958C-EB45BB2BF4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45" y="0"/>
            <a:ext cx="1096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(siteID by Sum Qty)" id="3" name="slide3">
            <a:extLst>
              <a:ext uri="{FF2B5EF4-FFF2-40B4-BE49-F238E27FC236}">
                <a16:creationId xmlns:a16="http://schemas.microsoft.com/office/drawing/2014/main" id="{85B00781-BA7B-4451-88D5-423D7AC227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88" y="0"/>
            <a:ext cx="1641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(product ID by quantity count)" id="4" name="slide4">
            <a:extLst>
              <a:ext uri="{FF2B5EF4-FFF2-40B4-BE49-F238E27FC236}">
                <a16:creationId xmlns:a16="http://schemas.microsoft.com/office/drawing/2014/main" id="{0B3D554D-BA90-4737-AFD7-CA3495B7A0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6352"/>
            <a:ext cx="12192000" cy="150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v(product id by qty on  hand" id="5" name="slide5">
            <a:extLst>
              <a:ext uri="{FF2B5EF4-FFF2-40B4-BE49-F238E27FC236}">
                <a16:creationId xmlns:a16="http://schemas.microsoft.com/office/drawing/2014/main" id="{20F40C86-6CD7-4C53-8E5A-9BB40F9762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4672"/>
            <a:ext cx="12192000" cy="30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teID by QTY on hand" id="6" name="slide6">
            <a:extLst>
              <a:ext uri="{FF2B5EF4-FFF2-40B4-BE49-F238E27FC236}">
                <a16:creationId xmlns:a16="http://schemas.microsoft.com/office/drawing/2014/main" id="{1B15675F-4EF2-4B4C-8626-9FCC43FA75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05" y="0"/>
            <a:ext cx="1610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mo(status vs count promotions)" id="7" name="slide7">
            <a:extLst>
              <a:ext uri="{FF2B5EF4-FFF2-40B4-BE49-F238E27FC236}">
                <a16:creationId xmlns:a16="http://schemas.microsoft.com/office/drawing/2014/main" id="{920FD4BC-166C-43DA-8BEB-4B6C0303CB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476250"/>
            <a:ext cx="83439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BC6DA86C-3CE6-4F5A-8C8D-2E0A1D2973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ssing info" id="9" name="slide9">
            <a:extLst>
              <a:ext uri="{FF2B5EF4-FFF2-40B4-BE49-F238E27FC236}">
                <a16:creationId xmlns:a16="http://schemas.microsoft.com/office/drawing/2014/main" id="{9D214B3F-A558-478D-B952-DF00D52535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2022-09-22T19:39:31Z</dcterms:created>
  <dcterms:modified xsi:type="dcterms:W3CDTF">2022-09-22T19:39:31Z</dcterms:modified>
</cp:coreProperties>
</file>