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443FC-5EC2-4F56-8AA4-80621028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7323FC-309B-4960-B285-5FEE1E10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7B94C0-BE10-4475-A0EA-6D1F238A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402517-03FD-423B-A496-26DBCAD6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D0500-7638-48A6-A061-6F76F307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0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32762-E247-41FD-8786-B4FBE58B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2C9498-E43E-4349-8784-FB892306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2F8DA-4465-41EE-AAC8-084BAC94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08E6FD-F6E4-4652-8E59-D44B0D7D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7A215E-8F74-4419-B33B-D1B4DB36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0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ED0B47-AF8B-4ED1-880F-00BA559A4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2DE4AC-9958-488E-AEE9-903A95C63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3C81C-FC79-4442-BBED-DD9DF75B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025FE-A64A-4A91-930C-492D865D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540B18-6B6C-46A9-812C-1963EC3D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0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9F248-9C6B-42CD-A271-2C4F314B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ED3088-96B5-48A3-AD73-EBE77172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62C26-222D-416D-8CDB-E25776B7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2A6F59-9E8E-40AF-8253-230CC63D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BD576D-F44D-4305-99BD-BB54C6E1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410FD-B98A-48E3-80E2-936BF6F5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CE44A9-9383-4551-BCBB-ECA81624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44EE3-2469-4CD0-BC52-2FE3D368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BFDBF8-940A-48EE-AEED-A963BD77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47DDB2-9E01-426C-A135-614FC51D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67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0E430-6775-4843-ADF9-63C0B1A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D5B36-391F-43CF-92CE-3F7AD74D0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9F0194-807D-4480-8C88-97BEF87B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5318C5-1B33-44CC-9BE3-8E603251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62D6A-33C0-4F65-9178-84523469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2A75A7-DBCB-4601-95A0-C21A090D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2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9058C-E5C9-43E6-BB52-2B3FB304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7300DB-AE94-495C-81D7-4B5980A5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98D829-2586-4B09-A0B9-DC198488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552728-E333-4F7F-9058-FB1FC973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6E8907-07D9-4941-946B-B8738B796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139F1B-DAAA-4A48-A2BB-62748FF1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5AA448-B065-48CA-832F-3FC0E530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8D4B98-5C09-4804-9DE6-215F8D3C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8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9F65B-334C-4384-9904-AEC885D7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E0D191-2DC7-40CE-86BA-190DB539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3A0264-6E57-4D86-9877-94CC4D1C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D21397-2DB8-48A7-862D-78C61B34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53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DBCBEB5-E2AA-490B-9AF4-49F7027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E9705A-180A-437F-9B5C-E6EB65F1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87C34D-0E3D-4780-B787-6D377DB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10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66568-22FA-404F-81B7-71E52218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37DFF-9AAB-4337-B490-4BB988A3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F9708E-AAA7-4493-B99C-A32A3A2CD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D141DC-B090-4959-93BC-FF0E4800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4211B4-E26D-40D4-8B12-92A4C34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C315B0-273E-4C62-A903-1591751E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11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7FBC4-F968-49BE-B284-D9F9DD27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2B3019-FC9C-456F-92F6-A278C2A34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3C5E8F-ADE4-4744-9213-F88CD9BC3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8BA8D6-838E-403D-A371-ABE90769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C3156F-4F82-4B73-9981-162B973C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B58E39-2918-4D3F-8C2B-16242CF4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8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1BE90D-F269-4ABE-8AF0-972805FC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362992-AF6A-47FB-81BE-E2CBD725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F3CAF-1A0B-40B6-BC32-E43C3DD4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8AD4-050D-4D61-937E-376CD927F66D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060048-E5A5-4A07-BD5C-134D0D010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0E37A7-59AE-4BB5-A142-F11A38452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A2F5-CA40-4681-A34F-D05FFCD61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1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bvanntruong/housing-sql-project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81FF2E4-2087-49F4-B4E3-36C8E2BCBDDA}"/>
              </a:ext>
            </a:extLst>
          </p:cNvPr>
          <p:cNvSpPr/>
          <p:nvPr/>
        </p:nvSpPr>
        <p:spPr>
          <a:xfrm>
            <a:off x="476250" y="110119"/>
            <a:ext cx="2914650" cy="6614531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38871C-CA98-4D49-8E74-ED3ECCEA7BED}"/>
              </a:ext>
            </a:extLst>
          </p:cNvPr>
          <p:cNvSpPr/>
          <p:nvPr/>
        </p:nvSpPr>
        <p:spPr>
          <a:xfrm>
            <a:off x="5238750" y="303980"/>
            <a:ext cx="6953250" cy="1162721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6C55F9-ADB5-4406-8524-FB1E7DC7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515" y="2055872"/>
            <a:ext cx="4124327" cy="842557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latin typeface="+mn-lt"/>
              </a:rPr>
              <a:t>Dataset Description</a:t>
            </a:r>
            <a:endParaRPr lang="zh-TW" altLang="en-US" sz="40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56610-2F43-47D4-8171-236EB5FA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515" y="3008094"/>
            <a:ext cx="8027746" cy="3078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This dataset contains information about housing sales in Nashville, TN.</a:t>
            </a:r>
          </a:p>
          <a:p>
            <a:r>
              <a:rPr lang="en-US" altLang="zh-TW" dirty="0"/>
              <a:t>Size: 56,478 rows / 19 columns</a:t>
            </a:r>
          </a:p>
          <a:p>
            <a:r>
              <a:rPr lang="en-US" altLang="zh-TW" dirty="0"/>
              <a:t>Source: </a:t>
            </a:r>
            <a:r>
              <a:rPr lang="en-US" altLang="zh-TW" dirty="0">
                <a:hlinkClick r:id="rId2"/>
              </a:rPr>
              <a:t>https://www.kaggle.com/datasets/bvanntruong/housing-sql-project/data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28521D-68ED-4BF2-9517-5ADBE5C9DD37}"/>
              </a:ext>
            </a:extLst>
          </p:cNvPr>
          <p:cNvSpPr txBox="1">
            <a:spLocks/>
          </p:cNvSpPr>
          <p:nvPr/>
        </p:nvSpPr>
        <p:spPr>
          <a:xfrm>
            <a:off x="5238750" y="224720"/>
            <a:ext cx="6743700" cy="128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b="1" dirty="0"/>
              <a:t>Nashville Housing ETL Project</a:t>
            </a:r>
          </a:p>
          <a:p>
            <a:pPr algn="r"/>
            <a:r>
              <a:rPr lang="en-US" altLang="zh-TW" sz="2800" b="1" dirty="0"/>
              <a:t>SQL ETL + Power BI Visualization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FD6C6F5-31E8-4236-8FA3-25C21A95D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8" t="932" r="3052"/>
          <a:stretch/>
        </p:blipFill>
        <p:spPr>
          <a:xfrm>
            <a:off x="628650" y="303980"/>
            <a:ext cx="2638425" cy="625003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666F1D-CDBD-4D9A-951E-A622CFE4495F}"/>
              </a:ext>
            </a:extLst>
          </p:cNvPr>
          <p:cNvSpPr txBox="1"/>
          <p:nvPr/>
        </p:nvSpPr>
        <p:spPr>
          <a:xfrm>
            <a:off x="10181853" y="6406014"/>
            <a:ext cx="187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陳逸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Rachel Chen</a:t>
            </a:r>
            <a:endParaRPr lang="zh-TW" altLang="en-US" sz="1800" b="1" dirty="0"/>
          </a:p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84F88EB-C21C-4A04-B0C4-AD17E20FB880}"/>
              </a:ext>
            </a:extLst>
          </p:cNvPr>
          <p:cNvSpPr txBox="1"/>
          <p:nvPr/>
        </p:nvSpPr>
        <p:spPr>
          <a:xfrm>
            <a:off x="3420203" y="1669171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&lt;&lt; Table Schema </a:t>
            </a:r>
          </a:p>
        </p:txBody>
      </p:sp>
    </p:spTree>
    <p:extLst>
      <p:ext uri="{BB962C8B-B14F-4D97-AF65-F5344CB8AC3E}">
        <p14:creationId xmlns:p14="http://schemas.microsoft.com/office/powerpoint/2010/main" val="32750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AA45234-1F99-4974-8671-DF68481227EC}"/>
              </a:ext>
            </a:extLst>
          </p:cNvPr>
          <p:cNvSpPr/>
          <p:nvPr/>
        </p:nvSpPr>
        <p:spPr>
          <a:xfrm>
            <a:off x="0" y="310478"/>
            <a:ext cx="5619750" cy="1051597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3F867-1DDD-4439-AC07-997C6EE0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3199"/>
            <a:ext cx="10820400" cy="4822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900" b="1" dirty="0"/>
              <a:t>Goal</a:t>
            </a:r>
          </a:p>
          <a:p>
            <a:r>
              <a:rPr lang="en-US" altLang="zh-TW" dirty="0"/>
              <a:t>Clean and transform the Nashville housing data to prepare it for further analysis.</a:t>
            </a:r>
          </a:p>
          <a:p>
            <a:r>
              <a:rPr lang="en-US" altLang="zh-TW" dirty="0"/>
              <a:t>Visualize the data to simplify understanding and highlight trends in property sales by year and location.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altLang="zh-TW" dirty="0"/>
              <a:t>&gt;&gt; Columns Used:</a:t>
            </a:r>
            <a:r>
              <a:rPr lang="zh-TW" altLang="en-US" dirty="0"/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UniqueID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LandUse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PropertyAddress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SaleDate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SalePrice</a:t>
            </a:r>
            <a:r>
              <a:rPr lang="en-US" altLang="zh-TW" dirty="0"/>
              <a:t>,                  		         </a:t>
            </a:r>
            <a:r>
              <a:rPr lang="en-US" altLang="zh-TW" dirty="0">
                <a:highlight>
                  <a:srgbClr val="C0C0C0"/>
                </a:highlight>
              </a:rPr>
              <a:t>Acreage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LandValue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BuildingValue</a:t>
            </a:r>
            <a:r>
              <a:rPr lang="en-US" altLang="zh-TW" dirty="0"/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TotalValue</a:t>
            </a:r>
            <a:endParaRPr lang="en-US" altLang="zh-TW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TW" sz="3900" b="1" dirty="0"/>
              <a:t>Tools used in this project</a:t>
            </a:r>
          </a:p>
          <a:p>
            <a:r>
              <a:rPr lang="en-US" altLang="zh-TW" dirty="0"/>
              <a:t>Programming Language: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ETL Process: Extract → Transform → Load</a:t>
            </a:r>
          </a:p>
          <a:p>
            <a:r>
              <a:rPr lang="en-US" altLang="zh-TW" dirty="0"/>
              <a:t>Visual:</a:t>
            </a:r>
            <a:r>
              <a:rPr lang="zh-TW" altLang="en-US" dirty="0"/>
              <a:t> </a:t>
            </a:r>
            <a:r>
              <a:rPr lang="en-US" altLang="zh-TW" dirty="0"/>
              <a:t>Power BI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AA0664A-4FFC-4CDD-A8F3-27F11DB7E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317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Question Design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71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2CB4F48-321C-4DB1-8A05-7C6E17B760BE}"/>
              </a:ext>
            </a:extLst>
          </p:cNvPr>
          <p:cNvSpPr/>
          <p:nvPr/>
        </p:nvSpPr>
        <p:spPr>
          <a:xfrm>
            <a:off x="7729538" y="158091"/>
            <a:ext cx="4524375" cy="1157043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BF5E88-72E1-4DB6-9B47-DA385587628E}"/>
              </a:ext>
            </a:extLst>
          </p:cNvPr>
          <p:cNvSpPr/>
          <p:nvPr/>
        </p:nvSpPr>
        <p:spPr>
          <a:xfrm>
            <a:off x="2305491" y="105109"/>
            <a:ext cx="2563110" cy="6614531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347173-A2A7-45B7-9941-928AB324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6" y="158091"/>
            <a:ext cx="3667124" cy="1168400"/>
          </a:xfrm>
        </p:spPr>
        <p:txBody>
          <a:bodyPr/>
          <a:lstStyle/>
          <a:p>
            <a:r>
              <a:rPr lang="en-US" altLang="zh-TW" b="1" dirty="0"/>
              <a:t>ETL Process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39166-579D-4C99-A0C2-B83E6854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76" y="1425575"/>
            <a:ext cx="6848474" cy="5118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900" b="1" dirty="0"/>
              <a:t>Extract</a:t>
            </a:r>
          </a:p>
          <a:p>
            <a:r>
              <a:rPr lang="en-US" altLang="zh-TW" sz="2600" dirty="0"/>
              <a:t>Imported data into MS SQL database.</a:t>
            </a:r>
          </a:p>
          <a:p>
            <a:endParaRPr lang="en-US" altLang="zh-TW" sz="2600" dirty="0"/>
          </a:p>
          <a:p>
            <a:pPr marL="0" indent="0">
              <a:buNone/>
            </a:pPr>
            <a:r>
              <a:rPr lang="en-US" altLang="zh-TW" sz="3900" b="1" dirty="0"/>
              <a:t>Transform </a:t>
            </a:r>
          </a:p>
          <a:p>
            <a:r>
              <a:rPr lang="en-US" altLang="zh-TW" sz="2600" dirty="0"/>
              <a:t>Cleaned Data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Changes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SaleDate</a:t>
            </a: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to a standard DATE format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Adds a new column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SaleYear</a:t>
            </a:r>
            <a:endParaRPr lang="en-US" altLang="zh-TW" sz="1700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Splits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PropertyAddress</a:t>
            </a: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into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StreetName</a:t>
            </a: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and City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Adds new columns for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StreetName</a:t>
            </a: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and City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Removes NULL values from the </a:t>
            </a:r>
            <a:r>
              <a:rPr lang="en-US" altLang="zh-TW" sz="17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PropertyAddress</a:t>
            </a:r>
            <a:r>
              <a:rPr lang="en-US" altLang="zh-TW" sz="17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column</a:t>
            </a:r>
          </a:p>
          <a:p>
            <a:r>
              <a:rPr lang="en-US" altLang="zh-TW" sz="2600" dirty="0"/>
              <a:t>Size after transformation: 56,478 rows / 22 columns</a:t>
            </a:r>
          </a:p>
          <a:p>
            <a:endParaRPr lang="en-US" altLang="zh-TW" sz="2600" dirty="0"/>
          </a:p>
          <a:p>
            <a:pPr marL="0" indent="0">
              <a:buNone/>
            </a:pPr>
            <a:r>
              <a:rPr lang="en-US" altLang="zh-TW" sz="3900" b="1" dirty="0"/>
              <a:t>Load</a:t>
            </a:r>
          </a:p>
          <a:p>
            <a:r>
              <a:rPr lang="en-US" altLang="zh-TW" sz="2600" dirty="0"/>
              <a:t>Loaded data into Power BI and executed visualizations.</a:t>
            </a:r>
            <a:endParaRPr lang="zh-TW" altLang="en-US" sz="2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5E67CE-F083-488E-B696-36ABBA9A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79" y="281076"/>
            <a:ext cx="2322334" cy="62625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70EA24A-098D-412B-BCA8-94388A15AAA7}"/>
              </a:ext>
            </a:extLst>
          </p:cNvPr>
          <p:cNvSpPr txBox="1"/>
          <p:nvPr/>
        </p:nvSpPr>
        <p:spPr>
          <a:xfrm>
            <a:off x="-458036" y="1326491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800" dirty="0"/>
              <a:t>Table Schema &gt;&gt; </a:t>
            </a:r>
          </a:p>
          <a:p>
            <a:pPr algn="r"/>
            <a:r>
              <a:rPr lang="en-US" altLang="zh-TW" dirty="0"/>
              <a:t>(after </a:t>
            </a:r>
            <a:r>
              <a:rPr lang="en-US" altLang="zh-TW" sz="1800" dirty="0"/>
              <a:t>transformation)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17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B504843-CB6D-4185-A5C1-51C7802F52E3}"/>
              </a:ext>
            </a:extLst>
          </p:cNvPr>
          <p:cNvSpPr/>
          <p:nvPr/>
        </p:nvSpPr>
        <p:spPr>
          <a:xfrm>
            <a:off x="4010025" y="121733"/>
            <a:ext cx="7153275" cy="6614531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81CF53-F57F-45A6-AD84-064127BA9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"/>
          <a:stretch/>
        </p:blipFill>
        <p:spPr>
          <a:xfrm>
            <a:off x="4200524" y="351345"/>
            <a:ext cx="6762379" cy="6155309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C455362-5C9D-478C-B5BE-12F61D82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51345"/>
            <a:ext cx="3667124" cy="1168400"/>
          </a:xfrm>
        </p:spPr>
        <p:txBody>
          <a:bodyPr/>
          <a:lstStyle/>
          <a:p>
            <a:r>
              <a:rPr lang="en-US" altLang="zh-TW" b="1" dirty="0"/>
              <a:t>Code (MS SQL)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9765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C49DAE-4E7A-4765-B666-EB7FE80D1C68}"/>
              </a:ext>
            </a:extLst>
          </p:cNvPr>
          <p:cNvSpPr/>
          <p:nvPr/>
        </p:nvSpPr>
        <p:spPr>
          <a:xfrm>
            <a:off x="43423" y="323849"/>
            <a:ext cx="7186052" cy="6305551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7CF0AF-AD58-4EE5-B642-ABC777B8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69" y="153183"/>
            <a:ext cx="3019630" cy="1325563"/>
          </a:xfrm>
        </p:spPr>
        <p:txBody>
          <a:bodyPr/>
          <a:lstStyle/>
          <a:p>
            <a:r>
              <a:rPr lang="en-US" altLang="zh-TW" b="1" dirty="0"/>
              <a:t>Visualization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DA281-EB7B-4689-AD2F-0E23B2D5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396" y="1187439"/>
            <a:ext cx="4962525" cy="5517378"/>
          </a:xfrm>
        </p:spPr>
        <p:txBody>
          <a:bodyPr>
            <a:noAutofit/>
          </a:bodyPr>
          <a:lstStyle/>
          <a:p>
            <a:r>
              <a:rPr lang="en-US" altLang="zh-TW" sz="2000" b="1" dirty="0"/>
              <a:t>Slicer</a:t>
            </a:r>
            <a:r>
              <a:rPr lang="en-US" altLang="zh-TW" sz="2000" dirty="0"/>
              <a:t>: </a:t>
            </a:r>
          </a:p>
          <a:p>
            <a:pPr marL="0" indent="0">
              <a:buNone/>
            </a:pPr>
            <a:r>
              <a:rPr lang="en-US" altLang="zh-TW" sz="2000" dirty="0"/>
              <a:t>Sales Year and City</a:t>
            </a:r>
          </a:p>
          <a:p>
            <a:r>
              <a:rPr lang="en-US" altLang="zh-TW" sz="2000" b="1" dirty="0"/>
              <a:t>Annual Sales Trend</a:t>
            </a:r>
            <a:r>
              <a:rPr lang="en-US" altLang="zh-TW" sz="2000" dirty="0"/>
              <a:t>: </a:t>
            </a:r>
          </a:p>
          <a:p>
            <a:pPr marL="0" indent="0">
              <a:buNone/>
            </a:pPr>
            <a:r>
              <a:rPr lang="en-US" altLang="zh-TW" sz="2000" dirty="0"/>
              <a:t>Utilized a line chart to display the sales trend from 2013 to 2019.</a:t>
            </a:r>
          </a:p>
          <a:p>
            <a:r>
              <a:rPr lang="en-US" altLang="zh-TW" sz="2000" b="1" dirty="0"/>
              <a:t>Land Use Percentage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Showed the overall land use distribution, with land use classified by city using a pie chart.</a:t>
            </a:r>
          </a:p>
          <a:p>
            <a:r>
              <a:rPr lang="en-US" altLang="zh-TW" sz="2000" b="1" dirty="0"/>
              <a:t>Average Price of Land (Building) </a:t>
            </a:r>
          </a:p>
          <a:p>
            <a:pPr marL="0" indent="0">
              <a:buNone/>
            </a:pPr>
            <a:r>
              <a:rPr lang="zh-TW" altLang="en-US" sz="2000" b="1" dirty="0"/>
              <a:t>    </a:t>
            </a:r>
            <a:r>
              <a:rPr lang="en-US" altLang="zh-TW" sz="2000" b="1" dirty="0"/>
              <a:t>by City (per square foot): </a:t>
            </a:r>
          </a:p>
          <a:p>
            <a:pPr marL="0" indent="0">
              <a:buNone/>
            </a:pPr>
            <a:r>
              <a:rPr lang="en-US" altLang="zh-TW" sz="2000" dirty="0"/>
              <a:t>Used column charts to compare the average land (building) price across different cities.</a:t>
            </a:r>
          </a:p>
          <a:p>
            <a:r>
              <a:rPr lang="en-US" altLang="zh-TW" sz="2000" b="1" dirty="0"/>
              <a:t>Table</a:t>
            </a:r>
            <a:r>
              <a:rPr lang="en-US" altLang="zh-TW" sz="2000" dirty="0"/>
              <a:t>: </a:t>
            </a:r>
          </a:p>
          <a:p>
            <a:pPr marL="0" indent="0">
              <a:buNone/>
            </a:pPr>
            <a:r>
              <a:rPr lang="en-US" altLang="zh-TW" sz="2000" dirty="0"/>
              <a:t>Displayed the overall information in a table format.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20D25B-20AB-4B44-AA58-D648E236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9" y="1669246"/>
            <a:ext cx="6806381" cy="3792869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489F87F7-F9B2-4B7C-A0D0-7B4E7F1F46DA}"/>
              </a:ext>
            </a:extLst>
          </p:cNvPr>
          <p:cNvSpPr txBox="1">
            <a:spLocks/>
          </p:cNvSpPr>
          <p:nvPr/>
        </p:nvSpPr>
        <p:spPr>
          <a:xfrm>
            <a:off x="7323396" y="394685"/>
            <a:ext cx="4124327" cy="84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latin typeface="+mn-lt"/>
              </a:rPr>
              <a:t>Description</a:t>
            </a:r>
            <a:endParaRPr lang="zh-TW" alt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78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33037F-553D-4BC8-890C-4BA64DE6C0A9}"/>
              </a:ext>
            </a:extLst>
          </p:cNvPr>
          <p:cNvSpPr/>
          <p:nvPr/>
        </p:nvSpPr>
        <p:spPr>
          <a:xfrm>
            <a:off x="4229100" y="1141362"/>
            <a:ext cx="7962900" cy="4991100"/>
          </a:xfrm>
          <a:prstGeom prst="rect">
            <a:avLst/>
          </a:prstGeom>
          <a:solidFill>
            <a:srgbClr val="E4E4E4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B85BFBA-A805-4453-A919-E4627C52C283}"/>
              </a:ext>
            </a:extLst>
          </p:cNvPr>
          <p:cNvGrpSpPr/>
          <p:nvPr/>
        </p:nvGrpSpPr>
        <p:grpSpPr>
          <a:xfrm>
            <a:off x="4313663" y="1268920"/>
            <a:ext cx="7660427" cy="4541330"/>
            <a:chOff x="4931623" y="935545"/>
            <a:chExt cx="6084994" cy="34776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60CCF41-D8A5-429D-BD83-4417CCB96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623" y="935545"/>
              <a:ext cx="4869602" cy="104403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5B65520-D010-48B0-8981-8A357C80FE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8092" b="762"/>
            <a:stretch/>
          </p:blipFill>
          <p:spPr>
            <a:xfrm>
              <a:off x="4931623" y="2201573"/>
              <a:ext cx="4094269" cy="249566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F6A1FFD-EDB8-4B97-9834-25E405F80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7716" b="762"/>
            <a:stretch/>
          </p:blipFill>
          <p:spPr>
            <a:xfrm>
              <a:off x="4931623" y="3079055"/>
              <a:ext cx="6084994" cy="249566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B9AB2A7-86B0-49D8-9184-B15C7B63E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7939" b="450"/>
            <a:stretch/>
          </p:blipFill>
          <p:spPr>
            <a:xfrm>
              <a:off x="4931623" y="3533132"/>
              <a:ext cx="3132244" cy="88002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552BF20-887A-4EA8-A601-5ACDE57C0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1918" b="762"/>
            <a:stretch/>
          </p:blipFill>
          <p:spPr>
            <a:xfrm>
              <a:off x="4931623" y="2624096"/>
              <a:ext cx="3720467" cy="249566"/>
            </a:xfrm>
            <a:prstGeom prst="rect">
              <a:avLst/>
            </a:prstGeom>
          </p:spPr>
        </p:pic>
      </p:grpSp>
      <p:sp>
        <p:nvSpPr>
          <p:cNvPr id="13" name="標題 1">
            <a:extLst>
              <a:ext uri="{FF2B5EF4-FFF2-40B4-BE49-F238E27FC236}">
                <a16:creationId xmlns:a16="http://schemas.microsoft.com/office/drawing/2014/main" id="{F984608D-484E-4619-BD79-D03A6B48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51345"/>
            <a:ext cx="3667124" cy="1168400"/>
          </a:xfrm>
        </p:spPr>
        <p:txBody>
          <a:bodyPr/>
          <a:lstStyle/>
          <a:p>
            <a:r>
              <a:rPr lang="en-US" altLang="zh-TW" b="1" dirty="0"/>
              <a:t>DAX (Power BI)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1216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310</Words>
  <Application>Microsoft Office PowerPoint</Application>
  <PresentationFormat>寬螢幕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細明體</vt:lpstr>
      <vt:lpstr>標楷體</vt:lpstr>
      <vt:lpstr>Arial</vt:lpstr>
      <vt:lpstr>Calibri</vt:lpstr>
      <vt:lpstr>Calibri Light</vt:lpstr>
      <vt:lpstr>Office 佈景主題</vt:lpstr>
      <vt:lpstr>Dataset Description</vt:lpstr>
      <vt:lpstr>Question Design</vt:lpstr>
      <vt:lpstr>ETL Process</vt:lpstr>
      <vt:lpstr>Code (MS SQL)</vt:lpstr>
      <vt:lpstr>Visualization</vt:lpstr>
      <vt:lpstr>DAX (Power BI)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</dc:title>
  <dc:creator>Chen, Rachel</dc:creator>
  <cp:lastModifiedBy>Chen, Rachel</cp:lastModifiedBy>
  <cp:revision>22</cp:revision>
  <dcterms:created xsi:type="dcterms:W3CDTF">2024-12-16T09:19:12Z</dcterms:created>
  <dcterms:modified xsi:type="dcterms:W3CDTF">2024-12-17T15:12:23Z</dcterms:modified>
</cp:coreProperties>
</file>