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0" r:id="rId4"/>
    <p:sldId id="277" r:id="rId5"/>
    <p:sldId id="265" r:id="rId6"/>
    <p:sldId id="278" r:id="rId7"/>
    <p:sldId id="266" r:id="rId8"/>
    <p:sldId id="279" r:id="rId9"/>
    <p:sldId id="264" r:id="rId10"/>
    <p:sldId id="281" r:id="rId11"/>
    <p:sldId id="282" r:id="rId12"/>
    <p:sldId id="283" r:id="rId13"/>
    <p:sldId id="28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9" d="100"/>
          <a:sy n="109" d="100"/>
        </p:scale>
        <p:origin x="222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E32BC-1A12-4E96-B7A3-817EB908B4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2836CB-8ACC-4AF3-850E-8219293C9C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6BC0A-2069-47BB-BDCC-DDA0939BD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1494-90D5-4DCD-9FCE-A5ACDBC9F150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632E6-DD54-4A22-9EF9-EB2A4CE1E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E7EBE-C844-42BC-A836-CAA214F24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C288-1443-4678-8A37-B14711910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59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E7367-C310-4A79-93FB-763E3D5D3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81FC88-3A69-4090-BCAF-DB4EBAB46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03B82-3891-4751-A8BC-C0D750A53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1494-90D5-4DCD-9FCE-A5ACDBC9F150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8EEEE-567A-4F9C-BF6D-95B5F9282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E43BA-FB53-4EF9-B5D3-48576668A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C288-1443-4678-8A37-B14711910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55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2BD384-520D-4B0A-9DAF-937F38266A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3E376A-1A43-4844-B6E8-01BA140D1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921DB-4A14-4B41-A459-557233500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1494-90D5-4DCD-9FCE-A5ACDBC9F150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03FF8-04C3-453F-8BA2-26AF4BA2E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7FE7E-9FAA-41EF-9930-C418CB861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C288-1443-4678-8A37-B14711910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62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E8BF9-C758-446D-939E-9346B67FF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D5F36-CFEC-4584-9966-E44888DA7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EA447-260C-4539-ACFC-2484B236D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1494-90D5-4DCD-9FCE-A5ACDBC9F150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B840A-5F57-4341-8D3D-10D20DE31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FEABA-FBC0-4CCA-874F-103AF75AF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C288-1443-4678-8A37-B14711910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78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CA235-54C6-4E21-85B5-A75F12EF3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6D24BB-6EF4-4053-BA90-094F34902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DC0D3-FD23-49EA-A3E7-F69534EC9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1494-90D5-4DCD-9FCE-A5ACDBC9F150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B8F8C-CF4B-46D9-BCC3-035BD76C1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A7064-2601-4181-B58A-07985270B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C288-1443-4678-8A37-B14711910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45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725AD-6F99-40F8-B939-71A57D6AB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012B6-C86D-4F16-BF76-D4408D40FF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58C252-A61F-4DCA-9A82-DDC61D899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DA651-21EB-4B1F-87D9-F5DD11604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1494-90D5-4DCD-9FCE-A5ACDBC9F150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540B0F-968B-4AF7-9A52-DB49F6301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C7E85E-9890-487F-B696-50EBEA892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C288-1443-4678-8A37-B14711910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51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CA638-CAF1-40D1-8660-27A1435D9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93150-3C93-44A8-BD95-547FAF74B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D6BAB3-42D5-40D3-BE5E-95A4DF996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5C1C6A-42A7-4DF8-BC76-0251A53224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3BB72A-B1D2-4082-8ACE-AE7A714D72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2AA9E2-7063-42FF-A638-1289DCE3B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1494-90D5-4DCD-9FCE-A5ACDBC9F150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AC1FD0-E388-4B82-898C-42B574B39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74C1CE-338A-45EB-A73A-79FD8E564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C288-1443-4678-8A37-B14711910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8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7D55D-EC39-47F6-921F-6D95BA63F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70AFFE-53AB-4941-B756-884C11DC8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1494-90D5-4DCD-9FCE-A5ACDBC9F150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8DBD7C-098F-4CD0-BB88-118ED8526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5ED810-6982-483A-ABE9-C4154010F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C288-1443-4678-8A37-B14711910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69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1D7349-E6B5-4BA1-90D3-F93AAE2B2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1494-90D5-4DCD-9FCE-A5ACDBC9F150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AD78D4-B503-498A-A2DB-C5A07250A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C98B5A-E302-401A-B61F-143465E34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C288-1443-4678-8A37-B14711910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830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789F5-4969-4FCC-B357-F5CC492C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9722F-ED6D-4ACD-B351-E0BEF9B75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7A882A-A59A-49D2-8351-EE7D90F94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9C1D2-9189-4CD9-8EDD-281D7B288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1494-90D5-4DCD-9FCE-A5ACDBC9F150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B0DB2E-27DC-4634-9268-56726160C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33BE4C-23E2-43B4-8436-D125D8023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C288-1443-4678-8A37-B14711910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32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0857B-131E-4EBC-9BE1-6CB4C9E09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2DCA45-485B-4C11-8B06-091B6805E3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E240F2-03D4-436B-9493-C8FB864AE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E17E2F-F364-415E-A59D-F60B48593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1494-90D5-4DCD-9FCE-A5ACDBC9F150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60C3F6-DA02-4D77-9D53-20452D74B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8BEEE-26B7-4310-9C95-8D3938139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C288-1443-4678-8A37-B14711910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83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7006B4-387C-4FDB-B30E-FD96245E3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B4EDB-6A00-48FB-B102-D8ABBA8E7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7DFB2-F2CA-4B8B-B9F1-7CFF5720DE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D1494-90D5-4DCD-9FCE-A5ACDBC9F150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6DBF5-1E0E-48AF-A51E-0E3CF23CA1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AB6FC-D59C-4E9D-96DE-AF9D1215B4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2C288-1443-4678-8A37-B14711910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68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67BF6-8D3E-4BD8-8FF1-ED18F11182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Python lesson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B98A67-3243-4E8D-9A36-C223A324B8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75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ADACA-083A-4B20-B282-0A068526C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Survey</a:t>
            </a:r>
            <a:br>
              <a:rPr lang="en-US" dirty="0">
                <a:latin typeface="Agency FB" panose="020B0503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03FE-D1C8-4318-B21D-252D63846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gency FB" panose="020B0503020202020204" pitchFamily="34" charset="0"/>
              </a:rPr>
              <a:t>What is your feedback regarding this homework (This will help me to design my lab..)</a:t>
            </a:r>
          </a:p>
          <a:p>
            <a:pPr marL="0" indent="0">
              <a:buNone/>
            </a:pPr>
            <a:endParaRPr lang="en-US" dirty="0">
              <a:latin typeface="Agency FB" panose="020B0503020202020204" pitchFamily="34" charset="0"/>
            </a:endParaRPr>
          </a:p>
          <a:p>
            <a:pPr marL="514350" indent="-514350">
              <a:buAutoNum type="alphaUcPeriod"/>
            </a:pPr>
            <a:r>
              <a:rPr lang="en-US" dirty="0">
                <a:latin typeface="Agency FB" panose="020B0503020202020204" pitchFamily="34" charset="0"/>
              </a:rPr>
              <a:t>I have difficulty to access teacher’s </a:t>
            </a:r>
            <a:r>
              <a:rPr lang="en-US" dirty="0" err="1">
                <a:latin typeface="Agency FB" panose="020B0503020202020204" pitchFamily="34" charset="0"/>
              </a:rPr>
              <a:t>Github</a:t>
            </a:r>
            <a:r>
              <a:rPr lang="en-US" dirty="0">
                <a:latin typeface="Agency FB" panose="020B0503020202020204" pitchFamily="34" charset="0"/>
              </a:rPr>
              <a:t>..</a:t>
            </a:r>
          </a:p>
          <a:p>
            <a:pPr marL="514350" indent="-514350">
              <a:buAutoNum type="alphaUcPeriod"/>
            </a:pPr>
            <a:r>
              <a:rPr lang="en-US" dirty="0">
                <a:latin typeface="Agency FB" panose="020B0503020202020204" pitchFamily="34" charset="0"/>
              </a:rPr>
              <a:t>I have difficulty to open/use </a:t>
            </a:r>
            <a:r>
              <a:rPr lang="en-US" dirty="0" err="1">
                <a:latin typeface="Agency FB" panose="020B0503020202020204" pitchFamily="34" charset="0"/>
              </a:rPr>
              <a:t>Jupyter</a:t>
            </a:r>
            <a:r>
              <a:rPr lang="en-US" dirty="0">
                <a:latin typeface="Agency FB" panose="020B0503020202020204" pitchFamily="34" charset="0"/>
              </a:rPr>
              <a:t> notebook (and other python tools)</a:t>
            </a:r>
          </a:p>
          <a:p>
            <a:pPr marL="514350" indent="-514350">
              <a:buAutoNum type="alphaUcPeriod"/>
            </a:pPr>
            <a:r>
              <a:rPr lang="en-US" dirty="0">
                <a:latin typeface="Agency FB" panose="020B0503020202020204" pitchFamily="34" charset="0"/>
              </a:rPr>
              <a:t>I have difficulty to understand the concepts we talked in the class.</a:t>
            </a:r>
          </a:p>
          <a:p>
            <a:pPr marL="514350" indent="-514350">
              <a:buAutoNum type="alphaUcPeriod"/>
            </a:pPr>
            <a:r>
              <a:rPr lang="en-US" dirty="0">
                <a:latin typeface="Agency FB" panose="020B0503020202020204" pitchFamily="34" charset="0"/>
              </a:rPr>
              <a:t>I have difficulty to understand the homework.</a:t>
            </a:r>
          </a:p>
          <a:p>
            <a:pPr marL="514350" indent="-514350">
              <a:buAutoNum type="alphaUcPeriod"/>
            </a:pPr>
            <a:r>
              <a:rPr lang="en-US" dirty="0">
                <a:latin typeface="Agency FB" panose="020B0503020202020204" pitchFamily="34" charset="0"/>
              </a:rPr>
              <a:t>I have difficulty to load my code to </a:t>
            </a:r>
            <a:r>
              <a:rPr lang="en-US" dirty="0" err="1">
                <a:latin typeface="Agency FB" panose="020B0503020202020204" pitchFamily="34" charset="0"/>
              </a:rPr>
              <a:t>Github</a:t>
            </a:r>
            <a:endParaRPr lang="en-US" dirty="0">
              <a:latin typeface="Agency FB" panose="020B0503020202020204" pitchFamily="34" charset="0"/>
            </a:endParaRPr>
          </a:p>
          <a:p>
            <a:pPr marL="514350" indent="-514350">
              <a:buAutoNum type="alphaUcPeriod"/>
            </a:pPr>
            <a:r>
              <a:rPr lang="en-US" dirty="0">
                <a:latin typeface="Agency FB" panose="020B0503020202020204" pitchFamily="34" charset="0"/>
              </a:rPr>
              <a:t>Others_____________________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3921544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FEFC6-6C85-4927-8E25-4FD944AC7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Q &amp; A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AE638-9191-4214-B873-27B69D5B1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1. How to open </a:t>
            </a:r>
            <a:r>
              <a:rPr lang="en-US" dirty="0" err="1">
                <a:latin typeface="Agency FB" panose="020B0503020202020204" pitchFamily="34" charset="0"/>
              </a:rPr>
              <a:t>Jupyter</a:t>
            </a:r>
            <a:r>
              <a:rPr lang="en-US" dirty="0">
                <a:latin typeface="Agency FB" panose="020B0503020202020204" pitchFamily="34" charset="0"/>
              </a:rPr>
              <a:t> notebook or online python tools.</a:t>
            </a:r>
          </a:p>
          <a:p>
            <a:r>
              <a:rPr lang="en-US" dirty="0">
                <a:latin typeface="Agency FB" panose="020B0503020202020204" pitchFamily="34" charset="0"/>
              </a:rPr>
              <a:t>2. How to look my notes on line and how to practice that at home.</a:t>
            </a:r>
          </a:p>
          <a:p>
            <a:r>
              <a:rPr lang="en-US" dirty="0">
                <a:latin typeface="Agency FB" panose="020B0503020202020204" pitchFamily="34" charset="0"/>
              </a:rPr>
              <a:t>3. How to drag file into </a:t>
            </a:r>
            <a:r>
              <a:rPr lang="en-US" dirty="0" err="1">
                <a:latin typeface="Agency FB" panose="020B0503020202020204" pitchFamily="34" charset="0"/>
              </a:rPr>
              <a:t>Jupyter</a:t>
            </a:r>
            <a:r>
              <a:rPr lang="en-US" dirty="0">
                <a:latin typeface="Agency FB" panose="020B0503020202020204" pitchFamily="34" charset="0"/>
              </a:rPr>
              <a:t> notebook.</a:t>
            </a:r>
          </a:p>
        </p:txBody>
      </p:sp>
    </p:spTree>
    <p:extLst>
      <p:ext uri="{BB962C8B-B14F-4D97-AF65-F5344CB8AC3E}">
        <p14:creationId xmlns:p14="http://schemas.microsoft.com/office/powerpoint/2010/main" val="1720261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66443-F9E8-4ADC-B15F-8AB1C736E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520" y="2692688"/>
            <a:ext cx="10515600" cy="1325563"/>
          </a:xfrm>
        </p:spPr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Homework demo time</a:t>
            </a:r>
            <a:br>
              <a:rPr lang="en-US" dirty="0">
                <a:latin typeface="Agency FB" panose="020B0503020202020204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30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721C4-3D57-4F15-8A00-EDACF2D07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E672A-7E7E-4CA4-95D0-A6A571D7E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06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9F870-577C-43A6-84FE-D14535A69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Agency FB" panose="020B0503020202020204" pitchFamily="34" charset="0"/>
              </a:rPr>
              <a:t>What we cover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32D23-18AC-45D7-B0C4-C0675DDB4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Recap</a:t>
            </a:r>
          </a:p>
          <a:p>
            <a:r>
              <a:rPr lang="en-US" dirty="0">
                <a:latin typeface="Agency FB" panose="020B0503020202020204" pitchFamily="34" charset="0"/>
              </a:rPr>
              <a:t>Survey</a:t>
            </a:r>
          </a:p>
          <a:p>
            <a:r>
              <a:rPr lang="en-US" dirty="0">
                <a:latin typeface="Agency FB" panose="020B0503020202020204" pitchFamily="34" charset="0"/>
              </a:rPr>
              <a:t>Q &amp; A</a:t>
            </a:r>
          </a:p>
          <a:p>
            <a:r>
              <a:rPr lang="en-US" dirty="0">
                <a:latin typeface="Agency FB" panose="020B0503020202020204" pitchFamily="34" charset="0"/>
              </a:rPr>
              <a:t>Homework demo time</a:t>
            </a:r>
          </a:p>
          <a:p>
            <a:r>
              <a:rPr lang="en-US" dirty="0">
                <a:latin typeface="Agency FB" panose="020B0503020202020204" pitchFamily="34" charset="0"/>
              </a:rPr>
              <a:t>New concepts (How computer calculate math and some string operations)</a:t>
            </a:r>
          </a:p>
          <a:p>
            <a:r>
              <a:rPr lang="en-US" dirty="0">
                <a:latin typeface="Agency FB" panose="020B0503020202020204" pitchFamily="34" charset="0"/>
              </a:rPr>
              <a:t>A quick Lab and debug lab (if we have time..)</a:t>
            </a:r>
          </a:p>
        </p:txBody>
      </p:sp>
    </p:spTree>
    <p:extLst>
      <p:ext uri="{BB962C8B-B14F-4D97-AF65-F5344CB8AC3E}">
        <p14:creationId xmlns:p14="http://schemas.microsoft.com/office/powerpoint/2010/main" val="2312709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7EEA9-34F3-4D86-A4EE-79FDE8810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4108387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B848A-B99D-4BBA-A3F7-778E08759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In this lesson, we are going to learn: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E894E-1458-4974-B5E9-78CC148FF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  <a:latin typeface="Agency FB" panose="020B0503020202020204" pitchFamily="34" charset="0"/>
              </a:rPr>
              <a:t>How computer remember things?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Agency FB" panose="020B0503020202020204" pitchFamily="34" charset="0"/>
              </a:rPr>
              <a:t>   Variable and value pair and value type</a:t>
            </a:r>
          </a:p>
          <a:p>
            <a:pPr marL="0" indent="0">
              <a:buNone/>
            </a:pPr>
            <a:endParaRPr lang="en-US" dirty="0">
              <a:latin typeface="Agency FB" panose="020B0503020202020204" pitchFamily="34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Agency FB" panose="020B0503020202020204" pitchFamily="34" charset="0"/>
              </a:rPr>
              <a:t>How computer calculate math?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Agency FB" panose="020B0503020202020204" pitchFamily="34" charset="0"/>
              </a:rPr>
              <a:t>    Operators /operands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Agency FB" panose="020B0503020202020204" pitchFamily="34" charset="0"/>
              </a:rPr>
              <a:t>And how to use them to make a fun project..</a:t>
            </a:r>
          </a:p>
          <a:p>
            <a:pPr marL="0" indent="0">
              <a:buNone/>
            </a:pPr>
            <a:endParaRPr lang="en-US" dirty="0"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gency FB" panose="020B0503020202020204" pitchFamily="34" charset="0"/>
              </a:rPr>
              <a:t> 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542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C4705-AE35-4EB4-B831-FC7520A52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Variable: How python store values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A6FFD9-32AF-4742-BC16-ACF7DEE139C8}"/>
              </a:ext>
            </a:extLst>
          </p:cNvPr>
          <p:cNvSpPr/>
          <p:nvPr/>
        </p:nvSpPr>
        <p:spPr>
          <a:xfrm>
            <a:off x="5911910" y="1456831"/>
            <a:ext cx="931025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C74B81-8330-4809-95C6-37380C4977BB}"/>
              </a:ext>
            </a:extLst>
          </p:cNvPr>
          <p:cNvSpPr/>
          <p:nvPr/>
        </p:nvSpPr>
        <p:spPr>
          <a:xfrm>
            <a:off x="5911910" y="1603285"/>
            <a:ext cx="931025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FED52E-E429-4E32-A73B-EAD0DE277255}"/>
              </a:ext>
            </a:extLst>
          </p:cNvPr>
          <p:cNvSpPr/>
          <p:nvPr/>
        </p:nvSpPr>
        <p:spPr>
          <a:xfrm>
            <a:off x="5911909" y="1754819"/>
            <a:ext cx="931025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932FA6-5856-428B-A702-F50CDDE01620}"/>
              </a:ext>
            </a:extLst>
          </p:cNvPr>
          <p:cNvSpPr/>
          <p:nvPr/>
        </p:nvSpPr>
        <p:spPr>
          <a:xfrm>
            <a:off x="5911909" y="1924912"/>
            <a:ext cx="931025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F8E090-1A77-4522-B73E-483D6400D089}"/>
              </a:ext>
            </a:extLst>
          </p:cNvPr>
          <p:cNvSpPr/>
          <p:nvPr/>
        </p:nvSpPr>
        <p:spPr>
          <a:xfrm>
            <a:off x="5911909" y="2077456"/>
            <a:ext cx="931025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2B8712-C28A-440C-B2F6-8FAB985C1DA8}"/>
              </a:ext>
            </a:extLst>
          </p:cNvPr>
          <p:cNvSpPr/>
          <p:nvPr/>
        </p:nvSpPr>
        <p:spPr>
          <a:xfrm>
            <a:off x="5911908" y="2233204"/>
            <a:ext cx="931025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F2DDF3-ED51-4BD3-8302-4580261D7CE9}"/>
              </a:ext>
            </a:extLst>
          </p:cNvPr>
          <p:cNvSpPr/>
          <p:nvPr/>
        </p:nvSpPr>
        <p:spPr>
          <a:xfrm>
            <a:off x="5911908" y="2399430"/>
            <a:ext cx="931025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672BFC-8F6B-4E11-9D27-A975C7E47923}"/>
              </a:ext>
            </a:extLst>
          </p:cNvPr>
          <p:cNvSpPr/>
          <p:nvPr/>
        </p:nvSpPr>
        <p:spPr>
          <a:xfrm>
            <a:off x="5911907" y="2563316"/>
            <a:ext cx="931025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776112-3B82-46A3-BF13-A3022F8FD1EC}"/>
              </a:ext>
            </a:extLst>
          </p:cNvPr>
          <p:cNvSpPr/>
          <p:nvPr/>
        </p:nvSpPr>
        <p:spPr>
          <a:xfrm>
            <a:off x="5911907" y="2741867"/>
            <a:ext cx="931025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9EFCCA-A3DD-43D9-BDF2-26B24139B060}"/>
              </a:ext>
            </a:extLst>
          </p:cNvPr>
          <p:cNvSpPr/>
          <p:nvPr/>
        </p:nvSpPr>
        <p:spPr>
          <a:xfrm>
            <a:off x="5911906" y="2901494"/>
            <a:ext cx="931025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A2C49E-D52D-4B6E-88DD-4C09CF286603}"/>
              </a:ext>
            </a:extLst>
          </p:cNvPr>
          <p:cNvSpPr/>
          <p:nvPr/>
        </p:nvSpPr>
        <p:spPr>
          <a:xfrm>
            <a:off x="5911906" y="3077029"/>
            <a:ext cx="931025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A07EE6-6377-46ED-B181-BA3C5A67089D}"/>
              </a:ext>
            </a:extLst>
          </p:cNvPr>
          <p:cNvSpPr/>
          <p:nvPr/>
        </p:nvSpPr>
        <p:spPr>
          <a:xfrm>
            <a:off x="5911905" y="3246446"/>
            <a:ext cx="931025" cy="1246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ACD3BF-53BA-4E16-905B-E8B1B1069A10}"/>
              </a:ext>
            </a:extLst>
          </p:cNvPr>
          <p:cNvSpPr/>
          <p:nvPr/>
        </p:nvSpPr>
        <p:spPr>
          <a:xfrm>
            <a:off x="5911905" y="3415207"/>
            <a:ext cx="931025" cy="12469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C950BE-3055-45FE-8655-EB2819F07666}"/>
              </a:ext>
            </a:extLst>
          </p:cNvPr>
          <p:cNvSpPr/>
          <p:nvPr/>
        </p:nvSpPr>
        <p:spPr>
          <a:xfrm>
            <a:off x="5911905" y="3607615"/>
            <a:ext cx="931025" cy="124691"/>
          </a:xfrm>
          <a:prstGeom prst="rect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4347E1-551C-4F50-897F-1F66CFC484C0}"/>
              </a:ext>
            </a:extLst>
          </p:cNvPr>
          <p:cNvSpPr txBox="1"/>
          <p:nvPr/>
        </p:nvSpPr>
        <p:spPr>
          <a:xfrm>
            <a:off x="1999141" y="2292766"/>
            <a:ext cx="3264408" cy="58477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gency FB" panose="020B0503020202020204" pitchFamily="34" charset="0"/>
              </a:rPr>
              <a:t>Cheng Chi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7ED0F2-08A2-4B10-8BD0-4D32B81872A2}"/>
              </a:ext>
            </a:extLst>
          </p:cNvPr>
          <p:cNvSpPr txBox="1"/>
          <p:nvPr/>
        </p:nvSpPr>
        <p:spPr>
          <a:xfrm>
            <a:off x="182359" y="4585243"/>
            <a:ext cx="2816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gency FB" panose="020B0503020202020204" pitchFamily="34" charset="0"/>
              </a:rPr>
              <a:t>Name of Variable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2EA73A-35C6-4980-B6E4-D7D810530B39}"/>
              </a:ext>
            </a:extLst>
          </p:cNvPr>
          <p:cNvSpPr txBox="1"/>
          <p:nvPr/>
        </p:nvSpPr>
        <p:spPr>
          <a:xfrm>
            <a:off x="79247" y="2353298"/>
            <a:ext cx="2816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gency FB" panose="020B0503020202020204" pitchFamily="34" charset="0"/>
              </a:rPr>
              <a:t>Value of Variable</a:t>
            </a:r>
          </a:p>
        </p:txBody>
      </p:sp>
      <p:sp>
        <p:nvSpPr>
          <p:cNvPr id="28" name="Cube 27">
            <a:extLst>
              <a:ext uri="{FF2B5EF4-FFF2-40B4-BE49-F238E27FC236}">
                <a16:creationId xmlns:a16="http://schemas.microsoft.com/office/drawing/2014/main" id="{5B08A1CE-5CC1-498A-8086-3098CCF8BF9D}"/>
              </a:ext>
            </a:extLst>
          </p:cNvPr>
          <p:cNvSpPr/>
          <p:nvPr/>
        </p:nvSpPr>
        <p:spPr>
          <a:xfrm>
            <a:off x="2028095" y="3691800"/>
            <a:ext cx="3084923" cy="2086376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BDD72A-343F-4FD8-9928-9D536B4C8207}"/>
              </a:ext>
            </a:extLst>
          </p:cNvPr>
          <p:cNvSpPr txBox="1"/>
          <p:nvPr/>
        </p:nvSpPr>
        <p:spPr>
          <a:xfrm>
            <a:off x="2706624" y="4585243"/>
            <a:ext cx="1563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gency FB" panose="020B0503020202020204" pitchFamily="34" charset="0"/>
              </a:rPr>
              <a:t>Name</a:t>
            </a:r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0428492C-9244-48B4-9715-522B7591AB33}"/>
              </a:ext>
            </a:extLst>
          </p:cNvPr>
          <p:cNvSpPr/>
          <p:nvPr/>
        </p:nvSpPr>
        <p:spPr>
          <a:xfrm>
            <a:off x="3203447" y="2990494"/>
            <a:ext cx="326137" cy="63840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>
            <a:extLst>
              <a:ext uri="{FF2B5EF4-FFF2-40B4-BE49-F238E27FC236}">
                <a16:creationId xmlns:a16="http://schemas.microsoft.com/office/drawing/2014/main" id="{A4F05A07-B50A-4C09-A284-06908BEE9483}"/>
              </a:ext>
            </a:extLst>
          </p:cNvPr>
          <p:cNvSpPr/>
          <p:nvPr/>
        </p:nvSpPr>
        <p:spPr>
          <a:xfrm>
            <a:off x="7589175" y="3500033"/>
            <a:ext cx="3084923" cy="2086376"/>
          </a:xfrm>
          <a:prstGeom prst="cub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C03F3828-9A3A-42C3-A15B-8F0377F4D2D9}"/>
              </a:ext>
            </a:extLst>
          </p:cNvPr>
          <p:cNvSpPr/>
          <p:nvPr/>
        </p:nvSpPr>
        <p:spPr>
          <a:xfrm>
            <a:off x="8846472" y="3011374"/>
            <a:ext cx="326137" cy="63840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2DCBA6B-50F5-4030-B94F-95AD4448149E}"/>
              </a:ext>
            </a:extLst>
          </p:cNvPr>
          <p:cNvSpPr txBox="1"/>
          <p:nvPr/>
        </p:nvSpPr>
        <p:spPr>
          <a:xfrm>
            <a:off x="7687059" y="2249955"/>
            <a:ext cx="3264408" cy="58477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gency FB" panose="020B0503020202020204" pitchFamily="34" charset="0"/>
              </a:rPr>
              <a:t>Pizza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6D7E37-D0D4-40FC-8257-2554384A5839}"/>
              </a:ext>
            </a:extLst>
          </p:cNvPr>
          <p:cNvSpPr txBox="1"/>
          <p:nvPr/>
        </p:nvSpPr>
        <p:spPr>
          <a:xfrm>
            <a:off x="8390797" y="4339022"/>
            <a:ext cx="1563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gency FB" panose="020B0503020202020204" pitchFamily="34" charset="0"/>
              </a:rPr>
              <a:t>Food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C24B4CF-DAB6-4F9C-A510-3ED49A6EA017}"/>
              </a:ext>
            </a:extLst>
          </p:cNvPr>
          <p:cNvCxnSpPr>
            <a:stCxn id="16" idx="1"/>
          </p:cNvCxnSpPr>
          <p:nvPr/>
        </p:nvCxnSpPr>
        <p:spPr>
          <a:xfrm flipH="1">
            <a:off x="5113018" y="3308792"/>
            <a:ext cx="798887" cy="568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674BCA6-25DB-41F1-B312-7DED2D111CCD}"/>
              </a:ext>
            </a:extLst>
          </p:cNvPr>
          <p:cNvCxnSpPr>
            <a:cxnSpLocks/>
          </p:cNvCxnSpPr>
          <p:nvPr/>
        </p:nvCxnSpPr>
        <p:spPr>
          <a:xfrm>
            <a:off x="6739805" y="3424997"/>
            <a:ext cx="798921" cy="77470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23EDF31-80A8-4120-8613-DAD2A9C27027}"/>
              </a:ext>
            </a:extLst>
          </p:cNvPr>
          <p:cNvSpPr txBox="1"/>
          <p:nvPr/>
        </p:nvSpPr>
        <p:spPr>
          <a:xfrm>
            <a:off x="7634238" y="2233204"/>
            <a:ext cx="3264408" cy="58477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gency FB" panose="020B0503020202020204" pitchFamily="34" charset="0"/>
              </a:rPr>
              <a:t>Rice</a:t>
            </a:r>
          </a:p>
        </p:txBody>
      </p:sp>
    </p:spTree>
    <p:extLst>
      <p:ext uri="{BB962C8B-B14F-4D97-AF65-F5344CB8AC3E}">
        <p14:creationId xmlns:p14="http://schemas.microsoft.com/office/powerpoint/2010/main" val="338518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F20AB-2D47-48C8-9F7E-2F50D2C8D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Agency FB" panose="020B0503020202020204" pitchFamily="34" charset="0"/>
              </a:rPr>
              <a:t>How we assign a value to a variable?</a:t>
            </a:r>
            <a:br>
              <a:rPr lang="en-US" dirty="0">
                <a:solidFill>
                  <a:srgbClr val="FF0000"/>
                </a:solidFill>
                <a:latin typeface="Agency FB" panose="020B0503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7A31E-21D6-4EA7-8BB9-F98BDD5B0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Agency FB" panose="020B0503020202020204" pitchFamily="34" charset="0"/>
              </a:rPr>
              <a:t>Name = ‘Cheng Chi’</a:t>
            </a:r>
          </a:p>
          <a:p>
            <a:r>
              <a:rPr lang="en-US" dirty="0">
                <a:solidFill>
                  <a:srgbClr val="00B0F0"/>
                </a:solidFill>
                <a:latin typeface="Agency FB" panose="020B0503020202020204" pitchFamily="34" charset="0"/>
              </a:rPr>
              <a:t>Food = ‘Pizza’</a:t>
            </a:r>
          </a:p>
          <a:p>
            <a:r>
              <a:rPr lang="en-US" dirty="0">
                <a:solidFill>
                  <a:srgbClr val="00B0F0"/>
                </a:solidFill>
                <a:latin typeface="Agency FB" panose="020B0503020202020204" pitchFamily="34" charset="0"/>
              </a:rPr>
              <a:t>Sports=‘Pizza’ </a:t>
            </a:r>
            <a:r>
              <a:rPr lang="zh-CN" altLang="en-US" dirty="0">
                <a:solidFill>
                  <a:srgbClr val="00B0F0"/>
                </a:solidFill>
                <a:latin typeface="Agency FB" panose="020B0503020202020204" pitchFamily="34" charset="0"/>
              </a:rPr>
              <a:t>？？</a:t>
            </a:r>
            <a:r>
              <a:rPr lang="en-US" altLang="zh-CN" dirty="0">
                <a:solidFill>
                  <a:srgbClr val="FF0000"/>
                </a:solidFill>
                <a:latin typeface="Agency FB" panose="020B0503020202020204" pitchFamily="34" charset="0"/>
              </a:rPr>
              <a:t>Is this a good idea??</a:t>
            </a:r>
            <a:endParaRPr lang="en-US" dirty="0">
              <a:solidFill>
                <a:srgbClr val="FF0000"/>
              </a:solidFill>
              <a:latin typeface="Agency FB" panose="020B0503020202020204" pitchFamily="34" charset="0"/>
            </a:endParaRPr>
          </a:p>
          <a:p>
            <a:pPr marL="0" indent="0">
              <a:buNone/>
            </a:pPr>
            <a:endParaRPr lang="en-US" dirty="0"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gency FB" panose="020B0503020202020204" pitchFamily="34" charset="0"/>
              </a:rPr>
              <a:t>How do we find a appropriate name for a variable?</a:t>
            </a:r>
          </a:p>
          <a:p>
            <a:pPr>
              <a:buFontTx/>
              <a:buChar char="-"/>
            </a:pPr>
            <a:r>
              <a:rPr lang="en-US" dirty="0">
                <a:latin typeface="Agency FB" panose="020B0503020202020204" pitchFamily="34" charset="0"/>
              </a:rPr>
              <a:t>Meaningful</a:t>
            </a:r>
          </a:p>
          <a:p>
            <a:pPr>
              <a:buFontTx/>
              <a:buChar char="-"/>
            </a:pPr>
            <a:r>
              <a:rPr lang="en-US" dirty="0">
                <a:latin typeface="Agency FB" panose="020B0503020202020204" pitchFamily="34" charset="0"/>
              </a:rPr>
              <a:t>Try to avoid some python keyword.. (may not mandatory but this will make your life easier..)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073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028B29-B637-4A3F-AD8F-F773F7060213}"/>
              </a:ext>
            </a:extLst>
          </p:cNvPr>
          <p:cNvSpPr/>
          <p:nvPr/>
        </p:nvSpPr>
        <p:spPr>
          <a:xfrm>
            <a:off x="1231115" y="2956837"/>
            <a:ext cx="2510444" cy="2992582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Agency FB" panose="020B0503020202020204" pitchFamily="34" charset="0"/>
              </a:rPr>
              <a:t>Str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21BE05-1154-41B0-86A4-A16BAAB47BDE}"/>
              </a:ext>
            </a:extLst>
          </p:cNvPr>
          <p:cNvSpPr/>
          <p:nvPr/>
        </p:nvSpPr>
        <p:spPr>
          <a:xfrm>
            <a:off x="7467323" y="2801389"/>
            <a:ext cx="2510444" cy="2992582"/>
          </a:xfrm>
          <a:prstGeom prst="rect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Agency FB" panose="020B0503020202020204" pitchFamily="34" charset="0"/>
              </a:rPr>
              <a:t>Variable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1357EF-9AEB-42C3-955E-29F0E6714964}"/>
              </a:ext>
            </a:extLst>
          </p:cNvPr>
          <p:cNvSpPr txBox="1"/>
          <p:nvPr/>
        </p:nvSpPr>
        <p:spPr>
          <a:xfrm>
            <a:off x="1489018" y="3198167"/>
            <a:ext cx="1216152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gency FB" panose="020B0503020202020204" pitchFamily="34" charset="0"/>
              </a:rPr>
              <a:t>‘Name’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25454C-F78D-4FF6-96E3-2BD00588D2C8}"/>
              </a:ext>
            </a:extLst>
          </p:cNvPr>
          <p:cNvSpPr txBox="1"/>
          <p:nvPr/>
        </p:nvSpPr>
        <p:spPr>
          <a:xfrm>
            <a:off x="1489018" y="4750964"/>
            <a:ext cx="1216152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gency FB" panose="020B0503020202020204" pitchFamily="34" charset="0"/>
              </a:rPr>
              <a:t>‘Apple’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738896-C7C4-4777-8363-F1CDD82F5AE5}"/>
              </a:ext>
            </a:extLst>
          </p:cNvPr>
          <p:cNvSpPr txBox="1"/>
          <p:nvPr/>
        </p:nvSpPr>
        <p:spPr>
          <a:xfrm>
            <a:off x="9043001" y="3066023"/>
            <a:ext cx="1216152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gency FB" panose="020B0503020202020204" pitchFamily="34" charset="0"/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F38104-3B2C-4EF5-ACDC-DD161E3623ED}"/>
              </a:ext>
            </a:extLst>
          </p:cNvPr>
          <p:cNvSpPr txBox="1"/>
          <p:nvPr/>
        </p:nvSpPr>
        <p:spPr>
          <a:xfrm>
            <a:off x="2827921" y="3120165"/>
            <a:ext cx="1216152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gency FB" panose="020B0503020202020204" pitchFamily="34" charset="0"/>
              </a:rPr>
              <a:t>‘a’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9C1D69-4F09-4C74-88D1-EF874A676B4D}"/>
              </a:ext>
            </a:extLst>
          </p:cNvPr>
          <p:cNvSpPr txBox="1"/>
          <p:nvPr/>
        </p:nvSpPr>
        <p:spPr>
          <a:xfrm>
            <a:off x="1489018" y="3742198"/>
            <a:ext cx="1216152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gency FB" panose="020B0503020202020204" pitchFamily="34" charset="0"/>
              </a:rPr>
              <a:t>‘cell’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064361-E501-4B83-BF77-61CA8E866EBB}"/>
              </a:ext>
            </a:extLst>
          </p:cNvPr>
          <p:cNvSpPr txBox="1"/>
          <p:nvPr/>
        </p:nvSpPr>
        <p:spPr>
          <a:xfrm>
            <a:off x="1489018" y="5371248"/>
            <a:ext cx="1216152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gency FB" panose="020B0503020202020204" pitchFamily="34" charset="0"/>
              </a:rPr>
              <a:t>‘1’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536AB1-4700-4BEF-8A68-31205B274BD6}"/>
              </a:ext>
            </a:extLst>
          </p:cNvPr>
          <p:cNvSpPr txBox="1"/>
          <p:nvPr/>
        </p:nvSpPr>
        <p:spPr>
          <a:xfrm>
            <a:off x="8902308" y="4909582"/>
            <a:ext cx="1216152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gency FB" panose="020B0503020202020204" pitchFamily="34" charset="0"/>
              </a:rPr>
              <a:t>Name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4E3ABF-388A-4E3D-9397-E2AF3DCBA3DA}"/>
              </a:ext>
            </a:extLst>
          </p:cNvPr>
          <p:cNvSpPr txBox="1"/>
          <p:nvPr/>
        </p:nvSpPr>
        <p:spPr>
          <a:xfrm>
            <a:off x="4879848" y="1149357"/>
            <a:ext cx="1216152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gency FB" panose="020B0503020202020204" pitchFamily="34" charset="0"/>
              </a:rPr>
              <a:t>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39961B-050F-481D-9D5F-3BB34401EA78}"/>
              </a:ext>
            </a:extLst>
          </p:cNvPr>
          <p:cNvSpPr txBox="1"/>
          <p:nvPr/>
        </p:nvSpPr>
        <p:spPr>
          <a:xfrm>
            <a:off x="7506393" y="4909583"/>
            <a:ext cx="1216152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gency FB" panose="020B0503020202020204" pitchFamily="34" charset="0"/>
              </a:rPr>
              <a:t>ICECREAM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8A5D3C-E882-4E06-8A4A-F600888D8BB9}"/>
              </a:ext>
            </a:extLst>
          </p:cNvPr>
          <p:cNvSpPr txBox="1"/>
          <p:nvPr/>
        </p:nvSpPr>
        <p:spPr>
          <a:xfrm>
            <a:off x="7647086" y="3046057"/>
            <a:ext cx="1216152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gency FB" panose="020B0503020202020204" pitchFamily="34" charset="0"/>
              </a:rPr>
              <a:t>Apple</a:t>
            </a:r>
          </a:p>
        </p:txBody>
      </p:sp>
    </p:spTree>
    <p:extLst>
      <p:ext uri="{BB962C8B-B14F-4D97-AF65-F5344CB8AC3E}">
        <p14:creationId xmlns:p14="http://schemas.microsoft.com/office/powerpoint/2010/main" val="4019394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0759A9-EFEA-4D52-8984-27839E59289A}"/>
              </a:ext>
            </a:extLst>
          </p:cNvPr>
          <p:cNvSpPr/>
          <p:nvPr/>
        </p:nvSpPr>
        <p:spPr>
          <a:xfrm>
            <a:off x="490451" y="2709949"/>
            <a:ext cx="2510444" cy="2992582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Agency FB" panose="020B0503020202020204" pitchFamily="34" charset="0"/>
              </a:rPr>
              <a:t>Str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88F7E2-A069-4949-941A-CE7D170969F5}"/>
              </a:ext>
            </a:extLst>
          </p:cNvPr>
          <p:cNvSpPr/>
          <p:nvPr/>
        </p:nvSpPr>
        <p:spPr>
          <a:xfrm>
            <a:off x="4125884" y="2709949"/>
            <a:ext cx="2510444" cy="2992582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Agency FB" panose="020B0503020202020204" pitchFamily="34" charset="0"/>
              </a:rPr>
              <a:t>Int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16101E-D81A-4240-892C-A2AFA7BE4135}"/>
              </a:ext>
            </a:extLst>
          </p:cNvPr>
          <p:cNvSpPr/>
          <p:nvPr/>
        </p:nvSpPr>
        <p:spPr>
          <a:xfrm>
            <a:off x="7894320" y="2709949"/>
            <a:ext cx="2510444" cy="2992582"/>
          </a:xfrm>
          <a:prstGeom prst="rect">
            <a:avLst/>
          </a:prstGeom>
          <a:ln w="571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Agency FB" panose="020B0503020202020204" pitchFamily="34" charset="0"/>
              </a:rPr>
              <a:t>Float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3F50CB-9FFD-4523-835D-B323076D127A}"/>
              </a:ext>
            </a:extLst>
          </p:cNvPr>
          <p:cNvSpPr txBox="1"/>
          <p:nvPr/>
        </p:nvSpPr>
        <p:spPr>
          <a:xfrm>
            <a:off x="656705" y="5200682"/>
            <a:ext cx="1562793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‘Cheng Chi’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8287DB-B568-4C82-B4A5-A41C4726EF2F}"/>
              </a:ext>
            </a:extLst>
          </p:cNvPr>
          <p:cNvSpPr txBox="1"/>
          <p:nvPr/>
        </p:nvSpPr>
        <p:spPr>
          <a:xfrm>
            <a:off x="642849" y="4396576"/>
            <a:ext cx="1562793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‘Pizza’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87FF1E-3DB4-4567-B37F-28C24F0FD541}"/>
              </a:ext>
            </a:extLst>
          </p:cNvPr>
          <p:cNvSpPr txBox="1"/>
          <p:nvPr/>
        </p:nvSpPr>
        <p:spPr>
          <a:xfrm>
            <a:off x="656705" y="3184377"/>
            <a:ext cx="1562793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‘Swimming’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B1D2A1-631D-4074-956D-F39F68E581BD}"/>
              </a:ext>
            </a:extLst>
          </p:cNvPr>
          <p:cNvSpPr txBox="1"/>
          <p:nvPr/>
        </p:nvSpPr>
        <p:spPr>
          <a:xfrm>
            <a:off x="642850" y="2824759"/>
            <a:ext cx="1562793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‘Summer’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26A905-9A34-4B44-AE29-41005DBB9427}"/>
              </a:ext>
            </a:extLst>
          </p:cNvPr>
          <p:cNvSpPr txBox="1"/>
          <p:nvPr/>
        </p:nvSpPr>
        <p:spPr>
          <a:xfrm>
            <a:off x="656705" y="4798629"/>
            <a:ext cx="1562793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‘1024’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E19AB9-E329-40F5-91F5-25CC1EBD6A0F}"/>
              </a:ext>
            </a:extLst>
          </p:cNvPr>
          <p:cNvSpPr txBox="1"/>
          <p:nvPr/>
        </p:nvSpPr>
        <p:spPr>
          <a:xfrm>
            <a:off x="4292137" y="3379468"/>
            <a:ext cx="1562793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1024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30A63E-6C66-4F3B-B362-00DE8D791A34}"/>
              </a:ext>
            </a:extLst>
          </p:cNvPr>
          <p:cNvSpPr txBox="1"/>
          <p:nvPr/>
        </p:nvSpPr>
        <p:spPr>
          <a:xfrm>
            <a:off x="4292138" y="2955120"/>
            <a:ext cx="1562793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33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8C06DF-3303-480F-AB23-CD2296EEA4D7}"/>
              </a:ext>
            </a:extLst>
          </p:cNvPr>
          <p:cNvSpPr txBox="1"/>
          <p:nvPr/>
        </p:nvSpPr>
        <p:spPr>
          <a:xfrm>
            <a:off x="8025938" y="3295921"/>
            <a:ext cx="1562793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33.0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744A07-9003-4F64-BB4B-53E49057CD72}"/>
              </a:ext>
            </a:extLst>
          </p:cNvPr>
          <p:cNvSpPr txBox="1"/>
          <p:nvPr/>
        </p:nvSpPr>
        <p:spPr>
          <a:xfrm>
            <a:off x="8025938" y="2770454"/>
            <a:ext cx="1562793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34.0</a:t>
            </a:r>
          </a:p>
        </p:txBody>
      </p:sp>
    </p:spTree>
    <p:extLst>
      <p:ext uri="{BB962C8B-B14F-4D97-AF65-F5344CB8AC3E}">
        <p14:creationId xmlns:p14="http://schemas.microsoft.com/office/powerpoint/2010/main" val="2757864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A9510-3BD8-4174-A029-A172C7D2C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Getting Data from User/ Output it on the screen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2AF4E9-3496-4CA1-BA90-4291361EA57E}"/>
              </a:ext>
            </a:extLst>
          </p:cNvPr>
          <p:cNvSpPr txBox="1"/>
          <p:nvPr/>
        </p:nvSpPr>
        <p:spPr>
          <a:xfrm>
            <a:off x="48080" y="3485848"/>
            <a:ext cx="3682538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Input</a:t>
            </a:r>
          </a:p>
          <a:p>
            <a:r>
              <a:rPr lang="en-US" dirty="0">
                <a:latin typeface="Agency FB" panose="020B0503020202020204" pitchFamily="34" charset="0"/>
              </a:rPr>
              <a:t>Name=input(‘what is your name’)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D1384D-3221-4100-9FD9-C474BE5E3713}"/>
              </a:ext>
            </a:extLst>
          </p:cNvPr>
          <p:cNvSpPr/>
          <p:nvPr/>
        </p:nvSpPr>
        <p:spPr>
          <a:xfrm>
            <a:off x="4729876" y="2622912"/>
            <a:ext cx="2784762" cy="2510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531D0C-77CE-46DB-B4DE-55377021D3A1}"/>
              </a:ext>
            </a:extLst>
          </p:cNvPr>
          <p:cNvSpPr txBox="1"/>
          <p:nvPr/>
        </p:nvSpPr>
        <p:spPr>
          <a:xfrm>
            <a:off x="5412973" y="3533786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gency FB" panose="020B0503020202020204" pitchFamily="34" charset="0"/>
              </a:rPr>
              <a:t>Functions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7293C5-1191-4271-A41E-7602A73375B9}"/>
              </a:ext>
            </a:extLst>
          </p:cNvPr>
          <p:cNvSpPr txBox="1"/>
          <p:nvPr/>
        </p:nvSpPr>
        <p:spPr>
          <a:xfrm>
            <a:off x="9097172" y="3208849"/>
            <a:ext cx="2784761" cy="646331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Output</a:t>
            </a:r>
          </a:p>
          <a:p>
            <a:r>
              <a:rPr lang="en-US" dirty="0">
                <a:latin typeface="Agency FB" panose="020B0503020202020204" pitchFamily="34" charset="0"/>
              </a:rPr>
              <a:t>Output on the screen::Print 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F4300C2-BF77-468B-898B-724D1B3200DA}"/>
              </a:ext>
            </a:extLst>
          </p:cNvPr>
          <p:cNvSpPr/>
          <p:nvPr/>
        </p:nvSpPr>
        <p:spPr>
          <a:xfrm>
            <a:off x="4098322" y="3479829"/>
            <a:ext cx="365760" cy="64633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A9C2B01-BF0C-4B5F-AD04-322007FB1D34}"/>
              </a:ext>
            </a:extLst>
          </p:cNvPr>
          <p:cNvSpPr/>
          <p:nvPr/>
        </p:nvSpPr>
        <p:spPr>
          <a:xfrm>
            <a:off x="8081495" y="3429000"/>
            <a:ext cx="365760" cy="64633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53D1E1-124E-47A6-9F5A-29C648550DD1}"/>
              </a:ext>
            </a:extLst>
          </p:cNvPr>
          <p:cNvSpPr txBox="1"/>
          <p:nvPr/>
        </p:nvSpPr>
        <p:spPr>
          <a:xfrm>
            <a:off x="0" y="4355868"/>
            <a:ext cx="980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Variable name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B0CB37-9670-48D2-A25B-68F587191713}"/>
              </a:ext>
            </a:extLst>
          </p:cNvPr>
          <p:cNvSpPr txBox="1"/>
          <p:nvPr/>
        </p:nvSpPr>
        <p:spPr>
          <a:xfrm>
            <a:off x="1555863" y="4355868"/>
            <a:ext cx="1578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Prompt gives to users</a:t>
            </a:r>
          </a:p>
        </p:txBody>
      </p:sp>
    </p:spTree>
    <p:extLst>
      <p:ext uri="{BB962C8B-B14F-4D97-AF65-F5344CB8AC3E}">
        <p14:creationId xmlns:p14="http://schemas.microsoft.com/office/powerpoint/2010/main" val="1335013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366</Words>
  <Application>Microsoft Office PowerPoint</Application>
  <PresentationFormat>Widescreen</PresentationFormat>
  <Paragraphs>81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Agency FB</vt:lpstr>
      <vt:lpstr>Arial</vt:lpstr>
      <vt:lpstr>Calibri</vt:lpstr>
      <vt:lpstr>Calibri Light</vt:lpstr>
      <vt:lpstr>Office Theme</vt:lpstr>
      <vt:lpstr>Python lesson 3</vt:lpstr>
      <vt:lpstr>What we cover today</vt:lpstr>
      <vt:lpstr>RECAP</vt:lpstr>
      <vt:lpstr>In this lesson, we are going to learn:</vt:lpstr>
      <vt:lpstr>Variable: How python store values</vt:lpstr>
      <vt:lpstr>How we assign a value to a variable? </vt:lpstr>
      <vt:lpstr>PowerPoint Presentation</vt:lpstr>
      <vt:lpstr>PowerPoint Presentation</vt:lpstr>
      <vt:lpstr>Getting Data from User/ Output it on the screen</vt:lpstr>
      <vt:lpstr>Survey </vt:lpstr>
      <vt:lpstr>Q &amp; A time</vt:lpstr>
      <vt:lpstr>Homework demo time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lesson 3</dc:title>
  <dc:creator>CHENG CHI</dc:creator>
  <cp:lastModifiedBy>CHENG CHI</cp:lastModifiedBy>
  <cp:revision>4</cp:revision>
  <dcterms:created xsi:type="dcterms:W3CDTF">2020-09-27T02:52:35Z</dcterms:created>
  <dcterms:modified xsi:type="dcterms:W3CDTF">2020-09-27T13:24:14Z</dcterms:modified>
</cp:coreProperties>
</file>