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17501-3AAF-475F-AFD0-3C2CB4A71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819999-D451-4C88-9115-32A5952BC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C740A-A8DD-49AA-86C4-DACE7FBB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8CCF-4ACE-44E7-954F-275081311C96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EAE06-A1E2-415C-8E18-14D164894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5678A-D391-4A1C-BB8F-D877BB5D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8831-58FA-45C5-A7BB-C13A2CC93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42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4EB51-8309-4EBA-8610-2A1045C8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3CA712-7125-4A6B-A6BA-D51BED463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0A916-E881-49CE-BC47-F41DB483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8CCF-4ACE-44E7-954F-275081311C96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8E191F-F861-403C-A92F-144CE2B60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9F6D7C-0982-4098-822A-BE047094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8831-58FA-45C5-A7BB-C13A2CC93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98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88FA7F-8865-4EC1-8411-9778E4CCF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538E72-A3F6-400B-AA24-9BF2D159E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141D9B-ACEB-4A10-BA7B-6D904985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8CCF-4ACE-44E7-954F-275081311C96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7C7177-EAD7-4458-BCC5-A7C85433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132F9D-FA5F-4D46-A023-73CBC699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8831-58FA-45C5-A7BB-C13A2CC93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40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038FC-434F-4475-BA71-63E6BDC5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2BE88-C09D-4E46-84E5-3F96472EB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42961F-130D-4AD7-B688-2AE9B0F0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8CCF-4ACE-44E7-954F-275081311C96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13422F-34F6-4259-9536-4C5D095F6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141377-18E6-430B-A1F7-4D785CA0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8831-58FA-45C5-A7BB-C13A2CC93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22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3A5CB-C2F9-45C2-AAB9-E4EDBAE48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4A6474-26A5-4660-B8E2-3BA296496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1550D-BEFA-46A3-BA7F-0B34A0BB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8CCF-4ACE-44E7-954F-275081311C96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527CD-76A6-4F62-BD2E-393EDB4E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AD68B2-F83C-4E60-B660-DF0F936B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8831-58FA-45C5-A7BB-C13A2CC93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04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7A8EF-F463-4D0D-81F4-3A6B49568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249F7E-204A-43EB-93A3-DCAE457D9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C9161B-E4C3-4120-B211-9856C16DD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09723-38CE-4183-873B-16E993B8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8CCF-4ACE-44E7-954F-275081311C96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0D3002-AC06-421E-8310-E282CAC7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7EFF4-26FB-4512-A2F8-788934DA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8831-58FA-45C5-A7BB-C13A2CC93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36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93F46-1DBD-4C99-BB2E-32FA168E0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8A8328-BD91-4E03-A49F-035C2FD3B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7B1236-5D11-434E-8850-7793A8320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880BF0-F07C-4B77-BC3F-64E5FEE96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E69EDF-2425-4664-A9D9-DDF793B6E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823823-FAFF-4E5F-ACCA-14B570A4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8CCF-4ACE-44E7-954F-275081311C96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3E57B2-A830-4BF3-8C78-77A603C3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7A26C6-EA6C-4D44-9EBE-7FA44A75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8831-58FA-45C5-A7BB-C13A2CC93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81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052F-87B6-4071-8EB9-63C5250B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C83786-4428-494B-9096-7D1F457E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8CCF-4ACE-44E7-954F-275081311C96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534C8A-C14E-4446-891E-FDC7CC02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327890-A5ED-483D-9885-739703E7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8831-58FA-45C5-A7BB-C13A2CC93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99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566E05-798D-4D74-BBB6-72602F36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8CCF-4ACE-44E7-954F-275081311C96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BF5571-3726-4300-AF5C-76523135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D9B57E-D5B1-4355-8118-2B4A9FFC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8831-58FA-45C5-A7BB-C13A2CC93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37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6F896-69B5-4CE9-B026-23B692995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89E203-4476-4C30-95C3-39695570F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7DFE9A-F497-4CD3-9179-2BC0873A6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822131-94D0-43AE-BFD9-8103E653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8CCF-4ACE-44E7-954F-275081311C96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DC8F96-E492-43FD-94EC-C1DEB21B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45D16A-BBC2-40D6-9186-81B3EF60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8831-58FA-45C5-A7BB-C13A2CC93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62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EB388-7FE5-41D1-BD3B-EC7E3114C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C40755-E7EA-4DA9-8E86-2C72D0F22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0668F6-3A8B-4120-BB71-A3F68DCFE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BD56D8-6881-4DE3-BCCC-C1086A93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8CCF-4ACE-44E7-954F-275081311C96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BE9092-7604-4DA9-A9AF-FFB308E8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1AEF48-F606-4064-8791-D7FB4C4F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8831-58FA-45C5-A7BB-C13A2CC93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64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B609D9-5C56-481F-988C-20EEE8006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27DEFF-D98A-4516-9BCB-78C0D0E73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FA4858-92AA-4706-BA6A-C6EDD710E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E8CCF-4ACE-44E7-954F-275081311C96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CA5136-FDFF-4DD3-932E-80E7DA4F1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4CDB24-7D96-47D1-906A-85460ABCB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B8831-58FA-45C5-A7BB-C13A2CC93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7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7C2E3-A896-4D89-8B19-885A62C115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D8A79D-545F-4773-B403-D56C07505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7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8F648F04-C54D-4C45-A282-A34C13B36E33}"/>
              </a:ext>
            </a:extLst>
          </p:cNvPr>
          <p:cNvGrpSpPr/>
          <p:nvPr/>
        </p:nvGrpSpPr>
        <p:grpSpPr>
          <a:xfrm>
            <a:off x="274660" y="0"/>
            <a:ext cx="11331564" cy="6793547"/>
            <a:chOff x="274660" y="0"/>
            <a:chExt cx="11331564" cy="679354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2D6F837-D54C-45BC-B2A3-30A46EAA2013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52119" y="90805"/>
              <a:ext cx="5278120" cy="330009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676C799-BB0B-4904-B77D-C77BDDEE7489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328104" y="90804"/>
              <a:ext cx="5278120" cy="330009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3836CA7-4663-4268-B94A-0757CC72C07E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52119" y="3493452"/>
              <a:ext cx="5278120" cy="3300095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011F95A-B840-47E7-976F-A02B8E3C3A0D}"/>
                </a:ext>
              </a:extLst>
            </p:cNvPr>
            <p:cNvSpPr txBox="1"/>
            <p:nvPr/>
          </p:nvSpPr>
          <p:spPr>
            <a:xfrm>
              <a:off x="933061" y="300677"/>
              <a:ext cx="625151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AC767C8-C939-4DD4-900F-B58C9FD67DF8}"/>
                </a:ext>
              </a:extLst>
            </p:cNvPr>
            <p:cNvSpPr txBox="1"/>
            <p:nvPr/>
          </p:nvSpPr>
          <p:spPr>
            <a:xfrm>
              <a:off x="1733887" y="300677"/>
              <a:ext cx="625151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B7E04A6-E312-43A3-BD61-6C4E2C4EE090}"/>
                </a:ext>
              </a:extLst>
            </p:cNvPr>
            <p:cNvSpPr txBox="1"/>
            <p:nvPr/>
          </p:nvSpPr>
          <p:spPr>
            <a:xfrm>
              <a:off x="2534713" y="300677"/>
              <a:ext cx="625151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③</a:t>
              </a: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47C6FB42-C0F2-4748-874D-FB1683441697}"/>
                </a:ext>
              </a:extLst>
            </p:cNvPr>
            <p:cNvGrpSpPr/>
            <p:nvPr/>
          </p:nvGrpSpPr>
          <p:grpSpPr>
            <a:xfrm>
              <a:off x="933061" y="765110"/>
              <a:ext cx="2226803" cy="1903445"/>
              <a:chOff x="933061" y="765110"/>
              <a:chExt cx="2226803" cy="1903445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9600708-161A-4BA2-B4A0-D0F00633BA5F}"/>
                  </a:ext>
                </a:extLst>
              </p:cNvPr>
              <p:cNvSpPr/>
              <p:nvPr/>
            </p:nvSpPr>
            <p:spPr>
              <a:xfrm>
                <a:off x="933061" y="765110"/>
                <a:ext cx="2226803" cy="190344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6B6E48D-1DAA-46B7-AD6B-F5885516B11C}"/>
                  </a:ext>
                </a:extLst>
              </p:cNvPr>
              <p:cNvSpPr txBox="1"/>
              <p:nvPr/>
            </p:nvSpPr>
            <p:spPr>
              <a:xfrm>
                <a:off x="1743217" y="1532166"/>
                <a:ext cx="625151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FF0000"/>
                    </a:solidFill>
                  </a:rPr>
                  <a:t>④</a:t>
                </a: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B503598-72CE-488A-88E3-CF41F0F99D6B}"/>
                </a:ext>
              </a:extLst>
            </p:cNvPr>
            <p:cNvGrpSpPr/>
            <p:nvPr/>
          </p:nvGrpSpPr>
          <p:grpSpPr>
            <a:xfrm>
              <a:off x="3440806" y="756946"/>
              <a:ext cx="2226803" cy="1903445"/>
              <a:chOff x="933061" y="765110"/>
              <a:chExt cx="2226803" cy="1903445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0D264BC-4736-4F21-B766-B84D85B31B97}"/>
                  </a:ext>
                </a:extLst>
              </p:cNvPr>
              <p:cNvSpPr/>
              <p:nvPr/>
            </p:nvSpPr>
            <p:spPr>
              <a:xfrm>
                <a:off x="933061" y="765110"/>
                <a:ext cx="2226803" cy="190344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CA48312-7727-488D-8F1D-65188F52D0CC}"/>
                  </a:ext>
                </a:extLst>
              </p:cNvPr>
              <p:cNvSpPr txBox="1"/>
              <p:nvPr/>
            </p:nvSpPr>
            <p:spPr>
              <a:xfrm>
                <a:off x="1743217" y="1532166"/>
                <a:ext cx="625151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FF0000"/>
                    </a:solidFill>
                  </a:rPr>
                  <a:t>⑤</a:t>
                </a: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167A217-05E3-4E3F-BF5D-45F62D39181E}"/>
                </a:ext>
              </a:extLst>
            </p:cNvPr>
            <p:cNvGrpSpPr/>
            <p:nvPr/>
          </p:nvGrpSpPr>
          <p:grpSpPr>
            <a:xfrm>
              <a:off x="6375918" y="949775"/>
              <a:ext cx="2226803" cy="1793425"/>
              <a:chOff x="933061" y="765110"/>
              <a:chExt cx="2226803" cy="1903445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B560DB3-D4CD-4C14-B650-5D9BD547D338}"/>
                  </a:ext>
                </a:extLst>
              </p:cNvPr>
              <p:cNvSpPr/>
              <p:nvPr/>
            </p:nvSpPr>
            <p:spPr>
              <a:xfrm>
                <a:off x="933061" y="765110"/>
                <a:ext cx="2226803" cy="190344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802242D-F047-4853-A230-5FA92F8716F6}"/>
                  </a:ext>
                </a:extLst>
              </p:cNvPr>
              <p:cNvSpPr txBox="1"/>
              <p:nvPr/>
            </p:nvSpPr>
            <p:spPr>
              <a:xfrm>
                <a:off x="1743217" y="1532166"/>
                <a:ext cx="625151" cy="39198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FF0000"/>
                    </a:solidFill>
                  </a:rPr>
                  <a:t>①</a:t>
                </a: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3ECDCAE-E1B9-451C-8A6E-6B09DB4D83F2}"/>
                </a:ext>
              </a:extLst>
            </p:cNvPr>
            <p:cNvGrpSpPr/>
            <p:nvPr/>
          </p:nvGrpSpPr>
          <p:grpSpPr>
            <a:xfrm>
              <a:off x="8889306" y="941611"/>
              <a:ext cx="2226803" cy="1801589"/>
              <a:chOff x="933061" y="765110"/>
              <a:chExt cx="2226803" cy="1903445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5F46093-9EC4-430E-BBD9-A53B489C8ECA}"/>
                  </a:ext>
                </a:extLst>
              </p:cNvPr>
              <p:cNvSpPr/>
              <p:nvPr/>
            </p:nvSpPr>
            <p:spPr>
              <a:xfrm>
                <a:off x="933061" y="765110"/>
                <a:ext cx="2226803" cy="190344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3B3CA93-9D5F-4C23-9D84-E6A7F4F48D82}"/>
                  </a:ext>
                </a:extLst>
              </p:cNvPr>
              <p:cNvSpPr txBox="1"/>
              <p:nvPr/>
            </p:nvSpPr>
            <p:spPr>
              <a:xfrm>
                <a:off x="1743217" y="1532166"/>
                <a:ext cx="625151" cy="39021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FF0000"/>
                    </a:solidFill>
                  </a:rPr>
                  <a:t>②</a:t>
                </a: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E6065D5B-CE76-47B9-99E8-2C42688CAFFB}"/>
                </a:ext>
              </a:extLst>
            </p:cNvPr>
            <p:cNvGrpSpPr/>
            <p:nvPr/>
          </p:nvGrpSpPr>
          <p:grpSpPr>
            <a:xfrm>
              <a:off x="933060" y="4157956"/>
              <a:ext cx="4734549" cy="1459073"/>
              <a:chOff x="933061" y="765110"/>
              <a:chExt cx="2226803" cy="1903445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D93612B-0325-446C-AF6E-7AD3FE878FAD}"/>
                  </a:ext>
                </a:extLst>
              </p:cNvPr>
              <p:cNvSpPr/>
              <p:nvPr/>
            </p:nvSpPr>
            <p:spPr>
              <a:xfrm>
                <a:off x="933061" y="765110"/>
                <a:ext cx="2226803" cy="190344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209A2A4-4D06-4F6C-B0AC-426488200C22}"/>
                  </a:ext>
                </a:extLst>
              </p:cNvPr>
              <p:cNvSpPr txBox="1"/>
              <p:nvPr/>
            </p:nvSpPr>
            <p:spPr>
              <a:xfrm>
                <a:off x="1743217" y="1532166"/>
                <a:ext cx="625151" cy="39198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FF0000"/>
                    </a:solidFill>
                  </a:rPr>
                  <a:t>①</a:t>
                </a:r>
              </a:p>
            </p:txBody>
          </p: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44BE176-761F-4B4F-96A9-DFD257358413}"/>
                </a:ext>
              </a:extLst>
            </p:cNvPr>
            <p:cNvSpPr txBox="1"/>
            <p:nvPr/>
          </p:nvSpPr>
          <p:spPr>
            <a:xfrm>
              <a:off x="274660" y="0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a)</a:t>
              </a:r>
              <a:endParaRPr lang="zh-CN" altLang="en-US" b="1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B52587D-4FFA-454A-9B4E-E616CD77367D}"/>
                </a:ext>
              </a:extLst>
            </p:cNvPr>
            <p:cNvSpPr txBox="1"/>
            <p:nvPr/>
          </p:nvSpPr>
          <p:spPr>
            <a:xfrm>
              <a:off x="274660" y="3390899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c)</a:t>
              </a:r>
              <a:endParaRPr lang="zh-CN" altLang="en-US" b="1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4FA24A4-5888-41FA-A0B5-CB3237B7D612}"/>
                </a:ext>
              </a:extLst>
            </p:cNvPr>
            <p:cNvSpPr txBox="1"/>
            <p:nvPr/>
          </p:nvSpPr>
          <p:spPr>
            <a:xfrm>
              <a:off x="5994082" y="0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b)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7923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93C0E-902F-487A-A105-649EFFCE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①②③④⑤⑥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FD7B60-EB2E-4EFC-9E62-049A68A67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576944-04D2-4920-A65D-38394B97D90D}"/>
              </a:ext>
            </a:extLst>
          </p:cNvPr>
          <p:cNvSpPr txBox="1"/>
          <p:nvPr/>
        </p:nvSpPr>
        <p:spPr>
          <a:xfrm>
            <a:off x="74645" y="1550979"/>
            <a:ext cx="125030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3466989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21</Words>
  <Application>Microsoft Office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①②③④⑤⑥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szbl43</dc:creator>
  <cp:lastModifiedBy>szbl43</cp:lastModifiedBy>
  <cp:revision>3</cp:revision>
  <dcterms:created xsi:type="dcterms:W3CDTF">2024-07-09T11:35:10Z</dcterms:created>
  <dcterms:modified xsi:type="dcterms:W3CDTF">2024-07-09T12:14:19Z</dcterms:modified>
</cp:coreProperties>
</file>