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60" r:id="rId5"/>
    <p:sldId id="259"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6F1D5D-1FF3-477B-862E-05CA077E2C78}" type="datetimeFigureOut">
              <a:rPr lang="en-US" smtClean="0"/>
              <a:t>11/23/2009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0C0132-D7E7-4792-BF63-E11AB3977DA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0C0132-D7E7-4792-BF63-E11AB3977DA6}"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0C0132-D7E7-4792-BF63-E11AB3977DA6}"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0C0132-D7E7-4792-BF63-E11AB3977DA6}"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0C0132-D7E7-4792-BF63-E11AB3977DA6}"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0C0132-D7E7-4792-BF63-E11AB3977DA6}"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0C0132-D7E7-4792-BF63-E11AB3977DA6}"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35AB52C-374A-4FA6-B5AC-4996BBDA0E5A}" type="datetimeFigureOut">
              <a:rPr lang="en-US" smtClean="0"/>
              <a:t>11/23/2009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1F143C2-4FE9-4F4D-988E-7699B941A69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5AB52C-374A-4FA6-B5AC-4996BBDA0E5A}" type="datetimeFigureOut">
              <a:rPr lang="en-US" smtClean="0"/>
              <a:t>11/23/2009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143C2-4FE9-4F4D-988E-7699B941A69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5AB52C-374A-4FA6-B5AC-4996BBDA0E5A}" type="datetimeFigureOut">
              <a:rPr lang="en-US" smtClean="0"/>
              <a:t>11/23/2009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143C2-4FE9-4F4D-988E-7699B941A69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5AB52C-374A-4FA6-B5AC-4996BBDA0E5A}" type="datetimeFigureOut">
              <a:rPr lang="en-US" smtClean="0"/>
              <a:t>11/23/2009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143C2-4FE9-4F4D-988E-7699B941A69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35AB52C-374A-4FA6-B5AC-4996BBDA0E5A}" type="datetimeFigureOut">
              <a:rPr lang="en-US" smtClean="0"/>
              <a:t>11/23/2009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143C2-4FE9-4F4D-988E-7699B941A69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35AB52C-374A-4FA6-B5AC-4996BBDA0E5A}" type="datetimeFigureOut">
              <a:rPr lang="en-US" smtClean="0"/>
              <a:t>11/23/2009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143C2-4FE9-4F4D-988E-7699B941A69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35AB52C-374A-4FA6-B5AC-4996BBDA0E5A}" type="datetimeFigureOut">
              <a:rPr lang="en-US" smtClean="0"/>
              <a:t>11/23/2009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143C2-4FE9-4F4D-988E-7699B941A69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35AB52C-374A-4FA6-B5AC-4996BBDA0E5A}" type="datetimeFigureOut">
              <a:rPr lang="en-US" smtClean="0"/>
              <a:t>11/23/2009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143C2-4FE9-4F4D-988E-7699B941A69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5AB52C-374A-4FA6-B5AC-4996BBDA0E5A}" type="datetimeFigureOut">
              <a:rPr lang="en-US" smtClean="0"/>
              <a:t>11/23/2009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143C2-4FE9-4F4D-988E-7699B941A69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35AB52C-374A-4FA6-B5AC-4996BBDA0E5A}" type="datetimeFigureOut">
              <a:rPr lang="en-US" smtClean="0"/>
              <a:t>11/23/2009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143C2-4FE9-4F4D-988E-7699B941A69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35AB52C-374A-4FA6-B5AC-4996BBDA0E5A}" type="datetimeFigureOut">
              <a:rPr lang="en-US" smtClean="0"/>
              <a:t>11/23/2009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1F143C2-4FE9-4F4D-988E-7699B941A697}"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35AB52C-374A-4FA6-B5AC-4996BBDA0E5A}" type="datetimeFigureOut">
              <a:rPr lang="en-US" smtClean="0"/>
              <a:t>11/23/2009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1F143C2-4FE9-4F4D-988E-7699B941A697}"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smtClean="0"/>
              <a:t>Program Version 2.0</a:t>
            </a:r>
            <a:endParaRPr lang="en-US" sz="6600" dirty="0"/>
          </a:p>
        </p:txBody>
      </p:sp>
      <p:sp>
        <p:nvSpPr>
          <p:cNvPr id="3" name="Subtitle 2"/>
          <p:cNvSpPr>
            <a:spLocks noGrp="1"/>
          </p:cNvSpPr>
          <p:nvPr>
            <p:ph type="subTitle" idx="1"/>
          </p:nvPr>
        </p:nvSpPr>
        <p:spPr/>
        <p:txBody>
          <a:bodyPr>
            <a:normAutofit/>
          </a:bodyPr>
          <a:lstStyle/>
          <a:p>
            <a:r>
              <a:rPr lang="en-US" b="1" dirty="0" smtClean="0"/>
              <a:t>November 23, 2009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143000"/>
          </a:xfrm>
        </p:spPr>
        <p:txBody>
          <a:bodyPr/>
          <a:lstStyle/>
          <a:p>
            <a:r>
              <a:rPr lang="en-US" dirty="0" smtClean="0"/>
              <a:t>Stuff due today!</a:t>
            </a:r>
            <a:endParaRPr lang="en-US" dirty="0"/>
          </a:p>
        </p:txBody>
      </p:sp>
      <p:sp>
        <p:nvSpPr>
          <p:cNvPr id="3" name="Content Placeholder 2"/>
          <p:cNvSpPr>
            <a:spLocks noGrp="1"/>
          </p:cNvSpPr>
          <p:nvPr>
            <p:ph idx="1"/>
          </p:nvPr>
        </p:nvSpPr>
        <p:spPr>
          <a:xfrm>
            <a:off x="457200" y="2209800"/>
            <a:ext cx="8229600" cy="4160520"/>
          </a:xfrm>
        </p:spPr>
        <p:txBody>
          <a:bodyPr>
            <a:normAutofit fontScale="85000" lnSpcReduction="20000"/>
          </a:bodyPr>
          <a:lstStyle/>
          <a:p>
            <a:r>
              <a:rPr lang="en-US" dirty="0" smtClean="0"/>
              <a:t>A program that implements the basics of another game besides </a:t>
            </a:r>
            <a:r>
              <a:rPr lang="en-US" dirty="0" err="1" smtClean="0"/>
              <a:t>Arkanoid</a:t>
            </a:r>
            <a:r>
              <a:rPr lang="en-US" dirty="0" smtClean="0"/>
              <a:t>, the Editor, and the Arcade.</a:t>
            </a:r>
          </a:p>
          <a:p>
            <a:r>
              <a:rPr lang="en-US" dirty="0" smtClean="0"/>
              <a:t>An in-class presentation of your team's progress. Highlight any changes to your game engine but focus your presentation on the graphical interface to your Engine, the Editor and the Arcade (approximately three-quarters of the presentation should be on defending your framework design compared to only one-quarter on the demo).</a:t>
            </a:r>
          </a:p>
          <a:p>
            <a:r>
              <a:rPr lang="en-US" dirty="0" smtClean="0"/>
              <a:t>You will have approximately 15 minutes for your presentation. Make it professional and well-structured, specifically, plan what your intend to demo and the code you will show off</a:t>
            </a:r>
          </a:p>
          <a:p>
            <a:r>
              <a:rPr lang="en-US" dirty="0" smtClean="0"/>
              <a:t>Submit your presentation slides (or notes) as well as your demo code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7772400" cy="1362456"/>
          </a:xfrm>
        </p:spPr>
        <p:txBody>
          <a:bodyPr>
            <a:noAutofit/>
          </a:bodyPr>
          <a:lstStyle/>
          <a:p>
            <a:pPr algn="ctr"/>
            <a:r>
              <a:rPr lang="en-US" sz="9600" dirty="0" smtClean="0"/>
              <a:t>GUESS WHAT!</a:t>
            </a:r>
            <a:endParaRPr lang="en-US" sz="9600" dirty="0"/>
          </a:p>
        </p:txBody>
      </p:sp>
      <p:sp>
        <p:nvSpPr>
          <p:cNvPr id="4" name="Text Placeholder 3"/>
          <p:cNvSpPr>
            <a:spLocks noGrp="1"/>
          </p:cNvSpPr>
          <p:nvPr>
            <p:ph type="body" idx="1"/>
          </p:nvPr>
        </p:nvSpPr>
        <p:spPr>
          <a:xfrm>
            <a:off x="762000" y="2704664"/>
            <a:ext cx="7772400" cy="3696136"/>
          </a:xfrm>
        </p:spPr>
        <p:txBody>
          <a:bodyPr>
            <a:noAutofit/>
          </a:bodyPr>
          <a:lstStyle/>
          <a:p>
            <a:pPr algn="ctr"/>
            <a:r>
              <a:rPr lang="en-US" sz="8000" dirty="0" smtClean="0"/>
              <a:t>We actually finished stuff this time! </a:t>
            </a:r>
            <a:r>
              <a:rPr lang="en-US" sz="8000" dirty="0" smtClean="0"/>
              <a:t>: )</a:t>
            </a:r>
            <a:endParaRPr lang="en-US" sz="7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Our recent progress</a:t>
            </a:r>
            <a:endParaRPr lang="en-US" sz="6600" dirty="0"/>
          </a:p>
        </p:txBody>
      </p:sp>
      <p:sp>
        <p:nvSpPr>
          <p:cNvPr id="3" name="Text Placeholder 2"/>
          <p:cNvSpPr>
            <a:spLocks noGrp="1"/>
          </p:cNvSpPr>
          <p:nvPr>
            <p:ph type="body" idx="1"/>
          </p:nvPr>
        </p:nvSpPr>
        <p:spPr>
          <a:xfrm>
            <a:off x="533400" y="3048000"/>
            <a:ext cx="7772400" cy="1509712"/>
          </a:xfrm>
        </p:spPr>
        <p:txBody>
          <a:bodyPr>
            <a:normAutofit fontScale="92500" lnSpcReduction="10000"/>
          </a:bodyPr>
          <a:lstStyle/>
          <a:p>
            <a:pPr>
              <a:buFont typeface="Wingdings" pitchFamily="2" charset="2"/>
              <a:buChar char="ü"/>
            </a:pPr>
            <a:r>
              <a:rPr lang="en-US" sz="4800" dirty="0" smtClean="0">
                <a:solidFill>
                  <a:schemeClr val="bg2">
                    <a:lumMod val="20000"/>
                    <a:lumOff val="80000"/>
                  </a:schemeClr>
                </a:solidFill>
              </a:rPr>
              <a:t> </a:t>
            </a:r>
            <a:r>
              <a:rPr lang="en-US" sz="4800" dirty="0" smtClean="0">
                <a:solidFill>
                  <a:schemeClr val="bg2">
                    <a:lumMod val="20000"/>
                    <a:lumOff val="80000"/>
                  </a:schemeClr>
                </a:solidFill>
              </a:rPr>
              <a:t>Level Editor</a:t>
            </a:r>
          </a:p>
          <a:p>
            <a:pPr>
              <a:buFont typeface="Wingdings" pitchFamily="2" charset="2"/>
              <a:buChar char="ü"/>
            </a:pPr>
            <a:r>
              <a:rPr lang="en-US" sz="4800" dirty="0" smtClean="0">
                <a:solidFill>
                  <a:schemeClr val="bg2">
                    <a:lumMod val="20000"/>
                    <a:lumOff val="80000"/>
                  </a:schemeClr>
                </a:solidFill>
              </a:rPr>
              <a:t> </a:t>
            </a:r>
            <a:r>
              <a:rPr lang="en-US" sz="4800" dirty="0" smtClean="0">
                <a:solidFill>
                  <a:schemeClr val="bg2">
                    <a:lumMod val="20000"/>
                    <a:lumOff val="80000"/>
                  </a:schemeClr>
                </a:solidFill>
              </a:rPr>
              <a:t>Tetris</a:t>
            </a:r>
            <a:endParaRPr lang="en-US" sz="4800" dirty="0">
              <a:solidFill>
                <a:schemeClr val="bg2">
                  <a:lumMod val="20000"/>
                  <a:lumOff val="8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Editor</a:t>
            </a:r>
            <a:endParaRPr lang="en-US" dirty="0"/>
          </a:p>
        </p:txBody>
      </p:sp>
      <p:sp>
        <p:nvSpPr>
          <p:cNvPr id="3" name="Content Placeholder 2"/>
          <p:cNvSpPr>
            <a:spLocks noGrp="1"/>
          </p:cNvSpPr>
          <p:nvPr>
            <p:ph idx="1"/>
          </p:nvPr>
        </p:nvSpPr>
        <p:spPr>
          <a:xfrm>
            <a:off x="457200" y="1935480"/>
            <a:ext cx="8229600" cy="4693920"/>
          </a:xfrm>
        </p:spPr>
        <p:txBody>
          <a:bodyPr/>
          <a:lstStyle/>
          <a:p>
            <a:r>
              <a:rPr lang="en-US" dirty="0" smtClean="0"/>
              <a:t>Allows user to click on the screen and have a box appear.  In this box the user can set the type of object, image for the object, object dimension and can change the object location, although it is defaulted to be placed where the user clicked.</a:t>
            </a:r>
          </a:p>
          <a:p>
            <a:r>
              <a:rPr lang="en-US" dirty="0" smtClean="0"/>
              <a:t>The new objects are saved to a file that can than be played from.</a:t>
            </a:r>
          </a:p>
          <a:p>
            <a:r>
              <a:rPr lang="en-US" dirty="0" smtClean="0"/>
              <a:t>Once we have more levels, we will allow the user to pick which level he/she would like to edit.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Tetris</a:t>
            </a:r>
            <a:endParaRPr lang="en-US" dirty="0"/>
          </a:p>
        </p:txBody>
      </p:sp>
      <p:sp>
        <p:nvSpPr>
          <p:cNvPr id="3" name="Content Placeholder 2"/>
          <p:cNvSpPr>
            <a:spLocks noGrp="1"/>
          </p:cNvSpPr>
          <p:nvPr>
            <p:ph idx="1"/>
          </p:nvPr>
        </p:nvSpPr>
        <p:spPr/>
        <p:txBody>
          <a:bodyPr/>
          <a:lstStyle/>
          <a:p>
            <a:r>
              <a:rPr lang="en-US" dirty="0" smtClean="0"/>
              <a:t>The second game we’re implementing is Tetris!</a:t>
            </a:r>
          </a:p>
          <a:p>
            <a:r>
              <a:rPr lang="en-US" dirty="0" smtClean="0"/>
              <a:t>The pieces move, fall, and rotate, but cannot pass the walls.</a:t>
            </a:r>
          </a:p>
          <a:p>
            <a:r>
              <a:rPr lang="en-US" dirty="0" smtClean="0"/>
              <a:t>The falling pieces turn into blocks at the bottom of the screen, and pieces cannot run into these blocks.</a:t>
            </a:r>
          </a:p>
          <a:p>
            <a:r>
              <a:rPr lang="en-US" dirty="0" smtClean="0"/>
              <a:t>The next piece then begins its descent!</a:t>
            </a:r>
          </a:p>
          <a:p>
            <a:r>
              <a:rPr lang="en-US" dirty="0" smtClean="0"/>
              <a:t>Current problem: When falling pieces run along the sides of blocks, they stop moving.</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TotalTime>
  <Words>313</Words>
  <Application>Microsoft Office PowerPoint</Application>
  <PresentationFormat>On-screen Show (4:3)</PresentationFormat>
  <Paragraphs>28</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Flow</vt:lpstr>
      <vt:lpstr>Program Version 2.0</vt:lpstr>
      <vt:lpstr>Stuff due today!</vt:lpstr>
      <vt:lpstr>GUESS WHAT!</vt:lpstr>
      <vt:lpstr>Our recent progress</vt:lpstr>
      <vt:lpstr>Level Editor</vt:lpstr>
      <vt:lpstr>Tetris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Version 2.0</dc:title>
  <dc:creator>Lisa Gutermuth</dc:creator>
  <cp:lastModifiedBy>Lisa Gutermuth</cp:lastModifiedBy>
  <cp:revision>2</cp:revision>
  <dcterms:created xsi:type="dcterms:W3CDTF">2009-11-23T07:11:38Z</dcterms:created>
  <dcterms:modified xsi:type="dcterms:W3CDTF">2009-11-23T07:32:39Z</dcterms:modified>
</cp:coreProperties>
</file>