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1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3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0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7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6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FF136-583F-463D-BDE1-B0DA170FB7D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2C86-8AF0-4BCD-8E42-6F9DEA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2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386648" y="1288474"/>
            <a:ext cx="687581" cy="885560"/>
            <a:chOff x="5386647" y="1288473"/>
            <a:chExt cx="2136371" cy="2241381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5386647" y="1521229"/>
              <a:ext cx="432263" cy="16126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818909" y="1288473"/>
              <a:ext cx="1155469" cy="4655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974378" y="1521229"/>
              <a:ext cx="548640" cy="16126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5386647" y="2856523"/>
              <a:ext cx="2136371" cy="6733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629609" y="1288474"/>
            <a:ext cx="942391" cy="885560"/>
            <a:chOff x="3377682" y="2295331"/>
            <a:chExt cx="1166326" cy="1651518"/>
          </a:xfrm>
        </p:grpSpPr>
        <p:sp>
          <p:nvSpPr>
            <p:cNvPr id="13" name="椭圆 12"/>
            <p:cNvSpPr/>
            <p:nvPr/>
          </p:nvSpPr>
          <p:spPr>
            <a:xfrm>
              <a:off x="3377682" y="3349690"/>
              <a:ext cx="1166326" cy="597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endCxn id="13" idx="2"/>
            </p:cNvCxnSpPr>
            <p:nvPr/>
          </p:nvCxnSpPr>
          <p:spPr>
            <a:xfrm flipH="1">
              <a:off x="3377682" y="2295331"/>
              <a:ext cx="653142" cy="135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3" idx="6"/>
            </p:cNvCxnSpPr>
            <p:nvPr/>
          </p:nvCxnSpPr>
          <p:spPr>
            <a:xfrm flipH="1" flipV="1">
              <a:off x="4030824" y="2295331"/>
              <a:ext cx="513184" cy="135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586360" y="1270669"/>
            <a:ext cx="457201" cy="903366"/>
            <a:chOff x="3191068" y="3125755"/>
            <a:chExt cx="841404" cy="1643667"/>
          </a:xfrm>
        </p:grpSpPr>
        <p:sp>
          <p:nvSpPr>
            <p:cNvPr id="22" name="平行四边形 21"/>
            <p:cNvSpPr/>
            <p:nvPr/>
          </p:nvSpPr>
          <p:spPr>
            <a:xfrm>
              <a:off x="3191069" y="3125755"/>
              <a:ext cx="830425" cy="531845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3191068" y="4237577"/>
              <a:ext cx="830425" cy="531845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191068" y="3657600"/>
              <a:ext cx="0" cy="1111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855286" y="3657600"/>
              <a:ext cx="9547" cy="1098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032472" y="3125755"/>
              <a:ext cx="0" cy="1111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349377" y="3125755"/>
              <a:ext cx="9332" cy="1111822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797486" y="1213289"/>
            <a:ext cx="1105080" cy="953154"/>
            <a:chOff x="3509142" y="3368351"/>
            <a:chExt cx="1877506" cy="2091535"/>
          </a:xfrm>
        </p:grpSpPr>
        <p:sp>
          <p:nvSpPr>
            <p:cNvPr id="35" name="平行四边形 34"/>
            <p:cNvSpPr/>
            <p:nvPr/>
          </p:nvSpPr>
          <p:spPr>
            <a:xfrm>
              <a:off x="4021492" y="3368351"/>
              <a:ext cx="1119673" cy="76511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3509142" y="4414856"/>
              <a:ext cx="1877506" cy="104503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>
              <a:off x="3509143" y="4133461"/>
              <a:ext cx="512349" cy="1326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992514" y="4133461"/>
              <a:ext cx="167951" cy="1326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141165" y="3368351"/>
              <a:ext cx="245483" cy="1046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3765318" y="3368351"/>
              <a:ext cx="433385" cy="1046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8625824" y="1235283"/>
            <a:ext cx="953770" cy="951723"/>
            <a:chOff x="4572000" y="3247053"/>
            <a:chExt cx="1240971" cy="1268963"/>
          </a:xfrm>
        </p:grpSpPr>
        <p:sp>
          <p:nvSpPr>
            <p:cNvPr id="51" name="椭圆 50"/>
            <p:cNvSpPr/>
            <p:nvPr/>
          </p:nvSpPr>
          <p:spPr>
            <a:xfrm>
              <a:off x="4572000" y="3247053"/>
              <a:ext cx="1240971" cy="12689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572000" y="3722913"/>
              <a:ext cx="1240971" cy="317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圆柱形 53"/>
          <p:cNvSpPr/>
          <p:nvPr/>
        </p:nvSpPr>
        <p:spPr>
          <a:xfrm>
            <a:off x="2369976" y="3172408"/>
            <a:ext cx="577306" cy="103569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3559628" y="3289040"/>
            <a:ext cx="872412" cy="802433"/>
          </a:xfrm>
          <a:prstGeom prst="cub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325672" y="3172407"/>
            <a:ext cx="1007706" cy="1035698"/>
            <a:chOff x="7987004" y="3172408"/>
            <a:chExt cx="1045029" cy="2024743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7987004" y="3172408"/>
              <a:ext cx="638820" cy="1324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625824" y="3172408"/>
              <a:ext cx="406209" cy="1362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8444204" y="3172408"/>
              <a:ext cx="181620" cy="2024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7987004" y="4497355"/>
              <a:ext cx="457200" cy="699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8444204" y="4534678"/>
              <a:ext cx="587829" cy="662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7987004" y="4497355"/>
              <a:ext cx="1045029" cy="3732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4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fan</dc:creator>
  <cp:lastModifiedBy>chen fan</cp:lastModifiedBy>
  <cp:revision>3</cp:revision>
  <dcterms:created xsi:type="dcterms:W3CDTF">2019-12-23T05:21:38Z</dcterms:created>
  <dcterms:modified xsi:type="dcterms:W3CDTF">2019-12-23T05:31:27Z</dcterms:modified>
</cp:coreProperties>
</file>