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3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游戏服务器引擎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快速开发</a:t>
            </a:r>
            <a:r>
              <a:rPr lang="en-US" altLang="zh-CN" smtClean="0"/>
              <a:t>MMORPG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项目样例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技术细节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内存预</a:t>
            </a:r>
            <a:r>
              <a:rPr lang="zh-CN" altLang="en-US"/>
              <a:t>分配</a:t>
            </a:r>
            <a:endParaRPr lang="en-US" altLang="zh-CN" smtClean="0"/>
          </a:p>
          <a:p>
            <a:r>
              <a:rPr lang="zh-CN" altLang="en-US" smtClean="0"/>
              <a:t>服务器 </a:t>
            </a:r>
            <a:r>
              <a:rPr lang="en-US" altLang="zh-CN" smtClean="0"/>
              <a:t>LOD</a:t>
            </a:r>
            <a:endParaRPr lang="en-US" altLang="zh-CN" smtClean="0"/>
          </a:p>
          <a:p>
            <a:r>
              <a:rPr lang="zh-CN" altLang="en-US" smtClean="0"/>
              <a:t>空间矩阵 </a:t>
            </a:r>
            <a:r>
              <a:rPr lang="en-US" altLang="zh-CN" smtClean="0"/>
              <a:t>SpaceMatrix</a:t>
            </a:r>
            <a:endParaRPr lang="en-US" altLang="zh-CN" smtClean="0"/>
          </a:p>
          <a:p>
            <a:r>
              <a:rPr lang="zh-CN" altLang="en-US" smtClean="0"/>
              <a:t>数据库缓存 </a:t>
            </a:r>
            <a:r>
              <a:rPr lang="en-US" altLang="zh-CN" smtClean="0"/>
              <a:t>DB-Cached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定期将脏的数据写入到数据库中</a:t>
            </a:r>
            <a:endParaRPr lang="en-US" altLang="zh-CN" smtClean="0"/>
          </a:p>
          <a:p>
            <a:r>
              <a:rPr lang="zh-CN" altLang="en-US" smtClean="0"/>
              <a:t>立即将数据写入到数据库中</a:t>
            </a:r>
            <a:endParaRPr lang="en-US" altLang="zh-CN" smtClean="0"/>
          </a:p>
          <a:p>
            <a:r>
              <a:rPr lang="zh-CN" altLang="en-US" smtClean="0"/>
              <a:t>直接从数据库中读取信息</a:t>
            </a:r>
            <a:endParaRPr lang="en-US" altLang="zh-CN" smtClean="0"/>
          </a:p>
          <a:p>
            <a:r>
              <a:rPr lang="zh-CN" altLang="en-US" smtClean="0"/>
              <a:t>从缓存中查找数据</a:t>
            </a:r>
            <a:r>
              <a:rPr lang="en-US" altLang="zh-CN" smtClean="0"/>
              <a:t>,</a:t>
            </a:r>
            <a:r>
              <a:rPr lang="zh-CN" altLang="en-US" smtClean="0"/>
              <a:t>如果没有从数据库中查找数据</a:t>
            </a:r>
            <a:r>
              <a:rPr lang="en-US" altLang="zh-CN" smtClean="0"/>
              <a:t>,</a:t>
            </a:r>
            <a:r>
              <a:rPr lang="zh-CN" altLang="en-US" smtClean="0"/>
              <a:t>并载入到缓存中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易部署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目标特性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支持</a:t>
            </a:r>
            <a:r>
              <a:rPr lang="en-US" altLang="zh-CN" smtClean="0"/>
              <a:t>10</a:t>
            </a:r>
            <a:r>
              <a:rPr lang="zh-CN" altLang="en-US" smtClean="0"/>
              <a:t>万</a:t>
            </a:r>
            <a:r>
              <a:rPr lang="zh-CN" altLang="en-US"/>
              <a:t>人同服在线</a:t>
            </a:r>
            <a:endParaRPr lang="en-US" altLang="zh-CN" smtClean="0"/>
          </a:p>
          <a:p>
            <a:r>
              <a:rPr lang="zh-CN" altLang="en-US" smtClean="0"/>
              <a:t>大场景支持</a:t>
            </a:r>
            <a:r>
              <a:rPr lang="en-US" altLang="zh-CN" smtClean="0"/>
              <a:t>3000</a:t>
            </a:r>
            <a:r>
              <a:rPr lang="zh-CN" altLang="en-US" smtClean="0"/>
              <a:t>人</a:t>
            </a:r>
            <a:endParaRPr lang="en-US" altLang="zh-CN" smtClean="0"/>
          </a:p>
          <a:p>
            <a:r>
              <a:rPr lang="zh-CN" altLang="en-US" smtClean="0"/>
              <a:t>支持多副本场景</a:t>
            </a:r>
            <a:endParaRPr lang="en-US" altLang="zh-CN" smtClean="0"/>
          </a:p>
          <a:p>
            <a:r>
              <a:rPr lang="zh-CN" altLang="en-US" smtClean="0"/>
              <a:t>支持玩家角色跨服</a:t>
            </a:r>
            <a:endParaRPr lang="en-US" altLang="zh-CN" smtClean="0"/>
          </a:p>
          <a:p>
            <a:r>
              <a:rPr lang="zh-CN" altLang="en-US" smtClean="0"/>
              <a:t>支持</a:t>
            </a:r>
            <a:r>
              <a:rPr lang="en-US" altLang="zh-CN" smtClean="0"/>
              <a:t>2D</a:t>
            </a:r>
            <a:r>
              <a:rPr lang="zh-CN" altLang="en-US" smtClean="0"/>
              <a:t>，</a:t>
            </a:r>
            <a:r>
              <a:rPr lang="en-US" altLang="zh-CN" smtClean="0"/>
              <a:t>2.5D</a:t>
            </a:r>
            <a:r>
              <a:rPr lang="zh-CN" altLang="en-US" smtClean="0"/>
              <a:t>，</a:t>
            </a:r>
            <a:r>
              <a:rPr lang="en-US" altLang="zh-CN" smtClean="0"/>
              <a:t>3D</a:t>
            </a:r>
            <a:r>
              <a:rPr lang="zh-CN" altLang="en-US" smtClean="0"/>
              <a:t>游戏</a:t>
            </a:r>
            <a:endParaRPr lang="en-US" altLang="zh-CN" smtClean="0"/>
          </a:p>
          <a:p>
            <a:r>
              <a:rPr lang="zh-CN" altLang="en-US" smtClean="0"/>
              <a:t>客户端支持</a:t>
            </a:r>
            <a:r>
              <a:rPr lang="en-US" altLang="zh-CN" smtClean="0"/>
              <a:t>windows</a:t>
            </a:r>
            <a:r>
              <a:rPr lang="zh-CN" altLang="en-US" smtClean="0"/>
              <a:t>，</a:t>
            </a:r>
            <a:r>
              <a:rPr lang="en-US" altLang="zh-CN" smtClean="0"/>
              <a:t>IOS</a:t>
            </a:r>
            <a:r>
              <a:rPr lang="zh-CN" altLang="en-US" smtClean="0"/>
              <a:t>，</a:t>
            </a:r>
            <a:r>
              <a:rPr lang="en-US" altLang="zh-CN" smtClean="0"/>
              <a:t>Linux</a:t>
            </a:r>
            <a:r>
              <a:rPr lang="zh-CN" altLang="en-US" smtClean="0"/>
              <a:t>，</a:t>
            </a:r>
            <a:r>
              <a:rPr lang="en-US" altLang="zh-CN" smtClean="0"/>
              <a:t>Android</a:t>
            </a:r>
            <a:endParaRPr lang="en-US" altLang="zh-CN" smtClean="0"/>
          </a:p>
          <a:p>
            <a:r>
              <a:rPr lang="zh-CN" altLang="en-US" smtClean="0"/>
              <a:t>场景支持移动穿透和移动阻挡两种</a:t>
            </a:r>
            <a:endParaRPr lang="en-US" altLang="zh-CN" smtClean="0"/>
          </a:p>
          <a:p>
            <a:r>
              <a:rPr lang="zh-CN" altLang="en-US" smtClean="0"/>
              <a:t>轻松快速的自定义游戏逻辑层</a:t>
            </a:r>
            <a:endParaRPr lang="en-US" altLang="zh-CN" smtClean="0"/>
          </a:p>
          <a:p>
            <a:r>
              <a:rPr lang="zh-CN" altLang="en-US" smtClean="0"/>
              <a:t>支持热升级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适用范围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MMORPG</a:t>
            </a:r>
            <a:endParaRPr lang="en-US" altLang="zh-CN"/>
          </a:p>
          <a:p>
            <a:r>
              <a:rPr lang="zh-CN" altLang="en-US"/>
              <a:t>棋牌游戏平台</a:t>
            </a:r>
            <a:endParaRPr lang="zh-CN" altLang="en-US"/>
          </a:p>
          <a:p>
            <a:r>
              <a:rPr lang="zh-CN" altLang="en-US"/>
              <a:t>要求强联网的房间类型游戏</a:t>
            </a:r>
            <a:endParaRPr lang="zh-CN" altLang="en-US"/>
          </a:p>
          <a:p>
            <a:r>
              <a:rPr lang="zh-CN" altLang="en-US"/>
              <a:t>各类手机联网</a:t>
            </a:r>
            <a:r>
              <a:rPr lang="zh-CN" altLang="en-US"/>
              <a:t>卡牌游戏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操作系统支持</a:t>
            </a:r>
            <a:r>
              <a:rPr lang="en-US" altLang="zh-CN" smtClean="0"/>
              <a:t>Windows</a:t>
            </a:r>
            <a:r>
              <a:rPr lang="zh-CN" altLang="en-US" smtClean="0"/>
              <a:t>和</a:t>
            </a:r>
            <a:r>
              <a:rPr lang="en-US" altLang="zh-CN" smtClean="0"/>
              <a:t>Linux</a:t>
            </a:r>
            <a:r>
              <a:rPr lang="zh-CN" altLang="en-US" smtClean="0"/>
              <a:t>平台</a:t>
            </a:r>
            <a:endParaRPr lang="en-US" altLang="zh-CN" smtClean="0"/>
          </a:p>
          <a:p>
            <a:r>
              <a:rPr lang="zh-CN" altLang="en-US" smtClean="0"/>
              <a:t>数据库系统支持</a:t>
            </a:r>
            <a:r>
              <a:rPr lang="en-US" altLang="zh-CN" smtClean="0"/>
              <a:t>MySQL</a:t>
            </a:r>
            <a:r>
              <a:rPr lang="zh-CN" altLang="en-US" smtClean="0"/>
              <a:t>等</a:t>
            </a:r>
            <a:r>
              <a:rPr lang="en-US" altLang="zh-CN" smtClean="0"/>
              <a:t>DBMS</a:t>
            </a:r>
            <a:endParaRPr lang="en-US" altLang="zh-CN" smtClean="0"/>
          </a:p>
          <a:p>
            <a:r>
              <a:rPr lang="zh-CN" altLang="en-US" smtClean="0"/>
              <a:t>支持热扩容</a:t>
            </a:r>
            <a:endParaRPr lang="en-US" altLang="zh-CN" smtClean="0"/>
          </a:p>
          <a:p>
            <a:r>
              <a:rPr lang="zh-CN" altLang="en-US" smtClean="0"/>
              <a:t>支持热升级</a:t>
            </a:r>
            <a:endParaRPr lang="en-US" altLang="zh-CN" smtClean="0"/>
          </a:p>
          <a:p>
            <a:r>
              <a:rPr lang="zh-CN" altLang="en-US" smtClean="0"/>
              <a:t>敏捷灾难恢复</a:t>
            </a:r>
            <a:endParaRPr lang="zh-CN" altLang="en-US" smtClean="0"/>
          </a:p>
          <a:p>
            <a:endParaRPr lang="zh-CN" altLang="en-US"/>
          </a:p>
          <a:p>
            <a:r>
              <a:rPr lang="zh-CN" altLang="en-US"/>
              <a:t>二次定制开发快速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系统架构</a:t>
            </a:r>
            <a:endParaRPr lang="zh-CN" altLang="en-US"/>
          </a:p>
        </p:txBody>
      </p:sp>
      <p:pic>
        <p:nvPicPr>
          <p:cNvPr id="4" name="内容占位符 3" descr="架构部署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0270" y="2052955"/>
            <a:ext cx="683133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设计原则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安全最小暴露</a:t>
            </a:r>
            <a:endParaRPr lang="en-US" altLang="zh-CN" smtClean="0"/>
          </a:p>
          <a:p>
            <a:r>
              <a:rPr lang="zh-CN" altLang="en-US" smtClean="0"/>
              <a:t>分布式，多层级</a:t>
            </a:r>
            <a:endParaRPr lang="en-US" altLang="zh-CN" smtClean="0"/>
          </a:p>
          <a:p>
            <a:r>
              <a:rPr lang="zh-CN" altLang="en-US" smtClean="0"/>
              <a:t>事件，消息订阅回调机制</a:t>
            </a:r>
            <a:endParaRPr lang="en-US" altLang="zh-CN" smtClean="0"/>
          </a:p>
          <a:p>
            <a:r>
              <a:rPr lang="zh-CN" altLang="en-US" smtClean="0"/>
              <a:t>模块化，黑盒封装，接口采用标准</a:t>
            </a:r>
            <a:r>
              <a:rPr lang="en-US" altLang="zh-CN" smtClean="0"/>
              <a:t>C</a:t>
            </a:r>
            <a:r>
              <a:rPr lang="zh-CN" altLang="en-US" smtClean="0"/>
              <a:t>方式</a:t>
            </a:r>
            <a:endParaRPr lang="en-US" altLang="zh-CN" smtClean="0"/>
          </a:p>
          <a:p>
            <a:r>
              <a:rPr lang="zh-CN" altLang="en-US" smtClean="0"/>
              <a:t>日志可分析</a:t>
            </a:r>
            <a:endParaRPr lang="en-US" altLang="zh-CN" smtClean="0"/>
          </a:p>
          <a:p>
            <a:r>
              <a:rPr lang="zh-CN" altLang="en-US" smtClean="0"/>
              <a:t>数据系统</a:t>
            </a:r>
            <a:r>
              <a:rPr lang="en-US" altLang="zh-CN" smtClean="0"/>
              <a:t>XML</a:t>
            </a:r>
            <a:r>
              <a:rPr lang="zh-CN" altLang="en-US" smtClean="0"/>
              <a:t>标准格式</a:t>
            </a:r>
            <a:endParaRPr lang="en-US" altLang="zh-CN" smtClean="0"/>
          </a:p>
          <a:p>
            <a:r>
              <a:rPr lang="zh-CN" altLang="en-US" smtClean="0"/>
              <a:t>集中配置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游戏逻辑层的扩展</a:t>
            </a:r>
            <a:endParaRPr lang="en-US" altLang="zh-CN" smtClean="0"/>
          </a:p>
          <a:p>
            <a:pPr lvl="1"/>
            <a:r>
              <a:rPr lang="zh-CN" altLang="en-US" smtClean="0"/>
              <a:t>支持</a:t>
            </a:r>
            <a:r>
              <a:rPr lang="en-US" altLang="zh-CN" smtClean="0"/>
              <a:t>C/C++</a:t>
            </a:r>
            <a:r>
              <a:rPr lang="zh-CN" altLang="en-US" smtClean="0"/>
              <a:t>的动态链接库</a:t>
            </a:r>
            <a:endParaRPr lang="en-US" altLang="zh-CN" smtClean="0"/>
          </a:p>
          <a:p>
            <a:pPr lvl="1"/>
            <a:r>
              <a:rPr lang="zh-CN" altLang="en-US" smtClean="0"/>
              <a:t>支持</a:t>
            </a:r>
            <a:r>
              <a:rPr lang="en-US" altLang="zh-CN" smtClean="0"/>
              <a:t>lua</a:t>
            </a:r>
            <a:r>
              <a:rPr lang="zh-CN" altLang="en-US" smtClean="0"/>
              <a:t>脚本扩展</a:t>
            </a:r>
            <a:endParaRPr lang="en-US" altLang="zh-CN" smtClean="0"/>
          </a:p>
          <a:p>
            <a:r>
              <a:rPr lang="en-US" altLang="zh-CN" smtClean="0"/>
              <a:t>XML</a:t>
            </a:r>
            <a:r>
              <a:rPr lang="zh-CN" altLang="en-US" smtClean="0"/>
              <a:t>文件实现灵活的数据结构定义</a:t>
            </a:r>
            <a:endParaRPr lang="en-US" altLang="zh-CN" smtClean="0"/>
          </a:p>
          <a:p>
            <a:r>
              <a:rPr lang="zh-CN" altLang="en-US" smtClean="0"/>
              <a:t>面向对象的数据引擎，支持</a:t>
            </a:r>
            <a:r>
              <a:rPr lang="en-US" altLang="zh-CN" smtClean="0"/>
              <a:t>LUA</a:t>
            </a:r>
            <a:r>
              <a:rPr lang="zh-CN" altLang="en-US" smtClean="0"/>
              <a:t>存储脚本过程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可视化的开发环境</a:t>
            </a:r>
            <a:endParaRPr lang="en-US" altLang="zh-CN" smtClean="0"/>
          </a:p>
          <a:p>
            <a:r>
              <a:rPr lang="zh-CN" altLang="en-US" smtClean="0"/>
              <a:t>运行监控</a:t>
            </a:r>
            <a:endParaRPr lang="en-US" altLang="zh-CN" smtClean="0"/>
          </a:p>
          <a:p>
            <a:r>
              <a:rPr lang="zh-CN" altLang="en-US" smtClean="0"/>
              <a:t>压力测试工具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523</Words>
  <Application>WPS 演示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Wingdings 3</vt:lpstr>
      <vt:lpstr>Arial</vt:lpstr>
      <vt:lpstr>Century Gothic</vt:lpstr>
      <vt:lpstr>微软雅黑</vt:lpstr>
      <vt:lpstr>Calibri</vt:lpstr>
      <vt:lpstr>离子</vt:lpstr>
      <vt:lpstr>游戏服务器引擎</vt:lpstr>
      <vt:lpstr>目标特性</vt:lpstr>
      <vt:lpstr>PowerPoint 演示文稿</vt:lpstr>
      <vt:lpstr>技术特性</vt:lpstr>
      <vt:lpstr>系统架构</vt:lpstr>
      <vt:lpstr>设计原则</vt:lpstr>
      <vt:lpstr>PowerPoint 演示文稿</vt:lpstr>
      <vt:lpstr>SDK</vt:lpstr>
      <vt:lpstr>KIT</vt:lpstr>
      <vt:lpstr>项目样例</vt:lpstr>
      <vt:lpstr>技术细节</vt:lpstr>
      <vt:lpstr>数据缓存</vt:lpstr>
      <vt:lpstr>易部署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游戏服务器引擎</dc:title>
  <dc:creator>chenfarong</dc:creator>
  <cp:lastModifiedBy>chenfarong</cp:lastModifiedBy>
  <cp:revision>43</cp:revision>
  <dcterms:created xsi:type="dcterms:W3CDTF">2016-06-14T09:56:00Z</dcterms:created>
  <dcterms:modified xsi:type="dcterms:W3CDTF">2016-09-07T01:52:06Z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