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2" r:id="rId3"/>
    <p:sldId id="529" r:id="rId5"/>
    <p:sldId id="576" r:id="rId6"/>
    <p:sldId id="587" r:id="rId7"/>
    <p:sldId id="570" r:id="rId8"/>
    <p:sldId id="675" r:id="rId9"/>
    <p:sldId id="670" r:id="rId10"/>
    <p:sldId id="676" r:id="rId11"/>
    <p:sldId id="678" r:id="rId12"/>
    <p:sldId id="671" r:id="rId13"/>
    <p:sldId id="679" r:id="rId14"/>
    <p:sldId id="672" r:id="rId15"/>
    <p:sldId id="680" r:id="rId16"/>
    <p:sldId id="677" r:id="rId17"/>
    <p:sldId id="681" r:id="rId18"/>
    <p:sldId id="588" r:id="rId19"/>
    <p:sldId id="597" r:id="rId20"/>
    <p:sldId id="591" r:id="rId21"/>
    <p:sldId id="598" r:id="rId22"/>
    <p:sldId id="600" r:id="rId23"/>
    <p:sldId id="601" r:id="rId24"/>
    <p:sldId id="599" r:id="rId25"/>
    <p:sldId id="603" r:id="rId26"/>
    <p:sldId id="605" r:id="rId27"/>
    <p:sldId id="608" r:id="rId28"/>
    <p:sldId id="607" r:id="rId29"/>
    <p:sldId id="609" r:id="rId30"/>
    <p:sldId id="610" r:id="rId31"/>
    <p:sldId id="611" r:id="rId32"/>
    <p:sldId id="755" r:id="rId33"/>
    <p:sldId id="612" r:id="rId34"/>
    <p:sldId id="613" r:id="rId35"/>
    <p:sldId id="614" r:id="rId36"/>
    <p:sldId id="615" r:id="rId37"/>
    <p:sldId id="616" r:id="rId38"/>
    <p:sldId id="617" r:id="rId39"/>
    <p:sldId id="618" r:id="rId40"/>
    <p:sldId id="619" r:id="rId41"/>
    <p:sldId id="620" r:id="rId42"/>
    <p:sldId id="621" r:id="rId43"/>
    <p:sldId id="622" r:id="rId44"/>
    <p:sldId id="623" r:id="rId45"/>
    <p:sldId id="624" r:id="rId46"/>
    <p:sldId id="625" r:id="rId47"/>
    <p:sldId id="626" r:id="rId48"/>
    <p:sldId id="627" r:id="rId49"/>
    <p:sldId id="628" r:id="rId50"/>
    <p:sldId id="629" r:id="rId51"/>
    <p:sldId id="630" r:id="rId52"/>
    <p:sldId id="631" r:id="rId53"/>
    <p:sldId id="633" r:id="rId54"/>
    <p:sldId id="634" r:id="rId55"/>
    <p:sldId id="635" r:id="rId56"/>
    <p:sldId id="636" r:id="rId57"/>
    <p:sldId id="637" r:id="rId58"/>
    <p:sldId id="812" r:id="rId59"/>
    <p:sldId id="638" r:id="rId60"/>
    <p:sldId id="639" r:id="rId61"/>
    <p:sldId id="640" r:id="rId62"/>
    <p:sldId id="641" r:id="rId63"/>
    <p:sldId id="642" r:id="rId64"/>
    <p:sldId id="643" r:id="rId65"/>
    <p:sldId id="589" r:id="rId66"/>
    <p:sldId id="645" r:id="rId67"/>
    <p:sldId id="844" r:id="rId68"/>
    <p:sldId id="646" r:id="rId69"/>
    <p:sldId id="648" r:id="rId70"/>
    <p:sldId id="649" r:id="rId71"/>
    <p:sldId id="650" r:id="rId72"/>
    <p:sldId id="651" r:id="rId73"/>
    <p:sldId id="652" r:id="rId74"/>
    <p:sldId id="653" r:id="rId75"/>
    <p:sldId id="654" r:id="rId76"/>
    <p:sldId id="845" r:id="rId77"/>
    <p:sldId id="655" r:id="rId78"/>
    <p:sldId id="656" r:id="rId79"/>
    <p:sldId id="657" r:id="rId80"/>
    <p:sldId id="658" r:id="rId81"/>
    <p:sldId id="659" r:id="rId82"/>
    <p:sldId id="848" r:id="rId83"/>
    <p:sldId id="660" r:id="rId84"/>
    <p:sldId id="849" r:id="rId85"/>
    <p:sldId id="661" r:id="rId86"/>
    <p:sldId id="850" r:id="rId87"/>
    <p:sldId id="662" r:id="rId88"/>
    <p:sldId id="851" r:id="rId89"/>
    <p:sldId id="663" r:id="rId90"/>
    <p:sldId id="852" r:id="rId91"/>
    <p:sldId id="664" r:id="rId92"/>
    <p:sldId id="665" r:id="rId93"/>
    <p:sldId id="666" r:id="rId94"/>
    <p:sldId id="846" r:id="rId95"/>
    <p:sldId id="847" r:id="rId96"/>
    <p:sldId id="590" r:id="rId97"/>
    <p:sldId id="575" r:id="rId98"/>
    <p:sldId id="876" r:id="rId99"/>
    <p:sldId id="877" r:id="rId100"/>
    <p:sldId id="880" r:id="rId101"/>
    <p:sldId id="881" r:id="rId102"/>
    <p:sldId id="883" r:id="rId103"/>
    <p:sldId id="885" r:id="rId104"/>
    <p:sldId id="289" r:id="rId105"/>
  </p:sldIdLst>
  <p:sldSz cx="12192000" cy="6858000"/>
  <p:notesSz cx="6858000" cy="9144000"/>
  <p:custDataLst>
    <p:tags r:id="rId1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F6FC6"/>
    <a:srgbClr val="FFFFFF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5" d="100"/>
          <a:sy n="85" d="100"/>
        </p:scale>
        <p:origin x="590" y="58"/>
      </p:cViewPr>
      <p:guideLst>
        <p:guide orient="horz" pos="2259"/>
        <p:guide pos="14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0" Type="http://schemas.openxmlformats.org/officeDocument/2006/relationships/tags" Target="tags/tag7.xml"/><Relationship Id="rId11" Type="http://schemas.openxmlformats.org/officeDocument/2006/relationships/slide" Target="slides/slide8.xml"/><Relationship Id="rId109" Type="http://schemas.openxmlformats.org/officeDocument/2006/relationships/commentAuthors" Target="commentAuthors.xml"/><Relationship Id="rId108" Type="http://schemas.openxmlformats.org/officeDocument/2006/relationships/tableStyles" Target="tableStyles.xml"/><Relationship Id="rId107" Type="http://schemas.openxmlformats.org/officeDocument/2006/relationships/viewProps" Target="viewProps.xml"/><Relationship Id="rId106" Type="http://schemas.openxmlformats.org/officeDocument/2006/relationships/presProps" Target="presProps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PA-文本框 4"/>
          <p:cNvSpPr txBox="1"/>
          <p:nvPr>
            <p:custDataLst>
              <p:tags r:id="rId1"/>
            </p:custDataLst>
          </p:nvPr>
        </p:nvSpPr>
        <p:spPr>
          <a:xfrm>
            <a:off x="3863975" y="2755265"/>
            <a:ext cx="49104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0F6FC6"/>
                </a:solidFill>
                <a:ea typeface="微软雅黑" panose="020B0503020204020204" pitchFamily="34" charset="-122"/>
              </a:rPr>
              <a:t>轻松驾驭</a:t>
            </a:r>
            <a:r>
              <a:rPr lang="en-US" altLang="zh-CN" sz="4800" b="1" dirty="0">
                <a:solidFill>
                  <a:srgbClr val="0F6FC6"/>
                </a:solidFill>
                <a:ea typeface="微软雅黑" panose="020B0503020204020204" pitchFamily="34" charset="-122"/>
              </a:rPr>
              <a:t>flex</a:t>
            </a:r>
            <a:r>
              <a:rPr lang="zh-CN" altLang="en-US" sz="4800" b="1" dirty="0">
                <a:solidFill>
                  <a:srgbClr val="0F6FC6"/>
                </a:solidFill>
                <a:ea typeface="微软雅黑" panose="020B0503020204020204" pitchFamily="34" charset="-122"/>
              </a:rPr>
              <a:t>布局</a:t>
            </a:r>
            <a:endParaRPr lang="zh-CN" altLang="en-US" sz="4800" b="1" dirty="0">
              <a:solidFill>
                <a:srgbClr val="0F6FC6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弹性盒子概念</a:t>
            </a:r>
            <a:endParaRPr 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1900" y="1868170"/>
            <a:ext cx="53600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>
              <a:lnSpc>
                <a:spcPct val="150000"/>
              </a:lnSpc>
            </a:pPr>
            <a:r>
              <a:rPr lang="en-US" altLang="zh-CN" dirty="0"/>
              <a:t>Flex</a:t>
            </a:r>
            <a:r>
              <a:rPr lang="zh-CN" altLang="en-US" dirty="0"/>
              <a:t>容器：采用 </a:t>
            </a:r>
            <a:r>
              <a:rPr lang="en-US" altLang="zh-CN" dirty="0"/>
              <a:t>Flex </a:t>
            </a:r>
            <a:r>
              <a:rPr lang="zh-CN" altLang="en-US" dirty="0"/>
              <a:t>布局的元素的父元素；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en-US" altLang="zh-CN" dirty="0">
                <a:sym typeface="+mn-ea"/>
              </a:rPr>
              <a:t>Flex</a:t>
            </a:r>
            <a:r>
              <a:rPr lang="zh-CN" altLang="en-US" dirty="0">
                <a:sym typeface="+mn-ea"/>
              </a:rPr>
              <a:t>项目：采用 </a:t>
            </a:r>
            <a:r>
              <a:rPr lang="en-US" altLang="zh-CN" dirty="0">
                <a:sym typeface="+mn-ea"/>
              </a:rPr>
              <a:t>Flex </a:t>
            </a:r>
            <a:r>
              <a:rPr lang="zh-CN" altLang="en-US" dirty="0">
                <a:sym typeface="+mn-ea"/>
              </a:rPr>
              <a:t>布局容器里面的子元素；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zh-CN" altLang="en-US" dirty="0"/>
              <a:t>横轴</a:t>
            </a:r>
            <a:r>
              <a:rPr lang="en-US" altLang="zh-CN" dirty="0"/>
              <a:t>(</a:t>
            </a:r>
            <a:r>
              <a:rPr lang="zh-CN" altLang="en-US" dirty="0"/>
              <a:t>水平轴</a:t>
            </a:r>
            <a:r>
              <a:rPr lang="en-US" altLang="zh-CN" dirty="0"/>
              <a:t>): </a:t>
            </a:r>
            <a:r>
              <a:rPr lang="zh-CN" altLang="en-US" dirty="0"/>
              <a:t>水平方向轴线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zh-CN" altLang="en-US" dirty="0"/>
              <a:t>纵轴</a:t>
            </a:r>
            <a:r>
              <a:rPr lang="en-US" altLang="zh-CN" dirty="0"/>
              <a:t>(</a:t>
            </a:r>
            <a:r>
              <a:rPr lang="zh-CN" altLang="en-US" dirty="0"/>
              <a:t>垂直轴</a:t>
            </a:r>
            <a:r>
              <a:rPr lang="en-US" altLang="zh-CN" dirty="0"/>
              <a:t>): </a:t>
            </a:r>
            <a:r>
              <a:rPr lang="zh-CN" altLang="en-US" dirty="0"/>
              <a:t>垂直方向轴线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91156" y="2015154"/>
            <a:ext cx="5704840" cy="3352165"/>
          </a:xfrm>
          <a:prstGeom prst="rect">
            <a:avLst/>
          </a:prstGeom>
        </p:spPr>
      </p:pic>
      <p:cxnSp>
        <p:nvCxnSpPr>
          <p:cNvPr id="2" name="直接箭头连接符 1"/>
          <p:cNvCxnSpPr/>
          <p:nvPr/>
        </p:nvCxnSpPr>
        <p:spPr>
          <a:xfrm>
            <a:off x="468630" y="2144395"/>
            <a:ext cx="586613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430530" y="2153920"/>
            <a:ext cx="0" cy="372808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35955" y="1412875"/>
            <a:ext cx="5530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200000"/>
              </a:lnSpc>
              <a:buFont typeface="+mj-lt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zh-CN" altLang="en-US" b="1" dirty="0">
                <a:solidFill>
                  <a:srgbClr val="FF0000"/>
                </a:solidFill>
              </a:rPr>
              <a:t>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6595" y="5271135"/>
            <a:ext cx="527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200000"/>
              </a:lnSpc>
              <a:buFont typeface="+mj-lt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y</a:t>
            </a:r>
            <a:r>
              <a:rPr lang="zh-CN" altLang="en-US" b="1" dirty="0">
                <a:solidFill>
                  <a:srgbClr val="FF0000"/>
                </a:solidFill>
              </a:rPr>
              <a:t>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33696" y="567180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移动端项目</a:t>
            </a:r>
            <a:endParaRPr 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728210" y="1484630"/>
            <a:ext cx="2690495" cy="528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4728210" y="1700530"/>
            <a:ext cx="2736215" cy="4896485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99965" y="1772920"/>
            <a:ext cx="2520315" cy="14351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13300" y="1988820"/>
            <a:ext cx="2520315" cy="24765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99965" y="2317750"/>
            <a:ext cx="2520315" cy="391541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33696" y="567180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移动端项目</a:t>
            </a:r>
            <a:endParaRPr 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728210" y="1484630"/>
            <a:ext cx="2690495" cy="528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4728210" y="1700530"/>
            <a:ext cx="2736215" cy="4896485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99965" y="1772920"/>
            <a:ext cx="2520315" cy="14351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13300" y="1988820"/>
            <a:ext cx="2520315" cy="24765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99965" y="2317750"/>
            <a:ext cx="2520315" cy="391541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99965" y="6309360"/>
            <a:ext cx="2533015" cy="2159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charset="-122"/>
                <a:ea typeface="等线" panose="02010600030101010101" charset="-122"/>
              </a:rPr>
              <a:t>谢谢您的观看</a:t>
            </a:r>
            <a:endParaRPr lang="zh-CN" altLang="en-US" sz="7200" b="1" dirty="0">
              <a:solidFill>
                <a:srgbClr val="0F6FC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弹性盒子概念</a:t>
            </a:r>
            <a:endParaRPr 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1900" y="1868170"/>
            <a:ext cx="53600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>
              <a:lnSpc>
                <a:spcPct val="150000"/>
              </a:lnSpc>
            </a:pPr>
            <a:r>
              <a:rPr lang="en-US" altLang="zh-CN" dirty="0"/>
              <a:t>Flex</a:t>
            </a:r>
            <a:r>
              <a:rPr lang="zh-CN" altLang="en-US" dirty="0"/>
              <a:t>容器：采用 </a:t>
            </a:r>
            <a:r>
              <a:rPr lang="en-US" altLang="zh-CN" dirty="0"/>
              <a:t>Flex </a:t>
            </a:r>
            <a:r>
              <a:rPr lang="zh-CN" altLang="en-US" dirty="0"/>
              <a:t>布局的元素的父元素；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en-US" altLang="zh-CN" dirty="0">
                <a:sym typeface="+mn-ea"/>
              </a:rPr>
              <a:t>Flex</a:t>
            </a:r>
            <a:r>
              <a:rPr lang="zh-CN" altLang="en-US" dirty="0">
                <a:sym typeface="+mn-ea"/>
              </a:rPr>
              <a:t>项目：采用 </a:t>
            </a:r>
            <a:r>
              <a:rPr lang="en-US" altLang="zh-CN" dirty="0">
                <a:sym typeface="+mn-ea"/>
              </a:rPr>
              <a:t>Flex </a:t>
            </a:r>
            <a:r>
              <a:rPr lang="zh-CN" altLang="en-US" dirty="0">
                <a:sym typeface="+mn-ea"/>
              </a:rPr>
              <a:t>布局容器里面的子元素</a:t>
            </a:r>
            <a:r>
              <a:rPr lang="en-US" altLang="zh-CN" dirty="0">
                <a:sym typeface="+mn-ea"/>
              </a:rPr>
              <a:t>;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zh-CN" altLang="en-US" dirty="0"/>
              <a:t>横轴</a:t>
            </a:r>
            <a:r>
              <a:rPr lang="en-US" altLang="zh-CN" dirty="0"/>
              <a:t>(</a:t>
            </a:r>
            <a:r>
              <a:rPr lang="zh-CN" altLang="en-US" dirty="0"/>
              <a:t>水平轴</a:t>
            </a:r>
            <a:r>
              <a:rPr lang="en-US" altLang="zh-CN" dirty="0"/>
              <a:t>): </a:t>
            </a:r>
            <a:r>
              <a:rPr lang="zh-CN" altLang="en-US" dirty="0"/>
              <a:t>水平方向轴线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zh-CN" altLang="en-US" dirty="0"/>
              <a:t>纵轴</a:t>
            </a:r>
            <a:r>
              <a:rPr lang="en-US" altLang="zh-CN" dirty="0"/>
              <a:t>(</a:t>
            </a:r>
            <a:r>
              <a:rPr lang="zh-CN" altLang="en-US" dirty="0"/>
              <a:t>垂直轴</a:t>
            </a:r>
            <a:r>
              <a:rPr lang="en-US" altLang="zh-CN" dirty="0"/>
              <a:t>): </a:t>
            </a:r>
            <a:r>
              <a:rPr lang="zh-CN" altLang="en-US" dirty="0"/>
              <a:t>垂直方向轴线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zh-CN" altLang="en-US" dirty="0"/>
              <a:t>主轴</a:t>
            </a:r>
            <a:r>
              <a:rPr lang="en-US" altLang="zh-CN" dirty="0"/>
              <a:t>:  </a:t>
            </a:r>
            <a:r>
              <a:rPr lang="zh-CN" altLang="en-US" dirty="0"/>
              <a:t>触发弹性盒子之后</a:t>
            </a:r>
            <a:r>
              <a:rPr lang="en-US" altLang="zh-CN" dirty="0"/>
              <a:t>, </a:t>
            </a:r>
            <a:r>
              <a:rPr lang="zh-CN" altLang="en-US" dirty="0"/>
              <a:t>项目的排列方向</a:t>
            </a:r>
            <a:endParaRPr lang="en-US" altLang="zh-CN" dirty="0"/>
          </a:p>
          <a:p>
            <a:pPr indent="720090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91156" y="2015154"/>
            <a:ext cx="5704840" cy="3352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弹性盒子概念</a:t>
            </a:r>
            <a:endParaRPr 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1900" y="1868170"/>
            <a:ext cx="53600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>
              <a:lnSpc>
                <a:spcPct val="150000"/>
              </a:lnSpc>
            </a:pPr>
            <a:r>
              <a:rPr lang="en-US" altLang="zh-CN" dirty="0"/>
              <a:t>Flex</a:t>
            </a:r>
            <a:r>
              <a:rPr lang="zh-CN" altLang="en-US" dirty="0"/>
              <a:t>容器：采用 </a:t>
            </a:r>
            <a:r>
              <a:rPr lang="en-US" altLang="zh-CN" dirty="0"/>
              <a:t>Flex </a:t>
            </a:r>
            <a:r>
              <a:rPr lang="zh-CN" altLang="en-US" dirty="0"/>
              <a:t>布局的元素的父元素；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en-US" altLang="zh-CN" dirty="0">
                <a:sym typeface="+mn-ea"/>
              </a:rPr>
              <a:t>Flex</a:t>
            </a:r>
            <a:r>
              <a:rPr lang="zh-CN" altLang="en-US" dirty="0">
                <a:sym typeface="+mn-ea"/>
              </a:rPr>
              <a:t>项目：采用 </a:t>
            </a:r>
            <a:r>
              <a:rPr lang="en-US" altLang="zh-CN" dirty="0">
                <a:sym typeface="+mn-ea"/>
              </a:rPr>
              <a:t>Flex </a:t>
            </a:r>
            <a:r>
              <a:rPr lang="zh-CN" altLang="en-US" dirty="0">
                <a:sym typeface="+mn-ea"/>
              </a:rPr>
              <a:t>布局容器里面的子元素</a:t>
            </a:r>
            <a:r>
              <a:rPr lang="en-US" altLang="zh-CN" dirty="0">
                <a:sym typeface="+mn-ea"/>
              </a:rPr>
              <a:t>;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zh-CN" altLang="en-US" dirty="0"/>
              <a:t>横轴</a:t>
            </a:r>
            <a:r>
              <a:rPr lang="en-US" altLang="zh-CN" dirty="0"/>
              <a:t>(</a:t>
            </a:r>
            <a:r>
              <a:rPr lang="zh-CN" altLang="en-US" dirty="0"/>
              <a:t>水平轴</a:t>
            </a:r>
            <a:r>
              <a:rPr lang="en-US" altLang="zh-CN" dirty="0"/>
              <a:t>): </a:t>
            </a:r>
            <a:r>
              <a:rPr lang="zh-CN" altLang="en-US" dirty="0"/>
              <a:t>水平方向轴线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zh-CN" altLang="en-US" dirty="0"/>
              <a:t>纵轴</a:t>
            </a:r>
            <a:r>
              <a:rPr lang="en-US" altLang="zh-CN" dirty="0"/>
              <a:t>(</a:t>
            </a:r>
            <a:r>
              <a:rPr lang="zh-CN" altLang="en-US" dirty="0"/>
              <a:t>垂直轴</a:t>
            </a:r>
            <a:r>
              <a:rPr lang="en-US" altLang="zh-CN" dirty="0"/>
              <a:t>): </a:t>
            </a:r>
            <a:r>
              <a:rPr lang="zh-CN" altLang="en-US" dirty="0"/>
              <a:t>垂直方向轴线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zh-CN" altLang="en-US" dirty="0"/>
              <a:t>主轴</a:t>
            </a:r>
            <a:r>
              <a:rPr lang="en-US" altLang="zh-CN" dirty="0"/>
              <a:t>:  </a:t>
            </a:r>
            <a:r>
              <a:rPr lang="zh-CN" altLang="en-US" dirty="0"/>
              <a:t>触发弹性盒子之后</a:t>
            </a:r>
            <a:r>
              <a:rPr lang="en-US" altLang="zh-CN" dirty="0"/>
              <a:t>, </a:t>
            </a:r>
            <a:r>
              <a:rPr lang="zh-CN" altLang="en-US" dirty="0"/>
              <a:t>项目的排列方向</a:t>
            </a:r>
            <a:endParaRPr lang="en-US" altLang="zh-CN" dirty="0"/>
          </a:p>
          <a:p>
            <a:pPr indent="720090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91156" y="2015154"/>
            <a:ext cx="5704840" cy="3352165"/>
          </a:xfrm>
          <a:prstGeom prst="rect">
            <a:avLst/>
          </a:prstGeom>
        </p:spPr>
      </p:pic>
      <p:cxnSp>
        <p:nvCxnSpPr>
          <p:cNvPr id="2" name="直接箭头连接符 1"/>
          <p:cNvCxnSpPr/>
          <p:nvPr/>
        </p:nvCxnSpPr>
        <p:spPr>
          <a:xfrm>
            <a:off x="765810" y="3083560"/>
            <a:ext cx="506095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35955" y="234569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主轴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弹性盒子概念</a:t>
            </a:r>
            <a:endParaRPr 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1900" y="1868170"/>
            <a:ext cx="53600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>
              <a:lnSpc>
                <a:spcPct val="150000"/>
              </a:lnSpc>
            </a:pPr>
            <a:r>
              <a:rPr lang="en-US" altLang="zh-CN" dirty="0"/>
              <a:t>Flex</a:t>
            </a:r>
            <a:r>
              <a:rPr lang="zh-CN" altLang="en-US" dirty="0"/>
              <a:t>容器：采用 </a:t>
            </a:r>
            <a:r>
              <a:rPr lang="en-US" altLang="zh-CN" dirty="0"/>
              <a:t>Flex </a:t>
            </a:r>
            <a:r>
              <a:rPr lang="zh-CN" altLang="en-US" dirty="0"/>
              <a:t>布局的元素的父元素；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en-US" altLang="zh-CN" dirty="0">
                <a:sym typeface="+mn-ea"/>
              </a:rPr>
              <a:t>Flex</a:t>
            </a:r>
            <a:r>
              <a:rPr lang="zh-CN" altLang="en-US" dirty="0">
                <a:sym typeface="+mn-ea"/>
              </a:rPr>
              <a:t>项目：采用 </a:t>
            </a:r>
            <a:r>
              <a:rPr lang="en-US" altLang="zh-CN" dirty="0">
                <a:sym typeface="+mn-ea"/>
              </a:rPr>
              <a:t>Flex </a:t>
            </a:r>
            <a:r>
              <a:rPr lang="zh-CN" altLang="en-US" dirty="0">
                <a:sym typeface="+mn-ea"/>
              </a:rPr>
              <a:t>布局容器里面的子元素；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zh-CN" altLang="en-US" dirty="0"/>
              <a:t>横轴</a:t>
            </a:r>
            <a:r>
              <a:rPr lang="en-US" altLang="zh-CN" dirty="0"/>
              <a:t>(</a:t>
            </a:r>
            <a:r>
              <a:rPr lang="zh-CN" altLang="en-US" dirty="0"/>
              <a:t>水平轴</a:t>
            </a:r>
            <a:r>
              <a:rPr lang="en-US" altLang="zh-CN" dirty="0"/>
              <a:t>): </a:t>
            </a:r>
            <a:r>
              <a:rPr lang="zh-CN" altLang="en-US" dirty="0"/>
              <a:t>水平方向轴线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zh-CN" altLang="en-US" dirty="0"/>
              <a:t>纵轴</a:t>
            </a:r>
            <a:r>
              <a:rPr lang="en-US" altLang="zh-CN" dirty="0"/>
              <a:t>(</a:t>
            </a:r>
            <a:r>
              <a:rPr lang="zh-CN" altLang="en-US" dirty="0"/>
              <a:t>垂直轴</a:t>
            </a:r>
            <a:r>
              <a:rPr lang="en-US" altLang="zh-CN" dirty="0"/>
              <a:t>): </a:t>
            </a:r>
            <a:r>
              <a:rPr lang="zh-CN" altLang="en-US" dirty="0"/>
              <a:t>垂直方向轴线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zh-CN" altLang="en-US" dirty="0"/>
              <a:t>主轴</a:t>
            </a:r>
            <a:r>
              <a:rPr lang="en-US" altLang="zh-CN" dirty="0"/>
              <a:t>:  </a:t>
            </a:r>
            <a:r>
              <a:rPr lang="zh-CN" altLang="en-US" dirty="0"/>
              <a:t>触发弹性盒子之后</a:t>
            </a:r>
            <a:r>
              <a:rPr lang="en-US" altLang="zh-CN" dirty="0"/>
              <a:t>, </a:t>
            </a:r>
            <a:r>
              <a:rPr lang="zh-CN" altLang="en-US" dirty="0"/>
              <a:t>项目的排列方向</a:t>
            </a:r>
            <a:endParaRPr lang="en-US" altLang="zh-CN" dirty="0"/>
          </a:p>
          <a:p>
            <a:pPr indent="720090">
              <a:lnSpc>
                <a:spcPct val="150000"/>
              </a:lnSpc>
            </a:pPr>
            <a:r>
              <a:rPr lang="zh-CN" altLang="en-US" dirty="0">
                <a:sym typeface="+mn-ea"/>
              </a:rPr>
              <a:t>侧轴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交叉轴</a:t>
            </a:r>
            <a:r>
              <a:rPr lang="en-US" altLang="zh-CN" dirty="0">
                <a:sym typeface="+mn-ea"/>
              </a:rPr>
              <a:t>):  </a:t>
            </a:r>
            <a:r>
              <a:rPr lang="zh-CN" altLang="en-US" dirty="0">
                <a:sym typeface="+mn-ea"/>
              </a:rPr>
              <a:t>触发弹性盒子之后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与主轴对立的方向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91156" y="2015154"/>
            <a:ext cx="5704840" cy="3352165"/>
          </a:xfrm>
          <a:prstGeom prst="rect">
            <a:avLst/>
          </a:prstGeom>
        </p:spPr>
      </p:pic>
      <p:cxnSp>
        <p:nvCxnSpPr>
          <p:cNvPr id="2" name="直接箭头连接符 1"/>
          <p:cNvCxnSpPr/>
          <p:nvPr/>
        </p:nvCxnSpPr>
        <p:spPr>
          <a:xfrm>
            <a:off x="765810" y="3083560"/>
            <a:ext cx="506095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35955" y="234569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主轴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弹性盒子概念</a:t>
            </a:r>
            <a:endParaRPr 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1900" y="1868170"/>
            <a:ext cx="53600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>
              <a:lnSpc>
                <a:spcPct val="150000"/>
              </a:lnSpc>
            </a:pPr>
            <a:r>
              <a:rPr lang="en-US" altLang="zh-CN" dirty="0"/>
              <a:t>Flex</a:t>
            </a:r>
            <a:r>
              <a:rPr lang="zh-CN" altLang="en-US" dirty="0"/>
              <a:t>容器：采用 </a:t>
            </a:r>
            <a:r>
              <a:rPr lang="en-US" altLang="zh-CN" dirty="0"/>
              <a:t>Flex </a:t>
            </a:r>
            <a:r>
              <a:rPr lang="zh-CN" altLang="en-US" dirty="0"/>
              <a:t>布局的元素的父元素；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en-US" altLang="zh-CN" dirty="0">
                <a:sym typeface="+mn-ea"/>
              </a:rPr>
              <a:t>Flex</a:t>
            </a:r>
            <a:r>
              <a:rPr lang="zh-CN" altLang="en-US" dirty="0">
                <a:sym typeface="+mn-ea"/>
              </a:rPr>
              <a:t>项目：采用 </a:t>
            </a:r>
            <a:r>
              <a:rPr lang="en-US" altLang="zh-CN" dirty="0">
                <a:sym typeface="+mn-ea"/>
              </a:rPr>
              <a:t>Flex </a:t>
            </a:r>
            <a:r>
              <a:rPr lang="zh-CN" altLang="en-US" dirty="0">
                <a:sym typeface="+mn-ea"/>
              </a:rPr>
              <a:t>布局容器里面的子元素；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zh-CN" altLang="en-US" dirty="0"/>
              <a:t>横轴</a:t>
            </a:r>
            <a:r>
              <a:rPr lang="en-US" altLang="zh-CN" dirty="0"/>
              <a:t>(</a:t>
            </a:r>
            <a:r>
              <a:rPr lang="zh-CN" altLang="en-US" dirty="0"/>
              <a:t>水平轴</a:t>
            </a:r>
            <a:r>
              <a:rPr lang="en-US" altLang="zh-CN" dirty="0"/>
              <a:t>): </a:t>
            </a:r>
            <a:r>
              <a:rPr lang="zh-CN" altLang="en-US" dirty="0"/>
              <a:t>水平方向轴线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zh-CN" altLang="en-US" dirty="0"/>
              <a:t>纵轴</a:t>
            </a:r>
            <a:r>
              <a:rPr lang="en-US" altLang="zh-CN" dirty="0"/>
              <a:t>(</a:t>
            </a:r>
            <a:r>
              <a:rPr lang="zh-CN" altLang="en-US" dirty="0"/>
              <a:t>垂直轴</a:t>
            </a:r>
            <a:r>
              <a:rPr lang="en-US" altLang="zh-CN" dirty="0"/>
              <a:t>): </a:t>
            </a:r>
            <a:r>
              <a:rPr lang="zh-CN" altLang="en-US" dirty="0"/>
              <a:t>垂直方向轴线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zh-CN" altLang="en-US" dirty="0"/>
              <a:t>主轴</a:t>
            </a:r>
            <a:r>
              <a:rPr lang="en-US" altLang="zh-CN" dirty="0"/>
              <a:t>:  </a:t>
            </a:r>
            <a:r>
              <a:rPr lang="zh-CN" altLang="en-US" dirty="0"/>
              <a:t>触发弹性盒子之后</a:t>
            </a:r>
            <a:r>
              <a:rPr lang="en-US" altLang="zh-CN" dirty="0"/>
              <a:t>, </a:t>
            </a:r>
            <a:r>
              <a:rPr lang="zh-CN" altLang="en-US" dirty="0"/>
              <a:t>项目的排列方向</a:t>
            </a:r>
            <a:endParaRPr lang="en-US" altLang="zh-CN" dirty="0"/>
          </a:p>
          <a:p>
            <a:pPr indent="720090">
              <a:lnSpc>
                <a:spcPct val="150000"/>
              </a:lnSpc>
            </a:pPr>
            <a:r>
              <a:rPr lang="zh-CN" altLang="en-US" dirty="0">
                <a:sym typeface="+mn-ea"/>
              </a:rPr>
              <a:t>侧轴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交叉轴</a:t>
            </a:r>
            <a:r>
              <a:rPr lang="en-US" altLang="zh-CN" dirty="0">
                <a:sym typeface="+mn-ea"/>
              </a:rPr>
              <a:t>):  </a:t>
            </a:r>
            <a:r>
              <a:rPr lang="zh-CN" altLang="en-US" dirty="0">
                <a:sym typeface="+mn-ea"/>
              </a:rPr>
              <a:t>触发弹性盒子之后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与主轴对立的方向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91156" y="2015154"/>
            <a:ext cx="5704840" cy="3352165"/>
          </a:xfrm>
          <a:prstGeom prst="rect">
            <a:avLst/>
          </a:prstGeom>
        </p:spPr>
      </p:pic>
      <p:cxnSp>
        <p:nvCxnSpPr>
          <p:cNvPr id="2" name="直接箭头连接符 1"/>
          <p:cNvCxnSpPr/>
          <p:nvPr/>
        </p:nvCxnSpPr>
        <p:spPr>
          <a:xfrm>
            <a:off x="765810" y="3083560"/>
            <a:ext cx="506095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804545" y="3083560"/>
            <a:ext cx="0" cy="280797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35955" y="234569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主轴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3615" y="519938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侧轴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弹性盒子概念</a:t>
            </a:r>
            <a:endParaRPr 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1900" y="1868170"/>
            <a:ext cx="53600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>
              <a:lnSpc>
                <a:spcPct val="150000"/>
              </a:lnSpc>
            </a:pPr>
            <a:r>
              <a:rPr lang="en-US" altLang="zh-CN" dirty="0"/>
              <a:t>Flex</a:t>
            </a:r>
            <a:r>
              <a:rPr lang="zh-CN" altLang="en-US" dirty="0"/>
              <a:t>容器：采用 </a:t>
            </a:r>
            <a:r>
              <a:rPr lang="en-US" altLang="zh-CN" dirty="0"/>
              <a:t>Flex </a:t>
            </a:r>
            <a:r>
              <a:rPr lang="zh-CN" altLang="en-US" dirty="0"/>
              <a:t>布局的元素的父元素；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en-US" altLang="zh-CN" dirty="0">
                <a:sym typeface="+mn-ea"/>
              </a:rPr>
              <a:t>Flex</a:t>
            </a:r>
            <a:r>
              <a:rPr lang="zh-CN" altLang="en-US" dirty="0">
                <a:sym typeface="+mn-ea"/>
              </a:rPr>
              <a:t>项目：采用 </a:t>
            </a:r>
            <a:r>
              <a:rPr lang="en-US" altLang="zh-CN" dirty="0">
                <a:sym typeface="+mn-ea"/>
              </a:rPr>
              <a:t>Flex </a:t>
            </a:r>
            <a:r>
              <a:rPr lang="zh-CN" altLang="en-US" dirty="0">
                <a:sym typeface="+mn-ea"/>
              </a:rPr>
              <a:t>布局容器里面的子元素；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zh-CN" altLang="en-US" dirty="0"/>
              <a:t>横轴</a:t>
            </a:r>
            <a:r>
              <a:rPr lang="en-US" altLang="zh-CN" dirty="0"/>
              <a:t>(</a:t>
            </a:r>
            <a:r>
              <a:rPr lang="zh-CN" altLang="en-US" dirty="0"/>
              <a:t>水平轴</a:t>
            </a:r>
            <a:r>
              <a:rPr lang="en-US" altLang="zh-CN" dirty="0"/>
              <a:t>): </a:t>
            </a:r>
            <a:r>
              <a:rPr lang="zh-CN" altLang="en-US" dirty="0"/>
              <a:t>水平方向轴线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zh-CN" altLang="en-US" dirty="0"/>
              <a:t>纵轴</a:t>
            </a:r>
            <a:r>
              <a:rPr lang="en-US" altLang="zh-CN" dirty="0"/>
              <a:t>(</a:t>
            </a:r>
            <a:r>
              <a:rPr lang="zh-CN" altLang="en-US" dirty="0"/>
              <a:t>垂直轴</a:t>
            </a:r>
            <a:r>
              <a:rPr lang="en-US" altLang="zh-CN" dirty="0"/>
              <a:t>): </a:t>
            </a:r>
            <a:r>
              <a:rPr lang="zh-CN" altLang="en-US" dirty="0"/>
              <a:t>垂直方向轴线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zh-CN" altLang="en-US" dirty="0"/>
              <a:t>主轴</a:t>
            </a:r>
            <a:r>
              <a:rPr lang="en-US" altLang="zh-CN" dirty="0"/>
              <a:t>:  </a:t>
            </a:r>
            <a:r>
              <a:rPr lang="zh-CN" altLang="en-US" dirty="0"/>
              <a:t>触发弹性盒子之后</a:t>
            </a:r>
            <a:r>
              <a:rPr lang="en-US" altLang="zh-CN" dirty="0"/>
              <a:t>, </a:t>
            </a:r>
            <a:r>
              <a:rPr lang="zh-CN" altLang="en-US" dirty="0"/>
              <a:t>项目的排列方向</a:t>
            </a:r>
            <a:endParaRPr lang="en-US" altLang="zh-CN" dirty="0"/>
          </a:p>
          <a:p>
            <a:pPr indent="720090">
              <a:lnSpc>
                <a:spcPct val="150000"/>
              </a:lnSpc>
            </a:pPr>
            <a:r>
              <a:rPr lang="zh-CN" altLang="en-US" dirty="0">
                <a:sym typeface="+mn-ea"/>
              </a:rPr>
              <a:t>侧轴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交叉轴</a:t>
            </a:r>
            <a:r>
              <a:rPr lang="en-US" altLang="zh-CN" dirty="0">
                <a:sym typeface="+mn-ea"/>
              </a:rPr>
              <a:t>):  </a:t>
            </a:r>
            <a:r>
              <a:rPr lang="zh-CN" altLang="en-US" dirty="0">
                <a:sym typeface="+mn-ea"/>
              </a:rPr>
              <a:t>触发弹性盒子之后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与主轴对立的方向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zh-CN" altLang="en-US" dirty="0">
                <a:sym typeface="+mn-ea"/>
              </a:rPr>
              <a:t>注意</a:t>
            </a:r>
            <a:r>
              <a:rPr lang="en-US" altLang="zh-CN" dirty="0">
                <a:sym typeface="+mn-ea"/>
              </a:rPr>
              <a:t>:   </a:t>
            </a:r>
            <a:r>
              <a:rPr lang="zh-CN" altLang="en-US" dirty="0">
                <a:sym typeface="+mn-ea"/>
              </a:rPr>
              <a:t>触发弹性盒子之后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项目默认沿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主轴</a:t>
            </a:r>
            <a:r>
              <a:rPr lang="zh-CN" altLang="en-US" dirty="0">
                <a:sym typeface="+mn-ea"/>
              </a:rPr>
              <a:t>排列。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91156" y="2015154"/>
            <a:ext cx="5704840" cy="3352165"/>
          </a:xfrm>
          <a:prstGeom prst="rect">
            <a:avLst/>
          </a:prstGeom>
        </p:spPr>
      </p:pic>
      <p:cxnSp>
        <p:nvCxnSpPr>
          <p:cNvPr id="2" name="直接箭头连接符 1"/>
          <p:cNvCxnSpPr/>
          <p:nvPr/>
        </p:nvCxnSpPr>
        <p:spPr>
          <a:xfrm>
            <a:off x="765810" y="3083560"/>
            <a:ext cx="506095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804545" y="3083560"/>
            <a:ext cx="0" cy="280797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35955" y="234569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主轴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3615" y="519938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侧轴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384257" y="1414950"/>
            <a:ext cx="5719882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chemeClr val="tx1"/>
                </a:solidFill>
              </a:rPr>
              <a:t>flex</a:t>
            </a:r>
            <a:r>
              <a:rPr lang="zh-CN" altLang="en-US" sz="3200" dirty="0">
                <a:solidFill>
                  <a:schemeClr val="tx1"/>
                </a:solidFill>
              </a:rPr>
              <a:t>布局的含义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chemeClr val="tx1"/>
                </a:solidFill>
              </a:rPr>
              <a:t>flex</a:t>
            </a:r>
            <a:r>
              <a:rPr lang="zh-CN" altLang="en-US" sz="3200" dirty="0">
                <a:solidFill>
                  <a:schemeClr val="tx1"/>
                </a:solidFill>
              </a:rPr>
              <a:t>布局中的基础概念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flex</a:t>
            </a:r>
            <a:r>
              <a:rPr lang="zh-CN" altLang="en-US" sz="3200" b="1" dirty="0">
                <a:solidFill>
                  <a:srgbClr val="FF0000"/>
                </a:solidFill>
              </a:rPr>
              <a:t>布局中的容器属性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flex</a:t>
            </a:r>
            <a:r>
              <a:rPr lang="zh-CN" altLang="en-US" sz="3200" dirty="0"/>
              <a:t>布局中的项目属性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flex</a:t>
            </a:r>
            <a:r>
              <a:rPr lang="zh-CN" altLang="en-US" sz="3200" dirty="0"/>
              <a:t>案例分析</a:t>
            </a:r>
            <a:endParaRPr lang="en-US" altLang="zh-CN" sz="3200" dirty="0"/>
          </a:p>
        </p:txBody>
      </p:sp>
      <p:grpSp>
        <p:nvGrpSpPr>
          <p:cNvPr id="4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249323"/>
            <a:ext cx="4993655" cy="4230755"/>
            <a:chOff x="3363119" y="1113632"/>
            <a:chExt cx="5465763" cy="4630737"/>
          </a:xfrm>
        </p:grpSpPr>
        <p:sp>
          <p:nvSpPr>
            <p:cNvPr id="5" name="îSľíḓe"/>
            <p:cNvSpPr/>
            <p:nvPr/>
          </p:nvSpPr>
          <p:spPr bwMode="auto">
            <a:xfrm>
              <a:off x="4080669" y="5585619"/>
              <a:ext cx="4111625" cy="1587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6" name="ïš1iḑê"/>
            <p:cNvSpPr/>
            <p:nvPr/>
          </p:nvSpPr>
          <p:spPr bwMode="auto">
            <a:xfrm>
              <a:off x="4085432" y="2566194"/>
              <a:ext cx="371475" cy="138113"/>
            </a:xfrm>
            <a:custGeom>
              <a:avLst/>
              <a:gdLst>
                <a:gd name="T0" fmla="*/ 5 w 91"/>
                <a:gd name="T1" fmla="*/ 0 h 34"/>
                <a:gd name="T2" fmla="*/ 0 w 91"/>
                <a:gd name="T3" fmla="*/ 22 h 34"/>
                <a:gd name="T4" fmla="*/ 12 w 91"/>
                <a:gd name="T5" fmla="*/ 24 h 34"/>
                <a:gd name="T6" fmla="*/ 36 w 91"/>
                <a:gd name="T7" fmla="*/ 27 h 34"/>
                <a:gd name="T8" fmla="*/ 84 w 91"/>
                <a:gd name="T9" fmla="*/ 33 h 34"/>
                <a:gd name="T10" fmla="*/ 90 w 91"/>
                <a:gd name="T11" fmla="*/ 34 h 34"/>
                <a:gd name="T12" fmla="*/ 91 w 91"/>
                <a:gd name="T13" fmla="*/ 34 h 34"/>
                <a:gd name="T14" fmla="*/ 88 w 91"/>
                <a:gd name="T15" fmla="*/ 33 h 34"/>
                <a:gd name="T16" fmla="*/ 81 w 91"/>
                <a:gd name="T17" fmla="*/ 30 h 34"/>
                <a:gd name="T18" fmla="*/ 34 w 91"/>
                <a:gd name="T19" fmla="*/ 11 h 34"/>
                <a:gd name="T20" fmla="*/ 5 w 91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4">
                  <a:moveTo>
                    <a:pt x="5" y="0"/>
                  </a:moveTo>
                  <a:cubicBezTo>
                    <a:pt x="3" y="7"/>
                    <a:pt x="1" y="14"/>
                    <a:pt x="0" y="22"/>
                  </a:cubicBezTo>
                  <a:cubicBezTo>
                    <a:pt x="4" y="22"/>
                    <a:pt x="8" y="23"/>
                    <a:pt x="12" y="24"/>
                  </a:cubicBezTo>
                  <a:cubicBezTo>
                    <a:pt x="20" y="25"/>
                    <a:pt x="28" y="26"/>
                    <a:pt x="36" y="27"/>
                  </a:cubicBezTo>
                  <a:cubicBezTo>
                    <a:pt x="52" y="29"/>
                    <a:pt x="68" y="31"/>
                    <a:pt x="84" y="33"/>
                  </a:cubicBezTo>
                  <a:cubicBezTo>
                    <a:pt x="86" y="33"/>
                    <a:pt x="88" y="34"/>
                    <a:pt x="90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0" y="33"/>
                    <a:pt x="89" y="33"/>
                    <a:pt x="88" y="33"/>
                  </a:cubicBezTo>
                  <a:cubicBezTo>
                    <a:pt x="86" y="32"/>
                    <a:pt x="83" y="31"/>
                    <a:pt x="81" y="30"/>
                  </a:cubicBezTo>
                  <a:cubicBezTo>
                    <a:pt x="65" y="24"/>
                    <a:pt x="50" y="18"/>
                    <a:pt x="34" y="11"/>
                  </a:cubicBezTo>
                  <a:cubicBezTo>
                    <a:pt x="25" y="8"/>
                    <a:pt x="15" y="4"/>
                    <a:pt x="5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" name="iṧḷídé"/>
            <p:cNvSpPr/>
            <p:nvPr/>
          </p:nvSpPr>
          <p:spPr bwMode="auto">
            <a:xfrm>
              <a:off x="4106069" y="2329657"/>
              <a:ext cx="558800" cy="374650"/>
            </a:xfrm>
            <a:custGeom>
              <a:avLst/>
              <a:gdLst>
                <a:gd name="T0" fmla="*/ 85 w 137"/>
                <a:gd name="T1" fmla="*/ 0 h 92"/>
                <a:gd name="T2" fmla="*/ 0 w 137"/>
                <a:gd name="T3" fmla="*/ 58 h 92"/>
                <a:gd name="T4" fmla="*/ 9 w 137"/>
                <a:gd name="T5" fmla="*/ 61 h 92"/>
                <a:gd name="T6" fmla="*/ 32 w 137"/>
                <a:gd name="T7" fmla="*/ 71 h 92"/>
                <a:gd name="T8" fmla="*/ 79 w 137"/>
                <a:gd name="T9" fmla="*/ 89 h 92"/>
                <a:gd name="T10" fmla="*/ 85 w 137"/>
                <a:gd name="T11" fmla="*/ 91 h 92"/>
                <a:gd name="T12" fmla="*/ 86 w 137"/>
                <a:gd name="T13" fmla="*/ 92 h 92"/>
                <a:gd name="T14" fmla="*/ 87 w 137"/>
                <a:gd name="T15" fmla="*/ 92 h 92"/>
                <a:gd name="T16" fmla="*/ 87 w 137"/>
                <a:gd name="T17" fmla="*/ 91 h 92"/>
                <a:gd name="T18" fmla="*/ 88 w 137"/>
                <a:gd name="T19" fmla="*/ 90 h 92"/>
                <a:gd name="T20" fmla="*/ 89 w 137"/>
                <a:gd name="T21" fmla="*/ 89 h 92"/>
                <a:gd name="T22" fmla="*/ 93 w 137"/>
                <a:gd name="T23" fmla="*/ 82 h 92"/>
                <a:gd name="T24" fmla="*/ 123 w 137"/>
                <a:gd name="T25" fmla="*/ 39 h 92"/>
                <a:gd name="T26" fmla="*/ 137 w 137"/>
                <a:gd name="T27" fmla="*/ 17 h 92"/>
                <a:gd name="T28" fmla="*/ 85 w 137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92">
                  <a:moveTo>
                    <a:pt x="85" y="0"/>
                  </a:moveTo>
                  <a:cubicBezTo>
                    <a:pt x="46" y="0"/>
                    <a:pt x="14" y="24"/>
                    <a:pt x="0" y="58"/>
                  </a:cubicBezTo>
                  <a:cubicBezTo>
                    <a:pt x="3" y="59"/>
                    <a:pt x="6" y="60"/>
                    <a:pt x="9" y="61"/>
                  </a:cubicBezTo>
                  <a:cubicBezTo>
                    <a:pt x="17" y="64"/>
                    <a:pt x="25" y="67"/>
                    <a:pt x="32" y="71"/>
                  </a:cubicBezTo>
                  <a:cubicBezTo>
                    <a:pt x="48" y="77"/>
                    <a:pt x="64" y="83"/>
                    <a:pt x="79" y="89"/>
                  </a:cubicBezTo>
                  <a:cubicBezTo>
                    <a:pt x="81" y="90"/>
                    <a:pt x="83" y="91"/>
                    <a:pt x="85" y="91"/>
                  </a:cubicBezTo>
                  <a:cubicBezTo>
                    <a:pt x="85" y="91"/>
                    <a:pt x="86" y="92"/>
                    <a:pt x="86" y="92"/>
                  </a:cubicBezTo>
                  <a:cubicBezTo>
                    <a:pt x="86" y="92"/>
                    <a:pt x="86" y="92"/>
                    <a:pt x="87" y="92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7" y="91"/>
                    <a:pt x="88" y="90"/>
                    <a:pt x="88" y="90"/>
                  </a:cubicBezTo>
                  <a:cubicBezTo>
                    <a:pt x="88" y="89"/>
                    <a:pt x="88" y="89"/>
                    <a:pt x="89" y="89"/>
                  </a:cubicBezTo>
                  <a:cubicBezTo>
                    <a:pt x="90" y="86"/>
                    <a:pt x="92" y="84"/>
                    <a:pt x="93" y="82"/>
                  </a:cubicBezTo>
                  <a:cubicBezTo>
                    <a:pt x="103" y="68"/>
                    <a:pt x="113" y="53"/>
                    <a:pt x="123" y="39"/>
                  </a:cubicBezTo>
                  <a:cubicBezTo>
                    <a:pt x="128" y="32"/>
                    <a:pt x="133" y="25"/>
                    <a:pt x="137" y="17"/>
                  </a:cubicBezTo>
                  <a:cubicBezTo>
                    <a:pt x="123" y="7"/>
                    <a:pt x="104" y="0"/>
                    <a:pt x="85" y="0"/>
                  </a:cubicBezTo>
                </a:path>
              </a:pathLst>
            </a:custGeom>
            <a:solidFill>
              <a:srgbClr val="FA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" name="iṥlíḋè"/>
            <p:cNvSpPr/>
            <p:nvPr/>
          </p:nvSpPr>
          <p:spPr bwMode="auto">
            <a:xfrm>
              <a:off x="4493419" y="2377282"/>
              <a:ext cx="342900" cy="301625"/>
            </a:xfrm>
            <a:custGeom>
              <a:avLst/>
              <a:gdLst>
                <a:gd name="T0" fmla="*/ 53 w 84"/>
                <a:gd name="T1" fmla="*/ 0 h 74"/>
                <a:gd name="T2" fmla="*/ 47 w 84"/>
                <a:gd name="T3" fmla="*/ 9 h 74"/>
                <a:gd name="T4" fmla="*/ 32 w 84"/>
                <a:gd name="T5" fmla="*/ 30 h 74"/>
                <a:gd name="T6" fmla="*/ 4 w 84"/>
                <a:gd name="T7" fmla="*/ 69 h 74"/>
                <a:gd name="T8" fmla="*/ 1 w 84"/>
                <a:gd name="T9" fmla="*/ 73 h 74"/>
                <a:gd name="T10" fmla="*/ 1 w 84"/>
                <a:gd name="T11" fmla="*/ 74 h 74"/>
                <a:gd name="T12" fmla="*/ 1 w 84"/>
                <a:gd name="T13" fmla="*/ 73 h 74"/>
                <a:gd name="T14" fmla="*/ 14 w 84"/>
                <a:gd name="T15" fmla="*/ 69 h 74"/>
                <a:gd name="T16" fmla="*/ 64 w 84"/>
                <a:gd name="T17" fmla="*/ 53 h 74"/>
                <a:gd name="T18" fmla="*/ 84 w 84"/>
                <a:gd name="T19" fmla="*/ 46 h 74"/>
                <a:gd name="T20" fmla="*/ 53 w 84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74">
                  <a:moveTo>
                    <a:pt x="53" y="0"/>
                  </a:moveTo>
                  <a:cubicBezTo>
                    <a:pt x="51" y="3"/>
                    <a:pt x="49" y="6"/>
                    <a:pt x="47" y="9"/>
                  </a:cubicBezTo>
                  <a:cubicBezTo>
                    <a:pt x="42" y="16"/>
                    <a:pt x="37" y="23"/>
                    <a:pt x="32" y="30"/>
                  </a:cubicBezTo>
                  <a:cubicBezTo>
                    <a:pt x="23" y="43"/>
                    <a:pt x="13" y="56"/>
                    <a:pt x="4" y="69"/>
                  </a:cubicBezTo>
                  <a:cubicBezTo>
                    <a:pt x="3" y="70"/>
                    <a:pt x="2" y="72"/>
                    <a:pt x="1" y="73"/>
                  </a:cubicBezTo>
                  <a:cubicBezTo>
                    <a:pt x="1" y="74"/>
                    <a:pt x="0" y="74"/>
                    <a:pt x="1" y="74"/>
                  </a:cubicBezTo>
                  <a:cubicBezTo>
                    <a:pt x="1" y="74"/>
                    <a:pt x="1" y="74"/>
                    <a:pt x="1" y="73"/>
                  </a:cubicBezTo>
                  <a:cubicBezTo>
                    <a:pt x="5" y="72"/>
                    <a:pt x="10" y="71"/>
                    <a:pt x="14" y="69"/>
                  </a:cubicBezTo>
                  <a:cubicBezTo>
                    <a:pt x="31" y="64"/>
                    <a:pt x="48" y="58"/>
                    <a:pt x="64" y="53"/>
                  </a:cubicBezTo>
                  <a:cubicBezTo>
                    <a:pt x="71" y="51"/>
                    <a:pt x="78" y="49"/>
                    <a:pt x="84" y="46"/>
                  </a:cubicBezTo>
                  <a:cubicBezTo>
                    <a:pt x="79" y="28"/>
                    <a:pt x="68" y="12"/>
                    <a:pt x="53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" name="iṩliḍé"/>
            <p:cNvSpPr/>
            <p:nvPr/>
          </p:nvSpPr>
          <p:spPr bwMode="auto">
            <a:xfrm>
              <a:off x="4080669" y="2597944"/>
              <a:ext cx="739775" cy="465138"/>
            </a:xfrm>
            <a:custGeom>
              <a:avLst/>
              <a:gdLst>
                <a:gd name="T0" fmla="*/ 177 w 181"/>
                <a:gd name="T1" fmla="*/ 0 h 114"/>
                <a:gd name="T2" fmla="*/ 176 w 181"/>
                <a:gd name="T3" fmla="*/ 0 h 114"/>
                <a:gd name="T4" fmla="*/ 125 w 181"/>
                <a:gd name="T5" fmla="*/ 16 h 114"/>
                <a:gd name="T6" fmla="*/ 100 w 181"/>
                <a:gd name="T7" fmla="*/ 24 h 114"/>
                <a:gd name="T8" fmla="*/ 97 w 181"/>
                <a:gd name="T9" fmla="*/ 25 h 114"/>
                <a:gd name="T10" fmla="*/ 94 w 181"/>
                <a:gd name="T11" fmla="*/ 26 h 114"/>
                <a:gd name="T12" fmla="*/ 93 w 181"/>
                <a:gd name="T13" fmla="*/ 27 h 114"/>
                <a:gd name="T14" fmla="*/ 94 w 181"/>
                <a:gd name="T15" fmla="*/ 26 h 114"/>
                <a:gd name="T16" fmla="*/ 92 w 181"/>
                <a:gd name="T17" fmla="*/ 26 h 114"/>
                <a:gd name="T18" fmla="*/ 91 w 181"/>
                <a:gd name="T19" fmla="*/ 26 h 114"/>
                <a:gd name="T20" fmla="*/ 91 w 181"/>
                <a:gd name="T21" fmla="*/ 26 h 114"/>
                <a:gd name="T22" fmla="*/ 91 w 181"/>
                <a:gd name="T23" fmla="*/ 26 h 114"/>
                <a:gd name="T24" fmla="*/ 91 w 181"/>
                <a:gd name="T25" fmla="*/ 26 h 114"/>
                <a:gd name="T26" fmla="*/ 90 w 181"/>
                <a:gd name="T27" fmla="*/ 26 h 114"/>
                <a:gd name="T28" fmla="*/ 85 w 181"/>
                <a:gd name="T29" fmla="*/ 25 h 114"/>
                <a:gd name="T30" fmla="*/ 79 w 181"/>
                <a:gd name="T31" fmla="*/ 24 h 114"/>
                <a:gd name="T32" fmla="*/ 30 w 181"/>
                <a:gd name="T33" fmla="*/ 18 h 114"/>
                <a:gd name="T34" fmla="*/ 1 w 181"/>
                <a:gd name="T35" fmla="*/ 14 h 114"/>
                <a:gd name="T36" fmla="*/ 0 w 181"/>
                <a:gd name="T37" fmla="*/ 24 h 114"/>
                <a:gd name="T38" fmla="*/ 91 w 181"/>
                <a:gd name="T39" fmla="*/ 114 h 114"/>
                <a:gd name="T40" fmla="*/ 181 w 181"/>
                <a:gd name="T41" fmla="*/ 24 h 114"/>
                <a:gd name="T42" fmla="*/ 177 w 181"/>
                <a:gd name="T4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1" h="114">
                  <a:moveTo>
                    <a:pt x="177" y="0"/>
                  </a:moveTo>
                  <a:cubicBezTo>
                    <a:pt x="177" y="0"/>
                    <a:pt x="176" y="0"/>
                    <a:pt x="176" y="0"/>
                  </a:cubicBezTo>
                  <a:cubicBezTo>
                    <a:pt x="159" y="5"/>
                    <a:pt x="142" y="11"/>
                    <a:pt x="125" y="16"/>
                  </a:cubicBezTo>
                  <a:cubicBezTo>
                    <a:pt x="117" y="19"/>
                    <a:pt x="109" y="22"/>
                    <a:pt x="100" y="24"/>
                  </a:cubicBezTo>
                  <a:cubicBezTo>
                    <a:pt x="99" y="25"/>
                    <a:pt x="99" y="25"/>
                    <a:pt x="97" y="25"/>
                  </a:cubicBezTo>
                  <a:cubicBezTo>
                    <a:pt x="96" y="26"/>
                    <a:pt x="95" y="26"/>
                    <a:pt x="94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3" y="26"/>
                    <a:pt x="93" y="26"/>
                    <a:pt x="92" y="26"/>
                  </a:cubicBezTo>
                  <a:cubicBezTo>
                    <a:pt x="92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88" y="26"/>
                    <a:pt x="87" y="26"/>
                    <a:pt x="85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63" y="22"/>
                    <a:pt x="47" y="20"/>
                    <a:pt x="30" y="18"/>
                  </a:cubicBezTo>
                  <a:cubicBezTo>
                    <a:pt x="21" y="17"/>
                    <a:pt x="11" y="15"/>
                    <a:pt x="1" y="14"/>
                  </a:cubicBezTo>
                  <a:cubicBezTo>
                    <a:pt x="1" y="17"/>
                    <a:pt x="0" y="21"/>
                    <a:pt x="0" y="24"/>
                  </a:cubicBezTo>
                  <a:cubicBezTo>
                    <a:pt x="0" y="74"/>
                    <a:pt x="41" y="114"/>
                    <a:pt x="91" y="114"/>
                  </a:cubicBezTo>
                  <a:cubicBezTo>
                    <a:pt x="140" y="114"/>
                    <a:pt x="181" y="74"/>
                    <a:pt x="181" y="24"/>
                  </a:cubicBezTo>
                  <a:cubicBezTo>
                    <a:pt x="181" y="16"/>
                    <a:pt x="179" y="7"/>
                    <a:pt x="177" y="0"/>
                  </a:cubicBezTo>
                </a:path>
              </a:pathLst>
            </a:custGeom>
            <a:solidFill>
              <a:srgbClr val="F1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" name="ïŝľíḑê"/>
            <p:cNvSpPr/>
            <p:nvPr/>
          </p:nvSpPr>
          <p:spPr bwMode="auto">
            <a:xfrm>
              <a:off x="4461669" y="2696369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" name="iṣḻiḋè"/>
            <p:cNvSpPr/>
            <p:nvPr/>
          </p:nvSpPr>
          <p:spPr bwMode="auto">
            <a:xfrm>
              <a:off x="4106069" y="2566194"/>
              <a:ext cx="355600" cy="138113"/>
            </a:xfrm>
            <a:custGeom>
              <a:avLst/>
              <a:gdLst>
                <a:gd name="T0" fmla="*/ 75 w 87"/>
                <a:gd name="T1" fmla="*/ 30 h 34"/>
                <a:gd name="T2" fmla="*/ 86 w 87"/>
                <a:gd name="T3" fmla="*/ 34 h 34"/>
                <a:gd name="T4" fmla="*/ 87 w 87"/>
                <a:gd name="T5" fmla="*/ 34 h 34"/>
                <a:gd name="T6" fmla="*/ 87 w 87"/>
                <a:gd name="T7" fmla="*/ 33 h 34"/>
                <a:gd name="T8" fmla="*/ 87 w 87"/>
                <a:gd name="T9" fmla="*/ 34 h 34"/>
                <a:gd name="T10" fmla="*/ 85 w 87"/>
                <a:gd name="T11" fmla="*/ 33 h 34"/>
                <a:gd name="T12" fmla="*/ 79 w 87"/>
                <a:gd name="T13" fmla="*/ 31 h 34"/>
                <a:gd name="T14" fmla="*/ 32 w 87"/>
                <a:gd name="T15" fmla="*/ 13 h 34"/>
                <a:gd name="T16" fmla="*/ 9 w 87"/>
                <a:gd name="T17" fmla="*/ 3 h 34"/>
                <a:gd name="T18" fmla="*/ 0 w 87"/>
                <a:gd name="T19" fmla="*/ 0 h 34"/>
                <a:gd name="T20" fmla="*/ 0 w 87"/>
                <a:gd name="T21" fmla="*/ 0 h 34"/>
                <a:gd name="T22" fmla="*/ 26 w 87"/>
                <a:gd name="T23" fmla="*/ 10 h 34"/>
                <a:gd name="T24" fmla="*/ 75 w 87"/>
                <a:gd name="T25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34">
                  <a:moveTo>
                    <a:pt x="75" y="30"/>
                  </a:moveTo>
                  <a:cubicBezTo>
                    <a:pt x="79" y="31"/>
                    <a:pt x="83" y="32"/>
                    <a:pt x="86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6" y="34"/>
                    <a:pt x="85" y="33"/>
                    <a:pt x="85" y="33"/>
                  </a:cubicBezTo>
                  <a:cubicBezTo>
                    <a:pt x="83" y="33"/>
                    <a:pt x="81" y="32"/>
                    <a:pt x="79" y="31"/>
                  </a:cubicBezTo>
                  <a:cubicBezTo>
                    <a:pt x="64" y="25"/>
                    <a:pt x="48" y="19"/>
                    <a:pt x="32" y="13"/>
                  </a:cubicBezTo>
                  <a:cubicBezTo>
                    <a:pt x="25" y="9"/>
                    <a:pt x="17" y="6"/>
                    <a:pt x="9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3"/>
                    <a:pt x="18" y="7"/>
                    <a:pt x="26" y="10"/>
                  </a:cubicBezTo>
                  <a:cubicBezTo>
                    <a:pt x="43" y="17"/>
                    <a:pt x="59" y="23"/>
                    <a:pt x="75" y="3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" name="ïśļïḋé"/>
            <p:cNvSpPr/>
            <p:nvPr/>
          </p:nvSpPr>
          <p:spPr bwMode="auto">
            <a:xfrm>
              <a:off x="4448969" y="2704307"/>
              <a:ext cx="1588" cy="1588"/>
            </a:xfrm>
            <a:prstGeom prst="rect">
              <a:avLst/>
            </a:pr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" name="iśḻï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 w 373"/>
                <a:gd name="T1" fmla="*/ 20 h 108"/>
                <a:gd name="T2" fmla="*/ 2 w 373"/>
                <a:gd name="T3" fmla="*/ 20 h 108"/>
                <a:gd name="T4" fmla="*/ 4 w 373"/>
                <a:gd name="T5" fmla="*/ 21 h 108"/>
                <a:gd name="T6" fmla="*/ 12 w 373"/>
                <a:gd name="T7" fmla="*/ 26 h 108"/>
                <a:gd name="T8" fmla="*/ 24 w 373"/>
                <a:gd name="T9" fmla="*/ 42 h 108"/>
                <a:gd name="T10" fmla="*/ 35 w 373"/>
                <a:gd name="T11" fmla="*/ 66 h 108"/>
                <a:gd name="T12" fmla="*/ 46 w 373"/>
                <a:gd name="T13" fmla="*/ 85 h 108"/>
                <a:gd name="T14" fmla="*/ 57 w 373"/>
                <a:gd name="T15" fmla="*/ 97 h 108"/>
                <a:gd name="T16" fmla="*/ 70 w 373"/>
                <a:gd name="T17" fmla="*/ 100 h 108"/>
                <a:gd name="T18" fmla="*/ 82 w 373"/>
                <a:gd name="T19" fmla="*/ 95 h 108"/>
                <a:gd name="T20" fmla="*/ 105 w 373"/>
                <a:gd name="T21" fmla="*/ 62 h 108"/>
                <a:gd name="T22" fmla="*/ 114 w 373"/>
                <a:gd name="T23" fmla="*/ 39 h 108"/>
                <a:gd name="T24" fmla="*/ 123 w 373"/>
                <a:gd name="T25" fmla="*/ 19 h 108"/>
                <a:gd name="T26" fmla="*/ 142 w 373"/>
                <a:gd name="T27" fmla="*/ 3 h 108"/>
                <a:gd name="T28" fmla="*/ 154 w 373"/>
                <a:gd name="T29" fmla="*/ 3 h 108"/>
                <a:gd name="T30" fmla="*/ 172 w 373"/>
                <a:gd name="T31" fmla="*/ 19 h 108"/>
                <a:gd name="T32" fmla="*/ 186 w 373"/>
                <a:gd name="T33" fmla="*/ 62 h 108"/>
                <a:gd name="T34" fmla="*/ 201 w 373"/>
                <a:gd name="T35" fmla="*/ 92 h 108"/>
                <a:gd name="T36" fmla="*/ 220 w 373"/>
                <a:gd name="T37" fmla="*/ 104 h 108"/>
                <a:gd name="T38" fmla="*/ 243 w 373"/>
                <a:gd name="T39" fmla="*/ 92 h 108"/>
                <a:gd name="T40" fmla="*/ 262 w 373"/>
                <a:gd name="T41" fmla="*/ 56 h 108"/>
                <a:gd name="T42" fmla="*/ 269 w 373"/>
                <a:gd name="T43" fmla="*/ 35 h 108"/>
                <a:gd name="T44" fmla="*/ 279 w 373"/>
                <a:gd name="T45" fmla="*/ 21 h 108"/>
                <a:gd name="T46" fmla="*/ 295 w 373"/>
                <a:gd name="T47" fmla="*/ 12 h 108"/>
                <a:gd name="T48" fmla="*/ 325 w 373"/>
                <a:gd name="T49" fmla="*/ 28 h 108"/>
                <a:gd name="T50" fmla="*/ 334 w 373"/>
                <a:gd name="T51" fmla="*/ 49 h 108"/>
                <a:gd name="T52" fmla="*/ 341 w 373"/>
                <a:gd name="T53" fmla="*/ 71 h 108"/>
                <a:gd name="T54" fmla="*/ 359 w 373"/>
                <a:gd name="T55" fmla="*/ 101 h 108"/>
                <a:gd name="T56" fmla="*/ 372 w 373"/>
                <a:gd name="T57" fmla="*/ 108 h 108"/>
                <a:gd name="T58" fmla="*/ 372 w 373"/>
                <a:gd name="T59" fmla="*/ 106 h 108"/>
                <a:gd name="T60" fmla="*/ 348 w 373"/>
                <a:gd name="T61" fmla="*/ 85 h 108"/>
                <a:gd name="T62" fmla="*/ 333 w 373"/>
                <a:gd name="T63" fmla="*/ 43 h 108"/>
                <a:gd name="T64" fmla="*/ 314 w 373"/>
                <a:gd name="T65" fmla="*/ 15 h 108"/>
                <a:gd name="T66" fmla="*/ 297 w 373"/>
                <a:gd name="T67" fmla="*/ 11 h 108"/>
                <a:gd name="T68" fmla="*/ 290 w 373"/>
                <a:gd name="T69" fmla="*/ 13 h 108"/>
                <a:gd name="T70" fmla="*/ 270 w 373"/>
                <a:gd name="T71" fmla="*/ 31 h 108"/>
                <a:gd name="T72" fmla="*/ 263 w 373"/>
                <a:gd name="T73" fmla="*/ 50 h 108"/>
                <a:gd name="T74" fmla="*/ 255 w 373"/>
                <a:gd name="T75" fmla="*/ 71 h 108"/>
                <a:gd name="T76" fmla="*/ 244 w 373"/>
                <a:gd name="T77" fmla="*/ 89 h 108"/>
                <a:gd name="T78" fmla="*/ 232 w 373"/>
                <a:gd name="T79" fmla="*/ 101 h 108"/>
                <a:gd name="T80" fmla="*/ 219 w 373"/>
                <a:gd name="T81" fmla="*/ 103 h 108"/>
                <a:gd name="T82" fmla="*/ 209 w 373"/>
                <a:gd name="T83" fmla="*/ 98 h 108"/>
                <a:gd name="T84" fmla="*/ 192 w 373"/>
                <a:gd name="T85" fmla="*/ 75 h 108"/>
                <a:gd name="T86" fmla="*/ 185 w 373"/>
                <a:gd name="T87" fmla="*/ 54 h 108"/>
                <a:gd name="T88" fmla="*/ 179 w 373"/>
                <a:gd name="T89" fmla="*/ 31 h 108"/>
                <a:gd name="T90" fmla="*/ 162 w 373"/>
                <a:gd name="T91" fmla="*/ 6 h 108"/>
                <a:gd name="T92" fmla="*/ 147 w 373"/>
                <a:gd name="T93" fmla="*/ 0 h 108"/>
                <a:gd name="T94" fmla="*/ 133 w 373"/>
                <a:gd name="T95" fmla="*/ 6 h 108"/>
                <a:gd name="T96" fmla="*/ 114 w 373"/>
                <a:gd name="T97" fmla="*/ 34 h 108"/>
                <a:gd name="T98" fmla="*/ 106 w 373"/>
                <a:gd name="T99" fmla="*/ 58 h 108"/>
                <a:gd name="T100" fmla="*/ 95 w 373"/>
                <a:gd name="T101" fmla="*/ 78 h 108"/>
                <a:gd name="T102" fmla="*/ 82 w 373"/>
                <a:gd name="T103" fmla="*/ 93 h 108"/>
                <a:gd name="T104" fmla="*/ 69 w 373"/>
                <a:gd name="T105" fmla="*/ 99 h 108"/>
                <a:gd name="T106" fmla="*/ 44 w 373"/>
                <a:gd name="T107" fmla="*/ 79 h 108"/>
                <a:gd name="T108" fmla="*/ 33 w 373"/>
                <a:gd name="T109" fmla="*/ 58 h 108"/>
                <a:gd name="T110" fmla="*/ 21 w 373"/>
                <a:gd name="T111" fmla="*/ 35 h 108"/>
                <a:gd name="T112" fmla="*/ 3 w 373"/>
                <a:gd name="T113" fmla="*/ 19 h 108"/>
                <a:gd name="T114" fmla="*/ 1 w 373"/>
                <a:gd name="T115" fmla="*/ 19 h 108"/>
                <a:gd name="T116" fmla="*/ 1 w 373"/>
                <a:gd name="T117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108">
                  <a:moveTo>
                    <a:pt x="1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1" y="99"/>
                    <a:pt x="65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6" y="1"/>
                    <a:pt x="150" y="1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9" y="107"/>
                    <a:pt x="238" y="99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307" y="10"/>
                    <a:pt x="319" y="18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3" y="10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8" y="103"/>
                    <a:pt x="224" y="104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57" y="100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" name="i$ḷiḋè"/>
            <p:cNvSpPr/>
            <p:nvPr/>
          </p:nvSpPr>
          <p:spPr bwMode="auto">
            <a:xfrm>
              <a:off x="4763294" y="1113632"/>
              <a:ext cx="2039938" cy="1039813"/>
            </a:xfrm>
            <a:custGeom>
              <a:avLst/>
              <a:gdLst>
                <a:gd name="T0" fmla="*/ 134 w 500"/>
                <a:gd name="T1" fmla="*/ 157 h 255"/>
                <a:gd name="T2" fmla="*/ 160 w 500"/>
                <a:gd name="T3" fmla="*/ 136 h 255"/>
                <a:gd name="T4" fmla="*/ 179 w 500"/>
                <a:gd name="T5" fmla="*/ 92 h 255"/>
                <a:gd name="T6" fmla="*/ 212 w 500"/>
                <a:gd name="T7" fmla="*/ 58 h 255"/>
                <a:gd name="T8" fmla="*/ 227 w 500"/>
                <a:gd name="T9" fmla="*/ 64 h 255"/>
                <a:gd name="T10" fmla="*/ 250 w 500"/>
                <a:gd name="T11" fmla="*/ 112 h 255"/>
                <a:gd name="T12" fmla="*/ 274 w 500"/>
                <a:gd name="T13" fmla="*/ 156 h 255"/>
                <a:gd name="T14" fmla="*/ 289 w 500"/>
                <a:gd name="T15" fmla="*/ 162 h 255"/>
                <a:gd name="T16" fmla="*/ 309 w 500"/>
                <a:gd name="T17" fmla="*/ 147 h 255"/>
                <a:gd name="T18" fmla="*/ 328 w 500"/>
                <a:gd name="T19" fmla="*/ 108 h 255"/>
                <a:gd name="T20" fmla="*/ 355 w 500"/>
                <a:gd name="T21" fmla="*/ 71 h 255"/>
                <a:gd name="T22" fmla="*/ 364 w 500"/>
                <a:gd name="T23" fmla="*/ 69 h 255"/>
                <a:gd name="T24" fmla="*/ 398 w 500"/>
                <a:gd name="T25" fmla="*/ 101 h 255"/>
                <a:gd name="T26" fmla="*/ 437 w 500"/>
                <a:gd name="T27" fmla="*/ 164 h 255"/>
                <a:gd name="T28" fmla="*/ 437 w 500"/>
                <a:gd name="T29" fmla="*/ 166 h 255"/>
                <a:gd name="T30" fmla="*/ 406 w 500"/>
                <a:gd name="T31" fmla="*/ 129 h 255"/>
                <a:gd name="T32" fmla="*/ 390 w 500"/>
                <a:gd name="T33" fmla="*/ 86 h 255"/>
                <a:gd name="T34" fmla="*/ 360 w 500"/>
                <a:gd name="T35" fmla="*/ 70 h 255"/>
                <a:gd name="T36" fmla="*/ 334 w 500"/>
                <a:gd name="T37" fmla="*/ 93 h 255"/>
                <a:gd name="T38" fmla="*/ 308 w 500"/>
                <a:gd name="T39" fmla="*/ 150 h 255"/>
                <a:gd name="T40" fmla="*/ 285 w 500"/>
                <a:gd name="T41" fmla="*/ 162 h 255"/>
                <a:gd name="T42" fmla="*/ 251 w 500"/>
                <a:gd name="T43" fmla="*/ 120 h 255"/>
                <a:gd name="T44" fmla="*/ 219 w 500"/>
                <a:gd name="T45" fmla="*/ 61 h 255"/>
                <a:gd name="T46" fmla="*/ 207 w 500"/>
                <a:gd name="T47" fmla="*/ 61 h 255"/>
                <a:gd name="T48" fmla="*/ 179 w 500"/>
                <a:gd name="T49" fmla="*/ 97 h 255"/>
                <a:gd name="T50" fmla="*/ 147 w 500"/>
                <a:gd name="T51" fmla="*/ 153 h 255"/>
                <a:gd name="T52" fmla="*/ 133 w 500"/>
                <a:gd name="T53" fmla="*/ 159 h 255"/>
                <a:gd name="T54" fmla="*/ 111 w 500"/>
                <a:gd name="T55" fmla="*/ 143 h 255"/>
                <a:gd name="T56" fmla="*/ 89 w 500"/>
                <a:gd name="T57" fmla="*/ 100 h 255"/>
                <a:gd name="T58" fmla="*/ 69 w 500"/>
                <a:gd name="T59" fmla="*/ 79 h 255"/>
                <a:gd name="T60" fmla="*/ 66 w 500"/>
                <a:gd name="T61" fmla="*/ 78 h 255"/>
                <a:gd name="T62" fmla="*/ 66 w 500"/>
                <a:gd name="T63" fmla="*/ 77 h 255"/>
                <a:gd name="T64" fmla="*/ 68 w 500"/>
                <a:gd name="T65" fmla="*/ 77 h 255"/>
                <a:gd name="T66" fmla="*/ 98 w 500"/>
                <a:gd name="T67" fmla="*/ 116 h 255"/>
                <a:gd name="T68" fmla="*/ 133 w 500"/>
                <a:gd name="T69" fmla="*/ 157 h 255"/>
                <a:gd name="T70" fmla="*/ 14 w 500"/>
                <a:gd name="T71" fmla="*/ 0 h 255"/>
                <a:gd name="T72" fmla="*/ 0 w 500"/>
                <a:gd name="T73" fmla="*/ 241 h 255"/>
                <a:gd name="T74" fmla="*/ 486 w 500"/>
                <a:gd name="T75" fmla="*/ 255 h 255"/>
                <a:gd name="T76" fmla="*/ 500 w 500"/>
                <a:gd name="T77" fmla="*/ 1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0" h="255">
                  <a:moveTo>
                    <a:pt x="133" y="157"/>
                  </a:moveTo>
                  <a:cubicBezTo>
                    <a:pt x="133" y="157"/>
                    <a:pt x="134" y="157"/>
                    <a:pt x="134" y="157"/>
                  </a:cubicBezTo>
                  <a:cubicBezTo>
                    <a:pt x="139" y="157"/>
                    <a:pt x="144" y="154"/>
                    <a:pt x="147" y="151"/>
                  </a:cubicBezTo>
                  <a:cubicBezTo>
                    <a:pt x="152" y="147"/>
                    <a:pt x="156" y="142"/>
                    <a:pt x="160" y="136"/>
                  </a:cubicBezTo>
                  <a:cubicBezTo>
                    <a:pt x="164" y="130"/>
                    <a:pt x="168" y="123"/>
                    <a:pt x="171" y="116"/>
                  </a:cubicBezTo>
                  <a:cubicBezTo>
                    <a:pt x="174" y="108"/>
                    <a:pt x="176" y="100"/>
                    <a:pt x="179" y="92"/>
                  </a:cubicBezTo>
                  <a:cubicBezTo>
                    <a:pt x="183" y="81"/>
                    <a:pt x="189" y="71"/>
                    <a:pt x="198" y="64"/>
                  </a:cubicBezTo>
                  <a:cubicBezTo>
                    <a:pt x="202" y="61"/>
                    <a:pt x="207" y="58"/>
                    <a:pt x="212" y="58"/>
                  </a:cubicBezTo>
                  <a:cubicBezTo>
                    <a:pt x="212" y="58"/>
                    <a:pt x="213" y="58"/>
                    <a:pt x="213" y="58"/>
                  </a:cubicBezTo>
                  <a:cubicBezTo>
                    <a:pt x="218" y="58"/>
                    <a:pt x="223" y="61"/>
                    <a:pt x="227" y="64"/>
                  </a:cubicBezTo>
                  <a:cubicBezTo>
                    <a:pt x="235" y="70"/>
                    <a:pt x="240" y="79"/>
                    <a:pt x="244" y="89"/>
                  </a:cubicBezTo>
                  <a:cubicBezTo>
                    <a:pt x="247" y="97"/>
                    <a:pt x="248" y="104"/>
                    <a:pt x="250" y="112"/>
                  </a:cubicBezTo>
                  <a:cubicBezTo>
                    <a:pt x="252" y="119"/>
                    <a:pt x="254" y="126"/>
                    <a:pt x="257" y="133"/>
                  </a:cubicBezTo>
                  <a:cubicBezTo>
                    <a:pt x="261" y="142"/>
                    <a:pt x="266" y="150"/>
                    <a:pt x="274" y="156"/>
                  </a:cubicBezTo>
                  <a:cubicBezTo>
                    <a:pt x="277" y="158"/>
                    <a:pt x="280" y="160"/>
                    <a:pt x="284" y="161"/>
                  </a:cubicBezTo>
                  <a:cubicBezTo>
                    <a:pt x="286" y="161"/>
                    <a:pt x="287" y="162"/>
                    <a:pt x="289" y="162"/>
                  </a:cubicBezTo>
                  <a:cubicBezTo>
                    <a:pt x="291" y="162"/>
                    <a:pt x="294" y="161"/>
                    <a:pt x="297" y="159"/>
                  </a:cubicBezTo>
                  <a:cubicBezTo>
                    <a:pt x="302" y="156"/>
                    <a:pt x="306" y="151"/>
                    <a:pt x="309" y="147"/>
                  </a:cubicBezTo>
                  <a:cubicBezTo>
                    <a:pt x="313" y="141"/>
                    <a:pt x="317" y="135"/>
                    <a:pt x="320" y="129"/>
                  </a:cubicBezTo>
                  <a:cubicBezTo>
                    <a:pt x="323" y="122"/>
                    <a:pt x="326" y="115"/>
                    <a:pt x="328" y="108"/>
                  </a:cubicBezTo>
                  <a:cubicBezTo>
                    <a:pt x="330" y="102"/>
                    <a:pt x="332" y="95"/>
                    <a:pt x="335" y="89"/>
                  </a:cubicBezTo>
                  <a:cubicBezTo>
                    <a:pt x="339" y="81"/>
                    <a:pt x="346" y="74"/>
                    <a:pt x="355" y="71"/>
                  </a:cubicBezTo>
                  <a:cubicBezTo>
                    <a:pt x="357" y="70"/>
                    <a:pt x="359" y="69"/>
                    <a:pt x="362" y="69"/>
                  </a:cubicBezTo>
                  <a:cubicBezTo>
                    <a:pt x="362" y="69"/>
                    <a:pt x="363" y="69"/>
                    <a:pt x="364" y="69"/>
                  </a:cubicBezTo>
                  <a:cubicBezTo>
                    <a:pt x="369" y="69"/>
                    <a:pt x="374" y="70"/>
                    <a:pt x="379" y="73"/>
                  </a:cubicBezTo>
                  <a:cubicBezTo>
                    <a:pt x="389" y="79"/>
                    <a:pt x="394" y="90"/>
                    <a:pt x="398" y="101"/>
                  </a:cubicBezTo>
                  <a:cubicBezTo>
                    <a:pt x="403" y="115"/>
                    <a:pt x="406" y="129"/>
                    <a:pt x="413" y="143"/>
                  </a:cubicBezTo>
                  <a:cubicBezTo>
                    <a:pt x="418" y="153"/>
                    <a:pt x="425" y="162"/>
                    <a:pt x="437" y="164"/>
                  </a:cubicBezTo>
                  <a:cubicBezTo>
                    <a:pt x="438" y="165"/>
                    <a:pt x="437" y="166"/>
                    <a:pt x="437" y="166"/>
                  </a:cubicBezTo>
                  <a:cubicBezTo>
                    <a:pt x="437" y="166"/>
                    <a:pt x="437" y="166"/>
                    <a:pt x="437" y="166"/>
                  </a:cubicBezTo>
                  <a:cubicBezTo>
                    <a:pt x="432" y="165"/>
                    <a:pt x="427" y="162"/>
                    <a:pt x="424" y="159"/>
                  </a:cubicBezTo>
                  <a:cubicBezTo>
                    <a:pt x="415" y="152"/>
                    <a:pt x="410" y="140"/>
                    <a:pt x="406" y="129"/>
                  </a:cubicBezTo>
                  <a:cubicBezTo>
                    <a:pt x="403" y="122"/>
                    <a:pt x="401" y="114"/>
                    <a:pt x="399" y="107"/>
                  </a:cubicBezTo>
                  <a:cubicBezTo>
                    <a:pt x="397" y="100"/>
                    <a:pt x="394" y="93"/>
                    <a:pt x="390" y="86"/>
                  </a:cubicBezTo>
                  <a:cubicBezTo>
                    <a:pt x="385" y="78"/>
                    <a:pt x="375" y="70"/>
                    <a:pt x="364" y="70"/>
                  </a:cubicBezTo>
                  <a:cubicBezTo>
                    <a:pt x="363" y="70"/>
                    <a:pt x="361" y="70"/>
                    <a:pt x="360" y="70"/>
                  </a:cubicBezTo>
                  <a:cubicBezTo>
                    <a:pt x="354" y="71"/>
                    <a:pt x="348" y="75"/>
                    <a:pt x="344" y="79"/>
                  </a:cubicBezTo>
                  <a:cubicBezTo>
                    <a:pt x="340" y="83"/>
                    <a:pt x="336" y="88"/>
                    <a:pt x="334" y="93"/>
                  </a:cubicBezTo>
                  <a:cubicBezTo>
                    <a:pt x="331" y="100"/>
                    <a:pt x="330" y="107"/>
                    <a:pt x="327" y="114"/>
                  </a:cubicBezTo>
                  <a:cubicBezTo>
                    <a:pt x="322" y="127"/>
                    <a:pt x="316" y="139"/>
                    <a:pt x="308" y="150"/>
                  </a:cubicBezTo>
                  <a:cubicBezTo>
                    <a:pt x="303" y="156"/>
                    <a:pt x="296" y="163"/>
                    <a:pt x="289" y="163"/>
                  </a:cubicBezTo>
                  <a:cubicBezTo>
                    <a:pt x="287" y="163"/>
                    <a:pt x="286" y="163"/>
                    <a:pt x="285" y="162"/>
                  </a:cubicBezTo>
                  <a:cubicBezTo>
                    <a:pt x="277" y="160"/>
                    <a:pt x="271" y="156"/>
                    <a:pt x="266" y="150"/>
                  </a:cubicBezTo>
                  <a:cubicBezTo>
                    <a:pt x="258" y="141"/>
                    <a:pt x="254" y="130"/>
                    <a:pt x="251" y="120"/>
                  </a:cubicBezTo>
                  <a:cubicBezTo>
                    <a:pt x="247" y="105"/>
                    <a:pt x="245" y="90"/>
                    <a:pt x="237" y="77"/>
                  </a:cubicBezTo>
                  <a:cubicBezTo>
                    <a:pt x="232" y="70"/>
                    <a:pt x="227" y="64"/>
                    <a:pt x="219" y="61"/>
                  </a:cubicBezTo>
                  <a:cubicBezTo>
                    <a:pt x="217" y="60"/>
                    <a:pt x="215" y="59"/>
                    <a:pt x="213" y="59"/>
                  </a:cubicBezTo>
                  <a:cubicBezTo>
                    <a:pt x="211" y="59"/>
                    <a:pt x="209" y="60"/>
                    <a:pt x="207" y="61"/>
                  </a:cubicBezTo>
                  <a:cubicBezTo>
                    <a:pt x="199" y="63"/>
                    <a:pt x="192" y="70"/>
                    <a:pt x="188" y="77"/>
                  </a:cubicBezTo>
                  <a:cubicBezTo>
                    <a:pt x="184" y="83"/>
                    <a:pt x="181" y="90"/>
                    <a:pt x="179" y="97"/>
                  </a:cubicBezTo>
                  <a:cubicBezTo>
                    <a:pt x="176" y="105"/>
                    <a:pt x="174" y="113"/>
                    <a:pt x="170" y="120"/>
                  </a:cubicBezTo>
                  <a:cubicBezTo>
                    <a:pt x="165" y="132"/>
                    <a:pt x="158" y="145"/>
                    <a:pt x="147" y="153"/>
                  </a:cubicBezTo>
                  <a:cubicBezTo>
                    <a:pt x="143" y="156"/>
                    <a:pt x="139" y="158"/>
                    <a:pt x="135" y="158"/>
                  </a:cubicBezTo>
                  <a:cubicBezTo>
                    <a:pt x="134" y="159"/>
                    <a:pt x="134" y="159"/>
                    <a:pt x="133" y="159"/>
                  </a:cubicBezTo>
                  <a:cubicBezTo>
                    <a:pt x="129" y="159"/>
                    <a:pt x="125" y="157"/>
                    <a:pt x="122" y="155"/>
                  </a:cubicBezTo>
                  <a:cubicBezTo>
                    <a:pt x="118" y="152"/>
                    <a:pt x="114" y="148"/>
                    <a:pt x="111" y="143"/>
                  </a:cubicBezTo>
                  <a:cubicBezTo>
                    <a:pt x="107" y="137"/>
                    <a:pt x="104" y="130"/>
                    <a:pt x="100" y="124"/>
                  </a:cubicBezTo>
                  <a:cubicBezTo>
                    <a:pt x="96" y="116"/>
                    <a:pt x="93" y="108"/>
                    <a:pt x="89" y="100"/>
                  </a:cubicBezTo>
                  <a:cubicBezTo>
                    <a:pt x="86" y="94"/>
                    <a:pt x="82" y="88"/>
                    <a:pt x="77" y="84"/>
                  </a:cubicBezTo>
                  <a:cubicBezTo>
                    <a:pt x="75" y="82"/>
                    <a:pt x="72" y="80"/>
                    <a:pt x="69" y="79"/>
                  </a:cubicBezTo>
                  <a:cubicBezTo>
                    <a:pt x="68" y="78"/>
                    <a:pt x="67" y="78"/>
                    <a:pt x="67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78"/>
                    <a:pt x="65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7"/>
                    <a:pt x="68" y="77"/>
                    <a:pt x="68" y="77"/>
                  </a:cubicBezTo>
                  <a:cubicBezTo>
                    <a:pt x="76" y="79"/>
                    <a:pt x="82" y="87"/>
                    <a:pt x="86" y="93"/>
                  </a:cubicBezTo>
                  <a:cubicBezTo>
                    <a:pt x="91" y="101"/>
                    <a:pt x="94" y="109"/>
                    <a:pt x="98" y="116"/>
                  </a:cubicBezTo>
                  <a:cubicBezTo>
                    <a:pt x="101" y="123"/>
                    <a:pt x="105" y="131"/>
                    <a:pt x="109" y="137"/>
                  </a:cubicBezTo>
                  <a:cubicBezTo>
                    <a:pt x="114" y="146"/>
                    <a:pt x="122" y="157"/>
                    <a:pt x="133" y="157"/>
                  </a:cubicBezTo>
                  <a:moveTo>
                    <a:pt x="48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7" y="255"/>
                    <a:pt x="14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94" y="255"/>
                    <a:pt x="500" y="248"/>
                    <a:pt x="500" y="241"/>
                  </a:cubicBezTo>
                  <a:cubicBezTo>
                    <a:pt x="500" y="14"/>
                    <a:pt x="500" y="14"/>
                    <a:pt x="500" y="14"/>
                  </a:cubicBezTo>
                  <a:cubicBezTo>
                    <a:pt x="500" y="7"/>
                    <a:pt x="494" y="0"/>
                    <a:pt x="486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" name="ïṧľî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47 w 373"/>
                <a:gd name="T1" fmla="*/ 0 h 108"/>
                <a:gd name="T2" fmla="*/ 114 w 373"/>
                <a:gd name="T3" fmla="*/ 34 h 108"/>
                <a:gd name="T4" fmla="*/ 95 w 373"/>
                <a:gd name="T5" fmla="*/ 78 h 108"/>
                <a:gd name="T6" fmla="*/ 69 w 373"/>
                <a:gd name="T7" fmla="*/ 99 h 108"/>
                <a:gd name="T8" fmla="*/ 44 w 373"/>
                <a:gd name="T9" fmla="*/ 79 h 108"/>
                <a:gd name="T10" fmla="*/ 21 w 373"/>
                <a:gd name="T11" fmla="*/ 35 h 108"/>
                <a:gd name="T12" fmla="*/ 1 w 373"/>
                <a:gd name="T13" fmla="*/ 19 h 108"/>
                <a:gd name="T14" fmla="*/ 1 w 373"/>
                <a:gd name="T15" fmla="*/ 20 h 108"/>
                <a:gd name="T16" fmla="*/ 2 w 373"/>
                <a:gd name="T17" fmla="*/ 20 h 108"/>
                <a:gd name="T18" fmla="*/ 12 w 373"/>
                <a:gd name="T19" fmla="*/ 26 h 108"/>
                <a:gd name="T20" fmla="*/ 35 w 373"/>
                <a:gd name="T21" fmla="*/ 66 h 108"/>
                <a:gd name="T22" fmla="*/ 57 w 373"/>
                <a:gd name="T23" fmla="*/ 97 h 108"/>
                <a:gd name="T24" fmla="*/ 70 w 373"/>
                <a:gd name="T25" fmla="*/ 100 h 108"/>
                <a:gd name="T26" fmla="*/ 105 w 373"/>
                <a:gd name="T27" fmla="*/ 62 h 108"/>
                <a:gd name="T28" fmla="*/ 123 w 373"/>
                <a:gd name="T29" fmla="*/ 19 h 108"/>
                <a:gd name="T30" fmla="*/ 148 w 373"/>
                <a:gd name="T31" fmla="*/ 1 h 108"/>
                <a:gd name="T32" fmla="*/ 172 w 373"/>
                <a:gd name="T33" fmla="*/ 19 h 108"/>
                <a:gd name="T34" fmla="*/ 201 w 373"/>
                <a:gd name="T35" fmla="*/ 92 h 108"/>
                <a:gd name="T36" fmla="*/ 224 w 373"/>
                <a:gd name="T37" fmla="*/ 105 h 108"/>
                <a:gd name="T38" fmla="*/ 262 w 373"/>
                <a:gd name="T39" fmla="*/ 56 h 108"/>
                <a:gd name="T40" fmla="*/ 279 w 373"/>
                <a:gd name="T41" fmla="*/ 21 h 108"/>
                <a:gd name="T42" fmla="*/ 299 w 373"/>
                <a:gd name="T43" fmla="*/ 12 h 108"/>
                <a:gd name="T44" fmla="*/ 334 w 373"/>
                <a:gd name="T45" fmla="*/ 49 h 108"/>
                <a:gd name="T46" fmla="*/ 359 w 373"/>
                <a:gd name="T47" fmla="*/ 101 h 108"/>
                <a:gd name="T48" fmla="*/ 372 w 373"/>
                <a:gd name="T49" fmla="*/ 108 h 108"/>
                <a:gd name="T50" fmla="*/ 348 w 373"/>
                <a:gd name="T51" fmla="*/ 85 h 108"/>
                <a:gd name="T52" fmla="*/ 314 w 373"/>
                <a:gd name="T53" fmla="*/ 15 h 108"/>
                <a:gd name="T54" fmla="*/ 297 w 373"/>
                <a:gd name="T55" fmla="*/ 11 h 108"/>
                <a:gd name="T56" fmla="*/ 270 w 373"/>
                <a:gd name="T57" fmla="*/ 31 h 108"/>
                <a:gd name="T58" fmla="*/ 255 w 373"/>
                <a:gd name="T59" fmla="*/ 71 h 108"/>
                <a:gd name="T60" fmla="*/ 232 w 373"/>
                <a:gd name="T61" fmla="*/ 101 h 108"/>
                <a:gd name="T62" fmla="*/ 219 w 373"/>
                <a:gd name="T63" fmla="*/ 103 h 108"/>
                <a:gd name="T64" fmla="*/ 192 w 373"/>
                <a:gd name="T65" fmla="*/ 75 h 108"/>
                <a:gd name="T66" fmla="*/ 179 w 373"/>
                <a:gd name="T67" fmla="*/ 31 h 108"/>
                <a:gd name="T68" fmla="*/ 148 w 373"/>
                <a:gd name="T6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3" h="108">
                  <a:moveTo>
                    <a:pt x="148" y="0"/>
                  </a:moveTo>
                  <a:cubicBezTo>
                    <a:pt x="148" y="0"/>
                    <a:pt x="147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69" y="99"/>
                    <a:pt x="68" y="99"/>
                    <a:pt x="68" y="99"/>
                  </a:cubicBezTo>
                  <a:cubicBezTo>
                    <a:pt x="57" y="99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0" y="99"/>
                    <a:pt x="64" y="101"/>
                    <a:pt x="68" y="101"/>
                  </a:cubicBezTo>
                  <a:cubicBezTo>
                    <a:pt x="69" y="101"/>
                    <a:pt x="69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4" y="2"/>
                    <a:pt x="146" y="1"/>
                    <a:pt x="148" y="1"/>
                  </a:cubicBezTo>
                  <a:cubicBezTo>
                    <a:pt x="150" y="1"/>
                    <a:pt x="152" y="2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1" y="105"/>
                    <a:pt x="222" y="105"/>
                    <a:pt x="224" y="105"/>
                  </a:cubicBezTo>
                  <a:cubicBezTo>
                    <a:pt x="231" y="105"/>
                    <a:pt x="238" y="98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296" y="12"/>
                    <a:pt x="298" y="12"/>
                    <a:pt x="299" y="12"/>
                  </a:cubicBezTo>
                  <a:cubicBezTo>
                    <a:pt x="310" y="12"/>
                    <a:pt x="320" y="20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2" y="108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4" y="11"/>
                    <a:pt x="299" y="11"/>
                  </a:cubicBezTo>
                  <a:cubicBezTo>
                    <a:pt x="298" y="11"/>
                    <a:pt x="297" y="11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9" y="103"/>
                    <a:pt x="226" y="104"/>
                    <a:pt x="224" y="104"/>
                  </a:cubicBezTo>
                  <a:cubicBezTo>
                    <a:pt x="222" y="104"/>
                    <a:pt x="221" y="103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8" y="0"/>
                  </a:cubicBezTo>
                </a:path>
              </a:pathLst>
            </a:custGeom>
            <a:solidFill>
              <a:srgbClr val="E28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" name="íŝ1ïḍè"/>
            <p:cNvSpPr/>
            <p:nvPr/>
          </p:nvSpPr>
          <p:spPr bwMode="auto">
            <a:xfrm>
              <a:off x="4861719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" name="îṧlïḑe"/>
            <p:cNvSpPr/>
            <p:nvPr/>
          </p:nvSpPr>
          <p:spPr bwMode="auto">
            <a:xfrm>
              <a:off x="5004594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" name="ï$lîḓe"/>
            <p:cNvSpPr/>
            <p:nvPr/>
          </p:nvSpPr>
          <p:spPr bwMode="auto">
            <a:xfrm>
              <a:off x="514588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" name="îSľíḋè"/>
            <p:cNvSpPr/>
            <p:nvPr/>
          </p:nvSpPr>
          <p:spPr bwMode="auto">
            <a:xfrm>
              <a:off x="5288757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0" name="išľîḍé"/>
            <p:cNvSpPr/>
            <p:nvPr/>
          </p:nvSpPr>
          <p:spPr bwMode="auto">
            <a:xfrm>
              <a:off x="543163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1" name="ï$ḻîḍé"/>
            <p:cNvSpPr/>
            <p:nvPr/>
          </p:nvSpPr>
          <p:spPr bwMode="auto">
            <a:xfrm>
              <a:off x="4183857" y="4363244"/>
              <a:ext cx="857250" cy="1239838"/>
            </a:xfrm>
            <a:custGeom>
              <a:avLst/>
              <a:gdLst>
                <a:gd name="T0" fmla="*/ 66 w 210"/>
                <a:gd name="T1" fmla="*/ 0 h 304"/>
                <a:gd name="T2" fmla="*/ 59 w 210"/>
                <a:gd name="T3" fmla="*/ 1 h 304"/>
                <a:gd name="T4" fmla="*/ 37 w 210"/>
                <a:gd name="T5" fmla="*/ 38 h 304"/>
                <a:gd name="T6" fmla="*/ 53 w 210"/>
                <a:gd name="T7" fmla="*/ 81 h 304"/>
                <a:gd name="T8" fmla="*/ 25 w 210"/>
                <a:gd name="T9" fmla="*/ 73 h 304"/>
                <a:gd name="T10" fmla="*/ 25 w 210"/>
                <a:gd name="T11" fmla="*/ 73 h 304"/>
                <a:gd name="T12" fmla="*/ 2 w 210"/>
                <a:gd name="T13" fmla="*/ 87 h 304"/>
                <a:gd name="T14" fmla="*/ 2 w 210"/>
                <a:gd name="T15" fmla="*/ 103 h 304"/>
                <a:gd name="T16" fmla="*/ 35 w 210"/>
                <a:gd name="T17" fmla="*/ 157 h 304"/>
                <a:gd name="T18" fmla="*/ 89 w 210"/>
                <a:gd name="T19" fmla="*/ 194 h 304"/>
                <a:gd name="T20" fmla="*/ 70 w 210"/>
                <a:gd name="T21" fmla="*/ 193 h 304"/>
                <a:gd name="T22" fmla="*/ 39 w 210"/>
                <a:gd name="T23" fmla="*/ 195 h 304"/>
                <a:gd name="T24" fmla="*/ 32 w 210"/>
                <a:gd name="T25" fmla="*/ 197 h 304"/>
                <a:gd name="T26" fmla="*/ 26 w 210"/>
                <a:gd name="T27" fmla="*/ 209 h 304"/>
                <a:gd name="T28" fmla="*/ 31 w 210"/>
                <a:gd name="T29" fmla="*/ 222 h 304"/>
                <a:gd name="T30" fmla="*/ 69 w 210"/>
                <a:gd name="T31" fmla="*/ 260 h 304"/>
                <a:gd name="T32" fmla="*/ 161 w 210"/>
                <a:gd name="T33" fmla="*/ 304 h 304"/>
                <a:gd name="T34" fmla="*/ 170 w 210"/>
                <a:gd name="T35" fmla="*/ 304 h 304"/>
                <a:gd name="T36" fmla="*/ 173 w 210"/>
                <a:gd name="T37" fmla="*/ 289 h 304"/>
                <a:gd name="T38" fmla="*/ 158 w 210"/>
                <a:gd name="T39" fmla="*/ 233 h 304"/>
                <a:gd name="T40" fmla="*/ 158 w 210"/>
                <a:gd name="T41" fmla="*/ 230 h 304"/>
                <a:gd name="T42" fmla="*/ 162 w 210"/>
                <a:gd name="T43" fmla="*/ 227 h 304"/>
                <a:gd name="T44" fmla="*/ 178 w 210"/>
                <a:gd name="T45" fmla="*/ 209 h 304"/>
                <a:gd name="T46" fmla="*/ 210 w 210"/>
                <a:gd name="T47" fmla="*/ 144 h 304"/>
                <a:gd name="T48" fmla="*/ 195 w 210"/>
                <a:gd name="T49" fmla="*/ 132 h 304"/>
                <a:gd name="T50" fmla="*/ 186 w 210"/>
                <a:gd name="T51" fmla="*/ 131 h 304"/>
                <a:gd name="T52" fmla="*/ 149 w 210"/>
                <a:gd name="T53" fmla="*/ 147 h 304"/>
                <a:gd name="T54" fmla="*/ 170 w 210"/>
                <a:gd name="T55" fmla="*/ 91 h 304"/>
                <a:gd name="T56" fmla="*/ 168 w 210"/>
                <a:gd name="T57" fmla="*/ 66 h 304"/>
                <a:gd name="T58" fmla="*/ 167 w 210"/>
                <a:gd name="T59" fmla="*/ 66 h 304"/>
                <a:gd name="T60" fmla="*/ 165 w 210"/>
                <a:gd name="T61" fmla="*/ 66 h 304"/>
                <a:gd name="T62" fmla="*/ 138 w 210"/>
                <a:gd name="T63" fmla="*/ 55 h 304"/>
                <a:gd name="T64" fmla="*/ 136 w 210"/>
                <a:gd name="T65" fmla="*/ 54 h 304"/>
                <a:gd name="T66" fmla="*/ 132 w 210"/>
                <a:gd name="T67" fmla="*/ 58 h 304"/>
                <a:gd name="T68" fmla="*/ 111 w 210"/>
                <a:gd name="T69" fmla="*/ 76 h 304"/>
                <a:gd name="T70" fmla="*/ 100 w 210"/>
                <a:gd name="T71" fmla="*/ 26 h 304"/>
                <a:gd name="T72" fmla="*/ 66 w 210"/>
                <a:gd name="T7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0" h="304">
                  <a:moveTo>
                    <a:pt x="66" y="0"/>
                  </a:moveTo>
                  <a:cubicBezTo>
                    <a:pt x="64" y="0"/>
                    <a:pt x="62" y="0"/>
                    <a:pt x="59" y="1"/>
                  </a:cubicBezTo>
                  <a:cubicBezTo>
                    <a:pt x="44" y="5"/>
                    <a:pt x="36" y="22"/>
                    <a:pt x="37" y="38"/>
                  </a:cubicBezTo>
                  <a:cubicBezTo>
                    <a:pt x="38" y="53"/>
                    <a:pt x="45" y="67"/>
                    <a:pt x="53" y="81"/>
                  </a:cubicBezTo>
                  <a:cubicBezTo>
                    <a:pt x="44" y="77"/>
                    <a:pt x="35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15" y="73"/>
                    <a:pt x="5" y="78"/>
                    <a:pt x="2" y="87"/>
                  </a:cubicBezTo>
                  <a:cubicBezTo>
                    <a:pt x="0" y="92"/>
                    <a:pt x="1" y="98"/>
                    <a:pt x="2" y="103"/>
                  </a:cubicBezTo>
                  <a:cubicBezTo>
                    <a:pt x="7" y="124"/>
                    <a:pt x="20" y="143"/>
                    <a:pt x="35" y="157"/>
                  </a:cubicBezTo>
                  <a:cubicBezTo>
                    <a:pt x="51" y="172"/>
                    <a:pt x="69" y="184"/>
                    <a:pt x="89" y="194"/>
                  </a:cubicBezTo>
                  <a:cubicBezTo>
                    <a:pt x="82" y="193"/>
                    <a:pt x="76" y="193"/>
                    <a:pt x="70" y="193"/>
                  </a:cubicBezTo>
                  <a:cubicBezTo>
                    <a:pt x="59" y="193"/>
                    <a:pt x="49" y="194"/>
                    <a:pt x="39" y="195"/>
                  </a:cubicBezTo>
                  <a:cubicBezTo>
                    <a:pt x="37" y="196"/>
                    <a:pt x="34" y="196"/>
                    <a:pt x="32" y="197"/>
                  </a:cubicBezTo>
                  <a:cubicBezTo>
                    <a:pt x="28" y="200"/>
                    <a:pt x="26" y="205"/>
                    <a:pt x="26" y="209"/>
                  </a:cubicBezTo>
                  <a:cubicBezTo>
                    <a:pt x="26" y="214"/>
                    <a:pt x="28" y="218"/>
                    <a:pt x="31" y="222"/>
                  </a:cubicBezTo>
                  <a:cubicBezTo>
                    <a:pt x="40" y="238"/>
                    <a:pt x="55" y="249"/>
                    <a:pt x="69" y="260"/>
                  </a:cubicBezTo>
                  <a:cubicBezTo>
                    <a:pt x="95" y="279"/>
                    <a:pt x="132" y="288"/>
                    <a:pt x="161" y="304"/>
                  </a:cubicBezTo>
                  <a:cubicBezTo>
                    <a:pt x="164" y="304"/>
                    <a:pt x="167" y="304"/>
                    <a:pt x="170" y="304"/>
                  </a:cubicBezTo>
                  <a:cubicBezTo>
                    <a:pt x="171" y="299"/>
                    <a:pt x="172" y="294"/>
                    <a:pt x="173" y="289"/>
                  </a:cubicBezTo>
                  <a:cubicBezTo>
                    <a:pt x="165" y="273"/>
                    <a:pt x="165" y="251"/>
                    <a:pt x="158" y="233"/>
                  </a:cubicBezTo>
                  <a:cubicBezTo>
                    <a:pt x="158" y="232"/>
                    <a:pt x="158" y="231"/>
                    <a:pt x="158" y="230"/>
                  </a:cubicBezTo>
                  <a:cubicBezTo>
                    <a:pt x="158" y="228"/>
                    <a:pt x="161" y="228"/>
                    <a:pt x="162" y="227"/>
                  </a:cubicBezTo>
                  <a:cubicBezTo>
                    <a:pt x="170" y="225"/>
                    <a:pt x="174" y="217"/>
                    <a:pt x="178" y="209"/>
                  </a:cubicBezTo>
                  <a:cubicBezTo>
                    <a:pt x="188" y="187"/>
                    <a:pt x="199" y="166"/>
                    <a:pt x="210" y="144"/>
                  </a:cubicBezTo>
                  <a:cubicBezTo>
                    <a:pt x="206" y="139"/>
                    <a:pt x="201" y="134"/>
                    <a:pt x="195" y="132"/>
                  </a:cubicBezTo>
                  <a:cubicBezTo>
                    <a:pt x="192" y="131"/>
                    <a:pt x="189" y="131"/>
                    <a:pt x="186" y="131"/>
                  </a:cubicBezTo>
                  <a:cubicBezTo>
                    <a:pt x="173" y="131"/>
                    <a:pt x="160" y="139"/>
                    <a:pt x="149" y="147"/>
                  </a:cubicBezTo>
                  <a:cubicBezTo>
                    <a:pt x="161" y="131"/>
                    <a:pt x="168" y="111"/>
                    <a:pt x="170" y="91"/>
                  </a:cubicBezTo>
                  <a:cubicBezTo>
                    <a:pt x="171" y="82"/>
                    <a:pt x="171" y="74"/>
                    <a:pt x="168" y="66"/>
                  </a:cubicBezTo>
                  <a:cubicBezTo>
                    <a:pt x="167" y="66"/>
                    <a:pt x="167" y="66"/>
                    <a:pt x="167" y="66"/>
                  </a:cubicBezTo>
                  <a:cubicBezTo>
                    <a:pt x="167" y="66"/>
                    <a:pt x="166" y="66"/>
                    <a:pt x="165" y="66"/>
                  </a:cubicBezTo>
                  <a:cubicBezTo>
                    <a:pt x="155" y="66"/>
                    <a:pt x="145" y="62"/>
                    <a:pt x="138" y="55"/>
                  </a:cubicBezTo>
                  <a:cubicBezTo>
                    <a:pt x="137" y="55"/>
                    <a:pt x="137" y="55"/>
                    <a:pt x="136" y="54"/>
                  </a:cubicBezTo>
                  <a:cubicBezTo>
                    <a:pt x="135" y="55"/>
                    <a:pt x="133" y="56"/>
                    <a:pt x="132" y="58"/>
                  </a:cubicBezTo>
                  <a:cubicBezTo>
                    <a:pt x="124" y="64"/>
                    <a:pt x="117" y="70"/>
                    <a:pt x="111" y="76"/>
                  </a:cubicBezTo>
                  <a:cubicBezTo>
                    <a:pt x="107" y="60"/>
                    <a:pt x="107" y="42"/>
                    <a:pt x="100" y="26"/>
                  </a:cubicBezTo>
                  <a:cubicBezTo>
                    <a:pt x="94" y="12"/>
                    <a:pt x="80" y="0"/>
                    <a:pt x="66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2" name="íṡḻíḋè"/>
            <p:cNvSpPr/>
            <p:nvPr/>
          </p:nvSpPr>
          <p:spPr bwMode="auto">
            <a:xfrm>
              <a:off x="4841082" y="5603082"/>
              <a:ext cx="36513" cy="19050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0 h 5"/>
                <a:gd name="T4" fmla="*/ 8 w 9"/>
                <a:gd name="T5" fmla="*/ 5 h 5"/>
                <a:gd name="T6" fmla="*/ 9 w 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3" y="2"/>
                    <a:pt x="6" y="3"/>
                    <a:pt x="8" y="5"/>
                  </a:cubicBezTo>
                  <a:cubicBezTo>
                    <a:pt x="8" y="3"/>
                    <a:pt x="9" y="2"/>
                    <a:pt x="9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3" name="îsḷïḍe"/>
            <p:cNvSpPr/>
            <p:nvPr/>
          </p:nvSpPr>
          <p:spPr bwMode="auto">
            <a:xfrm>
              <a:off x="4314032" y="4498182"/>
              <a:ext cx="604838" cy="1123950"/>
            </a:xfrm>
            <a:custGeom>
              <a:avLst/>
              <a:gdLst>
                <a:gd name="T0" fmla="*/ 125 w 148"/>
                <a:gd name="T1" fmla="*/ 189 h 276"/>
                <a:gd name="T2" fmla="*/ 109 w 148"/>
                <a:gd name="T3" fmla="*/ 224 h 276"/>
                <a:gd name="T4" fmla="*/ 109 w 148"/>
                <a:gd name="T5" fmla="*/ 224 h 276"/>
                <a:gd name="T6" fmla="*/ 125 w 148"/>
                <a:gd name="T7" fmla="*/ 127 h 276"/>
                <a:gd name="T8" fmla="*/ 98 w 148"/>
                <a:gd name="T9" fmla="*/ 198 h 276"/>
                <a:gd name="T10" fmla="*/ 99 w 148"/>
                <a:gd name="T11" fmla="*/ 50 h 276"/>
                <a:gd name="T12" fmla="*/ 86 w 148"/>
                <a:gd name="T13" fmla="*/ 170 h 276"/>
                <a:gd name="T14" fmla="*/ 85 w 148"/>
                <a:gd name="T15" fmla="*/ 63 h 276"/>
                <a:gd name="T16" fmla="*/ 71 w 148"/>
                <a:gd name="T17" fmla="*/ 126 h 276"/>
                <a:gd name="T18" fmla="*/ 51 w 148"/>
                <a:gd name="T19" fmla="*/ 60 h 276"/>
                <a:gd name="T20" fmla="*/ 51 w 148"/>
                <a:gd name="T21" fmla="*/ 59 h 276"/>
                <a:gd name="T22" fmla="*/ 52 w 148"/>
                <a:gd name="T23" fmla="*/ 11 h 276"/>
                <a:gd name="T24" fmla="*/ 29 w 148"/>
                <a:gd name="T25" fmla="*/ 1 h 276"/>
                <a:gd name="T26" fmla="*/ 46 w 148"/>
                <a:gd name="T27" fmla="*/ 44 h 276"/>
                <a:gd name="T28" fmla="*/ 22 w 148"/>
                <a:gd name="T29" fmla="*/ 16 h 276"/>
                <a:gd name="T30" fmla="*/ 47 w 148"/>
                <a:gd name="T31" fmla="*/ 45 h 276"/>
                <a:gd name="T32" fmla="*/ 51 w 148"/>
                <a:gd name="T33" fmla="*/ 59 h 276"/>
                <a:gd name="T34" fmla="*/ 62 w 148"/>
                <a:gd name="T35" fmla="*/ 100 h 276"/>
                <a:gd name="T36" fmla="*/ 29 w 148"/>
                <a:gd name="T37" fmla="*/ 68 h 276"/>
                <a:gd name="T38" fmla="*/ 47 w 148"/>
                <a:gd name="T39" fmla="*/ 84 h 276"/>
                <a:gd name="T40" fmla="*/ 62 w 148"/>
                <a:gd name="T41" fmla="*/ 101 h 276"/>
                <a:gd name="T42" fmla="*/ 71 w 148"/>
                <a:gd name="T43" fmla="*/ 129 h 276"/>
                <a:gd name="T44" fmla="*/ 71 w 148"/>
                <a:gd name="T45" fmla="*/ 129 h 276"/>
                <a:gd name="T46" fmla="*/ 1 w 148"/>
                <a:gd name="T47" fmla="*/ 87 h 276"/>
                <a:gd name="T48" fmla="*/ 79 w 148"/>
                <a:gd name="T49" fmla="*/ 154 h 276"/>
                <a:gd name="T50" fmla="*/ 86 w 148"/>
                <a:gd name="T51" fmla="*/ 172 h 276"/>
                <a:gd name="T52" fmla="*/ 86 w 148"/>
                <a:gd name="T53" fmla="*/ 173 h 276"/>
                <a:gd name="T54" fmla="*/ 97 w 148"/>
                <a:gd name="T55" fmla="*/ 199 h 276"/>
                <a:gd name="T56" fmla="*/ 106 w 148"/>
                <a:gd name="T57" fmla="*/ 218 h 276"/>
                <a:gd name="T58" fmla="*/ 44 w 148"/>
                <a:gd name="T59" fmla="*/ 176 h 276"/>
                <a:gd name="T60" fmla="*/ 109 w 148"/>
                <a:gd name="T61" fmla="*/ 224 h 276"/>
                <a:gd name="T62" fmla="*/ 119 w 148"/>
                <a:gd name="T63" fmla="*/ 243 h 276"/>
                <a:gd name="T64" fmla="*/ 130 w 148"/>
                <a:gd name="T65" fmla="*/ 263 h 276"/>
                <a:gd name="T66" fmla="*/ 25 w 148"/>
                <a:gd name="T67" fmla="*/ 194 h 276"/>
                <a:gd name="T68" fmla="*/ 78 w 148"/>
                <a:gd name="T69" fmla="*/ 225 h 276"/>
                <a:gd name="T70" fmla="*/ 137 w 148"/>
                <a:gd name="T71" fmla="*/ 276 h 276"/>
                <a:gd name="T72" fmla="*/ 119 w 148"/>
                <a:gd name="T73" fmla="*/ 243 h 276"/>
                <a:gd name="T74" fmla="*/ 148 w 148"/>
                <a:gd name="T75" fmla="*/ 13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8" h="276">
                  <a:moveTo>
                    <a:pt x="147" y="137"/>
                  </a:moveTo>
                  <a:cubicBezTo>
                    <a:pt x="137" y="153"/>
                    <a:pt x="129" y="170"/>
                    <a:pt x="125" y="189"/>
                  </a:cubicBezTo>
                  <a:cubicBezTo>
                    <a:pt x="121" y="206"/>
                    <a:pt x="120" y="224"/>
                    <a:pt x="119" y="242"/>
                  </a:cubicBezTo>
                  <a:cubicBezTo>
                    <a:pt x="116" y="236"/>
                    <a:pt x="112" y="230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5" y="216"/>
                    <a:pt x="102" y="207"/>
                    <a:pt x="98" y="199"/>
                  </a:cubicBezTo>
                  <a:cubicBezTo>
                    <a:pt x="100" y="173"/>
                    <a:pt x="110" y="148"/>
                    <a:pt x="125" y="127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09" y="147"/>
                    <a:pt x="100" y="172"/>
                    <a:pt x="98" y="198"/>
                  </a:cubicBezTo>
                  <a:cubicBezTo>
                    <a:pt x="94" y="189"/>
                    <a:pt x="90" y="181"/>
                    <a:pt x="87" y="172"/>
                  </a:cubicBezTo>
                  <a:cubicBezTo>
                    <a:pt x="82" y="131"/>
                    <a:pt x="89" y="90"/>
                    <a:pt x="99" y="50"/>
                  </a:cubicBezTo>
                  <a:cubicBezTo>
                    <a:pt x="100" y="50"/>
                    <a:pt x="99" y="50"/>
                    <a:pt x="99" y="50"/>
                  </a:cubicBezTo>
                  <a:cubicBezTo>
                    <a:pt x="88" y="89"/>
                    <a:pt x="82" y="129"/>
                    <a:pt x="86" y="170"/>
                  </a:cubicBezTo>
                  <a:cubicBezTo>
                    <a:pt x="81" y="156"/>
                    <a:pt x="76" y="142"/>
                    <a:pt x="71" y="128"/>
                  </a:cubicBezTo>
                  <a:cubicBezTo>
                    <a:pt x="70" y="106"/>
                    <a:pt x="75" y="83"/>
                    <a:pt x="85" y="63"/>
                  </a:cubicBezTo>
                  <a:cubicBezTo>
                    <a:pt x="85" y="63"/>
                    <a:pt x="85" y="62"/>
                    <a:pt x="85" y="63"/>
                  </a:cubicBezTo>
                  <a:cubicBezTo>
                    <a:pt x="75" y="82"/>
                    <a:pt x="70" y="104"/>
                    <a:pt x="71" y="126"/>
                  </a:cubicBezTo>
                  <a:cubicBezTo>
                    <a:pt x="69" y="123"/>
                    <a:pt x="68" y="119"/>
                    <a:pt x="67" y="115"/>
                  </a:cubicBezTo>
                  <a:cubicBezTo>
                    <a:pt x="61" y="97"/>
                    <a:pt x="56" y="78"/>
                    <a:pt x="51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6" y="43"/>
                    <a:pt x="56" y="27"/>
                    <a:pt x="53" y="11"/>
                  </a:cubicBezTo>
                  <a:cubicBezTo>
                    <a:pt x="53" y="11"/>
                    <a:pt x="52" y="11"/>
                    <a:pt x="52" y="11"/>
                  </a:cubicBezTo>
                  <a:cubicBezTo>
                    <a:pt x="56" y="27"/>
                    <a:pt x="55" y="42"/>
                    <a:pt x="51" y="58"/>
                  </a:cubicBezTo>
                  <a:cubicBezTo>
                    <a:pt x="45" y="38"/>
                    <a:pt x="39" y="19"/>
                    <a:pt x="29" y="1"/>
                  </a:cubicBezTo>
                  <a:cubicBezTo>
                    <a:pt x="29" y="0"/>
                    <a:pt x="29" y="1"/>
                    <a:pt x="29" y="1"/>
                  </a:cubicBezTo>
                  <a:cubicBezTo>
                    <a:pt x="36" y="15"/>
                    <a:pt x="42" y="29"/>
                    <a:pt x="46" y="44"/>
                  </a:cubicBezTo>
                  <a:cubicBezTo>
                    <a:pt x="38" y="35"/>
                    <a:pt x="30" y="2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0" y="26"/>
                    <a:pt x="38" y="36"/>
                    <a:pt x="46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50"/>
                    <a:pt x="49" y="54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4" y="72"/>
                    <a:pt x="58" y="86"/>
                    <a:pt x="62" y="100"/>
                  </a:cubicBezTo>
                  <a:cubicBezTo>
                    <a:pt x="56" y="95"/>
                    <a:pt x="52" y="88"/>
                    <a:pt x="47" y="82"/>
                  </a:cubicBezTo>
                  <a:cubicBezTo>
                    <a:pt x="41" y="77"/>
                    <a:pt x="36" y="72"/>
                    <a:pt x="29" y="6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35" y="73"/>
                    <a:pt x="42" y="78"/>
                    <a:pt x="47" y="84"/>
                  </a:cubicBezTo>
                  <a:cubicBezTo>
                    <a:pt x="52" y="89"/>
                    <a:pt x="56" y="96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3" y="104"/>
                    <a:pt x="64" y="108"/>
                    <a:pt x="65" y="112"/>
                  </a:cubicBezTo>
                  <a:cubicBezTo>
                    <a:pt x="67" y="117"/>
                    <a:pt x="69" y="123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3" y="137"/>
                    <a:pt x="76" y="145"/>
                    <a:pt x="79" y="152"/>
                  </a:cubicBezTo>
                  <a:cubicBezTo>
                    <a:pt x="58" y="125"/>
                    <a:pt x="31" y="102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1" y="103"/>
                    <a:pt x="58" y="126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1" y="160"/>
                    <a:pt x="84" y="166"/>
                    <a:pt x="86" y="172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0" y="182"/>
                    <a:pt x="94" y="190"/>
                    <a:pt x="97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8" y="199"/>
                    <a:pt x="98" y="199"/>
                    <a:pt x="98" y="199"/>
                  </a:cubicBezTo>
                  <a:cubicBezTo>
                    <a:pt x="100" y="206"/>
                    <a:pt x="103" y="212"/>
                    <a:pt x="106" y="218"/>
                  </a:cubicBezTo>
                  <a:cubicBezTo>
                    <a:pt x="107" y="220"/>
                    <a:pt x="107" y="221"/>
                    <a:pt x="108" y="222"/>
                  </a:cubicBezTo>
                  <a:cubicBezTo>
                    <a:pt x="91" y="201"/>
                    <a:pt x="69" y="185"/>
                    <a:pt x="44" y="176"/>
                  </a:cubicBezTo>
                  <a:cubicBezTo>
                    <a:pt x="44" y="176"/>
                    <a:pt x="43" y="177"/>
                    <a:pt x="44" y="177"/>
                  </a:cubicBezTo>
                  <a:cubicBezTo>
                    <a:pt x="69" y="186"/>
                    <a:pt x="92" y="203"/>
                    <a:pt x="109" y="224"/>
                  </a:cubicBezTo>
                  <a:cubicBezTo>
                    <a:pt x="112" y="231"/>
                    <a:pt x="115" y="237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22" y="250"/>
                    <a:pt x="126" y="257"/>
                    <a:pt x="130" y="263"/>
                  </a:cubicBezTo>
                  <a:cubicBezTo>
                    <a:pt x="112" y="250"/>
                    <a:pt x="95" y="237"/>
                    <a:pt x="77" y="224"/>
                  </a:cubicBezTo>
                  <a:cubicBezTo>
                    <a:pt x="61" y="213"/>
                    <a:pt x="44" y="200"/>
                    <a:pt x="25" y="194"/>
                  </a:cubicBezTo>
                  <a:cubicBezTo>
                    <a:pt x="25" y="194"/>
                    <a:pt x="25" y="195"/>
                    <a:pt x="25" y="195"/>
                  </a:cubicBezTo>
                  <a:cubicBezTo>
                    <a:pt x="45" y="201"/>
                    <a:pt x="61" y="214"/>
                    <a:pt x="78" y="225"/>
                  </a:cubicBezTo>
                  <a:cubicBezTo>
                    <a:pt x="96" y="238"/>
                    <a:pt x="113" y="251"/>
                    <a:pt x="130" y="264"/>
                  </a:cubicBezTo>
                  <a:cubicBezTo>
                    <a:pt x="133" y="268"/>
                    <a:pt x="135" y="272"/>
                    <a:pt x="137" y="276"/>
                  </a:cubicBezTo>
                  <a:cubicBezTo>
                    <a:pt x="138" y="276"/>
                    <a:pt x="138" y="276"/>
                    <a:pt x="138" y="276"/>
                  </a:cubicBezTo>
                  <a:cubicBezTo>
                    <a:pt x="131" y="265"/>
                    <a:pt x="125" y="254"/>
                    <a:pt x="119" y="243"/>
                  </a:cubicBezTo>
                  <a:cubicBezTo>
                    <a:pt x="120" y="225"/>
                    <a:pt x="121" y="207"/>
                    <a:pt x="125" y="189"/>
                  </a:cubicBezTo>
                  <a:cubicBezTo>
                    <a:pt x="130" y="170"/>
                    <a:pt x="138" y="154"/>
                    <a:pt x="148" y="137"/>
                  </a:cubicBezTo>
                  <a:lnTo>
                    <a:pt x="147" y="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4" name="i$ḻídè"/>
            <p:cNvSpPr/>
            <p:nvPr/>
          </p:nvSpPr>
          <p:spPr bwMode="auto">
            <a:xfrm>
              <a:off x="5657057" y="4085432"/>
              <a:ext cx="285750" cy="379413"/>
            </a:xfrm>
            <a:custGeom>
              <a:avLst/>
              <a:gdLst>
                <a:gd name="T0" fmla="*/ 1 w 70"/>
                <a:gd name="T1" fmla="*/ 92 h 93"/>
                <a:gd name="T2" fmla="*/ 2 w 70"/>
                <a:gd name="T3" fmla="*/ 67 h 93"/>
                <a:gd name="T4" fmla="*/ 58 w 70"/>
                <a:gd name="T5" fmla="*/ 0 h 93"/>
                <a:gd name="T6" fmla="*/ 41 w 70"/>
                <a:gd name="T7" fmla="*/ 16 h 93"/>
                <a:gd name="T8" fmla="*/ 31 w 70"/>
                <a:gd name="T9" fmla="*/ 3 h 93"/>
                <a:gd name="T10" fmla="*/ 25 w 70"/>
                <a:gd name="T11" fmla="*/ 6 h 93"/>
                <a:gd name="T12" fmla="*/ 16 w 70"/>
                <a:gd name="T13" fmla="*/ 48 h 93"/>
                <a:gd name="T14" fmla="*/ 4 w 70"/>
                <a:gd name="T15" fmla="*/ 33 h 93"/>
                <a:gd name="T16" fmla="*/ 3 w 70"/>
                <a:gd name="T17" fmla="*/ 33 h 93"/>
                <a:gd name="T18" fmla="*/ 3 w 70"/>
                <a:gd name="T19" fmla="*/ 67 h 93"/>
                <a:gd name="T20" fmla="*/ 5 w 70"/>
                <a:gd name="T21" fmla="*/ 82 h 93"/>
                <a:gd name="T22" fmla="*/ 5 w 70"/>
                <a:gd name="T23" fmla="*/ 82 h 93"/>
                <a:gd name="T24" fmla="*/ 9 w 70"/>
                <a:gd name="T25" fmla="*/ 48 h 93"/>
                <a:gd name="T26" fmla="*/ 9 w 70"/>
                <a:gd name="T27" fmla="*/ 75 h 93"/>
                <a:gd name="T28" fmla="*/ 14 w 70"/>
                <a:gd name="T29" fmla="*/ 67 h 93"/>
                <a:gd name="T30" fmla="*/ 14 w 70"/>
                <a:gd name="T31" fmla="*/ 67 h 93"/>
                <a:gd name="T32" fmla="*/ 19 w 70"/>
                <a:gd name="T33" fmla="*/ 59 h 93"/>
                <a:gd name="T34" fmla="*/ 23 w 70"/>
                <a:gd name="T35" fmla="*/ 53 h 93"/>
                <a:gd name="T36" fmla="*/ 26 w 70"/>
                <a:gd name="T37" fmla="*/ 18 h 93"/>
                <a:gd name="T38" fmla="*/ 23 w 70"/>
                <a:gd name="T39" fmla="*/ 53 h 93"/>
                <a:gd name="T40" fmla="*/ 28 w 70"/>
                <a:gd name="T41" fmla="*/ 46 h 93"/>
                <a:gd name="T42" fmla="*/ 32 w 70"/>
                <a:gd name="T43" fmla="*/ 41 h 93"/>
                <a:gd name="T44" fmla="*/ 34 w 70"/>
                <a:gd name="T45" fmla="*/ 38 h 93"/>
                <a:gd name="T46" fmla="*/ 37 w 70"/>
                <a:gd name="T47" fmla="*/ 23 h 93"/>
                <a:gd name="T48" fmla="*/ 36 w 70"/>
                <a:gd name="T49" fmla="*/ 30 h 93"/>
                <a:gd name="T50" fmla="*/ 44 w 70"/>
                <a:gd name="T51" fmla="*/ 27 h 93"/>
                <a:gd name="T52" fmla="*/ 44 w 70"/>
                <a:gd name="T53" fmla="*/ 27 h 93"/>
                <a:gd name="T54" fmla="*/ 47 w 70"/>
                <a:gd name="T55" fmla="*/ 23 h 93"/>
                <a:gd name="T56" fmla="*/ 50 w 70"/>
                <a:gd name="T57" fmla="*/ 10 h 93"/>
                <a:gd name="T58" fmla="*/ 56 w 70"/>
                <a:gd name="T59" fmla="*/ 9 h 93"/>
                <a:gd name="T60" fmla="*/ 44 w 70"/>
                <a:gd name="T61" fmla="*/ 27 h 93"/>
                <a:gd name="T62" fmla="*/ 57 w 70"/>
                <a:gd name="T63" fmla="*/ 18 h 93"/>
                <a:gd name="T64" fmla="*/ 44 w 70"/>
                <a:gd name="T65" fmla="*/ 27 h 93"/>
                <a:gd name="T66" fmla="*/ 31 w 70"/>
                <a:gd name="T67" fmla="*/ 42 h 93"/>
                <a:gd name="T68" fmla="*/ 49 w 70"/>
                <a:gd name="T69" fmla="*/ 37 h 93"/>
                <a:gd name="T70" fmla="*/ 28 w 70"/>
                <a:gd name="T71" fmla="*/ 46 h 93"/>
                <a:gd name="T72" fmla="*/ 56 w 70"/>
                <a:gd name="T73" fmla="*/ 39 h 93"/>
                <a:gd name="T74" fmla="*/ 19 w 70"/>
                <a:gd name="T75" fmla="*/ 59 h 93"/>
                <a:gd name="T76" fmla="*/ 38 w 70"/>
                <a:gd name="T77" fmla="*/ 61 h 93"/>
                <a:gd name="T78" fmla="*/ 39 w 70"/>
                <a:gd name="T79" fmla="*/ 61 h 93"/>
                <a:gd name="T80" fmla="*/ 14 w 70"/>
                <a:gd name="T81" fmla="*/ 68 h 93"/>
                <a:gd name="T82" fmla="*/ 9 w 70"/>
                <a:gd name="T83" fmla="*/ 76 h 93"/>
                <a:gd name="T84" fmla="*/ 6 w 70"/>
                <a:gd name="T85" fmla="*/ 82 h 93"/>
                <a:gd name="T86" fmla="*/ 41 w 70"/>
                <a:gd name="T87" fmla="*/ 69 h 93"/>
                <a:gd name="T88" fmla="*/ 22 w 70"/>
                <a:gd name="T89" fmla="*/ 73 h 93"/>
                <a:gd name="T90" fmla="*/ 1 w 70"/>
                <a:gd name="T91" fmla="*/ 93 h 93"/>
                <a:gd name="T92" fmla="*/ 32 w 70"/>
                <a:gd name="T93" fmla="*/ 84 h 93"/>
                <a:gd name="T94" fmla="*/ 54 w 70"/>
                <a:gd name="T95" fmla="*/ 66 h 93"/>
                <a:gd name="T96" fmla="*/ 41 w 70"/>
                <a:gd name="T97" fmla="*/ 56 h 93"/>
                <a:gd name="T98" fmla="*/ 68 w 70"/>
                <a:gd name="T99" fmla="*/ 44 h 93"/>
                <a:gd name="T100" fmla="*/ 63 w 70"/>
                <a:gd name="T101" fmla="*/ 34 h 93"/>
                <a:gd name="T102" fmla="*/ 66 w 70"/>
                <a:gd name="T103" fmla="*/ 19 h 93"/>
                <a:gd name="T104" fmla="*/ 58 w 70"/>
                <a:gd name="T10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3">
                  <a:moveTo>
                    <a:pt x="2" y="53"/>
                  </a:moveTo>
                  <a:cubicBezTo>
                    <a:pt x="2" y="66"/>
                    <a:pt x="1" y="79"/>
                    <a:pt x="1" y="92"/>
                  </a:cubicBezTo>
                  <a:cubicBezTo>
                    <a:pt x="1" y="91"/>
                    <a:pt x="1" y="90"/>
                    <a:pt x="2" y="89"/>
                  </a:cubicBezTo>
                  <a:cubicBezTo>
                    <a:pt x="2" y="82"/>
                    <a:pt x="2" y="74"/>
                    <a:pt x="2" y="67"/>
                  </a:cubicBezTo>
                  <a:cubicBezTo>
                    <a:pt x="2" y="62"/>
                    <a:pt x="3" y="58"/>
                    <a:pt x="2" y="53"/>
                  </a:cubicBezTo>
                  <a:moveTo>
                    <a:pt x="58" y="0"/>
                  </a:moveTo>
                  <a:cubicBezTo>
                    <a:pt x="55" y="0"/>
                    <a:pt x="52" y="2"/>
                    <a:pt x="50" y="3"/>
                  </a:cubicBezTo>
                  <a:cubicBezTo>
                    <a:pt x="46" y="7"/>
                    <a:pt x="43" y="12"/>
                    <a:pt x="41" y="16"/>
                  </a:cubicBezTo>
                  <a:cubicBezTo>
                    <a:pt x="40" y="13"/>
                    <a:pt x="40" y="10"/>
                    <a:pt x="38" y="7"/>
                  </a:cubicBezTo>
                  <a:cubicBezTo>
                    <a:pt x="36" y="5"/>
                    <a:pt x="34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27" y="4"/>
                    <a:pt x="26" y="5"/>
                    <a:pt x="25" y="6"/>
                  </a:cubicBezTo>
                  <a:cubicBezTo>
                    <a:pt x="20" y="12"/>
                    <a:pt x="17" y="19"/>
                    <a:pt x="16" y="26"/>
                  </a:cubicBezTo>
                  <a:cubicBezTo>
                    <a:pt x="15" y="34"/>
                    <a:pt x="15" y="41"/>
                    <a:pt x="16" y="48"/>
                  </a:cubicBezTo>
                  <a:cubicBezTo>
                    <a:pt x="13" y="44"/>
                    <a:pt x="10" y="39"/>
                    <a:pt x="6" y="35"/>
                  </a:cubicBezTo>
                  <a:cubicBezTo>
                    <a:pt x="6" y="34"/>
                    <a:pt x="5" y="34"/>
                    <a:pt x="4" y="33"/>
                  </a:cubicBezTo>
                  <a:cubicBezTo>
                    <a:pt x="4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9"/>
                    <a:pt x="2" y="45"/>
                    <a:pt x="2" y="52"/>
                  </a:cubicBezTo>
                  <a:cubicBezTo>
                    <a:pt x="3" y="57"/>
                    <a:pt x="3" y="62"/>
                    <a:pt x="3" y="67"/>
                  </a:cubicBezTo>
                  <a:cubicBezTo>
                    <a:pt x="3" y="74"/>
                    <a:pt x="2" y="81"/>
                    <a:pt x="2" y="89"/>
                  </a:cubicBezTo>
                  <a:cubicBezTo>
                    <a:pt x="3" y="87"/>
                    <a:pt x="4" y="84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6" y="80"/>
                    <a:pt x="8" y="78"/>
                    <a:pt x="9" y="75"/>
                  </a:cubicBezTo>
                  <a:cubicBezTo>
                    <a:pt x="12" y="67"/>
                    <a:pt x="12" y="57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2" y="57"/>
                    <a:pt x="12" y="66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2"/>
                    <a:pt x="12" y="69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5"/>
                    <a:pt x="17" y="62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7"/>
                    <a:pt x="21" y="55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6" y="42"/>
                    <a:pt x="27" y="30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30"/>
                    <a:pt x="27" y="42"/>
                    <a:pt x="23" y="53"/>
                  </a:cubicBezTo>
                  <a:cubicBezTo>
                    <a:pt x="25" y="51"/>
                    <a:pt x="26" y="48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9" y="44"/>
                    <a:pt x="30" y="43"/>
                    <a:pt x="32" y="41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6"/>
                    <a:pt x="35" y="33"/>
                    <a:pt x="36" y="31"/>
                  </a:cubicBezTo>
                  <a:cubicBezTo>
                    <a:pt x="37" y="28"/>
                    <a:pt x="37" y="25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5"/>
                    <a:pt x="37" y="28"/>
                    <a:pt x="36" y="30"/>
                  </a:cubicBezTo>
                  <a:cubicBezTo>
                    <a:pt x="36" y="33"/>
                    <a:pt x="35" y="35"/>
                    <a:pt x="34" y="38"/>
                  </a:cubicBezTo>
                  <a:cubicBezTo>
                    <a:pt x="37" y="34"/>
                    <a:pt x="41" y="31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6"/>
                    <a:pt x="46" y="24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8" y="19"/>
                    <a:pt x="49" y="15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5"/>
                    <a:pt x="48" y="19"/>
                    <a:pt x="47" y="23"/>
                  </a:cubicBezTo>
                  <a:cubicBezTo>
                    <a:pt x="50" y="19"/>
                    <a:pt x="53" y="14"/>
                    <a:pt x="56" y="9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3" y="16"/>
                    <a:pt x="48" y="21"/>
                    <a:pt x="44" y="27"/>
                  </a:cubicBezTo>
                  <a:cubicBezTo>
                    <a:pt x="49" y="25"/>
                    <a:pt x="54" y="22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4" y="22"/>
                    <a:pt x="49" y="25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39" y="32"/>
                    <a:pt x="35" y="37"/>
                    <a:pt x="31" y="42"/>
                  </a:cubicBezTo>
                  <a:cubicBezTo>
                    <a:pt x="30" y="43"/>
                    <a:pt x="29" y="45"/>
                    <a:pt x="29" y="46"/>
                  </a:cubicBezTo>
                  <a:cubicBezTo>
                    <a:pt x="35" y="41"/>
                    <a:pt x="42" y="38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2" y="38"/>
                    <a:pt x="34" y="42"/>
                    <a:pt x="28" y="46"/>
                  </a:cubicBezTo>
                  <a:cubicBezTo>
                    <a:pt x="25" y="50"/>
                    <a:pt x="22" y="54"/>
                    <a:pt x="20" y="58"/>
                  </a:cubicBezTo>
                  <a:cubicBezTo>
                    <a:pt x="30" y="49"/>
                    <a:pt x="43" y="43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42" y="44"/>
                    <a:pt x="30" y="50"/>
                    <a:pt x="19" y="59"/>
                  </a:cubicBezTo>
                  <a:cubicBezTo>
                    <a:pt x="17" y="62"/>
                    <a:pt x="16" y="64"/>
                    <a:pt x="14" y="67"/>
                  </a:cubicBezTo>
                  <a:cubicBezTo>
                    <a:pt x="21" y="63"/>
                    <a:pt x="30" y="61"/>
                    <a:pt x="38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8" y="61"/>
                  </a:cubicBezTo>
                  <a:cubicBezTo>
                    <a:pt x="30" y="61"/>
                    <a:pt x="21" y="63"/>
                    <a:pt x="14" y="68"/>
                  </a:cubicBezTo>
                  <a:cubicBezTo>
                    <a:pt x="12" y="70"/>
                    <a:pt x="11" y="73"/>
                    <a:pt x="9" y="7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8" y="78"/>
                    <a:pt x="7" y="80"/>
                    <a:pt x="6" y="82"/>
                  </a:cubicBezTo>
                  <a:cubicBezTo>
                    <a:pt x="11" y="78"/>
                    <a:pt x="16" y="75"/>
                    <a:pt x="22" y="73"/>
                  </a:cubicBezTo>
                  <a:cubicBezTo>
                    <a:pt x="28" y="70"/>
                    <a:pt x="34" y="70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4" y="70"/>
                    <a:pt x="28" y="71"/>
                    <a:pt x="22" y="73"/>
                  </a:cubicBezTo>
                  <a:cubicBezTo>
                    <a:pt x="16" y="75"/>
                    <a:pt x="11" y="79"/>
                    <a:pt x="6" y="82"/>
                  </a:cubicBezTo>
                  <a:cubicBezTo>
                    <a:pt x="4" y="86"/>
                    <a:pt x="2" y="89"/>
                    <a:pt x="1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0" y="88"/>
                    <a:pt x="21" y="87"/>
                    <a:pt x="32" y="84"/>
                  </a:cubicBezTo>
                  <a:cubicBezTo>
                    <a:pt x="37" y="83"/>
                    <a:pt x="42" y="82"/>
                    <a:pt x="47" y="80"/>
                  </a:cubicBezTo>
                  <a:cubicBezTo>
                    <a:pt x="52" y="77"/>
                    <a:pt x="56" y="72"/>
                    <a:pt x="54" y="66"/>
                  </a:cubicBezTo>
                  <a:cubicBezTo>
                    <a:pt x="53" y="61"/>
                    <a:pt x="47" y="58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8" y="56"/>
                    <a:pt x="55" y="54"/>
                    <a:pt x="61" y="51"/>
                  </a:cubicBezTo>
                  <a:cubicBezTo>
                    <a:pt x="64" y="49"/>
                    <a:pt x="67" y="47"/>
                    <a:pt x="68" y="44"/>
                  </a:cubicBezTo>
                  <a:cubicBezTo>
                    <a:pt x="70" y="41"/>
                    <a:pt x="69" y="37"/>
                    <a:pt x="66" y="35"/>
                  </a:cubicBezTo>
                  <a:cubicBezTo>
                    <a:pt x="65" y="35"/>
                    <a:pt x="64" y="34"/>
                    <a:pt x="63" y="34"/>
                  </a:cubicBezTo>
                  <a:cubicBezTo>
                    <a:pt x="60" y="33"/>
                    <a:pt x="57" y="32"/>
                    <a:pt x="53" y="32"/>
                  </a:cubicBezTo>
                  <a:cubicBezTo>
                    <a:pt x="58" y="27"/>
                    <a:pt x="62" y="24"/>
                    <a:pt x="66" y="19"/>
                  </a:cubicBezTo>
                  <a:cubicBezTo>
                    <a:pt x="69" y="14"/>
                    <a:pt x="69" y="6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5" name="íşľîḑé"/>
            <p:cNvSpPr/>
            <p:nvPr/>
          </p:nvSpPr>
          <p:spPr bwMode="auto">
            <a:xfrm>
              <a:off x="5657057" y="4121944"/>
              <a:ext cx="231775" cy="347663"/>
            </a:xfrm>
            <a:custGeom>
              <a:avLst/>
              <a:gdLst>
                <a:gd name="T0" fmla="*/ 22 w 57"/>
                <a:gd name="T1" fmla="*/ 64 h 85"/>
                <a:gd name="T2" fmla="*/ 9 w 57"/>
                <a:gd name="T3" fmla="*/ 67 h 85"/>
                <a:gd name="T4" fmla="*/ 9 w 57"/>
                <a:gd name="T5" fmla="*/ 66 h 85"/>
                <a:gd name="T6" fmla="*/ 39 w 57"/>
                <a:gd name="T7" fmla="*/ 52 h 85"/>
                <a:gd name="T8" fmla="*/ 14 w 57"/>
                <a:gd name="T9" fmla="*/ 58 h 85"/>
                <a:gd name="T10" fmla="*/ 56 w 57"/>
                <a:gd name="T11" fmla="*/ 30 h 85"/>
                <a:gd name="T12" fmla="*/ 20 w 57"/>
                <a:gd name="T13" fmla="*/ 49 h 85"/>
                <a:gd name="T14" fmla="*/ 49 w 57"/>
                <a:gd name="T15" fmla="*/ 28 h 85"/>
                <a:gd name="T16" fmla="*/ 29 w 57"/>
                <a:gd name="T17" fmla="*/ 37 h 85"/>
                <a:gd name="T18" fmla="*/ 44 w 57"/>
                <a:gd name="T19" fmla="*/ 18 h 85"/>
                <a:gd name="T20" fmla="*/ 44 w 57"/>
                <a:gd name="T21" fmla="*/ 18 h 85"/>
                <a:gd name="T22" fmla="*/ 57 w 57"/>
                <a:gd name="T23" fmla="*/ 9 h 85"/>
                <a:gd name="T24" fmla="*/ 56 w 57"/>
                <a:gd name="T25" fmla="*/ 1 h 85"/>
                <a:gd name="T26" fmla="*/ 47 w 57"/>
                <a:gd name="T27" fmla="*/ 14 h 85"/>
                <a:gd name="T28" fmla="*/ 50 w 57"/>
                <a:gd name="T29" fmla="*/ 1 h 85"/>
                <a:gd name="T30" fmla="*/ 47 w 57"/>
                <a:gd name="T31" fmla="*/ 14 h 85"/>
                <a:gd name="T32" fmla="*/ 44 w 57"/>
                <a:gd name="T33" fmla="*/ 18 h 85"/>
                <a:gd name="T34" fmla="*/ 34 w 57"/>
                <a:gd name="T35" fmla="*/ 29 h 85"/>
                <a:gd name="T36" fmla="*/ 37 w 57"/>
                <a:gd name="T37" fmla="*/ 14 h 85"/>
                <a:gd name="T38" fmla="*/ 36 w 57"/>
                <a:gd name="T39" fmla="*/ 22 h 85"/>
                <a:gd name="T40" fmla="*/ 34 w 57"/>
                <a:gd name="T41" fmla="*/ 29 h 85"/>
                <a:gd name="T42" fmla="*/ 28 w 57"/>
                <a:gd name="T43" fmla="*/ 37 h 85"/>
                <a:gd name="T44" fmla="*/ 28 w 57"/>
                <a:gd name="T45" fmla="*/ 37 h 85"/>
                <a:gd name="T46" fmla="*/ 26 w 57"/>
                <a:gd name="T47" fmla="*/ 9 h 85"/>
                <a:gd name="T48" fmla="*/ 23 w 57"/>
                <a:gd name="T49" fmla="*/ 44 h 85"/>
                <a:gd name="T50" fmla="*/ 19 w 57"/>
                <a:gd name="T51" fmla="*/ 50 h 85"/>
                <a:gd name="T52" fmla="*/ 19 w 57"/>
                <a:gd name="T53" fmla="*/ 50 h 85"/>
                <a:gd name="T54" fmla="*/ 14 w 57"/>
                <a:gd name="T55" fmla="*/ 58 h 85"/>
                <a:gd name="T56" fmla="*/ 10 w 57"/>
                <a:gd name="T57" fmla="*/ 65 h 85"/>
                <a:gd name="T58" fmla="*/ 9 w 57"/>
                <a:gd name="T59" fmla="*/ 39 h 85"/>
                <a:gd name="T60" fmla="*/ 9 w 57"/>
                <a:gd name="T61" fmla="*/ 66 h 85"/>
                <a:gd name="T62" fmla="*/ 5 w 57"/>
                <a:gd name="T63" fmla="*/ 73 h 85"/>
                <a:gd name="T64" fmla="*/ 2 w 57"/>
                <a:gd name="T65" fmla="*/ 80 h 85"/>
                <a:gd name="T66" fmla="*/ 1 w 57"/>
                <a:gd name="T67" fmla="*/ 37 h 85"/>
                <a:gd name="T68" fmla="*/ 2 w 57"/>
                <a:gd name="T69" fmla="*/ 58 h 85"/>
                <a:gd name="T70" fmla="*/ 0 w 57"/>
                <a:gd name="T71" fmla="*/ 85 h 85"/>
                <a:gd name="T72" fmla="*/ 6 w 57"/>
                <a:gd name="T73" fmla="*/ 73 h 85"/>
                <a:gd name="T74" fmla="*/ 41 w 57"/>
                <a:gd name="T7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" h="85">
                  <a:moveTo>
                    <a:pt x="41" y="60"/>
                  </a:moveTo>
                  <a:cubicBezTo>
                    <a:pt x="34" y="61"/>
                    <a:pt x="28" y="61"/>
                    <a:pt x="22" y="64"/>
                  </a:cubicBezTo>
                  <a:cubicBezTo>
                    <a:pt x="16" y="66"/>
                    <a:pt x="11" y="69"/>
                    <a:pt x="6" y="73"/>
                  </a:cubicBezTo>
                  <a:cubicBezTo>
                    <a:pt x="7" y="71"/>
                    <a:pt x="8" y="69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1" y="64"/>
                    <a:pt x="12" y="61"/>
                    <a:pt x="14" y="59"/>
                  </a:cubicBezTo>
                  <a:cubicBezTo>
                    <a:pt x="21" y="54"/>
                    <a:pt x="30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0" y="52"/>
                    <a:pt x="22" y="54"/>
                    <a:pt x="14" y="58"/>
                  </a:cubicBezTo>
                  <a:cubicBezTo>
                    <a:pt x="16" y="55"/>
                    <a:pt x="17" y="53"/>
                    <a:pt x="19" y="50"/>
                  </a:cubicBezTo>
                  <a:cubicBezTo>
                    <a:pt x="30" y="41"/>
                    <a:pt x="42" y="35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43" y="34"/>
                    <a:pt x="30" y="40"/>
                    <a:pt x="20" y="49"/>
                  </a:cubicBezTo>
                  <a:cubicBezTo>
                    <a:pt x="22" y="45"/>
                    <a:pt x="25" y="41"/>
                    <a:pt x="28" y="37"/>
                  </a:cubicBezTo>
                  <a:cubicBezTo>
                    <a:pt x="34" y="33"/>
                    <a:pt x="42" y="29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2" y="29"/>
                    <a:pt x="35" y="32"/>
                    <a:pt x="29" y="37"/>
                  </a:cubicBezTo>
                  <a:cubicBezTo>
                    <a:pt x="29" y="36"/>
                    <a:pt x="30" y="34"/>
                    <a:pt x="31" y="33"/>
                  </a:cubicBezTo>
                  <a:cubicBezTo>
                    <a:pt x="35" y="28"/>
                    <a:pt x="39" y="23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9" y="16"/>
                    <a:pt x="54" y="13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4" y="13"/>
                    <a:pt x="49" y="16"/>
                    <a:pt x="44" y="18"/>
                  </a:cubicBezTo>
                  <a:cubicBezTo>
                    <a:pt x="48" y="12"/>
                    <a:pt x="53" y="7"/>
                    <a:pt x="56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3" y="5"/>
                    <a:pt x="50" y="10"/>
                    <a:pt x="47" y="14"/>
                  </a:cubicBezTo>
                  <a:cubicBezTo>
                    <a:pt x="48" y="10"/>
                    <a:pt x="49" y="6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9" y="6"/>
                    <a:pt x="48" y="10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5"/>
                    <a:pt x="45" y="17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1" y="22"/>
                    <a:pt x="37" y="25"/>
                    <a:pt x="34" y="29"/>
                  </a:cubicBezTo>
                  <a:cubicBezTo>
                    <a:pt x="35" y="26"/>
                    <a:pt x="36" y="24"/>
                    <a:pt x="36" y="21"/>
                  </a:cubicBezTo>
                  <a:cubicBezTo>
                    <a:pt x="37" y="19"/>
                    <a:pt x="37" y="16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6"/>
                    <a:pt x="37" y="19"/>
                    <a:pt x="36" y="22"/>
                  </a:cubicBezTo>
                  <a:cubicBezTo>
                    <a:pt x="35" y="24"/>
                    <a:pt x="34" y="27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1"/>
                    <a:pt x="32" y="32"/>
                  </a:cubicBezTo>
                  <a:cubicBezTo>
                    <a:pt x="30" y="34"/>
                    <a:pt x="29" y="35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6" y="39"/>
                    <a:pt x="25" y="42"/>
                    <a:pt x="23" y="44"/>
                  </a:cubicBezTo>
                  <a:cubicBezTo>
                    <a:pt x="27" y="33"/>
                    <a:pt x="28" y="21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21"/>
                    <a:pt x="26" y="33"/>
                    <a:pt x="23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1" y="46"/>
                    <a:pt x="20" y="48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3"/>
                    <a:pt x="15" y="56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60"/>
                    <a:pt x="11" y="63"/>
                    <a:pt x="10" y="6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2" y="57"/>
                    <a:pt x="12" y="48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2" y="48"/>
                    <a:pt x="12" y="58"/>
                    <a:pt x="9" y="66"/>
                  </a:cubicBezTo>
                  <a:cubicBezTo>
                    <a:pt x="8" y="69"/>
                    <a:pt x="6" y="71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" y="75"/>
                    <a:pt x="3" y="78"/>
                    <a:pt x="2" y="80"/>
                  </a:cubicBezTo>
                  <a:cubicBezTo>
                    <a:pt x="2" y="72"/>
                    <a:pt x="3" y="65"/>
                    <a:pt x="3" y="58"/>
                  </a:cubicBezTo>
                  <a:cubicBezTo>
                    <a:pt x="3" y="51"/>
                    <a:pt x="3" y="44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3" y="44"/>
                    <a:pt x="2" y="51"/>
                    <a:pt x="2" y="58"/>
                  </a:cubicBezTo>
                  <a:cubicBezTo>
                    <a:pt x="2" y="65"/>
                    <a:pt x="2" y="73"/>
                    <a:pt x="2" y="80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" y="81"/>
                    <a:pt x="4" y="77"/>
                    <a:pt x="6" y="73"/>
                  </a:cubicBezTo>
                  <a:cubicBezTo>
                    <a:pt x="11" y="70"/>
                    <a:pt x="16" y="66"/>
                    <a:pt x="22" y="64"/>
                  </a:cubicBezTo>
                  <a:cubicBezTo>
                    <a:pt x="28" y="62"/>
                    <a:pt x="34" y="61"/>
                    <a:pt x="41" y="60"/>
                  </a:cubicBezTo>
                  <a:cubicBezTo>
                    <a:pt x="41" y="60"/>
                    <a:pt x="41" y="60"/>
                    <a:pt x="41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6" name="išľîdè"/>
            <p:cNvSpPr/>
            <p:nvPr/>
          </p:nvSpPr>
          <p:spPr bwMode="auto">
            <a:xfrm>
              <a:off x="4587082" y="3967957"/>
              <a:ext cx="522288" cy="855663"/>
            </a:xfrm>
            <a:custGeom>
              <a:avLst/>
              <a:gdLst>
                <a:gd name="T0" fmla="*/ 121 w 128"/>
                <a:gd name="T1" fmla="*/ 189 h 210"/>
                <a:gd name="T2" fmla="*/ 115 w 128"/>
                <a:gd name="T3" fmla="*/ 122 h 210"/>
                <a:gd name="T4" fmla="*/ 121 w 128"/>
                <a:gd name="T5" fmla="*/ 188 h 210"/>
                <a:gd name="T6" fmla="*/ 73 w 128"/>
                <a:gd name="T7" fmla="*/ 109 h 210"/>
                <a:gd name="T8" fmla="*/ 50 w 128"/>
                <a:gd name="T9" fmla="*/ 101 h 210"/>
                <a:gd name="T10" fmla="*/ 29 w 128"/>
                <a:gd name="T11" fmla="*/ 94 h 210"/>
                <a:gd name="T12" fmla="*/ 51 w 128"/>
                <a:gd name="T13" fmla="*/ 101 h 210"/>
                <a:gd name="T14" fmla="*/ 73 w 128"/>
                <a:gd name="T15" fmla="*/ 109 h 210"/>
                <a:gd name="T16" fmla="*/ 91 w 128"/>
                <a:gd name="T17" fmla="*/ 112 h 210"/>
                <a:gd name="T18" fmla="*/ 95 w 128"/>
                <a:gd name="T19" fmla="*/ 33 h 210"/>
                <a:gd name="T20" fmla="*/ 91 w 128"/>
                <a:gd name="T21" fmla="*/ 112 h 210"/>
                <a:gd name="T22" fmla="*/ 57 w 128"/>
                <a:gd name="T23" fmla="*/ 68 h 210"/>
                <a:gd name="T24" fmla="*/ 13 w 128"/>
                <a:gd name="T25" fmla="*/ 9 h 210"/>
                <a:gd name="T26" fmla="*/ 57 w 128"/>
                <a:gd name="T27" fmla="*/ 68 h 210"/>
                <a:gd name="T28" fmla="*/ 4 w 128"/>
                <a:gd name="T29" fmla="*/ 2 h 210"/>
                <a:gd name="T30" fmla="*/ 8 w 128"/>
                <a:gd name="T31" fmla="*/ 26 h 210"/>
                <a:gd name="T32" fmla="*/ 55 w 128"/>
                <a:gd name="T33" fmla="*/ 73 h 210"/>
                <a:gd name="T34" fmla="*/ 33 w 128"/>
                <a:gd name="T35" fmla="*/ 88 h 210"/>
                <a:gd name="T36" fmla="*/ 21 w 128"/>
                <a:gd name="T37" fmla="*/ 87 h 210"/>
                <a:gd name="T38" fmla="*/ 20 w 128"/>
                <a:gd name="T39" fmla="*/ 100 h 210"/>
                <a:gd name="T40" fmla="*/ 87 w 128"/>
                <a:gd name="T41" fmla="*/ 127 h 210"/>
                <a:gd name="T42" fmla="*/ 79 w 128"/>
                <a:gd name="T43" fmla="*/ 145 h 210"/>
                <a:gd name="T44" fmla="*/ 64 w 128"/>
                <a:gd name="T45" fmla="*/ 141 h 210"/>
                <a:gd name="T46" fmla="*/ 40 w 128"/>
                <a:gd name="T47" fmla="*/ 137 h 210"/>
                <a:gd name="T48" fmla="*/ 34 w 128"/>
                <a:gd name="T49" fmla="*/ 145 h 210"/>
                <a:gd name="T50" fmla="*/ 42 w 128"/>
                <a:gd name="T51" fmla="*/ 148 h 210"/>
                <a:gd name="T52" fmla="*/ 50 w 128"/>
                <a:gd name="T53" fmla="*/ 148 h 210"/>
                <a:gd name="T54" fmla="*/ 49 w 128"/>
                <a:gd name="T55" fmla="*/ 145 h 210"/>
                <a:gd name="T56" fmla="*/ 59 w 128"/>
                <a:gd name="T57" fmla="*/ 151 h 210"/>
                <a:gd name="T58" fmla="*/ 69 w 128"/>
                <a:gd name="T59" fmla="*/ 152 h 210"/>
                <a:gd name="T60" fmla="*/ 96 w 128"/>
                <a:gd name="T61" fmla="*/ 148 h 210"/>
                <a:gd name="T62" fmla="*/ 69 w 128"/>
                <a:gd name="T63" fmla="*/ 153 h 210"/>
                <a:gd name="T64" fmla="*/ 60 w 128"/>
                <a:gd name="T65" fmla="*/ 152 h 210"/>
                <a:gd name="T66" fmla="*/ 69 w 128"/>
                <a:gd name="T67" fmla="*/ 163 h 210"/>
                <a:gd name="T68" fmla="*/ 100 w 128"/>
                <a:gd name="T69" fmla="*/ 164 h 210"/>
                <a:gd name="T70" fmla="*/ 126 w 128"/>
                <a:gd name="T71" fmla="*/ 210 h 210"/>
                <a:gd name="T72" fmla="*/ 123 w 128"/>
                <a:gd name="T73" fmla="*/ 172 h 210"/>
                <a:gd name="T74" fmla="*/ 118 w 128"/>
                <a:gd name="T75" fmla="*/ 108 h 210"/>
                <a:gd name="T76" fmla="*/ 108 w 128"/>
                <a:gd name="T77" fmla="*/ 113 h 210"/>
                <a:gd name="T78" fmla="*/ 106 w 128"/>
                <a:gd name="T79" fmla="*/ 137 h 210"/>
                <a:gd name="T80" fmla="*/ 104 w 128"/>
                <a:gd name="T81" fmla="*/ 78 h 210"/>
                <a:gd name="T82" fmla="*/ 102 w 128"/>
                <a:gd name="T83" fmla="*/ 20 h 210"/>
                <a:gd name="T84" fmla="*/ 95 w 128"/>
                <a:gd name="T85" fmla="*/ 17 h 210"/>
                <a:gd name="T86" fmla="*/ 85 w 128"/>
                <a:gd name="T87" fmla="*/ 57 h 210"/>
                <a:gd name="T88" fmla="*/ 58 w 128"/>
                <a:gd name="T89" fmla="*/ 56 h 210"/>
                <a:gd name="T90" fmla="*/ 16 w 128"/>
                <a:gd name="T91" fmla="*/ 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210">
                  <a:moveTo>
                    <a:pt x="121" y="189"/>
                  </a:moveTo>
                  <a:cubicBezTo>
                    <a:pt x="121" y="189"/>
                    <a:pt x="121" y="189"/>
                    <a:pt x="121" y="189"/>
                  </a:cubicBezTo>
                  <a:cubicBezTo>
                    <a:pt x="113" y="167"/>
                    <a:pt x="111" y="145"/>
                    <a:pt x="115" y="123"/>
                  </a:cubicBezTo>
                  <a:cubicBezTo>
                    <a:pt x="115" y="122"/>
                    <a:pt x="115" y="122"/>
                    <a:pt x="115" y="122"/>
                  </a:cubicBezTo>
                  <a:cubicBezTo>
                    <a:pt x="115" y="122"/>
                    <a:pt x="116" y="123"/>
                    <a:pt x="116" y="123"/>
                  </a:cubicBezTo>
                  <a:cubicBezTo>
                    <a:pt x="112" y="145"/>
                    <a:pt x="114" y="167"/>
                    <a:pt x="121" y="188"/>
                  </a:cubicBezTo>
                  <a:cubicBezTo>
                    <a:pt x="121" y="189"/>
                    <a:pt x="121" y="189"/>
                    <a:pt x="121" y="189"/>
                  </a:cubicBezTo>
                  <a:moveTo>
                    <a:pt x="73" y="109"/>
                  </a:moveTo>
                  <a:cubicBezTo>
                    <a:pt x="73" y="109"/>
                    <a:pt x="73" y="109"/>
                    <a:pt x="73" y="108"/>
                  </a:cubicBezTo>
                  <a:cubicBezTo>
                    <a:pt x="65" y="106"/>
                    <a:pt x="57" y="104"/>
                    <a:pt x="50" y="101"/>
                  </a:cubicBezTo>
                  <a:cubicBezTo>
                    <a:pt x="43" y="99"/>
                    <a:pt x="35" y="98"/>
                    <a:pt x="29" y="94"/>
                  </a:cubicBezTo>
                  <a:cubicBezTo>
                    <a:pt x="28" y="94"/>
                    <a:pt x="29" y="94"/>
                    <a:pt x="29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36" y="97"/>
                    <a:pt x="44" y="99"/>
                    <a:pt x="51" y="101"/>
                  </a:cubicBezTo>
                  <a:cubicBezTo>
                    <a:pt x="58" y="103"/>
                    <a:pt x="66" y="106"/>
                    <a:pt x="73" y="108"/>
                  </a:cubicBezTo>
                  <a:cubicBezTo>
                    <a:pt x="73" y="108"/>
                    <a:pt x="73" y="109"/>
                    <a:pt x="73" y="109"/>
                  </a:cubicBezTo>
                  <a:moveTo>
                    <a:pt x="91" y="113"/>
                  </a:moveTo>
                  <a:cubicBezTo>
                    <a:pt x="91" y="113"/>
                    <a:pt x="91" y="112"/>
                    <a:pt x="91" y="112"/>
                  </a:cubicBezTo>
                  <a:cubicBezTo>
                    <a:pt x="95" y="86"/>
                    <a:pt x="100" y="59"/>
                    <a:pt x="94" y="33"/>
                  </a:cubicBezTo>
                  <a:cubicBezTo>
                    <a:pt x="94" y="33"/>
                    <a:pt x="95" y="33"/>
                    <a:pt x="95" y="33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101" y="59"/>
                    <a:pt x="96" y="86"/>
                    <a:pt x="91" y="112"/>
                  </a:cubicBezTo>
                  <a:cubicBezTo>
                    <a:pt x="91" y="113"/>
                    <a:pt x="91" y="113"/>
                    <a:pt x="91" y="113"/>
                  </a:cubicBezTo>
                  <a:moveTo>
                    <a:pt x="57" y="68"/>
                  </a:moveTo>
                  <a:cubicBezTo>
                    <a:pt x="43" y="48"/>
                    <a:pt x="28" y="29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29" y="28"/>
                    <a:pt x="43" y="4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moveTo>
                    <a:pt x="10" y="0"/>
                  </a:moveTo>
                  <a:cubicBezTo>
                    <a:pt x="8" y="0"/>
                    <a:pt x="6" y="0"/>
                    <a:pt x="4" y="2"/>
                  </a:cubicBezTo>
                  <a:cubicBezTo>
                    <a:pt x="0" y="4"/>
                    <a:pt x="0" y="10"/>
                    <a:pt x="1" y="14"/>
                  </a:cubicBezTo>
                  <a:cubicBezTo>
                    <a:pt x="2" y="19"/>
                    <a:pt x="5" y="23"/>
                    <a:pt x="8" y="26"/>
                  </a:cubicBezTo>
                  <a:cubicBezTo>
                    <a:pt x="17" y="37"/>
                    <a:pt x="25" y="47"/>
                    <a:pt x="36" y="56"/>
                  </a:cubicBezTo>
                  <a:cubicBezTo>
                    <a:pt x="42" y="62"/>
                    <a:pt x="49" y="67"/>
                    <a:pt x="55" y="73"/>
                  </a:cubicBezTo>
                  <a:cubicBezTo>
                    <a:pt x="61" y="80"/>
                    <a:pt x="66" y="88"/>
                    <a:pt x="66" y="96"/>
                  </a:cubicBezTo>
                  <a:cubicBezTo>
                    <a:pt x="55" y="93"/>
                    <a:pt x="44" y="91"/>
                    <a:pt x="33" y="88"/>
                  </a:cubicBezTo>
                  <a:cubicBezTo>
                    <a:pt x="30" y="87"/>
                    <a:pt x="28" y="86"/>
                    <a:pt x="25" y="86"/>
                  </a:cubicBezTo>
                  <a:cubicBezTo>
                    <a:pt x="24" y="86"/>
                    <a:pt x="22" y="87"/>
                    <a:pt x="21" y="87"/>
                  </a:cubicBezTo>
                  <a:cubicBezTo>
                    <a:pt x="17" y="88"/>
                    <a:pt x="14" y="93"/>
                    <a:pt x="16" y="97"/>
                  </a:cubicBezTo>
                  <a:cubicBezTo>
                    <a:pt x="17" y="98"/>
                    <a:pt x="18" y="99"/>
                    <a:pt x="20" y="100"/>
                  </a:cubicBezTo>
                  <a:cubicBezTo>
                    <a:pt x="32" y="108"/>
                    <a:pt x="46" y="113"/>
                    <a:pt x="60" y="116"/>
                  </a:cubicBezTo>
                  <a:cubicBezTo>
                    <a:pt x="70" y="119"/>
                    <a:pt x="80" y="120"/>
                    <a:pt x="87" y="127"/>
                  </a:cubicBezTo>
                  <a:cubicBezTo>
                    <a:pt x="89" y="129"/>
                    <a:pt x="91" y="132"/>
                    <a:pt x="91" y="135"/>
                  </a:cubicBezTo>
                  <a:cubicBezTo>
                    <a:pt x="90" y="141"/>
                    <a:pt x="85" y="144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4" y="145"/>
                    <a:pt x="69" y="143"/>
                    <a:pt x="64" y="141"/>
                  </a:cubicBezTo>
                  <a:cubicBezTo>
                    <a:pt x="57" y="139"/>
                    <a:pt x="49" y="137"/>
                    <a:pt x="41" y="137"/>
                  </a:cubicBezTo>
                  <a:cubicBezTo>
                    <a:pt x="41" y="137"/>
                    <a:pt x="41" y="137"/>
                    <a:pt x="40" y="137"/>
                  </a:cubicBezTo>
                  <a:cubicBezTo>
                    <a:pt x="39" y="137"/>
                    <a:pt x="38" y="137"/>
                    <a:pt x="37" y="138"/>
                  </a:cubicBezTo>
                  <a:cubicBezTo>
                    <a:pt x="34" y="139"/>
                    <a:pt x="33" y="142"/>
                    <a:pt x="34" y="145"/>
                  </a:cubicBezTo>
                  <a:cubicBezTo>
                    <a:pt x="34" y="147"/>
                    <a:pt x="36" y="149"/>
                    <a:pt x="37" y="151"/>
                  </a:cubicBezTo>
                  <a:cubicBezTo>
                    <a:pt x="39" y="150"/>
                    <a:pt x="41" y="149"/>
                    <a:pt x="42" y="148"/>
                  </a:cubicBezTo>
                  <a:cubicBezTo>
                    <a:pt x="44" y="148"/>
                    <a:pt x="46" y="148"/>
                    <a:pt x="48" y="148"/>
                  </a:cubicBezTo>
                  <a:cubicBezTo>
                    <a:pt x="49" y="148"/>
                    <a:pt x="49" y="148"/>
                    <a:pt x="50" y="148"/>
                  </a:cubicBezTo>
                  <a:cubicBezTo>
                    <a:pt x="50" y="147"/>
                    <a:pt x="49" y="147"/>
                    <a:pt x="48" y="146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50" y="146"/>
                    <a:pt x="51" y="147"/>
                    <a:pt x="52" y="148"/>
                  </a:cubicBezTo>
                  <a:cubicBezTo>
                    <a:pt x="54" y="149"/>
                    <a:pt x="57" y="150"/>
                    <a:pt x="59" y="151"/>
                  </a:cubicBezTo>
                  <a:cubicBezTo>
                    <a:pt x="62" y="152"/>
                    <a:pt x="65" y="152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78" y="152"/>
                    <a:pt x="87" y="151"/>
                    <a:pt x="9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96" y="148"/>
                    <a:pt x="96" y="149"/>
                    <a:pt x="96" y="149"/>
                  </a:cubicBezTo>
                  <a:cubicBezTo>
                    <a:pt x="87" y="151"/>
                    <a:pt x="78" y="153"/>
                    <a:pt x="69" y="153"/>
                  </a:cubicBezTo>
                  <a:cubicBezTo>
                    <a:pt x="69" y="153"/>
                    <a:pt x="68" y="153"/>
                    <a:pt x="67" y="153"/>
                  </a:cubicBezTo>
                  <a:cubicBezTo>
                    <a:pt x="65" y="153"/>
                    <a:pt x="63" y="153"/>
                    <a:pt x="60" y="152"/>
                  </a:cubicBezTo>
                  <a:cubicBezTo>
                    <a:pt x="63" y="154"/>
                    <a:pt x="65" y="157"/>
                    <a:pt x="67" y="160"/>
                  </a:cubicBezTo>
                  <a:cubicBezTo>
                    <a:pt x="67" y="161"/>
                    <a:pt x="68" y="162"/>
                    <a:pt x="69" y="163"/>
                  </a:cubicBezTo>
                  <a:cubicBezTo>
                    <a:pt x="75" y="163"/>
                    <a:pt x="82" y="161"/>
                    <a:pt x="89" y="161"/>
                  </a:cubicBezTo>
                  <a:cubicBezTo>
                    <a:pt x="92" y="161"/>
                    <a:pt x="96" y="162"/>
                    <a:pt x="100" y="164"/>
                  </a:cubicBezTo>
                  <a:cubicBezTo>
                    <a:pt x="105" y="167"/>
                    <a:pt x="108" y="173"/>
                    <a:pt x="111" y="179"/>
                  </a:cubicBezTo>
                  <a:cubicBezTo>
                    <a:pt x="116" y="189"/>
                    <a:pt x="121" y="200"/>
                    <a:pt x="126" y="210"/>
                  </a:cubicBezTo>
                  <a:cubicBezTo>
                    <a:pt x="127" y="209"/>
                    <a:pt x="128" y="208"/>
                    <a:pt x="128" y="207"/>
                  </a:cubicBezTo>
                  <a:cubicBezTo>
                    <a:pt x="125" y="195"/>
                    <a:pt x="124" y="184"/>
                    <a:pt x="123" y="172"/>
                  </a:cubicBezTo>
                  <a:cubicBezTo>
                    <a:pt x="123" y="154"/>
                    <a:pt x="124" y="136"/>
                    <a:pt x="122" y="118"/>
                  </a:cubicBezTo>
                  <a:cubicBezTo>
                    <a:pt x="122" y="114"/>
                    <a:pt x="121" y="110"/>
                    <a:pt x="118" y="108"/>
                  </a:cubicBezTo>
                  <a:cubicBezTo>
                    <a:pt x="117" y="108"/>
                    <a:pt x="116" y="107"/>
                    <a:pt x="115" y="107"/>
                  </a:cubicBezTo>
                  <a:cubicBezTo>
                    <a:pt x="112" y="107"/>
                    <a:pt x="109" y="110"/>
                    <a:pt x="108" y="113"/>
                  </a:cubicBezTo>
                  <a:cubicBezTo>
                    <a:pt x="106" y="116"/>
                    <a:pt x="106" y="121"/>
                    <a:pt x="107" y="125"/>
                  </a:cubicBezTo>
                  <a:cubicBezTo>
                    <a:pt x="107" y="129"/>
                    <a:pt x="108" y="133"/>
                    <a:pt x="106" y="137"/>
                  </a:cubicBezTo>
                  <a:cubicBezTo>
                    <a:pt x="100" y="129"/>
                    <a:pt x="98" y="118"/>
                    <a:pt x="99" y="108"/>
                  </a:cubicBezTo>
                  <a:cubicBezTo>
                    <a:pt x="99" y="98"/>
                    <a:pt x="102" y="88"/>
                    <a:pt x="104" y="78"/>
                  </a:cubicBezTo>
                  <a:cubicBezTo>
                    <a:pt x="107" y="62"/>
                    <a:pt x="107" y="45"/>
                    <a:pt x="105" y="28"/>
                  </a:cubicBezTo>
                  <a:cubicBezTo>
                    <a:pt x="105" y="25"/>
                    <a:pt x="104" y="22"/>
                    <a:pt x="102" y="20"/>
                  </a:cubicBezTo>
                  <a:cubicBezTo>
                    <a:pt x="101" y="18"/>
                    <a:pt x="99" y="17"/>
                    <a:pt x="97" y="17"/>
                  </a:cubicBezTo>
                  <a:cubicBezTo>
                    <a:pt x="96" y="17"/>
                    <a:pt x="95" y="17"/>
                    <a:pt x="95" y="17"/>
                  </a:cubicBezTo>
                  <a:cubicBezTo>
                    <a:pt x="93" y="17"/>
                    <a:pt x="92" y="19"/>
                    <a:pt x="91" y="20"/>
                  </a:cubicBezTo>
                  <a:cubicBezTo>
                    <a:pt x="83" y="30"/>
                    <a:pt x="83" y="44"/>
                    <a:pt x="85" y="57"/>
                  </a:cubicBezTo>
                  <a:cubicBezTo>
                    <a:pt x="86" y="70"/>
                    <a:pt x="88" y="83"/>
                    <a:pt x="83" y="95"/>
                  </a:cubicBezTo>
                  <a:cubicBezTo>
                    <a:pt x="72" y="85"/>
                    <a:pt x="65" y="70"/>
                    <a:pt x="58" y="56"/>
                  </a:cubicBezTo>
                  <a:cubicBezTo>
                    <a:pt x="48" y="40"/>
                    <a:pt x="38" y="24"/>
                    <a:pt x="25" y="10"/>
                  </a:cubicBezTo>
                  <a:cubicBezTo>
                    <a:pt x="23" y="6"/>
                    <a:pt x="20" y="3"/>
                    <a:pt x="16" y="1"/>
                  </a:cubicBezTo>
                  <a:cubicBezTo>
                    <a:pt x="14" y="0"/>
                    <a:pt x="12" y="0"/>
                    <a:pt x="10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7" name="i$ḷîḋè"/>
            <p:cNvSpPr/>
            <p:nvPr/>
          </p:nvSpPr>
          <p:spPr bwMode="auto">
            <a:xfrm>
              <a:off x="4737894" y="4571207"/>
              <a:ext cx="131763" cy="60325"/>
            </a:xfrm>
            <a:custGeom>
              <a:avLst/>
              <a:gdLst>
                <a:gd name="T0" fmla="*/ 15 w 32"/>
                <a:gd name="T1" fmla="*/ 0 h 15"/>
                <a:gd name="T2" fmla="*/ 22 w 32"/>
                <a:gd name="T3" fmla="*/ 3 h 15"/>
                <a:gd name="T4" fmla="*/ 15 w 32"/>
                <a:gd name="T5" fmla="*/ 0 h 15"/>
                <a:gd name="T6" fmla="*/ 11 w 32"/>
                <a:gd name="T7" fmla="*/ 0 h 15"/>
                <a:gd name="T8" fmla="*/ 5 w 32"/>
                <a:gd name="T9" fmla="*/ 0 h 15"/>
                <a:gd name="T10" fmla="*/ 0 w 32"/>
                <a:gd name="T11" fmla="*/ 3 h 15"/>
                <a:gd name="T12" fmla="*/ 2 w 32"/>
                <a:gd name="T13" fmla="*/ 4 h 15"/>
                <a:gd name="T14" fmla="*/ 29 w 32"/>
                <a:gd name="T15" fmla="*/ 15 h 15"/>
                <a:gd name="T16" fmla="*/ 31 w 32"/>
                <a:gd name="T17" fmla="*/ 15 h 15"/>
                <a:gd name="T18" fmla="*/ 32 w 32"/>
                <a:gd name="T19" fmla="*/ 15 h 15"/>
                <a:gd name="T20" fmla="*/ 30 w 32"/>
                <a:gd name="T21" fmla="*/ 12 h 15"/>
                <a:gd name="T22" fmla="*/ 23 w 32"/>
                <a:gd name="T23" fmla="*/ 4 h 15"/>
                <a:gd name="T24" fmla="*/ 13 w 32"/>
                <a:gd name="T25" fmla="*/ 0 h 15"/>
                <a:gd name="T26" fmla="*/ 11 w 32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5">
                  <a:moveTo>
                    <a:pt x="15" y="0"/>
                  </a:moveTo>
                  <a:cubicBezTo>
                    <a:pt x="17" y="2"/>
                    <a:pt x="20" y="3"/>
                    <a:pt x="22" y="3"/>
                  </a:cubicBezTo>
                  <a:cubicBezTo>
                    <a:pt x="20" y="2"/>
                    <a:pt x="17" y="1"/>
                    <a:pt x="15" y="0"/>
                  </a:cubicBezTo>
                  <a:moveTo>
                    <a:pt x="11" y="0"/>
                  </a:moveTo>
                  <a:cubicBezTo>
                    <a:pt x="9" y="0"/>
                    <a:pt x="7" y="0"/>
                    <a:pt x="5" y="0"/>
                  </a:cubicBezTo>
                  <a:cubicBezTo>
                    <a:pt x="4" y="1"/>
                    <a:pt x="2" y="2"/>
                    <a:pt x="0" y="3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9" y="11"/>
                    <a:pt x="19" y="15"/>
                    <a:pt x="29" y="15"/>
                  </a:cubicBezTo>
                  <a:cubicBezTo>
                    <a:pt x="30" y="15"/>
                    <a:pt x="31" y="15"/>
                    <a:pt x="31" y="15"/>
                  </a:cubicBezTo>
                  <a:cubicBezTo>
                    <a:pt x="31" y="15"/>
                    <a:pt x="31" y="15"/>
                    <a:pt x="32" y="15"/>
                  </a:cubicBezTo>
                  <a:cubicBezTo>
                    <a:pt x="31" y="14"/>
                    <a:pt x="30" y="13"/>
                    <a:pt x="30" y="12"/>
                  </a:cubicBezTo>
                  <a:cubicBezTo>
                    <a:pt x="28" y="9"/>
                    <a:pt x="26" y="6"/>
                    <a:pt x="23" y="4"/>
                  </a:cubicBezTo>
                  <a:cubicBezTo>
                    <a:pt x="20" y="4"/>
                    <a:pt x="16" y="2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8" name="i$ḻiḓe"/>
            <p:cNvSpPr/>
            <p:nvPr/>
          </p:nvSpPr>
          <p:spPr bwMode="auto">
            <a:xfrm>
              <a:off x="4958557" y="4102894"/>
              <a:ext cx="41275" cy="325438"/>
            </a:xfrm>
            <a:custGeom>
              <a:avLst/>
              <a:gdLst>
                <a:gd name="T0" fmla="*/ 4 w 10"/>
                <a:gd name="T1" fmla="*/ 0 h 80"/>
                <a:gd name="T2" fmla="*/ 3 w 10"/>
                <a:gd name="T3" fmla="*/ 0 h 80"/>
                <a:gd name="T4" fmla="*/ 0 w 10"/>
                <a:gd name="T5" fmla="*/ 79 h 80"/>
                <a:gd name="T6" fmla="*/ 0 w 10"/>
                <a:gd name="T7" fmla="*/ 80 h 80"/>
                <a:gd name="T8" fmla="*/ 0 w 10"/>
                <a:gd name="T9" fmla="*/ 79 h 80"/>
                <a:gd name="T10" fmla="*/ 4 w 10"/>
                <a:gd name="T11" fmla="*/ 0 h 80"/>
                <a:gd name="T12" fmla="*/ 4 w 10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80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9" y="26"/>
                    <a:pt x="4" y="53"/>
                    <a:pt x="0" y="79"/>
                  </a:cubicBezTo>
                  <a:cubicBezTo>
                    <a:pt x="0" y="79"/>
                    <a:pt x="0" y="80"/>
                    <a:pt x="0" y="80"/>
                  </a:cubicBezTo>
                  <a:cubicBezTo>
                    <a:pt x="0" y="80"/>
                    <a:pt x="0" y="80"/>
                    <a:pt x="0" y="79"/>
                  </a:cubicBezTo>
                  <a:cubicBezTo>
                    <a:pt x="5" y="53"/>
                    <a:pt x="10" y="26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9" name="îṩľíḓe"/>
            <p:cNvSpPr/>
            <p:nvPr/>
          </p:nvSpPr>
          <p:spPr bwMode="auto">
            <a:xfrm>
              <a:off x="5041107" y="4464844"/>
              <a:ext cx="39688" cy="273050"/>
            </a:xfrm>
            <a:custGeom>
              <a:avLst/>
              <a:gdLst>
                <a:gd name="T0" fmla="*/ 4 w 10"/>
                <a:gd name="T1" fmla="*/ 0 h 67"/>
                <a:gd name="T2" fmla="*/ 4 w 10"/>
                <a:gd name="T3" fmla="*/ 1 h 67"/>
                <a:gd name="T4" fmla="*/ 10 w 10"/>
                <a:gd name="T5" fmla="*/ 67 h 67"/>
                <a:gd name="T6" fmla="*/ 10 w 10"/>
                <a:gd name="T7" fmla="*/ 67 h 67"/>
                <a:gd name="T8" fmla="*/ 10 w 10"/>
                <a:gd name="T9" fmla="*/ 66 h 67"/>
                <a:gd name="T10" fmla="*/ 5 w 10"/>
                <a:gd name="T11" fmla="*/ 1 h 67"/>
                <a:gd name="T12" fmla="*/ 4 w 10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23"/>
                    <a:pt x="2" y="45"/>
                    <a:pt x="10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7"/>
                    <a:pt x="10" y="67"/>
                    <a:pt x="10" y="66"/>
                  </a:cubicBezTo>
                  <a:cubicBezTo>
                    <a:pt x="3" y="45"/>
                    <a:pt x="1" y="23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0" name="îṥlîdè"/>
            <p:cNvSpPr/>
            <p:nvPr/>
          </p:nvSpPr>
          <p:spPr bwMode="auto">
            <a:xfrm>
              <a:off x="4783932" y="4558507"/>
              <a:ext cx="195263" cy="33338"/>
            </a:xfrm>
            <a:custGeom>
              <a:avLst/>
              <a:gdLst>
                <a:gd name="T0" fmla="*/ 48 w 48"/>
                <a:gd name="T1" fmla="*/ 3 h 8"/>
                <a:gd name="T2" fmla="*/ 48 w 48"/>
                <a:gd name="T3" fmla="*/ 3 h 8"/>
                <a:gd name="T4" fmla="*/ 21 w 48"/>
                <a:gd name="T5" fmla="*/ 7 h 8"/>
                <a:gd name="T6" fmla="*/ 21 w 48"/>
                <a:gd name="T7" fmla="*/ 7 h 8"/>
                <a:gd name="T8" fmla="*/ 11 w 48"/>
                <a:gd name="T9" fmla="*/ 6 h 8"/>
                <a:gd name="T10" fmla="*/ 12 w 48"/>
                <a:gd name="T11" fmla="*/ 7 h 8"/>
                <a:gd name="T12" fmla="*/ 19 w 48"/>
                <a:gd name="T13" fmla="*/ 8 h 8"/>
                <a:gd name="T14" fmla="*/ 21 w 48"/>
                <a:gd name="T15" fmla="*/ 8 h 8"/>
                <a:gd name="T16" fmla="*/ 48 w 48"/>
                <a:gd name="T17" fmla="*/ 4 h 8"/>
                <a:gd name="T18" fmla="*/ 48 w 48"/>
                <a:gd name="T19" fmla="*/ 3 h 8"/>
                <a:gd name="T20" fmla="*/ 1 w 48"/>
                <a:gd name="T21" fmla="*/ 0 h 8"/>
                <a:gd name="T22" fmla="*/ 0 w 48"/>
                <a:gd name="T23" fmla="*/ 1 h 8"/>
                <a:gd name="T24" fmla="*/ 2 w 48"/>
                <a:gd name="T25" fmla="*/ 3 h 8"/>
                <a:gd name="T26" fmla="*/ 4 w 48"/>
                <a:gd name="T27" fmla="*/ 3 h 8"/>
                <a:gd name="T28" fmla="*/ 1 w 48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8">
                  <a:moveTo>
                    <a:pt x="48" y="3"/>
                  </a:moveTo>
                  <a:cubicBezTo>
                    <a:pt x="48" y="3"/>
                    <a:pt x="48" y="3"/>
                    <a:pt x="48" y="3"/>
                  </a:cubicBezTo>
                  <a:cubicBezTo>
                    <a:pt x="39" y="6"/>
                    <a:pt x="3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7" y="7"/>
                    <a:pt x="14" y="7"/>
                    <a:pt x="11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5" y="8"/>
                    <a:pt x="17" y="8"/>
                    <a:pt x="19" y="8"/>
                  </a:cubicBezTo>
                  <a:cubicBezTo>
                    <a:pt x="20" y="8"/>
                    <a:pt x="21" y="8"/>
                    <a:pt x="21" y="8"/>
                  </a:cubicBezTo>
                  <a:cubicBezTo>
                    <a:pt x="30" y="8"/>
                    <a:pt x="39" y="6"/>
                    <a:pt x="48" y="4"/>
                  </a:cubicBezTo>
                  <a:cubicBezTo>
                    <a:pt x="48" y="4"/>
                    <a:pt x="48" y="3"/>
                    <a:pt x="48" y="3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1" name="iŝḷíḋè"/>
            <p:cNvSpPr/>
            <p:nvPr/>
          </p:nvSpPr>
          <p:spPr bwMode="auto">
            <a:xfrm>
              <a:off x="4791869" y="4571207"/>
              <a:ext cx="41275" cy="15875"/>
            </a:xfrm>
            <a:custGeom>
              <a:avLst/>
              <a:gdLst>
                <a:gd name="T0" fmla="*/ 0 w 10"/>
                <a:gd name="T1" fmla="*/ 0 h 4"/>
                <a:gd name="T2" fmla="*/ 10 w 10"/>
                <a:gd name="T3" fmla="*/ 4 h 4"/>
                <a:gd name="T4" fmla="*/ 9 w 10"/>
                <a:gd name="T5" fmla="*/ 3 h 4"/>
                <a:gd name="T6" fmla="*/ 2 w 10"/>
                <a:gd name="T7" fmla="*/ 0 h 4"/>
                <a:gd name="T8" fmla="*/ 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cubicBezTo>
                    <a:pt x="3" y="2"/>
                    <a:pt x="7" y="4"/>
                    <a:pt x="10" y="4"/>
                  </a:cubicBezTo>
                  <a:cubicBezTo>
                    <a:pt x="10" y="4"/>
                    <a:pt x="10" y="4"/>
                    <a:pt x="9" y="3"/>
                  </a:cubicBezTo>
                  <a:cubicBezTo>
                    <a:pt x="7" y="3"/>
                    <a:pt x="4" y="2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D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2" name="ïs1íḓe"/>
            <p:cNvSpPr/>
            <p:nvPr/>
          </p:nvSpPr>
          <p:spPr bwMode="auto">
            <a:xfrm>
              <a:off x="4701382" y="4350544"/>
              <a:ext cx="184150" cy="61913"/>
            </a:xfrm>
            <a:custGeom>
              <a:avLst/>
              <a:gdLst>
                <a:gd name="T0" fmla="*/ 1 w 45"/>
                <a:gd name="T1" fmla="*/ 0 h 15"/>
                <a:gd name="T2" fmla="*/ 1 w 45"/>
                <a:gd name="T3" fmla="*/ 0 h 15"/>
                <a:gd name="T4" fmla="*/ 22 w 45"/>
                <a:gd name="T5" fmla="*/ 7 h 15"/>
                <a:gd name="T6" fmla="*/ 45 w 45"/>
                <a:gd name="T7" fmla="*/ 14 h 15"/>
                <a:gd name="T8" fmla="*/ 45 w 45"/>
                <a:gd name="T9" fmla="*/ 15 h 15"/>
                <a:gd name="T10" fmla="*/ 45 w 45"/>
                <a:gd name="T11" fmla="*/ 14 h 15"/>
                <a:gd name="T12" fmla="*/ 23 w 45"/>
                <a:gd name="T13" fmla="*/ 7 h 15"/>
                <a:gd name="T14" fmla="*/ 1 w 45"/>
                <a:gd name="T15" fmla="*/ 0 h 15"/>
                <a:gd name="T16" fmla="*/ 1 w 4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5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7" y="4"/>
                    <a:pt x="15" y="5"/>
                    <a:pt x="22" y="7"/>
                  </a:cubicBezTo>
                  <a:cubicBezTo>
                    <a:pt x="29" y="10"/>
                    <a:pt x="37" y="12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38" y="12"/>
                    <a:pt x="30" y="9"/>
                    <a:pt x="23" y="7"/>
                  </a:cubicBezTo>
                  <a:cubicBezTo>
                    <a:pt x="16" y="5"/>
                    <a:pt x="8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3" name="iṡḻîdê"/>
            <p:cNvSpPr/>
            <p:nvPr/>
          </p:nvSpPr>
          <p:spPr bwMode="auto">
            <a:xfrm>
              <a:off x="4641057" y="4004469"/>
              <a:ext cx="179388" cy="241300"/>
            </a:xfrm>
            <a:custGeom>
              <a:avLst/>
              <a:gdLst>
                <a:gd name="T0" fmla="*/ 0 w 44"/>
                <a:gd name="T1" fmla="*/ 0 h 59"/>
                <a:gd name="T2" fmla="*/ 0 w 44"/>
                <a:gd name="T3" fmla="*/ 1 h 59"/>
                <a:gd name="T4" fmla="*/ 44 w 44"/>
                <a:gd name="T5" fmla="*/ 59 h 59"/>
                <a:gd name="T6" fmla="*/ 44 w 44"/>
                <a:gd name="T7" fmla="*/ 59 h 59"/>
                <a:gd name="T8" fmla="*/ 0 w 4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5" y="20"/>
                    <a:pt x="30" y="39"/>
                    <a:pt x="44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30" y="39"/>
                    <a:pt x="16" y="19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4" name="íślíde"/>
            <p:cNvSpPr/>
            <p:nvPr/>
          </p:nvSpPr>
          <p:spPr bwMode="auto">
            <a:xfrm>
              <a:off x="7125494" y="3988594"/>
              <a:ext cx="1123950" cy="1604963"/>
            </a:xfrm>
            <a:custGeom>
              <a:avLst/>
              <a:gdLst>
                <a:gd name="T0" fmla="*/ 0 w 275"/>
                <a:gd name="T1" fmla="*/ 394 h 394"/>
                <a:gd name="T2" fmla="*/ 7 w 275"/>
                <a:gd name="T3" fmla="*/ 383 h 394"/>
                <a:gd name="T4" fmla="*/ 7 w 275"/>
                <a:gd name="T5" fmla="*/ 383 h 394"/>
                <a:gd name="T6" fmla="*/ 48 w 275"/>
                <a:gd name="T7" fmla="*/ 335 h 394"/>
                <a:gd name="T8" fmla="*/ 137 w 275"/>
                <a:gd name="T9" fmla="*/ 267 h 394"/>
                <a:gd name="T10" fmla="*/ 137 w 275"/>
                <a:gd name="T11" fmla="*/ 268 h 394"/>
                <a:gd name="T12" fmla="*/ 48 w 275"/>
                <a:gd name="T13" fmla="*/ 335 h 394"/>
                <a:gd name="T14" fmla="*/ 83 w 275"/>
                <a:gd name="T15" fmla="*/ 263 h 394"/>
                <a:gd name="T16" fmla="*/ 45 w 275"/>
                <a:gd name="T17" fmla="*/ 192 h 394"/>
                <a:gd name="T18" fmla="*/ 46 w 275"/>
                <a:gd name="T19" fmla="*/ 192 h 394"/>
                <a:gd name="T20" fmla="*/ 83 w 275"/>
                <a:gd name="T21" fmla="*/ 262 h 394"/>
                <a:gd name="T22" fmla="*/ 130 w 275"/>
                <a:gd name="T23" fmla="*/ 224 h 394"/>
                <a:gd name="T24" fmla="*/ 247 w 275"/>
                <a:gd name="T25" fmla="*/ 158 h 394"/>
                <a:gd name="T26" fmla="*/ 248 w 275"/>
                <a:gd name="T27" fmla="*/ 159 h 394"/>
                <a:gd name="T28" fmla="*/ 130 w 275"/>
                <a:gd name="T29" fmla="*/ 224 h 394"/>
                <a:gd name="T30" fmla="*/ 120 w 275"/>
                <a:gd name="T31" fmla="*/ 194 h 394"/>
                <a:gd name="T32" fmla="*/ 101 w 275"/>
                <a:gd name="T33" fmla="*/ 118 h 394"/>
                <a:gd name="T34" fmla="*/ 102 w 275"/>
                <a:gd name="T35" fmla="*/ 118 h 394"/>
                <a:gd name="T36" fmla="*/ 121 w 275"/>
                <a:gd name="T37" fmla="*/ 194 h 394"/>
                <a:gd name="T38" fmla="*/ 164 w 275"/>
                <a:gd name="T39" fmla="*/ 136 h 394"/>
                <a:gd name="T40" fmla="*/ 208 w 275"/>
                <a:gd name="T41" fmla="*/ 20 h 394"/>
                <a:gd name="T42" fmla="*/ 209 w 275"/>
                <a:gd name="T43" fmla="*/ 21 h 394"/>
                <a:gd name="T44" fmla="*/ 164 w 275"/>
                <a:gd name="T45" fmla="*/ 136 h 394"/>
                <a:gd name="T46" fmla="*/ 191 w 275"/>
                <a:gd name="T47" fmla="*/ 7 h 394"/>
                <a:gd name="T48" fmla="*/ 162 w 275"/>
                <a:gd name="T49" fmla="*/ 95 h 394"/>
                <a:gd name="T50" fmla="*/ 131 w 275"/>
                <a:gd name="T51" fmla="*/ 173 h 394"/>
                <a:gd name="T52" fmla="*/ 105 w 275"/>
                <a:gd name="T53" fmla="*/ 101 h 394"/>
                <a:gd name="T54" fmla="*/ 87 w 275"/>
                <a:gd name="T55" fmla="*/ 102 h 394"/>
                <a:gd name="T56" fmla="*/ 97 w 275"/>
                <a:gd name="T57" fmla="*/ 183 h 394"/>
                <a:gd name="T58" fmla="*/ 97 w 275"/>
                <a:gd name="T59" fmla="*/ 243 h 394"/>
                <a:gd name="T60" fmla="*/ 74 w 275"/>
                <a:gd name="T61" fmla="*/ 235 h 394"/>
                <a:gd name="T62" fmla="*/ 52 w 275"/>
                <a:gd name="T63" fmla="*/ 174 h 394"/>
                <a:gd name="T64" fmla="*/ 42 w 275"/>
                <a:gd name="T65" fmla="*/ 167 h 394"/>
                <a:gd name="T66" fmla="*/ 28 w 275"/>
                <a:gd name="T67" fmla="*/ 182 h 394"/>
                <a:gd name="T68" fmla="*/ 38 w 275"/>
                <a:gd name="T69" fmla="*/ 236 h 394"/>
                <a:gd name="T70" fmla="*/ 53 w 275"/>
                <a:gd name="T71" fmla="*/ 311 h 394"/>
                <a:gd name="T72" fmla="*/ 25 w 275"/>
                <a:gd name="T73" fmla="*/ 362 h 394"/>
                <a:gd name="T74" fmla="*/ 150 w 275"/>
                <a:gd name="T75" fmla="*/ 274 h 394"/>
                <a:gd name="T76" fmla="*/ 147 w 275"/>
                <a:gd name="T77" fmla="*/ 248 h 394"/>
                <a:gd name="T78" fmla="*/ 127 w 275"/>
                <a:gd name="T79" fmla="*/ 257 h 394"/>
                <a:gd name="T80" fmla="*/ 143 w 275"/>
                <a:gd name="T81" fmla="*/ 231 h 394"/>
                <a:gd name="T82" fmla="*/ 264 w 275"/>
                <a:gd name="T83" fmla="*/ 169 h 394"/>
                <a:gd name="T84" fmla="*/ 271 w 275"/>
                <a:gd name="T85" fmla="*/ 144 h 394"/>
                <a:gd name="T86" fmla="*/ 259 w 275"/>
                <a:gd name="T87" fmla="*/ 142 h 394"/>
                <a:gd name="T88" fmla="*/ 148 w 275"/>
                <a:gd name="T89" fmla="*/ 197 h 394"/>
                <a:gd name="T90" fmla="*/ 220 w 275"/>
                <a:gd name="T91" fmla="*/ 38 h 394"/>
                <a:gd name="T92" fmla="*/ 212 w 275"/>
                <a:gd name="T93" fmla="*/ 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5" h="394">
                  <a:moveTo>
                    <a:pt x="5" y="386"/>
                  </a:moveTo>
                  <a:cubicBezTo>
                    <a:pt x="3" y="388"/>
                    <a:pt x="1" y="391"/>
                    <a:pt x="0" y="394"/>
                  </a:cubicBezTo>
                  <a:cubicBezTo>
                    <a:pt x="2" y="391"/>
                    <a:pt x="3" y="388"/>
                    <a:pt x="5" y="386"/>
                  </a:cubicBezTo>
                  <a:moveTo>
                    <a:pt x="7" y="383"/>
                  </a:moveTo>
                  <a:cubicBezTo>
                    <a:pt x="6" y="384"/>
                    <a:pt x="6" y="385"/>
                    <a:pt x="5" y="386"/>
                  </a:cubicBezTo>
                  <a:cubicBezTo>
                    <a:pt x="6" y="385"/>
                    <a:pt x="7" y="384"/>
                    <a:pt x="7" y="383"/>
                  </a:cubicBezTo>
                  <a:cubicBezTo>
                    <a:pt x="7" y="383"/>
                    <a:pt x="7" y="383"/>
                    <a:pt x="7" y="383"/>
                  </a:cubicBezTo>
                  <a:moveTo>
                    <a:pt x="48" y="335"/>
                  </a:moveTo>
                  <a:cubicBezTo>
                    <a:pt x="48" y="335"/>
                    <a:pt x="47" y="334"/>
                    <a:pt x="48" y="334"/>
                  </a:cubicBezTo>
                  <a:cubicBezTo>
                    <a:pt x="71" y="304"/>
                    <a:pt x="102" y="281"/>
                    <a:pt x="137" y="267"/>
                  </a:cubicBezTo>
                  <a:cubicBezTo>
                    <a:pt x="137" y="267"/>
                    <a:pt x="137" y="267"/>
                    <a:pt x="137" y="267"/>
                  </a:cubicBezTo>
                  <a:cubicBezTo>
                    <a:pt x="138" y="267"/>
                    <a:pt x="138" y="268"/>
                    <a:pt x="137" y="268"/>
                  </a:cubicBezTo>
                  <a:cubicBezTo>
                    <a:pt x="102" y="282"/>
                    <a:pt x="72" y="305"/>
                    <a:pt x="49" y="334"/>
                  </a:cubicBezTo>
                  <a:cubicBezTo>
                    <a:pt x="48" y="335"/>
                    <a:pt x="48" y="335"/>
                    <a:pt x="48" y="335"/>
                  </a:cubicBezTo>
                  <a:moveTo>
                    <a:pt x="83" y="263"/>
                  </a:moveTo>
                  <a:cubicBezTo>
                    <a:pt x="83" y="263"/>
                    <a:pt x="83" y="263"/>
                    <a:pt x="83" y="263"/>
                  </a:cubicBezTo>
                  <a:cubicBezTo>
                    <a:pt x="71" y="252"/>
                    <a:pt x="60" y="240"/>
                    <a:pt x="51" y="226"/>
                  </a:cubicBezTo>
                  <a:cubicBezTo>
                    <a:pt x="45" y="216"/>
                    <a:pt x="41" y="204"/>
                    <a:pt x="45" y="192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42" y="205"/>
                    <a:pt x="47" y="217"/>
                    <a:pt x="54" y="228"/>
                  </a:cubicBezTo>
                  <a:cubicBezTo>
                    <a:pt x="62" y="241"/>
                    <a:pt x="72" y="252"/>
                    <a:pt x="83" y="262"/>
                  </a:cubicBezTo>
                  <a:cubicBezTo>
                    <a:pt x="84" y="263"/>
                    <a:pt x="83" y="263"/>
                    <a:pt x="83" y="263"/>
                  </a:cubicBezTo>
                  <a:moveTo>
                    <a:pt x="130" y="224"/>
                  </a:moveTo>
                  <a:cubicBezTo>
                    <a:pt x="130" y="224"/>
                    <a:pt x="130" y="223"/>
                    <a:pt x="130" y="223"/>
                  </a:cubicBezTo>
                  <a:cubicBezTo>
                    <a:pt x="172" y="206"/>
                    <a:pt x="214" y="189"/>
                    <a:pt x="247" y="158"/>
                  </a:cubicBezTo>
                  <a:cubicBezTo>
                    <a:pt x="247" y="158"/>
                    <a:pt x="247" y="158"/>
                    <a:pt x="248" y="158"/>
                  </a:cubicBezTo>
                  <a:cubicBezTo>
                    <a:pt x="248" y="158"/>
                    <a:pt x="248" y="159"/>
                    <a:pt x="248" y="159"/>
                  </a:cubicBezTo>
                  <a:cubicBezTo>
                    <a:pt x="215" y="190"/>
                    <a:pt x="172" y="207"/>
                    <a:pt x="131" y="224"/>
                  </a:cubicBezTo>
                  <a:cubicBezTo>
                    <a:pt x="131" y="224"/>
                    <a:pt x="131" y="224"/>
                    <a:pt x="130" y="224"/>
                  </a:cubicBezTo>
                  <a:moveTo>
                    <a:pt x="120" y="195"/>
                  </a:moveTo>
                  <a:cubicBezTo>
                    <a:pt x="120" y="195"/>
                    <a:pt x="120" y="194"/>
                    <a:pt x="120" y="194"/>
                  </a:cubicBezTo>
                  <a:cubicBezTo>
                    <a:pt x="116" y="181"/>
                    <a:pt x="113" y="168"/>
                    <a:pt x="109" y="154"/>
                  </a:cubicBezTo>
                  <a:cubicBezTo>
                    <a:pt x="106" y="143"/>
                    <a:pt x="102" y="131"/>
                    <a:pt x="101" y="118"/>
                  </a:cubicBezTo>
                  <a:cubicBezTo>
                    <a:pt x="101" y="118"/>
                    <a:pt x="102" y="118"/>
                    <a:pt x="102" y="118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3" y="131"/>
                    <a:pt x="108" y="144"/>
                    <a:pt x="111" y="156"/>
                  </a:cubicBezTo>
                  <a:cubicBezTo>
                    <a:pt x="114" y="169"/>
                    <a:pt x="118" y="181"/>
                    <a:pt x="121" y="194"/>
                  </a:cubicBezTo>
                  <a:cubicBezTo>
                    <a:pt x="121" y="194"/>
                    <a:pt x="121" y="195"/>
                    <a:pt x="120" y="195"/>
                  </a:cubicBezTo>
                  <a:moveTo>
                    <a:pt x="164" y="136"/>
                  </a:moveTo>
                  <a:cubicBezTo>
                    <a:pt x="164" y="136"/>
                    <a:pt x="163" y="136"/>
                    <a:pt x="164" y="136"/>
                  </a:cubicBezTo>
                  <a:cubicBezTo>
                    <a:pt x="180" y="98"/>
                    <a:pt x="195" y="59"/>
                    <a:pt x="208" y="20"/>
                  </a:cubicBezTo>
                  <a:cubicBezTo>
                    <a:pt x="208" y="20"/>
                    <a:pt x="208" y="20"/>
                    <a:pt x="209" y="20"/>
                  </a:cubicBezTo>
                  <a:cubicBezTo>
                    <a:pt x="209" y="20"/>
                    <a:pt x="209" y="20"/>
                    <a:pt x="209" y="21"/>
                  </a:cubicBezTo>
                  <a:cubicBezTo>
                    <a:pt x="196" y="60"/>
                    <a:pt x="181" y="98"/>
                    <a:pt x="164" y="136"/>
                  </a:cubicBezTo>
                  <a:cubicBezTo>
                    <a:pt x="164" y="136"/>
                    <a:pt x="164" y="136"/>
                    <a:pt x="164" y="136"/>
                  </a:cubicBezTo>
                  <a:moveTo>
                    <a:pt x="207" y="0"/>
                  </a:moveTo>
                  <a:cubicBezTo>
                    <a:pt x="201" y="0"/>
                    <a:pt x="195" y="3"/>
                    <a:pt x="191" y="7"/>
                  </a:cubicBezTo>
                  <a:cubicBezTo>
                    <a:pt x="186" y="13"/>
                    <a:pt x="183" y="21"/>
                    <a:pt x="180" y="28"/>
                  </a:cubicBezTo>
                  <a:cubicBezTo>
                    <a:pt x="173" y="50"/>
                    <a:pt x="166" y="72"/>
                    <a:pt x="162" y="95"/>
                  </a:cubicBezTo>
                  <a:cubicBezTo>
                    <a:pt x="159" y="109"/>
                    <a:pt x="159" y="124"/>
                    <a:pt x="155" y="137"/>
                  </a:cubicBezTo>
                  <a:cubicBezTo>
                    <a:pt x="151" y="151"/>
                    <a:pt x="144" y="165"/>
                    <a:pt x="131" y="173"/>
                  </a:cubicBezTo>
                  <a:cubicBezTo>
                    <a:pt x="126" y="155"/>
                    <a:pt x="120" y="137"/>
                    <a:pt x="114" y="119"/>
                  </a:cubicBezTo>
                  <a:cubicBezTo>
                    <a:pt x="112" y="112"/>
                    <a:pt x="110" y="105"/>
                    <a:pt x="105" y="101"/>
                  </a:cubicBezTo>
                  <a:cubicBezTo>
                    <a:pt x="102" y="99"/>
                    <a:pt x="99" y="98"/>
                    <a:pt x="96" y="98"/>
                  </a:cubicBezTo>
                  <a:cubicBezTo>
                    <a:pt x="92" y="98"/>
                    <a:pt x="88" y="99"/>
                    <a:pt x="87" y="102"/>
                  </a:cubicBezTo>
                  <a:cubicBezTo>
                    <a:pt x="85" y="105"/>
                    <a:pt x="85" y="108"/>
                    <a:pt x="85" y="111"/>
                  </a:cubicBezTo>
                  <a:cubicBezTo>
                    <a:pt x="85" y="136"/>
                    <a:pt x="89" y="160"/>
                    <a:pt x="97" y="183"/>
                  </a:cubicBezTo>
                  <a:cubicBezTo>
                    <a:pt x="103" y="199"/>
                    <a:pt x="110" y="215"/>
                    <a:pt x="106" y="231"/>
                  </a:cubicBezTo>
                  <a:cubicBezTo>
                    <a:pt x="104" y="236"/>
                    <a:pt x="102" y="241"/>
                    <a:pt x="97" y="243"/>
                  </a:cubicBezTo>
                  <a:cubicBezTo>
                    <a:pt x="95" y="244"/>
                    <a:pt x="93" y="245"/>
                    <a:pt x="91" y="245"/>
                  </a:cubicBezTo>
                  <a:cubicBezTo>
                    <a:pt x="84" y="245"/>
                    <a:pt x="78" y="241"/>
                    <a:pt x="74" y="235"/>
                  </a:cubicBezTo>
                  <a:cubicBezTo>
                    <a:pt x="69" y="228"/>
                    <a:pt x="68" y="219"/>
                    <a:pt x="66" y="210"/>
                  </a:cubicBezTo>
                  <a:cubicBezTo>
                    <a:pt x="63" y="198"/>
                    <a:pt x="58" y="185"/>
                    <a:pt x="52" y="174"/>
                  </a:cubicBezTo>
                  <a:cubicBezTo>
                    <a:pt x="50" y="172"/>
                    <a:pt x="49" y="169"/>
                    <a:pt x="46" y="168"/>
                  </a:cubicBezTo>
                  <a:cubicBezTo>
                    <a:pt x="45" y="167"/>
                    <a:pt x="43" y="167"/>
                    <a:pt x="42" y="167"/>
                  </a:cubicBezTo>
                  <a:cubicBezTo>
                    <a:pt x="39" y="167"/>
                    <a:pt x="36" y="168"/>
                    <a:pt x="34" y="169"/>
                  </a:cubicBezTo>
                  <a:cubicBezTo>
                    <a:pt x="32" y="174"/>
                    <a:pt x="30" y="178"/>
                    <a:pt x="28" y="182"/>
                  </a:cubicBezTo>
                  <a:cubicBezTo>
                    <a:pt x="28" y="193"/>
                    <a:pt x="28" y="204"/>
                    <a:pt x="28" y="214"/>
                  </a:cubicBezTo>
                  <a:cubicBezTo>
                    <a:pt x="30" y="222"/>
                    <a:pt x="33" y="229"/>
                    <a:pt x="38" y="236"/>
                  </a:cubicBezTo>
                  <a:cubicBezTo>
                    <a:pt x="48" y="251"/>
                    <a:pt x="65" y="263"/>
                    <a:pt x="65" y="281"/>
                  </a:cubicBezTo>
                  <a:cubicBezTo>
                    <a:pt x="65" y="292"/>
                    <a:pt x="59" y="302"/>
                    <a:pt x="53" y="311"/>
                  </a:cubicBezTo>
                  <a:cubicBezTo>
                    <a:pt x="44" y="325"/>
                    <a:pt x="35" y="339"/>
                    <a:pt x="26" y="354"/>
                  </a:cubicBezTo>
                  <a:cubicBezTo>
                    <a:pt x="25" y="356"/>
                    <a:pt x="25" y="359"/>
                    <a:pt x="25" y="362"/>
                  </a:cubicBezTo>
                  <a:cubicBezTo>
                    <a:pt x="40" y="347"/>
                    <a:pt x="59" y="333"/>
                    <a:pt x="74" y="323"/>
                  </a:cubicBezTo>
                  <a:cubicBezTo>
                    <a:pt x="99" y="306"/>
                    <a:pt x="126" y="292"/>
                    <a:pt x="150" y="274"/>
                  </a:cubicBezTo>
                  <a:cubicBezTo>
                    <a:pt x="156" y="270"/>
                    <a:pt x="161" y="265"/>
                    <a:pt x="161" y="258"/>
                  </a:cubicBezTo>
                  <a:cubicBezTo>
                    <a:pt x="160" y="252"/>
                    <a:pt x="153" y="248"/>
                    <a:pt x="147" y="248"/>
                  </a:cubicBezTo>
                  <a:cubicBezTo>
                    <a:pt x="146" y="248"/>
                    <a:pt x="146" y="248"/>
                    <a:pt x="145" y="248"/>
                  </a:cubicBezTo>
                  <a:cubicBezTo>
                    <a:pt x="138" y="249"/>
                    <a:pt x="132" y="253"/>
                    <a:pt x="127" y="257"/>
                  </a:cubicBezTo>
                  <a:cubicBezTo>
                    <a:pt x="121" y="262"/>
                    <a:pt x="115" y="266"/>
                    <a:pt x="108" y="267"/>
                  </a:cubicBezTo>
                  <a:cubicBezTo>
                    <a:pt x="114" y="251"/>
                    <a:pt x="128" y="239"/>
                    <a:pt x="143" y="231"/>
                  </a:cubicBezTo>
                  <a:cubicBezTo>
                    <a:pt x="159" y="222"/>
                    <a:pt x="175" y="218"/>
                    <a:pt x="191" y="212"/>
                  </a:cubicBezTo>
                  <a:cubicBezTo>
                    <a:pt x="218" y="201"/>
                    <a:pt x="242" y="187"/>
                    <a:pt x="264" y="169"/>
                  </a:cubicBezTo>
                  <a:cubicBezTo>
                    <a:pt x="267" y="166"/>
                    <a:pt x="271" y="162"/>
                    <a:pt x="273" y="158"/>
                  </a:cubicBezTo>
                  <a:cubicBezTo>
                    <a:pt x="275" y="153"/>
                    <a:pt x="275" y="148"/>
                    <a:pt x="271" y="144"/>
                  </a:cubicBezTo>
                  <a:cubicBezTo>
                    <a:pt x="269" y="143"/>
                    <a:pt x="266" y="142"/>
                    <a:pt x="263" y="142"/>
                  </a:cubicBezTo>
                  <a:cubicBezTo>
                    <a:pt x="261" y="142"/>
                    <a:pt x="260" y="142"/>
                    <a:pt x="259" y="142"/>
                  </a:cubicBezTo>
                  <a:cubicBezTo>
                    <a:pt x="239" y="142"/>
                    <a:pt x="220" y="153"/>
                    <a:pt x="204" y="165"/>
                  </a:cubicBezTo>
                  <a:cubicBezTo>
                    <a:pt x="187" y="178"/>
                    <a:pt x="169" y="193"/>
                    <a:pt x="148" y="197"/>
                  </a:cubicBezTo>
                  <a:cubicBezTo>
                    <a:pt x="153" y="171"/>
                    <a:pt x="168" y="149"/>
                    <a:pt x="181" y="126"/>
                  </a:cubicBezTo>
                  <a:cubicBezTo>
                    <a:pt x="197" y="98"/>
                    <a:pt x="210" y="69"/>
                    <a:pt x="220" y="38"/>
                  </a:cubicBezTo>
                  <a:cubicBezTo>
                    <a:pt x="222" y="32"/>
                    <a:pt x="224" y="25"/>
                    <a:pt x="223" y="18"/>
                  </a:cubicBezTo>
                  <a:cubicBezTo>
                    <a:pt x="222" y="11"/>
                    <a:pt x="219" y="4"/>
                    <a:pt x="212" y="1"/>
                  </a:cubicBezTo>
                  <a:cubicBezTo>
                    <a:pt x="211" y="0"/>
                    <a:pt x="209" y="0"/>
                    <a:pt x="207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5" name="iŝlidé"/>
            <p:cNvSpPr/>
            <p:nvPr/>
          </p:nvSpPr>
          <p:spPr bwMode="auto">
            <a:xfrm>
              <a:off x="7657307" y="4631532"/>
              <a:ext cx="481013" cy="269875"/>
            </a:xfrm>
            <a:custGeom>
              <a:avLst/>
              <a:gdLst>
                <a:gd name="T0" fmla="*/ 118 w 118"/>
                <a:gd name="T1" fmla="*/ 0 h 66"/>
                <a:gd name="T2" fmla="*/ 117 w 118"/>
                <a:gd name="T3" fmla="*/ 0 h 66"/>
                <a:gd name="T4" fmla="*/ 0 w 118"/>
                <a:gd name="T5" fmla="*/ 65 h 66"/>
                <a:gd name="T6" fmla="*/ 0 w 118"/>
                <a:gd name="T7" fmla="*/ 66 h 66"/>
                <a:gd name="T8" fmla="*/ 1 w 118"/>
                <a:gd name="T9" fmla="*/ 66 h 66"/>
                <a:gd name="T10" fmla="*/ 118 w 118"/>
                <a:gd name="T11" fmla="*/ 1 h 66"/>
                <a:gd name="T12" fmla="*/ 118 w 118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66">
                  <a:moveTo>
                    <a:pt x="118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84" y="31"/>
                    <a:pt x="42" y="48"/>
                    <a:pt x="0" y="65"/>
                  </a:cubicBezTo>
                  <a:cubicBezTo>
                    <a:pt x="0" y="65"/>
                    <a:pt x="0" y="66"/>
                    <a:pt x="0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42" y="49"/>
                    <a:pt x="85" y="32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6" name="iṡ1íḑè"/>
            <p:cNvSpPr/>
            <p:nvPr/>
          </p:nvSpPr>
          <p:spPr bwMode="auto">
            <a:xfrm>
              <a:off x="7317582" y="5076032"/>
              <a:ext cx="371475" cy="277813"/>
            </a:xfrm>
            <a:custGeom>
              <a:avLst/>
              <a:gdLst>
                <a:gd name="T0" fmla="*/ 90 w 91"/>
                <a:gd name="T1" fmla="*/ 0 h 68"/>
                <a:gd name="T2" fmla="*/ 90 w 91"/>
                <a:gd name="T3" fmla="*/ 0 h 68"/>
                <a:gd name="T4" fmla="*/ 1 w 91"/>
                <a:gd name="T5" fmla="*/ 67 h 68"/>
                <a:gd name="T6" fmla="*/ 1 w 91"/>
                <a:gd name="T7" fmla="*/ 68 h 68"/>
                <a:gd name="T8" fmla="*/ 2 w 91"/>
                <a:gd name="T9" fmla="*/ 67 h 68"/>
                <a:gd name="T10" fmla="*/ 90 w 91"/>
                <a:gd name="T11" fmla="*/ 1 h 68"/>
                <a:gd name="T12" fmla="*/ 90 w 91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68"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55" y="14"/>
                    <a:pt x="24" y="37"/>
                    <a:pt x="1" y="67"/>
                  </a:cubicBezTo>
                  <a:cubicBezTo>
                    <a:pt x="0" y="67"/>
                    <a:pt x="1" y="68"/>
                    <a:pt x="1" y="68"/>
                  </a:cubicBezTo>
                  <a:cubicBezTo>
                    <a:pt x="1" y="68"/>
                    <a:pt x="1" y="68"/>
                    <a:pt x="2" y="67"/>
                  </a:cubicBezTo>
                  <a:cubicBezTo>
                    <a:pt x="25" y="38"/>
                    <a:pt x="55" y="15"/>
                    <a:pt x="90" y="1"/>
                  </a:cubicBezTo>
                  <a:cubicBezTo>
                    <a:pt x="91" y="1"/>
                    <a:pt x="91" y="0"/>
                    <a:pt x="9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7" name="îşḻîdé"/>
            <p:cNvSpPr/>
            <p:nvPr/>
          </p:nvSpPr>
          <p:spPr bwMode="auto">
            <a:xfrm>
              <a:off x="7293769" y="4771232"/>
              <a:ext cx="174625" cy="288925"/>
            </a:xfrm>
            <a:custGeom>
              <a:avLst/>
              <a:gdLst>
                <a:gd name="T0" fmla="*/ 4 w 43"/>
                <a:gd name="T1" fmla="*/ 0 h 71"/>
                <a:gd name="T2" fmla="*/ 4 w 43"/>
                <a:gd name="T3" fmla="*/ 0 h 71"/>
                <a:gd name="T4" fmla="*/ 10 w 43"/>
                <a:gd name="T5" fmla="*/ 34 h 71"/>
                <a:gd name="T6" fmla="*/ 42 w 43"/>
                <a:gd name="T7" fmla="*/ 71 h 71"/>
                <a:gd name="T8" fmla="*/ 42 w 43"/>
                <a:gd name="T9" fmla="*/ 71 h 71"/>
                <a:gd name="T10" fmla="*/ 42 w 43"/>
                <a:gd name="T11" fmla="*/ 70 h 71"/>
                <a:gd name="T12" fmla="*/ 13 w 43"/>
                <a:gd name="T13" fmla="*/ 36 h 71"/>
                <a:gd name="T14" fmla="*/ 5 w 43"/>
                <a:gd name="T15" fmla="*/ 0 h 71"/>
                <a:gd name="T16" fmla="*/ 4 w 43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7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2"/>
                    <a:pt x="4" y="24"/>
                    <a:pt x="10" y="34"/>
                  </a:cubicBezTo>
                  <a:cubicBezTo>
                    <a:pt x="19" y="48"/>
                    <a:pt x="30" y="60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3" y="71"/>
                    <a:pt x="42" y="70"/>
                  </a:cubicBezTo>
                  <a:cubicBezTo>
                    <a:pt x="31" y="60"/>
                    <a:pt x="21" y="49"/>
                    <a:pt x="13" y="36"/>
                  </a:cubicBezTo>
                  <a:cubicBezTo>
                    <a:pt x="6" y="25"/>
                    <a:pt x="1" y="13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8" name="iṡḷíḋè"/>
            <p:cNvSpPr/>
            <p:nvPr/>
          </p:nvSpPr>
          <p:spPr bwMode="auto">
            <a:xfrm>
              <a:off x="7538244" y="4469607"/>
              <a:ext cx="82550" cy="312738"/>
            </a:xfrm>
            <a:custGeom>
              <a:avLst/>
              <a:gdLst>
                <a:gd name="T0" fmla="*/ 1 w 20"/>
                <a:gd name="T1" fmla="*/ 0 h 77"/>
                <a:gd name="T2" fmla="*/ 0 w 20"/>
                <a:gd name="T3" fmla="*/ 0 h 77"/>
                <a:gd name="T4" fmla="*/ 8 w 20"/>
                <a:gd name="T5" fmla="*/ 36 h 77"/>
                <a:gd name="T6" fmla="*/ 19 w 20"/>
                <a:gd name="T7" fmla="*/ 76 h 77"/>
                <a:gd name="T8" fmla="*/ 19 w 20"/>
                <a:gd name="T9" fmla="*/ 77 h 77"/>
                <a:gd name="T10" fmla="*/ 20 w 20"/>
                <a:gd name="T11" fmla="*/ 76 h 77"/>
                <a:gd name="T12" fmla="*/ 10 w 20"/>
                <a:gd name="T13" fmla="*/ 38 h 77"/>
                <a:gd name="T14" fmla="*/ 1 w 20"/>
                <a:gd name="T15" fmla="*/ 0 h 77"/>
                <a:gd name="T16" fmla="*/ 1 w 20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7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3"/>
                    <a:pt x="5" y="25"/>
                    <a:pt x="8" y="36"/>
                  </a:cubicBezTo>
                  <a:cubicBezTo>
                    <a:pt x="12" y="50"/>
                    <a:pt x="15" y="63"/>
                    <a:pt x="19" y="76"/>
                  </a:cubicBezTo>
                  <a:cubicBezTo>
                    <a:pt x="19" y="76"/>
                    <a:pt x="19" y="77"/>
                    <a:pt x="19" y="77"/>
                  </a:cubicBezTo>
                  <a:cubicBezTo>
                    <a:pt x="20" y="77"/>
                    <a:pt x="20" y="76"/>
                    <a:pt x="20" y="76"/>
                  </a:cubicBezTo>
                  <a:cubicBezTo>
                    <a:pt x="17" y="63"/>
                    <a:pt x="13" y="51"/>
                    <a:pt x="10" y="38"/>
                  </a:cubicBezTo>
                  <a:cubicBezTo>
                    <a:pt x="7" y="26"/>
                    <a:pt x="2" y="1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9" name="işľíḋê"/>
            <p:cNvSpPr/>
            <p:nvPr/>
          </p:nvSpPr>
          <p:spPr bwMode="auto">
            <a:xfrm>
              <a:off x="7792244" y="4069557"/>
              <a:ext cx="187325" cy="473075"/>
            </a:xfrm>
            <a:custGeom>
              <a:avLst/>
              <a:gdLst>
                <a:gd name="T0" fmla="*/ 46 w 46"/>
                <a:gd name="T1" fmla="*/ 0 h 116"/>
                <a:gd name="T2" fmla="*/ 45 w 46"/>
                <a:gd name="T3" fmla="*/ 0 h 116"/>
                <a:gd name="T4" fmla="*/ 1 w 46"/>
                <a:gd name="T5" fmla="*/ 116 h 116"/>
                <a:gd name="T6" fmla="*/ 1 w 46"/>
                <a:gd name="T7" fmla="*/ 116 h 116"/>
                <a:gd name="T8" fmla="*/ 1 w 46"/>
                <a:gd name="T9" fmla="*/ 116 h 116"/>
                <a:gd name="T10" fmla="*/ 46 w 46"/>
                <a:gd name="T11" fmla="*/ 1 h 116"/>
                <a:gd name="T12" fmla="*/ 46 w 46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6">
                  <a:moveTo>
                    <a:pt x="46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2" y="39"/>
                    <a:pt x="17" y="78"/>
                    <a:pt x="1" y="116"/>
                  </a:cubicBezTo>
                  <a:cubicBezTo>
                    <a:pt x="0" y="116"/>
                    <a:pt x="1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8" y="78"/>
                    <a:pt x="33" y="40"/>
                    <a:pt x="46" y="1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0" name="iṧḷîḋé"/>
            <p:cNvSpPr/>
            <p:nvPr/>
          </p:nvSpPr>
          <p:spPr bwMode="auto">
            <a:xfrm>
              <a:off x="5971382" y="4620419"/>
              <a:ext cx="669925" cy="704850"/>
            </a:xfrm>
            <a:custGeom>
              <a:avLst/>
              <a:gdLst>
                <a:gd name="T0" fmla="*/ 29 w 164"/>
                <a:gd name="T1" fmla="*/ 0 h 173"/>
                <a:gd name="T2" fmla="*/ 26 w 164"/>
                <a:gd name="T3" fmla="*/ 0 h 173"/>
                <a:gd name="T4" fmla="*/ 4 w 164"/>
                <a:gd name="T5" fmla="*/ 10 h 173"/>
                <a:gd name="T6" fmla="*/ 8 w 164"/>
                <a:gd name="T7" fmla="*/ 35 h 173"/>
                <a:gd name="T8" fmla="*/ 26 w 164"/>
                <a:gd name="T9" fmla="*/ 53 h 173"/>
                <a:gd name="T10" fmla="*/ 123 w 164"/>
                <a:gd name="T11" fmla="*/ 131 h 173"/>
                <a:gd name="T12" fmla="*/ 164 w 164"/>
                <a:gd name="T13" fmla="*/ 173 h 173"/>
                <a:gd name="T14" fmla="*/ 161 w 164"/>
                <a:gd name="T15" fmla="*/ 103 h 173"/>
                <a:gd name="T16" fmla="*/ 108 w 164"/>
                <a:gd name="T17" fmla="*/ 35 h 173"/>
                <a:gd name="T18" fmla="*/ 29 w 164"/>
                <a:gd name="T1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73">
                  <a:moveTo>
                    <a:pt x="29" y="0"/>
                  </a:moveTo>
                  <a:cubicBezTo>
                    <a:pt x="28" y="0"/>
                    <a:pt x="27" y="0"/>
                    <a:pt x="26" y="0"/>
                  </a:cubicBezTo>
                  <a:cubicBezTo>
                    <a:pt x="17" y="0"/>
                    <a:pt x="8" y="3"/>
                    <a:pt x="4" y="10"/>
                  </a:cubicBezTo>
                  <a:cubicBezTo>
                    <a:pt x="0" y="17"/>
                    <a:pt x="3" y="27"/>
                    <a:pt x="8" y="35"/>
                  </a:cubicBezTo>
                  <a:cubicBezTo>
                    <a:pt x="13" y="41"/>
                    <a:pt x="19" y="47"/>
                    <a:pt x="26" y="53"/>
                  </a:cubicBezTo>
                  <a:cubicBezTo>
                    <a:pt x="58" y="80"/>
                    <a:pt x="92" y="103"/>
                    <a:pt x="123" y="131"/>
                  </a:cubicBezTo>
                  <a:cubicBezTo>
                    <a:pt x="138" y="144"/>
                    <a:pt x="152" y="158"/>
                    <a:pt x="164" y="173"/>
                  </a:cubicBezTo>
                  <a:cubicBezTo>
                    <a:pt x="163" y="152"/>
                    <a:pt x="162" y="127"/>
                    <a:pt x="161" y="103"/>
                  </a:cubicBezTo>
                  <a:cubicBezTo>
                    <a:pt x="146" y="77"/>
                    <a:pt x="129" y="53"/>
                    <a:pt x="108" y="35"/>
                  </a:cubicBezTo>
                  <a:cubicBezTo>
                    <a:pt x="86" y="16"/>
                    <a:pt x="58" y="0"/>
                    <a:pt x="29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1" name="išḻîḋè"/>
            <p:cNvSpPr/>
            <p:nvPr/>
          </p:nvSpPr>
          <p:spPr bwMode="auto">
            <a:xfrm>
              <a:off x="6065044" y="4623594"/>
              <a:ext cx="693738" cy="831850"/>
            </a:xfrm>
            <a:custGeom>
              <a:avLst/>
              <a:gdLst>
                <a:gd name="T0" fmla="*/ 170 w 170"/>
                <a:gd name="T1" fmla="*/ 204 h 204"/>
                <a:gd name="T2" fmla="*/ 124 w 170"/>
                <a:gd name="T3" fmla="*/ 110 h 204"/>
                <a:gd name="T4" fmla="*/ 90 w 170"/>
                <a:gd name="T5" fmla="*/ 68 h 204"/>
                <a:gd name="T6" fmla="*/ 52 w 170"/>
                <a:gd name="T7" fmla="*/ 30 h 204"/>
                <a:gd name="T8" fmla="*/ 0 w 170"/>
                <a:gd name="T9" fmla="*/ 0 h 204"/>
                <a:gd name="T10" fmla="*/ 0 w 170"/>
                <a:gd name="T11" fmla="*/ 0 h 204"/>
                <a:gd name="T12" fmla="*/ 48 w 170"/>
                <a:gd name="T13" fmla="*/ 26 h 204"/>
                <a:gd name="T14" fmla="*/ 86 w 170"/>
                <a:gd name="T15" fmla="*/ 63 h 204"/>
                <a:gd name="T16" fmla="*/ 120 w 170"/>
                <a:gd name="T17" fmla="*/ 104 h 204"/>
                <a:gd name="T18" fmla="*/ 147 w 170"/>
                <a:gd name="T19" fmla="*/ 150 h 204"/>
                <a:gd name="T20" fmla="*/ 170 w 170"/>
                <a:gd name="T21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204">
                  <a:moveTo>
                    <a:pt x="170" y="204"/>
                  </a:moveTo>
                  <a:cubicBezTo>
                    <a:pt x="157" y="171"/>
                    <a:pt x="144" y="138"/>
                    <a:pt x="124" y="110"/>
                  </a:cubicBezTo>
                  <a:cubicBezTo>
                    <a:pt x="114" y="95"/>
                    <a:pt x="102" y="81"/>
                    <a:pt x="90" y="68"/>
                  </a:cubicBezTo>
                  <a:cubicBezTo>
                    <a:pt x="78" y="54"/>
                    <a:pt x="66" y="41"/>
                    <a:pt x="52" y="30"/>
                  </a:cubicBezTo>
                  <a:cubicBezTo>
                    <a:pt x="36" y="18"/>
                    <a:pt x="18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33" y="16"/>
                    <a:pt x="48" y="26"/>
                  </a:cubicBezTo>
                  <a:cubicBezTo>
                    <a:pt x="62" y="37"/>
                    <a:pt x="74" y="49"/>
                    <a:pt x="86" y="63"/>
                  </a:cubicBezTo>
                  <a:cubicBezTo>
                    <a:pt x="98" y="76"/>
                    <a:pt x="110" y="90"/>
                    <a:pt x="120" y="104"/>
                  </a:cubicBezTo>
                  <a:cubicBezTo>
                    <a:pt x="131" y="118"/>
                    <a:pt x="140" y="134"/>
                    <a:pt x="147" y="150"/>
                  </a:cubicBezTo>
                  <a:cubicBezTo>
                    <a:pt x="156" y="167"/>
                    <a:pt x="163" y="186"/>
                    <a:pt x="170" y="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2" name="išḻîďe"/>
            <p:cNvSpPr/>
            <p:nvPr/>
          </p:nvSpPr>
          <p:spPr bwMode="auto">
            <a:xfrm>
              <a:off x="5992019" y="4656932"/>
              <a:ext cx="766763" cy="798513"/>
            </a:xfrm>
            <a:custGeom>
              <a:avLst/>
              <a:gdLst>
                <a:gd name="T0" fmla="*/ 188 w 188"/>
                <a:gd name="T1" fmla="*/ 196 h 196"/>
                <a:gd name="T2" fmla="*/ 161 w 188"/>
                <a:gd name="T3" fmla="*/ 152 h 196"/>
                <a:gd name="T4" fmla="*/ 129 w 188"/>
                <a:gd name="T5" fmla="*/ 108 h 196"/>
                <a:gd name="T6" fmla="*/ 93 w 188"/>
                <a:gd name="T7" fmla="*/ 68 h 196"/>
                <a:gd name="T8" fmla="*/ 55 w 188"/>
                <a:gd name="T9" fmla="*/ 33 h 196"/>
                <a:gd name="T10" fmla="*/ 7 w 188"/>
                <a:gd name="T11" fmla="*/ 3 h 196"/>
                <a:gd name="T12" fmla="*/ 0 w 188"/>
                <a:gd name="T13" fmla="*/ 0 h 196"/>
                <a:gd name="T14" fmla="*/ 0 w 188"/>
                <a:gd name="T15" fmla="*/ 0 h 196"/>
                <a:gd name="T16" fmla="*/ 50 w 188"/>
                <a:gd name="T17" fmla="*/ 29 h 196"/>
                <a:gd name="T18" fmla="*/ 88 w 188"/>
                <a:gd name="T19" fmla="*/ 62 h 196"/>
                <a:gd name="T20" fmla="*/ 125 w 188"/>
                <a:gd name="T21" fmla="*/ 103 h 196"/>
                <a:gd name="T22" fmla="*/ 157 w 188"/>
                <a:gd name="T23" fmla="*/ 146 h 196"/>
                <a:gd name="T24" fmla="*/ 185 w 188"/>
                <a:gd name="T25" fmla="*/ 190 h 196"/>
                <a:gd name="T26" fmla="*/ 188 w 188"/>
                <a:gd name="T2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196">
                  <a:moveTo>
                    <a:pt x="188" y="196"/>
                  </a:moveTo>
                  <a:cubicBezTo>
                    <a:pt x="180" y="181"/>
                    <a:pt x="171" y="166"/>
                    <a:pt x="161" y="152"/>
                  </a:cubicBezTo>
                  <a:cubicBezTo>
                    <a:pt x="151" y="137"/>
                    <a:pt x="140" y="123"/>
                    <a:pt x="129" y="108"/>
                  </a:cubicBezTo>
                  <a:cubicBezTo>
                    <a:pt x="117" y="94"/>
                    <a:pt x="106" y="81"/>
                    <a:pt x="93" y="68"/>
                  </a:cubicBezTo>
                  <a:cubicBezTo>
                    <a:pt x="81" y="56"/>
                    <a:pt x="68" y="44"/>
                    <a:pt x="55" y="33"/>
                  </a:cubicBezTo>
                  <a:cubicBezTo>
                    <a:pt x="40" y="21"/>
                    <a:pt x="24" y="10"/>
                    <a:pt x="7" y="3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6"/>
                    <a:pt x="34" y="17"/>
                    <a:pt x="50" y="29"/>
                  </a:cubicBezTo>
                  <a:cubicBezTo>
                    <a:pt x="63" y="39"/>
                    <a:pt x="76" y="50"/>
                    <a:pt x="88" y="62"/>
                  </a:cubicBezTo>
                  <a:cubicBezTo>
                    <a:pt x="101" y="75"/>
                    <a:pt x="113" y="89"/>
                    <a:pt x="125" y="103"/>
                  </a:cubicBezTo>
                  <a:cubicBezTo>
                    <a:pt x="136" y="117"/>
                    <a:pt x="147" y="131"/>
                    <a:pt x="157" y="146"/>
                  </a:cubicBezTo>
                  <a:cubicBezTo>
                    <a:pt x="167" y="160"/>
                    <a:pt x="177" y="175"/>
                    <a:pt x="185" y="190"/>
                  </a:cubicBezTo>
                  <a:cubicBezTo>
                    <a:pt x="186" y="192"/>
                    <a:pt x="187" y="194"/>
                    <a:pt x="188" y="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3" name="ïšlîḋé"/>
            <p:cNvSpPr/>
            <p:nvPr/>
          </p:nvSpPr>
          <p:spPr bwMode="auto">
            <a:xfrm>
              <a:off x="6057107" y="4815682"/>
              <a:ext cx="701675" cy="639763"/>
            </a:xfrm>
            <a:custGeom>
              <a:avLst/>
              <a:gdLst>
                <a:gd name="T0" fmla="*/ 172 w 172"/>
                <a:gd name="T1" fmla="*/ 157 h 157"/>
                <a:gd name="T2" fmla="*/ 115 w 172"/>
                <a:gd name="T3" fmla="*/ 87 h 157"/>
                <a:gd name="T4" fmla="*/ 42 w 172"/>
                <a:gd name="T5" fmla="*/ 25 h 157"/>
                <a:gd name="T6" fmla="*/ 0 w 172"/>
                <a:gd name="T7" fmla="*/ 1 h 157"/>
                <a:gd name="T8" fmla="*/ 1 w 172"/>
                <a:gd name="T9" fmla="*/ 0 h 157"/>
                <a:gd name="T10" fmla="*/ 76 w 172"/>
                <a:gd name="T11" fmla="*/ 50 h 157"/>
                <a:gd name="T12" fmla="*/ 143 w 172"/>
                <a:gd name="T13" fmla="*/ 117 h 157"/>
                <a:gd name="T14" fmla="*/ 172 w 172"/>
                <a:gd name="T1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57">
                  <a:moveTo>
                    <a:pt x="172" y="157"/>
                  </a:moveTo>
                  <a:cubicBezTo>
                    <a:pt x="156" y="131"/>
                    <a:pt x="136" y="108"/>
                    <a:pt x="115" y="87"/>
                  </a:cubicBezTo>
                  <a:cubicBezTo>
                    <a:pt x="93" y="64"/>
                    <a:pt x="68" y="43"/>
                    <a:pt x="42" y="25"/>
                  </a:cubicBezTo>
                  <a:cubicBezTo>
                    <a:pt x="29" y="16"/>
                    <a:pt x="15" y="7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8" y="13"/>
                    <a:pt x="52" y="31"/>
                    <a:pt x="76" y="50"/>
                  </a:cubicBezTo>
                  <a:cubicBezTo>
                    <a:pt x="100" y="70"/>
                    <a:pt x="123" y="93"/>
                    <a:pt x="143" y="117"/>
                  </a:cubicBezTo>
                  <a:cubicBezTo>
                    <a:pt x="154" y="130"/>
                    <a:pt x="163" y="143"/>
                    <a:pt x="172" y="1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4" name="íṧļïďe"/>
            <p:cNvSpPr/>
            <p:nvPr/>
          </p:nvSpPr>
          <p:spPr bwMode="auto">
            <a:xfrm>
              <a:off x="3363119" y="2545557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5" name="iŝ1idé"/>
            <p:cNvSpPr/>
            <p:nvPr/>
          </p:nvSpPr>
          <p:spPr bwMode="auto">
            <a:xfrm>
              <a:off x="3872707" y="5247482"/>
              <a:ext cx="4763" cy="1588"/>
            </a:xfrm>
            <a:prstGeom prst="rect">
              <a:avLst/>
            </a:pr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6" name="îSḷíḍè"/>
            <p:cNvSpPr/>
            <p:nvPr/>
          </p:nvSpPr>
          <p:spPr bwMode="auto">
            <a:xfrm>
              <a:off x="7371557" y="1367632"/>
              <a:ext cx="1457325" cy="1038225"/>
            </a:xfrm>
            <a:custGeom>
              <a:avLst/>
              <a:gdLst>
                <a:gd name="T0" fmla="*/ 66 w 357"/>
                <a:gd name="T1" fmla="*/ 245 h 255"/>
                <a:gd name="T2" fmla="*/ 62 w 357"/>
                <a:gd name="T3" fmla="*/ 240 h 255"/>
                <a:gd name="T4" fmla="*/ 62 w 357"/>
                <a:gd name="T5" fmla="*/ 192 h 255"/>
                <a:gd name="T6" fmla="*/ 66 w 357"/>
                <a:gd name="T7" fmla="*/ 187 h 255"/>
                <a:gd name="T8" fmla="*/ 82 w 357"/>
                <a:gd name="T9" fmla="*/ 187 h 255"/>
                <a:gd name="T10" fmla="*/ 87 w 357"/>
                <a:gd name="T11" fmla="*/ 192 h 255"/>
                <a:gd name="T12" fmla="*/ 87 w 357"/>
                <a:gd name="T13" fmla="*/ 240 h 255"/>
                <a:gd name="T14" fmla="*/ 82 w 357"/>
                <a:gd name="T15" fmla="*/ 245 h 255"/>
                <a:gd name="T16" fmla="*/ 66 w 357"/>
                <a:gd name="T17" fmla="*/ 245 h 255"/>
                <a:gd name="T18" fmla="*/ 118 w 357"/>
                <a:gd name="T19" fmla="*/ 245 h 255"/>
                <a:gd name="T20" fmla="*/ 113 w 357"/>
                <a:gd name="T21" fmla="*/ 240 h 255"/>
                <a:gd name="T22" fmla="*/ 113 w 357"/>
                <a:gd name="T23" fmla="*/ 156 h 255"/>
                <a:gd name="T24" fmla="*/ 118 w 357"/>
                <a:gd name="T25" fmla="*/ 152 h 255"/>
                <a:gd name="T26" fmla="*/ 134 w 357"/>
                <a:gd name="T27" fmla="*/ 152 h 255"/>
                <a:gd name="T28" fmla="*/ 139 w 357"/>
                <a:gd name="T29" fmla="*/ 156 h 255"/>
                <a:gd name="T30" fmla="*/ 139 w 357"/>
                <a:gd name="T31" fmla="*/ 240 h 255"/>
                <a:gd name="T32" fmla="*/ 134 w 357"/>
                <a:gd name="T33" fmla="*/ 245 h 255"/>
                <a:gd name="T34" fmla="*/ 118 w 357"/>
                <a:gd name="T35" fmla="*/ 245 h 255"/>
                <a:gd name="T36" fmla="*/ 222 w 357"/>
                <a:gd name="T37" fmla="*/ 245 h 255"/>
                <a:gd name="T38" fmla="*/ 217 w 357"/>
                <a:gd name="T39" fmla="*/ 240 h 255"/>
                <a:gd name="T40" fmla="*/ 217 w 357"/>
                <a:gd name="T41" fmla="*/ 145 h 255"/>
                <a:gd name="T42" fmla="*/ 222 w 357"/>
                <a:gd name="T43" fmla="*/ 140 h 255"/>
                <a:gd name="T44" fmla="*/ 238 w 357"/>
                <a:gd name="T45" fmla="*/ 140 h 255"/>
                <a:gd name="T46" fmla="*/ 243 w 357"/>
                <a:gd name="T47" fmla="*/ 145 h 255"/>
                <a:gd name="T48" fmla="*/ 243 w 357"/>
                <a:gd name="T49" fmla="*/ 240 h 255"/>
                <a:gd name="T50" fmla="*/ 238 w 357"/>
                <a:gd name="T51" fmla="*/ 245 h 255"/>
                <a:gd name="T52" fmla="*/ 222 w 357"/>
                <a:gd name="T53" fmla="*/ 245 h 255"/>
                <a:gd name="T54" fmla="*/ 170 w 357"/>
                <a:gd name="T55" fmla="*/ 245 h 255"/>
                <a:gd name="T56" fmla="*/ 165 w 357"/>
                <a:gd name="T57" fmla="*/ 240 h 255"/>
                <a:gd name="T58" fmla="*/ 165 w 357"/>
                <a:gd name="T59" fmla="*/ 110 h 255"/>
                <a:gd name="T60" fmla="*/ 170 w 357"/>
                <a:gd name="T61" fmla="*/ 105 h 255"/>
                <a:gd name="T62" fmla="*/ 186 w 357"/>
                <a:gd name="T63" fmla="*/ 105 h 255"/>
                <a:gd name="T64" fmla="*/ 191 w 357"/>
                <a:gd name="T65" fmla="*/ 110 h 255"/>
                <a:gd name="T66" fmla="*/ 191 w 357"/>
                <a:gd name="T67" fmla="*/ 240 h 255"/>
                <a:gd name="T68" fmla="*/ 186 w 357"/>
                <a:gd name="T69" fmla="*/ 245 h 255"/>
                <a:gd name="T70" fmla="*/ 170 w 357"/>
                <a:gd name="T71" fmla="*/ 245 h 255"/>
                <a:gd name="T72" fmla="*/ 274 w 357"/>
                <a:gd name="T73" fmla="*/ 245 h 255"/>
                <a:gd name="T74" fmla="*/ 269 w 357"/>
                <a:gd name="T75" fmla="*/ 240 h 255"/>
                <a:gd name="T76" fmla="*/ 269 w 357"/>
                <a:gd name="T77" fmla="*/ 62 h 255"/>
                <a:gd name="T78" fmla="*/ 274 w 357"/>
                <a:gd name="T79" fmla="*/ 57 h 255"/>
                <a:gd name="T80" fmla="*/ 290 w 357"/>
                <a:gd name="T81" fmla="*/ 57 h 255"/>
                <a:gd name="T82" fmla="*/ 295 w 357"/>
                <a:gd name="T83" fmla="*/ 62 h 255"/>
                <a:gd name="T84" fmla="*/ 295 w 357"/>
                <a:gd name="T85" fmla="*/ 240 h 255"/>
                <a:gd name="T86" fmla="*/ 290 w 357"/>
                <a:gd name="T87" fmla="*/ 245 h 255"/>
                <a:gd name="T88" fmla="*/ 274 w 357"/>
                <a:gd name="T89" fmla="*/ 245 h 255"/>
                <a:gd name="T90" fmla="*/ 343 w 357"/>
                <a:gd name="T91" fmla="*/ 0 h 255"/>
                <a:gd name="T92" fmla="*/ 14 w 357"/>
                <a:gd name="T93" fmla="*/ 0 h 255"/>
                <a:gd name="T94" fmla="*/ 0 w 357"/>
                <a:gd name="T95" fmla="*/ 14 h 255"/>
                <a:gd name="T96" fmla="*/ 0 w 357"/>
                <a:gd name="T97" fmla="*/ 241 h 255"/>
                <a:gd name="T98" fmla="*/ 14 w 357"/>
                <a:gd name="T99" fmla="*/ 255 h 255"/>
                <a:gd name="T100" fmla="*/ 343 w 357"/>
                <a:gd name="T101" fmla="*/ 255 h 255"/>
                <a:gd name="T102" fmla="*/ 357 w 357"/>
                <a:gd name="T103" fmla="*/ 241 h 255"/>
                <a:gd name="T104" fmla="*/ 357 w 357"/>
                <a:gd name="T105" fmla="*/ 14 h 255"/>
                <a:gd name="T106" fmla="*/ 343 w 357"/>
                <a:gd name="T10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7" h="255">
                  <a:moveTo>
                    <a:pt x="66" y="245"/>
                  </a:moveTo>
                  <a:cubicBezTo>
                    <a:pt x="64" y="245"/>
                    <a:pt x="62" y="243"/>
                    <a:pt x="62" y="240"/>
                  </a:cubicBezTo>
                  <a:cubicBezTo>
                    <a:pt x="62" y="192"/>
                    <a:pt x="62" y="192"/>
                    <a:pt x="62" y="192"/>
                  </a:cubicBezTo>
                  <a:cubicBezTo>
                    <a:pt x="62" y="189"/>
                    <a:pt x="64" y="187"/>
                    <a:pt x="66" y="187"/>
                  </a:cubicBezTo>
                  <a:cubicBezTo>
                    <a:pt x="82" y="187"/>
                    <a:pt x="82" y="187"/>
                    <a:pt x="82" y="187"/>
                  </a:cubicBezTo>
                  <a:cubicBezTo>
                    <a:pt x="85" y="187"/>
                    <a:pt x="87" y="189"/>
                    <a:pt x="87" y="192"/>
                  </a:cubicBezTo>
                  <a:cubicBezTo>
                    <a:pt x="87" y="240"/>
                    <a:pt x="87" y="240"/>
                    <a:pt x="87" y="240"/>
                  </a:cubicBezTo>
                  <a:cubicBezTo>
                    <a:pt x="87" y="243"/>
                    <a:pt x="85" y="245"/>
                    <a:pt x="82" y="245"/>
                  </a:cubicBezTo>
                  <a:cubicBezTo>
                    <a:pt x="66" y="245"/>
                    <a:pt x="66" y="245"/>
                    <a:pt x="66" y="245"/>
                  </a:cubicBezTo>
                  <a:moveTo>
                    <a:pt x="118" y="245"/>
                  </a:moveTo>
                  <a:cubicBezTo>
                    <a:pt x="115" y="245"/>
                    <a:pt x="113" y="243"/>
                    <a:pt x="113" y="240"/>
                  </a:cubicBezTo>
                  <a:cubicBezTo>
                    <a:pt x="113" y="156"/>
                    <a:pt x="113" y="156"/>
                    <a:pt x="113" y="156"/>
                  </a:cubicBezTo>
                  <a:cubicBezTo>
                    <a:pt x="113" y="154"/>
                    <a:pt x="115" y="152"/>
                    <a:pt x="118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7" y="152"/>
                    <a:pt x="139" y="154"/>
                    <a:pt x="139" y="156"/>
                  </a:cubicBezTo>
                  <a:cubicBezTo>
                    <a:pt x="139" y="240"/>
                    <a:pt x="139" y="240"/>
                    <a:pt x="139" y="240"/>
                  </a:cubicBezTo>
                  <a:cubicBezTo>
                    <a:pt x="139" y="243"/>
                    <a:pt x="137" y="245"/>
                    <a:pt x="134" y="245"/>
                  </a:cubicBezTo>
                  <a:cubicBezTo>
                    <a:pt x="118" y="245"/>
                    <a:pt x="118" y="245"/>
                    <a:pt x="118" y="245"/>
                  </a:cubicBezTo>
                  <a:moveTo>
                    <a:pt x="222" y="245"/>
                  </a:moveTo>
                  <a:cubicBezTo>
                    <a:pt x="219" y="245"/>
                    <a:pt x="217" y="243"/>
                    <a:pt x="217" y="240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7" y="142"/>
                    <a:pt x="219" y="140"/>
                    <a:pt x="222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41" y="140"/>
                    <a:pt x="243" y="142"/>
                    <a:pt x="243" y="145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243" y="243"/>
                    <a:pt x="241" y="245"/>
                    <a:pt x="238" y="245"/>
                  </a:cubicBezTo>
                  <a:cubicBezTo>
                    <a:pt x="222" y="245"/>
                    <a:pt x="222" y="245"/>
                    <a:pt x="222" y="245"/>
                  </a:cubicBezTo>
                  <a:moveTo>
                    <a:pt x="170" y="245"/>
                  </a:moveTo>
                  <a:cubicBezTo>
                    <a:pt x="167" y="245"/>
                    <a:pt x="165" y="243"/>
                    <a:pt x="165" y="240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5" y="107"/>
                    <a:pt x="167" y="105"/>
                    <a:pt x="170" y="105"/>
                  </a:cubicBezTo>
                  <a:cubicBezTo>
                    <a:pt x="186" y="105"/>
                    <a:pt x="186" y="105"/>
                    <a:pt x="186" y="105"/>
                  </a:cubicBezTo>
                  <a:cubicBezTo>
                    <a:pt x="189" y="105"/>
                    <a:pt x="191" y="107"/>
                    <a:pt x="191" y="110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191" y="243"/>
                    <a:pt x="189" y="245"/>
                    <a:pt x="186" y="245"/>
                  </a:cubicBezTo>
                  <a:cubicBezTo>
                    <a:pt x="170" y="245"/>
                    <a:pt x="170" y="245"/>
                    <a:pt x="170" y="245"/>
                  </a:cubicBezTo>
                  <a:moveTo>
                    <a:pt x="274" y="245"/>
                  </a:moveTo>
                  <a:cubicBezTo>
                    <a:pt x="271" y="245"/>
                    <a:pt x="269" y="243"/>
                    <a:pt x="269" y="240"/>
                  </a:cubicBezTo>
                  <a:cubicBezTo>
                    <a:pt x="269" y="62"/>
                    <a:pt x="269" y="62"/>
                    <a:pt x="269" y="62"/>
                  </a:cubicBezTo>
                  <a:cubicBezTo>
                    <a:pt x="269" y="59"/>
                    <a:pt x="271" y="57"/>
                    <a:pt x="27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2" y="57"/>
                    <a:pt x="295" y="59"/>
                    <a:pt x="295" y="62"/>
                  </a:cubicBezTo>
                  <a:cubicBezTo>
                    <a:pt x="295" y="240"/>
                    <a:pt x="295" y="240"/>
                    <a:pt x="295" y="240"/>
                  </a:cubicBezTo>
                  <a:cubicBezTo>
                    <a:pt x="295" y="243"/>
                    <a:pt x="292" y="245"/>
                    <a:pt x="290" y="245"/>
                  </a:cubicBezTo>
                  <a:cubicBezTo>
                    <a:pt x="274" y="245"/>
                    <a:pt x="274" y="245"/>
                    <a:pt x="274" y="245"/>
                  </a:cubicBezTo>
                  <a:moveTo>
                    <a:pt x="34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6" y="255"/>
                    <a:pt x="14" y="255"/>
                  </a:cubicBezTo>
                  <a:cubicBezTo>
                    <a:pt x="343" y="255"/>
                    <a:pt x="343" y="255"/>
                    <a:pt x="343" y="255"/>
                  </a:cubicBezTo>
                  <a:cubicBezTo>
                    <a:pt x="350" y="255"/>
                    <a:pt x="357" y="248"/>
                    <a:pt x="357" y="241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7" y="7"/>
                    <a:pt x="350" y="0"/>
                    <a:pt x="343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7" name="îṣ1ídè"/>
            <p:cNvSpPr/>
            <p:nvPr/>
          </p:nvSpPr>
          <p:spPr bwMode="auto">
            <a:xfrm>
              <a:off x="7623969" y="2129632"/>
              <a:ext cx="101600" cy="236538"/>
            </a:xfrm>
            <a:custGeom>
              <a:avLst/>
              <a:gdLst>
                <a:gd name="T0" fmla="*/ 20 w 25"/>
                <a:gd name="T1" fmla="*/ 0 h 58"/>
                <a:gd name="T2" fmla="*/ 4 w 25"/>
                <a:gd name="T3" fmla="*/ 0 h 58"/>
                <a:gd name="T4" fmla="*/ 0 w 25"/>
                <a:gd name="T5" fmla="*/ 5 h 58"/>
                <a:gd name="T6" fmla="*/ 0 w 25"/>
                <a:gd name="T7" fmla="*/ 53 h 58"/>
                <a:gd name="T8" fmla="*/ 4 w 25"/>
                <a:gd name="T9" fmla="*/ 58 h 58"/>
                <a:gd name="T10" fmla="*/ 20 w 25"/>
                <a:gd name="T11" fmla="*/ 58 h 58"/>
                <a:gd name="T12" fmla="*/ 25 w 25"/>
                <a:gd name="T13" fmla="*/ 53 h 58"/>
                <a:gd name="T14" fmla="*/ 25 w 25"/>
                <a:gd name="T15" fmla="*/ 5 h 58"/>
                <a:gd name="T16" fmla="*/ 20 w 25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8">
                  <a:moveTo>
                    <a:pt x="2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3" y="58"/>
                    <a:pt x="25" y="56"/>
                    <a:pt x="25" y="5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2"/>
                    <a:pt x="23" y="0"/>
                    <a:pt x="20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48" name="íŝḻíḑè"/>
            <p:cNvSpPr/>
            <p:nvPr/>
          </p:nvSpPr>
          <p:spPr bwMode="auto">
            <a:xfrm>
              <a:off x="7831932" y="1986757"/>
              <a:ext cx="106363" cy="379413"/>
            </a:xfrm>
            <a:custGeom>
              <a:avLst/>
              <a:gdLst>
                <a:gd name="T0" fmla="*/ 21 w 26"/>
                <a:gd name="T1" fmla="*/ 0 h 93"/>
                <a:gd name="T2" fmla="*/ 5 w 26"/>
                <a:gd name="T3" fmla="*/ 0 h 93"/>
                <a:gd name="T4" fmla="*/ 0 w 26"/>
                <a:gd name="T5" fmla="*/ 4 h 93"/>
                <a:gd name="T6" fmla="*/ 0 w 26"/>
                <a:gd name="T7" fmla="*/ 88 h 93"/>
                <a:gd name="T8" fmla="*/ 5 w 26"/>
                <a:gd name="T9" fmla="*/ 93 h 93"/>
                <a:gd name="T10" fmla="*/ 21 w 26"/>
                <a:gd name="T11" fmla="*/ 93 h 93"/>
                <a:gd name="T12" fmla="*/ 26 w 26"/>
                <a:gd name="T13" fmla="*/ 88 h 93"/>
                <a:gd name="T14" fmla="*/ 26 w 26"/>
                <a:gd name="T15" fmla="*/ 4 h 93"/>
                <a:gd name="T16" fmla="*/ 21 w 26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3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1"/>
                    <a:pt x="2" y="93"/>
                    <a:pt x="5" y="93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4" y="93"/>
                    <a:pt x="26" y="91"/>
                    <a:pt x="26" y="88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49" name="îŝļidè"/>
            <p:cNvSpPr/>
            <p:nvPr/>
          </p:nvSpPr>
          <p:spPr bwMode="auto">
            <a:xfrm>
              <a:off x="8044657" y="1794669"/>
              <a:ext cx="106363" cy="571500"/>
            </a:xfrm>
            <a:custGeom>
              <a:avLst/>
              <a:gdLst>
                <a:gd name="T0" fmla="*/ 21 w 26"/>
                <a:gd name="T1" fmla="*/ 0 h 140"/>
                <a:gd name="T2" fmla="*/ 5 w 26"/>
                <a:gd name="T3" fmla="*/ 0 h 140"/>
                <a:gd name="T4" fmla="*/ 0 w 26"/>
                <a:gd name="T5" fmla="*/ 5 h 140"/>
                <a:gd name="T6" fmla="*/ 0 w 26"/>
                <a:gd name="T7" fmla="*/ 135 h 140"/>
                <a:gd name="T8" fmla="*/ 5 w 26"/>
                <a:gd name="T9" fmla="*/ 140 h 140"/>
                <a:gd name="T10" fmla="*/ 21 w 26"/>
                <a:gd name="T11" fmla="*/ 140 h 140"/>
                <a:gd name="T12" fmla="*/ 26 w 26"/>
                <a:gd name="T13" fmla="*/ 135 h 140"/>
                <a:gd name="T14" fmla="*/ 26 w 26"/>
                <a:gd name="T15" fmla="*/ 5 h 140"/>
                <a:gd name="T16" fmla="*/ 21 w 26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40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8"/>
                    <a:pt x="2" y="140"/>
                    <a:pt x="5" y="140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24" y="140"/>
                    <a:pt x="26" y="138"/>
                    <a:pt x="26" y="13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50" name="isḻïḍé"/>
            <p:cNvSpPr/>
            <p:nvPr/>
          </p:nvSpPr>
          <p:spPr bwMode="auto">
            <a:xfrm>
              <a:off x="8257382" y="1937544"/>
              <a:ext cx="106363" cy="428625"/>
            </a:xfrm>
            <a:custGeom>
              <a:avLst/>
              <a:gdLst>
                <a:gd name="T0" fmla="*/ 21 w 26"/>
                <a:gd name="T1" fmla="*/ 0 h 105"/>
                <a:gd name="T2" fmla="*/ 5 w 26"/>
                <a:gd name="T3" fmla="*/ 0 h 105"/>
                <a:gd name="T4" fmla="*/ 0 w 26"/>
                <a:gd name="T5" fmla="*/ 5 h 105"/>
                <a:gd name="T6" fmla="*/ 0 w 26"/>
                <a:gd name="T7" fmla="*/ 100 h 105"/>
                <a:gd name="T8" fmla="*/ 5 w 26"/>
                <a:gd name="T9" fmla="*/ 105 h 105"/>
                <a:gd name="T10" fmla="*/ 21 w 26"/>
                <a:gd name="T11" fmla="*/ 105 h 105"/>
                <a:gd name="T12" fmla="*/ 26 w 26"/>
                <a:gd name="T13" fmla="*/ 100 h 105"/>
                <a:gd name="T14" fmla="*/ 26 w 26"/>
                <a:gd name="T15" fmla="*/ 5 h 105"/>
                <a:gd name="T16" fmla="*/ 21 w 26"/>
                <a:gd name="T1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0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2" y="105"/>
                    <a:pt x="5" y="10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4" y="105"/>
                    <a:pt x="26" y="103"/>
                    <a:pt x="26" y="10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51" name="işḷiḓê"/>
            <p:cNvSpPr/>
            <p:nvPr/>
          </p:nvSpPr>
          <p:spPr bwMode="auto">
            <a:xfrm>
              <a:off x="8468519" y="1599407"/>
              <a:ext cx="106363" cy="766763"/>
            </a:xfrm>
            <a:custGeom>
              <a:avLst/>
              <a:gdLst>
                <a:gd name="T0" fmla="*/ 21 w 26"/>
                <a:gd name="T1" fmla="*/ 0 h 188"/>
                <a:gd name="T2" fmla="*/ 5 w 26"/>
                <a:gd name="T3" fmla="*/ 0 h 188"/>
                <a:gd name="T4" fmla="*/ 0 w 26"/>
                <a:gd name="T5" fmla="*/ 5 h 188"/>
                <a:gd name="T6" fmla="*/ 0 w 26"/>
                <a:gd name="T7" fmla="*/ 183 h 188"/>
                <a:gd name="T8" fmla="*/ 5 w 26"/>
                <a:gd name="T9" fmla="*/ 188 h 188"/>
                <a:gd name="T10" fmla="*/ 21 w 26"/>
                <a:gd name="T11" fmla="*/ 188 h 188"/>
                <a:gd name="T12" fmla="*/ 26 w 26"/>
                <a:gd name="T13" fmla="*/ 183 h 188"/>
                <a:gd name="T14" fmla="*/ 26 w 26"/>
                <a:gd name="T15" fmla="*/ 5 h 188"/>
                <a:gd name="T16" fmla="*/ 21 w 26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5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6" y="186"/>
                    <a:pt x="26" y="18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52" name="íṣľïďé"/>
            <p:cNvSpPr/>
            <p:nvPr/>
          </p:nvSpPr>
          <p:spPr bwMode="auto">
            <a:xfrm>
              <a:off x="7371557" y="2504282"/>
              <a:ext cx="1452563" cy="1039813"/>
            </a:xfrm>
            <a:custGeom>
              <a:avLst/>
              <a:gdLst>
                <a:gd name="T0" fmla="*/ 342 w 356"/>
                <a:gd name="T1" fmla="*/ 255 h 255"/>
                <a:gd name="T2" fmla="*/ 14 w 356"/>
                <a:gd name="T3" fmla="*/ 255 h 255"/>
                <a:gd name="T4" fmla="*/ 0 w 356"/>
                <a:gd name="T5" fmla="*/ 241 h 255"/>
                <a:gd name="T6" fmla="*/ 0 w 356"/>
                <a:gd name="T7" fmla="*/ 14 h 255"/>
                <a:gd name="T8" fmla="*/ 14 w 356"/>
                <a:gd name="T9" fmla="*/ 0 h 255"/>
                <a:gd name="T10" fmla="*/ 342 w 356"/>
                <a:gd name="T11" fmla="*/ 0 h 255"/>
                <a:gd name="T12" fmla="*/ 356 w 356"/>
                <a:gd name="T13" fmla="*/ 14 h 255"/>
                <a:gd name="T14" fmla="*/ 356 w 356"/>
                <a:gd name="T15" fmla="*/ 241 h 255"/>
                <a:gd name="T16" fmla="*/ 342 w 356"/>
                <a:gd name="T1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255">
                  <a:moveTo>
                    <a:pt x="342" y="255"/>
                  </a:moveTo>
                  <a:cubicBezTo>
                    <a:pt x="14" y="255"/>
                    <a:pt x="14" y="255"/>
                    <a:pt x="14" y="255"/>
                  </a:cubicBezTo>
                  <a:cubicBezTo>
                    <a:pt x="6" y="255"/>
                    <a:pt x="0" y="248"/>
                    <a:pt x="0" y="24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50" y="0"/>
                    <a:pt x="356" y="7"/>
                    <a:pt x="356" y="14"/>
                  </a:cubicBezTo>
                  <a:cubicBezTo>
                    <a:pt x="356" y="241"/>
                    <a:pt x="356" y="241"/>
                    <a:pt x="356" y="241"/>
                  </a:cubicBezTo>
                  <a:cubicBezTo>
                    <a:pt x="356" y="248"/>
                    <a:pt x="350" y="255"/>
                    <a:pt x="342" y="255"/>
                  </a:cubicBezTo>
                </a:path>
              </a:pathLst>
            </a:custGeom>
            <a:solidFill>
              <a:srgbClr val="D8EA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3" name="îSļiḑe"/>
            <p:cNvSpPr/>
            <p:nvPr/>
          </p:nvSpPr>
          <p:spPr bwMode="auto">
            <a:xfrm>
              <a:off x="7620794" y="3401219"/>
              <a:ext cx="104775" cy="101600"/>
            </a:xfrm>
            <a:custGeom>
              <a:avLst/>
              <a:gdLst>
                <a:gd name="T0" fmla="*/ 21 w 26"/>
                <a:gd name="T1" fmla="*/ 0 h 25"/>
                <a:gd name="T2" fmla="*/ 5 w 26"/>
                <a:gd name="T3" fmla="*/ 0 h 25"/>
                <a:gd name="T4" fmla="*/ 0 w 26"/>
                <a:gd name="T5" fmla="*/ 4 h 25"/>
                <a:gd name="T6" fmla="*/ 0 w 26"/>
                <a:gd name="T7" fmla="*/ 20 h 25"/>
                <a:gd name="T8" fmla="*/ 5 w 26"/>
                <a:gd name="T9" fmla="*/ 25 h 25"/>
                <a:gd name="T10" fmla="*/ 21 w 26"/>
                <a:gd name="T11" fmla="*/ 25 h 25"/>
                <a:gd name="T12" fmla="*/ 26 w 26"/>
                <a:gd name="T13" fmla="*/ 20 h 25"/>
                <a:gd name="T14" fmla="*/ 26 w 26"/>
                <a:gd name="T15" fmla="*/ 4 h 25"/>
                <a:gd name="T16" fmla="*/ 21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2" y="25"/>
                    <a:pt x="5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4" y="25"/>
                    <a:pt x="26" y="23"/>
                    <a:pt x="26" y="2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4" name="iŝlîḑè"/>
            <p:cNvSpPr/>
            <p:nvPr/>
          </p:nvSpPr>
          <p:spPr bwMode="auto">
            <a:xfrm>
              <a:off x="7831932" y="3120232"/>
              <a:ext cx="106363" cy="382588"/>
            </a:xfrm>
            <a:custGeom>
              <a:avLst/>
              <a:gdLst>
                <a:gd name="T0" fmla="*/ 21 w 26"/>
                <a:gd name="T1" fmla="*/ 0 h 94"/>
                <a:gd name="T2" fmla="*/ 5 w 26"/>
                <a:gd name="T3" fmla="*/ 0 h 94"/>
                <a:gd name="T4" fmla="*/ 0 w 26"/>
                <a:gd name="T5" fmla="*/ 5 h 94"/>
                <a:gd name="T6" fmla="*/ 0 w 26"/>
                <a:gd name="T7" fmla="*/ 89 h 94"/>
                <a:gd name="T8" fmla="*/ 5 w 26"/>
                <a:gd name="T9" fmla="*/ 94 h 94"/>
                <a:gd name="T10" fmla="*/ 21 w 26"/>
                <a:gd name="T11" fmla="*/ 94 h 94"/>
                <a:gd name="T12" fmla="*/ 26 w 26"/>
                <a:gd name="T13" fmla="*/ 89 h 94"/>
                <a:gd name="T14" fmla="*/ 26 w 26"/>
                <a:gd name="T15" fmla="*/ 5 h 94"/>
                <a:gd name="T16" fmla="*/ 21 w 2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4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2"/>
                    <a:pt x="2" y="94"/>
                    <a:pt x="5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3" y="94"/>
                    <a:pt x="26" y="92"/>
                    <a:pt x="26" y="8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5" name="iŝḻídè"/>
            <p:cNvSpPr/>
            <p:nvPr/>
          </p:nvSpPr>
          <p:spPr bwMode="auto">
            <a:xfrm>
              <a:off x="8044657" y="3307557"/>
              <a:ext cx="101600" cy="195263"/>
            </a:xfrm>
            <a:custGeom>
              <a:avLst/>
              <a:gdLst>
                <a:gd name="T0" fmla="*/ 21 w 25"/>
                <a:gd name="T1" fmla="*/ 0 h 48"/>
                <a:gd name="T2" fmla="*/ 5 w 25"/>
                <a:gd name="T3" fmla="*/ 0 h 48"/>
                <a:gd name="T4" fmla="*/ 0 w 25"/>
                <a:gd name="T5" fmla="*/ 4 h 48"/>
                <a:gd name="T6" fmla="*/ 0 w 25"/>
                <a:gd name="T7" fmla="*/ 43 h 48"/>
                <a:gd name="T8" fmla="*/ 5 w 25"/>
                <a:gd name="T9" fmla="*/ 48 h 48"/>
                <a:gd name="T10" fmla="*/ 21 w 25"/>
                <a:gd name="T11" fmla="*/ 48 h 48"/>
                <a:gd name="T12" fmla="*/ 25 w 25"/>
                <a:gd name="T13" fmla="*/ 43 h 48"/>
                <a:gd name="T14" fmla="*/ 25 w 25"/>
                <a:gd name="T15" fmla="*/ 4 h 48"/>
                <a:gd name="T16" fmla="*/ 21 w 25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3" y="48"/>
                    <a:pt x="25" y="46"/>
                    <a:pt x="25" y="4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6" name="íš1îḋe"/>
            <p:cNvSpPr/>
            <p:nvPr/>
          </p:nvSpPr>
          <p:spPr bwMode="auto">
            <a:xfrm>
              <a:off x="8257382" y="2842419"/>
              <a:ext cx="101600" cy="660400"/>
            </a:xfrm>
            <a:custGeom>
              <a:avLst/>
              <a:gdLst>
                <a:gd name="T0" fmla="*/ 21 w 25"/>
                <a:gd name="T1" fmla="*/ 0 h 162"/>
                <a:gd name="T2" fmla="*/ 5 w 25"/>
                <a:gd name="T3" fmla="*/ 0 h 162"/>
                <a:gd name="T4" fmla="*/ 0 w 25"/>
                <a:gd name="T5" fmla="*/ 4 h 162"/>
                <a:gd name="T6" fmla="*/ 0 w 25"/>
                <a:gd name="T7" fmla="*/ 157 h 162"/>
                <a:gd name="T8" fmla="*/ 5 w 25"/>
                <a:gd name="T9" fmla="*/ 162 h 162"/>
                <a:gd name="T10" fmla="*/ 21 w 25"/>
                <a:gd name="T11" fmla="*/ 162 h 162"/>
                <a:gd name="T12" fmla="*/ 25 w 25"/>
                <a:gd name="T13" fmla="*/ 157 h 162"/>
                <a:gd name="T14" fmla="*/ 25 w 25"/>
                <a:gd name="T15" fmla="*/ 4 h 162"/>
                <a:gd name="T16" fmla="*/ 21 w 25"/>
                <a:gd name="T1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62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0"/>
                    <a:pt x="2" y="162"/>
                    <a:pt x="5" y="162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23" y="162"/>
                    <a:pt x="25" y="160"/>
                    <a:pt x="25" y="15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7" name="í$ḻïďê"/>
            <p:cNvSpPr/>
            <p:nvPr/>
          </p:nvSpPr>
          <p:spPr bwMode="auto">
            <a:xfrm>
              <a:off x="8468519" y="2736057"/>
              <a:ext cx="103188" cy="766763"/>
            </a:xfrm>
            <a:custGeom>
              <a:avLst/>
              <a:gdLst>
                <a:gd name="T0" fmla="*/ 21 w 25"/>
                <a:gd name="T1" fmla="*/ 0 h 188"/>
                <a:gd name="T2" fmla="*/ 4 w 25"/>
                <a:gd name="T3" fmla="*/ 0 h 188"/>
                <a:gd name="T4" fmla="*/ 0 w 25"/>
                <a:gd name="T5" fmla="*/ 5 h 188"/>
                <a:gd name="T6" fmla="*/ 0 w 25"/>
                <a:gd name="T7" fmla="*/ 183 h 188"/>
                <a:gd name="T8" fmla="*/ 4 w 25"/>
                <a:gd name="T9" fmla="*/ 188 h 188"/>
                <a:gd name="T10" fmla="*/ 21 w 25"/>
                <a:gd name="T11" fmla="*/ 188 h 188"/>
                <a:gd name="T12" fmla="*/ 25 w 25"/>
                <a:gd name="T13" fmla="*/ 183 h 188"/>
                <a:gd name="T14" fmla="*/ 25 w 25"/>
                <a:gd name="T15" fmla="*/ 5 h 188"/>
                <a:gd name="T16" fmla="*/ 21 w 25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88">
                  <a:moveTo>
                    <a:pt x="2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4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5" y="186"/>
                    <a:pt x="25" y="18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3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8" name="iṧḻiḍe"/>
            <p:cNvSpPr/>
            <p:nvPr/>
          </p:nvSpPr>
          <p:spPr bwMode="auto">
            <a:xfrm>
              <a:off x="5195094" y="2590007"/>
              <a:ext cx="254000" cy="415925"/>
            </a:xfrm>
            <a:custGeom>
              <a:avLst/>
              <a:gdLst>
                <a:gd name="T0" fmla="*/ 61 w 62"/>
                <a:gd name="T1" fmla="*/ 50 h 102"/>
                <a:gd name="T2" fmla="*/ 50 w 62"/>
                <a:gd name="T3" fmla="*/ 69 h 102"/>
                <a:gd name="T4" fmla="*/ 54 w 62"/>
                <a:gd name="T5" fmla="*/ 87 h 102"/>
                <a:gd name="T6" fmla="*/ 62 w 62"/>
                <a:gd name="T7" fmla="*/ 102 h 102"/>
                <a:gd name="T8" fmla="*/ 27 w 62"/>
                <a:gd name="T9" fmla="*/ 97 h 102"/>
                <a:gd name="T10" fmla="*/ 1 w 62"/>
                <a:gd name="T11" fmla="*/ 85 h 102"/>
                <a:gd name="T12" fmla="*/ 0 w 62"/>
                <a:gd name="T13" fmla="*/ 83 h 102"/>
                <a:gd name="T14" fmla="*/ 1 w 62"/>
                <a:gd name="T15" fmla="*/ 81 h 102"/>
                <a:gd name="T16" fmla="*/ 19 w 62"/>
                <a:gd name="T17" fmla="*/ 47 h 102"/>
                <a:gd name="T18" fmla="*/ 17 w 62"/>
                <a:gd name="T19" fmla="*/ 11 h 102"/>
                <a:gd name="T20" fmla="*/ 18 w 62"/>
                <a:gd name="T21" fmla="*/ 0 h 102"/>
                <a:gd name="T22" fmla="*/ 61 w 62"/>
                <a:gd name="T23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102">
                  <a:moveTo>
                    <a:pt x="61" y="50"/>
                  </a:moveTo>
                  <a:cubicBezTo>
                    <a:pt x="54" y="55"/>
                    <a:pt x="51" y="62"/>
                    <a:pt x="50" y="69"/>
                  </a:cubicBezTo>
                  <a:cubicBezTo>
                    <a:pt x="49" y="75"/>
                    <a:pt x="51" y="81"/>
                    <a:pt x="54" y="87"/>
                  </a:cubicBezTo>
                  <a:cubicBezTo>
                    <a:pt x="56" y="92"/>
                    <a:pt x="59" y="97"/>
                    <a:pt x="62" y="102"/>
                  </a:cubicBezTo>
                  <a:cubicBezTo>
                    <a:pt x="50" y="101"/>
                    <a:pt x="38" y="99"/>
                    <a:pt x="27" y="97"/>
                  </a:cubicBezTo>
                  <a:cubicBezTo>
                    <a:pt x="17" y="95"/>
                    <a:pt x="7" y="92"/>
                    <a:pt x="1" y="85"/>
                  </a:cubicBezTo>
                  <a:cubicBezTo>
                    <a:pt x="0" y="84"/>
                    <a:pt x="0" y="84"/>
                    <a:pt x="0" y="83"/>
                  </a:cubicBezTo>
                  <a:cubicBezTo>
                    <a:pt x="0" y="83"/>
                    <a:pt x="1" y="82"/>
                    <a:pt x="1" y="81"/>
                  </a:cubicBezTo>
                  <a:cubicBezTo>
                    <a:pt x="11" y="74"/>
                    <a:pt x="17" y="60"/>
                    <a:pt x="19" y="47"/>
                  </a:cubicBezTo>
                  <a:cubicBezTo>
                    <a:pt x="20" y="35"/>
                    <a:pt x="17" y="24"/>
                    <a:pt x="17" y="11"/>
                  </a:cubicBezTo>
                  <a:cubicBezTo>
                    <a:pt x="17" y="7"/>
                    <a:pt x="17" y="3"/>
                    <a:pt x="18" y="0"/>
                  </a:cubicBez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9" name="ïšļîḑé"/>
            <p:cNvSpPr/>
            <p:nvPr/>
          </p:nvSpPr>
          <p:spPr bwMode="auto">
            <a:xfrm>
              <a:off x="4828382" y="4241007"/>
              <a:ext cx="677863" cy="1344613"/>
            </a:xfrm>
            <a:custGeom>
              <a:avLst/>
              <a:gdLst>
                <a:gd name="T0" fmla="*/ 95 w 166"/>
                <a:gd name="T1" fmla="*/ 0 h 330"/>
                <a:gd name="T2" fmla="*/ 108 w 166"/>
                <a:gd name="T3" fmla="*/ 86 h 330"/>
                <a:gd name="T4" fmla="*/ 108 w 166"/>
                <a:gd name="T5" fmla="*/ 100 h 330"/>
                <a:gd name="T6" fmla="*/ 96 w 166"/>
                <a:gd name="T7" fmla="*/ 110 h 330"/>
                <a:gd name="T8" fmla="*/ 57 w 166"/>
                <a:gd name="T9" fmla="*/ 164 h 330"/>
                <a:gd name="T10" fmla="*/ 20 w 166"/>
                <a:gd name="T11" fmla="*/ 239 h 330"/>
                <a:gd name="T12" fmla="*/ 4 w 166"/>
                <a:gd name="T13" fmla="*/ 257 h 330"/>
                <a:gd name="T14" fmla="*/ 0 w 166"/>
                <a:gd name="T15" fmla="*/ 260 h 330"/>
                <a:gd name="T16" fmla="*/ 0 w 166"/>
                <a:gd name="T17" fmla="*/ 263 h 330"/>
                <a:gd name="T18" fmla="*/ 22 w 166"/>
                <a:gd name="T19" fmla="*/ 330 h 330"/>
                <a:gd name="T20" fmla="*/ 42 w 166"/>
                <a:gd name="T21" fmla="*/ 260 h 330"/>
                <a:gd name="T22" fmla="*/ 83 w 166"/>
                <a:gd name="T23" fmla="*/ 199 h 330"/>
                <a:gd name="T24" fmla="*/ 137 w 166"/>
                <a:gd name="T25" fmla="*/ 121 h 330"/>
                <a:gd name="T26" fmla="*/ 159 w 166"/>
                <a:gd name="T27" fmla="*/ 78 h 330"/>
                <a:gd name="T28" fmla="*/ 161 w 166"/>
                <a:gd name="T29" fmla="*/ 8 h 330"/>
                <a:gd name="T30" fmla="*/ 95 w 166"/>
                <a:gd name="T31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330">
                  <a:moveTo>
                    <a:pt x="95" y="0"/>
                  </a:moveTo>
                  <a:cubicBezTo>
                    <a:pt x="99" y="29"/>
                    <a:pt x="104" y="57"/>
                    <a:pt x="108" y="86"/>
                  </a:cubicBezTo>
                  <a:cubicBezTo>
                    <a:pt x="109" y="90"/>
                    <a:pt x="110" y="96"/>
                    <a:pt x="108" y="100"/>
                  </a:cubicBezTo>
                  <a:cubicBezTo>
                    <a:pt x="105" y="104"/>
                    <a:pt x="101" y="107"/>
                    <a:pt x="96" y="110"/>
                  </a:cubicBezTo>
                  <a:cubicBezTo>
                    <a:pt x="77" y="122"/>
                    <a:pt x="66" y="144"/>
                    <a:pt x="57" y="164"/>
                  </a:cubicBezTo>
                  <a:cubicBezTo>
                    <a:pt x="44" y="189"/>
                    <a:pt x="32" y="214"/>
                    <a:pt x="20" y="239"/>
                  </a:cubicBezTo>
                  <a:cubicBezTo>
                    <a:pt x="16" y="247"/>
                    <a:pt x="12" y="255"/>
                    <a:pt x="4" y="257"/>
                  </a:cubicBezTo>
                  <a:cubicBezTo>
                    <a:pt x="3" y="258"/>
                    <a:pt x="0" y="258"/>
                    <a:pt x="0" y="260"/>
                  </a:cubicBezTo>
                  <a:cubicBezTo>
                    <a:pt x="0" y="261"/>
                    <a:pt x="0" y="262"/>
                    <a:pt x="0" y="263"/>
                  </a:cubicBezTo>
                  <a:cubicBezTo>
                    <a:pt x="8" y="285"/>
                    <a:pt x="7" y="313"/>
                    <a:pt x="22" y="330"/>
                  </a:cubicBezTo>
                  <a:cubicBezTo>
                    <a:pt x="22" y="305"/>
                    <a:pt x="30" y="281"/>
                    <a:pt x="42" y="260"/>
                  </a:cubicBezTo>
                  <a:cubicBezTo>
                    <a:pt x="54" y="238"/>
                    <a:pt x="69" y="219"/>
                    <a:pt x="83" y="199"/>
                  </a:cubicBezTo>
                  <a:cubicBezTo>
                    <a:pt x="102" y="174"/>
                    <a:pt x="120" y="148"/>
                    <a:pt x="137" y="121"/>
                  </a:cubicBezTo>
                  <a:cubicBezTo>
                    <a:pt x="146" y="108"/>
                    <a:pt x="154" y="94"/>
                    <a:pt x="159" y="78"/>
                  </a:cubicBezTo>
                  <a:cubicBezTo>
                    <a:pt x="166" y="56"/>
                    <a:pt x="163" y="31"/>
                    <a:pt x="161" y="8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0" name="íṥľíde"/>
            <p:cNvSpPr/>
            <p:nvPr/>
          </p:nvSpPr>
          <p:spPr bwMode="auto">
            <a:xfrm>
              <a:off x="4755357" y="5283994"/>
              <a:ext cx="192088" cy="363538"/>
            </a:xfrm>
            <a:custGeom>
              <a:avLst/>
              <a:gdLst>
                <a:gd name="T0" fmla="*/ 24 w 47"/>
                <a:gd name="T1" fmla="*/ 0 h 89"/>
                <a:gd name="T2" fmla="*/ 32 w 47"/>
                <a:gd name="T3" fmla="*/ 16 h 89"/>
                <a:gd name="T4" fmla="*/ 30 w 47"/>
                <a:gd name="T5" fmla="*/ 31 h 89"/>
                <a:gd name="T6" fmla="*/ 32 w 47"/>
                <a:gd name="T7" fmla="*/ 46 h 89"/>
                <a:gd name="T8" fmla="*/ 38 w 47"/>
                <a:gd name="T9" fmla="*/ 60 h 89"/>
                <a:gd name="T10" fmla="*/ 40 w 47"/>
                <a:gd name="T11" fmla="*/ 61 h 89"/>
                <a:gd name="T12" fmla="*/ 42 w 47"/>
                <a:gd name="T13" fmla="*/ 65 h 89"/>
                <a:gd name="T14" fmla="*/ 47 w 47"/>
                <a:gd name="T15" fmla="*/ 88 h 89"/>
                <a:gd name="T16" fmla="*/ 29 w 47"/>
                <a:gd name="T17" fmla="*/ 77 h 89"/>
                <a:gd name="T18" fmla="*/ 25 w 47"/>
                <a:gd name="T19" fmla="*/ 56 h 89"/>
                <a:gd name="T20" fmla="*/ 20 w 47"/>
                <a:gd name="T21" fmla="*/ 34 h 89"/>
                <a:gd name="T22" fmla="*/ 4 w 47"/>
                <a:gd name="T23" fmla="*/ 21 h 89"/>
                <a:gd name="T24" fmla="*/ 0 w 47"/>
                <a:gd name="T25" fmla="*/ 20 h 89"/>
                <a:gd name="T26" fmla="*/ 1 w 47"/>
                <a:gd name="T27" fmla="*/ 18 h 89"/>
                <a:gd name="T28" fmla="*/ 24 w 47"/>
                <a:gd name="T2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89">
                  <a:moveTo>
                    <a:pt x="24" y="0"/>
                  </a:moveTo>
                  <a:cubicBezTo>
                    <a:pt x="30" y="2"/>
                    <a:pt x="32" y="11"/>
                    <a:pt x="32" y="16"/>
                  </a:cubicBezTo>
                  <a:cubicBezTo>
                    <a:pt x="31" y="22"/>
                    <a:pt x="30" y="26"/>
                    <a:pt x="30" y="31"/>
                  </a:cubicBezTo>
                  <a:cubicBezTo>
                    <a:pt x="31" y="36"/>
                    <a:pt x="31" y="41"/>
                    <a:pt x="32" y="46"/>
                  </a:cubicBezTo>
                  <a:cubicBezTo>
                    <a:pt x="32" y="52"/>
                    <a:pt x="34" y="57"/>
                    <a:pt x="38" y="60"/>
                  </a:cubicBezTo>
                  <a:cubicBezTo>
                    <a:pt x="39" y="60"/>
                    <a:pt x="40" y="61"/>
                    <a:pt x="40" y="61"/>
                  </a:cubicBezTo>
                  <a:cubicBezTo>
                    <a:pt x="41" y="62"/>
                    <a:pt x="42" y="63"/>
                    <a:pt x="42" y="65"/>
                  </a:cubicBezTo>
                  <a:cubicBezTo>
                    <a:pt x="46" y="72"/>
                    <a:pt x="47" y="80"/>
                    <a:pt x="47" y="88"/>
                  </a:cubicBezTo>
                  <a:cubicBezTo>
                    <a:pt x="39" y="89"/>
                    <a:pt x="33" y="84"/>
                    <a:pt x="29" y="77"/>
                  </a:cubicBezTo>
                  <a:cubicBezTo>
                    <a:pt x="26" y="71"/>
                    <a:pt x="25" y="63"/>
                    <a:pt x="25" y="56"/>
                  </a:cubicBezTo>
                  <a:cubicBezTo>
                    <a:pt x="24" y="48"/>
                    <a:pt x="23" y="41"/>
                    <a:pt x="20" y="34"/>
                  </a:cubicBezTo>
                  <a:cubicBezTo>
                    <a:pt x="17" y="27"/>
                    <a:pt x="11" y="22"/>
                    <a:pt x="4" y="21"/>
                  </a:cubicBezTo>
                  <a:cubicBezTo>
                    <a:pt x="2" y="21"/>
                    <a:pt x="1" y="21"/>
                    <a:pt x="0" y="20"/>
                  </a:cubicBezTo>
                  <a:cubicBezTo>
                    <a:pt x="0" y="19"/>
                    <a:pt x="0" y="19"/>
                    <a:pt x="1" y="18"/>
                  </a:cubicBezTo>
                  <a:cubicBezTo>
                    <a:pt x="5" y="9"/>
                    <a:pt x="14" y="3"/>
                    <a:pt x="24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1" name="isļiḑe"/>
            <p:cNvSpPr/>
            <p:nvPr/>
          </p:nvSpPr>
          <p:spPr bwMode="auto">
            <a:xfrm>
              <a:off x="4734719" y="5358607"/>
              <a:ext cx="212725" cy="296863"/>
            </a:xfrm>
            <a:custGeom>
              <a:avLst/>
              <a:gdLst>
                <a:gd name="T0" fmla="*/ 6 w 52"/>
                <a:gd name="T1" fmla="*/ 0 h 73"/>
                <a:gd name="T2" fmla="*/ 24 w 52"/>
                <a:gd name="T3" fmla="*/ 12 h 73"/>
                <a:gd name="T4" fmla="*/ 30 w 52"/>
                <a:gd name="T5" fmla="*/ 34 h 73"/>
                <a:gd name="T6" fmla="*/ 35 w 52"/>
                <a:gd name="T7" fmla="*/ 56 h 73"/>
                <a:gd name="T8" fmla="*/ 52 w 52"/>
                <a:gd name="T9" fmla="*/ 70 h 73"/>
                <a:gd name="T10" fmla="*/ 47 w 52"/>
                <a:gd name="T11" fmla="*/ 73 h 73"/>
                <a:gd name="T12" fmla="*/ 27 w 52"/>
                <a:gd name="T13" fmla="*/ 62 h 73"/>
                <a:gd name="T14" fmla="*/ 15 w 52"/>
                <a:gd name="T15" fmla="*/ 41 h 73"/>
                <a:gd name="T16" fmla="*/ 8 w 52"/>
                <a:gd name="T17" fmla="*/ 24 h 73"/>
                <a:gd name="T18" fmla="*/ 2 w 52"/>
                <a:gd name="T19" fmla="*/ 15 h 73"/>
                <a:gd name="T20" fmla="*/ 6 w 52"/>
                <a:gd name="T2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73">
                  <a:moveTo>
                    <a:pt x="6" y="0"/>
                  </a:moveTo>
                  <a:cubicBezTo>
                    <a:pt x="14" y="0"/>
                    <a:pt x="20" y="5"/>
                    <a:pt x="24" y="12"/>
                  </a:cubicBezTo>
                  <a:cubicBezTo>
                    <a:pt x="28" y="19"/>
                    <a:pt x="29" y="26"/>
                    <a:pt x="30" y="34"/>
                  </a:cubicBezTo>
                  <a:cubicBezTo>
                    <a:pt x="31" y="42"/>
                    <a:pt x="31" y="50"/>
                    <a:pt x="35" y="56"/>
                  </a:cubicBezTo>
                  <a:cubicBezTo>
                    <a:pt x="38" y="63"/>
                    <a:pt x="44" y="70"/>
                    <a:pt x="52" y="70"/>
                  </a:cubicBezTo>
                  <a:cubicBezTo>
                    <a:pt x="51" y="72"/>
                    <a:pt x="49" y="73"/>
                    <a:pt x="47" y="73"/>
                  </a:cubicBezTo>
                  <a:cubicBezTo>
                    <a:pt x="39" y="72"/>
                    <a:pt x="32" y="67"/>
                    <a:pt x="27" y="62"/>
                  </a:cubicBezTo>
                  <a:cubicBezTo>
                    <a:pt x="21" y="56"/>
                    <a:pt x="18" y="48"/>
                    <a:pt x="15" y="41"/>
                  </a:cubicBezTo>
                  <a:cubicBezTo>
                    <a:pt x="13" y="35"/>
                    <a:pt x="12" y="29"/>
                    <a:pt x="8" y="24"/>
                  </a:cubicBezTo>
                  <a:cubicBezTo>
                    <a:pt x="6" y="21"/>
                    <a:pt x="3" y="18"/>
                    <a:pt x="2" y="15"/>
                  </a:cubicBezTo>
                  <a:cubicBezTo>
                    <a:pt x="0" y="10"/>
                    <a:pt x="3" y="3"/>
                    <a:pt x="6" y="0"/>
                  </a:cubicBezTo>
                </a:path>
              </a:pathLst>
            </a:custGeom>
            <a:solidFill>
              <a:srgbClr val="0D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2" name="íşḷíḓè"/>
            <p:cNvSpPr/>
            <p:nvPr/>
          </p:nvSpPr>
          <p:spPr bwMode="auto">
            <a:xfrm>
              <a:off x="5974557" y="2842419"/>
              <a:ext cx="568325" cy="782638"/>
            </a:xfrm>
            <a:custGeom>
              <a:avLst/>
              <a:gdLst>
                <a:gd name="T0" fmla="*/ 0 w 139"/>
                <a:gd name="T1" fmla="*/ 147 h 192"/>
                <a:gd name="T2" fmla="*/ 68 w 139"/>
                <a:gd name="T3" fmla="*/ 12 h 192"/>
                <a:gd name="T4" fmla="*/ 72 w 139"/>
                <a:gd name="T5" fmla="*/ 6 h 192"/>
                <a:gd name="T6" fmla="*/ 78 w 139"/>
                <a:gd name="T7" fmla="*/ 6 h 192"/>
                <a:gd name="T8" fmla="*/ 138 w 139"/>
                <a:gd name="T9" fmla="*/ 0 h 192"/>
                <a:gd name="T10" fmla="*/ 135 w 139"/>
                <a:gd name="T11" fmla="*/ 12 h 192"/>
                <a:gd name="T12" fmla="*/ 43 w 139"/>
                <a:gd name="T13" fmla="*/ 192 h 192"/>
                <a:gd name="T14" fmla="*/ 1 w 139"/>
                <a:gd name="T15" fmla="*/ 168 h 192"/>
                <a:gd name="T16" fmla="*/ 0 w 139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2">
                  <a:moveTo>
                    <a:pt x="0" y="147"/>
                  </a:moveTo>
                  <a:cubicBezTo>
                    <a:pt x="27" y="105"/>
                    <a:pt x="50" y="59"/>
                    <a:pt x="68" y="12"/>
                  </a:cubicBezTo>
                  <a:cubicBezTo>
                    <a:pt x="69" y="10"/>
                    <a:pt x="70" y="7"/>
                    <a:pt x="72" y="6"/>
                  </a:cubicBezTo>
                  <a:cubicBezTo>
                    <a:pt x="74" y="5"/>
                    <a:pt x="76" y="6"/>
                    <a:pt x="78" y="6"/>
                  </a:cubicBezTo>
                  <a:cubicBezTo>
                    <a:pt x="98" y="6"/>
                    <a:pt x="119" y="4"/>
                    <a:pt x="138" y="0"/>
                  </a:cubicBezTo>
                  <a:cubicBezTo>
                    <a:pt x="139" y="4"/>
                    <a:pt x="137" y="8"/>
                    <a:pt x="135" y="12"/>
                  </a:cubicBezTo>
                  <a:cubicBezTo>
                    <a:pt x="106" y="73"/>
                    <a:pt x="63" y="127"/>
                    <a:pt x="43" y="192"/>
                  </a:cubicBezTo>
                  <a:cubicBezTo>
                    <a:pt x="29" y="183"/>
                    <a:pt x="15" y="174"/>
                    <a:pt x="1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3" name="í$ḷíḑê"/>
            <p:cNvSpPr/>
            <p:nvPr/>
          </p:nvSpPr>
          <p:spPr bwMode="auto">
            <a:xfrm>
              <a:off x="5220494" y="3877469"/>
              <a:ext cx="428625" cy="1765300"/>
            </a:xfrm>
            <a:custGeom>
              <a:avLst/>
              <a:gdLst>
                <a:gd name="T0" fmla="*/ 94 w 105"/>
                <a:gd name="T1" fmla="*/ 0 h 433"/>
                <a:gd name="T2" fmla="*/ 97 w 105"/>
                <a:gd name="T3" fmla="*/ 123 h 433"/>
                <a:gd name="T4" fmla="*/ 47 w 105"/>
                <a:gd name="T5" fmla="*/ 344 h 433"/>
                <a:gd name="T6" fmla="*/ 41 w 105"/>
                <a:gd name="T7" fmla="*/ 381 h 433"/>
                <a:gd name="T8" fmla="*/ 52 w 105"/>
                <a:gd name="T9" fmla="*/ 416 h 433"/>
                <a:gd name="T10" fmla="*/ 72 w 105"/>
                <a:gd name="T11" fmla="*/ 433 h 433"/>
                <a:gd name="T12" fmla="*/ 13 w 105"/>
                <a:gd name="T13" fmla="*/ 425 h 433"/>
                <a:gd name="T14" fmla="*/ 0 w 105"/>
                <a:gd name="T15" fmla="*/ 419 h 433"/>
                <a:gd name="T16" fmla="*/ 15 w 105"/>
                <a:gd name="T17" fmla="*/ 268 h 433"/>
                <a:gd name="T18" fmla="*/ 36 w 105"/>
                <a:gd name="T19" fmla="*/ 198 h 433"/>
                <a:gd name="T20" fmla="*/ 27 w 105"/>
                <a:gd name="T21" fmla="*/ 94 h 433"/>
                <a:gd name="T22" fmla="*/ 21 w 105"/>
                <a:gd name="T23" fmla="*/ 35 h 433"/>
                <a:gd name="T24" fmla="*/ 94 w 105"/>
                <a:gd name="T2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433">
                  <a:moveTo>
                    <a:pt x="94" y="0"/>
                  </a:moveTo>
                  <a:cubicBezTo>
                    <a:pt x="97" y="39"/>
                    <a:pt x="105" y="85"/>
                    <a:pt x="97" y="123"/>
                  </a:cubicBezTo>
                  <a:cubicBezTo>
                    <a:pt x="81" y="197"/>
                    <a:pt x="65" y="270"/>
                    <a:pt x="47" y="344"/>
                  </a:cubicBezTo>
                  <a:cubicBezTo>
                    <a:pt x="44" y="356"/>
                    <a:pt x="41" y="368"/>
                    <a:pt x="41" y="381"/>
                  </a:cubicBezTo>
                  <a:cubicBezTo>
                    <a:pt x="41" y="393"/>
                    <a:pt x="44" y="406"/>
                    <a:pt x="52" y="416"/>
                  </a:cubicBezTo>
                  <a:cubicBezTo>
                    <a:pt x="57" y="423"/>
                    <a:pt x="65" y="428"/>
                    <a:pt x="72" y="433"/>
                  </a:cubicBezTo>
                  <a:cubicBezTo>
                    <a:pt x="53" y="431"/>
                    <a:pt x="33" y="428"/>
                    <a:pt x="13" y="425"/>
                  </a:cubicBezTo>
                  <a:cubicBezTo>
                    <a:pt x="8" y="425"/>
                    <a:pt x="2" y="423"/>
                    <a:pt x="0" y="419"/>
                  </a:cubicBezTo>
                  <a:cubicBezTo>
                    <a:pt x="23" y="373"/>
                    <a:pt x="3" y="317"/>
                    <a:pt x="15" y="268"/>
                  </a:cubicBezTo>
                  <a:cubicBezTo>
                    <a:pt x="21" y="244"/>
                    <a:pt x="31" y="221"/>
                    <a:pt x="36" y="198"/>
                  </a:cubicBezTo>
                  <a:cubicBezTo>
                    <a:pt x="43" y="166"/>
                    <a:pt x="28" y="127"/>
                    <a:pt x="27" y="94"/>
                  </a:cubicBezTo>
                  <a:cubicBezTo>
                    <a:pt x="27" y="74"/>
                    <a:pt x="18" y="55"/>
                    <a:pt x="21" y="35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4" name="îSlîḍe"/>
            <p:cNvSpPr/>
            <p:nvPr/>
          </p:nvSpPr>
          <p:spPr bwMode="auto">
            <a:xfrm>
              <a:off x="5288757" y="2516982"/>
              <a:ext cx="285750" cy="317500"/>
            </a:xfrm>
            <a:custGeom>
              <a:avLst/>
              <a:gdLst>
                <a:gd name="T0" fmla="*/ 63 w 70"/>
                <a:gd name="T1" fmla="*/ 0 h 78"/>
                <a:gd name="T2" fmla="*/ 69 w 70"/>
                <a:gd name="T3" fmla="*/ 20 h 78"/>
                <a:gd name="T4" fmla="*/ 70 w 70"/>
                <a:gd name="T5" fmla="*/ 32 h 78"/>
                <a:gd name="T6" fmla="*/ 58 w 70"/>
                <a:gd name="T7" fmla="*/ 70 h 78"/>
                <a:gd name="T8" fmla="*/ 49 w 70"/>
                <a:gd name="T9" fmla="*/ 78 h 78"/>
                <a:gd name="T10" fmla="*/ 45 w 70"/>
                <a:gd name="T11" fmla="*/ 77 h 78"/>
                <a:gd name="T12" fmla="*/ 23 w 70"/>
                <a:gd name="T13" fmla="*/ 68 h 78"/>
                <a:gd name="T14" fmla="*/ 17 w 70"/>
                <a:gd name="T15" fmla="*/ 63 h 78"/>
                <a:gd name="T16" fmla="*/ 10 w 70"/>
                <a:gd name="T17" fmla="*/ 3 h 78"/>
                <a:gd name="T18" fmla="*/ 63 w 70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8">
                  <a:moveTo>
                    <a:pt x="63" y="0"/>
                  </a:moveTo>
                  <a:cubicBezTo>
                    <a:pt x="67" y="6"/>
                    <a:pt x="68" y="13"/>
                    <a:pt x="69" y="20"/>
                  </a:cubicBezTo>
                  <a:cubicBezTo>
                    <a:pt x="69" y="24"/>
                    <a:pt x="70" y="28"/>
                    <a:pt x="70" y="32"/>
                  </a:cubicBezTo>
                  <a:cubicBezTo>
                    <a:pt x="70" y="46"/>
                    <a:pt x="64" y="58"/>
                    <a:pt x="58" y="70"/>
                  </a:cubicBezTo>
                  <a:cubicBezTo>
                    <a:pt x="56" y="74"/>
                    <a:pt x="53" y="78"/>
                    <a:pt x="49" y="78"/>
                  </a:cubicBezTo>
                  <a:cubicBezTo>
                    <a:pt x="47" y="78"/>
                    <a:pt x="46" y="78"/>
                    <a:pt x="45" y="77"/>
                  </a:cubicBezTo>
                  <a:cubicBezTo>
                    <a:pt x="37" y="75"/>
                    <a:pt x="29" y="73"/>
                    <a:pt x="23" y="68"/>
                  </a:cubicBezTo>
                  <a:cubicBezTo>
                    <a:pt x="21" y="67"/>
                    <a:pt x="19" y="65"/>
                    <a:pt x="17" y="63"/>
                  </a:cubicBezTo>
                  <a:cubicBezTo>
                    <a:pt x="3" y="47"/>
                    <a:pt x="0" y="22"/>
                    <a:pt x="10" y="3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5" name="ïṣlíḋé"/>
            <p:cNvSpPr/>
            <p:nvPr/>
          </p:nvSpPr>
          <p:spPr bwMode="auto">
            <a:xfrm>
              <a:off x="5052219" y="2386807"/>
              <a:ext cx="265113" cy="280988"/>
            </a:xfrm>
            <a:custGeom>
              <a:avLst/>
              <a:gdLst>
                <a:gd name="T0" fmla="*/ 65 w 65"/>
                <a:gd name="T1" fmla="*/ 24 h 69"/>
                <a:gd name="T2" fmla="*/ 39 w 65"/>
                <a:gd name="T3" fmla="*/ 2 h 69"/>
                <a:gd name="T4" fmla="*/ 7 w 65"/>
                <a:gd name="T5" fmla="*/ 13 h 69"/>
                <a:gd name="T6" fmla="*/ 3 w 65"/>
                <a:gd name="T7" fmla="*/ 41 h 69"/>
                <a:gd name="T8" fmla="*/ 22 w 65"/>
                <a:gd name="T9" fmla="*/ 63 h 69"/>
                <a:gd name="T10" fmla="*/ 50 w 65"/>
                <a:gd name="T11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9">
                  <a:moveTo>
                    <a:pt x="65" y="24"/>
                  </a:moveTo>
                  <a:cubicBezTo>
                    <a:pt x="60" y="13"/>
                    <a:pt x="50" y="5"/>
                    <a:pt x="39" y="2"/>
                  </a:cubicBezTo>
                  <a:cubicBezTo>
                    <a:pt x="27" y="0"/>
                    <a:pt x="14" y="4"/>
                    <a:pt x="7" y="13"/>
                  </a:cubicBezTo>
                  <a:cubicBezTo>
                    <a:pt x="1" y="21"/>
                    <a:pt x="0" y="32"/>
                    <a:pt x="3" y="41"/>
                  </a:cubicBezTo>
                  <a:cubicBezTo>
                    <a:pt x="6" y="51"/>
                    <a:pt x="13" y="59"/>
                    <a:pt x="22" y="63"/>
                  </a:cubicBezTo>
                  <a:cubicBezTo>
                    <a:pt x="30" y="68"/>
                    <a:pt x="41" y="69"/>
                    <a:pt x="50" y="6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6" name="ïS1ïďê"/>
            <p:cNvSpPr/>
            <p:nvPr/>
          </p:nvSpPr>
          <p:spPr bwMode="auto">
            <a:xfrm>
              <a:off x="4976019" y="3071019"/>
              <a:ext cx="333375" cy="730250"/>
            </a:xfrm>
            <a:custGeom>
              <a:avLst/>
              <a:gdLst>
                <a:gd name="T0" fmla="*/ 34 w 82"/>
                <a:gd name="T1" fmla="*/ 0 h 179"/>
                <a:gd name="T2" fmla="*/ 5 w 82"/>
                <a:gd name="T3" fmla="*/ 91 h 179"/>
                <a:gd name="T4" fmla="*/ 1 w 82"/>
                <a:gd name="T5" fmla="*/ 108 h 179"/>
                <a:gd name="T6" fmla="*/ 14 w 82"/>
                <a:gd name="T7" fmla="*/ 146 h 179"/>
                <a:gd name="T8" fmla="*/ 43 w 82"/>
                <a:gd name="T9" fmla="*/ 175 h 179"/>
                <a:gd name="T10" fmla="*/ 64 w 82"/>
                <a:gd name="T11" fmla="*/ 179 h 179"/>
                <a:gd name="T12" fmla="*/ 82 w 82"/>
                <a:gd name="T13" fmla="*/ 134 h 179"/>
                <a:gd name="T14" fmla="*/ 76 w 82"/>
                <a:gd name="T15" fmla="*/ 96 h 179"/>
                <a:gd name="T16" fmla="*/ 34 w 82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79">
                  <a:moveTo>
                    <a:pt x="34" y="0"/>
                  </a:moveTo>
                  <a:cubicBezTo>
                    <a:pt x="25" y="29"/>
                    <a:pt x="13" y="62"/>
                    <a:pt x="5" y="91"/>
                  </a:cubicBezTo>
                  <a:cubicBezTo>
                    <a:pt x="3" y="97"/>
                    <a:pt x="1" y="102"/>
                    <a:pt x="1" y="108"/>
                  </a:cubicBezTo>
                  <a:cubicBezTo>
                    <a:pt x="0" y="122"/>
                    <a:pt x="5" y="135"/>
                    <a:pt x="14" y="146"/>
                  </a:cubicBezTo>
                  <a:cubicBezTo>
                    <a:pt x="22" y="157"/>
                    <a:pt x="32" y="166"/>
                    <a:pt x="43" y="175"/>
                  </a:cubicBezTo>
                  <a:cubicBezTo>
                    <a:pt x="64" y="179"/>
                    <a:pt x="64" y="179"/>
                    <a:pt x="64" y="179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7" name="íSlïḑè"/>
            <p:cNvSpPr/>
            <p:nvPr/>
          </p:nvSpPr>
          <p:spPr bwMode="auto">
            <a:xfrm>
              <a:off x="5137944" y="3539332"/>
              <a:ext cx="568325" cy="1003300"/>
            </a:xfrm>
            <a:custGeom>
              <a:avLst/>
              <a:gdLst>
                <a:gd name="T0" fmla="*/ 22 w 139"/>
                <a:gd name="T1" fmla="*/ 4 h 246"/>
                <a:gd name="T2" fmla="*/ 3 w 139"/>
                <a:gd name="T3" fmla="*/ 91 h 246"/>
                <a:gd name="T4" fmla="*/ 12 w 139"/>
                <a:gd name="T5" fmla="*/ 194 h 246"/>
                <a:gd name="T6" fmla="*/ 15 w 139"/>
                <a:gd name="T7" fmla="*/ 231 h 246"/>
                <a:gd name="T8" fmla="*/ 19 w 139"/>
                <a:gd name="T9" fmla="*/ 240 h 246"/>
                <a:gd name="T10" fmla="*/ 26 w 139"/>
                <a:gd name="T11" fmla="*/ 242 h 246"/>
                <a:gd name="T12" fmla="*/ 123 w 139"/>
                <a:gd name="T13" fmla="*/ 246 h 246"/>
                <a:gd name="T14" fmla="*/ 126 w 139"/>
                <a:gd name="T15" fmla="*/ 245 h 246"/>
                <a:gd name="T16" fmla="*/ 127 w 139"/>
                <a:gd name="T17" fmla="*/ 241 h 246"/>
                <a:gd name="T18" fmla="*/ 104 w 139"/>
                <a:gd name="T19" fmla="*/ 0 h 246"/>
                <a:gd name="T20" fmla="*/ 22 w 139"/>
                <a:gd name="T21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246">
                  <a:moveTo>
                    <a:pt x="22" y="4"/>
                  </a:moveTo>
                  <a:cubicBezTo>
                    <a:pt x="12" y="33"/>
                    <a:pt x="6" y="60"/>
                    <a:pt x="3" y="91"/>
                  </a:cubicBezTo>
                  <a:cubicBezTo>
                    <a:pt x="0" y="126"/>
                    <a:pt x="8" y="150"/>
                    <a:pt x="12" y="194"/>
                  </a:cubicBezTo>
                  <a:cubicBezTo>
                    <a:pt x="13" y="206"/>
                    <a:pt x="13" y="219"/>
                    <a:pt x="15" y="231"/>
                  </a:cubicBezTo>
                  <a:cubicBezTo>
                    <a:pt x="16" y="234"/>
                    <a:pt x="17" y="238"/>
                    <a:pt x="19" y="240"/>
                  </a:cubicBezTo>
                  <a:cubicBezTo>
                    <a:pt x="21" y="242"/>
                    <a:pt x="23" y="242"/>
                    <a:pt x="26" y="242"/>
                  </a:cubicBezTo>
                  <a:cubicBezTo>
                    <a:pt x="58" y="245"/>
                    <a:pt x="91" y="246"/>
                    <a:pt x="123" y="246"/>
                  </a:cubicBezTo>
                  <a:cubicBezTo>
                    <a:pt x="124" y="246"/>
                    <a:pt x="125" y="246"/>
                    <a:pt x="126" y="245"/>
                  </a:cubicBezTo>
                  <a:cubicBezTo>
                    <a:pt x="127" y="244"/>
                    <a:pt x="127" y="243"/>
                    <a:pt x="127" y="241"/>
                  </a:cubicBezTo>
                  <a:cubicBezTo>
                    <a:pt x="129" y="161"/>
                    <a:pt x="139" y="72"/>
                    <a:pt x="104" y="0"/>
                  </a:cubicBezTo>
                  <a:cubicBezTo>
                    <a:pt x="22" y="4"/>
                    <a:pt x="22" y="4"/>
                    <a:pt x="22" y="4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8" name="íṡ1iḍè"/>
            <p:cNvSpPr/>
            <p:nvPr/>
          </p:nvSpPr>
          <p:spPr bwMode="auto">
            <a:xfrm>
              <a:off x="5101432" y="2886869"/>
              <a:ext cx="514350" cy="717550"/>
            </a:xfrm>
            <a:custGeom>
              <a:avLst/>
              <a:gdLst>
                <a:gd name="T0" fmla="*/ 32 w 126"/>
                <a:gd name="T1" fmla="*/ 0 h 176"/>
                <a:gd name="T2" fmla="*/ 60 w 126"/>
                <a:gd name="T3" fmla="*/ 14 h 176"/>
                <a:gd name="T4" fmla="*/ 66 w 126"/>
                <a:gd name="T5" fmla="*/ 14 h 176"/>
                <a:gd name="T6" fmla="*/ 79 w 126"/>
                <a:gd name="T7" fmla="*/ 15 h 176"/>
                <a:gd name="T8" fmla="*/ 93 w 126"/>
                <a:gd name="T9" fmla="*/ 27 h 176"/>
                <a:gd name="T10" fmla="*/ 103 w 126"/>
                <a:gd name="T11" fmla="*/ 49 h 176"/>
                <a:gd name="T12" fmla="*/ 125 w 126"/>
                <a:gd name="T13" fmla="*/ 101 h 176"/>
                <a:gd name="T14" fmla="*/ 115 w 126"/>
                <a:gd name="T15" fmla="*/ 146 h 176"/>
                <a:gd name="T16" fmla="*/ 118 w 126"/>
                <a:gd name="T17" fmla="*/ 170 h 176"/>
                <a:gd name="T18" fmla="*/ 117 w 126"/>
                <a:gd name="T19" fmla="*/ 175 h 176"/>
                <a:gd name="T20" fmla="*/ 115 w 126"/>
                <a:gd name="T21" fmla="*/ 176 h 176"/>
                <a:gd name="T22" fmla="*/ 65 w 126"/>
                <a:gd name="T23" fmla="*/ 171 h 176"/>
                <a:gd name="T24" fmla="*/ 51 w 126"/>
                <a:gd name="T25" fmla="*/ 170 h 176"/>
                <a:gd name="T26" fmla="*/ 33 w 126"/>
                <a:gd name="T27" fmla="*/ 172 h 176"/>
                <a:gd name="T28" fmla="*/ 30 w 126"/>
                <a:gd name="T29" fmla="*/ 171 h 176"/>
                <a:gd name="T30" fmla="*/ 28 w 126"/>
                <a:gd name="T31" fmla="*/ 169 h 176"/>
                <a:gd name="T32" fmla="*/ 8 w 126"/>
                <a:gd name="T33" fmla="*/ 104 h 176"/>
                <a:gd name="T34" fmla="*/ 2 w 126"/>
                <a:gd name="T35" fmla="*/ 49 h 176"/>
                <a:gd name="T36" fmla="*/ 32 w 126"/>
                <a:gd name="T3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6">
                  <a:moveTo>
                    <a:pt x="32" y="0"/>
                  </a:moveTo>
                  <a:cubicBezTo>
                    <a:pt x="41" y="7"/>
                    <a:pt x="48" y="13"/>
                    <a:pt x="60" y="14"/>
                  </a:cubicBezTo>
                  <a:cubicBezTo>
                    <a:pt x="62" y="14"/>
                    <a:pt x="64" y="14"/>
                    <a:pt x="66" y="14"/>
                  </a:cubicBezTo>
                  <a:cubicBezTo>
                    <a:pt x="70" y="14"/>
                    <a:pt x="75" y="14"/>
                    <a:pt x="79" y="15"/>
                  </a:cubicBezTo>
                  <a:cubicBezTo>
                    <a:pt x="85" y="17"/>
                    <a:pt x="90" y="22"/>
                    <a:pt x="93" y="27"/>
                  </a:cubicBezTo>
                  <a:cubicBezTo>
                    <a:pt x="96" y="33"/>
                    <a:pt x="101" y="43"/>
                    <a:pt x="103" y="49"/>
                  </a:cubicBezTo>
                  <a:cubicBezTo>
                    <a:pt x="111" y="67"/>
                    <a:pt x="126" y="81"/>
                    <a:pt x="125" y="101"/>
                  </a:cubicBezTo>
                  <a:cubicBezTo>
                    <a:pt x="125" y="117"/>
                    <a:pt x="115" y="131"/>
                    <a:pt x="115" y="146"/>
                  </a:cubicBezTo>
                  <a:cubicBezTo>
                    <a:pt x="115" y="154"/>
                    <a:pt x="117" y="162"/>
                    <a:pt x="118" y="170"/>
                  </a:cubicBezTo>
                  <a:cubicBezTo>
                    <a:pt x="119" y="172"/>
                    <a:pt x="119" y="174"/>
                    <a:pt x="117" y="175"/>
                  </a:cubicBezTo>
                  <a:cubicBezTo>
                    <a:pt x="116" y="176"/>
                    <a:pt x="116" y="176"/>
                    <a:pt x="115" y="176"/>
                  </a:cubicBezTo>
                  <a:cubicBezTo>
                    <a:pt x="98" y="174"/>
                    <a:pt x="82" y="172"/>
                    <a:pt x="65" y="171"/>
                  </a:cubicBezTo>
                  <a:cubicBezTo>
                    <a:pt x="61" y="170"/>
                    <a:pt x="56" y="170"/>
                    <a:pt x="51" y="170"/>
                  </a:cubicBezTo>
                  <a:cubicBezTo>
                    <a:pt x="45" y="170"/>
                    <a:pt x="39" y="171"/>
                    <a:pt x="33" y="172"/>
                  </a:cubicBezTo>
                  <a:cubicBezTo>
                    <a:pt x="32" y="172"/>
                    <a:pt x="31" y="172"/>
                    <a:pt x="30" y="171"/>
                  </a:cubicBezTo>
                  <a:cubicBezTo>
                    <a:pt x="29" y="171"/>
                    <a:pt x="29" y="170"/>
                    <a:pt x="28" y="169"/>
                  </a:cubicBezTo>
                  <a:cubicBezTo>
                    <a:pt x="20" y="147"/>
                    <a:pt x="14" y="126"/>
                    <a:pt x="8" y="104"/>
                  </a:cubicBezTo>
                  <a:cubicBezTo>
                    <a:pt x="4" y="86"/>
                    <a:pt x="0" y="67"/>
                    <a:pt x="2" y="49"/>
                  </a:cubicBezTo>
                  <a:cubicBezTo>
                    <a:pt x="4" y="31"/>
                    <a:pt x="16" y="9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9" name="ïşḻíďê"/>
            <p:cNvSpPr/>
            <p:nvPr/>
          </p:nvSpPr>
          <p:spPr bwMode="auto">
            <a:xfrm>
              <a:off x="5199857" y="5525294"/>
              <a:ext cx="420688" cy="166688"/>
            </a:xfrm>
            <a:custGeom>
              <a:avLst/>
              <a:gdLst>
                <a:gd name="T0" fmla="*/ 11 w 103"/>
                <a:gd name="T1" fmla="*/ 0 h 41"/>
                <a:gd name="T2" fmla="*/ 60 w 103"/>
                <a:gd name="T3" fmla="*/ 25 h 41"/>
                <a:gd name="T4" fmla="*/ 66 w 103"/>
                <a:gd name="T5" fmla="*/ 24 h 41"/>
                <a:gd name="T6" fmla="*/ 70 w 103"/>
                <a:gd name="T7" fmla="*/ 24 h 41"/>
                <a:gd name="T8" fmla="*/ 96 w 103"/>
                <a:gd name="T9" fmla="*/ 31 h 41"/>
                <a:gd name="T10" fmla="*/ 102 w 103"/>
                <a:gd name="T11" fmla="*/ 35 h 41"/>
                <a:gd name="T12" fmla="*/ 101 w 103"/>
                <a:gd name="T13" fmla="*/ 41 h 41"/>
                <a:gd name="T14" fmla="*/ 98 w 103"/>
                <a:gd name="T15" fmla="*/ 41 h 41"/>
                <a:gd name="T16" fmla="*/ 60 w 103"/>
                <a:gd name="T17" fmla="*/ 41 h 41"/>
                <a:gd name="T18" fmla="*/ 40 w 103"/>
                <a:gd name="T19" fmla="*/ 39 h 41"/>
                <a:gd name="T20" fmla="*/ 26 w 103"/>
                <a:gd name="T21" fmla="*/ 37 h 41"/>
                <a:gd name="T22" fmla="*/ 20 w 103"/>
                <a:gd name="T23" fmla="*/ 39 h 41"/>
                <a:gd name="T24" fmla="*/ 2 w 103"/>
                <a:gd name="T25" fmla="*/ 36 h 41"/>
                <a:gd name="T26" fmla="*/ 1 w 103"/>
                <a:gd name="T27" fmla="*/ 17 h 41"/>
                <a:gd name="T28" fmla="*/ 11 w 103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41">
                  <a:moveTo>
                    <a:pt x="11" y="0"/>
                  </a:moveTo>
                  <a:cubicBezTo>
                    <a:pt x="25" y="12"/>
                    <a:pt x="42" y="28"/>
                    <a:pt x="60" y="25"/>
                  </a:cubicBezTo>
                  <a:cubicBezTo>
                    <a:pt x="62" y="24"/>
                    <a:pt x="64" y="24"/>
                    <a:pt x="66" y="24"/>
                  </a:cubicBezTo>
                  <a:cubicBezTo>
                    <a:pt x="67" y="24"/>
                    <a:pt x="69" y="24"/>
                    <a:pt x="70" y="24"/>
                  </a:cubicBezTo>
                  <a:cubicBezTo>
                    <a:pt x="79" y="25"/>
                    <a:pt x="88" y="28"/>
                    <a:pt x="96" y="31"/>
                  </a:cubicBezTo>
                  <a:cubicBezTo>
                    <a:pt x="98" y="32"/>
                    <a:pt x="100" y="33"/>
                    <a:pt x="102" y="35"/>
                  </a:cubicBezTo>
                  <a:cubicBezTo>
                    <a:pt x="103" y="37"/>
                    <a:pt x="103" y="40"/>
                    <a:pt x="101" y="41"/>
                  </a:cubicBezTo>
                  <a:cubicBezTo>
                    <a:pt x="100" y="41"/>
                    <a:pt x="99" y="41"/>
                    <a:pt x="98" y="41"/>
                  </a:cubicBezTo>
                  <a:cubicBezTo>
                    <a:pt x="86" y="41"/>
                    <a:pt x="73" y="41"/>
                    <a:pt x="60" y="41"/>
                  </a:cubicBezTo>
                  <a:cubicBezTo>
                    <a:pt x="53" y="41"/>
                    <a:pt x="46" y="41"/>
                    <a:pt x="40" y="39"/>
                  </a:cubicBezTo>
                  <a:cubicBezTo>
                    <a:pt x="35" y="38"/>
                    <a:pt x="31" y="37"/>
                    <a:pt x="26" y="37"/>
                  </a:cubicBezTo>
                  <a:cubicBezTo>
                    <a:pt x="24" y="37"/>
                    <a:pt x="22" y="39"/>
                    <a:pt x="20" y="39"/>
                  </a:cubicBezTo>
                  <a:cubicBezTo>
                    <a:pt x="9" y="38"/>
                    <a:pt x="8" y="40"/>
                    <a:pt x="2" y="36"/>
                  </a:cubicBezTo>
                  <a:cubicBezTo>
                    <a:pt x="1" y="32"/>
                    <a:pt x="0" y="24"/>
                    <a:pt x="1" y="17"/>
                  </a:cubicBezTo>
                  <a:cubicBezTo>
                    <a:pt x="2" y="11"/>
                    <a:pt x="6" y="3"/>
                    <a:pt x="11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0" name="ïṡḷíḋê"/>
            <p:cNvSpPr/>
            <p:nvPr/>
          </p:nvSpPr>
          <p:spPr bwMode="auto">
            <a:xfrm>
              <a:off x="5509419" y="2683669"/>
              <a:ext cx="41275" cy="49213"/>
            </a:xfrm>
            <a:custGeom>
              <a:avLst/>
              <a:gdLst>
                <a:gd name="T0" fmla="*/ 6 w 10"/>
                <a:gd name="T1" fmla="*/ 0 h 12"/>
                <a:gd name="T2" fmla="*/ 1 w 10"/>
                <a:gd name="T3" fmla="*/ 5 h 12"/>
                <a:gd name="T4" fmla="*/ 0 w 10"/>
                <a:gd name="T5" fmla="*/ 8 h 12"/>
                <a:gd name="T6" fmla="*/ 2 w 10"/>
                <a:gd name="T7" fmla="*/ 12 h 12"/>
                <a:gd name="T8" fmla="*/ 4 w 10"/>
                <a:gd name="T9" fmla="*/ 12 h 12"/>
                <a:gd name="T10" fmla="*/ 7 w 10"/>
                <a:gd name="T11" fmla="*/ 12 h 12"/>
                <a:gd name="T12" fmla="*/ 10 w 10"/>
                <a:gd name="T13" fmla="*/ 7 h 12"/>
                <a:gd name="T14" fmla="*/ 10 w 10"/>
                <a:gd name="T15" fmla="*/ 3 h 12"/>
                <a:gd name="T16" fmla="*/ 7 w 10"/>
                <a:gd name="T17" fmla="*/ 0 h 12"/>
                <a:gd name="T18" fmla="*/ 6 w 10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3" y="0"/>
                    <a:pt x="1" y="3"/>
                    <a:pt x="1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5" y="12"/>
                    <a:pt x="6" y="12"/>
                    <a:pt x="7" y="12"/>
                  </a:cubicBezTo>
                  <a:cubicBezTo>
                    <a:pt x="8" y="11"/>
                    <a:pt x="9" y="9"/>
                    <a:pt x="10" y="7"/>
                  </a:cubicBezTo>
                  <a:cubicBezTo>
                    <a:pt x="10" y="6"/>
                    <a:pt x="10" y="4"/>
                    <a:pt x="10" y="3"/>
                  </a:cubicBezTo>
                  <a:cubicBezTo>
                    <a:pt x="9" y="2"/>
                    <a:pt x="8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solidFill>
              <a:srgbClr val="F98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1" name="ïsḷiḑé"/>
            <p:cNvSpPr/>
            <p:nvPr/>
          </p:nvSpPr>
          <p:spPr bwMode="auto">
            <a:xfrm>
              <a:off x="5228432" y="2402682"/>
              <a:ext cx="392113" cy="374650"/>
            </a:xfrm>
            <a:custGeom>
              <a:avLst/>
              <a:gdLst>
                <a:gd name="T0" fmla="*/ 11 w 96"/>
                <a:gd name="T1" fmla="*/ 86 h 92"/>
                <a:gd name="T2" fmla="*/ 30 w 96"/>
                <a:gd name="T3" fmla="*/ 91 h 92"/>
                <a:gd name="T4" fmla="*/ 36 w 96"/>
                <a:gd name="T5" fmla="*/ 90 h 92"/>
                <a:gd name="T6" fmla="*/ 41 w 96"/>
                <a:gd name="T7" fmla="*/ 77 h 92"/>
                <a:gd name="T8" fmla="*/ 39 w 96"/>
                <a:gd name="T9" fmla="*/ 62 h 92"/>
                <a:gd name="T10" fmla="*/ 44 w 96"/>
                <a:gd name="T11" fmla="*/ 56 h 92"/>
                <a:gd name="T12" fmla="*/ 50 w 96"/>
                <a:gd name="T13" fmla="*/ 62 h 92"/>
                <a:gd name="T14" fmla="*/ 56 w 96"/>
                <a:gd name="T15" fmla="*/ 81 h 92"/>
                <a:gd name="T16" fmla="*/ 71 w 96"/>
                <a:gd name="T17" fmla="*/ 62 h 92"/>
                <a:gd name="T18" fmla="*/ 85 w 96"/>
                <a:gd name="T19" fmla="*/ 57 h 92"/>
                <a:gd name="T20" fmla="*/ 95 w 96"/>
                <a:gd name="T21" fmla="*/ 48 h 92"/>
                <a:gd name="T22" fmla="*/ 95 w 96"/>
                <a:gd name="T23" fmla="*/ 39 h 92"/>
                <a:gd name="T24" fmla="*/ 91 w 96"/>
                <a:gd name="T25" fmla="*/ 27 h 92"/>
                <a:gd name="T26" fmla="*/ 80 w 96"/>
                <a:gd name="T27" fmla="*/ 23 h 92"/>
                <a:gd name="T28" fmla="*/ 77 w 96"/>
                <a:gd name="T29" fmla="*/ 23 h 92"/>
                <a:gd name="T30" fmla="*/ 75 w 96"/>
                <a:gd name="T31" fmla="*/ 20 h 92"/>
                <a:gd name="T32" fmla="*/ 52 w 96"/>
                <a:gd name="T33" fmla="*/ 2 h 92"/>
                <a:gd name="T34" fmla="*/ 23 w 96"/>
                <a:gd name="T35" fmla="*/ 7 h 92"/>
                <a:gd name="T36" fmla="*/ 10 w 96"/>
                <a:gd name="T37" fmla="*/ 16 h 92"/>
                <a:gd name="T38" fmla="*/ 1 w 96"/>
                <a:gd name="T39" fmla="*/ 37 h 92"/>
                <a:gd name="T40" fmla="*/ 0 w 96"/>
                <a:gd name="T41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2">
                  <a:moveTo>
                    <a:pt x="11" y="86"/>
                  </a:moveTo>
                  <a:cubicBezTo>
                    <a:pt x="16" y="91"/>
                    <a:pt x="23" y="92"/>
                    <a:pt x="30" y="91"/>
                  </a:cubicBezTo>
                  <a:cubicBezTo>
                    <a:pt x="32" y="91"/>
                    <a:pt x="34" y="91"/>
                    <a:pt x="36" y="90"/>
                  </a:cubicBezTo>
                  <a:cubicBezTo>
                    <a:pt x="40" y="88"/>
                    <a:pt x="41" y="82"/>
                    <a:pt x="41" y="77"/>
                  </a:cubicBezTo>
                  <a:cubicBezTo>
                    <a:pt x="40" y="72"/>
                    <a:pt x="38" y="67"/>
                    <a:pt x="39" y="62"/>
                  </a:cubicBezTo>
                  <a:cubicBezTo>
                    <a:pt x="40" y="59"/>
                    <a:pt x="41" y="56"/>
                    <a:pt x="44" y="56"/>
                  </a:cubicBezTo>
                  <a:cubicBezTo>
                    <a:pt x="47" y="55"/>
                    <a:pt x="50" y="59"/>
                    <a:pt x="50" y="62"/>
                  </a:cubicBezTo>
                  <a:cubicBezTo>
                    <a:pt x="52" y="68"/>
                    <a:pt x="52" y="76"/>
                    <a:pt x="56" y="81"/>
                  </a:cubicBezTo>
                  <a:cubicBezTo>
                    <a:pt x="58" y="73"/>
                    <a:pt x="63" y="65"/>
                    <a:pt x="71" y="62"/>
                  </a:cubicBezTo>
                  <a:cubicBezTo>
                    <a:pt x="75" y="60"/>
                    <a:pt x="80" y="59"/>
                    <a:pt x="85" y="57"/>
                  </a:cubicBezTo>
                  <a:cubicBezTo>
                    <a:pt x="89" y="56"/>
                    <a:pt x="94" y="53"/>
                    <a:pt x="95" y="48"/>
                  </a:cubicBezTo>
                  <a:cubicBezTo>
                    <a:pt x="96" y="45"/>
                    <a:pt x="96" y="42"/>
                    <a:pt x="95" y="39"/>
                  </a:cubicBezTo>
                  <a:cubicBezTo>
                    <a:pt x="94" y="35"/>
                    <a:pt x="93" y="30"/>
                    <a:pt x="91" y="27"/>
                  </a:cubicBezTo>
                  <a:cubicBezTo>
                    <a:pt x="88" y="24"/>
                    <a:pt x="84" y="22"/>
                    <a:pt x="80" y="23"/>
                  </a:cubicBezTo>
                  <a:cubicBezTo>
                    <a:pt x="79" y="23"/>
                    <a:pt x="78" y="23"/>
                    <a:pt x="77" y="23"/>
                  </a:cubicBezTo>
                  <a:cubicBezTo>
                    <a:pt x="76" y="23"/>
                    <a:pt x="75" y="21"/>
                    <a:pt x="75" y="20"/>
                  </a:cubicBezTo>
                  <a:cubicBezTo>
                    <a:pt x="71" y="11"/>
                    <a:pt x="62" y="4"/>
                    <a:pt x="52" y="2"/>
                  </a:cubicBezTo>
                  <a:cubicBezTo>
                    <a:pt x="42" y="0"/>
                    <a:pt x="32" y="2"/>
                    <a:pt x="23" y="7"/>
                  </a:cubicBezTo>
                  <a:cubicBezTo>
                    <a:pt x="18" y="9"/>
                    <a:pt x="14" y="12"/>
                    <a:pt x="10" y="16"/>
                  </a:cubicBezTo>
                  <a:cubicBezTo>
                    <a:pt x="5" y="22"/>
                    <a:pt x="2" y="30"/>
                    <a:pt x="1" y="37"/>
                  </a:cubicBezTo>
                  <a:cubicBezTo>
                    <a:pt x="0" y="45"/>
                    <a:pt x="0" y="53"/>
                    <a:pt x="0" y="61"/>
                  </a:cubicBezTo>
                </a:path>
              </a:pathLst>
            </a:custGeom>
            <a:solidFill>
              <a:srgbClr val="0C4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2" name="iṩlïdé"/>
            <p:cNvSpPr/>
            <p:nvPr/>
          </p:nvSpPr>
          <p:spPr bwMode="auto">
            <a:xfrm>
              <a:off x="5249069" y="3963194"/>
              <a:ext cx="142875" cy="538163"/>
            </a:xfrm>
            <a:custGeom>
              <a:avLst/>
              <a:gdLst>
                <a:gd name="T0" fmla="*/ 33 w 35"/>
                <a:gd name="T1" fmla="*/ 117 h 132"/>
                <a:gd name="T2" fmla="*/ 20 w 35"/>
                <a:gd name="T3" fmla="*/ 128 h 132"/>
                <a:gd name="T4" fmla="*/ 28 w 35"/>
                <a:gd name="T5" fmla="*/ 132 h 132"/>
                <a:gd name="T6" fmla="*/ 33 w 35"/>
                <a:gd name="T7" fmla="*/ 117 h 132"/>
                <a:gd name="T8" fmla="*/ 31 w 35"/>
                <a:gd name="T9" fmla="*/ 104 h 132"/>
                <a:gd name="T10" fmla="*/ 13 w 35"/>
                <a:gd name="T11" fmla="*/ 118 h 132"/>
                <a:gd name="T12" fmla="*/ 19 w 35"/>
                <a:gd name="T13" fmla="*/ 127 h 132"/>
                <a:gd name="T14" fmla="*/ 33 w 35"/>
                <a:gd name="T15" fmla="*/ 116 h 132"/>
                <a:gd name="T16" fmla="*/ 33 w 35"/>
                <a:gd name="T17" fmla="*/ 116 h 132"/>
                <a:gd name="T18" fmla="*/ 31 w 35"/>
                <a:gd name="T19" fmla="*/ 104 h 132"/>
                <a:gd name="T20" fmla="*/ 29 w 35"/>
                <a:gd name="T21" fmla="*/ 90 h 132"/>
                <a:gd name="T22" fmla="*/ 8 w 35"/>
                <a:gd name="T23" fmla="*/ 106 h 132"/>
                <a:gd name="T24" fmla="*/ 9 w 35"/>
                <a:gd name="T25" fmla="*/ 107 h 132"/>
                <a:gd name="T26" fmla="*/ 12 w 35"/>
                <a:gd name="T27" fmla="*/ 117 h 132"/>
                <a:gd name="T28" fmla="*/ 31 w 35"/>
                <a:gd name="T29" fmla="*/ 102 h 132"/>
                <a:gd name="T30" fmla="*/ 29 w 35"/>
                <a:gd name="T31" fmla="*/ 90 h 132"/>
                <a:gd name="T32" fmla="*/ 27 w 35"/>
                <a:gd name="T33" fmla="*/ 76 h 132"/>
                <a:gd name="T34" fmla="*/ 6 w 35"/>
                <a:gd name="T35" fmla="*/ 92 h 132"/>
                <a:gd name="T36" fmla="*/ 8 w 35"/>
                <a:gd name="T37" fmla="*/ 105 h 132"/>
                <a:gd name="T38" fmla="*/ 29 w 35"/>
                <a:gd name="T39" fmla="*/ 89 h 132"/>
                <a:gd name="T40" fmla="*/ 27 w 35"/>
                <a:gd name="T41" fmla="*/ 76 h 132"/>
                <a:gd name="T42" fmla="*/ 24 w 35"/>
                <a:gd name="T43" fmla="*/ 63 h 132"/>
                <a:gd name="T44" fmla="*/ 4 w 35"/>
                <a:gd name="T45" fmla="*/ 79 h 132"/>
                <a:gd name="T46" fmla="*/ 6 w 35"/>
                <a:gd name="T47" fmla="*/ 91 h 132"/>
                <a:gd name="T48" fmla="*/ 27 w 35"/>
                <a:gd name="T49" fmla="*/ 75 h 132"/>
                <a:gd name="T50" fmla="*/ 24 w 35"/>
                <a:gd name="T51" fmla="*/ 63 h 132"/>
                <a:gd name="T52" fmla="*/ 22 w 35"/>
                <a:gd name="T53" fmla="*/ 50 h 132"/>
                <a:gd name="T54" fmla="*/ 3 w 35"/>
                <a:gd name="T55" fmla="*/ 64 h 132"/>
                <a:gd name="T56" fmla="*/ 4 w 35"/>
                <a:gd name="T57" fmla="*/ 77 h 132"/>
                <a:gd name="T58" fmla="*/ 24 w 35"/>
                <a:gd name="T59" fmla="*/ 62 h 132"/>
                <a:gd name="T60" fmla="*/ 22 w 35"/>
                <a:gd name="T61" fmla="*/ 50 h 132"/>
                <a:gd name="T62" fmla="*/ 19 w 35"/>
                <a:gd name="T63" fmla="*/ 37 h 132"/>
                <a:gd name="T64" fmla="*/ 2 w 35"/>
                <a:gd name="T65" fmla="*/ 50 h 132"/>
                <a:gd name="T66" fmla="*/ 3 w 35"/>
                <a:gd name="T67" fmla="*/ 63 h 132"/>
                <a:gd name="T68" fmla="*/ 22 w 35"/>
                <a:gd name="T69" fmla="*/ 49 h 132"/>
                <a:gd name="T70" fmla="*/ 19 w 35"/>
                <a:gd name="T71" fmla="*/ 37 h 132"/>
                <a:gd name="T72" fmla="*/ 15 w 35"/>
                <a:gd name="T73" fmla="*/ 24 h 132"/>
                <a:gd name="T74" fmla="*/ 1 w 35"/>
                <a:gd name="T75" fmla="*/ 35 h 132"/>
                <a:gd name="T76" fmla="*/ 1 w 35"/>
                <a:gd name="T77" fmla="*/ 49 h 132"/>
                <a:gd name="T78" fmla="*/ 19 w 35"/>
                <a:gd name="T79" fmla="*/ 36 h 132"/>
                <a:gd name="T80" fmla="*/ 15 w 35"/>
                <a:gd name="T81" fmla="*/ 24 h 132"/>
                <a:gd name="T82" fmla="*/ 11 w 35"/>
                <a:gd name="T83" fmla="*/ 12 h 132"/>
                <a:gd name="T84" fmla="*/ 0 w 35"/>
                <a:gd name="T85" fmla="*/ 20 h 132"/>
                <a:gd name="T86" fmla="*/ 1 w 35"/>
                <a:gd name="T87" fmla="*/ 34 h 132"/>
                <a:gd name="T88" fmla="*/ 15 w 35"/>
                <a:gd name="T89" fmla="*/ 23 h 132"/>
                <a:gd name="T90" fmla="*/ 11 w 35"/>
                <a:gd name="T91" fmla="*/ 12 h 132"/>
                <a:gd name="T92" fmla="*/ 6 w 35"/>
                <a:gd name="T93" fmla="*/ 1 h 132"/>
                <a:gd name="T94" fmla="*/ 1 w 35"/>
                <a:gd name="T95" fmla="*/ 4 h 132"/>
                <a:gd name="T96" fmla="*/ 0 w 35"/>
                <a:gd name="T97" fmla="*/ 19 h 132"/>
                <a:gd name="T98" fmla="*/ 11 w 35"/>
                <a:gd name="T99" fmla="*/ 11 h 132"/>
                <a:gd name="T100" fmla="*/ 8 w 35"/>
                <a:gd name="T101" fmla="*/ 4 h 132"/>
                <a:gd name="T102" fmla="*/ 6 w 35"/>
                <a:gd name="T103" fmla="*/ 1 h 132"/>
                <a:gd name="T104" fmla="*/ 4 w 35"/>
                <a:gd name="T105" fmla="*/ 0 h 132"/>
                <a:gd name="T106" fmla="*/ 2 w 35"/>
                <a:gd name="T107" fmla="*/ 3 h 132"/>
                <a:gd name="T108" fmla="*/ 5 w 35"/>
                <a:gd name="T109" fmla="*/ 0 h 132"/>
                <a:gd name="T110" fmla="*/ 4 w 35"/>
                <a:gd name="T1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132">
                  <a:moveTo>
                    <a:pt x="33" y="117"/>
                  </a:moveTo>
                  <a:cubicBezTo>
                    <a:pt x="20" y="128"/>
                    <a:pt x="20" y="128"/>
                    <a:pt x="20" y="128"/>
                  </a:cubicBezTo>
                  <a:cubicBezTo>
                    <a:pt x="22" y="131"/>
                    <a:pt x="25" y="132"/>
                    <a:pt x="28" y="132"/>
                  </a:cubicBezTo>
                  <a:cubicBezTo>
                    <a:pt x="32" y="132"/>
                    <a:pt x="35" y="128"/>
                    <a:pt x="33" y="117"/>
                  </a:cubicBezTo>
                  <a:moveTo>
                    <a:pt x="31" y="104"/>
                  </a:moveTo>
                  <a:cubicBezTo>
                    <a:pt x="13" y="118"/>
                    <a:pt x="13" y="118"/>
                    <a:pt x="13" y="118"/>
                  </a:cubicBezTo>
                  <a:cubicBezTo>
                    <a:pt x="14" y="122"/>
                    <a:pt x="17" y="125"/>
                    <a:pt x="19" y="127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1"/>
                    <a:pt x="31" y="104"/>
                  </a:cubicBezTo>
                  <a:moveTo>
                    <a:pt x="29" y="90"/>
                  </a:moveTo>
                  <a:cubicBezTo>
                    <a:pt x="8" y="106"/>
                    <a:pt x="8" y="106"/>
                    <a:pt x="8" y="106"/>
                  </a:cubicBezTo>
                  <a:cubicBezTo>
                    <a:pt x="8" y="106"/>
                    <a:pt x="8" y="107"/>
                    <a:pt x="9" y="107"/>
                  </a:cubicBezTo>
                  <a:cubicBezTo>
                    <a:pt x="9" y="111"/>
                    <a:pt x="11" y="114"/>
                    <a:pt x="12" y="117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1" y="99"/>
                    <a:pt x="30" y="95"/>
                    <a:pt x="29" y="90"/>
                  </a:cubicBezTo>
                  <a:moveTo>
                    <a:pt x="27" y="76"/>
                  </a:moveTo>
                  <a:cubicBezTo>
                    <a:pt x="6" y="92"/>
                    <a:pt x="6" y="92"/>
                    <a:pt x="6" y="92"/>
                  </a:cubicBezTo>
                  <a:cubicBezTo>
                    <a:pt x="7" y="97"/>
                    <a:pt x="7" y="102"/>
                    <a:pt x="8" y="105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5"/>
                    <a:pt x="28" y="81"/>
                    <a:pt x="27" y="76"/>
                  </a:cubicBezTo>
                  <a:moveTo>
                    <a:pt x="24" y="63"/>
                  </a:moveTo>
                  <a:cubicBezTo>
                    <a:pt x="4" y="79"/>
                    <a:pt x="4" y="79"/>
                    <a:pt x="4" y="79"/>
                  </a:cubicBezTo>
                  <a:cubicBezTo>
                    <a:pt x="5" y="83"/>
                    <a:pt x="5" y="87"/>
                    <a:pt x="6" y="91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1"/>
                    <a:pt x="25" y="67"/>
                    <a:pt x="24" y="63"/>
                  </a:cubicBezTo>
                  <a:moveTo>
                    <a:pt x="22" y="50"/>
                  </a:moveTo>
                  <a:cubicBezTo>
                    <a:pt x="3" y="64"/>
                    <a:pt x="3" y="64"/>
                    <a:pt x="3" y="64"/>
                  </a:cubicBezTo>
                  <a:cubicBezTo>
                    <a:pt x="3" y="69"/>
                    <a:pt x="4" y="73"/>
                    <a:pt x="4" y="77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58"/>
                    <a:pt x="23" y="54"/>
                    <a:pt x="22" y="50"/>
                  </a:cubicBezTo>
                  <a:moveTo>
                    <a:pt x="19" y="37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4"/>
                    <a:pt x="2" y="59"/>
                    <a:pt x="3" y="63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5"/>
                    <a:pt x="20" y="41"/>
                    <a:pt x="19" y="37"/>
                  </a:cubicBezTo>
                  <a:moveTo>
                    <a:pt x="15" y="24"/>
                  </a:moveTo>
                  <a:cubicBezTo>
                    <a:pt x="1" y="35"/>
                    <a:pt x="1" y="35"/>
                    <a:pt x="1" y="35"/>
                  </a:cubicBezTo>
                  <a:cubicBezTo>
                    <a:pt x="1" y="40"/>
                    <a:pt x="1" y="44"/>
                    <a:pt x="1" y="49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7" y="32"/>
                    <a:pt x="16" y="28"/>
                    <a:pt x="15" y="24"/>
                  </a:cubicBezTo>
                  <a:moveTo>
                    <a:pt x="11" y="12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5"/>
                    <a:pt x="0" y="29"/>
                    <a:pt x="1" y="34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19"/>
                    <a:pt x="13" y="15"/>
                    <a:pt x="11" y="12"/>
                  </a:cubicBezTo>
                  <a:moveTo>
                    <a:pt x="6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8"/>
                    <a:pt x="0" y="13"/>
                    <a:pt x="0" y="1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8"/>
                    <a:pt x="9" y="6"/>
                    <a:pt x="8" y="4"/>
                  </a:cubicBezTo>
                  <a:cubicBezTo>
                    <a:pt x="7" y="3"/>
                    <a:pt x="6" y="2"/>
                    <a:pt x="6" y="1"/>
                  </a:cubicBezTo>
                  <a:moveTo>
                    <a:pt x="4" y="0"/>
                  </a:moveTo>
                  <a:cubicBezTo>
                    <a:pt x="3" y="0"/>
                    <a:pt x="2" y="1"/>
                    <a:pt x="2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6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3" name="îŝļîḍe"/>
            <p:cNvSpPr/>
            <p:nvPr/>
          </p:nvSpPr>
          <p:spPr bwMode="auto">
            <a:xfrm>
              <a:off x="5199857" y="3640932"/>
              <a:ext cx="0" cy="952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4" name="iṣlïḍè"/>
            <p:cNvSpPr/>
            <p:nvPr/>
          </p:nvSpPr>
          <p:spPr bwMode="auto">
            <a:xfrm>
              <a:off x="5199857" y="3580607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19 w 21"/>
                <a:gd name="T3" fmla="*/ 1 h 17"/>
                <a:gd name="T4" fmla="*/ 0 w 21"/>
                <a:gd name="T5" fmla="*/ 15 h 17"/>
                <a:gd name="T6" fmla="*/ 0 w 21"/>
                <a:gd name="T7" fmla="*/ 17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20" y="0"/>
                    <a:pt x="20" y="1"/>
                    <a:pt x="19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5" name="îṡ1iďé"/>
            <p:cNvSpPr/>
            <p:nvPr/>
          </p:nvSpPr>
          <p:spPr bwMode="auto">
            <a:xfrm>
              <a:off x="5179219" y="3718719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6" name="iSḷídè"/>
            <p:cNvSpPr/>
            <p:nvPr/>
          </p:nvSpPr>
          <p:spPr bwMode="auto">
            <a:xfrm>
              <a:off x="5179219" y="3585369"/>
              <a:ext cx="184150" cy="141288"/>
            </a:xfrm>
            <a:custGeom>
              <a:avLst/>
              <a:gdLst>
                <a:gd name="T0" fmla="*/ 44 w 45"/>
                <a:gd name="T1" fmla="*/ 0 h 35"/>
                <a:gd name="T2" fmla="*/ 44 w 45"/>
                <a:gd name="T3" fmla="*/ 0 h 35"/>
                <a:gd name="T4" fmla="*/ 0 w 45"/>
                <a:gd name="T5" fmla="*/ 33 h 35"/>
                <a:gd name="T6" fmla="*/ 0 w 45"/>
                <a:gd name="T7" fmla="*/ 35 h 35"/>
                <a:gd name="T8" fmla="*/ 45 w 45"/>
                <a:gd name="T9" fmla="*/ 0 h 35"/>
                <a:gd name="T10" fmla="*/ 44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7" name="îsḷíďê"/>
            <p:cNvSpPr/>
            <p:nvPr/>
          </p:nvSpPr>
          <p:spPr bwMode="auto">
            <a:xfrm>
              <a:off x="5166519" y="3793332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8" name="işḻíďè"/>
            <p:cNvSpPr/>
            <p:nvPr/>
          </p:nvSpPr>
          <p:spPr bwMode="auto">
            <a:xfrm>
              <a:off x="5166519" y="3629819"/>
              <a:ext cx="217488" cy="171450"/>
            </a:xfrm>
            <a:custGeom>
              <a:avLst/>
              <a:gdLst>
                <a:gd name="T0" fmla="*/ 52 w 53"/>
                <a:gd name="T1" fmla="*/ 0 h 42"/>
                <a:gd name="T2" fmla="*/ 0 w 53"/>
                <a:gd name="T3" fmla="*/ 40 h 42"/>
                <a:gd name="T4" fmla="*/ 0 w 53"/>
                <a:gd name="T5" fmla="*/ 42 h 42"/>
                <a:gd name="T6" fmla="*/ 53 w 53"/>
                <a:gd name="T7" fmla="*/ 1 h 42"/>
                <a:gd name="T8" fmla="*/ 52 w 5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2">
                  <a:moveTo>
                    <a:pt x="52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9" name="ísḻîḋé"/>
            <p:cNvSpPr/>
            <p:nvPr/>
          </p:nvSpPr>
          <p:spPr bwMode="auto">
            <a:xfrm>
              <a:off x="5155407" y="3861594"/>
              <a:ext cx="0" cy="7938"/>
            </a:xfrm>
            <a:custGeom>
              <a:avLst/>
              <a:gdLst>
                <a:gd name="T0" fmla="*/ 0 h 2"/>
                <a:gd name="T1" fmla="*/ 1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0" name="îSļíḑe"/>
            <p:cNvSpPr/>
            <p:nvPr/>
          </p:nvSpPr>
          <p:spPr bwMode="auto">
            <a:xfrm>
              <a:off x="5155407" y="3674269"/>
              <a:ext cx="252413" cy="195263"/>
            </a:xfrm>
            <a:custGeom>
              <a:avLst/>
              <a:gdLst>
                <a:gd name="T0" fmla="*/ 61 w 62"/>
                <a:gd name="T1" fmla="*/ 0 h 48"/>
                <a:gd name="T2" fmla="*/ 0 w 62"/>
                <a:gd name="T3" fmla="*/ 46 h 48"/>
                <a:gd name="T4" fmla="*/ 0 w 62"/>
                <a:gd name="T5" fmla="*/ 48 h 48"/>
                <a:gd name="T6" fmla="*/ 62 w 62"/>
                <a:gd name="T7" fmla="*/ 1 h 48"/>
                <a:gd name="T8" fmla="*/ 61 w 6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8">
                  <a:moveTo>
                    <a:pt x="61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8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1" name="îsļïďê"/>
            <p:cNvSpPr/>
            <p:nvPr/>
          </p:nvSpPr>
          <p:spPr bwMode="auto">
            <a:xfrm>
              <a:off x="5150644" y="3931444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2" name="ïśļiďè"/>
            <p:cNvSpPr/>
            <p:nvPr/>
          </p:nvSpPr>
          <p:spPr bwMode="auto">
            <a:xfrm>
              <a:off x="5150644" y="3710782"/>
              <a:ext cx="290513" cy="223838"/>
            </a:xfrm>
            <a:custGeom>
              <a:avLst/>
              <a:gdLst>
                <a:gd name="T0" fmla="*/ 70 w 71"/>
                <a:gd name="T1" fmla="*/ 0 h 55"/>
                <a:gd name="T2" fmla="*/ 0 w 71"/>
                <a:gd name="T3" fmla="*/ 54 h 55"/>
                <a:gd name="T4" fmla="*/ 0 w 71"/>
                <a:gd name="T5" fmla="*/ 55 h 55"/>
                <a:gd name="T6" fmla="*/ 71 w 71"/>
                <a:gd name="T7" fmla="*/ 0 h 55"/>
                <a:gd name="T8" fmla="*/ 70 w 71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5">
                  <a:moveTo>
                    <a:pt x="7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5"/>
                    <a:pt x="0" y="5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3" name="íŝḷiḑè"/>
            <p:cNvSpPr/>
            <p:nvPr/>
          </p:nvSpPr>
          <p:spPr bwMode="auto">
            <a:xfrm>
              <a:off x="5145882" y="3736182"/>
              <a:ext cx="342900" cy="263525"/>
            </a:xfrm>
            <a:custGeom>
              <a:avLst/>
              <a:gdLst>
                <a:gd name="T0" fmla="*/ 83 w 84"/>
                <a:gd name="T1" fmla="*/ 0 h 65"/>
                <a:gd name="T2" fmla="*/ 0 w 84"/>
                <a:gd name="T3" fmla="*/ 64 h 65"/>
                <a:gd name="T4" fmla="*/ 0 w 84"/>
                <a:gd name="T5" fmla="*/ 65 h 65"/>
                <a:gd name="T6" fmla="*/ 84 w 84"/>
                <a:gd name="T7" fmla="*/ 1 h 65"/>
                <a:gd name="T8" fmla="*/ 83 w 84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5">
                  <a:moveTo>
                    <a:pt x="83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5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1"/>
                    <a:pt x="83" y="0"/>
                    <a:pt x="8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4" name="íśļïḓé"/>
            <p:cNvSpPr/>
            <p:nvPr/>
          </p:nvSpPr>
          <p:spPr bwMode="auto">
            <a:xfrm>
              <a:off x="5150644" y="3755232"/>
              <a:ext cx="395288" cy="301625"/>
            </a:xfrm>
            <a:custGeom>
              <a:avLst/>
              <a:gdLst>
                <a:gd name="T0" fmla="*/ 26 w 97"/>
                <a:gd name="T1" fmla="*/ 54 h 74"/>
                <a:gd name="T2" fmla="*/ 0 w 97"/>
                <a:gd name="T3" fmla="*/ 73 h 74"/>
                <a:gd name="T4" fmla="*/ 0 w 97"/>
                <a:gd name="T5" fmla="*/ 74 h 74"/>
                <a:gd name="T6" fmla="*/ 25 w 97"/>
                <a:gd name="T7" fmla="*/ 55 h 74"/>
                <a:gd name="T8" fmla="*/ 26 w 97"/>
                <a:gd name="T9" fmla="*/ 54 h 74"/>
                <a:gd name="T10" fmla="*/ 96 w 97"/>
                <a:gd name="T11" fmla="*/ 0 h 74"/>
                <a:gd name="T12" fmla="*/ 29 w 97"/>
                <a:gd name="T13" fmla="*/ 51 h 74"/>
                <a:gd name="T14" fmla="*/ 30 w 97"/>
                <a:gd name="T15" fmla="*/ 52 h 74"/>
                <a:gd name="T16" fmla="*/ 97 w 97"/>
                <a:gd name="T17" fmla="*/ 0 h 74"/>
                <a:gd name="T18" fmla="*/ 96 w 97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4">
                  <a:moveTo>
                    <a:pt x="26" y="5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4"/>
                    <a:pt x="26" y="54"/>
                  </a:cubicBezTo>
                  <a:moveTo>
                    <a:pt x="96" y="0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2"/>
                    <a:pt x="30" y="5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5" name="îṥḷiḑe"/>
            <p:cNvSpPr/>
            <p:nvPr/>
          </p:nvSpPr>
          <p:spPr bwMode="auto">
            <a:xfrm>
              <a:off x="5252244" y="3963194"/>
              <a:ext cx="20638" cy="17463"/>
            </a:xfrm>
            <a:custGeom>
              <a:avLst/>
              <a:gdLst>
                <a:gd name="T0" fmla="*/ 4 w 5"/>
                <a:gd name="T1" fmla="*/ 0 h 4"/>
                <a:gd name="T2" fmla="*/ 1 w 5"/>
                <a:gd name="T3" fmla="*/ 3 h 4"/>
                <a:gd name="T4" fmla="*/ 0 w 5"/>
                <a:gd name="T5" fmla="*/ 4 h 4"/>
                <a:gd name="T6" fmla="*/ 5 w 5"/>
                <a:gd name="T7" fmla="*/ 1 h 4"/>
                <a:gd name="T8" fmla="*/ 4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0"/>
                    <a:pt x="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6" name="ïśļîḓê"/>
            <p:cNvSpPr/>
            <p:nvPr/>
          </p:nvSpPr>
          <p:spPr bwMode="auto">
            <a:xfrm>
              <a:off x="5158582" y="3767932"/>
              <a:ext cx="449263" cy="346075"/>
            </a:xfrm>
            <a:custGeom>
              <a:avLst/>
              <a:gdLst>
                <a:gd name="T0" fmla="*/ 22 w 110"/>
                <a:gd name="T1" fmla="*/ 67 h 85"/>
                <a:gd name="T2" fmla="*/ 0 w 110"/>
                <a:gd name="T3" fmla="*/ 84 h 85"/>
                <a:gd name="T4" fmla="*/ 0 w 110"/>
                <a:gd name="T5" fmla="*/ 85 h 85"/>
                <a:gd name="T6" fmla="*/ 22 w 110"/>
                <a:gd name="T7" fmla="*/ 68 h 85"/>
                <a:gd name="T8" fmla="*/ 22 w 110"/>
                <a:gd name="T9" fmla="*/ 67 h 85"/>
                <a:gd name="T10" fmla="*/ 109 w 110"/>
                <a:gd name="T11" fmla="*/ 0 h 85"/>
                <a:gd name="T12" fmla="*/ 33 w 110"/>
                <a:gd name="T13" fmla="*/ 59 h 85"/>
                <a:gd name="T14" fmla="*/ 33 w 110"/>
                <a:gd name="T15" fmla="*/ 60 h 85"/>
                <a:gd name="T16" fmla="*/ 110 w 110"/>
                <a:gd name="T17" fmla="*/ 0 h 85"/>
                <a:gd name="T18" fmla="*/ 109 w 110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5">
                  <a:moveTo>
                    <a:pt x="22" y="67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22" y="68"/>
                    <a:pt x="22" y="67"/>
                  </a:cubicBezTo>
                  <a:moveTo>
                    <a:pt x="109" y="0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60"/>
                    <a:pt x="33" y="6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0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7" name="íṡ1ïḑé"/>
            <p:cNvSpPr/>
            <p:nvPr/>
          </p:nvSpPr>
          <p:spPr bwMode="auto">
            <a:xfrm>
              <a:off x="5249069" y="4009232"/>
              <a:ext cx="44450" cy="3651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8 h 9"/>
                <a:gd name="T4" fmla="*/ 0 w 11"/>
                <a:gd name="T5" fmla="*/ 9 h 9"/>
                <a:gd name="T6" fmla="*/ 11 w 11"/>
                <a:gd name="T7" fmla="*/ 1 h 9"/>
                <a:gd name="T8" fmla="*/ 11 w 1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8" name="îślîḋé"/>
            <p:cNvSpPr/>
            <p:nvPr/>
          </p:nvSpPr>
          <p:spPr bwMode="auto">
            <a:xfrm>
              <a:off x="5644357" y="380126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9" name="ïṥľidè"/>
            <p:cNvSpPr/>
            <p:nvPr/>
          </p:nvSpPr>
          <p:spPr bwMode="auto">
            <a:xfrm>
              <a:off x="5166519" y="3801269"/>
              <a:ext cx="477838" cy="369888"/>
            </a:xfrm>
            <a:custGeom>
              <a:avLst/>
              <a:gdLst>
                <a:gd name="T0" fmla="*/ 21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1 w 117"/>
                <a:gd name="T7" fmla="*/ 75 h 91"/>
                <a:gd name="T8" fmla="*/ 21 w 117"/>
                <a:gd name="T9" fmla="*/ 74 h 91"/>
                <a:gd name="T10" fmla="*/ 117 w 117"/>
                <a:gd name="T11" fmla="*/ 0 h 91"/>
                <a:gd name="T12" fmla="*/ 35 w 117"/>
                <a:gd name="T13" fmla="*/ 63 h 91"/>
                <a:gd name="T14" fmla="*/ 35 w 117"/>
                <a:gd name="T15" fmla="*/ 64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1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4"/>
                  </a:cubicBezTo>
                  <a:moveTo>
                    <a:pt x="117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5" y="64"/>
                    <a:pt x="35" y="64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0" name="îšľïḋè"/>
            <p:cNvSpPr/>
            <p:nvPr/>
          </p:nvSpPr>
          <p:spPr bwMode="auto">
            <a:xfrm>
              <a:off x="5252244" y="4056857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0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1" name="iŝḷîḋé"/>
            <p:cNvSpPr/>
            <p:nvPr/>
          </p:nvSpPr>
          <p:spPr bwMode="auto">
            <a:xfrm>
              <a:off x="5652294" y="385841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2" name="îṣḻïḓè"/>
            <p:cNvSpPr/>
            <p:nvPr/>
          </p:nvSpPr>
          <p:spPr bwMode="auto">
            <a:xfrm>
              <a:off x="5174457" y="3858419"/>
              <a:ext cx="477838" cy="369888"/>
            </a:xfrm>
            <a:custGeom>
              <a:avLst/>
              <a:gdLst>
                <a:gd name="T0" fmla="*/ 19 w 117"/>
                <a:gd name="T1" fmla="*/ 75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6 h 91"/>
                <a:gd name="T8" fmla="*/ 19 w 117"/>
                <a:gd name="T9" fmla="*/ 75 h 91"/>
                <a:gd name="T10" fmla="*/ 117 w 117"/>
                <a:gd name="T11" fmla="*/ 0 h 91"/>
                <a:gd name="T12" fmla="*/ 37 w 117"/>
                <a:gd name="T13" fmla="*/ 62 h 91"/>
                <a:gd name="T14" fmla="*/ 37 w 117"/>
                <a:gd name="T15" fmla="*/ 63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19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19" y="75"/>
                    <a:pt x="19" y="75"/>
                  </a:cubicBezTo>
                  <a:moveTo>
                    <a:pt x="117" y="0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3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3" name="íṩḷïḋè"/>
            <p:cNvSpPr/>
            <p:nvPr/>
          </p:nvSpPr>
          <p:spPr bwMode="auto">
            <a:xfrm>
              <a:off x="5252244" y="4110832"/>
              <a:ext cx="74613" cy="57150"/>
            </a:xfrm>
            <a:custGeom>
              <a:avLst/>
              <a:gdLst>
                <a:gd name="T0" fmla="*/ 18 w 18"/>
                <a:gd name="T1" fmla="*/ 0 h 14"/>
                <a:gd name="T2" fmla="*/ 0 w 18"/>
                <a:gd name="T3" fmla="*/ 13 h 14"/>
                <a:gd name="T4" fmla="*/ 1 w 18"/>
                <a:gd name="T5" fmla="*/ 14 h 14"/>
                <a:gd name="T6" fmla="*/ 18 w 18"/>
                <a:gd name="T7" fmla="*/ 1 h 14"/>
                <a:gd name="T8" fmla="*/ 18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8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4" name="îşlíḋe"/>
            <p:cNvSpPr/>
            <p:nvPr/>
          </p:nvSpPr>
          <p:spPr bwMode="auto">
            <a:xfrm>
              <a:off x="5179219" y="3915569"/>
              <a:ext cx="481013" cy="369888"/>
            </a:xfrm>
            <a:custGeom>
              <a:avLst/>
              <a:gdLst>
                <a:gd name="T0" fmla="*/ 20 w 118"/>
                <a:gd name="T1" fmla="*/ 75 h 91"/>
                <a:gd name="T2" fmla="*/ 0 w 118"/>
                <a:gd name="T3" fmla="*/ 90 h 91"/>
                <a:gd name="T4" fmla="*/ 1 w 118"/>
                <a:gd name="T5" fmla="*/ 91 h 91"/>
                <a:gd name="T6" fmla="*/ 20 w 118"/>
                <a:gd name="T7" fmla="*/ 76 h 91"/>
                <a:gd name="T8" fmla="*/ 20 w 118"/>
                <a:gd name="T9" fmla="*/ 75 h 91"/>
                <a:gd name="T10" fmla="*/ 118 w 118"/>
                <a:gd name="T11" fmla="*/ 0 h 91"/>
                <a:gd name="T12" fmla="*/ 39 w 118"/>
                <a:gd name="T13" fmla="*/ 61 h 91"/>
                <a:gd name="T14" fmla="*/ 39 w 118"/>
                <a:gd name="T15" fmla="*/ 62 h 91"/>
                <a:gd name="T16" fmla="*/ 118 w 118"/>
                <a:gd name="T17" fmla="*/ 1 h 91"/>
                <a:gd name="T18" fmla="*/ 118 w 118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91">
                  <a:moveTo>
                    <a:pt x="20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1" y="90"/>
                    <a:pt x="1" y="91"/>
                    <a:pt x="1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moveTo>
                    <a:pt x="118" y="0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2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5" name="îṣlíďê"/>
            <p:cNvSpPr/>
            <p:nvPr/>
          </p:nvSpPr>
          <p:spPr bwMode="auto">
            <a:xfrm>
              <a:off x="5260182" y="4163219"/>
              <a:ext cx="77788" cy="61913"/>
            </a:xfrm>
            <a:custGeom>
              <a:avLst/>
              <a:gdLst>
                <a:gd name="T0" fmla="*/ 19 w 19"/>
                <a:gd name="T1" fmla="*/ 0 h 15"/>
                <a:gd name="T2" fmla="*/ 0 w 19"/>
                <a:gd name="T3" fmla="*/ 14 h 15"/>
                <a:gd name="T4" fmla="*/ 0 w 19"/>
                <a:gd name="T5" fmla="*/ 15 h 15"/>
                <a:gd name="T6" fmla="*/ 19 w 19"/>
                <a:gd name="T7" fmla="*/ 1 h 15"/>
                <a:gd name="T8" fmla="*/ 19 w 1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9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6" name="íṥlïḓê"/>
            <p:cNvSpPr/>
            <p:nvPr/>
          </p:nvSpPr>
          <p:spPr bwMode="auto">
            <a:xfrm>
              <a:off x="5345907" y="3971132"/>
              <a:ext cx="319088" cy="249238"/>
            </a:xfrm>
            <a:custGeom>
              <a:avLst/>
              <a:gdLst>
                <a:gd name="T0" fmla="*/ 78 w 78"/>
                <a:gd name="T1" fmla="*/ 0 h 61"/>
                <a:gd name="T2" fmla="*/ 0 w 78"/>
                <a:gd name="T3" fmla="*/ 60 h 61"/>
                <a:gd name="T4" fmla="*/ 0 w 78"/>
                <a:gd name="T5" fmla="*/ 61 h 61"/>
                <a:gd name="T6" fmla="*/ 78 w 78"/>
                <a:gd name="T7" fmla="*/ 1 h 61"/>
                <a:gd name="T8" fmla="*/ 78 w 7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1">
                  <a:moveTo>
                    <a:pt x="7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7" name="ïş1îďé"/>
            <p:cNvSpPr/>
            <p:nvPr/>
          </p:nvSpPr>
          <p:spPr bwMode="auto">
            <a:xfrm>
              <a:off x="5187157" y="4339432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8" name="îsḷiḓé"/>
            <p:cNvSpPr/>
            <p:nvPr/>
          </p:nvSpPr>
          <p:spPr bwMode="auto">
            <a:xfrm>
              <a:off x="5187157" y="4277519"/>
              <a:ext cx="77788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0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9" name="îŝļiḋe"/>
            <p:cNvSpPr/>
            <p:nvPr/>
          </p:nvSpPr>
          <p:spPr bwMode="auto">
            <a:xfrm>
              <a:off x="5264944" y="4217194"/>
              <a:ext cx="80963" cy="68263"/>
            </a:xfrm>
            <a:custGeom>
              <a:avLst/>
              <a:gdLst>
                <a:gd name="T0" fmla="*/ 20 w 20"/>
                <a:gd name="T1" fmla="*/ 0 h 17"/>
                <a:gd name="T2" fmla="*/ 0 w 20"/>
                <a:gd name="T3" fmla="*/ 15 h 17"/>
                <a:gd name="T4" fmla="*/ 0 w 20"/>
                <a:gd name="T5" fmla="*/ 17 h 17"/>
                <a:gd name="T6" fmla="*/ 20 w 20"/>
                <a:gd name="T7" fmla="*/ 1 h 17"/>
                <a:gd name="T8" fmla="*/ 20 w 20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0" name="išļîďé"/>
            <p:cNvSpPr/>
            <p:nvPr/>
          </p:nvSpPr>
          <p:spPr bwMode="auto">
            <a:xfrm>
              <a:off x="5191919" y="4033044"/>
              <a:ext cx="477838" cy="371475"/>
            </a:xfrm>
            <a:custGeom>
              <a:avLst/>
              <a:gdLst>
                <a:gd name="T0" fmla="*/ 20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5 h 91"/>
                <a:gd name="T8" fmla="*/ 20 w 117"/>
                <a:gd name="T9" fmla="*/ 74 h 91"/>
                <a:gd name="T10" fmla="*/ 117 w 117"/>
                <a:gd name="T11" fmla="*/ 0 h 91"/>
                <a:gd name="T12" fmla="*/ 41 w 117"/>
                <a:gd name="T13" fmla="*/ 58 h 91"/>
                <a:gd name="T14" fmla="*/ 41 w 117"/>
                <a:gd name="T15" fmla="*/ 59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0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5"/>
                    <a:pt x="20" y="74"/>
                  </a:cubicBezTo>
                  <a:moveTo>
                    <a:pt x="117" y="0"/>
                  </a:move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1" name="íṩḷiḍe"/>
            <p:cNvSpPr/>
            <p:nvPr/>
          </p:nvSpPr>
          <p:spPr bwMode="auto">
            <a:xfrm>
              <a:off x="5272882" y="426958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2" name="iṥḷïde"/>
            <p:cNvSpPr/>
            <p:nvPr/>
          </p:nvSpPr>
          <p:spPr bwMode="auto">
            <a:xfrm>
              <a:off x="5195094" y="4094957"/>
              <a:ext cx="474663" cy="366713"/>
            </a:xfrm>
            <a:custGeom>
              <a:avLst/>
              <a:gdLst>
                <a:gd name="T0" fmla="*/ 21 w 116"/>
                <a:gd name="T1" fmla="*/ 73 h 90"/>
                <a:gd name="T2" fmla="*/ 0 w 116"/>
                <a:gd name="T3" fmla="*/ 89 h 90"/>
                <a:gd name="T4" fmla="*/ 0 w 116"/>
                <a:gd name="T5" fmla="*/ 90 h 90"/>
                <a:gd name="T6" fmla="*/ 21 w 116"/>
                <a:gd name="T7" fmla="*/ 74 h 90"/>
                <a:gd name="T8" fmla="*/ 21 w 116"/>
                <a:gd name="T9" fmla="*/ 73 h 90"/>
                <a:gd name="T10" fmla="*/ 116 w 116"/>
                <a:gd name="T11" fmla="*/ 0 h 90"/>
                <a:gd name="T12" fmla="*/ 42 w 116"/>
                <a:gd name="T13" fmla="*/ 57 h 90"/>
                <a:gd name="T14" fmla="*/ 42 w 116"/>
                <a:gd name="T15" fmla="*/ 58 h 90"/>
                <a:gd name="T16" fmla="*/ 116 w 116"/>
                <a:gd name="T17" fmla="*/ 1 h 90"/>
                <a:gd name="T18" fmla="*/ 116 w 116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0">
                  <a:moveTo>
                    <a:pt x="21" y="73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90"/>
                    <a:pt x="0" y="90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4"/>
                    <a:pt x="21" y="73"/>
                    <a:pt x="21" y="73"/>
                  </a:cubicBezTo>
                  <a:moveTo>
                    <a:pt x="116" y="0"/>
                  </a:moveTo>
                  <a:cubicBezTo>
                    <a:pt x="42" y="57"/>
                    <a:pt x="42" y="57"/>
                    <a:pt x="42" y="57"/>
                  </a:cubicBezTo>
                  <a:cubicBezTo>
                    <a:pt x="42" y="57"/>
                    <a:pt x="42" y="58"/>
                    <a:pt x="42" y="58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0"/>
                    <a:pt x="11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3" name="íS1îḓe"/>
            <p:cNvSpPr/>
            <p:nvPr/>
          </p:nvSpPr>
          <p:spPr bwMode="auto">
            <a:xfrm>
              <a:off x="5280819" y="432673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4" name="íṥḷîḓe"/>
            <p:cNvSpPr/>
            <p:nvPr/>
          </p:nvSpPr>
          <p:spPr bwMode="auto">
            <a:xfrm>
              <a:off x="5207794" y="4155282"/>
              <a:ext cx="461963" cy="358775"/>
            </a:xfrm>
            <a:custGeom>
              <a:avLst/>
              <a:gdLst>
                <a:gd name="T0" fmla="*/ 22 w 113"/>
                <a:gd name="T1" fmla="*/ 70 h 88"/>
                <a:gd name="T2" fmla="*/ 0 w 113"/>
                <a:gd name="T3" fmla="*/ 87 h 88"/>
                <a:gd name="T4" fmla="*/ 1 w 113"/>
                <a:gd name="T5" fmla="*/ 88 h 88"/>
                <a:gd name="T6" fmla="*/ 23 w 113"/>
                <a:gd name="T7" fmla="*/ 71 h 88"/>
                <a:gd name="T8" fmla="*/ 22 w 113"/>
                <a:gd name="T9" fmla="*/ 70 h 88"/>
                <a:gd name="T10" fmla="*/ 113 w 113"/>
                <a:gd name="T11" fmla="*/ 0 h 88"/>
                <a:gd name="T12" fmla="*/ 41 w 113"/>
                <a:gd name="T13" fmla="*/ 55 h 88"/>
                <a:gd name="T14" fmla="*/ 41 w 113"/>
                <a:gd name="T15" fmla="*/ 57 h 88"/>
                <a:gd name="T16" fmla="*/ 113 w 113"/>
                <a:gd name="T17" fmla="*/ 2 h 88"/>
                <a:gd name="T18" fmla="*/ 113 w 113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88">
                  <a:moveTo>
                    <a:pt x="22" y="7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2" y="71"/>
                    <a:pt x="22" y="71"/>
                    <a:pt x="22" y="70"/>
                  </a:cubicBezTo>
                  <a:moveTo>
                    <a:pt x="113" y="0"/>
                  </a:moveTo>
                  <a:cubicBezTo>
                    <a:pt x="41" y="55"/>
                    <a:pt x="41" y="55"/>
                    <a:pt x="41" y="55"/>
                  </a:cubicBezTo>
                  <a:cubicBezTo>
                    <a:pt x="41" y="56"/>
                    <a:pt x="41" y="56"/>
                    <a:pt x="41" y="57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1"/>
                    <a:pt x="113" y="1"/>
                    <a:pt x="11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5" name="iṩlïḓê"/>
            <p:cNvSpPr/>
            <p:nvPr/>
          </p:nvSpPr>
          <p:spPr bwMode="auto">
            <a:xfrm>
              <a:off x="5298282" y="4379119"/>
              <a:ext cx="76200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1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6" name="íś1íḋè"/>
            <p:cNvSpPr/>
            <p:nvPr/>
          </p:nvSpPr>
          <p:spPr bwMode="auto">
            <a:xfrm>
              <a:off x="5269707" y="4220369"/>
              <a:ext cx="400050" cy="306388"/>
            </a:xfrm>
            <a:custGeom>
              <a:avLst/>
              <a:gdLst>
                <a:gd name="T0" fmla="*/ 14 w 98"/>
                <a:gd name="T1" fmla="*/ 64 h 75"/>
                <a:gd name="T2" fmla="*/ 0 w 98"/>
                <a:gd name="T3" fmla="*/ 75 h 75"/>
                <a:gd name="T4" fmla="*/ 1 w 98"/>
                <a:gd name="T5" fmla="*/ 75 h 75"/>
                <a:gd name="T6" fmla="*/ 15 w 98"/>
                <a:gd name="T7" fmla="*/ 65 h 75"/>
                <a:gd name="T8" fmla="*/ 14 w 98"/>
                <a:gd name="T9" fmla="*/ 64 h 75"/>
                <a:gd name="T10" fmla="*/ 98 w 98"/>
                <a:gd name="T11" fmla="*/ 0 h 75"/>
                <a:gd name="T12" fmla="*/ 28 w 98"/>
                <a:gd name="T13" fmla="*/ 53 h 75"/>
                <a:gd name="T14" fmla="*/ 28 w 98"/>
                <a:gd name="T15" fmla="*/ 54 h 75"/>
                <a:gd name="T16" fmla="*/ 98 w 98"/>
                <a:gd name="T17" fmla="*/ 1 h 75"/>
                <a:gd name="T18" fmla="*/ 98 w 98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75">
                  <a:moveTo>
                    <a:pt x="14" y="64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1" y="75"/>
                    <a:pt x="1" y="7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4" y="65"/>
                    <a:pt x="14" y="65"/>
                    <a:pt x="14" y="64"/>
                  </a:cubicBezTo>
                  <a:moveTo>
                    <a:pt x="98" y="0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0"/>
                    <a:pt x="9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7" name="ïṩḷídè"/>
            <p:cNvSpPr/>
            <p:nvPr/>
          </p:nvSpPr>
          <p:spPr bwMode="auto">
            <a:xfrm>
              <a:off x="5326857" y="4436269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1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8" name="ïṥḷíḑe"/>
            <p:cNvSpPr/>
            <p:nvPr/>
          </p:nvSpPr>
          <p:spPr bwMode="auto">
            <a:xfrm>
              <a:off x="5342732" y="4285457"/>
              <a:ext cx="322263" cy="249238"/>
            </a:xfrm>
            <a:custGeom>
              <a:avLst/>
              <a:gdLst>
                <a:gd name="T0" fmla="*/ 79 w 79"/>
                <a:gd name="T1" fmla="*/ 0 h 61"/>
                <a:gd name="T2" fmla="*/ 0 w 79"/>
                <a:gd name="T3" fmla="*/ 61 h 61"/>
                <a:gd name="T4" fmla="*/ 1 w 79"/>
                <a:gd name="T5" fmla="*/ 61 h 61"/>
                <a:gd name="T6" fmla="*/ 79 w 79"/>
                <a:gd name="T7" fmla="*/ 1 h 61"/>
                <a:gd name="T8" fmla="*/ 79 w 79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1">
                  <a:moveTo>
                    <a:pt x="79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1" y="61"/>
                    <a:pt x="1" y="6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9" name="iṡ1íḋè"/>
            <p:cNvSpPr/>
            <p:nvPr/>
          </p:nvSpPr>
          <p:spPr bwMode="auto">
            <a:xfrm>
              <a:off x="5415757" y="4347369"/>
              <a:ext cx="249238" cy="190500"/>
            </a:xfrm>
            <a:custGeom>
              <a:avLst/>
              <a:gdLst>
                <a:gd name="T0" fmla="*/ 61 w 61"/>
                <a:gd name="T1" fmla="*/ 0 h 47"/>
                <a:gd name="T2" fmla="*/ 0 w 61"/>
                <a:gd name="T3" fmla="*/ 47 h 47"/>
                <a:gd name="T4" fmla="*/ 2 w 61"/>
                <a:gd name="T5" fmla="*/ 47 h 47"/>
                <a:gd name="T6" fmla="*/ 60 w 61"/>
                <a:gd name="T7" fmla="*/ 2 h 47"/>
                <a:gd name="T8" fmla="*/ 61 w 61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7">
                  <a:moveTo>
                    <a:pt x="61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1" y="47"/>
                    <a:pt x="2" y="47"/>
                    <a:pt x="2" y="47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1"/>
                    <a:pt x="61" y="1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0" name="ïṣḷíďê"/>
            <p:cNvSpPr/>
            <p:nvPr/>
          </p:nvSpPr>
          <p:spPr bwMode="auto">
            <a:xfrm>
              <a:off x="5498307" y="4412457"/>
              <a:ext cx="161925" cy="125413"/>
            </a:xfrm>
            <a:custGeom>
              <a:avLst/>
              <a:gdLst>
                <a:gd name="T0" fmla="*/ 40 w 40"/>
                <a:gd name="T1" fmla="*/ 0 h 31"/>
                <a:gd name="T2" fmla="*/ 0 w 40"/>
                <a:gd name="T3" fmla="*/ 31 h 31"/>
                <a:gd name="T4" fmla="*/ 1 w 40"/>
                <a:gd name="T5" fmla="*/ 31 h 31"/>
                <a:gd name="T6" fmla="*/ 40 w 40"/>
                <a:gd name="T7" fmla="*/ 1 h 31"/>
                <a:gd name="T8" fmla="*/ 40 w 4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4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1" name="ïsḷïḓê"/>
            <p:cNvSpPr/>
            <p:nvPr/>
          </p:nvSpPr>
          <p:spPr bwMode="auto">
            <a:xfrm>
              <a:off x="5574507" y="4477544"/>
              <a:ext cx="82550" cy="65088"/>
            </a:xfrm>
            <a:custGeom>
              <a:avLst/>
              <a:gdLst>
                <a:gd name="T0" fmla="*/ 20 w 20"/>
                <a:gd name="T1" fmla="*/ 0 h 16"/>
                <a:gd name="T2" fmla="*/ 0 w 20"/>
                <a:gd name="T3" fmla="*/ 16 h 16"/>
                <a:gd name="T4" fmla="*/ 2 w 20"/>
                <a:gd name="T5" fmla="*/ 16 h 16"/>
                <a:gd name="T6" fmla="*/ 20 w 20"/>
                <a:gd name="T7" fmla="*/ 1 h 16"/>
                <a:gd name="T8" fmla="*/ 20 w 2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2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2" name="iSḻîḓè"/>
            <p:cNvSpPr/>
            <p:nvPr/>
          </p:nvSpPr>
          <p:spPr bwMode="auto">
            <a:xfrm>
              <a:off x="5106194" y="2886869"/>
              <a:ext cx="407988" cy="701675"/>
            </a:xfrm>
            <a:custGeom>
              <a:avLst/>
              <a:gdLst>
                <a:gd name="T0" fmla="*/ 31 w 100"/>
                <a:gd name="T1" fmla="*/ 0 h 172"/>
                <a:gd name="T2" fmla="*/ 2 w 100"/>
                <a:gd name="T3" fmla="*/ 45 h 172"/>
                <a:gd name="T4" fmla="*/ 1 w 100"/>
                <a:gd name="T5" fmla="*/ 49 h 172"/>
                <a:gd name="T6" fmla="*/ 0 w 100"/>
                <a:gd name="T7" fmla="*/ 60 h 172"/>
                <a:gd name="T8" fmla="*/ 7 w 100"/>
                <a:gd name="T9" fmla="*/ 104 h 172"/>
                <a:gd name="T10" fmla="*/ 27 w 100"/>
                <a:gd name="T11" fmla="*/ 169 h 172"/>
                <a:gd name="T12" fmla="*/ 29 w 100"/>
                <a:gd name="T13" fmla="*/ 171 h 172"/>
                <a:gd name="T14" fmla="*/ 31 w 100"/>
                <a:gd name="T15" fmla="*/ 172 h 172"/>
                <a:gd name="T16" fmla="*/ 32 w 100"/>
                <a:gd name="T17" fmla="*/ 172 h 172"/>
                <a:gd name="T18" fmla="*/ 42 w 100"/>
                <a:gd name="T19" fmla="*/ 171 h 172"/>
                <a:gd name="T20" fmla="*/ 43 w 100"/>
                <a:gd name="T21" fmla="*/ 170 h 172"/>
                <a:gd name="T22" fmla="*/ 44 w 100"/>
                <a:gd name="T23" fmla="*/ 170 h 172"/>
                <a:gd name="T24" fmla="*/ 44 w 100"/>
                <a:gd name="T25" fmla="*/ 170 h 172"/>
                <a:gd name="T26" fmla="*/ 48 w 100"/>
                <a:gd name="T27" fmla="*/ 170 h 172"/>
                <a:gd name="T28" fmla="*/ 39 w 100"/>
                <a:gd name="T29" fmla="*/ 166 h 172"/>
                <a:gd name="T30" fmla="*/ 32 w 100"/>
                <a:gd name="T31" fmla="*/ 140 h 172"/>
                <a:gd name="T32" fmla="*/ 40 w 100"/>
                <a:gd name="T33" fmla="*/ 56 h 172"/>
                <a:gd name="T34" fmla="*/ 59 w 100"/>
                <a:gd name="T35" fmla="*/ 18 h 172"/>
                <a:gd name="T36" fmla="*/ 61 w 100"/>
                <a:gd name="T37" fmla="*/ 18 h 172"/>
                <a:gd name="T38" fmla="*/ 65 w 100"/>
                <a:gd name="T39" fmla="*/ 18 h 172"/>
                <a:gd name="T40" fmla="*/ 98 w 100"/>
                <a:gd name="T41" fmla="*/ 40 h 172"/>
                <a:gd name="T42" fmla="*/ 100 w 100"/>
                <a:gd name="T43" fmla="*/ 44 h 172"/>
                <a:gd name="T44" fmla="*/ 92 w 100"/>
                <a:gd name="T45" fmla="*/ 27 h 172"/>
                <a:gd name="T46" fmla="*/ 78 w 100"/>
                <a:gd name="T47" fmla="*/ 15 h 172"/>
                <a:gd name="T48" fmla="*/ 76 w 100"/>
                <a:gd name="T49" fmla="*/ 15 h 172"/>
                <a:gd name="T50" fmla="*/ 67 w 100"/>
                <a:gd name="T51" fmla="*/ 14 h 172"/>
                <a:gd name="T52" fmla="*/ 65 w 100"/>
                <a:gd name="T53" fmla="*/ 14 h 172"/>
                <a:gd name="T54" fmla="*/ 63 w 100"/>
                <a:gd name="T55" fmla="*/ 14 h 172"/>
                <a:gd name="T56" fmla="*/ 59 w 100"/>
                <a:gd name="T57" fmla="*/ 14 h 172"/>
                <a:gd name="T58" fmla="*/ 31 w 100"/>
                <a:gd name="T59" fmla="*/ 0 h 172"/>
                <a:gd name="T60" fmla="*/ 31 w 100"/>
                <a:gd name="T6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172">
                  <a:moveTo>
                    <a:pt x="31" y="0"/>
                  </a:moveTo>
                  <a:cubicBezTo>
                    <a:pt x="16" y="8"/>
                    <a:pt x="5" y="28"/>
                    <a:pt x="2" y="45"/>
                  </a:cubicBezTo>
                  <a:cubicBezTo>
                    <a:pt x="1" y="46"/>
                    <a:pt x="1" y="48"/>
                    <a:pt x="1" y="49"/>
                  </a:cubicBezTo>
                  <a:cubicBezTo>
                    <a:pt x="1" y="53"/>
                    <a:pt x="0" y="57"/>
                    <a:pt x="0" y="60"/>
                  </a:cubicBezTo>
                  <a:cubicBezTo>
                    <a:pt x="0" y="75"/>
                    <a:pt x="4" y="90"/>
                    <a:pt x="7" y="104"/>
                  </a:cubicBezTo>
                  <a:cubicBezTo>
                    <a:pt x="13" y="126"/>
                    <a:pt x="19" y="147"/>
                    <a:pt x="27" y="169"/>
                  </a:cubicBezTo>
                  <a:cubicBezTo>
                    <a:pt x="28" y="170"/>
                    <a:pt x="28" y="171"/>
                    <a:pt x="29" y="171"/>
                  </a:cubicBezTo>
                  <a:cubicBezTo>
                    <a:pt x="30" y="172"/>
                    <a:pt x="30" y="172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6" y="171"/>
                    <a:pt x="39" y="171"/>
                    <a:pt x="42" y="171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4" y="170"/>
                    <a:pt x="44" y="170"/>
                  </a:cubicBezTo>
                  <a:cubicBezTo>
                    <a:pt x="44" y="170"/>
                    <a:pt x="44" y="170"/>
                    <a:pt x="44" y="170"/>
                  </a:cubicBezTo>
                  <a:cubicBezTo>
                    <a:pt x="45" y="170"/>
                    <a:pt x="47" y="170"/>
                    <a:pt x="48" y="170"/>
                  </a:cubicBezTo>
                  <a:cubicBezTo>
                    <a:pt x="45" y="170"/>
                    <a:pt x="41" y="169"/>
                    <a:pt x="39" y="166"/>
                  </a:cubicBezTo>
                  <a:cubicBezTo>
                    <a:pt x="33" y="161"/>
                    <a:pt x="32" y="150"/>
                    <a:pt x="32" y="140"/>
                  </a:cubicBezTo>
                  <a:cubicBezTo>
                    <a:pt x="33" y="112"/>
                    <a:pt x="36" y="84"/>
                    <a:pt x="40" y="56"/>
                  </a:cubicBezTo>
                  <a:cubicBezTo>
                    <a:pt x="41" y="43"/>
                    <a:pt x="43" y="18"/>
                    <a:pt x="59" y="18"/>
                  </a:cubicBezTo>
                  <a:cubicBezTo>
                    <a:pt x="59" y="18"/>
                    <a:pt x="60" y="18"/>
                    <a:pt x="61" y="18"/>
                  </a:cubicBezTo>
                  <a:cubicBezTo>
                    <a:pt x="62" y="18"/>
                    <a:pt x="64" y="18"/>
                    <a:pt x="65" y="18"/>
                  </a:cubicBezTo>
                  <a:cubicBezTo>
                    <a:pt x="78" y="18"/>
                    <a:pt x="91" y="28"/>
                    <a:pt x="98" y="40"/>
                  </a:cubicBezTo>
                  <a:cubicBezTo>
                    <a:pt x="99" y="41"/>
                    <a:pt x="100" y="43"/>
                    <a:pt x="100" y="44"/>
                  </a:cubicBezTo>
                  <a:cubicBezTo>
                    <a:pt x="98" y="39"/>
                    <a:pt x="95" y="32"/>
                    <a:pt x="92" y="27"/>
                  </a:cubicBezTo>
                  <a:cubicBezTo>
                    <a:pt x="89" y="22"/>
                    <a:pt x="84" y="17"/>
                    <a:pt x="78" y="15"/>
                  </a:cubicBezTo>
                  <a:cubicBezTo>
                    <a:pt x="78" y="15"/>
                    <a:pt x="77" y="15"/>
                    <a:pt x="76" y="15"/>
                  </a:cubicBezTo>
                  <a:cubicBezTo>
                    <a:pt x="74" y="14"/>
                    <a:pt x="70" y="14"/>
                    <a:pt x="67" y="14"/>
                  </a:cubicBezTo>
                  <a:cubicBezTo>
                    <a:pt x="66" y="14"/>
                    <a:pt x="66" y="14"/>
                    <a:pt x="65" y="14"/>
                  </a:cubicBezTo>
                  <a:cubicBezTo>
                    <a:pt x="64" y="14"/>
                    <a:pt x="63" y="14"/>
                    <a:pt x="63" y="14"/>
                  </a:cubicBezTo>
                  <a:cubicBezTo>
                    <a:pt x="61" y="14"/>
                    <a:pt x="60" y="14"/>
                    <a:pt x="59" y="14"/>
                  </a:cubicBezTo>
                  <a:cubicBezTo>
                    <a:pt x="47" y="13"/>
                    <a:pt x="40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3" name="íšļîďe"/>
            <p:cNvSpPr/>
            <p:nvPr/>
          </p:nvSpPr>
          <p:spPr bwMode="auto">
            <a:xfrm>
              <a:off x="5277644" y="3580607"/>
              <a:ext cx="7938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4" name="íšḷiḓè"/>
            <p:cNvSpPr/>
            <p:nvPr/>
          </p:nvSpPr>
          <p:spPr bwMode="auto">
            <a:xfrm>
              <a:off x="5363369" y="3086894"/>
              <a:ext cx="249238" cy="498475"/>
            </a:xfrm>
            <a:custGeom>
              <a:avLst/>
              <a:gdLst>
                <a:gd name="T0" fmla="*/ 0 w 61"/>
                <a:gd name="T1" fmla="*/ 122 h 122"/>
                <a:gd name="T2" fmla="*/ 0 w 61"/>
                <a:gd name="T3" fmla="*/ 122 h 122"/>
                <a:gd name="T4" fmla="*/ 1 w 61"/>
                <a:gd name="T5" fmla="*/ 122 h 122"/>
                <a:gd name="T6" fmla="*/ 0 w 61"/>
                <a:gd name="T7" fmla="*/ 122 h 122"/>
                <a:gd name="T8" fmla="*/ 39 w 61"/>
                <a:gd name="T9" fmla="*/ 0 h 122"/>
                <a:gd name="T10" fmla="*/ 47 w 61"/>
                <a:gd name="T11" fmla="*/ 38 h 122"/>
                <a:gd name="T12" fmla="*/ 57 w 61"/>
                <a:gd name="T13" fmla="*/ 73 h 122"/>
                <a:gd name="T14" fmla="*/ 61 w 61"/>
                <a:gd name="T15" fmla="*/ 52 h 122"/>
                <a:gd name="T16" fmla="*/ 61 w 61"/>
                <a:gd name="T17" fmla="*/ 51 h 122"/>
                <a:gd name="T18" fmla="*/ 39 w 61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22"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1" y="122"/>
                  </a:cubicBezTo>
                  <a:cubicBezTo>
                    <a:pt x="1" y="122"/>
                    <a:pt x="0" y="122"/>
                    <a:pt x="0" y="122"/>
                  </a:cubicBezTo>
                  <a:moveTo>
                    <a:pt x="39" y="0"/>
                  </a:moveTo>
                  <a:cubicBezTo>
                    <a:pt x="44" y="12"/>
                    <a:pt x="45" y="25"/>
                    <a:pt x="47" y="38"/>
                  </a:cubicBezTo>
                  <a:cubicBezTo>
                    <a:pt x="49" y="50"/>
                    <a:pt x="51" y="62"/>
                    <a:pt x="57" y="73"/>
                  </a:cubicBezTo>
                  <a:cubicBezTo>
                    <a:pt x="59" y="66"/>
                    <a:pt x="61" y="59"/>
                    <a:pt x="61" y="52"/>
                  </a:cubicBezTo>
                  <a:cubicBezTo>
                    <a:pt x="61" y="52"/>
                    <a:pt x="61" y="51"/>
                    <a:pt x="61" y="51"/>
                  </a:cubicBezTo>
                  <a:cubicBezTo>
                    <a:pt x="61" y="32"/>
                    <a:pt x="46" y="18"/>
                    <a:pt x="39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5" name="îṧḻîḍé"/>
            <p:cNvSpPr/>
            <p:nvPr/>
          </p:nvSpPr>
          <p:spPr bwMode="auto">
            <a:xfrm>
              <a:off x="5358607" y="3585369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6" name="îṩļïḑê"/>
            <p:cNvSpPr/>
            <p:nvPr/>
          </p:nvSpPr>
          <p:spPr bwMode="auto">
            <a:xfrm>
              <a:off x="5301457" y="3580607"/>
              <a:ext cx="57150" cy="4763"/>
            </a:xfrm>
            <a:custGeom>
              <a:avLst/>
              <a:gdLst>
                <a:gd name="T0" fmla="*/ 3 w 14"/>
                <a:gd name="T1" fmla="*/ 0 h 1"/>
                <a:gd name="T2" fmla="*/ 2 w 14"/>
                <a:gd name="T3" fmla="*/ 0 h 1"/>
                <a:gd name="T4" fmla="*/ 0 w 14"/>
                <a:gd name="T5" fmla="*/ 0 h 1"/>
                <a:gd name="T6" fmla="*/ 2 w 14"/>
                <a:gd name="T7" fmla="*/ 0 h 1"/>
                <a:gd name="T8" fmla="*/ 9 w 14"/>
                <a:gd name="T9" fmla="*/ 1 h 1"/>
                <a:gd name="T10" fmla="*/ 14 w 14"/>
                <a:gd name="T11" fmla="*/ 1 h 1"/>
                <a:gd name="T12" fmla="*/ 14 w 14"/>
                <a:gd name="T13" fmla="*/ 1 h 1"/>
                <a:gd name="T14" fmla="*/ 3 w 14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5" y="1"/>
                    <a:pt x="7" y="1"/>
                    <a:pt x="9" y="1"/>
                  </a:cubicBezTo>
                  <a:cubicBezTo>
                    <a:pt x="11" y="1"/>
                    <a:pt x="12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0"/>
                    <a:pt x="7" y="0"/>
                    <a:pt x="3" y="0"/>
                  </a:cubicBezTo>
                </a:path>
              </a:pathLst>
            </a:custGeom>
            <a:solidFill>
              <a:srgbClr val="398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7" name="îşḻïḋé"/>
            <p:cNvSpPr/>
            <p:nvPr/>
          </p:nvSpPr>
          <p:spPr bwMode="auto">
            <a:xfrm>
              <a:off x="5358607" y="35853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49A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8" name="íṣḷïdè"/>
            <p:cNvSpPr/>
            <p:nvPr/>
          </p:nvSpPr>
          <p:spPr bwMode="auto">
            <a:xfrm>
              <a:off x="5236369" y="2961482"/>
              <a:ext cx="127000" cy="623888"/>
            </a:xfrm>
            <a:custGeom>
              <a:avLst/>
              <a:gdLst>
                <a:gd name="T0" fmla="*/ 27 w 31"/>
                <a:gd name="T1" fmla="*/ 0 h 153"/>
                <a:gd name="T2" fmla="*/ 8 w 31"/>
                <a:gd name="T3" fmla="*/ 38 h 153"/>
                <a:gd name="T4" fmla="*/ 0 w 31"/>
                <a:gd name="T5" fmla="*/ 122 h 153"/>
                <a:gd name="T6" fmla="*/ 7 w 31"/>
                <a:gd name="T7" fmla="*/ 148 h 153"/>
                <a:gd name="T8" fmla="*/ 16 w 31"/>
                <a:gd name="T9" fmla="*/ 152 h 153"/>
                <a:gd name="T10" fmla="*/ 18 w 31"/>
                <a:gd name="T11" fmla="*/ 152 h 153"/>
                <a:gd name="T12" fmla="*/ 19 w 31"/>
                <a:gd name="T13" fmla="*/ 152 h 153"/>
                <a:gd name="T14" fmla="*/ 30 w 31"/>
                <a:gd name="T15" fmla="*/ 153 h 153"/>
                <a:gd name="T16" fmla="*/ 31 w 31"/>
                <a:gd name="T17" fmla="*/ 152 h 153"/>
                <a:gd name="T18" fmla="*/ 27 w 31"/>
                <a:gd name="T19" fmla="*/ 128 h 153"/>
                <a:gd name="T20" fmla="*/ 20 w 31"/>
                <a:gd name="T21" fmla="*/ 65 h 153"/>
                <a:gd name="T22" fmla="*/ 27 w 31"/>
                <a:gd name="T23" fmla="*/ 1 h 153"/>
                <a:gd name="T24" fmla="*/ 29 w 31"/>
                <a:gd name="T25" fmla="*/ 0 h 153"/>
                <a:gd name="T26" fmla="*/ 27 w 3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153">
                  <a:moveTo>
                    <a:pt x="27" y="0"/>
                  </a:moveTo>
                  <a:cubicBezTo>
                    <a:pt x="11" y="0"/>
                    <a:pt x="9" y="25"/>
                    <a:pt x="8" y="38"/>
                  </a:cubicBezTo>
                  <a:cubicBezTo>
                    <a:pt x="4" y="66"/>
                    <a:pt x="1" y="94"/>
                    <a:pt x="0" y="122"/>
                  </a:cubicBezTo>
                  <a:cubicBezTo>
                    <a:pt x="0" y="132"/>
                    <a:pt x="1" y="143"/>
                    <a:pt x="7" y="148"/>
                  </a:cubicBezTo>
                  <a:cubicBezTo>
                    <a:pt x="9" y="151"/>
                    <a:pt x="13" y="152"/>
                    <a:pt x="16" y="152"/>
                  </a:cubicBezTo>
                  <a:cubicBezTo>
                    <a:pt x="17" y="152"/>
                    <a:pt x="17" y="152"/>
                    <a:pt x="18" y="152"/>
                  </a:cubicBezTo>
                  <a:cubicBezTo>
                    <a:pt x="18" y="152"/>
                    <a:pt x="19" y="152"/>
                    <a:pt x="19" y="152"/>
                  </a:cubicBezTo>
                  <a:cubicBezTo>
                    <a:pt x="23" y="152"/>
                    <a:pt x="26" y="152"/>
                    <a:pt x="30" y="153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4"/>
                    <a:pt x="28" y="136"/>
                    <a:pt x="27" y="128"/>
                  </a:cubicBezTo>
                  <a:cubicBezTo>
                    <a:pt x="25" y="107"/>
                    <a:pt x="23" y="86"/>
                    <a:pt x="20" y="65"/>
                  </a:cubicBezTo>
                  <a:cubicBezTo>
                    <a:pt x="18" y="46"/>
                    <a:pt x="11" y="9"/>
                    <a:pt x="27" y="1"/>
                  </a:cubicBezTo>
                  <a:cubicBezTo>
                    <a:pt x="28" y="0"/>
                    <a:pt x="28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9" name="ïśḷîďê"/>
            <p:cNvSpPr/>
            <p:nvPr/>
          </p:nvSpPr>
          <p:spPr bwMode="auto">
            <a:xfrm>
              <a:off x="5358607" y="3580607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FD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0" name="išlídê"/>
            <p:cNvSpPr/>
            <p:nvPr/>
          </p:nvSpPr>
          <p:spPr bwMode="auto">
            <a:xfrm>
              <a:off x="7239794" y="3564732"/>
              <a:ext cx="698500" cy="1157288"/>
            </a:xfrm>
            <a:custGeom>
              <a:avLst/>
              <a:gdLst>
                <a:gd name="T0" fmla="*/ 143 w 171"/>
                <a:gd name="T1" fmla="*/ 0 h 284"/>
                <a:gd name="T2" fmla="*/ 132 w 171"/>
                <a:gd name="T3" fmla="*/ 1 h 284"/>
                <a:gd name="T4" fmla="*/ 38 w 171"/>
                <a:gd name="T5" fmla="*/ 73 h 284"/>
                <a:gd name="T6" fmla="*/ 4 w 171"/>
                <a:gd name="T7" fmla="*/ 137 h 284"/>
                <a:gd name="T8" fmla="*/ 0 w 171"/>
                <a:gd name="T9" fmla="*/ 219 h 284"/>
                <a:gd name="T10" fmla="*/ 0 w 171"/>
                <a:gd name="T11" fmla="*/ 284 h 284"/>
                <a:gd name="T12" fmla="*/ 5 w 171"/>
                <a:gd name="T13" fmla="*/ 274 h 284"/>
                <a:gd name="T14" fmla="*/ 6 w 171"/>
                <a:gd name="T15" fmla="*/ 273 h 284"/>
                <a:gd name="T16" fmla="*/ 49 w 171"/>
                <a:gd name="T17" fmla="*/ 201 h 284"/>
                <a:gd name="T18" fmla="*/ 149 w 171"/>
                <a:gd name="T19" fmla="*/ 69 h 284"/>
                <a:gd name="T20" fmla="*/ 166 w 171"/>
                <a:gd name="T21" fmla="*/ 40 h 284"/>
                <a:gd name="T22" fmla="*/ 163 w 171"/>
                <a:gd name="T23" fmla="*/ 7 h 284"/>
                <a:gd name="T24" fmla="*/ 143 w 171"/>
                <a:gd name="T2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284">
                  <a:moveTo>
                    <a:pt x="143" y="0"/>
                  </a:moveTo>
                  <a:cubicBezTo>
                    <a:pt x="140" y="0"/>
                    <a:pt x="136" y="0"/>
                    <a:pt x="132" y="1"/>
                  </a:cubicBezTo>
                  <a:cubicBezTo>
                    <a:pt x="92" y="9"/>
                    <a:pt x="61" y="40"/>
                    <a:pt x="38" y="73"/>
                  </a:cubicBezTo>
                  <a:cubicBezTo>
                    <a:pt x="24" y="92"/>
                    <a:pt x="13" y="114"/>
                    <a:pt x="4" y="137"/>
                  </a:cubicBezTo>
                  <a:cubicBezTo>
                    <a:pt x="3" y="164"/>
                    <a:pt x="0" y="191"/>
                    <a:pt x="0" y="219"/>
                  </a:cubicBezTo>
                  <a:cubicBezTo>
                    <a:pt x="0" y="239"/>
                    <a:pt x="0" y="262"/>
                    <a:pt x="0" y="284"/>
                  </a:cubicBezTo>
                  <a:cubicBezTo>
                    <a:pt x="1" y="280"/>
                    <a:pt x="2" y="277"/>
                    <a:pt x="5" y="274"/>
                  </a:cubicBezTo>
                  <a:cubicBezTo>
                    <a:pt x="5" y="274"/>
                    <a:pt x="5" y="274"/>
                    <a:pt x="6" y="273"/>
                  </a:cubicBezTo>
                  <a:cubicBezTo>
                    <a:pt x="19" y="248"/>
                    <a:pt x="33" y="224"/>
                    <a:pt x="49" y="201"/>
                  </a:cubicBezTo>
                  <a:cubicBezTo>
                    <a:pt x="80" y="155"/>
                    <a:pt x="116" y="114"/>
                    <a:pt x="149" y="69"/>
                  </a:cubicBezTo>
                  <a:cubicBezTo>
                    <a:pt x="155" y="60"/>
                    <a:pt x="161" y="50"/>
                    <a:pt x="166" y="40"/>
                  </a:cubicBezTo>
                  <a:cubicBezTo>
                    <a:pt x="170" y="29"/>
                    <a:pt x="171" y="15"/>
                    <a:pt x="163" y="7"/>
                  </a:cubicBezTo>
                  <a:cubicBezTo>
                    <a:pt x="158" y="1"/>
                    <a:pt x="151" y="0"/>
                    <a:pt x="143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1" name="ïṣļíďè"/>
            <p:cNvSpPr/>
            <p:nvPr/>
          </p:nvSpPr>
          <p:spPr bwMode="auto">
            <a:xfrm>
              <a:off x="7239794" y="4677569"/>
              <a:ext cx="25400" cy="52388"/>
            </a:xfrm>
            <a:custGeom>
              <a:avLst/>
              <a:gdLst>
                <a:gd name="T0" fmla="*/ 6 w 6"/>
                <a:gd name="T1" fmla="*/ 0 h 13"/>
                <a:gd name="T2" fmla="*/ 5 w 6"/>
                <a:gd name="T3" fmla="*/ 1 h 13"/>
                <a:gd name="T4" fmla="*/ 0 w 6"/>
                <a:gd name="T5" fmla="*/ 11 h 13"/>
                <a:gd name="T6" fmla="*/ 0 w 6"/>
                <a:gd name="T7" fmla="*/ 13 h 13"/>
                <a:gd name="T8" fmla="*/ 6 w 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2" y="4"/>
                    <a:pt x="1" y="7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2" y="9"/>
                    <a:pt x="4" y="5"/>
                    <a:pt x="6" y="0"/>
                  </a:cubicBezTo>
                </a:path>
              </a:pathLst>
            </a:custGeom>
            <a:solidFill>
              <a:srgbClr val="C2D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2" name="îṣlîďê"/>
            <p:cNvSpPr/>
            <p:nvPr/>
          </p:nvSpPr>
          <p:spPr bwMode="auto">
            <a:xfrm>
              <a:off x="7171532" y="3567907"/>
              <a:ext cx="623888" cy="1289050"/>
            </a:xfrm>
            <a:custGeom>
              <a:avLst/>
              <a:gdLst>
                <a:gd name="T0" fmla="*/ 0 w 153"/>
                <a:gd name="T1" fmla="*/ 316 h 316"/>
                <a:gd name="T2" fmla="*/ 29 w 153"/>
                <a:gd name="T3" fmla="*/ 181 h 316"/>
                <a:gd name="T4" fmla="*/ 59 w 153"/>
                <a:gd name="T5" fmla="*/ 116 h 316"/>
                <a:gd name="T6" fmla="*/ 96 w 153"/>
                <a:gd name="T7" fmla="*/ 56 h 316"/>
                <a:gd name="T8" fmla="*/ 153 w 153"/>
                <a:gd name="T9" fmla="*/ 0 h 316"/>
                <a:gd name="T10" fmla="*/ 153 w 153"/>
                <a:gd name="T11" fmla="*/ 0 h 316"/>
                <a:gd name="T12" fmla="*/ 100 w 153"/>
                <a:gd name="T13" fmla="*/ 50 h 316"/>
                <a:gd name="T14" fmla="*/ 62 w 153"/>
                <a:gd name="T15" fmla="*/ 109 h 316"/>
                <a:gd name="T16" fmla="*/ 31 w 153"/>
                <a:gd name="T17" fmla="*/ 172 h 316"/>
                <a:gd name="T18" fmla="*/ 11 w 153"/>
                <a:gd name="T19" fmla="*/ 240 h 316"/>
                <a:gd name="T20" fmla="*/ 0 w 153"/>
                <a:gd name="T21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316">
                  <a:moveTo>
                    <a:pt x="0" y="316"/>
                  </a:moveTo>
                  <a:cubicBezTo>
                    <a:pt x="6" y="271"/>
                    <a:pt x="12" y="224"/>
                    <a:pt x="29" y="181"/>
                  </a:cubicBezTo>
                  <a:cubicBezTo>
                    <a:pt x="37" y="159"/>
                    <a:pt x="48" y="137"/>
                    <a:pt x="59" y="116"/>
                  </a:cubicBezTo>
                  <a:cubicBezTo>
                    <a:pt x="69" y="95"/>
                    <a:pt x="81" y="74"/>
                    <a:pt x="96" y="56"/>
                  </a:cubicBezTo>
                  <a:cubicBezTo>
                    <a:pt x="112" y="35"/>
                    <a:pt x="133" y="18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4" y="16"/>
                    <a:pt x="116" y="32"/>
                    <a:pt x="100" y="50"/>
                  </a:cubicBezTo>
                  <a:cubicBezTo>
                    <a:pt x="85" y="68"/>
                    <a:pt x="73" y="88"/>
                    <a:pt x="62" y="109"/>
                  </a:cubicBezTo>
                  <a:cubicBezTo>
                    <a:pt x="51" y="130"/>
                    <a:pt x="40" y="151"/>
                    <a:pt x="31" y="172"/>
                  </a:cubicBezTo>
                  <a:cubicBezTo>
                    <a:pt x="22" y="194"/>
                    <a:pt x="16" y="217"/>
                    <a:pt x="11" y="240"/>
                  </a:cubicBezTo>
                  <a:cubicBezTo>
                    <a:pt x="6" y="265"/>
                    <a:pt x="3" y="291"/>
                    <a:pt x="0" y="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3" name="íṥḷiḓe"/>
            <p:cNvSpPr/>
            <p:nvPr/>
          </p:nvSpPr>
          <p:spPr bwMode="auto">
            <a:xfrm>
              <a:off x="7171532" y="3588544"/>
              <a:ext cx="730250" cy="1268413"/>
            </a:xfrm>
            <a:custGeom>
              <a:avLst/>
              <a:gdLst>
                <a:gd name="T0" fmla="*/ 0 w 179"/>
                <a:gd name="T1" fmla="*/ 311 h 311"/>
                <a:gd name="T2" fmla="*/ 20 w 179"/>
                <a:gd name="T3" fmla="*/ 247 h 311"/>
                <a:gd name="T4" fmla="*/ 48 w 179"/>
                <a:gd name="T5" fmla="*/ 180 h 311"/>
                <a:gd name="T6" fmla="*/ 81 w 179"/>
                <a:gd name="T7" fmla="*/ 117 h 311"/>
                <a:gd name="T8" fmla="*/ 119 w 179"/>
                <a:gd name="T9" fmla="*/ 60 h 311"/>
                <a:gd name="T10" fmla="*/ 171 w 179"/>
                <a:gd name="T11" fmla="*/ 6 h 311"/>
                <a:gd name="T12" fmla="*/ 179 w 179"/>
                <a:gd name="T13" fmla="*/ 0 h 311"/>
                <a:gd name="T14" fmla="*/ 179 w 179"/>
                <a:gd name="T15" fmla="*/ 0 h 311"/>
                <a:gd name="T16" fmla="*/ 124 w 179"/>
                <a:gd name="T17" fmla="*/ 53 h 311"/>
                <a:gd name="T18" fmla="*/ 86 w 179"/>
                <a:gd name="T19" fmla="*/ 108 h 311"/>
                <a:gd name="T20" fmla="*/ 51 w 179"/>
                <a:gd name="T21" fmla="*/ 172 h 311"/>
                <a:gd name="T22" fmla="*/ 23 w 179"/>
                <a:gd name="T23" fmla="*/ 238 h 311"/>
                <a:gd name="T24" fmla="*/ 2 w 179"/>
                <a:gd name="T25" fmla="*/ 303 h 311"/>
                <a:gd name="T26" fmla="*/ 0 w 179"/>
                <a:gd name="T2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9" h="311">
                  <a:moveTo>
                    <a:pt x="0" y="311"/>
                  </a:moveTo>
                  <a:cubicBezTo>
                    <a:pt x="6" y="290"/>
                    <a:pt x="12" y="268"/>
                    <a:pt x="20" y="247"/>
                  </a:cubicBezTo>
                  <a:cubicBezTo>
                    <a:pt x="28" y="225"/>
                    <a:pt x="37" y="202"/>
                    <a:pt x="48" y="180"/>
                  </a:cubicBezTo>
                  <a:cubicBezTo>
                    <a:pt x="58" y="159"/>
                    <a:pt x="69" y="138"/>
                    <a:pt x="81" y="117"/>
                  </a:cubicBezTo>
                  <a:cubicBezTo>
                    <a:pt x="92" y="98"/>
                    <a:pt x="105" y="78"/>
                    <a:pt x="119" y="60"/>
                  </a:cubicBezTo>
                  <a:cubicBezTo>
                    <a:pt x="134" y="40"/>
                    <a:pt x="150" y="21"/>
                    <a:pt x="171" y="6"/>
                  </a:cubicBezTo>
                  <a:cubicBezTo>
                    <a:pt x="173" y="4"/>
                    <a:pt x="176" y="2"/>
                    <a:pt x="17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57" y="14"/>
                    <a:pt x="140" y="33"/>
                    <a:pt x="124" y="53"/>
                  </a:cubicBezTo>
                  <a:cubicBezTo>
                    <a:pt x="110" y="70"/>
                    <a:pt x="97" y="89"/>
                    <a:pt x="86" y="108"/>
                  </a:cubicBezTo>
                  <a:cubicBezTo>
                    <a:pt x="73" y="129"/>
                    <a:pt x="62" y="150"/>
                    <a:pt x="51" y="172"/>
                  </a:cubicBezTo>
                  <a:cubicBezTo>
                    <a:pt x="41" y="193"/>
                    <a:pt x="31" y="215"/>
                    <a:pt x="23" y="238"/>
                  </a:cubicBezTo>
                  <a:cubicBezTo>
                    <a:pt x="15" y="259"/>
                    <a:pt x="8" y="281"/>
                    <a:pt x="2" y="303"/>
                  </a:cubicBezTo>
                  <a:cubicBezTo>
                    <a:pt x="1" y="306"/>
                    <a:pt x="0" y="309"/>
                    <a:pt x="0" y="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4" name="îšḷîḓe"/>
            <p:cNvSpPr/>
            <p:nvPr/>
          </p:nvSpPr>
          <p:spPr bwMode="auto">
            <a:xfrm>
              <a:off x="7171532" y="3817144"/>
              <a:ext cx="693738" cy="1039813"/>
            </a:xfrm>
            <a:custGeom>
              <a:avLst/>
              <a:gdLst>
                <a:gd name="T0" fmla="*/ 0 w 170"/>
                <a:gd name="T1" fmla="*/ 255 h 255"/>
                <a:gd name="T2" fmla="*/ 50 w 170"/>
                <a:gd name="T3" fmla="*/ 147 h 255"/>
                <a:gd name="T4" fmla="*/ 124 w 170"/>
                <a:gd name="T5" fmla="*/ 45 h 255"/>
                <a:gd name="T6" fmla="*/ 170 w 170"/>
                <a:gd name="T7" fmla="*/ 0 h 255"/>
                <a:gd name="T8" fmla="*/ 170 w 170"/>
                <a:gd name="T9" fmla="*/ 0 h 255"/>
                <a:gd name="T10" fmla="*/ 89 w 170"/>
                <a:gd name="T11" fmla="*/ 87 h 255"/>
                <a:gd name="T12" fmla="*/ 24 w 170"/>
                <a:gd name="T13" fmla="*/ 196 h 255"/>
                <a:gd name="T14" fmla="*/ 0 w 170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255">
                  <a:moveTo>
                    <a:pt x="0" y="255"/>
                  </a:moveTo>
                  <a:cubicBezTo>
                    <a:pt x="12" y="218"/>
                    <a:pt x="30" y="182"/>
                    <a:pt x="50" y="147"/>
                  </a:cubicBezTo>
                  <a:cubicBezTo>
                    <a:pt x="71" y="111"/>
                    <a:pt x="96" y="76"/>
                    <a:pt x="124" y="45"/>
                  </a:cubicBezTo>
                  <a:cubicBezTo>
                    <a:pt x="138" y="29"/>
                    <a:pt x="153" y="14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39" y="25"/>
                    <a:pt x="113" y="55"/>
                    <a:pt x="89" y="87"/>
                  </a:cubicBezTo>
                  <a:cubicBezTo>
                    <a:pt x="64" y="121"/>
                    <a:pt x="42" y="158"/>
                    <a:pt x="24" y="196"/>
                  </a:cubicBezTo>
                  <a:cubicBezTo>
                    <a:pt x="14" y="215"/>
                    <a:pt x="6" y="235"/>
                    <a:pt x="0" y="2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5" name="ï$ľîḑé"/>
            <p:cNvSpPr/>
            <p:nvPr/>
          </p:nvSpPr>
          <p:spPr bwMode="auto">
            <a:xfrm>
              <a:off x="6392069" y="5504657"/>
              <a:ext cx="457200" cy="207963"/>
            </a:xfrm>
            <a:custGeom>
              <a:avLst/>
              <a:gdLst>
                <a:gd name="T0" fmla="*/ 68 w 112"/>
                <a:gd name="T1" fmla="*/ 0 h 51"/>
                <a:gd name="T2" fmla="*/ 54 w 112"/>
                <a:gd name="T3" fmla="*/ 22 h 51"/>
                <a:gd name="T4" fmla="*/ 2 w 112"/>
                <a:gd name="T5" fmla="*/ 42 h 51"/>
                <a:gd name="T6" fmla="*/ 0 w 112"/>
                <a:gd name="T7" fmla="*/ 51 h 51"/>
                <a:gd name="T8" fmla="*/ 71 w 112"/>
                <a:gd name="T9" fmla="*/ 47 h 51"/>
                <a:gd name="T10" fmla="*/ 89 w 112"/>
                <a:gd name="T11" fmla="*/ 47 h 51"/>
                <a:gd name="T12" fmla="*/ 109 w 112"/>
                <a:gd name="T13" fmla="*/ 45 h 51"/>
                <a:gd name="T14" fmla="*/ 101 w 112"/>
                <a:gd name="T15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51">
                  <a:moveTo>
                    <a:pt x="68" y="0"/>
                  </a:moveTo>
                  <a:cubicBezTo>
                    <a:pt x="68" y="0"/>
                    <a:pt x="72" y="9"/>
                    <a:pt x="54" y="22"/>
                  </a:cubicBezTo>
                  <a:cubicBezTo>
                    <a:pt x="37" y="34"/>
                    <a:pt x="9" y="29"/>
                    <a:pt x="2" y="42"/>
                  </a:cubicBezTo>
                  <a:cubicBezTo>
                    <a:pt x="2" y="42"/>
                    <a:pt x="0" y="44"/>
                    <a:pt x="0" y="51"/>
                  </a:cubicBezTo>
                  <a:cubicBezTo>
                    <a:pt x="0" y="51"/>
                    <a:pt x="64" y="50"/>
                    <a:pt x="71" y="47"/>
                  </a:cubicBezTo>
                  <a:cubicBezTo>
                    <a:pt x="79" y="45"/>
                    <a:pt x="85" y="45"/>
                    <a:pt x="89" y="47"/>
                  </a:cubicBezTo>
                  <a:cubicBezTo>
                    <a:pt x="93" y="48"/>
                    <a:pt x="109" y="45"/>
                    <a:pt x="109" y="45"/>
                  </a:cubicBezTo>
                  <a:cubicBezTo>
                    <a:pt x="109" y="45"/>
                    <a:pt x="112" y="28"/>
                    <a:pt x="101" y="3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6" name="î$ḻïḋé"/>
            <p:cNvSpPr/>
            <p:nvPr/>
          </p:nvSpPr>
          <p:spPr bwMode="auto">
            <a:xfrm>
              <a:off x="6755607" y="5496719"/>
              <a:ext cx="468313" cy="203200"/>
            </a:xfrm>
            <a:custGeom>
              <a:avLst/>
              <a:gdLst>
                <a:gd name="T0" fmla="*/ 70 w 115"/>
                <a:gd name="T1" fmla="*/ 0 h 50"/>
                <a:gd name="T2" fmla="*/ 56 w 115"/>
                <a:gd name="T3" fmla="*/ 21 h 50"/>
                <a:gd name="T4" fmla="*/ 2 w 115"/>
                <a:gd name="T5" fmla="*/ 41 h 50"/>
                <a:gd name="T6" fmla="*/ 0 w 115"/>
                <a:gd name="T7" fmla="*/ 50 h 50"/>
                <a:gd name="T8" fmla="*/ 74 w 115"/>
                <a:gd name="T9" fmla="*/ 47 h 50"/>
                <a:gd name="T10" fmla="*/ 92 w 115"/>
                <a:gd name="T11" fmla="*/ 46 h 50"/>
                <a:gd name="T12" fmla="*/ 112 w 115"/>
                <a:gd name="T13" fmla="*/ 45 h 50"/>
                <a:gd name="T14" fmla="*/ 104 w 115"/>
                <a:gd name="T15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50">
                  <a:moveTo>
                    <a:pt x="70" y="0"/>
                  </a:moveTo>
                  <a:cubicBezTo>
                    <a:pt x="70" y="0"/>
                    <a:pt x="74" y="9"/>
                    <a:pt x="56" y="21"/>
                  </a:cubicBezTo>
                  <a:cubicBezTo>
                    <a:pt x="38" y="34"/>
                    <a:pt x="10" y="29"/>
                    <a:pt x="2" y="41"/>
                  </a:cubicBezTo>
                  <a:cubicBezTo>
                    <a:pt x="2" y="41"/>
                    <a:pt x="0" y="44"/>
                    <a:pt x="0" y="50"/>
                  </a:cubicBezTo>
                  <a:cubicBezTo>
                    <a:pt x="0" y="50"/>
                    <a:pt x="66" y="49"/>
                    <a:pt x="74" y="47"/>
                  </a:cubicBezTo>
                  <a:cubicBezTo>
                    <a:pt x="82" y="45"/>
                    <a:pt x="88" y="45"/>
                    <a:pt x="92" y="46"/>
                  </a:cubicBezTo>
                  <a:cubicBezTo>
                    <a:pt x="95" y="47"/>
                    <a:pt x="112" y="45"/>
                    <a:pt x="112" y="45"/>
                  </a:cubicBezTo>
                  <a:cubicBezTo>
                    <a:pt x="112" y="45"/>
                    <a:pt x="115" y="28"/>
                    <a:pt x="104" y="2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7" name="iSḷíḋè"/>
            <p:cNvSpPr/>
            <p:nvPr/>
          </p:nvSpPr>
          <p:spPr bwMode="auto">
            <a:xfrm>
              <a:off x="6584157" y="3963194"/>
              <a:ext cx="146050" cy="290513"/>
            </a:xfrm>
            <a:custGeom>
              <a:avLst/>
              <a:gdLst>
                <a:gd name="T0" fmla="*/ 10 w 36"/>
                <a:gd name="T1" fmla="*/ 2 h 71"/>
                <a:gd name="T2" fmla="*/ 18 w 36"/>
                <a:gd name="T3" fmla="*/ 67 h 71"/>
                <a:gd name="T4" fmla="*/ 33 w 36"/>
                <a:gd name="T5" fmla="*/ 0 h 71"/>
                <a:gd name="T6" fmla="*/ 10 w 36"/>
                <a:gd name="T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71">
                  <a:moveTo>
                    <a:pt x="10" y="2"/>
                  </a:moveTo>
                  <a:cubicBezTo>
                    <a:pt x="10" y="2"/>
                    <a:pt x="0" y="63"/>
                    <a:pt x="18" y="67"/>
                  </a:cubicBezTo>
                  <a:cubicBezTo>
                    <a:pt x="36" y="71"/>
                    <a:pt x="33" y="0"/>
                    <a:pt x="33" y="0"/>
                  </a:cubicBezTo>
                  <a:cubicBezTo>
                    <a:pt x="10" y="2"/>
                    <a:pt x="10" y="2"/>
                    <a:pt x="10" y="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8" name="iśľïdè"/>
            <p:cNvSpPr/>
            <p:nvPr/>
          </p:nvSpPr>
          <p:spPr bwMode="auto">
            <a:xfrm>
              <a:off x="6607969" y="3793332"/>
              <a:ext cx="669925" cy="1755775"/>
            </a:xfrm>
            <a:custGeom>
              <a:avLst/>
              <a:gdLst>
                <a:gd name="T0" fmla="*/ 155 w 164"/>
                <a:gd name="T1" fmla="*/ 279 h 431"/>
                <a:gd name="T2" fmla="*/ 155 w 164"/>
                <a:gd name="T3" fmla="*/ 163 h 431"/>
                <a:gd name="T4" fmla="*/ 158 w 164"/>
                <a:gd name="T5" fmla="*/ 12 h 431"/>
                <a:gd name="T6" fmla="*/ 152 w 164"/>
                <a:gd name="T7" fmla="*/ 9 h 431"/>
                <a:gd name="T8" fmla="*/ 137 w 164"/>
                <a:gd name="T9" fmla="*/ 17 h 431"/>
                <a:gd name="T10" fmla="*/ 133 w 164"/>
                <a:gd name="T11" fmla="*/ 11 h 431"/>
                <a:gd name="T12" fmla="*/ 137 w 164"/>
                <a:gd name="T13" fmla="*/ 6 h 431"/>
                <a:gd name="T14" fmla="*/ 134 w 164"/>
                <a:gd name="T15" fmla="*/ 0 h 431"/>
                <a:gd name="T16" fmla="*/ 34 w 164"/>
                <a:gd name="T17" fmla="*/ 1 h 431"/>
                <a:gd name="T18" fmla="*/ 30 w 164"/>
                <a:gd name="T19" fmla="*/ 4 h 431"/>
                <a:gd name="T20" fmla="*/ 1 w 164"/>
                <a:gd name="T21" fmla="*/ 216 h 431"/>
                <a:gd name="T22" fmla="*/ 11 w 164"/>
                <a:gd name="T23" fmla="*/ 425 h 431"/>
                <a:gd name="T24" fmla="*/ 15 w 164"/>
                <a:gd name="T25" fmla="*/ 428 h 431"/>
                <a:gd name="T26" fmla="*/ 48 w 164"/>
                <a:gd name="T27" fmla="*/ 427 h 431"/>
                <a:gd name="T28" fmla="*/ 57 w 164"/>
                <a:gd name="T29" fmla="*/ 418 h 431"/>
                <a:gd name="T30" fmla="*/ 58 w 164"/>
                <a:gd name="T31" fmla="*/ 225 h 431"/>
                <a:gd name="T32" fmla="*/ 78 w 164"/>
                <a:gd name="T33" fmla="*/ 110 h 431"/>
                <a:gd name="T34" fmla="*/ 84 w 164"/>
                <a:gd name="T35" fmla="*/ 91 h 431"/>
                <a:gd name="T36" fmla="*/ 102 w 164"/>
                <a:gd name="T37" fmla="*/ 425 h 431"/>
                <a:gd name="T38" fmla="*/ 106 w 164"/>
                <a:gd name="T39" fmla="*/ 429 h 431"/>
                <a:gd name="T40" fmla="*/ 122 w 164"/>
                <a:gd name="T41" fmla="*/ 430 h 431"/>
                <a:gd name="T42" fmla="*/ 142 w 164"/>
                <a:gd name="T43" fmla="*/ 430 h 431"/>
                <a:gd name="T44" fmla="*/ 149 w 164"/>
                <a:gd name="T45" fmla="*/ 429 h 431"/>
                <a:gd name="T46" fmla="*/ 152 w 164"/>
                <a:gd name="T47" fmla="*/ 420 h 431"/>
                <a:gd name="T48" fmla="*/ 155 w 164"/>
                <a:gd name="T49" fmla="*/ 279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431">
                  <a:moveTo>
                    <a:pt x="155" y="279"/>
                  </a:moveTo>
                  <a:cubicBezTo>
                    <a:pt x="154" y="243"/>
                    <a:pt x="155" y="199"/>
                    <a:pt x="155" y="163"/>
                  </a:cubicBezTo>
                  <a:cubicBezTo>
                    <a:pt x="155" y="111"/>
                    <a:pt x="164" y="64"/>
                    <a:pt x="158" y="12"/>
                  </a:cubicBezTo>
                  <a:cubicBezTo>
                    <a:pt x="157" y="10"/>
                    <a:pt x="154" y="8"/>
                    <a:pt x="152" y="9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4" y="18"/>
                    <a:pt x="130" y="14"/>
                    <a:pt x="133" y="11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9" y="4"/>
                    <a:pt x="137" y="0"/>
                    <a:pt x="134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2" y="1"/>
                    <a:pt x="30" y="2"/>
                    <a:pt x="30" y="4"/>
                  </a:cubicBezTo>
                  <a:cubicBezTo>
                    <a:pt x="26" y="26"/>
                    <a:pt x="0" y="165"/>
                    <a:pt x="1" y="216"/>
                  </a:cubicBezTo>
                  <a:cubicBezTo>
                    <a:pt x="2" y="267"/>
                    <a:pt x="10" y="401"/>
                    <a:pt x="11" y="425"/>
                  </a:cubicBezTo>
                  <a:cubicBezTo>
                    <a:pt x="11" y="427"/>
                    <a:pt x="13" y="428"/>
                    <a:pt x="15" y="428"/>
                  </a:cubicBezTo>
                  <a:cubicBezTo>
                    <a:pt x="48" y="427"/>
                    <a:pt x="48" y="427"/>
                    <a:pt x="48" y="427"/>
                  </a:cubicBezTo>
                  <a:cubicBezTo>
                    <a:pt x="53" y="427"/>
                    <a:pt x="57" y="423"/>
                    <a:pt x="57" y="418"/>
                  </a:cubicBezTo>
                  <a:cubicBezTo>
                    <a:pt x="56" y="383"/>
                    <a:pt x="53" y="257"/>
                    <a:pt x="58" y="225"/>
                  </a:cubicBezTo>
                  <a:cubicBezTo>
                    <a:pt x="61" y="202"/>
                    <a:pt x="71" y="148"/>
                    <a:pt x="78" y="110"/>
                  </a:cubicBezTo>
                  <a:cubicBezTo>
                    <a:pt x="79" y="106"/>
                    <a:pt x="83" y="87"/>
                    <a:pt x="84" y="91"/>
                  </a:cubicBezTo>
                  <a:cubicBezTo>
                    <a:pt x="109" y="203"/>
                    <a:pt x="99" y="291"/>
                    <a:pt x="102" y="425"/>
                  </a:cubicBezTo>
                  <a:cubicBezTo>
                    <a:pt x="102" y="427"/>
                    <a:pt x="104" y="429"/>
                    <a:pt x="106" y="429"/>
                  </a:cubicBezTo>
                  <a:cubicBezTo>
                    <a:pt x="112" y="429"/>
                    <a:pt x="117" y="429"/>
                    <a:pt x="122" y="430"/>
                  </a:cubicBezTo>
                  <a:cubicBezTo>
                    <a:pt x="128" y="430"/>
                    <a:pt x="134" y="431"/>
                    <a:pt x="142" y="430"/>
                  </a:cubicBezTo>
                  <a:cubicBezTo>
                    <a:pt x="144" y="430"/>
                    <a:pt x="147" y="430"/>
                    <a:pt x="149" y="429"/>
                  </a:cubicBezTo>
                  <a:cubicBezTo>
                    <a:pt x="151" y="427"/>
                    <a:pt x="151" y="423"/>
                    <a:pt x="152" y="420"/>
                  </a:cubicBezTo>
                  <a:cubicBezTo>
                    <a:pt x="154" y="373"/>
                    <a:pt x="157" y="326"/>
                    <a:pt x="155" y="279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9" name="íş1iḑè"/>
            <p:cNvSpPr/>
            <p:nvPr/>
          </p:nvSpPr>
          <p:spPr bwMode="auto">
            <a:xfrm>
              <a:off x="6612732" y="2904332"/>
              <a:ext cx="117475" cy="1108075"/>
            </a:xfrm>
            <a:custGeom>
              <a:avLst/>
              <a:gdLst>
                <a:gd name="T0" fmla="*/ 29 w 29"/>
                <a:gd name="T1" fmla="*/ 0 h 272"/>
                <a:gd name="T2" fmla="*/ 18 w 29"/>
                <a:gd name="T3" fmla="*/ 16 h 272"/>
                <a:gd name="T4" fmla="*/ 0 w 29"/>
                <a:gd name="T5" fmla="*/ 272 h 272"/>
                <a:gd name="T6" fmla="*/ 28 w 29"/>
                <a:gd name="T7" fmla="*/ 272 h 272"/>
                <a:gd name="T8" fmla="*/ 29 w 29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2">
                  <a:moveTo>
                    <a:pt x="29" y="0"/>
                  </a:moveTo>
                  <a:cubicBezTo>
                    <a:pt x="29" y="0"/>
                    <a:pt x="22" y="2"/>
                    <a:pt x="18" y="16"/>
                  </a:cubicBezTo>
                  <a:cubicBezTo>
                    <a:pt x="14" y="30"/>
                    <a:pt x="0" y="272"/>
                    <a:pt x="0" y="272"/>
                  </a:cubicBezTo>
                  <a:cubicBezTo>
                    <a:pt x="28" y="272"/>
                    <a:pt x="28" y="272"/>
                    <a:pt x="28" y="272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0" name="i$ḻíḑé"/>
            <p:cNvSpPr/>
            <p:nvPr/>
          </p:nvSpPr>
          <p:spPr bwMode="auto">
            <a:xfrm>
              <a:off x="6901657" y="2509044"/>
              <a:ext cx="236538" cy="390525"/>
            </a:xfrm>
            <a:custGeom>
              <a:avLst/>
              <a:gdLst>
                <a:gd name="T0" fmla="*/ 4 w 58"/>
                <a:gd name="T1" fmla="*/ 52 h 96"/>
                <a:gd name="T2" fmla="*/ 0 w 58"/>
                <a:gd name="T3" fmla="*/ 96 h 96"/>
                <a:gd name="T4" fmla="*/ 25 w 58"/>
                <a:gd name="T5" fmla="*/ 89 h 96"/>
                <a:gd name="T6" fmla="*/ 48 w 58"/>
                <a:gd name="T7" fmla="*/ 85 h 96"/>
                <a:gd name="T8" fmla="*/ 45 w 58"/>
                <a:gd name="T9" fmla="*/ 68 h 96"/>
                <a:gd name="T10" fmla="*/ 58 w 58"/>
                <a:gd name="T11" fmla="*/ 0 h 96"/>
                <a:gd name="T12" fmla="*/ 4 w 58"/>
                <a:gd name="T1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96">
                  <a:moveTo>
                    <a:pt x="4" y="52"/>
                  </a:moveTo>
                  <a:cubicBezTo>
                    <a:pt x="5" y="67"/>
                    <a:pt x="4" y="82"/>
                    <a:pt x="0" y="96"/>
                  </a:cubicBezTo>
                  <a:cubicBezTo>
                    <a:pt x="9" y="95"/>
                    <a:pt x="17" y="91"/>
                    <a:pt x="25" y="89"/>
                  </a:cubicBezTo>
                  <a:cubicBezTo>
                    <a:pt x="32" y="87"/>
                    <a:pt x="40" y="85"/>
                    <a:pt x="48" y="85"/>
                  </a:cubicBezTo>
                  <a:cubicBezTo>
                    <a:pt x="46" y="80"/>
                    <a:pt x="45" y="74"/>
                    <a:pt x="45" y="68"/>
                  </a:cubicBezTo>
                  <a:cubicBezTo>
                    <a:pt x="42" y="45"/>
                    <a:pt x="50" y="22"/>
                    <a:pt x="58" y="0"/>
                  </a:cubicBezTo>
                  <a:cubicBezTo>
                    <a:pt x="4" y="52"/>
                    <a:pt x="4" y="52"/>
                    <a:pt x="4" y="5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1" name="ïşḻîďé"/>
            <p:cNvSpPr/>
            <p:nvPr/>
          </p:nvSpPr>
          <p:spPr bwMode="auto">
            <a:xfrm>
              <a:off x="6917532" y="2585244"/>
              <a:ext cx="192088" cy="196850"/>
            </a:xfrm>
            <a:custGeom>
              <a:avLst/>
              <a:gdLst>
                <a:gd name="T0" fmla="*/ 0 w 47"/>
                <a:gd name="T1" fmla="*/ 44 h 48"/>
                <a:gd name="T2" fmla="*/ 39 w 47"/>
                <a:gd name="T3" fmla="*/ 44 h 48"/>
                <a:gd name="T4" fmla="*/ 40 w 47"/>
                <a:gd name="T5" fmla="*/ 43 h 48"/>
                <a:gd name="T6" fmla="*/ 40 w 47"/>
                <a:gd name="T7" fmla="*/ 36 h 48"/>
                <a:gd name="T8" fmla="*/ 47 w 47"/>
                <a:gd name="T9" fmla="*/ 4 h 48"/>
                <a:gd name="T10" fmla="*/ 40 w 47"/>
                <a:gd name="T11" fmla="*/ 1 h 48"/>
                <a:gd name="T12" fmla="*/ 33 w 47"/>
                <a:gd name="T13" fmla="*/ 12 h 48"/>
                <a:gd name="T14" fmla="*/ 27 w 47"/>
                <a:gd name="T15" fmla="*/ 19 h 48"/>
                <a:gd name="T16" fmla="*/ 0 w 47"/>
                <a:gd name="T17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0" y="44"/>
                  </a:moveTo>
                  <a:cubicBezTo>
                    <a:pt x="13" y="47"/>
                    <a:pt x="27" y="48"/>
                    <a:pt x="39" y="44"/>
                  </a:cubicBezTo>
                  <a:cubicBezTo>
                    <a:pt x="39" y="43"/>
                    <a:pt x="40" y="43"/>
                    <a:pt x="40" y="43"/>
                  </a:cubicBezTo>
                  <a:cubicBezTo>
                    <a:pt x="40" y="41"/>
                    <a:pt x="40" y="37"/>
                    <a:pt x="40" y="36"/>
                  </a:cubicBezTo>
                  <a:cubicBezTo>
                    <a:pt x="41" y="25"/>
                    <a:pt x="45" y="13"/>
                    <a:pt x="47" y="4"/>
                  </a:cubicBezTo>
                  <a:cubicBezTo>
                    <a:pt x="47" y="0"/>
                    <a:pt x="42" y="4"/>
                    <a:pt x="40" y="1"/>
                  </a:cubicBezTo>
                  <a:cubicBezTo>
                    <a:pt x="37" y="4"/>
                    <a:pt x="36" y="8"/>
                    <a:pt x="33" y="12"/>
                  </a:cubicBezTo>
                  <a:cubicBezTo>
                    <a:pt x="31" y="14"/>
                    <a:pt x="29" y="17"/>
                    <a:pt x="27" y="19"/>
                  </a:cubicBezTo>
                  <a:cubicBezTo>
                    <a:pt x="19" y="28"/>
                    <a:pt x="11" y="35"/>
                    <a:pt x="0" y="39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2" name="iṡľidé"/>
            <p:cNvSpPr/>
            <p:nvPr/>
          </p:nvSpPr>
          <p:spPr bwMode="auto">
            <a:xfrm>
              <a:off x="6841332" y="2316957"/>
              <a:ext cx="273050" cy="439738"/>
            </a:xfrm>
            <a:custGeom>
              <a:avLst/>
              <a:gdLst>
                <a:gd name="T0" fmla="*/ 28 w 67"/>
                <a:gd name="T1" fmla="*/ 10 h 108"/>
                <a:gd name="T2" fmla="*/ 5 w 67"/>
                <a:gd name="T3" fmla="*/ 32 h 108"/>
                <a:gd name="T4" fmla="*/ 2 w 67"/>
                <a:gd name="T5" fmla="*/ 49 h 108"/>
                <a:gd name="T6" fmla="*/ 1 w 67"/>
                <a:gd name="T7" fmla="*/ 75 h 108"/>
                <a:gd name="T8" fmla="*/ 11 w 67"/>
                <a:gd name="T9" fmla="*/ 101 h 108"/>
                <a:gd name="T10" fmla="*/ 18 w 67"/>
                <a:gd name="T11" fmla="*/ 107 h 108"/>
                <a:gd name="T12" fmla="*/ 27 w 67"/>
                <a:gd name="T13" fmla="*/ 106 h 108"/>
                <a:gd name="T14" fmla="*/ 56 w 67"/>
                <a:gd name="T15" fmla="*/ 88 h 108"/>
                <a:gd name="T16" fmla="*/ 63 w 67"/>
                <a:gd name="T17" fmla="*/ 57 h 108"/>
                <a:gd name="T18" fmla="*/ 66 w 67"/>
                <a:gd name="T19" fmla="*/ 26 h 108"/>
                <a:gd name="T20" fmla="*/ 52 w 67"/>
                <a:gd name="T2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108">
                  <a:moveTo>
                    <a:pt x="28" y="10"/>
                  </a:moveTo>
                  <a:cubicBezTo>
                    <a:pt x="17" y="13"/>
                    <a:pt x="8" y="22"/>
                    <a:pt x="5" y="32"/>
                  </a:cubicBezTo>
                  <a:cubicBezTo>
                    <a:pt x="3" y="37"/>
                    <a:pt x="2" y="43"/>
                    <a:pt x="2" y="49"/>
                  </a:cubicBezTo>
                  <a:cubicBezTo>
                    <a:pt x="1" y="58"/>
                    <a:pt x="0" y="66"/>
                    <a:pt x="1" y="75"/>
                  </a:cubicBezTo>
                  <a:cubicBezTo>
                    <a:pt x="3" y="84"/>
                    <a:pt x="6" y="93"/>
                    <a:pt x="11" y="101"/>
                  </a:cubicBezTo>
                  <a:cubicBezTo>
                    <a:pt x="13" y="103"/>
                    <a:pt x="15" y="106"/>
                    <a:pt x="18" y="107"/>
                  </a:cubicBezTo>
                  <a:cubicBezTo>
                    <a:pt x="21" y="108"/>
                    <a:pt x="24" y="107"/>
                    <a:pt x="27" y="106"/>
                  </a:cubicBezTo>
                  <a:cubicBezTo>
                    <a:pt x="38" y="103"/>
                    <a:pt x="50" y="97"/>
                    <a:pt x="56" y="88"/>
                  </a:cubicBezTo>
                  <a:cubicBezTo>
                    <a:pt x="61" y="79"/>
                    <a:pt x="60" y="67"/>
                    <a:pt x="63" y="57"/>
                  </a:cubicBezTo>
                  <a:cubicBezTo>
                    <a:pt x="65" y="47"/>
                    <a:pt x="67" y="37"/>
                    <a:pt x="66" y="26"/>
                  </a:cubicBezTo>
                  <a:cubicBezTo>
                    <a:pt x="65" y="16"/>
                    <a:pt x="61" y="6"/>
                    <a:pt x="52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3" name="íśļíḍè"/>
            <p:cNvSpPr/>
            <p:nvPr/>
          </p:nvSpPr>
          <p:spPr bwMode="auto">
            <a:xfrm>
              <a:off x="7088982" y="2309019"/>
              <a:ext cx="53975" cy="88900"/>
            </a:xfrm>
            <a:custGeom>
              <a:avLst/>
              <a:gdLst>
                <a:gd name="T0" fmla="*/ 0 w 13"/>
                <a:gd name="T1" fmla="*/ 19 h 22"/>
                <a:gd name="T2" fmla="*/ 13 w 13"/>
                <a:gd name="T3" fmla="*/ 0 h 22"/>
                <a:gd name="T4" fmla="*/ 4 w 1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2">
                  <a:moveTo>
                    <a:pt x="0" y="19"/>
                  </a:moveTo>
                  <a:cubicBezTo>
                    <a:pt x="2" y="11"/>
                    <a:pt x="7" y="4"/>
                    <a:pt x="13" y="0"/>
                  </a:cubicBezTo>
                  <a:cubicBezTo>
                    <a:pt x="11" y="7"/>
                    <a:pt x="5" y="14"/>
                    <a:pt x="4" y="22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4" name="ïş1ïḍé"/>
            <p:cNvSpPr/>
            <p:nvPr/>
          </p:nvSpPr>
          <p:spPr bwMode="auto">
            <a:xfrm>
              <a:off x="7077869" y="2272507"/>
              <a:ext cx="23813" cy="109538"/>
            </a:xfrm>
            <a:custGeom>
              <a:avLst/>
              <a:gdLst>
                <a:gd name="T0" fmla="*/ 0 w 6"/>
                <a:gd name="T1" fmla="*/ 24 h 27"/>
                <a:gd name="T2" fmla="*/ 1 w 6"/>
                <a:gd name="T3" fmla="*/ 1 h 27"/>
                <a:gd name="T4" fmla="*/ 3 w 6"/>
                <a:gd name="T5" fmla="*/ 2 h 27"/>
                <a:gd name="T6" fmla="*/ 6 w 6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7">
                  <a:moveTo>
                    <a:pt x="0" y="24"/>
                  </a:moveTo>
                  <a:cubicBezTo>
                    <a:pt x="2" y="17"/>
                    <a:pt x="3" y="9"/>
                    <a:pt x="1" y="1"/>
                  </a:cubicBezTo>
                  <a:cubicBezTo>
                    <a:pt x="2" y="0"/>
                    <a:pt x="2" y="1"/>
                    <a:pt x="3" y="2"/>
                  </a:cubicBezTo>
                  <a:cubicBezTo>
                    <a:pt x="5" y="10"/>
                    <a:pt x="6" y="19"/>
                    <a:pt x="6" y="2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5" name="îṩļîďê"/>
            <p:cNvSpPr/>
            <p:nvPr/>
          </p:nvSpPr>
          <p:spPr bwMode="auto">
            <a:xfrm>
              <a:off x="6893719" y="2647157"/>
              <a:ext cx="73025" cy="28575"/>
            </a:xfrm>
            <a:custGeom>
              <a:avLst/>
              <a:gdLst>
                <a:gd name="T0" fmla="*/ 0 w 18"/>
                <a:gd name="T1" fmla="*/ 1 h 7"/>
                <a:gd name="T2" fmla="*/ 18 w 18"/>
                <a:gd name="T3" fmla="*/ 0 h 7"/>
                <a:gd name="T4" fmla="*/ 16 w 18"/>
                <a:gd name="T5" fmla="*/ 4 h 7"/>
                <a:gd name="T6" fmla="*/ 11 w 18"/>
                <a:gd name="T7" fmla="*/ 6 h 7"/>
                <a:gd name="T8" fmla="*/ 5 w 18"/>
                <a:gd name="T9" fmla="*/ 6 h 7"/>
                <a:gd name="T10" fmla="*/ 0 w 18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7">
                  <a:moveTo>
                    <a:pt x="0" y="1"/>
                  </a:moveTo>
                  <a:cubicBezTo>
                    <a:pt x="5" y="2"/>
                    <a:pt x="13" y="1"/>
                    <a:pt x="18" y="0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4" y="5"/>
                    <a:pt x="13" y="5"/>
                    <a:pt x="11" y="6"/>
                  </a:cubicBezTo>
                  <a:cubicBezTo>
                    <a:pt x="9" y="7"/>
                    <a:pt x="7" y="7"/>
                    <a:pt x="5" y="6"/>
                  </a:cubicBezTo>
                  <a:cubicBezTo>
                    <a:pt x="3" y="6"/>
                    <a:pt x="1" y="3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6" name="îŝľiḑè"/>
            <p:cNvSpPr/>
            <p:nvPr/>
          </p:nvSpPr>
          <p:spPr bwMode="auto">
            <a:xfrm>
              <a:off x="6909594" y="2524919"/>
              <a:ext cx="36513" cy="98425"/>
            </a:xfrm>
            <a:custGeom>
              <a:avLst/>
              <a:gdLst>
                <a:gd name="T0" fmla="*/ 6 w 9"/>
                <a:gd name="T1" fmla="*/ 0 h 24"/>
                <a:gd name="T2" fmla="*/ 0 w 9"/>
                <a:gd name="T3" fmla="*/ 21 h 24"/>
                <a:gd name="T4" fmla="*/ 0 w 9"/>
                <a:gd name="T5" fmla="*/ 23 h 24"/>
                <a:gd name="T6" fmla="*/ 2 w 9"/>
                <a:gd name="T7" fmla="*/ 24 h 24"/>
                <a:gd name="T8" fmla="*/ 7 w 9"/>
                <a:gd name="T9" fmla="*/ 24 h 24"/>
                <a:gd name="T10" fmla="*/ 8 w 9"/>
                <a:gd name="T11" fmla="*/ 24 h 24"/>
                <a:gd name="T12" fmla="*/ 9 w 9"/>
                <a:gd name="T13" fmla="*/ 22 h 24"/>
                <a:gd name="T14" fmla="*/ 6 w 9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4">
                  <a:moveTo>
                    <a:pt x="6" y="0"/>
                  </a:moveTo>
                  <a:cubicBezTo>
                    <a:pt x="4" y="5"/>
                    <a:pt x="1" y="17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4" y="24"/>
                    <a:pt x="5" y="24"/>
                    <a:pt x="7" y="24"/>
                  </a:cubicBezTo>
                  <a:cubicBezTo>
                    <a:pt x="7" y="24"/>
                    <a:pt x="8" y="24"/>
                    <a:pt x="8" y="24"/>
                  </a:cubicBezTo>
                  <a:cubicBezTo>
                    <a:pt x="9" y="24"/>
                    <a:pt x="9" y="23"/>
                    <a:pt x="9" y="22"/>
                  </a:cubicBezTo>
                  <a:cubicBezTo>
                    <a:pt x="8" y="19"/>
                    <a:pt x="6" y="2"/>
                    <a:pt x="6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7" name="îṣlîďê"/>
            <p:cNvSpPr/>
            <p:nvPr/>
          </p:nvSpPr>
          <p:spPr bwMode="auto">
            <a:xfrm>
              <a:off x="6982619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8" name="i$ḷíḓè"/>
            <p:cNvSpPr/>
            <p:nvPr/>
          </p:nvSpPr>
          <p:spPr bwMode="auto">
            <a:xfrm>
              <a:off x="6860382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9" name="îšḻíḑé"/>
            <p:cNvSpPr/>
            <p:nvPr/>
          </p:nvSpPr>
          <p:spPr bwMode="auto">
            <a:xfrm>
              <a:off x="6852444" y="2434432"/>
              <a:ext cx="314325" cy="93663"/>
            </a:xfrm>
            <a:custGeom>
              <a:avLst/>
              <a:gdLst>
                <a:gd name="T0" fmla="*/ 1 w 77"/>
                <a:gd name="T1" fmla="*/ 12 h 23"/>
                <a:gd name="T2" fmla="*/ 45 w 77"/>
                <a:gd name="T3" fmla="*/ 13 h 23"/>
                <a:gd name="T4" fmla="*/ 28 w 77"/>
                <a:gd name="T5" fmla="*/ 4 h 23"/>
                <a:gd name="T6" fmla="*/ 0 w 77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3">
                  <a:moveTo>
                    <a:pt x="1" y="12"/>
                  </a:moveTo>
                  <a:cubicBezTo>
                    <a:pt x="1" y="12"/>
                    <a:pt x="14" y="23"/>
                    <a:pt x="45" y="13"/>
                  </a:cubicBezTo>
                  <a:cubicBezTo>
                    <a:pt x="77" y="2"/>
                    <a:pt x="28" y="4"/>
                    <a:pt x="28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0" name="îṧļiďè"/>
            <p:cNvSpPr/>
            <p:nvPr/>
          </p:nvSpPr>
          <p:spPr bwMode="auto">
            <a:xfrm>
              <a:off x="6820694" y="2247107"/>
              <a:ext cx="361950" cy="431800"/>
            </a:xfrm>
            <a:custGeom>
              <a:avLst/>
              <a:gdLst>
                <a:gd name="T0" fmla="*/ 52 w 89"/>
                <a:gd name="T1" fmla="*/ 56 h 106"/>
                <a:gd name="T2" fmla="*/ 21 w 89"/>
                <a:gd name="T3" fmla="*/ 57 h 106"/>
                <a:gd name="T4" fmla="*/ 1 w 89"/>
                <a:gd name="T5" fmla="*/ 36 h 106"/>
                <a:gd name="T6" fmla="*/ 4 w 89"/>
                <a:gd name="T7" fmla="*/ 20 h 106"/>
                <a:gd name="T8" fmla="*/ 9 w 89"/>
                <a:gd name="T9" fmla="*/ 11 h 106"/>
                <a:gd name="T10" fmla="*/ 18 w 89"/>
                <a:gd name="T11" fmla="*/ 5 h 106"/>
                <a:gd name="T12" fmla="*/ 39 w 89"/>
                <a:gd name="T13" fmla="*/ 2 h 106"/>
                <a:gd name="T14" fmla="*/ 58 w 89"/>
                <a:gd name="T15" fmla="*/ 14 h 106"/>
                <a:gd name="T16" fmla="*/ 68 w 89"/>
                <a:gd name="T17" fmla="*/ 33 h 106"/>
                <a:gd name="T18" fmla="*/ 78 w 89"/>
                <a:gd name="T19" fmla="*/ 28 h 106"/>
                <a:gd name="T20" fmla="*/ 87 w 89"/>
                <a:gd name="T21" fmla="*/ 31 h 106"/>
                <a:gd name="T22" fmla="*/ 87 w 89"/>
                <a:gd name="T23" fmla="*/ 40 h 106"/>
                <a:gd name="T24" fmla="*/ 82 w 89"/>
                <a:gd name="T25" fmla="*/ 48 h 106"/>
                <a:gd name="T26" fmla="*/ 87 w 89"/>
                <a:gd name="T27" fmla="*/ 50 h 106"/>
                <a:gd name="T28" fmla="*/ 88 w 89"/>
                <a:gd name="T29" fmla="*/ 57 h 106"/>
                <a:gd name="T30" fmla="*/ 66 w 89"/>
                <a:gd name="T31" fmla="*/ 106 h 106"/>
                <a:gd name="T32" fmla="*/ 67 w 89"/>
                <a:gd name="T33" fmla="*/ 67 h 106"/>
                <a:gd name="T34" fmla="*/ 55 w 89"/>
                <a:gd name="T35" fmla="*/ 68 h 106"/>
                <a:gd name="T36" fmla="*/ 52 w 89"/>
                <a:gd name="T3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106">
                  <a:moveTo>
                    <a:pt x="52" y="56"/>
                  </a:moveTo>
                  <a:cubicBezTo>
                    <a:pt x="41" y="59"/>
                    <a:pt x="31" y="60"/>
                    <a:pt x="21" y="57"/>
                  </a:cubicBezTo>
                  <a:cubicBezTo>
                    <a:pt x="11" y="54"/>
                    <a:pt x="2" y="46"/>
                    <a:pt x="1" y="36"/>
                  </a:cubicBezTo>
                  <a:cubicBezTo>
                    <a:pt x="0" y="30"/>
                    <a:pt x="2" y="25"/>
                    <a:pt x="4" y="20"/>
                  </a:cubicBezTo>
                  <a:cubicBezTo>
                    <a:pt x="5" y="16"/>
                    <a:pt x="7" y="13"/>
                    <a:pt x="9" y="11"/>
                  </a:cubicBezTo>
                  <a:cubicBezTo>
                    <a:pt x="12" y="8"/>
                    <a:pt x="15" y="6"/>
                    <a:pt x="18" y="5"/>
                  </a:cubicBezTo>
                  <a:cubicBezTo>
                    <a:pt x="25" y="2"/>
                    <a:pt x="32" y="0"/>
                    <a:pt x="39" y="2"/>
                  </a:cubicBezTo>
                  <a:cubicBezTo>
                    <a:pt x="47" y="3"/>
                    <a:pt x="53" y="8"/>
                    <a:pt x="58" y="14"/>
                  </a:cubicBezTo>
                  <a:cubicBezTo>
                    <a:pt x="62" y="20"/>
                    <a:pt x="66" y="27"/>
                    <a:pt x="68" y="33"/>
                  </a:cubicBezTo>
                  <a:cubicBezTo>
                    <a:pt x="71" y="31"/>
                    <a:pt x="74" y="29"/>
                    <a:pt x="78" y="28"/>
                  </a:cubicBezTo>
                  <a:cubicBezTo>
                    <a:pt x="81" y="27"/>
                    <a:pt x="85" y="28"/>
                    <a:pt x="87" y="31"/>
                  </a:cubicBezTo>
                  <a:cubicBezTo>
                    <a:pt x="89" y="34"/>
                    <a:pt x="88" y="37"/>
                    <a:pt x="87" y="40"/>
                  </a:cubicBezTo>
                  <a:cubicBezTo>
                    <a:pt x="85" y="43"/>
                    <a:pt x="83" y="45"/>
                    <a:pt x="82" y="48"/>
                  </a:cubicBezTo>
                  <a:cubicBezTo>
                    <a:pt x="84" y="47"/>
                    <a:pt x="86" y="48"/>
                    <a:pt x="87" y="50"/>
                  </a:cubicBezTo>
                  <a:cubicBezTo>
                    <a:pt x="88" y="52"/>
                    <a:pt x="88" y="55"/>
                    <a:pt x="88" y="57"/>
                  </a:cubicBezTo>
                  <a:cubicBezTo>
                    <a:pt x="87" y="73"/>
                    <a:pt x="84" y="92"/>
                    <a:pt x="66" y="106"/>
                  </a:cubicBezTo>
                  <a:cubicBezTo>
                    <a:pt x="61" y="96"/>
                    <a:pt x="63" y="78"/>
                    <a:pt x="67" y="67"/>
                  </a:cubicBezTo>
                  <a:cubicBezTo>
                    <a:pt x="64" y="69"/>
                    <a:pt x="59" y="70"/>
                    <a:pt x="55" y="68"/>
                  </a:cubicBezTo>
                  <a:cubicBezTo>
                    <a:pt x="52" y="66"/>
                    <a:pt x="50" y="60"/>
                    <a:pt x="52" y="56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1" name="iṡļíḍè"/>
            <p:cNvSpPr/>
            <p:nvPr/>
          </p:nvSpPr>
          <p:spPr bwMode="auto">
            <a:xfrm>
              <a:off x="6828632" y="2431257"/>
              <a:ext cx="36513" cy="125413"/>
            </a:xfrm>
            <a:custGeom>
              <a:avLst/>
              <a:gdLst>
                <a:gd name="T0" fmla="*/ 3 w 9"/>
                <a:gd name="T1" fmla="*/ 0 h 31"/>
                <a:gd name="T2" fmla="*/ 3 w 9"/>
                <a:gd name="T3" fmla="*/ 31 h 31"/>
                <a:gd name="T4" fmla="*/ 4 w 9"/>
                <a:gd name="T5" fmla="*/ 31 h 31"/>
                <a:gd name="T6" fmla="*/ 4 w 9"/>
                <a:gd name="T7" fmla="*/ 31 h 31"/>
                <a:gd name="T8" fmla="*/ 9 w 9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1">
                  <a:moveTo>
                    <a:pt x="3" y="0"/>
                  </a:moveTo>
                  <a:cubicBezTo>
                    <a:pt x="0" y="9"/>
                    <a:pt x="0" y="22"/>
                    <a:pt x="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6" y="19"/>
                    <a:pt x="6" y="12"/>
                    <a:pt x="9" y="1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2" name="i$ḷíḓê"/>
            <p:cNvSpPr/>
            <p:nvPr/>
          </p:nvSpPr>
          <p:spPr bwMode="auto">
            <a:xfrm>
              <a:off x="7049294" y="2540794"/>
              <a:ext cx="76200" cy="98425"/>
            </a:xfrm>
            <a:custGeom>
              <a:avLst/>
              <a:gdLst>
                <a:gd name="T0" fmla="*/ 5 w 19"/>
                <a:gd name="T1" fmla="*/ 8 h 24"/>
                <a:gd name="T2" fmla="*/ 10 w 19"/>
                <a:gd name="T3" fmla="*/ 2 h 24"/>
                <a:gd name="T4" fmla="*/ 14 w 19"/>
                <a:gd name="T5" fmla="*/ 0 h 24"/>
                <a:gd name="T6" fmla="*/ 18 w 19"/>
                <a:gd name="T7" fmla="*/ 1 h 24"/>
                <a:gd name="T8" fmla="*/ 19 w 19"/>
                <a:gd name="T9" fmla="*/ 6 h 24"/>
                <a:gd name="T10" fmla="*/ 15 w 19"/>
                <a:gd name="T11" fmla="*/ 18 h 24"/>
                <a:gd name="T12" fmla="*/ 9 w 19"/>
                <a:gd name="T13" fmla="*/ 23 h 24"/>
                <a:gd name="T14" fmla="*/ 0 w 19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4">
                  <a:moveTo>
                    <a:pt x="5" y="8"/>
                  </a:moveTo>
                  <a:cubicBezTo>
                    <a:pt x="6" y="6"/>
                    <a:pt x="8" y="4"/>
                    <a:pt x="10" y="2"/>
                  </a:cubicBezTo>
                  <a:cubicBezTo>
                    <a:pt x="11" y="1"/>
                    <a:pt x="13" y="0"/>
                    <a:pt x="14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19" y="2"/>
                    <a:pt x="19" y="4"/>
                    <a:pt x="19" y="6"/>
                  </a:cubicBezTo>
                  <a:cubicBezTo>
                    <a:pt x="18" y="10"/>
                    <a:pt x="17" y="15"/>
                    <a:pt x="15" y="18"/>
                  </a:cubicBezTo>
                  <a:cubicBezTo>
                    <a:pt x="13" y="21"/>
                    <a:pt x="11" y="23"/>
                    <a:pt x="9" y="23"/>
                  </a:cubicBezTo>
                  <a:cubicBezTo>
                    <a:pt x="6" y="24"/>
                    <a:pt x="3" y="22"/>
                    <a:pt x="0" y="2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3" name="i$1íďe"/>
            <p:cNvSpPr/>
            <p:nvPr/>
          </p:nvSpPr>
          <p:spPr bwMode="auto">
            <a:xfrm>
              <a:off x="7073107" y="2556669"/>
              <a:ext cx="44450" cy="53975"/>
            </a:xfrm>
            <a:custGeom>
              <a:avLst/>
              <a:gdLst>
                <a:gd name="T0" fmla="*/ 3 w 11"/>
                <a:gd name="T1" fmla="*/ 6 h 13"/>
                <a:gd name="T2" fmla="*/ 9 w 11"/>
                <a:gd name="T3" fmla="*/ 1 h 13"/>
                <a:gd name="T4" fmla="*/ 7 w 11"/>
                <a:gd name="T5" fmla="*/ 12 h 13"/>
                <a:gd name="T6" fmla="*/ 3 w 11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">
                  <a:moveTo>
                    <a:pt x="3" y="6"/>
                  </a:moveTo>
                  <a:cubicBezTo>
                    <a:pt x="3" y="6"/>
                    <a:pt x="6" y="0"/>
                    <a:pt x="9" y="1"/>
                  </a:cubicBezTo>
                  <a:cubicBezTo>
                    <a:pt x="11" y="1"/>
                    <a:pt x="10" y="10"/>
                    <a:pt x="7" y="12"/>
                  </a:cubicBezTo>
                  <a:cubicBezTo>
                    <a:pt x="4" y="13"/>
                    <a:pt x="0" y="12"/>
                    <a:pt x="3" y="6"/>
                  </a:cubicBezTo>
                  <a:close/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4" name="ïsḷíďê"/>
            <p:cNvSpPr/>
            <p:nvPr/>
          </p:nvSpPr>
          <p:spPr bwMode="auto">
            <a:xfrm>
              <a:off x="6958807" y="2488407"/>
              <a:ext cx="85725" cy="28575"/>
            </a:xfrm>
            <a:custGeom>
              <a:avLst/>
              <a:gdLst>
                <a:gd name="T0" fmla="*/ 2 w 21"/>
                <a:gd name="T1" fmla="*/ 5 h 7"/>
                <a:gd name="T2" fmla="*/ 18 w 21"/>
                <a:gd name="T3" fmla="*/ 6 h 7"/>
                <a:gd name="T4" fmla="*/ 20 w 21"/>
                <a:gd name="T5" fmla="*/ 5 h 7"/>
                <a:gd name="T6" fmla="*/ 1 w 21"/>
                <a:gd name="T7" fmla="*/ 4 h 7"/>
                <a:gd name="T8" fmla="*/ 2 w 21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">
                  <a:moveTo>
                    <a:pt x="2" y="5"/>
                  </a:moveTo>
                  <a:cubicBezTo>
                    <a:pt x="7" y="3"/>
                    <a:pt x="14" y="2"/>
                    <a:pt x="18" y="6"/>
                  </a:cubicBezTo>
                  <a:cubicBezTo>
                    <a:pt x="19" y="7"/>
                    <a:pt x="21" y="6"/>
                    <a:pt x="20" y="5"/>
                  </a:cubicBezTo>
                  <a:cubicBezTo>
                    <a:pt x="15" y="0"/>
                    <a:pt x="7" y="1"/>
                    <a:pt x="1" y="4"/>
                  </a:cubicBezTo>
                  <a:cubicBezTo>
                    <a:pt x="0" y="4"/>
                    <a:pt x="1" y="6"/>
                    <a:pt x="2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5" name="iś1ïḑê"/>
            <p:cNvSpPr/>
            <p:nvPr/>
          </p:nvSpPr>
          <p:spPr bwMode="auto">
            <a:xfrm>
              <a:off x="6844507" y="2488407"/>
              <a:ext cx="69850" cy="28575"/>
            </a:xfrm>
            <a:custGeom>
              <a:avLst/>
              <a:gdLst>
                <a:gd name="T0" fmla="*/ 16 w 17"/>
                <a:gd name="T1" fmla="*/ 5 h 7"/>
                <a:gd name="T2" fmla="*/ 1 w 17"/>
                <a:gd name="T3" fmla="*/ 4 h 7"/>
                <a:gd name="T4" fmla="*/ 2 w 17"/>
                <a:gd name="T5" fmla="*/ 5 h 7"/>
                <a:gd name="T6" fmla="*/ 15 w 17"/>
                <a:gd name="T7" fmla="*/ 6 h 7"/>
                <a:gd name="T8" fmla="*/ 16 w 1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">
                  <a:moveTo>
                    <a:pt x="16" y="5"/>
                  </a:moveTo>
                  <a:cubicBezTo>
                    <a:pt x="11" y="2"/>
                    <a:pt x="6" y="0"/>
                    <a:pt x="1" y="4"/>
                  </a:cubicBezTo>
                  <a:cubicBezTo>
                    <a:pt x="0" y="4"/>
                    <a:pt x="2" y="6"/>
                    <a:pt x="2" y="5"/>
                  </a:cubicBezTo>
                  <a:cubicBezTo>
                    <a:pt x="6" y="2"/>
                    <a:pt x="11" y="4"/>
                    <a:pt x="15" y="6"/>
                  </a:cubicBezTo>
                  <a:cubicBezTo>
                    <a:pt x="16" y="7"/>
                    <a:pt x="17" y="5"/>
                    <a:pt x="16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6" name="îṡḷïḍè"/>
            <p:cNvSpPr/>
            <p:nvPr/>
          </p:nvSpPr>
          <p:spPr bwMode="auto">
            <a:xfrm>
              <a:off x="6831807" y="2496344"/>
              <a:ext cx="269875" cy="101600"/>
            </a:xfrm>
            <a:custGeom>
              <a:avLst/>
              <a:gdLst>
                <a:gd name="T0" fmla="*/ 65 w 66"/>
                <a:gd name="T1" fmla="*/ 10 h 25"/>
                <a:gd name="T2" fmla="*/ 49 w 66"/>
                <a:gd name="T3" fmla="*/ 12 h 25"/>
                <a:gd name="T4" fmla="*/ 39 w 66"/>
                <a:gd name="T5" fmla="*/ 0 h 25"/>
                <a:gd name="T6" fmla="*/ 28 w 66"/>
                <a:gd name="T7" fmla="*/ 11 h 25"/>
                <a:gd name="T8" fmla="*/ 22 w 66"/>
                <a:gd name="T9" fmla="*/ 12 h 25"/>
                <a:gd name="T10" fmla="*/ 11 w 66"/>
                <a:gd name="T11" fmla="*/ 0 h 25"/>
                <a:gd name="T12" fmla="*/ 0 w 66"/>
                <a:gd name="T13" fmla="*/ 13 h 25"/>
                <a:gd name="T14" fmla="*/ 11 w 66"/>
                <a:gd name="T15" fmla="*/ 25 h 25"/>
                <a:gd name="T16" fmla="*/ 22 w 66"/>
                <a:gd name="T17" fmla="*/ 13 h 25"/>
                <a:gd name="T18" fmla="*/ 28 w 66"/>
                <a:gd name="T19" fmla="*/ 13 h 25"/>
                <a:gd name="T20" fmla="*/ 39 w 66"/>
                <a:gd name="T21" fmla="*/ 25 h 25"/>
                <a:gd name="T22" fmla="*/ 49 w 66"/>
                <a:gd name="T23" fmla="*/ 13 h 25"/>
                <a:gd name="T24" fmla="*/ 65 w 66"/>
                <a:gd name="T25" fmla="*/ 11 h 25"/>
                <a:gd name="T26" fmla="*/ 65 w 66"/>
                <a:gd name="T27" fmla="*/ 10 h 25"/>
                <a:gd name="T28" fmla="*/ 11 w 66"/>
                <a:gd name="T29" fmla="*/ 24 h 25"/>
                <a:gd name="T30" fmla="*/ 1 w 66"/>
                <a:gd name="T31" fmla="*/ 13 h 25"/>
                <a:gd name="T32" fmla="*/ 11 w 66"/>
                <a:gd name="T33" fmla="*/ 1 h 25"/>
                <a:gd name="T34" fmla="*/ 21 w 66"/>
                <a:gd name="T35" fmla="*/ 13 h 25"/>
                <a:gd name="T36" fmla="*/ 11 w 66"/>
                <a:gd name="T37" fmla="*/ 24 h 25"/>
                <a:gd name="T38" fmla="*/ 39 w 66"/>
                <a:gd name="T39" fmla="*/ 24 h 25"/>
                <a:gd name="T40" fmla="*/ 29 w 66"/>
                <a:gd name="T41" fmla="*/ 13 h 25"/>
                <a:gd name="T42" fmla="*/ 39 w 66"/>
                <a:gd name="T43" fmla="*/ 1 h 25"/>
                <a:gd name="T44" fmla="*/ 49 w 66"/>
                <a:gd name="T45" fmla="*/ 13 h 25"/>
                <a:gd name="T46" fmla="*/ 49 w 66"/>
                <a:gd name="T47" fmla="*/ 13 h 25"/>
                <a:gd name="T48" fmla="*/ 49 w 66"/>
                <a:gd name="T49" fmla="*/ 13 h 25"/>
                <a:gd name="T50" fmla="*/ 39 w 66"/>
                <a:gd name="T5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25">
                  <a:moveTo>
                    <a:pt x="65" y="10"/>
                  </a:moveTo>
                  <a:cubicBezTo>
                    <a:pt x="60" y="9"/>
                    <a:pt x="54" y="10"/>
                    <a:pt x="49" y="12"/>
                  </a:cubicBezTo>
                  <a:cubicBezTo>
                    <a:pt x="49" y="6"/>
                    <a:pt x="45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6" y="11"/>
                    <a:pt x="24" y="11"/>
                    <a:pt x="22" y="12"/>
                  </a:cubicBezTo>
                  <a:cubicBezTo>
                    <a:pt x="21" y="5"/>
                    <a:pt x="17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1" y="25"/>
                  </a:cubicBezTo>
                  <a:cubicBezTo>
                    <a:pt x="17" y="25"/>
                    <a:pt x="22" y="19"/>
                    <a:pt x="22" y="13"/>
                  </a:cubicBezTo>
                  <a:cubicBezTo>
                    <a:pt x="24" y="13"/>
                    <a:pt x="26" y="13"/>
                    <a:pt x="28" y="13"/>
                  </a:cubicBezTo>
                  <a:cubicBezTo>
                    <a:pt x="28" y="19"/>
                    <a:pt x="33" y="25"/>
                    <a:pt x="39" y="25"/>
                  </a:cubicBezTo>
                  <a:cubicBezTo>
                    <a:pt x="44" y="25"/>
                    <a:pt x="49" y="20"/>
                    <a:pt x="49" y="13"/>
                  </a:cubicBezTo>
                  <a:cubicBezTo>
                    <a:pt x="54" y="11"/>
                    <a:pt x="60" y="11"/>
                    <a:pt x="65" y="11"/>
                  </a:cubicBezTo>
                  <a:cubicBezTo>
                    <a:pt x="66" y="11"/>
                    <a:pt x="66" y="10"/>
                    <a:pt x="65" y="10"/>
                  </a:cubicBezTo>
                  <a:close/>
                  <a:moveTo>
                    <a:pt x="11" y="24"/>
                  </a:moveTo>
                  <a:cubicBezTo>
                    <a:pt x="5" y="24"/>
                    <a:pt x="1" y="19"/>
                    <a:pt x="1" y="13"/>
                  </a:cubicBezTo>
                  <a:cubicBezTo>
                    <a:pt x="1" y="6"/>
                    <a:pt x="5" y="1"/>
                    <a:pt x="11" y="1"/>
                  </a:cubicBezTo>
                  <a:cubicBezTo>
                    <a:pt x="16" y="1"/>
                    <a:pt x="21" y="6"/>
                    <a:pt x="21" y="13"/>
                  </a:cubicBezTo>
                  <a:cubicBezTo>
                    <a:pt x="21" y="19"/>
                    <a:pt x="16" y="24"/>
                    <a:pt x="11" y="24"/>
                  </a:cubicBezTo>
                  <a:close/>
                  <a:moveTo>
                    <a:pt x="39" y="24"/>
                  </a:moveTo>
                  <a:cubicBezTo>
                    <a:pt x="33" y="24"/>
                    <a:pt x="29" y="19"/>
                    <a:pt x="29" y="13"/>
                  </a:cubicBezTo>
                  <a:cubicBezTo>
                    <a:pt x="29" y="6"/>
                    <a:pt x="33" y="1"/>
                    <a:pt x="39" y="1"/>
                  </a:cubicBezTo>
                  <a:cubicBezTo>
                    <a:pt x="44" y="1"/>
                    <a:pt x="49" y="6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9"/>
                    <a:pt x="44" y="24"/>
                    <a:pt x="39" y="24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7" name="íṧḻíḋè"/>
            <p:cNvSpPr/>
            <p:nvPr/>
          </p:nvSpPr>
          <p:spPr bwMode="auto">
            <a:xfrm>
              <a:off x="6795294" y="2805907"/>
              <a:ext cx="428625" cy="1003300"/>
            </a:xfrm>
            <a:custGeom>
              <a:avLst/>
              <a:gdLst>
                <a:gd name="T0" fmla="*/ 29 w 105"/>
                <a:gd name="T1" fmla="*/ 4 h 246"/>
                <a:gd name="T2" fmla="*/ 43 w 105"/>
                <a:gd name="T3" fmla="*/ 12 h 246"/>
                <a:gd name="T4" fmla="*/ 57 w 105"/>
                <a:gd name="T5" fmla="*/ 11 h 246"/>
                <a:gd name="T6" fmla="*/ 71 w 105"/>
                <a:gd name="T7" fmla="*/ 0 h 246"/>
                <a:gd name="T8" fmla="*/ 105 w 105"/>
                <a:gd name="T9" fmla="*/ 10 h 246"/>
                <a:gd name="T10" fmla="*/ 82 w 105"/>
                <a:gd name="T11" fmla="*/ 158 h 246"/>
                <a:gd name="T12" fmla="*/ 78 w 105"/>
                <a:gd name="T13" fmla="*/ 190 h 246"/>
                <a:gd name="T14" fmla="*/ 82 w 105"/>
                <a:gd name="T15" fmla="*/ 236 h 246"/>
                <a:gd name="T16" fmla="*/ 80 w 105"/>
                <a:gd name="T17" fmla="*/ 240 h 246"/>
                <a:gd name="T18" fmla="*/ 78 w 105"/>
                <a:gd name="T19" fmla="*/ 241 h 246"/>
                <a:gd name="T20" fmla="*/ 24 w 105"/>
                <a:gd name="T21" fmla="*/ 245 h 246"/>
                <a:gd name="T22" fmla="*/ 17 w 105"/>
                <a:gd name="T23" fmla="*/ 243 h 246"/>
                <a:gd name="T24" fmla="*/ 13 w 105"/>
                <a:gd name="T25" fmla="*/ 236 h 246"/>
                <a:gd name="T26" fmla="*/ 1 w 105"/>
                <a:gd name="T27" fmla="*/ 132 h 246"/>
                <a:gd name="T28" fmla="*/ 0 w 105"/>
                <a:gd name="T29" fmla="*/ 100 h 246"/>
                <a:gd name="T30" fmla="*/ 23 w 105"/>
                <a:gd name="T31" fmla="*/ 9 h 246"/>
                <a:gd name="T32" fmla="*/ 29 w 105"/>
                <a:gd name="T33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246">
                  <a:moveTo>
                    <a:pt x="29" y="4"/>
                  </a:moveTo>
                  <a:cubicBezTo>
                    <a:pt x="31" y="8"/>
                    <a:pt x="37" y="11"/>
                    <a:pt x="43" y="12"/>
                  </a:cubicBezTo>
                  <a:cubicBezTo>
                    <a:pt x="47" y="13"/>
                    <a:pt x="53" y="13"/>
                    <a:pt x="57" y="11"/>
                  </a:cubicBezTo>
                  <a:cubicBezTo>
                    <a:pt x="64" y="7"/>
                    <a:pt x="65" y="5"/>
                    <a:pt x="71" y="0"/>
                  </a:cubicBezTo>
                  <a:cubicBezTo>
                    <a:pt x="82" y="3"/>
                    <a:pt x="95" y="7"/>
                    <a:pt x="105" y="10"/>
                  </a:cubicBezTo>
                  <a:cubicBezTo>
                    <a:pt x="85" y="57"/>
                    <a:pt x="90" y="108"/>
                    <a:pt x="82" y="158"/>
                  </a:cubicBezTo>
                  <a:cubicBezTo>
                    <a:pt x="81" y="169"/>
                    <a:pt x="78" y="179"/>
                    <a:pt x="78" y="190"/>
                  </a:cubicBezTo>
                  <a:cubicBezTo>
                    <a:pt x="78" y="206"/>
                    <a:pt x="81" y="221"/>
                    <a:pt x="82" y="236"/>
                  </a:cubicBezTo>
                  <a:cubicBezTo>
                    <a:pt x="82" y="238"/>
                    <a:pt x="82" y="240"/>
                    <a:pt x="80" y="240"/>
                  </a:cubicBezTo>
                  <a:cubicBezTo>
                    <a:pt x="80" y="241"/>
                    <a:pt x="79" y="241"/>
                    <a:pt x="78" y="241"/>
                  </a:cubicBezTo>
                  <a:cubicBezTo>
                    <a:pt x="60" y="245"/>
                    <a:pt x="42" y="246"/>
                    <a:pt x="24" y="245"/>
                  </a:cubicBezTo>
                  <a:cubicBezTo>
                    <a:pt x="21" y="245"/>
                    <a:pt x="19" y="244"/>
                    <a:pt x="17" y="243"/>
                  </a:cubicBezTo>
                  <a:cubicBezTo>
                    <a:pt x="15" y="241"/>
                    <a:pt x="14" y="238"/>
                    <a:pt x="13" y="236"/>
                  </a:cubicBezTo>
                  <a:cubicBezTo>
                    <a:pt x="7" y="202"/>
                    <a:pt x="4" y="167"/>
                    <a:pt x="1" y="132"/>
                  </a:cubicBezTo>
                  <a:cubicBezTo>
                    <a:pt x="1" y="122"/>
                    <a:pt x="0" y="111"/>
                    <a:pt x="0" y="100"/>
                  </a:cubicBezTo>
                  <a:cubicBezTo>
                    <a:pt x="2" y="69"/>
                    <a:pt x="17" y="39"/>
                    <a:pt x="23" y="9"/>
                  </a:cubicBezTo>
                  <a:cubicBezTo>
                    <a:pt x="29" y="4"/>
                    <a:pt x="29" y="4"/>
                    <a:pt x="2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8" name="îśliḋè"/>
            <p:cNvSpPr/>
            <p:nvPr/>
          </p:nvSpPr>
          <p:spPr bwMode="auto">
            <a:xfrm>
              <a:off x="6950869" y="2863057"/>
              <a:ext cx="60325" cy="65088"/>
            </a:xfrm>
            <a:custGeom>
              <a:avLst/>
              <a:gdLst>
                <a:gd name="T0" fmla="*/ 7 w 15"/>
                <a:gd name="T1" fmla="*/ 2 h 16"/>
                <a:gd name="T2" fmla="*/ 4 w 15"/>
                <a:gd name="T3" fmla="*/ 14 h 16"/>
                <a:gd name="T4" fmla="*/ 7 w 15"/>
                <a:gd name="T5" fmla="*/ 16 h 16"/>
                <a:gd name="T6" fmla="*/ 11 w 15"/>
                <a:gd name="T7" fmla="*/ 15 h 16"/>
                <a:gd name="T8" fmla="*/ 15 w 15"/>
                <a:gd name="T9" fmla="*/ 9 h 16"/>
                <a:gd name="T10" fmla="*/ 11 w 15"/>
                <a:gd name="T11" fmla="*/ 2 h 16"/>
                <a:gd name="T12" fmla="*/ 7 w 15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7" y="2"/>
                  </a:moveTo>
                  <a:cubicBezTo>
                    <a:pt x="7" y="2"/>
                    <a:pt x="0" y="7"/>
                    <a:pt x="4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5" y="12"/>
                    <a:pt x="15" y="9"/>
                  </a:cubicBezTo>
                  <a:cubicBezTo>
                    <a:pt x="14" y="5"/>
                    <a:pt x="11" y="2"/>
                    <a:pt x="11" y="2"/>
                  </a:cubicBezTo>
                  <a:cubicBezTo>
                    <a:pt x="11" y="2"/>
                    <a:pt x="9" y="0"/>
                    <a:pt x="7" y="2"/>
                  </a:cubicBezTo>
                  <a:close/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9" name="î$ḻíḋê"/>
            <p:cNvSpPr/>
            <p:nvPr/>
          </p:nvSpPr>
          <p:spPr bwMode="auto">
            <a:xfrm>
              <a:off x="6885782" y="3804444"/>
              <a:ext cx="134938" cy="36513"/>
            </a:xfrm>
            <a:custGeom>
              <a:avLst/>
              <a:gdLst>
                <a:gd name="T0" fmla="*/ 0 w 33"/>
                <a:gd name="T1" fmla="*/ 0 h 9"/>
                <a:gd name="T2" fmla="*/ 0 w 33"/>
                <a:gd name="T3" fmla="*/ 0 h 9"/>
                <a:gd name="T4" fmla="*/ 0 w 33"/>
                <a:gd name="T5" fmla="*/ 0 h 9"/>
                <a:gd name="T6" fmla="*/ 11 w 33"/>
                <a:gd name="T7" fmla="*/ 0 h 9"/>
                <a:gd name="T8" fmla="*/ 0 w 33"/>
                <a:gd name="T9" fmla="*/ 0 h 9"/>
                <a:gd name="T10" fmla="*/ 33 w 33"/>
                <a:gd name="T11" fmla="*/ 0 h 9"/>
                <a:gd name="T12" fmla="*/ 23 w 33"/>
                <a:gd name="T13" fmla="*/ 0 h 9"/>
                <a:gd name="T14" fmla="*/ 16 w 33"/>
                <a:gd name="T15" fmla="*/ 0 h 9"/>
                <a:gd name="T16" fmla="*/ 15 w 33"/>
                <a:gd name="T17" fmla="*/ 0 h 9"/>
                <a:gd name="T18" fmla="*/ 13 w 33"/>
                <a:gd name="T19" fmla="*/ 8 h 9"/>
                <a:gd name="T20" fmla="*/ 24 w 33"/>
                <a:gd name="T21" fmla="*/ 9 h 9"/>
                <a:gd name="T22" fmla="*/ 33 w 33"/>
                <a:gd name="T23" fmla="*/ 9 h 9"/>
                <a:gd name="T24" fmla="*/ 33 w 33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0"/>
                    <a:pt x="0" y="0"/>
                  </a:cubicBezTo>
                  <a:moveTo>
                    <a:pt x="33" y="0"/>
                  </a:moveTo>
                  <a:cubicBezTo>
                    <a:pt x="30" y="0"/>
                    <a:pt x="27" y="0"/>
                    <a:pt x="23" y="0"/>
                  </a:cubicBezTo>
                  <a:cubicBezTo>
                    <a:pt x="21" y="0"/>
                    <a:pt x="19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1"/>
                    <a:pt x="14" y="3"/>
                    <a:pt x="13" y="8"/>
                  </a:cubicBezTo>
                  <a:cubicBezTo>
                    <a:pt x="16" y="9"/>
                    <a:pt x="20" y="9"/>
                    <a:pt x="24" y="9"/>
                  </a:cubicBezTo>
                  <a:cubicBezTo>
                    <a:pt x="27" y="9"/>
                    <a:pt x="30" y="9"/>
                    <a:pt x="33" y="9"/>
                  </a:cubicBezTo>
                  <a:cubicBezTo>
                    <a:pt x="33" y="6"/>
                    <a:pt x="33" y="3"/>
                    <a:pt x="33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0" name="îŝľîḋe"/>
            <p:cNvSpPr/>
            <p:nvPr/>
          </p:nvSpPr>
          <p:spPr bwMode="auto">
            <a:xfrm>
              <a:off x="6841332" y="3348832"/>
              <a:ext cx="187325" cy="455613"/>
            </a:xfrm>
            <a:custGeom>
              <a:avLst/>
              <a:gdLst>
                <a:gd name="T0" fmla="*/ 34 w 46"/>
                <a:gd name="T1" fmla="*/ 112 h 112"/>
                <a:gd name="T2" fmla="*/ 26 w 46"/>
                <a:gd name="T3" fmla="*/ 112 h 112"/>
                <a:gd name="T4" fmla="*/ 26 w 46"/>
                <a:gd name="T5" fmla="*/ 112 h 112"/>
                <a:gd name="T6" fmla="*/ 27 w 46"/>
                <a:gd name="T7" fmla="*/ 112 h 112"/>
                <a:gd name="T8" fmla="*/ 34 w 46"/>
                <a:gd name="T9" fmla="*/ 112 h 112"/>
                <a:gd name="T10" fmla="*/ 46 w 46"/>
                <a:gd name="T11" fmla="*/ 0 h 112"/>
                <a:gd name="T12" fmla="*/ 20 w 46"/>
                <a:gd name="T13" fmla="*/ 15 h 112"/>
                <a:gd name="T14" fmla="*/ 0 w 46"/>
                <a:gd name="T15" fmla="*/ 30 h 112"/>
                <a:gd name="T16" fmla="*/ 0 w 46"/>
                <a:gd name="T17" fmla="*/ 32 h 112"/>
                <a:gd name="T18" fmla="*/ 1 w 46"/>
                <a:gd name="T19" fmla="*/ 37 h 112"/>
                <a:gd name="T20" fmla="*/ 0 w 46"/>
                <a:gd name="T21" fmla="*/ 35 h 112"/>
                <a:gd name="T22" fmla="*/ 1 w 46"/>
                <a:gd name="T23" fmla="*/ 41 h 112"/>
                <a:gd name="T24" fmla="*/ 1 w 46"/>
                <a:gd name="T25" fmla="*/ 52 h 112"/>
                <a:gd name="T26" fmla="*/ 11 w 46"/>
                <a:gd name="T27" fmla="*/ 58 h 112"/>
                <a:gd name="T28" fmla="*/ 15 w 46"/>
                <a:gd name="T29" fmla="*/ 82 h 112"/>
                <a:gd name="T30" fmla="*/ 7 w 46"/>
                <a:gd name="T31" fmla="*/ 97 h 112"/>
                <a:gd name="T32" fmla="*/ 27 w 46"/>
                <a:gd name="T33" fmla="*/ 98 h 112"/>
                <a:gd name="T34" fmla="*/ 44 w 46"/>
                <a:gd name="T35" fmla="*/ 97 h 112"/>
                <a:gd name="T36" fmla="*/ 45 w 46"/>
                <a:gd name="T37" fmla="*/ 36 h 112"/>
                <a:gd name="T38" fmla="*/ 46 w 46"/>
                <a:gd name="T3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12">
                  <a:moveTo>
                    <a:pt x="34" y="112"/>
                  </a:moveTo>
                  <a:cubicBezTo>
                    <a:pt x="32" y="112"/>
                    <a:pt x="29" y="112"/>
                    <a:pt x="26" y="112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6" y="112"/>
                    <a:pt x="27" y="112"/>
                    <a:pt x="27" y="112"/>
                  </a:cubicBezTo>
                  <a:cubicBezTo>
                    <a:pt x="30" y="112"/>
                    <a:pt x="32" y="112"/>
                    <a:pt x="34" y="112"/>
                  </a:cubicBezTo>
                  <a:moveTo>
                    <a:pt x="46" y="0"/>
                  </a:moveTo>
                  <a:cubicBezTo>
                    <a:pt x="39" y="6"/>
                    <a:pt x="30" y="12"/>
                    <a:pt x="20" y="15"/>
                  </a:cubicBezTo>
                  <a:cubicBezTo>
                    <a:pt x="10" y="16"/>
                    <a:pt x="4" y="23"/>
                    <a:pt x="0" y="30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1" y="35"/>
                    <a:pt x="1" y="37"/>
                    <a:pt x="1" y="37"/>
                  </a:cubicBezTo>
                  <a:cubicBezTo>
                    <a:pt x="1" y="37"/>
                    <a:pt x="1" y="36"/>
                    <a:pt x="0" y="35"/>
                  </a:cubicBezTo>
                  <a:cubicBezTo>
                    <a:pt x="0" y="37"/>
                    <a:pt x="0" y="39"/>
                    <a:pt x="1" y="41"/>
                  </a:cubicBezTo>
                  <a:cubicBezTo>
                    <a:pt x="1" y="45"/>
                    <a:pt x="1" y="49"/>
                    <a:pt x="1" y="52"/>
                  </a:cubicBezTo>
                  <a:cubicBezTo>
                    <a:pt x="3" y="55"/>
                    <a:pt x="7" y="57"/>
                    <a:pt x="11" y="58"/>
                  </a:cubicBezTo>
                  <a:cubicBezTo>
                    <a:pt x="34" y="62"/>
                    <a:pt x="15" y="82"/>
                    <a:pt x="15" y="82"/>
                  </a:cubicBezTo>
                  <a:cubicBezTo>
                    <a:pt x="15" y="82"/>
                    <a:pt x="8" y="88"/>
                    <a:pt x="7" y="97"/>
                  </a:cubicBezTo>
                  <a:cubicBezTo>
                    <a:pt x="12" y="98"/>
                    <a:pt x="19" y="98"/>
                    <a:pt x="27" y="98"/>
                  </a:cubicBezTo>
                  <a:cubicBezTo>
                    <a:pt x="32" y="98"/>
                    <a:pt x="38" y="98"/>
                    <a:pt x="44" y="97"/>
                  </a:cubicBezTo>
                  <a:cubicBezTo>
                    <a:pt x="44" y="77"/>
                    <a:pt x="44" y="56"/>
                    <a:pt x="45" y="36"/>
                  </a:cubicBezTo>
                  <a:cubicBezTo>
                    <a:pt x="45" y="23"/>
                    <a:pt x="45" y="11"/>
                    <a:pt x="46" y="0"/>
                  </a:cubicBezTo>
                </a:path>
              </a:pathLst>
            </a:custGeom>
            <a:solidFill>
              <a:srgbClr val="E5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1" name="íśļïḑè"/>
            <p:cNvSpPr/>
            <p:nvPr/>
          </p:nvSpPr>
          <p:spPr bwMode="auto">
            <a:xfrm>
              <a:off x="6885782" y="2907507"/>
              <a:ext cx="109538" cy="828675"/>
            </a:xfrm>
            <a:custGeom>
              <a:avLst/>
              <a:gdLst>
                <a:gd name="T0" fmla="*/ 22 w 27"/>
                <a:gd name="T1" fmla="*/ 0 h 203"/>
                <a:gd name="T2" fmla="*/ 5 w 27"/>
                <a:gd name="T3" fmla="*/ 75 h 203"/>
                <a:gd name="T4" fmla="*/ 5 w 27"/>
                <a:gd name="T5" fmla="*/ 197 h 203"/>
                <a:gd name="T6" fmla="*/ 12 w 27"/>
                <a:gd name="T7" fmla="*/ 203 h 203"/>
                <a:gd name="T8" fmla="*/ 23 w 27"/>
                <a:gd name="T9" fmla="*/ 193 h 203"/>
                <a:gd name="T10" fmla="*/ 23 w 27"/>
                <a:gd name="T11" fmla="*/ 72 h 203"/>
                <a:gd name="T12" fmla="*/ 26 w 27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3">
                  <a:moveTo>
                    <a:pt x="22" y="0"/>
                  </a:moveTo>
                  <a:cubicBezTo>
                    <a:pt x="22" y="0"/>
                    <a:pt x="9" y="53"/>
                    <a:pt x="5" y="75"/>
                  </a:cubicBezTo>
                  <a:cubicBezTo>
                    <a:pt x="1" y="98"/>
                    <a:pt x="0" y="164"/>
                    <a:pt x="5" y="197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23" y="193"/>
                    <a:pt x="23" y="193"/>
                    <a:pt x="23" y="193"/>
                  </a:cubicBezTo>
                  <a:cubicBezTo>
                    <a:pt x="23" y="193"/>
                    <a:pt x="20" y="104"/>
                    <a:pt x="23" y="72"/>
                  </a:cubicBezTo>
                  <a:cubicBezTo>
                    <a:pt x="27" y="40"/>
                    <a:pt x="27" y="1"/>
                    <a:pt x="26" y="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2" name="iṡḷîďe"/>
            <p:cNvSpPr/>
            <p:nvPr/>
          </p:nvSpPr>
          <p:spPr bwMode="auto">
            <a:xfrm>
              <a:off x="6831807" y="3726657"/>
              <a:ext cx="327025" cy="90488"/>
            </a:xfrm>
            <a:custGeom>
              <a:avLst/>
              <a:gdLst>
                <a:gd name="T0" fmla="*/ 1 w 80"/>
                <a:gd name="T1" fmla="*/ 3 h 22"/>
                <a:gd name="T2" fmla="*/ 54 w 80"/>
                <a:gd name="T3" fmla="*/ 3 h 22"/>
                <a:gd name="T4" fmla="*/ 62 w 80"/>
                <a:gd name="T5" fmla="*/ 18 h 22"/>
                <a:gd name="T6" fmla="*/ 0 w 80"/>
                <a:gd name="T7" fmla="*/ 17 h 22"/>
                <a:gd name="T8" fmla="*/ 1 w 80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2">
                  <a:moveTo>
                    <a:pt x="1" y="3"/>
                  </a:moveTo>
                  <a:cubicBezTo>
                    <a:pt x="1" y="3"/>
                    <a:pt x="28" y="7"/>
                    <a:pt x="54" y="3"/>
                  </a:cubicBezTo>
                  <a:cubicBezTo>
                    <a:pt x="80" y="0"/>
                    <a:pt x="62" y="18"/>
                    <a:pt x="62" y="18"/>
                  </a:cubicBezTo>
                  <a:cubicBezTo>
                    <a:pt x="62" y="18"/>
                    <a:pt x="14" y="22"/>
                    <a:pt x="0" y="17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rgbClr val="03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3" name="íṥḻíḓé"/>
            <p:cNvSpPr/>
            <p:nvPr/>
          </p:nvSpPr>
          <p:spPr bwMode="auto">
            <a:xfrm>
              <a:off x="7020719" y="2805907"/>
              <a:ext cx="346075" cy="1231900"/>
            </a:xfrm>
            <a:custGeom>
              <a:avLst/>
              <a:gdLst>
                <a:gd name="T0" fmla="*/ 16 w 85"/>
                <a:gd name="T1" fmla="*/ 0 h 302"/>
                <a:gd name="T2" fmla="*/ 2 w 85"/>
                <a:gd name="T3" fmla="*/ 125 h 302"/>
                <a:gd name="T4" fmla="*/ 1 w 85"/>
                <a:gd name="T5" fmla="*/ 156 h 302"/>
                <a:gd name="T6" fmla="*/ 0 w 85"/>
                <a:gd name="T7" fmla="*/ 275 h 302"/>
                <a:gd name="T8" fmla="*/ 3 w 85"/>
                <a:gd name="T9" fmla="*/ 287 h 302"/>
                <a:gd name="T10" fmla="*/ 12 w 85"/>
                <a:gd name="T11" fmla="*/ 292 h 302"/>
                <a:gd name="T12" fmla="*/ 56 w 85"/>
                <a:gd name="T13" fmla="*/ 302 h 302"/>
                <a:gd name="T14" fmla="*/ 53 w 85"/>
                <a:gd name="T15" fmla="*/ 302 h 302"/>
                <a:gd name="T16" fmla="*/ 59 w 85"/>
                <a:gd name="T17" fmla="*/ 302 h 302"/>
                <a:gd name="T18" fmla="*/ 66 w 85"/>
                <a:gd name="T19" fmla="*/ 298 h 302"/>
                <a:gd name="T20" fmla="*/ 75 w 85"/>
                <a:gd name="T21" fmla="*/ 79 h 302"/>
                <a:gd name="T22" fmla="*/ 84 w 85"/>
                <a:gd name="T23" fmla="*/ 37 h 302"/>
                <a:gd name="T24" fmla="*/ 84 w 85"/>
                <a:gd name="T25" fmla="*/ 31 h 302"/>
                <a:gd name="T26" fmla="*/ 81 w 85"/>
                <a:gd name="T27" fmla="*/ 27 h 302"/>
                <a:gd name="T28" fmla="*/ 16 w 85"/>
                <a:gd name="T2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302">
                  <a:moveTo>
                    <a:pt x="16" y="0"/>
                  </a:moveTo>
                  <a:cubicBezTo>
                    <a:pt x="7" y="40"/>
                    <a:pt x="5" y="83"/>
                    <a:pt x="2" y="125"/>
                  </a:cubicBezTo>
                  <a:cubicBezTo>
                    <a:pt x="1" y="135"/>
                    <a:pt x="1" y="146"/>
                    <a:pt x="1" y="156"/>
                  </a:cubicBezTo>
                  <a:cubicBezTo>
                    <a:pt x="0" y="196"/>
                    <a:pt x="0" y="236"/>
                    <a:pt x="0" y="275"/>
                  </a:cubicBezTo>
                  <a:cubicBezTo>
                    <a:pt x="0" y="280"/>
                    <a:pt x="0" y="284"/>
                    <a:pt x="3" y="287"/>
                  </a:cubicBezTo>
                  <a:cubicBezTo>
                    <a:pt x="5" y="290"/>
                    <a:pt x="9" y="291"/>
                    <a:pt x="12" y="292"/>
                  </a:cubicBezTo>
                  <a:cubicBezTo>
                    <a:pt x="33" y="298"/>
                    <a:pt x="34" y="300"/>
                    <a:pt x="56" y="302"/>
                  </a:cubicBezTo>
                  <a:cubicBezTo>
                    <a:pt x="57" y="302"/>
                    <a:pt x="55" y="302"/>
                    <a:pt x="53" y="302"/>
                  </a:cubicBezTo>
                  <a:cubicBezTo>
                    <a:pt x="49" y="301"/>
                    <a:pt x="46" y="301"/>
                    <a:pt x="59" y="302"/>
                  </a:cubicBezTo>
                  <a:cubicBezTo>
                    <a:pt x="60" y="302"/>
                    <a:pt x="66" y="300"/>
                    <a:pt x="66" y="298"/>
                  </a:cubicBezTo>
                  <a:cubicBezTo>
                    <a:pt x="64" y="216"/>
                    <a:pt x="59" y="151"/>
                    <a:pt x="75" y="79"/>
                  </a:cubicBezTo>
                  <a:cubicBezTo>
                    <a:pt x="78" y="65"/>
                    <a:pt x="81" y="51"/>
                    <a:pt x="84" y="37"/>
                  </a:cubicBezTo>
                  <a:cubicBezTo>
                    <a:pt x="85" y="35"/>
                    <a:pt x="85" y="33"/>
                    <a:pt x="84" y="31"/>
                  </a:cubicBezTo>
                  <a:cubicBezTo>
                    <a:pt x="84" y="29"/>
                    <a:pt x="83" y="28"/>
                    <a:pt x="81" y="27"/>
                  </a:cubicBezTo>
                  <a:cubicBezTo>
                    <a:pt x="63" y="12"/>
                    <a:pt x="38" y="6"/>
                    <a:pt x="1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4" name="ïS1ïḋè"/>
            <p:cNvSpPr/>
            <p:nvPr/>
          </p:nvSpPr>
          <p:spPr bwMode="auto">
            <a:xfrm>
              <a:off x="7085807" y="2805907"/>
              <a:ext cx="52388" cy="15875"/>
            </a:xfrm>
            <a:custGeom>
              <a:avLst/>
              <a:gdLst>
                <a:gd name="T0" fmla="*/ 0 w 13"/>
                <a:gd name="T1" fmla="*/ 0 h 4"/>
                <a:gd name="T2" fmla="*/ 0 w 13"/>
                <a:gd name="T3" fmla="*/ 0 h 4"/>
                <a:gd name="T4" fmla="*/ 2 w 13"/>
                <a:gd name="T5" fmla="*/ 0 h 4"/>
                <a:gd name="T6" fmla="*/ 13 w 13"/>
                <a:gd name="T7" fmla="*/ 4 h 4"/>
                <a:gd name="T8" fmla="*/ 13 w 13"/>
                <a:gd name="T9" fmla="*/ 4 h 4"/>
                <a:gd name="T10" fmla="*/ 0 w 1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" y="2"/>
                    <a:pt x="10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5" name="ï$1ïdê"/>
            <p:cNvSpPr/>
            <p:nvPr/>
          </p:nvSpPr>
          <p:spPr bwMode="auto">
            <a:xfrm>
              <a:off x="7028657" y="2805907"/>
              <a:ext cx="65088" cy="542925"/>
            </a:xfrm>
            <a:custGeom>
              <a:avLst/>
              <a:gdLst>
                <a:gd name="T0" fmla="*/ 3 w 16"/>
                <a:gd name="T1" fmla="*/ 85 h 133"/>
                <a:gd name="T2" fmla="*/ 0 w 16"/>
                <a:gd name="T3" fmla="*/ 133 h 133"/>
                <a:gd name="T4" fmla="*/ 0 w 16"/>
                <a:gd name="T5" fmla="*/ 133 h 133"/>
                <a:gd name="T6" fmla="*/ 0 w 16"/>
                <a:gd name="T7" fmla="*/ 125 h 133"/>
                <a:gd name="T8" fmla="*/ 3 w 16"/>
                <a:gd name="T9" fmla="*/ 85 h 133"/>
                <a:gd name="T10" fmla="*/ 14 w 16"/>
                <a:gd name="T11" fmla="*/ 0 h 133"/>
                <a:gd name="T12" fmla="*/ 16 w 16"/>
                <a:gd name="T13" fmla="*/ 0 h 133"/>
                <a:gd name="T14" fmla="*/ 14 w 16"/>
                <a:gd name="T15" fmla="*/ 0 h 133"/>
                <a:gd name="T16" fmla="*/ 14 w 16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3">
                  <a:moveTo>
                    <a:pt x="3" y="85"/>
                  </a:moveTo>
                  <a:cubicBezTo>
                    <a:pt x="2" y="99"/>
                    <a:pt x="0" y="115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0"/>
                    <a:pt x="0" y="127"/>
                    <a:pt x="0" y="125"/>
                  </a:cubicBezTo>
                  <a:cubicBezTo>
                    <a:pt x="1" y="111"/>
                    <a:pt x="2" y="98"/>
                    <a:pt x="3" y="85"/>
                  </a:cubicBezTo>
                  <a:moveTo>
                    <a:pt x="14" y="0"/>
                  </a:moveTo>
                  <a:cubicBezTo>
                    <a:pt x="15" y="0"/>
                    <a:pt x="16" y="0"/>
                    <a:pt x="16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6" name="iŝļîdê"/>
            <p:cNvSpPr/>
            <p:nvPr/>
          </p:nvSpPr>
          <p:spPr bwMode="auto">
            <a:xfrm>
              <a:off x="7023894" y="3348832"/>
              <a:ext cx="4763" cy="146050"/>
            </a:xfrm>
            <a:custGeom>
              <a:avLst/>
              <a:gdLst>
                <a:gd name="T0" fmla="*/ 1 w 1"/>
                <a:gd name="T1" fmla="*/ 0 h 36"/>
                <a:gd name="T2" fmla="*/ 1 w 1"/>
                <a:gd name="T3" fmla="*/ 0 h 36"/>
                <a:gd name="T4" fmla="*/ 0 w 1"/>
                <a:gd name="T5" fmla="*/ 36 h 36"/>
                <a:gd name="T6" fmla="*/ 0 w 1"/>
                <a:gd name="T7" fmla="*/ 23 h 36"/>
                <a:gd name="T8" fmla="*/ 1 w 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1"/>
                    <a:pt x="0" y="23"/>
                    <a:pt x="0" y="36"/>
                  </a:cubicBezTo>
                  <a:cubicBezTo>
                    <a:pt x="0" y="31"/>
                    <a:pt x="0" y="27"/>
                    <a:pt x="0" y="23"/>
                  </a:cubicBezTo>
                  <a:cubicBezTo>
                    <a:pt x="0" y="15"/>
                    <a:pt x="0" y="8"/>
                    <a:pt x="1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7" name="ïṣļïdê"/>
            <p:cNvSpPr/>
            <p:nvPr/>
          </p:nvSpPr>
          <p:spPr bwMode="auto">
            <a:xfrm>
              <a:off x="7023894" y="2805907"/>
              <a:ext cx="114300" cy="688975"/>
            </a:xfrm>
            <a:custGeom>
              <a:avLst/>
              <a:gdLst>
                <a:gd name="T0" fmla="*/ 15 w 28"/>
                <a:gd name="T1" fmla="*/ 0 h 169"/>
                <a:gd name="T2" fmla="*/ 15 w 28"/>
                <a:gd name="T3" fmla="*/ 0 h 169"/>
                <a:gd name="T4" fmla="*/ 15 w 28"/>
                <a:gd name="T5" fmla="*/ 0 h 169"/>
                <a:gd name="T6" fmla="*/ 4 w 28"/>
                <a:gd name="T7" fmla="*/ 85 h 169"/>
                <a:gd name="T8" fmla="*/ 1 w 28"/>
                <a:gd name="T9" fmla="*/ 125 h 169"/>
                <a:gd name="T10" fmla="*/ 1 w 28"/>
                <a:gd name="T11" fmla="*/ 133 h 169"/>
                <a:gd name="T12" fmla="*/ 0 w 28"/>
                <a:gd name="T13" fmla="*/ 156 h 169"/>
                <a:gd name="T14" fmla="*/ 0 w 28"/>
                <a:gd name="T15" fmla="*/ 169 h 169"/>
                <a:gd name="T16" fmla="*/ 0 w 28"/>
                <a:gd name="T17" fmla="*/ 169 h 169"/>
                <a:gd name="T18" fmla="*/ 26 w 28"/>
                <a:gd name="T19" fmla="*/ 63 h 169"/>
                <a:gd name="T20" fmla="*/ 14 w 28"/>
                <a:gd name="T21" fmla="*/ 53 h 169"/>
                <a:gd name="T22" fmla="*/ 28 w 28"/>
                <a:gd name="T23" fmla="*/ 48 h 169"/>
                <a:gd name="T24" fmla="*/ 28 w 28"/>
                <a:gd name="T25" fmla="*/ 4 h 169"/>
                <a:gd name="T26" fmla="*/ 17 w 28"/>
                <a:gd name="T27" fmla="*/ 0 h 169"/>
                <a:gd name="T28" fmla="*/ 15 w 28"/>
                <a:gd name="T29" fmla="*/ 0 h 169"/>
                <a:gd name="T30" fmla="*/ 15 w 28"/>
                <a:gd name="T3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16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8" y="33"/>
                    <a:pt x="4" y="85"/>
                  </a:cubicBezTo>
                  <a:cubicBezTo>
                    <a:pt x="3" y="98"/>
                    <a:pt x="2" y="111"/>
                    <a:pt x="1" y="125"/>
                  </a:cubicBezTo>
                  <a:cubicBezTo>
                    <a:pt x="1" y="127"/>
                    <a:pt x="1" y="130"/>
                    <a:pt x="1" y="133"/>
                  </a:cubicBezTo>
                  <a:cubicBezTo>
                    <a:pt x="0" y="141"/>
                    <a:pt x="0" y="148"/>
                    <a:pt x="0" y="156"/>
                  </a:cubicBezTo>
                  <a:cubicBezTo>
                    <a:pt x="0" y="160"/>
                    <a:pt x="0" y="164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3"/>
                    <a:pt x="21" y="2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8" name="îšlïḋê"/>
            <p:cNvSpPr/>
            <p:nvPr/>
          </p:nvSpPr>
          <p:spPr bwMode="auto">
            <a:xfrm>
              <a:off x="6693694" y="3804444"/>
              <a:ext cx="244475" cy="212725"/>
            </a:xfrm>
            <a:custGeom>
              <a:avLst/>
              <a:gdLst>
                <a:gd name="T0" fmla="*/ 47 w 60"/>
                <a:gd name="T1" fmla="*/ 0 h 52"/>
                <a:gd name="T2" fmla="*/ 41 w 60"/>
                <a:gd name="T3" fmla="*/ 0 h 52"/>
                <a:gd name="T4" fmla="*/ 42 w 60"/>
                <a:gd name="T5" fmla="*/ 20 h 52"/>
                <a:gd name="T6" fmla="*/ 38 w 60"/>
                <a:gd name="T7" fmla="*/ 38 h 52"/>
                <a:gd name="T8" fmla="*/ 26 w 60"/>
                <a:gd name="T9" fmla="*/ 44 h 52"/>
                <a:gd name="T10" fmla="*/ 8 w 60"/>
                <a:gd name="T11" fmla="*/ 46 h 52"/>
                <a:gd name="T12" fmla="*/ 8 w 60"/>
                <a:gd name="T13" fmla="*/ 51 h 52"/>
                <a:gd name="T14" fmla="*/ 0 w 60"/>
                <a:gd name="T15" fmla="*/ 51 h 52"/>
                <a:gd name="T16" fmla="*/ 0 w 60"/>
                <a:gd name="T17" fmla="*/ 52 h 52"/>
                <a:gd name="T18" fmla="*/ 0 w 60"/>
                <a:gd name="T19" fmla="*/ 52 h 52"/>
                <a:gd name="T20" fmla="*/ 52 w 60"/>
                <a:gd name="T21" fmla="*/ 34 h 52"/>
                <a:gd name="T22" fmla="*/ 60 w 60"/>
                <a:gd name="T23" fmla="*/ 8 h 52"/>
                <a:gd name="T24" fmla="*/ 47 w 60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2">
                  <a:moveTo>
                    <a:pt x="4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6"/>
                    <a:pt x="42" y="13"/>
                    <a:pt x="42" y="20"/>
                  </a:cubicBezTo>
                  <a:cubicBezTo>
                    <a:pt x="42" y="26"/>
                    <a:pt x="43" y="33"/>
                    <a:pt x="38" y="38"/>
                  </a:cubicBezTo>
                  <a:cubicBezTo>
                    <a:pt x="35" y="42"/>
                    <a:pt x="30" y="43"/>
                    <a:pt x="26" y="44"/>
                  </a:cubicBezTo>
                  <a:cubicBezTo>
                    <a:pt x="20" y="45"/>
                    <a:pt x="14" y="46"/>
                    <a:pt x="8" y="4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47" y="52"/>
                    <a:pt x="52" y="34"/>
                  </a:cubicBezTo>
                  <a:cubicBezTo>
                    <a:pt x="55" y="24"/>
                    <a:pt x="58" y="14"/>
                    <a:pt x="60" y="8"/>
                  </a:cubicBezTo>
                  <a:cubicBezTo>
                    <a:pt x="54" y="7"/>
                    <a:pt x="49" y="5"/>
                    <a:pt x="47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9" name="ïṡḻîḓe"/>
            <p:cNvSpPr/>
            <p:nvPr/>
          </p:nvSpPr>
          <p:spPr bwMode="auto">
            <a:xfrm>
              <a:off x="6693694" y="3991769"/>
              <a:ext cx="33338" cy="20638"/>
            </a:xfrm>
            <a:custGeom>
              <a:avLst/>
              <a:gdLst>
                <a:gd name="T0" fmla="*/ 8 w 8"/>
                <a:gd name="T1" fmla="*/ 0 h 5"/>
                <a:gd name="T2" fmla="*/ 2 w 8"/>
                <a:gd name="T3" fmla="*/ 1 h 5"/>
                <a:gd name="T4" fmla="*/ 0 w 8"/>
                <a:gd name="T5" fmla="*/ 5 h 5"/>
                <a:gd name="T6" fmla="*/ 8 w 8"/>
                <a:gd name="T7" fmla="*/ 5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4" y="1"/>
                    <a:pt x="2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0" name="iṩḻidè"/>
            <p:cNvSpPr/>
            <p:nvPr/>
          </p:nvSpPr>
          <p:spPr bwMode="auto">
            <a:xfrm>
              <a:off x="6885782" y="3804444"/>
              <a:ext cx="60325" cy="33338"/>
            </a:xfrm>
            <a:custGeom>
              <a:avLst/>
              <a:gdLst>
                <a:gd name="T0" fmla="*/ 11 w 15"/>
                <a:gd name="T1" fmla="*/ 0 h 8"/>
                <a:gd name="T2" fmla="*/ 0 w 15"/>
                <a:gd name="T3" fmla="*/ 0 h 8"/>
                <a:gd name="T4" fmla="*/ 13 w 15"/>
                <a:gd name="T5" fmla="*/ 8 h 8"/>
                <a:gd name="T6" fmla="*/ 15 w 15"/>
                <a:gd name="T7" fmla="*/ 0 h 8"/>
                <a:gd name="T8" fmla="*/ 15 w 15"/>
                <a:gd name="T9" fmla="*/ 0 h 8"/>
                <a:gd name="T10" fmla="*/ 13 w 15"/>
                <a:gd name="T11" fmla="*/ 0 h 8"/>
                <a:gd name="T12" fmla="*/ 11 w 1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7" y="7"/>
                    <a:pt x="13" y="8"/>
                  </a:cubicBezTo>
                  <a:cubicBezTo>
                    <a:pt x="14" y="3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1" name="í$liḑe"/>
            <p:cNvSpPr/>
            <p:nvPr/>
          </p:nvSpPr>
          <p:spPr bwMode="auto">
            <a:xfrm>
              <a:off x="6946107" y="38044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FB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2" name="îṥľïḍe"/>
            <p:cNvSpPr/>
            <p:nvPr/>
          </p:nvSpPr>
          <p:spPr bwMode="auto">
            <a:xfrm>
              <a:off x="6930232" y="3804444"/>
              <a:ext cx="15875" cy="0"/>
            </a:xfrm>
            <a:custGeom>
              <a:avLst/>
              <a:gdLst>
                <a:gd name="T0" fmla="*/ 4 w 4"/>
                <a:gd name="T1" fmla="*/ 0 w 4"/>
                <a:gd name="T2" fmla="*/ 2 w 4"/>
                <a:gd name="T3" fmla="*/ 4 w 4"/>
                <a:gd name="T4" fmla="*/ 4 w 4"/>
                <a:gd name="T5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34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3" name="iş1iḋè"/>
            <p:cNvSpPr/>
            <p:nvPr/>
          </p:nvSpPr>
          <p:spPr bwMode="auto">
            <a:xfrm>
              <a:off x="6644482" y="2826544"/>
              <a:ext cx="269875" cy="1173163"/>
            </a:xfrm>
            <a:custGeom>
              <a:avLst/>
              <a:gdLst>
                <a:gd name="T0" fmla="*/ 66 w 66"/>
                <a:gd name="T1" fmla="*/ 0 h 288"/>
                <a:gd name="T2" fmla="*/ 51 w 66"/>
                <a:gd name="T3" fmla="*/ 89 h 288"/>
                <a:gd name="T4" fmla="*/ 49 w 66"/>
                <a:gd name="T5" fmla="*/ 132 h 288"/>
                <a:gd name="T6" fmla="*/ 49 w 66"/>
                <a:gd name="T7" fmla="*/ 169 h 288"/>
                <a:gd name="T8" fmla="*/ 54 w 66"/>
                <a:gd name="T9" fmla="*/ 260 h 288"/>
                <a:gd name="T10" fmla="*/ 50 w 66"/>
                <a:gd name="T11" fmla="*/ 278 h 288"/>
                <a:gd name="T12" fmla="*/ 38 w 66"/>
                <a:gd name="T13" fmla="*/ 284 h 288"/>
                <a:gd name="T14" fmla="*/ 4 w 66"/>
                <a:gd name="T15" fmla="*/ 287 h 288"/>
                <a:gd name="T16" fmla="*/ 0 w 66"/>
                <a:gd name="T17" fmla="*/ 286 h 288"/>
                <a:gd name="T18" fmla="*/ 0 w 66"/>
                <a:gd name="T19" fmla="*/ 283 h 288"/>
                <a:gd name="T20" fmla="*/ 5 w 66"/>
                <a:gd name="T21" fmla="*/ 252 h 288"/>
                <a:gd name="T22" fmla="*/ 8 w 66"/>
                <a:gd name="T23" fmla="*/ 179 h 288"/>
                <a:gd name="T24" fmla="*/ 19 w 66"/>
                <a:gd name="T25" fmla="*/ 26 h 288"/>
                <a:gd name="T26" fmla="*/ 20 w 66"/>
                <a:gd name="T27" fmla="*/ 20 h 288"/>
                <a:gd name="T28" fmla="*/ 25 w 66"/>
                <a:gd name="T29" fmla="*/ 17 h 288"/>
                <a:gd name="T30" fmla="*/ 66 w 66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288">
                  <a:moveTo>
                    <a:pt x="66" y="0"/>
                  </a:moveTo>
                  <a:cubicBezTo>
                    <a:pt x="62" y="34"/>
                    <a:pt x="55" y="55"/>
                    <a:pt x="51" y="89"/>
                  </a:cubicBezTo>
                  <a:cubicBezTo>
                    <a:pt x="50" y="97"/>
                    <a:pt x="49" y="124"/>
                    <a:pt x="49" y="132"/>
                  </a:cubicBezTo>
                  <a:cubicBezTo>
                    <a:pt x="49" y="138"/>
                    <a:pt x="48" y="163"/>
                    <a:pt x="49" y="169"/>
                  </a:cubicBezTo>
                  <a:cubicBezTo>
                    <a:pt x="51" y="207"/>
                    <a:pt x="52" y="222"/>
                    <a:pt x="54" y="260"/>
                  </a:cubicBezTo>
                  <a:cubicBezTo>
                    <a:pt x="54" y="266"/>
                    <a:pt x="55" y="273"/>
                    <a:pt x="50" y="278"/>
                  </a:cubicBezTo>
                  <a:cubicBezTo>
                    <a:pt x="47" y="282"/>
                    <a:pt x="42" y="283"/>
                    <a:pt x="38" y="284"/>
                  </a:cubicBezTo>
                  <a:cubicBezTo>
                    <a:pt x="27" y="286"/>
                    <a:pt x="16" y="287"/>
                    <a:pt x="4" y="287"/>
                  </a:cubicBezTo>
                  <a:cubicBezTo>
                    <a:pt x="3" y="288"/>
                    <a:pt x="1" y="287"/>
                    <a:pt x="0" y="286"/>
                  </a:cubicBezTo>
                  <a:cubicBezTo>
                    <a:pt x="0" y="285"/>
                    <a:pt x="0" y="284"/>
                    <a:pt x="0" y="283"/>
                  </a:cubicBezTo>
                  <a:cubicBezTo>
                    <a:pt x="1" y="273"/>
                    <a:pt x="4" y="263"/>
                    <a:pt x="5" y="252"/>
                  </a:cubicBezTo>
                  <a:cubicBezTo>
                    <a:pt x="8" y="228"/>
                    <a:pt x="7" y="203"/>
                    <a:pt x="8" y="179"/>
                  </a:cubicBezTo>
                  <a:cubicBezTo>
                    <a:pt x="10" y="128"/>
                    <a:pt x="22" y="77"/>
                    <a:pt x="19" y="26"/>
                  </a:cubicBezTo>
                  <a:cubicBezTo>
                    <a:pt x="19" y="24"/>
                    <a:pt x="19" y="22"/>
                    <a:pt x="20" y="20"/>
                  </a:cubicBezTo>
                  <a:cubicBezTo>
                    <a:pt x="21" y="19"/>
                    <a:pt x="23" y="18"/>
                    <a:pt x="25" y="17"/>
                  </a:cubicBezTo>
                  <a:cubicBezTo>
                    <a:pt x="36" y="12"/>
                    <a:pt x="55" y="5"/>
                    <a:pt x="6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4" name="iSḻíďé"/>
            <p:cNvSpPr/>
            <p:nvPr/>
          </p:nvSpPr>
          <p:spPr bwMode="auto">
            <a:xfrm>
              <a:off x="6869907" y="2826544"/>
              <a:ext cx="44450" cy="15875"/>
            </a:xfrm>
            <a:custGeom>
              <a:avLst/>
              <a:gdLst>
                <a:gd name="T0" fmla="*/ 11 w 11"/>
                <a:gd name="T1" fmla="*/ 0 h 4"/>
                <a:gd name="T2" fmla="*/ 0 w 11"/>
                <a:gd name="T3" fmla="*/ 4 h 4"/>
                <a:gd name="T4" fmla="*/ 10 w 11"/>
                <a:gd name="T5" fmla="*/ 0 h 4"/>
                <a:gd name="T6" fmla="*/ 11 w 1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3"/>
                    <a:pt x="7" y="1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5" name="ïś1íḑé"/>
            <p:cNvSpPr/>
            <p:nvPr/>
          </p:nvSpPr>
          <p:spPr bwMode="auto">
            <a:xfrm>
              <a:off x="6852444" y="2826544"/>
              <a:ext cx="61913" cy="361950"/>
            </a:xfrm>
            <a:custGeom>
              <a:avLst/>
              <a:gdLst>
                <a:gd name="T0" fmla="*/ 1 w 15"/>
                <a:gd name="T1" fmla="*/ 81 h 89"/>
                <a:gd name="T2" fmla="*/ 0 w 15"/>
                <a:gd name="T3" fmla="*/ 89 h 89"/>
                <a:gd name="T4" fmla="*/ 1 w 15"/>
                <a:gd name="T5" fmla="*/ 81 h 89"/>
                <a:gd name="T6" fmla="*/ 15 w 15"/>
                <a:gd name="T7" fmla="*/ 0 h 89"/>
                <a:gd name="T8" fmla="*/ 15 w 15"/>
                <a:gd name="T9" fmla="*/ 0 h 89"/>
                <a:gd name="T10" fmla="*/ 14 w 15"/>
                <a:gd name="T11" fmla="*/ 0 h 89"/>
                <a:gd name="T12" fmla="*/ 15 w 15"/>
                <a:gd name="T13" fmla="*/ 0 h 89"/>
                <a:gd name="T14" fmla="*/ 15 w 1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89">
                  <a:moveTo>
                    <a:pt x="1" y="81"/>
                  </a:moveTo>
                  <a:cubicBezTo>
                    <a:pt x="0" y="83"/>
                    <a:pt x="0" y="86"/>
                    <a:pt x="0" y="89"/>
                  </a:cubicBezTo>
                  <a:cubicBezTo>
                    <a:pt x="0" y="86"/>
                    <a:pt x="0" y="84"/>
                    <a:pt x="1" y="81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6" name="iŝľiḑê"/>
            <p:cNvSpPr/>
            <p:nvPr/>
          </p:nvSpPr>
          <p:spPr bwMode="auto">
            <a:xfrm>
              <a:off x="6841332" y="3479007"/>
              <a:ext cx="3175" cy="206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1 w 1"/>
                <a:gd name="T5" fmla="*/ 5 h 5"/>
                <a:gd name="T6" fmla="*/ 0 w 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3"/>
                    <a:pt x="0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7" name="îṥliḋé"/>
            <p:cNvSpPr/>
            <p:nvPr/>
          </p:nvSpPr>
          <p:spPr bwMode="auto">
            <a:xfrm>
              <a:off x="6787357" y="2826544"/>
              <a:ext cx="127000" cy="663575"/>
            </a:xfrm>
            <a:custGeom>
              <a:avLst/>
              <a:gdLst>
                <a:gd name="T0" fmla="*/ 31 w 31"/>
                <a:gd name="T1" fmla="*/ 0 h 163"/>
                <a:gd name="T2" fmla="*/ 30 w 31"/>
                <a:gd name="T3" fmla="*/ 0 h 163"/>
                <a:gd name="T4" fmla="*/ 20 w 31"/>
                <a:gd name="T5" fmla="*/ 4 h 163"/>
                <a:gd name="T6" fmla="*/ 2 w 31"/>
                <a:gd name="T7" fmla="*/ 46 h 163"/>
                <a:gd name="T8" fmla="*/ 14 w 31"/>
                <a:gd name="T9" fmla="*/ 51 h 163"/>
                <a:gd name="T10" fmla="*/ 0 w 31"/>
                <a:gd name="T11" fmla="*/ 59 h 163"/>
                <a:gd name="T12" fmla="*/ 13 w 31"/>
                <a:gd name="T13" fmla="*/ 163 h 163"/>
                <a:gd name="T14" fmla="*/ 13 w 31"/>
                <a:gd name="T15" fmla="*/ 160 h 163"/>
                <a:gd name="T16" fmla="*/ 16 w 31"/>
                <a:gd name="T17" fmla="*/ 89 h 163"/>
                <a:gd name="T18" fmla="*/ 16 w 31"/>
                <a:gd name="T19" fmla="*/ 89 h 163"/>
                <a:gd name="T20" fmla="*/ 17 w 31"/>
                <a:gd name="T21" fmla="*/ 81 h 163"/>
                <a:gd name="T22" fmla="*/ 31 w 31"/>
                <a:gd name="T2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63">
                  <a:moveTo>
                    <a:pt x="31" y="0"/>
                  </a:moveTo>
                  <a:cubicBezTo>
                    <a:pt x="31" y="0"/>
                    <a:pt x="31" y="0"/>
                    <a:pt x="30" y="0"/>
                  </a:cubicBezTo>
                  <a:cubicBezTo>
                    <a:pt x="27" y="1"/>
                    <a:pt x="24" y="3"/>
                    <a:pt x="20" y="4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88"/>
                    <a:pt x="11" y="150"/>
                    <a:pt x="13" y="163"/>
                  </a:cubicBezTo>
                  <a:cubicBezTo>
                    <a:pt x="13" y="162"/>
                    <a:pt x="13" y="161"/>
                    <a:pt x="13" y="160"/>
                  </a:cubicBezTo>
                  <a:cubicBezTo>
                    <a:pt x="13" y="148"/>
                    <a:pt x="12" y="119"/>
                    <a:pt x="16" y="89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6"/>
                    <a:pt x="16" y="83"/>
                    <a:pt x="17" y="81"/>
                  </a:cubicBezTo>
                  <a:cubicBezTo>
                    <a:pt x="23" y="41"/>
                    <a:pt x="31" y="0"/>
                    <a:pt x="31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8" name="íSḻîḓê"/>
            <p:cNvSpPr/>
            <p:nvPr/>
          </p:nvSpPr>
          <p:spPr bwMode="auto">
            <a:xfrm>
              <a:off x="6922294" y="3294857"/>
              <a:ext cx="465138" cy="587375"/>
            </a:xfrm>
            <a:custGeom>
              <a:avLst/>
              <a:gdLst>
                <a:gd name="T0" fmla="*/ 12 w 114"/>
                <a:gd name="T1" fmla="*/ 26 h 144"/>
                <a:gd name="T2" fmla="*/ 1 w 114"/>
                <a:gd name="T3" fmla="*/ 40 h 144"/>
                <a:gd name="T4" fmla="*/ 18 w 114"/>
                <a:gd name="T5" fmla="*/ 133 h 144"/>
                <a:gd name="T6" fmla="*/ 35 w 114"/>
                <a:gd name="T7" fmla="*/ 142 h 144"/>
                <a:gd name="T8" fmla="*/ 40 w 114"/>
                <a:gd name="T9" fmla="*/ 141 h 144"/>
                <a:gd name="T10" fmla="*/ 114 w 114"/>
                <a:gd name="T11" fmla="*/ 0 h 144"/>
                <a:gd name="T12" fmla="*/ 12 w 114"/>
                <a:gd name="T13" fmla="*/ 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44">
                  <a:moveTo>
                    <a:pt x="12" y="26"/>
                  </a:moveTo>
                  <a:cubicBezTo>
                    <a:pt x="5" y="28"/>
                    <a:pt x="0" y="34"/>
                    <a:pt x="1" y="40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20" y="140"/>
                    <a:pt x="27" y="144"/>
                    <a:pt x="35" y="142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82" y="87"/>
                    <a:pt x="104" y="32"/>
                    <a:pt x="114" y="0"/>
                  </a:cubicBezTo>
                  <a:lnTo>
                    <a:pt x="12" y="26"/>
                  </a:lnTo>
                  <a:close/>
                </a:path>
              </a:pathLst>
            </a:custGeom>
            <a:solidFill>
              <a:srgbClr val="022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9" name="iS1îde"/>
            <p:cNvSpPr/>
            <p:nvPr/>
          </p:nvSpPr>
          <p:spPr bwMode="auto">
            <a:xfrm>
              <a:off x="7085807" y="3250407"/>
              <a:ext cx="595313" cy="619125"/>
            </a:xfrm>
            <a:custGeom>
              <a:avLst/>
              <a:gdLst>
                <a:gd name="T0" fmla="*/ 123 w 146"/>
                <a:gd name="T1" fmla="*/ 11 h 152"/>
                <a:gd name="T2" fmla="*/ 107 w 146"/>
                <a:gd name="T3" fmla="*/ 2 h 152"/>
                <a:gd name="T4" fmla="*/ 76 w 146"/>
                <a:gd name="T5" fmla="*/ 10 h 152"/>
                <a:gd name="T6" fmla="*/ 74 w 146"/>
                <a:gd name="T7" fmla="*/ 11 h 152"/>
                <a:gd name="T8" fmla="*/ 0 w 146"/>
                <a:gd name="T9" fmla="*/ 152 h 152"/>
                <a:gd name="T10" fmla="*/ 2 w 146"/>
                <a:gd name="T11" fmla="*/ 152 h 152"/>
                <a:gd name="T12" fmla="*/ 135 w 146"/>
                <a:gd name="T13" fmla="*/ 117 h 152"/>
                <a:gd name="T14" fmla="*/ 145 w 146"/>
                <a:gd name="T15" fmla="*/ 102 h 152"/>
                <a:gd name="T16" fmla="*/ 123 w 146"/>
                <a:gd name="T17" fmla="*/ 1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52">
                  <a:moveTo>
                    <a:pt x="123" y="11"/>
                  </a:moveTo>
                  <a:cubicBezTo>
                    <a:pt x="122" y="4"/>
                    <a:pt x="114" y="0"/>
                    <a:pt x="107" y="2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64" y="43"/>
                    <a:pt x="42" y="98"/>
                    <a:pt x="0" y="152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42" y="115"/>
                    <a:pt x="146" y="109"/>
                    <a:pt x="145" y="102"/>
                  </a:cubicBezTo>
                  <a:lnTo>
                    <a:pt x="123" y="11"/>
                  </a:lnTo>
                  <a:close/>
                </a:path>
              </a:pathLst>
            </a:custGeom>
            <a:solidFill>
              <a:srgbClr val="022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0" name="îşlídè"/>
            <p:cNvSpPr/>
            <p:nvPr/>
          </p:nvSpPr>
          <p:spPr bwMode="auto">
            <a:xfrm>
              <a:off x="6958807" y="3669507"/>
              <a:ext cx="215900" cy="142875"/>
            </a:xfrm>
            <a:custGeom>
              <a:avLst/>
              <a:gdLst>
                <a:gd name="T0" fmla="*/ 35 w 53"/>
                <a:gd name="T1" fmla="*/ 0 h 35"/>
                <a:gd name="T2" fmla="*/ 28 w 53"/>
                <a:gd name="T3" fmla="*/ 0 h 35"/>
                <a:gd name="T4" fmla="*/ 17 w 53"/>
                <a:gd name="T5" fmla="*/ 1 h 35"/>
                <a:gd name="T6" fmla="*/ 2 w 53"/>
                <a:gd name="T7" fmla="*/ 8 h 35"/>
                <a:gd name="T8" fmla="*/ 1 w 53"/>
                <a:gd name="T9" fmla="*/ 9 h 35"/>
                <a:gd name="T10" fmla="*/ 3 w 53"/>
                <a:gd name="T11" fmla="*/ 11 h 35"/>
                <a:gd name="T12" fmla="*/ 7 w 53"/>
                <a:gd name="T13" fmla="*/ 13 h 35"/>
                <a:gd name="T14" fmla="*/ 4 w 53"/>
                <a:gd name="T15" fmla="*/ 16 h 35"/>
                <a:gd name="T16" fmla="*/ 3 w 53"/>
                <a:gd name="T17" fmla="*/ 20 h 35"/>
                <a:gd name="T18" fmla="*/ 5 w 53"/>
                <a:gd name="T19" fmla="*/ 22 h 35"/>
                <a:gd name="T20" fmla="*/ 5 w 53"/>
                <a:gd name="T21" fmla="*/ 26 h 35"/>
                <a:gd name="T22" fmla="*/ 7 w 53"/>
                <a:gd name="T23" fmla="*/ 27 h 35"/>
                <a:gd name="T24" fmla="*/ 9 w 53"/>
                <a:gd name="T25" fmla="*/ 32 h 35"/>
                <a:gd name="T26" fmla="*/ 11 w 53"/>
                <a:gd name="T27" fmla="*/ 32 h 35"/>
                <a:gd name="T28" fmla="*/ 12 w 53"/>
                <a:gd name="T29" fmla="*/ 34 h 35"/>
                <a:gd name="T30" fmla="*/ 16 w 53"/>
                <a:gd name="T31" fmla="*/ 34 h 35"/>
                <a:gd name="T32" fmla="*/ 26 w 53"/>
                <a:gd name="T33" fmla="*/ 30 h 35"/>
                <a:gd name="T34" fmla="*/ 35 w 53"/>
                <a:gd name="T35" fmla="*/ 26 h 35"/>
                <a:gd name="T36" fmla="*/ 53 w 53"/>
                <a:gd name="T37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35">
                  <a:moveTo>
                    <a:pt x="35" y="0"/>
                  </a:moveTo>
                  <a:cubicBezTo>
                    <a:pt x="33" y="0"/>
                    <a:pt x="31" y="0"/>
                    <a:pt x="28" y="0"/>
                  </a:cubicBezTo>
                  <a:cubicBezTo>
                    <a:pt x="25" y="0"/>
                    <a:pt x="21" y="0"/>
                    <a:pt x="17" y="1"/>
                  </a:cubicBezTo>
                  <a:cubicBezTo>
                    <a:pt x="12" y="2"/>
                    <a:pt x="6" y="4"/>
                    <a:pt x="2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10"/>
                    <a:pt x="2" y="11"/>
                    <a:pt x="3" y="11"/>
                  </a:cubicBezTo>
                  <a:cubicBezTo>
                    <a:pt x="5" y="12"/>
                    <a:pt x="6" y="12"/>
                    <a:pt x="7" y="13"/>
                  </a:cubicBezTo>
                  <a:cubicBezTo>
                    <a:pt x="7" y="14"/>
                    <a:pt x="5" y="15"/>
                    <a:pt x="4" y="16"/>
                  </a:cubicBezTo>
                  <a:cubicBezTo>
                    <a:pt x="3" y="17"/>
                    <a:pt x="2" y="19"/>
                    <a:pt x="3" y="20"/>
                  </a:cubicBezTo>
                  <a:cubicBezTo>
                    <a:pt x="4" y="21"/>
                    <a:pt x="5" y="21"/>
                    <a:pt x="5" y="22"/>
                  </a:cubicBezTo>
                  <a:cubicBezTo>
                    <a:pt x="6" y="23"/>
                    <a:pt x="4" y="25"/>
                    <a:pt x="5" y="26"/>
                  </a:cubicBezTo>
                  <a:cubicBezTo>
                    <a:pt x="5" y="27"/>
                    <a:pt x="6" y="26"/>
                    <a:pt x="7" y="27"/>
                  </a:cubicBezTo>
                  <a:cubicBezTo>
                    <a:pt x="8" y="28"/>
                    <a:pt x="7" y="31"/>
                    <a:pt x="9" y="32"/>
                  </a:cubicBezTo>
                  <a:cubicBezTo>
                    <a:pt x="10" y="32"/>
                    <a:pt x="11" y="31"/>
                    <a:pt x="11" y="32"/>
                  </a:cubicBezTo>
                  <a:cubicBezTo>
                    <a:pt x="12" y="32"/>
                    <a:pt x="12" y="33"/>
                    <a:pt x="12" y="34"/>
                  </a:cubicBezTo>
                  <a:cubicBezTo>
                    <a:pt x="13" y="35"/>
                    <a:pt x="15" y="35"/>
                    <a:pt x="16" y="34"/>
                  </a:cubicBezTo>
                  <a:cubicBezTo>
                    <a:pt x="20" y="33"/>
                    <a:pt x="23" y="32"/>
                    <a:pt x="26" y="30"/>
                  </a:cubicBezTo>
                  <a:cubicBezTo>
                    <a:pt x="29" y="29"/>
                    <a:pt x="32" y="28"/>
                    <a:pt x="35" y="26"/>
                  </a:cubicBezTo>
                  <a:cubicBezTo>
                    <a:pt x="41" y="21"/>
                    <a:pt x="46" y="14"/>
                    <a:pt x="53" y="11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1" name="i$ḻîďê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  <a:gd name="T8" fmla="*/ 33 w 61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2" name="îṧľiḍé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3" name="isḷíďê"/>
            <p:cNvSpPr/>
            <p:nvPr/>
          </p:nvSpPr>
          <p:spPr bwMode="auto">
            <a:xfrm>
              <a:off x="7135019" y="2924969"/>
              <a:ext cx="476250" cy="835025"/>
            </a:xfrm>
            <a:custGeom>
              <a:avLst/>
              <a:gdLst>
                <a:gd name="T0" fmla="*/ 55 w 117"/>
                <a:gd name="T1" fmla="*/ 0 h 205"/>
                <a:gd name="T2" fmla="*/ 79 w 117"/>
                <a:gd name="T3" fmla="*/ 44 h 205"/>
                <a:gd name="T4" fmla="*/ 109 w 117"/>
                <a:gd name="T5" fmla="*/ 157 h 205"/>
                <a:gd name="T6" fmla="*/ 9 w 117"/>
                <a:gd name="T7" fmla="*/ 205 h 205"/>
                <a:gd name="T8" fmla="*/ 0 w 117"/>
                <a:gd name="T9" fmla="*/ 172 h 205"/>
                <a:gd name="T10" fmla="*/ 60 w 117"/>
                <a:gd name="T11" fmla="*/ 137 h 205"/>
                <a:gd name="T12" fmla="*/ 36 w 117"/>
                <a:gd name="T13" fmla="*/ 87 h 205"/>
                <a:gd name="T14" fmla="*/ 55 w 117"/>
                <a:gd name="T1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05">
                  <a:moveTo>
                    <a:pt x="55" y="0"/>
                  </a:moveTo>
                  <a:cubicBezTo>
                    <a:pt x="55" y="0"/>
                    <a:pt x="66" y="7"/>
                    <a:pt x="79" y="44"/>
                  </a:cubicBezTo>
                  <a:cubicBezTo>
                    <a:pt x="93" y="82"/>
                    <a:pt x="117" y="149"/>
                    <a:pt x="109" y="157"/>
                  </a:cubicBezTo>
                  <a:cubicBezTo>
                    <a:pt x="101" y="165"/>
                    <a:pt x="9" y="205"/>
                    <a:pt x="9" y="205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57" y="142"/>
                    <a:pt x="60" y="137"/>
                  </a:cubicBezTo>
                  <a:cubicBezTo>
                    <a:pt x="62" y="133"/>
                    <a:pt x="36" y="87"/>
                    <a:pt x="36" y="87"/>
                  </a:cubicBezTo>
                  <a:cubicBezTo>
                    <a:pt x="36" y="87"/>
                    <a:pt x="36" y="33"/>
                    <a:pt x="55" y="0"/>
                  </a:cubicBezTo>
                  <a:close/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4" name="ï$ļiḋé"/>
            <p:cNvSpPr/>
            <p:nvPr/>
          </p:nvSpPr>
          <p:spPr bwMode="auto">
            <a:xfrm>
              <a:off x="5963444" y="2842419"/>
              <a:ext cx="563563" cy="782638"/>
            </a:xfrm>
            <a:custGeom>
              <a:avLst/>
              <a:gdLst>
                <a:gd name="T0" fmla="*/ 0 w 138"/>
                <a:gd name="T1" fmla="*/ 147 h 192"/>
                <a:gd name="T2" fmla="*/ 67 w 138"/>
                <a:gd name="T3" fmla="*/ 12 h 192"/>
                <a:gd name="T4" fmla="*/ 71 w 138"/>
                <a:gd name="T5" fmla="*/ 6 h 192"/>
                <a:gd name="T6" fmla="*/ 77 w 138"/>
                <a:gd name="T7" fmla="*/ 6 h 192"/>
                <a:gd name="T8" fmla="*/ 138 w 138"/>
                <a:gd name="T9" fmla="*/ 0 h 192"/>
                <a:gd name="T10" fmla="*/ 134 w 138"/>
                <a:gd name="T11" fmla="*/ 12 h 192"/>
                <a:gd name="T12" fmla="*/ 42 w 138"/>
                <a:gd name="T13" fmla="*/ 192 h 192"/>
                <a:gd name="T14" fmla="*/ 0 w 138"/>
                <a:gd name="T15" fmla="*/ 168 h 192"/>
                <a:gd name="T16" fmla="*/ 0 w 138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92">
                  <a:moveTo>
                    <a:pt x="0" y="147"/>
                  </a:moveTo>
                  <a:cubicBezTo>
                    <a:pt x="27" y="105"/>
                    <a:pt x="49" y="59"/>
                    <a:pt x="67" y="12"/>
                  </a:cubicBezTo>
                  <a:cubicBezTo>
                    <a:pt x="68" y="10"/>
                    <a:pt x="69" y="7"/>
                    <a:pt x="71" y="6"/>
                  </a:cubicBezTo>
                  <a:cubicBezTo>
                    <a:pt x="73" y="5"/>
                    <a:pt x="75" y="6"/>
                    <a:pt x="77" y="6"/>
                  </a:cubicBezTo>
                  <a:cubicBezTo>
                    <a:pt x="97" y="6"/>
                    <a:pt x="118" y="4"/>
                    <a:pt x="138" y="0"/>
                  </a:cubicBezTo>
                  <a:cubicBezTo>
                    <a:pt x="138" y="4"/>
                    <a:pt x="136" y="8"/>
                    <a:pt x="134" y="12"/>
                  </a:cubicBezTo>
                  <a:cubicBezTo>
                    <a:pt x="105" y="73"/>
                    <a:pt x="62" y="127"/>
                    <a:pt x="42" y="192"/>
                  </a:cubicBezTo>
                  <a:cubicBezTo>
                    <a:pt x="29" y="183"/>
                    <a:pt x="15" y="174"/>
                    <a:pt x="0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5" name="îṩļíḓé"/>
            <p:cNvSpPr/>
            <p:nvPr/>
          </p:nvSpPr>
          <p:spPr bwMode="auto">
            <a:xfrm>
              <a:off x="5901532" y="3234532"/>
              <a:ext cx="444500" cy="403225"/>
            </a:xfrm>
            <a:custGeom>
              <a:avLst/>
              <a:gdLst>
                <a:gd name="T0" fmla="*/ 0 w 109"/>
                <a:gd name="T1" fmla="*/ 65 h 99"/>
                <a:gd name="T2" fmla="*/ 30 w 109"/>
                <a:gd name="T3" fmla="*/ 51 h 99"/>
                <a:gd name="T4" fmla="*/ 68 w 109"/>
                <a:gd name="T5" fmla="*/ 20 h 99"/>
                <a:gd name="T6" fmla="*/ 78 w 109"/>
                <a:gd name="T7" fmla="*/ 0 h 99"/>
                <a:gd name="T8" fmla="*/ 80 w 109"/>
                <a:gd name="T9" fmla="*/ 9 h 99"/>
                <a:gd name="T10" fmla="*/ 88 w 109"/>
                <a:gd name="T11" fmla="*/ 10 h 99"/>
                <a:gd name="T12" fmla="*/ 101 w 109"/>
                <a:gd name="T13" fmla="*/ 3 h 99"/>
                <a:gd name="T14" fmla="*/ 106 w 109"/>
                <a:gd name="T15" fmla="*/ 2 h 99"/>
                <a:gd name="T16" fmla="*/ 108 w 109"/>
                <a:gd name="T17" fmla="*/ 7 h 99"/>
                <a:gd name="T18" fmla="*/ 106 w 109"/>
                <a:gd name="T19" fmla="*/ 24 h 99"/>
                <a:gd name="T20" fmla="*/ 85 w 109"/>
                <a:gd name="T21" fmla="*/ 40 h 99"/>
                <a:gd name="T22" fmla="*/ 67 w 109"/>
                <a:gd name="T23" fmla="*/ 56 h 99"/>
                <a:gd name="T24" fmla="*/ 7 w 109"/>
                <a:gd name="T25" fmla="*/ 99 h 99"/>
                <a:gd name="T26" fmla="*/ 0 w 109"/>
                <a:gd name="T27" fmla="*/ 6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99">
                  <a:moveTo>
                    <a:pt x="0" y="65"/>
                  </a:moveTo>
                  <a:cubicBezTo>
                    <a:pt x="10" y="60"/>
                    <a:pt x="20" y="55"/>
                    <a:pt x="30" y="51"/>
                  </a:cubicBezTo>
                  <a:cubicBezTo>
                    <a:pt x="45" y="44"/>
                    <a:pt x="61" y="35"/>
                    <a:pt x="68" y="20"/>
                  </a:cubicBezTo>
                  <a:cubicBezTo>
                    <a:pt x="71" y="13"/>
                    <a:pt x="72" y="6"/>
                    <a:pt x="78" y="0"/>
                  </a:cubicBezTo>
                  <a:cubicBezTo>
                    <a:pt x="80" y="2"/>
                    <a:pt x="78" y="7"/>
                    <a:pt x="80" y="9"/>
                  </a:cubicBezTo>
                  <a:cubicBezTo>
                    <a:pt x="82" y="11"/>
                    <a:pt x="85" y="11"/>
                    <a:pt x="88" y="10"/>
                  </a:cubicBezTo>
                  <a:cubicBezTo>
                    <a:pt x="92" y="8"/>
                    <a:pt x="97" y="6"/>
                    <a:pt x="101" y="3"/>
                  </a:cubicBezTo>
                  <a:cubicBezTo>
                    <a:pt x="103" y="2"/>
                    <a:pt x="104" y="1"/>
                    <a:pt x="106" y="2"/>
                  </a:cubicBezTo>
                  <a:cubicBezTo>
                    <a:pt x="108" y="3"/>
                    <a:pt x="108" y="5"/>
                    <a:pt x="108" y="7"/>
                  </a:cubicBezTo>
                  <a:cubicBezTo>
                    <a:pt x="109" y="13"/>
                    <a:pt x="108" y="19"/>
                    <a:pt x="106" y="24"/>
                  </a:cubicBezTo>
                  <a:cubicBezTo>
                    <a:pt x="101" y="32"/>
                    <a:pt x="92" y="35"/>
                    <a:pt x="85" y="40"/>
                  </a:cubicBezTo>
                  <a:cubicBezTo>
                    <a:pt x="78" y="44"/>
                    <a:pt x="72" y="51"/>
                    <a:pt x="67" y="56"/>
                  </a:cubicBezTo>
                  <a:cubicBezTo>
                    <a:pt x="49" y="74"/>
                    <a:pt x="29" y="88"/>
                    <a:pt x="7" y="99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6" name="î$ľiḓe"/>
            <p:cNvSpPr/>
            <p:nvPr/>
          </p:nvSpPr>
          <p:spPr bwMode="auto">
            <a:xfrm>
              <a:off x="5280819" y="2948782"/>
              <a:ext cx="703263" cy="827088"/>
            </a:xfrm>
            <a:custGeom>
              <a:avLst/>
              <a:gdLst>
                <a:gd name="T0" fmla="*/ 16 w 172"/>
                <a:gd name="T1" fmla="*/ 4 h 203"/>
                <a:gd name="T2" fmla="*/ 55 w 172"/>
                <a:gd name="T3" fmla="*/ 25 h 203"/>
                <a:gd name="T4" fmla="*/ 67 w 172"/>
                <a:gd name="T5" fmla="*/ 72 h 203"/>
                <a:gd name="T6" fmla="*/ 83 w 172"/>
                <a:gd name="T7" fmla="*/ 116 h 203"/>
                <a:gd name="T8" fmla="*/ 91 w 172"/>
                <a:gd name="T9" fmla="*/ 123 h 203"/>
                <a:gd name="T10" fmla="*/ 112 w 172"/>
                <a:gd name="T11" fmla="*/ 124 h 203"/>
                <a:gd name="T12" fmla="*/ 143 w 172"/>
                <a:gd name="T13" fmla="*/ 119 h 203"/>
                <a:gd name="T14" fmla="*/ 154 w 172"/>
                <a:gd name="T15" fmla="*/ 120 h 203"/>
                <a:gd name="T16" fmla="*/ 161 w 172"/>
                <a:gd name="T17" fmla="*/ 130 h 203"/>
                <a:gd name="T18" fmla="*/ 171 w 172"/>
                <a:gd name="T19" fmla="*/ 158 h 203"/>
                <a:gd name="T20" fmla="*/ 171 w 172"/>
                <a:gd name="T21" fmla="*/ 164 h 203"/>
                <a:gd name="T22" fmla="*/ 165 w 172"/>
                <a:gd name="T23" fmla="*/ 169 h 203"/>
                <a:gd name="T24" fmla="*/ 120 w 172"/>
                <a:gd name="T25" fmla="*/ 193 h 203"/>
                <a:gd name="T26" fmla="*/ 96 w 172"/>
                <a:gd name="T27" fmla="*/ 202 h 203"/>
                <a:gd name="T28" fmla="*/ 71 w 172"/>
                <a:gd name="T29" fmla="*/ 200 h 203"/>
                <a:gd name="T30" fmla="*/ 36 w 172"/>
                <a:gd name="T31" fmla="*/ 185 h 203"/>
                <a:gd name="T32" fmla="*/ 16 w 172"/>
                <a:gd name="T33" fmla="*/ 131 h 203"/>
                <a:gd name="T34" fmla="*/ 9 w 172"/>
                <a:gd name="T35" fmla="*/ 68 h 203"/>
                <a:gd name="T36" fmla="*/ 16 w 172"/>
                <a:gd name="T37" fmla="*/ 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203">
                  <a:moveTo>
                    <a:pt x="16" y="4"/>
                  </a:moveTo>
                  <a:cubicBezTo>
                    <a:pt x="32" y="0"/>
                    <a:pt x="47" y="11"/>
                    <a:pt x="55" y="25"/>
                  </a:cubicBezTo>
                  <a:cubicBezTo>
                    <a:pt x="63" y="39"/>
                    <a:pt x="65" y="56"/>
                    <a:pt x="67" y="72"/>
                  </a:cubicBezTo>
                  <a:cubicBezTo>
                    <a:pt x="69" y="88"/>
                    <a:pt x="73" y="104"/>
                    <a:pt x="83" y="116"/>
                  </a:cubicBezTo>
                  <a:cubicBezTo>
                    <a:pt x="85" y="119"/>
                    <a:pt x="88" y="121"/>
                    <a:pt x="91" y="123"/>
                  </a:cubicBezTo>
                  <a:cubicBezTo>
                    <a:pt x="97" y="126"/>
                    <a:pt x="105" y="125"/>
                    <a:pt x="112" y="124"/>
                  </a:cubicBezTo>
                  <a:cubicBezTo>
                    <a:pt x="122" y="122"/>
                    <a:pt x="133" y="121"/>
                    <a:pt x="143" y="119"/>
                  </a:cubicBezTo>
                  <a:cubicBezTo>
                    <a:pt x="147" y="119"/>
                    <a:pt x="150" y="118"/>
                    <a:pt x="154" y="120"/>
                  </a:cubicBezTo>
                  <a:cubicBezTo>
                    <a:pt x="158" y="122"/>
                    <a:pt x="159" y="126"/>
                    <a:pt x="161" y="130"/>
                  </a:cubicBezTo>
                  <a:cubicBezTo>
                    <a:pt x="164" y="140"/>
                    <a:pt x="167" y="149"/>
                    <a:pt x="171" y="158"/>
                  </a:cubicBezTo>
                  <a:cubicBezTo>
                    <a:pt x="171" y="160"/>
                    <a:pt x="172" y="162"/>
                    <a:pt x="171" y="164"/>
                  </a:cubicBezTo>
                  <a:cubicBezTo>
                    <a:pt x="171" y="166"/>
                    <a:pt x="168" y="168"/>
                    <a:pt x="165" y="169"/>
                  </a:cubicBezTo>
                  <a:cubicBezTo>
                    <a:pt x="150" y="177"/>
                    <a:pt x="135" y="185"/>
                    <a:pt x="120" y="193"/>
                  </a:cubicBezTo>
                  <a:cubicBezTo>
                    <a:pt x="112" y="197"/>
                    <a:pt x="104" y="200"/>
                    <a:pt x="96" y="202"/>
                  </a:cubicBezTo>
                  <a:cubicBezTo>
                    <a:pt x="88" y="203"/>
                    <a:pt x="79" y="201"/>
                    <a:pt x="71" y="200"/>
                  </a:cubicBezTo>
                  <a:cubicBezTo>
                    <a:pt x="58" y="197"/>
                    <a:pt x="45" y="193"/>
                    <a:pt x="36" y="185"/>
                  </a:cubicBezTo>
                  <a:cubicBezTo>
                    <a:pt x="22" y="171"/>
                    <a:pt x="19" y="150"/>
                    <a:pt x="16" y="131"/>
                  </a:cubicBezTo>
                  <a:cubicBezTo>
                    <a:pt x="14" y="110"/>
                    <a:pt x="12" y="89"/>
                    <a:pt x="9" y="68"/>
                  </a:cubicBezTo>
                  <a:cubicBezTo>
                    <a:pt x="7" y="49"/>
                    <a:pt x="0" y="12"/>
                    <a:pt x="1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7" name="îṧliďê"/>
            <p:cNvSpPr/>
            <p:nvPr/>
          </p:nvSpPr>
          <p:spPr bwMode="auto">
            <a:xfrm>
              <a:off x="5441157" y="3250407"/>
              <a:ext cx="304800" cy="382588"/>
            </a:xfrm>
            <a:custGeom>
              <a:avLst/>
              <a:gdLst>
                <a:gd name="T0" fmla="*/ 0 w 75"/>
                <a:gd name="T1" fmla="*/ 0 h 94"/>
                <a:gd name="T2" fmla="*/ 6 w 75"/>
                <a:gd name="T3" fmla="*/ 6 h 94"/>
                <a:gd name="T4" fmla="*/ 10 w 75"/>
                <a:gd name="T5" fmla="*/ 61 h 94"/>
                <a:gd name="T6" fmla="*/ 18 w 75"/>
                <a:gd name="T7" fmla="*/ 84 h 94"/>
                <a:gd name="T8" fmla="*/ 31 w 75"/>
                <a:gd name="T9" fmla="*/ 92 h 94"/>
                <a:gd name="T10" fmla="*/ 43 w 75"/>
                <a:gd name="T11" fmla="*/ 94 h 94"/>
                <a:gd name="T12" fmla="*/ 75 w 75"/>
                <a:gd name="T13" fmla="*/ 77 h 94"/>
                <a:gd name="T14" fmla="*/ 49 w 75"/>
                <a:gd name="T15" fmla="*/ 71 h 94"/>
                <a:gd name="T16" fmla="*/ 29 w 75"/>
                <a:gd name="T17" fmla="*/ 57 h 94"/>
                <a:gd name="T18" fmla="*/ 19 w 75"/>
                <a:gd name="T19" fmla="*/ 30 h 94"/>
                <a:gd name="T20" fmla="*/ 0 w 75"/>
                <a:gd name="T2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94">
                  <a:moveTo>
                    <a:pt x="0" y="0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24"/>
                    <a:pt x="8" y="43"/>
                    <a:pt x="10" y="61"/>
                  </a:cubicBezTo>
                  <a:cubicBezTo>
                    <a:pt x="11" y="69"/>
                    <a:pt x="12" y="78"/>
                    <a:pt x="18" y="84"/>
                  </a:cubicBezTo>
                  <a:cubicBezTo>
                    <a:pt x="21" y="88"/>
                    <a:pt x="26" y="90"/>
                    <a:pt x="31" y="92"/>
                  </a:cubicBezTo>
                  <a:cubicBezTo>
                    <a:pt x="35" y="93"/>
                    <a:pt x="39" y="94"/>
                    <a:pt x="43" y="94"/>
                  </a:cubicBezTo>
                  <a:cubicBezTo>
                    <a:pt x="56" y="94"/>
                    <a:pt x="69" y="88"/>
                    <a:pt x="75" y="77"/>
                  </a:cubicBezTo>
                  <a:cubicBezTo>
                    <a:pt x="66" y="76"/>
                    <a:pt x="57" y="74"/>
                    <a:pt x="49" y="71"/>
                  </a:cubicBezTo>
                  <a:cubicBezTo>
                    <a:pt x="41" y="68"/>
                    <a:pt x="34" y="64"/>
                    <a:pt x="29" y="57"/>
                  </a:cubicBezTo>
                  <a:cubicBezTo>
                    <a:pt x="23" y="50"/>
                    <a:pt x="22" y="40"/>
                    <a:pt x="19" y="30"/>
                  </a:cubicBezTo>
                  <a:cubicBezTo>
                    <a:pt x="15" y="19"/>
                    <a:pt x="9" y="8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8" name="íşļíḍ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9" name="í$1íḑ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0" name="îşḻídè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1" name="iṡ1ïḑe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2" name="íSľîḑe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3" name="îŝlîďè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4" name="ï$ḻïdè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5" name="íśļíḍê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6" name="iṡḷïďé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7" name="ïṩlídè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8" name="îṣļiḑ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9" name="îS1îḍ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0" name="íṡlîḍè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1" name="îšḷîḑe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2" name="íšḷîď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3" name="ïṩ1îḋ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4" name="ïṡļîḓè"/>
            <p:cNvSpPr/>
            <p:nvPr/>
          </p:nvSpPr>
          <p:spPr bwMode="auto">
            <a:xfrm>
              <a:off x="6109494" y="3237707"/>
              <a:ext cx="171450" cy="4763"/>
            </a:xfrm>
            <a:custGeom>
              <a:avLst/>
              <a:gdLst>
                <a:gd name="T0" fmla="*/ 26 w 42"/>
                <a:gd name="T1" fmla="*/ 0 h 1"/>
                <a:gd name="T2" fmla="*/ 0 w 42"/>
                <a:gd name="T3" fmla="*/ 0 h 1"/>
                <a:gd name="T4" fmla="*/ 0 w 42"/>
                <a:gd name="T5" fmla="*/ 1 h 1"/>
                <a:gd name="T6" fmla="*/ 25 w 42"/>
                <a:gd name="T7" fmla="*/ 1 h 1"/>
                <a:gd name="T8" fmla="*/ 26 w 42"/>
                <a:gd name="T9" fmla="*/ 0 h 1"/>
                <a:gd name="T10" fmla="*/ 42 w 42"/>
                <a:gd name="T11" fmla="*/ 0 h 1"/>
                <a:gd name="T12" fmla="*/ 27 w 42"/>
                <a:gd name="T13" fmla="*/ 0 h 1"/>
                <a:gd name="T14" fmla="*/ 28 w 42"/>
                <a:gd name="T15" fmla="*/ 1 h 1"/>
                <a:gd name="T16" fmla="*/ 42 w 42"/>
                <a:gd name="T17" fmla="*/ 1 h 1"/>
                <a:gd name="T18" fmla="*/ 42 w 4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">
                  <a:moveTo>
                    <a:pt x="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4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5" name="îṩḻïḍé"/>
            <p:cNvSpPr/>
            <p:nvPr/>
          </p:nvSpPr>
          <p:spPr bwMode="auto">
            <a:xfrm>
              <a:off x="6212682" y="3237707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0 h 1"/>
                <a:gd name="T4" fmla="*/ 0 w 3"/>
                <a:gd name="T5" fmla="*/ 1 h 1"/>
                <a:gd name="T6" fmla="*/ 3 w 3"/>
                <a:gd name="T7" fmla="*/ 1 h 1"/>
                <a:gd name="T8" fmla="*/ 2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7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触发弹性盒子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674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默认的情况下项目都是纵向排列的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原因</a:t>
            </a:r>
            <a:r>
              <a:rPr lang="en-US" altLang="zh-CN" dirty="0"/>
              <a:t>:</a:t>
            </a:r>
            <a:r>
              <a:rPr lang="zh-CN" altLang="en-US" dirty="0"/>
              <a:t>项目是块级元素</a:t>
            </a:r>
            <a:r>
              <a:rPr lang="en-US" altLang="zh-CN" dirty="0"/>
              <a:t>,</a:t>
            </a:r>
            <a:r>
              <a:rPr lang="zh-CN" altLang="en-US" dirty="0"/>
              <a:t>块级本质就是纵向排列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27571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71270" y="294005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275715" y="360235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触发弹性盒子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6742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默认的情况下项目都是纵向排列的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原因</a:t>
            </a:r>
            <a:r>
              <a:rPr lang="en-US" altLang="zh-CN" dirty="0"/>
              <a:t>:</a:t>
            </a:r>
            <a:r>
              <a:rPr lang="zh-CN" altLang="en-US" dirty="0"/>
              <a:t>项目是块级元素</a:t>
            </a:r>
            <a:r>
              <a:rPr lang="en-US" altLang="zh-CN" dirty="0"/>
              <a:t>,</a:t>
            </a:r>
            <a:r>
              <a:rPr lang="zh-CN" altLang="en-US" dirty="0"/>
              <a:t>块级本质就是纵向排列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给容器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父元素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触发弹性盒子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display:flex;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27571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9230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50888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触发弹性盒子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6742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默认的情况下项目都是纵向排列的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原因</a:t>
            </a:r>
            <a:r>
              <a:rPr lang="en-US" altLang="zh-CN" dirty="0"/>
              <a:t>:</a:t>
            </a:r>
            <a:r>
              <a:rPr lang="zh-CN" altLang="en-US" dirty="0"/>
              <a:t>项目是块级元素</a:t>
            </a:r>
            <a:r>
              <a:rPr lang="en-US" altLang="zh-CN" dirty="0"/>
              <a:t>,</a:t>
            </a:r>
            <a:r>
              <a:rPr lang="zh-CN" altLang="en-US" dirty="0"/>
              <a:t>块级本质就是纵向排列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给容器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父元素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触发弹性盒子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display:flex;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触发弹性盒子之后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项目默认横向显示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主轴在横向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交叉轴在纵向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27571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9230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50888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384257" y="1414950"/>
            <a:ext cx="5719882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flex</a:t>
            </a:r>
            <a:r>
              <a:rPr lang="zh-CN" altLang="en-US" sz="3200" b="1" dirty="0">
                <a:solidFill>
                  <a:srgbClr val="FF0000"/>
                </a:solidFill>
              </a:rPr>
              <a:t>布局的含义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flex</a:t>
            </a:r>
            <a:r>
              <a:rPr lang="zh-CN" altLang="en-US" sz="3200" dirty="0"/>
              <a:t>布局中的基础概念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flex</a:t>
            </a:r>
            <a:r>
              <a:rPr lang="zh-CN" altLang="en-US" sz="3200" dirty="0"/>
              <a:t>布局中的容器属性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flex</a:t>
            </a:r>
            <a:r>
              <a:rPr lang="zh-CN" altLang="en-US" sz="3200" dirty="0"/>
              <a:t>布局中的项目属性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flex</a:t>
            </a:r>
            <a:r>
              <a:rPr lang="zh-CN" altLang="en-US" sz="3200" dirty="0"/>
              <a:t>案例分析</a:t>
            </a:r>
            <a:endParaRPr lang="en-US" altLang="zh-CN" sz="3200" dirty="0"/>
          </a:p>
        </p:txBody>
      </p:sp>
      <p:grpSp>
        <p:nvGrpSpPr>
          <p:cNvPr id="4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249323"/>
            <a:ext cx="4993655" cy="4230755"/>
            <a:chOff x="3363119" y="1113632"/>
            <a:chExt cx="5465763" cy="4630737"/>
          </a:xfrm>
        </p:grpSpPr>
        <p:sp>
          <p:nvSpPr>
            <p:cNvPr id="5" name="îSľíḓe"/>
            <p:cNvSpPr/>
            <p:nvPr/>
          </p:nvSpPr>
          <p:spPr bwMode="auto">
            <a:xfrm>
              <a:off x="4080669" y="5585619"/>
              <a:ext cx="4111625" cy="1587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6" name="ïš1iḑê"/>
            <p:cNvSpPr/>
            <p:nvPr/>
          </p:nvSpPr>
          <p:spPr bwMode="auto">
            <a:xfrm>
              <a:off x="4085432" y="2566194"/>
              <a:ext cx="371475" cy="138113"/>
            </a:xfrm>
            <a:custGeom>
              <a:avLst/>
              <a:gdLst>
                <a:gd name="T0" fmla="*/ 5 w 91"/>
                <a:gd name="T1" fmla="*/ 0 h 34"/>
                <a:gd name="T2" fmla="*/ 0 w 91"/>
                <a:gd name="T3" fmla="*/ 22 h 34"/>
                <a:gd name="T4" fmla="*/ 12 w 91"/>
                <a:gd name="T5" fmla="*/ 24 h 34"/>
                <a:gd name="T6" fmla="*/ 36 w 91"/>
                <a:gd name="T7" fmla="*/ 27 h 34"/>
                <a:gd name="T8" fmla="*/ 84 w 91"/>
                <a:gd name="T9" fmla="*/ 33 h 34"/>
                <a:gd name="T10" fmla="*/ 90 w 91"/>
                <a:gd name="T11" fmla="*/ 34 h 34"/>
                <a:gd name="T12" fmla="*/ 91 w 91"/>
                <a:gd name="T13" fmla="*/ 34 h 34"/>
                <a:gd name="T14" fmla="*/ 88 w 91"/>
                <a:gd name="T15" fmla="*/ 33 h 34"/>
                <a:gd name="T16" fmla="*/ 81 w 91"/>
                <a:gd name="T17" fmla="*/ 30 h 34"/>
                <a:gd name="T18" fmla="*/ 34 w 91"/>
                <a:gd name="T19" fmla="*/ 11 h 34"/>
                <a:gd name="T20" fmla="*/ 5 w 91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4">
                  <a:moveTo>
                    <a:pt x="5" y="0"/>
                  </a:moveTo>
                  <a:cubicBezTo>
                    <a:pt x="3" y="7"/>
                    <a:pt x="1" y="14"/>
                    <a:pt x="0" y="22"/>
                  </a:cubicBezTo>
                  <a:cubicBezTo>
                    <a:pt x="4" y="22"/>
                    <a:pt x="8" y="23"/>
                    <a:pt x="12" y="24"/>
                  </a:cubicBezTo>
                  <a:cubicBezTo>
                    <a:pt x="20" y="25"/>
                    <a:pt x="28" y="26"/>
                    <a:pt x="36" y="27"/>
                  </a:cubicBezTo>
                  <a:cubicBezTo>
                    <a:pt x="52" y="29"/>
                    <a:pt x="68" y="31"/>
                    <a:pt x="84" y="33"/>
                  </a:cubicBezTo>
                  <a:cubicBezTo>
                    <a:pt x="86" y="33"/>
                    <a:pt x="88" y="34"/>
                    <a:pt x="90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0" y="33"/>
                    <a:pt x="89" y="33"/>
                    <a:pt x="88" y="33"/>
                  </a:cubicBezTo>
                  <a:cubicBezTo>
                    <a:pt x="86" y="32"/>
                    <a:pt x="83" y="31"/>
                    <a:pt x="81" y="30"/>
                  </a:cubicBezTo>
                  <a:cubicBezTo>
                    <a:pt x="65" y="24"/>
                    <a:pt x="50" y="18"/>
                    <a:pt x="34" y="11"/>
                  </a:cubicBezTo>
                  <a:cubicBezTo>
                    <a:pt x="25" y="8"/>
                    <a:pt x="15" y="4"/>
                    <a:pt x="5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" name="iṧḷídé"/>
            <p:cNvSpPr/>
            <p:nvPr/>
          </p:nvSpPr>
          <p:spPr bwMode="auto">
            <a:xfrm>
              <a:off x="4106069" y="2329657"/>
              <a:ext cx="558800" cy="374650"/>
            </a:xfrm>
            <a:custGeom>
              <a:avLst/>
              <a:gdLst>
                <a:gd name="T0" fmla="*/ 85 w 137"/>
                <a:gd name="T1" fmla="*/ 0 h 92"/>
                <a:gd name="T2" fmla="*/ 0 w 137"/>
                <a:gd name="T3" fmla="*/ 58 h 92"/>
                <a:gd name="T4" fmla="*/ 9 w 137"/>
                <a:gd name="T5" fmla="*/ 61 h 92"/>
                <a:gd name="T6" fmla="*/ 32 w 137"/>
                <a:gd name="T7" fmla="*/ 71 h 92"/>
                <a:gd name="T8" fmla="*/ 79 w 137"/>
                <a:gd name="T9" fmla="*/ 89 h 92"/>
                <a:gd name="T10" fmla="*/ 85 w 137"/>
                <a:gd name="T11" fmla="*/ 91 h 92"/>
                <a:gd name="T12" fmla="*/ 86 w 137"/>
                <a:gd name="T13" fmla="*/ 92 h 92"/>
                <a:gd name="T14" fmla="*/ 87 w 137"/>
                <a:gd name="T15" fmla="*/ 92 h 92"/>
                <a:gd name="T16" fmla="*/ 87 w 137"/>
                <a:gd name="T17" fmla="*/ 91 h 92"/>
                <a:gd name="T18" fmla="*/ 88 w 137"/>
                <a:gd name="T19" fmla="*/ 90 h 92"/>
                <a:gd name="T20" fmla="*/ 89 w 137"/>
                <a:gd name="T21" fmla="*/ 89 h 92"/>
                <a:gd name="T22" fmla="*/ 93 w 137"/>
                <a:gd name="T23" fmla="*/ 82 h 92"/>
                <a:gd name="T24" fmla="*/ 123 w 137"/>
                <a:gd name="T25" fmla="*/ 39 h 92"/>
                <a:gd name="T26" fmla="*/ 137 w 137"/>
                <a:gd name="T27" fmla="*/ 17 h 92"/>
                <a:gd name="T28" fmla="*/ 85 w 137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92">
                  <a:moveTo>
                    <a:pt x="85" y="0"/>
                  </a:moveTo>
                  <a:cubicBezTo>
                    <a:pt x="46" y="0"/>
                    <a:pt x="14" y="24"/>
                    <a:pt x="0" y="58"/>
                  </a:cubicBezTo>
                  <a:cubicBezTo>
                    <a:pt x="3" y="59"/>
                    <a:pt x="6" y="60"/>
                    <a:pt x="9" y="61"/>
                  </a:cubicBezTo>
                  <a:cubicBezTo>
                    <a:pt x="17" y="64"/>
                    <a:pt x="25" y="67"/>
                    <a:pt x="32" y="71"/>
                  </a:cubicBezTo>
                  <a:cubicBezTo>
                    <a:pt x="48" y="77"/>
                    <a:pt x="64" y="83"/>
                    <a:pt x="79" y="89"/>
                  </a:cubicBezTo>
                  <a:cubicBezTo>
                    <a:pt x="81" y="90"/>
                    <a:pt x="83" y="91"/>
                    <a:pt x="85" y="91"/>
                  </a:cubicBezTo>
                  <a:cubicBezTo>
                    <a:pt x="85" y="91"/>
                    <a:pt x="86" y="92"/>
                    <a:pt x="86" y="92"/>
                  </a:cubicBezTo>
                  <a:cubicBezTo>
                    <a:pt x="86" y="92"/>
                    <a:pt x="86" y="92"/>
                    <a:pt x="87" y="92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7" y="91"/>
                    <a:pt x="88" y="90"/>
                    <a:pt x="88" y="90"/>
                  </a:cubicBezTo>
                  <a:cubicBezTo>
                    <a:pt x="88" y="89"/>
                    <a:pt x="88" y="89"/>
                    <a:pt x="89" y="89"/>
                  </a:cubicBezTo>
                  <a:cubicBezTo>
                    <a:pt x="90" y="86"/>
                    <a:pt x="92" y="84"/>
                    <a:pt x="93" y="82"/>
                  </a:cubicBezTo>
                  <a:cubicBezTo>
                    <a:pt x="103" y="68"/>
                    <a:pt x="113" y="53"/>
                    <a:pt x="123" y="39"/>
                  </a:cubicBezTo>
                  <a:cubicBezTo>
                    <a:pt x="128" y="32"/>
                    <a:pt x="133" y="25"/>
                    <a:pt x="137" y="17"/>
                  </a:cubicBezTo>
                  <a:cubicBezTo>
                    <a:pt x="123" y="7"/>
                    <a:pt x="104" y="0"/>
                    <a:pt x="85" y="0"/>
                  </a:cubicBezTo>
                </a:path>
              </a:pathLst>
            </a:custGeom>
            <a:solidFill>
              <a:srgbClr val="FA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" name="iṥlíḋè"/>
            <p:cNvSpPr/>
            <p:nvPr/>
          </p:nvSpPr>
          <p:spPr bwMode="auto">
            <a:xfrm>
              <a:off x="4493419" y="2377282"/>
              <a:ext cx="342900" cy="301625"/>
            </a:xfrm>
            <a:custGeom>
              <a:avLst/>
              <a:gdLst>
                <a:gd name="T0" fmla="*/ 53 w 84"/>
                <a:gd name="T1" fmla="*/ 0 h 74"/>
                <a:gd name="T2" fmla="*/ 47 w 84"/>
                <a:gd name="T3" fmla="*/ 9 h 74"/>
                <a:gd name="T4" fmla="*/ 32 w 84"/>
                <a:gd name="T5" fmla="*/ 30 h 74"/>
                <a:gd name="T6" fmla="*/ 4 w 84"/>
                <a:gd name="T7" fmla="*/ 69 h 74"/>
                <a:gd name="T8" fmla="*/ 1 w 84"/>
                <a:gd name="T9" fmla="*/ 73 h 74"/>
                <a:gd name="T10" fmla="*/ 1 w 84"/>
                <a:gd name="T11" fmla="*/ 74 h 74"/>
                <a:gd name="T12" fmla="*/ 1 w 84"/>
                <a:gd name="T13" fmla="*/ 73 h 74"/>
                <a:gd name="T14" fmla="*/ 14 w 84"/>
                <a:gd name="T15" fmla="*/ 69 h 74"/>
                <a:gd name="T16" fmla="*/ 64 w 84"/>
                <a:gd name="T17" fmla="*/ 53 h 74"/>
                <a:gd name="T18" fmla="*/ 84 w 84"/>
                <a:gd name="T19" fmla="*/ 46 h 74"/>
                <a:gd name="T20" fmla="*/ 53 w 84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74">
                  <a:moveTo>
                    <a:pt x="53" y="0"/>
                  </a:moveTo>
                  <a:cubicBezTo>
                    <a:pt x="51" y="3"/>
                    <a:pt x="49" y="6"/>
                    <a:pt x="47" y="9"/>
                  </a:cubicBezTo>
                  <a:cubicBezTo>
                    <a:pt x="42" y="16"/>
                    <a:pt x="37" y="23"/>
                    <a:pt x="32" y="30"/>
                  </a:cubicBezTo>
                  <a:cubicBezTo>
                    <a:pt x="23" y="43"/>
                    <a:pt x="13" y="56"/>
                    <a:pt x="4" y="69"/>
                  </a:cubicBezTo>
                  <a:cubicBezTo>
                    <a:pt x="3" y="70"/>
                    <a:pt x="2" y="72"/>
                    <a:pt x="1" y="73"/>
                  </a:cubicBezTo>
                  <a:cubicBezTo>
                    <a:pt x="1" y="74"/>
                    <a:pt x="0" y="74"/>
                    <a:pt x="1" y="74"/>
                  </a:cubicBezTo>
                  <a:cubicBezTo>
                    <a:pt x="1" y="74"/>
                    <a:pt x="1" y="74"/>
                    <a:pt x="1" y="73"/>
                  </a:cubicBezTo>
                  <a:cubicBezTo>
                    <a:pt x="5" y="72"/>
                    <a:pt x="10" y="71"/>
                    <a:pt x="14" y="69"/>
                  </a:cubicBezTo>
                  <a:cubicBezTo>
                    <a:pt x="31" y="64"/>
                    <a:pt x="48" y="58"/>
                    <a:pt x="64" y="53"/>
                  </a:cubicBezTo>
                  <a:cubicBezTo>
                    <a:pt x="71" y="51"/>
                    <a:pt x="78" y="49"/>
                    <a:pt x="84" y="46"/>
                  </a:cubicBezTo>
                  <a:cubicBezTo>
                    <a:pt x="79" y="28"/>
                    <a:pt x="68" y="12"/>
                    <a:pt x="53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" name="iṩliḍé"/>
            <p:cNvSpPr/>
            <p:nvPr/>
          </p:nvSpPr>
          <p:spPr bwMode="auto">
            <a:xfrm>
              <a:off x="4080669" y="2597944"/>
              <a:ext cx="739775" cy="465138"/>
            </a:xfrm>
            <a:custGeom>
              <a:avLst/>
              <a:gdLst>
                <a:gd name="T0" fmla="*/ 177 w 181"/>
                <a:gd name="T1" fmla="*/ 0 h 114"/>
                <a:gd name="T2" fmla="*/ 176 w 181"/>
                <a:gd name="T3" fmla="*/ 0 h 114"/>
                <a:gd name="T4" fmla="*/ 125 w 181"/>
                <a:gd name="T5" fmla="*/ 16 h 114"/>
                <a:gd name="T6" fmla="*/ 100 w 181"/>
                <a:gd name="T7" fmla="*/ 24 h 114"/>
                <a:gd name="T8" fmla="*/ 97 w 181"/>
                <a:gd name="T9" fmla="*/ 25 h 114"/>
                <a:gd name="T10" fmla="*/ 94 w 181"/>
                <a:gd name="T11" fmla="*/ 26 h 114"/>
                <a:gd name="T12" fmla="*/ 93 w 181"/>
                <a:gd name="T13" fmla="*/ 27 h 114"/>
                <a:gd name="T14" fmla="*/ 94 w 181"/>
                <a:gd name="T15" fmla="*/ 26 h 114"/>
                <a:gd name="T16" fmla="*/ 92 w 181"/>
                <a:gd name="T17" fmla="*/ 26 h 114"/>
                <a:gd name="T18" fmla="*/ 91 w 181"/>
                <a:gd name="T19" fmla="*/ 26 h 114"/>
                <a:gd name="T20" fmla="*/ 91 w 181"/>
                <a:gd name="T21" fmla="*/ 26 h 114"/>
                <a:gd name="T22" fmla="*/ 91 w 181"/>
                <a:gd name="T23" fmla="*/ 26 h 114"/>
                <a:gd name="T24" fmla="*/ 91 w 181"/>
                <a:gd name="T25" fmla="*/ 26 h 114"/>
                <a:gd name="T26" fmla="*/ 90 w 181"/>
                <a:gd name="T27" fmla="*/ 26 h 114"/>
                <a:gd name="T28" fmla="*/ 85 w 181"/>
                <a:gd name="T29" fmla="*/ 25 h 114"/>
                <a:gd name="T30" fmla="*/ 79 w 181"/>
                <a:gd name="T31" fmla="*/ 24 h 114"/>
                <a:gd name="T32" fmla="*/ 30 w 181"/>
                <a:gd name="T33" fmla="*/ 18 h 114"/>
                <a:gd name="T34" fmla="*/ 1 w 181"/>
                <a:gd name="T35" fmla="*/ 14 h 114"/>
                <a:gd name="T36" fmla="*/ 0 w 181"/>
                <a:gd name="T37" fmla="*/ 24 h 114"/>
                <a:gd name="T38" fmla="*/ 91 w 181"/>
                <a:gd name="T39" fmla="*/ 114 h 114"/>
                <a:gd name="T40" fmla="*/ 181 w 181"/>
                <a:gd name="T41" fmla="*/ 24 h 114"/>
                <a:gd name="T42" fmla="*/ 177 w 181"/>
                <a:gd name="T4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1" h="114">
                  <a:moveTo>
                    <a:pt x="177" y="0"/>
                  </a:moveTo>
                  <a:cubicBezTo>
                    <a:pt x="177" y="0"/>
                    <a:pt x="176" y="0"/>
                    <a:pt x="176" y="0"/>
                  </a:cubicBezTo>
                  <a:cubicBezTo>
                    <a:pt x="159" y="5"/>
                    <a:pt x="142" y="11"/>
                    <a:pt x="125" y="16"/>
                  </a:cubicBezTo>
                  <a:cubicBezTo>
                    <a:pt x="117" y="19"/>
                    <a:pt x="109" y="22"/>
                    <a:pt x="100" y="24"/>
                  </a:cubicBezTo>
                  <a:cubicBezTo>
                    <a:pt x="99" y="25"/>
                    <a:pt x="99" y="25"/>
                    <a:pt x="97" y="25"/>
                  </a:cubicBezTo>
                  <a:cubicBezTo>
                    <a:pt x="96" y="26"/>
                    <a:pt x="95" y="26"/>
                    <a:pt x="94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3" y="26"/>
                    <a:pt x="93" y="26"/>
                    <a:pt x="92" y="26"/>
                  </a:cubicBezTo>
                  <a:cubicBezTo>
                    <a:pt x="92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88" y="26"/>
                    <a:pt x="87" y="26"/>
                    <a:pt x="85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63" y="22"/>
                    <a:pt x="47" y="20"/>
                    <a:pt x="30" y="18"/>
                  </a:cubicBezTo>
                  <a:cubicBezTo>
                    <a:pt x="21" y="17"/>
                    <a:pt x="11" y="15"/>
                    <a:pt x="1" y="14"/>
                  </a:cubicBezTo>
                  <a:cubicBezTo>
                    <a:pt x="1" y="17"/>
                    <a:pt x="0" y="21"/>
                    <a:pt x="0" y="24"/>
                  </a:cubicBezTo>
                  <a:cubicBezTo>
                    <a:pt x="0" y="74"/>
                    <a:pt x="41" y="114"/>
                    <a:pt x="91" y="114"/>
                  </a:cubicBezTo>
                  <a:cubicBezTo>
                    <a:pt x="140" y="114"/>
                    <a:pt x="181" y="74"/>
                    <a:pt x="181" y="24"/>
                  </a:cubicBezTo>
                  <a:cubicBezTo>
                    <a:pt x="181" y="16"/>
                    <a:pt x="179" y="7"/>
                    <a:pt x="177" y="0"/>
                  </a:cubicBezTo>
                </a:path>
              </a:pathLst>
            </a:custGeom>
            <a:solidFill>
              <a:srgbClr val="F1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" name="ïŝľíḑê"/>
            <p:cNvSpPr/>
            <p:nvPr/>
          </p:nvSpPr>
          <p:spPr bwMode="auto">
            <a:xfrm>
              <a:off x="4461669" y="2696369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" name="iṣḻiḋè"/>
            <p:cNvSpPr/>
            <p:nvPr/>
          </p:nvSpPr>
          <p:spPr bwMode="auto">
            <a:xfrm>
              <a:off x="4106069" y="2566194"/>
              <a:ext cx="355600" cy="138113"/>
            </a:xfrm>
            <a:custGeom>
              <a:avLst/>
              <a:gdLst>
                <a:gd name="T0" fmla="*/ 75 w 87"/>
                <a:gd name="T1" fmla="*/ 30 h 34"/>
                <a:gd name="T2" fmla="*/ 86 w 87"/>
                <a:gd name="T3" fmla="*/ 34 h 34"/>
                <a:gd name="T4" fmla="*/ 87 w 87"/>
                <a:gd name="T5" fmla="*/ 34 h 34"/>
                <a:gd name="T6" fmla="*/ 87 w 87"/>
                <a:gd name="T7" fmla="*/ 33 h 34"/>
                <a:gd name="T8" fmla="*/ 87 w 87"/>
                <a:gd name="T9" fmla="*/ 34 h 34"/>
                <a:gd name="T10" fmla="*/ 85 w 87"/>
                <a:gd name="T11" fmla="*/ 33 h 34"/>
                <a:gd name="T12" fmla="*/ 79 w 87"/>
                <a:gd name="T13" fmla="*/ 31 h 34"/>
                <a:gd name="T14" fmla="*/ 32 w 87"/>
                <a:gd name="T15" fmla="*/ 13 h 34"/>
                <a:gd name="T16" fmla="*/ 9 w 87"/>
                <a:gd name="T17" fmla="*/ 3 h 34"/>
                <a:gd name="T18" fmla="*/ 0 w 87"/>
                <a:gd name="T19" fmla="*/ 0 h 34"/>
                <a:gd name="T20" fmla="*/ 0 w 87"/>
                <a:gd name="T21" fmla="*/ 0 h 34"/>
                <a:gd name="T22" fmla="*/ 26 w 87"/>
                <a:gd name="T23" fmla="*/ 10 h 34"/>
                <a:gd name="T24" fmla="*/ 75 w 87"/>
                <a:gd name="T25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34">
                  <a:moveTo>
                    <a:pt x="75" y="30"/>
                  </a:moveTo>
                  <a:cubicBezTo>
                    <a:pt x="79" y="31"/>
                    <a:pt x="83" y="32"/>
                    <a:pt x="86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6" y="34"/>
                    <a:pt x="85" y="33"/>
                    <a:pt x="85" y="33"/>
                  </a:cubicBezTo>
                  <a:cubicBezTo>
                    <a:pt x="83" y="33"/>
                    <a:pt x="81" y="32"/>
                    <a:pt x="79" y="31"/>
                  </a:cubicBezTo>
                  <a:cubicBezTo>
                    <a:pt x="64" y="25"/>
                    <a:pt x="48" y="19"/>
                    <a:pt x="32" y="13"/>
                  </a:cubicBezTo>
                  <a:cubicBezTo>
                    <a:pt x="25" y="9"/>
                    <a:pt x="17" y="6"/>
                    <a:pt x="9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3"/>
                    <a:pt x="18" y="7"/>
                    <a:pt x="26" y="10"/>
                  </a:cubicBezTo>
                  <a:cubicBezTo>
                    <a:pt x="43" y="17"/>
                    <a:pt x="59" y="23"/>
                    <a:pt x="75" y="3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" name="ïśļïḋé"/>
            <p:cNvSpPr/>
            <p:nvPr/>
          </p:nvSpPr>
          <p:spPr bwMode="auto">
            <a:xfrm>
              <a:off x="4448969" y="2704307"/>
              <a:ext cx="1588" cy="1588"/>
            </a:xfrm>
            <a:prstGeom prst="rect">
              <a:avLst/>
            </a:pr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" name="iśḻï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 w 373"/>
                <a:gd name="T1" fmla="*/ 20 h 108"/>
                <a:gd name="T2" fmla="*/ 2 w 373"/>
                <a:gd name="T3" fmla="*/ 20 h 108"/>
                <a:gd name="T4" fmla="*/ 4 w 373"/>
                <a:gd name="T5" fmla="*/ 21 h 108"/>
                <a:gd name="T6" fmla="*/ 12 w 373"/>
                <a:gd name="T7" fmla="*/ 26 h 108"/>
                <a:gd name="T8" fmla="*/ 24 w 373"/>
                <a:gd name="T9" fmla="*/ 42 h 108"/>
                <a:gd name="T10" fmla="*/ 35 w 373"/>
                <a:gd name="T11" fmla="*/ 66 h 108"/>
                <a:gd name="T12" fmla="*/ 46 w 373"/>
                <a:gd name="T13" fmla="*/ 85 h 108"/>
                <a:gd name="T14" fmla="*/ 57 w 373"/>
                <a:gd name="T15" fmla="*/ 97 h 108"/>
                <a:gd name="T16" fmla="*/ 70 w 373"/>
                <a:gd name="T17" fmla="*/ 100 h 108"/>
                <a:gd name="T18" fmla="*/ 82 w 373"/>
                <a:gd name="T19" fmla="*/ 95 h 108"/>
                <a:gd name="T20" fmla="*/ 105 w 373"/>
                <a:gd name="T21" fmla="*/ 62 h 108"/>
                <a:gd name="T22" fmla="*/ 114 w 373"/>
                <a:gd name="T23" fmla="*/ 39 h 108"/>
                <a:gd name="T24" fmla="*/ 123 w 373"/>
                <a:gd name="T25" fmla="*/ 19 h 108"/>
                <a:gd name="T26" fmla="*/ 142 w 373"/>
                <a:gd name="T27" fmla="*/ 3 h 108"/>
                <a:gd name="T28" fmla="*/ 154 w 373"/>
                <a:gd name="T29" fmla="*/ 3 h 108"/>
                <a:gd name="T30" fmla="*/ 172 w 373"/>
                <a:gd name="T31" fmla="*/ 19 h 108"/>
                <a:gd name="T32" fmla="*/ 186 w 373"/>
                <a:gd name="T33" fmla="*/ 62 h 108"/>
                <a:gd name="T34" fmla="*/ 201 w 373"/>
                <a:gd name="T35" fmla="*/ 92 h 108"/>
                <a:gd name="T36" fmla="*/ 220 w 373"/>
                <a:gd name="T37" fmla="*/ 104 h 108"/>
                <a:gd name="T38" fmla="*/ 243 w 373"/>
                <a:gd name="T39" fmla="*/ 92 h 108"/>
                <a:gd name="T40" fmla="*/ 262 w 373"/>
                <a:gd name="T41" fmla="*/ 56 h 108"/>
                <a:gd name="T42" fmla="*/ 269 w 373"/>
                <a:gd name="T43" fmla="*/ 35 h 108"/>
                <a:gd name="T44" fmla="*/ 279 w 373"/>
                <a:gd name="T45" fmla="*/ 21 h 108"/>
                <a:gd name="T46" fmla="*/ 295 w 373"/>
                <a:gd name="T47" fmla="*/ 12 h 108"/>
                <a:gd name="T48" fmla="*/ 325 w 373"/>
                <a:gd name="T49" fmla="*/ 28 h 108"/>
                <a:gd name="T50" fmla="*/ 334 w 373"/>
                <a:gd name="T51" fmla="*/ 49 h 108"/>
                <a:gd name="T52" fmla="*/ 341 w 373"/>
                <a:gd name="T53" fmla="*/ 71 h 108"/>
                <a:gd name="T54" fmla="*/ 359 w 373"/>
                <a:gd name="T55" fmla="*/ 101 h 108"/>
                <a:gd name="T56" fmla="*/ 372 w 373"/>
                <a:gd name="T57" fmla="*/ 108 h 108"/>
                <a:gd name="T58" fmla="*/ 372 w 373"/>
                <a:gd name="T59" fmla="*/ 106 h 108"/>
                <a:gd name="T60" fmla="*/ 348 w 373"/>
                <a:gd name="T61" fmla="*/ 85 h 108"/>
                <a:gd name="T62" fmla="*/ 333 w 373"/>
                <a:gd name="T63" fmla="*/ 43 h 108"/>
                <a:gd name="T64" fmla="*/ 314 w 373"/>
                <a:gd name="T65" fmla="*/ 15 h 108"/>
                <a:gd name="T66" fmla="*/ 297 w 373"/>
                <a:gd name="T67" fmla="*/ 11 h 108"/>
                <a:gd name="T68" fmla="*/ 290 w 373"/>
                <a:gd name="T69" fmla="*/ 13 h 108"/>
                <a:gd name="T70" fmla="*/ 270 w 373"/>
                <a:gd name="T71" fmla="*/ 31 h 108"/>
                <a:gd name="T72" fmla="*/ 263 w 373"/>
                <a:gd name="T73" fmla="*/ 50 h 108"/>
                <a:gd name="T74" fmla="*/ 255 w 373"/>
                <a:gd name="T75" fmla="*/ 71 h 108"/>
                <a:gd name="T76" fmla="*/ 244 w 373"/>
                <a:gd name="T77" fmla="*/ 89 h 108"/>
                <a:gd name="T78" fmla="*/ 232 w 373"/>
                <a:gd name="T79" fmla="*/ 101 h 108"/>
                <a:gd name="T80" fmla="*/ 219 w 373"/>
                <a:gd name="T81" fmla="*/ 103 h 108"/>
                <a:gd name="T82" fmla="*/ 209 w 373"/>
                <a:gd name="T83" fmla="*/ 98 h 108"/>
                <a:gd name="T84" fmla="*/ 192 w 373"/>
                <a:gd name="T85" fmla="*/ 75 h 108"/>
                <a:gd name="T86" fmla="*/ 185 w 373"/>
                <a:gd name="T87" fmla="*/ 54 h 108"/>
                <a:gd name="T88" fmla="*/ 179 w 373"/>
                <a:gd name="T89" fmla="*/ 31 h 108"/>
                <a:gd name="T90" fmla="*/ 162 w 373"/>
                <a:gd name="T91" fmla="*/ 6 h 108"/>
                <a:gd name="T92" fmla="*/ 147 w 373"/>
                <a:gd name="T93" fmla="*/ 0 h 108"/>
                <a:gd name="T94" fmla="*/ 133 w 373"/>
                <a:gd name="T95" fmla="*/ 6 h 108"/>
                <a:gd name="T96" fmla="*/ 114 w 373"/>
                <a:gd name="T97" fmla="*/ 34 h 108"/>
                <a:gd name="T98" fmla="*/ 106 w 373"/>
                <a:gd name="T99" fmla="*/ 58 h 108"/>
                <a:gd name="T100" fmla="*/ 95 w 373"/>
                <a:gd name="T101" fmla="*/ 78 h 108"/>
                <a:gd name="T102" fmla="*/ 82 w 373"/>
                <a:gd name="T103" fmla="*/ 93 h 108"/>
                <a:gd name="T104" fmla="*/ 69 w 373"/>
                <a:gd name="T105" fmla="*/ 99 h 108"/>
                <a:gd name="T106" fmla="*/ 44 w 373"/>
                <a:gd name="T107" fmla="*/ 79 h 108"/>
                <a:gd name="T108" fmla="*/ 33 w 373"/>
                <a:gd name="T109" fmla="*/ 58 h 108"/>
                <a:gd name="T110" fmla="*/ 21 w 373"/>
                <a:gd name="T111" fmla="*/ 35 h 108"/>
                <a:gd name="T112" fmla="*/ 3 w 373"/>
                <a:gd name="T113" fmla="*/ 19 h 108"/>
                <a:gd name="T114" fmla="*/ 1 w 373"/>
                <a:gd name="T115" fmla="*/ 19 h 108"/>
                <a:gd name="T116" fmla="*/ 1 w 373"/>
                <a:gd name="T117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108">
                  <a:moveTo>
                    <a:pt x="1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1" y="99"/>
                    <a:pt x="65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6" y="1"/>
                    <a:pt x="150" y="1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9" y="107"/>
                    <a:pt x="238" y="99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307" y="10"/>
                    <a:pt x="319" y="18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3" y="10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8" y="103"/>
                    <a:pt x="224" y="104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57" y="100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" name="i$ḷiḋè"/>
            <p:cNvSpPr/>
            <p:nvPr/>
          </p:nvSpPr>
          <p:spPr bwMode="auto">
            <a:xfrm>
              <a:off x="4763294" y="1113632"/>
              <a:ext cx="2039938" cy="1039813"/>
            </a:xfrm>
            <a:custGeom>
              <a:avLst/>
              <a:gdLst>
                <a:gd name="T0" fmla="*/ 134 w 500"/>
                <a:gd name="T1" fmla="*/ 157 h 255"/>
                <a:gd name="T2" fmla="*/ 160 w 500"/>
                <a:gd name="T3" fmla="*/ 136 h 255"/>
                <a:gd name="T4" fmla="*/ 179 w 500"/>
                <a:gd name="T5" fmla="*/ 92 h 255"/>
                <a:gd name="T6" fmla="*/ 212 w 500"/>
                <a:gd name="T7" fmla="*/ 58 h 255"/>
                <a:gd name="T8" fmla="*/ 227 w 500"/>
                <a:gd name="T9" fmla="*/ 64 h 255"/>
                <a:gd name="T10" fmla="*/ 250 w 500"/>
                <a:gd name="T11" fmla="*/ 112 h 255"/>
                <a:gd name="T12" fmla="*/ 274 w 500"/>
                <a:gd name="T13" fmla="*/ 156 h 255"/>
                <a:gd name="T14" fmla="*/ 289 w 500"/>
                <a:gd name="T15" fmla="*/ 162 h 255"/>
                <a:gd name="T16" fmla="*/ 309 w 500"/>
                <a:gd name="T17" fmla="*/ 147 h 255"/>
                <a:gd name="T18" fmla="*/ 328 w 500"/>
                <a:gd name="T19" fmla="*/ 108 h 255"/>
                <a:gd name="T20" fmla="*/ 355 w 500"/>
                <a:gd name="T21" fmla="*/ 71 h 255"/>
                <a:gd name="T22" fmla="*/ 364 w 500"/>
                <a:gd name="T23" fmla="*/ 69 h 255"/>
                <a:gd name="T24" fmla="*/ 398 w 500"/>
                <a:gd name="T25" fmla="*/ 101 h 255"/>
                <a:gd name="T26" fmla="*/ 437 w 500"/>
                <a:gd name="T27" fmla="*/ 164 h 255"/>
                <a:gd name="T28" fmla="*/ 437 w 500"/>
                <a:gd name="T29" fmla="*/ 166 h 255"/>
                <a:gd name="T30" fmla="*/ 406 w 500"/>
                <a:gd name="T31" fmla="*/ 129 h 255"/>
                <a:gd name="T32" fmla="*/ 390 w 500"/>
                <a:gd name="T33" fmla="*/ 86 h 255"/>
                <a:gd name="T34" fmla="*/ 360 w 500"/>
                <a:gd name="T35" fmla="*/ 70 h 255"/>
                <a:gd name="T36" fmla="*/ 334 w 500"/>
                <a:gd name="T37" fmla="*/ 93 h 255"/>
                <a:gd name="T38" fmla="*/ 308 w 500"/>
                <a:gd name="T39" fmla="*/ 150 h 255"/>
                <a:gd name="T40" fmla="*/ 285 w 500"/>
                <a:gd name="T41" fmla="*/ 162 h 255"/>
                <a:gd name="T42" fmla="*/ 251 w 500"/>
                <a:gd name="T43" fmla="*/ 120 h 255"/>
                <a:gd name="T44" fmla="*/ 219 w 500"/>
                <a:gd name="T45" fmla="*/ 61 h 255"/>
                <a:gd name="T46" fmla="*/ 207 w 500"/>
                <a:gd name="T47" fmla="*/ 61 h 255"/>
                <a:gd name="T48" fmla="*/ 179 w 500"/>
                <a:gd name="T49" fmla="*/ 97 h 255"/>
                <a:gd name="T50" fmla="*/ 147 w 500"/>
                <a:gd name="T51" fmla="*/ 153 h 255"/>
                <a:gd name="T52" fmla="*/ 133 w 500"/>
                <a:gd name="T53" fmla="*/ 159 h 255"/>
                <a:gd name="T54" fmla="*/ 111 w 500"/>
                <a:gd name="T55" fmla="*/ 143 h 255"/>
                <a:gd name="T56" fmla="*/ 89 w 500"/>
                <a:gd name="T57" fmla="*/ 100 h 255"/>
                <a:gd name="T58" fmla="*/ 69 w 500"/>
                <a:gd name="T59" fmla="*/ 79 h 255"/>
                <a:gd name="T60" fmla="*/ 66 w 500"/>
                <a:gd name="T61" fmla="*/ 78 h 255"/>
                <a:gd name="T62" fmla="*/ 66 w 500"/>
                <a:gd name="T63" fmla="*/ 77 h 255"/>
                <a:gd name="T64" fmla="*/ 68 w 500"/>
                <a:gd name="T65" fmla="*/ 77 h 255"/>
                <a:gd name="T66" fmla="*/ 98 w 500"/>
                <a:gd name="T67" fmla="*/ 116 h 255"/>
                <a:gd name="T68" fmla="*/ 133 w 500"/>
                <a:gd name="T69" fmla="*/ 157 h 255"/>
                <a:gd name="T70" fmla="*/ 14 w 500"/>
                <a:gd name="T71" fmla="*/ 0 h 255"/>
                <a:gd name="T72" fmla="*/ 0 w 500"/>
                <a:gd name="T73" fmla="*/ 241 h 255"/>
                <a:gd name="T74" fmla="*/ 486 w 500"/>
                <a:gd name="T75" fmla="*/ 255 h 255"/>
                <a:gd name="T76" fmla="*/ 500 w 500"/>
                <a:gd name="T77" fmla="*/ 1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0" h="255">
                  <a:moveTo>
                    <a:pt x="133" y="157"/>
                  </a:moveTo>
                  <a:cubicBezTo>
                    <a:pt x="133" y="157"/>
                    <a:pt x="134" y="157"/>
                    <a:pt x="134" y="157"/>
                  </a:cubicBezTo>
                  <a:cubicBezTo>
                    <a:pt x="139" y="157"/>
                    <a:pt x="144" y="154"/>
                    <a:pt x="147" y="151"/>
                  </a:cubicBezTo>
                  <a:cubicBezTo>
                    <a:pt x="152" y="147"/>
                    <a:pt x="156" y="142"/>
                    <a:pt x="160" y="136"/>
                  </a:cubicBezTo>
                  <a:cubicBezTo>
                    <a:pt x="164" y="130"/>
                    <a:pt x="168" y="123"/>
                    <a:pt x="171" y="116"/>
                  </a:cubicBezTo>
                  <a:cubicBezTo>
                    <a:pt x="174" y="108"/>
                    <a:pt x="176" y="100"/>
                    <a:pt x="179" y="92"/>
                  </a:cubicBezTo>
                  <a:cubicBezTo>
                    <a:pt x="183" y="81"/>
                    <a:pt x="189" y="71"/>
                    <a:pt x="198" y="64"/>
                  </a:cubicBezTo>
                  <a:cubicBezTo>
                    <a:pt x="202" y="61"/>
                    <a:pt x="207" y="58"/>
                    <a:pt x="212" y="58"/>
                  </a:cubicBezTo>
                  <a:cubicBezTo>
                    <a:pt x="212" y="58"/>
                    <a:pt x="213" y="58"/>
                    <a:pt x="213" y="58"/>
                  </a:cubicBezTo>
                  <a:cubicBezTo>
                    <a:pt x="218" y="58"/>
                    <a:pt x="223" y="61"/>
                    <a:pt x="227" y="64"/>
                  </a:cubicBezTo>
                  <a:cubicBezTo>
                    <a:pt x="235" y="70"/>
                    <a:pt x="240" y="79"/>
                    <a:pt x="244" y="89"/>
                  </a:cubicBezTo>
                  <a:cubicBezTo>
                    <a:pt x="247" y="97"/>
                    <a:pt x="248" y="104"/>
                    <a:pt x="250" y="112"/>
                  </a:cubicBezTo>
                  <a:cubicBezTo>
                    <a:pt x="252" y="119"/>
                    <a:pt x="254" y="126"/>
                    <a:pt x="257" y="133"/>
                  </a:cubicBezTo>
                  <a:cubicBezTo>
                    <a:pt x="261" y="142"/>
                    <a:pt x="266" y="150"/>
                    <a:pt x="274" y="156"/>
                  </a:cubicBezTo>
                  <a:cubicBezTo>
                    <a:pt x="277" y="158"/>
                    <a:pt x="280" y="160"/>
                    <a:pt x="284" y="161"/>
                  </a:cubicBezTo>
                  <a:cubicBezTo>
                    <a:pt x="286" y="161"/>
                    <a:pt x="287" y="162"/>
                    <a:pt x="289" y="162"/>
                  </a:cubicBezTo>
                  <a:cubicBezTo>
                    <a:pt x="291" y="162"/>
                    <a:pt x="294" y="161"/>
                    <a:pt x="297" y="159"/>
                  </a:cubicBezTo>
                  <a:cubicBezTo>
                    <a:pt x="302" y="156"/>
                    <a:pt x="306" y="151"/>
                    <a:pt x="309" y="147"/>
                  </a:cubicBezTo>
                  <a:cubicBezTo>
                    <a:pt x="313" y="141"/>
                    <a:pt x="317" y="135"/>
                    <a:pt x="320" y="129"/>
                  </a:cubicBezTo>
                  <a:cubicBezTo>
                    <a:pt x="323" y="122"/>
                    <a:pt x="326" y="115"/>
                    <a:pt x="328" y="108"/>
                  </a:cubicBezTo>
                  <a:cubicBezTo>
                    <a:pt x="330" y="102"/>
                    <a:pt x="332" y="95"/>
                    <a:pt x="335" y="89"/>
                  </a:cubicBezTo>
                  <a:cubicBezTo>
                    <a:pt x="339" y="81"/>
                    <a:pt x="346" y="74"/>
                    <a:pt x="355" y="71"/>
                  </a:cubicBezTo>
                  <a:cubicBezTo>
                    <a:pt x="357" y="70"/>
                    <a:pt x="359" y="69"/>
                    <a:pt x="362" y="69"/>
                  </a:cubicBezTo>
                  <a:cubicBezTo>
                    <a:pt x="362" y="69"/>
                    <a:pt x="363" y="69"/>
                    <a:pt x="364" y="69"/>
                  </a:cubicBezTo>
                  <a:cubicBezTo>
                    <a:pt x="369" y="69"/>
                    <a:pt x="374" y="70"/>
                    <a:pt x="379" y="73"/>
                  </a:cubicBezTo>
                  <a:cubicBezTo>
                    <a:pt x="389" y="79"/>
                    <a:pt x="394" y="90"/>
                    <a:pt x="398" y="101"/>
                  </a:cubicBezTo>
                  <a:cubicBezTo>
                    <a:pt x="403" y="115"/>
                    <a:pt x="406" y="129"/>
                    <a:pt x="413" y="143"/>
                  </a:cubicBezTo>
                  <a:cubicBezTo>
                    <a:pt x="418" y="153"/>
                    <a:pt x="425" y="162"/>
                    <a:pt x="437" y="164"/>
                  </a:cubicBezTo>
                  <a:cubicBezTo>
                    <a:pt x="438" y="165"/>
                    <a:pt x="437" y="166"/>
                    <a:pt x="437" y="166"/>
                  </a:cubicBezTo>
                  <a:cubicBezTo>
                    <a:pt x="437" y="166"/>
                    <a:pt x="437" y="166"/>
                    <a:pt x="437" y="166"/>
                  </a:cubicBezTo>
                  <a:cubicBezTo>
                    <a:pt x="432" y="165"/>
                    <a:pt x="427" y="162"/>
                    <a:pt x="424" y="159"/>
                  </a:cubicBezTo>
                  <a:cubicBezTo>
                    <a:pt x="415" y="152"/>
                    <a:pt x="410" y="140"/>
                    <a:pt x="406" y="129"/>
                  </a:cubicBezTo>
                  <a:cubicBezTo>
                    <a:pt x="403" y="122"/>
                    <a:pt x="401" y="114"/>
                    <a:pt x="399" y="107"/>
                  </a:cubicBezTo>
                  <a:cubicBezTo>
                    <a:pt x="397" y="100"/>
                    <a:pt x="394" y="93"/>
                    <a:pt x="390" y="86"/>
                  </a:cubicBezTo>
                  <a:cubicBezTo>
                    <a:pt x="385" y="78"/>
                    <a:pt x="375" y="70"/>
                    <a:pt x="364" y="70"/>
                  </a:cubicBezTo>
                  <a:cubicBezTo>
                    <a:pt x="363" y="70"/>
                    <a:pt x="361" y="70"/>
                    <a:pt x="360" y="70"/>
                  </a:cubicBezTo>
                  <a:cubicBezTo>
                    <a:pt x="354" y="71"/>
                    <a:pt x="348" y="75"/>
                    <a:pt x="344" y="79"/>
                  </a:cubicBezTo>
                  <a:cubicBezTo>
                    <a:pt x="340" y="83"/>
                    <a:pt x="336" y="88"/>
                    <a:pt x="334" y="93"/>
                  </a:cubicBezTo>
                  <a:cubicBezTo>
                    <a:pt x="331" y="100"/>
                    <a:pt x="330" y="107"/>
                    <a:pt x="327" y="114"/>
                  </a:cubicBezTo>
                  <a:cubicBezTo>
                    <a:pt x="322" y="127"/>
                    <a:pt x="316" y="139"/>
                    <a:pt x="308" y="150"/>
                  </a:cubicBezTo>
                  <a:cubicBezTo>
                    <a:pt x="303" y="156"/>
                    <a:pt x="296" y="163"/>
                    <a:pt x="289" y="163"/>
                  </a:cubicBezTo>
                  <a:cubicBezTo>
                    <a:pt x="287" y="163"/>
                    <a:pt x="286" y="163"/>
                    <a:pt x="285" y="162"/>
                  </a:cubicBezTo>
                  <a:cubicBezTo>
                    <a:pt x="277" y="160"/>
                    <a:pt x="271" y="156"/>
                    <a:pt x="266" y="150"/>
                  </a:cubicBezTo>
                  <a:cubicBezTo>
                    <a:pt x="258" y="141"/>
                    <a:pt x="254" y="130"/>
                    <a:pt x="251" y="120"/>
                  </a:cubicBezTo>
                  <a:cubicBezTo>
                    <a:pt x="247" y="105"/>
                    <a:pt x="245" y="90"/>
                    <a:pt x="237" y="77"/>
                  </a:cubicBezTo>
                  <a:cubicBezTo>
                    <a:pt x="232" y="70"/>
                    <a:pt x="227" y="64"/>
                    <a:pt x="219" y="61"/>
                  </a:cubicBezTo>
                  <a:cubicBezTo>
                    <a:pt x="217" y="60"/>
                    <a:pt x="215" y="59"/>
                    <a:pt x="213" y="59"/>
                  </a:cubicBezTo>
                  <a:cubicBezTo>
                    <a:pt x="211" y="59"/>
                    <a:pt x="209" y="60"/>
                    <a:pt x="207" y="61"/>
                  </a:cubicBezTo>
                  <a:cubicBezTo>
                    <a:pt x="199" y="63"/>
                    <a:pt x="192" y="70"/>
                    <a:pt x="188" y="77"/>
                  </a:cubicBezTo>
                  <a:cubicBezTo>
                    <a:pt x="184" y="83"/>
                    <a:pt x="181" y="90"/>
                    <a:pt x="179" y="97"/>
                  </a:cubicBezTo>
                  <a:cubicBezTo>
                    <a:pt x="176" y="105"/>
                    <a:pt x="174" y="113"/>
                    <a:pt x="170" y="120"/>
                  </a:cubicBezTo>
                  <a:cubicBezTo>
                    <a:pt x="165" y="132"/>
                    <a:pt x="158" y="145"/>
                    <a:pt x="147" y="153"/>
                  </a:cubicBezTo>
                  <a:cubicBezTo>
                    <a:pt x="143" y="156"/>
                    <a:pt x="139" y="158"/>
                    <a:pt x="135" y="158"/>
                  </a:cubicBezTo>
                  <a:cubicBezTo>
                    <a:pt x="134" y="159"/>
                    <a:pt x="134" y="159"/>
                    <a:pt x="133" y="159"/>
                  </a:cubicBezTo>
                  <a:cubicBezTo>
                    <a:pt x="129" y="159"/>
                    <a:pt x="125" y="157"/>
                    <a:pt x="122" y="155"/>
                  </a:cubicBezTo>
                  <a:cubicBezTo>
                    <a:pt x="118" y="152"/>
                    <a:pt x="114" y="148"/>
                    <a:pt x="111" y="143"/>
                  </a:cubicBezTo>
                  <a:cubicBezTo>
                    <a:pt x="107" y="137"/>
                    <a:pt x="104" y="130"/>
                    <a:pt x="100" y="124"/>
                  </a:cubicBezTo>
                  <a:cubicBezTo>
                    <a:pt x="96" y="116"/>
                    <a:pt x="93" y="108"/>
                    <a:pt x="89" y="100"/>
                  </a:cubicBezTo>
                  <a:cubicBezTo>
                    <a:pt x="86" y="94"/>
                    <a:pt x="82" y="88"/>
                    <a:pt x="77" y="84"/>
                  </a:cubicBezTo>
                  <a:cubicBezTo>
                    <a:pt x="75" y="82"/>
                    <a:pt x="72" y="80"/>
                    <a:pt x="69" y="79"/>
                  </a:cubicBezTo>
                  <a:cubicBezTo>
                    <a:pt x="68" y="78"/>
                    <a:pt x="67" y="78"/>
                    <a:pt x="67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78"/>
                    <a:pt x="65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7"/>
                    <a:pt x="68" y="77"/>
                    <a:pt x="68" y="77"/>
                  </a:cubicBezTo>
                  <a:cubicBezTo>
                    <a:pt x="76" y="79"/>
                    <a:pt x="82" y="87"/>
                    <a:pt x="86" y="93"/>
                  </a:cubicBezTo>
                  <a:cubicBezTo>
                    <a:pt x="91" y="101"/>
                    <a:pt x="94" y="109"/>
                    <a:pt x="98" y="116"/>
                  </a:cubicBezTo>
                  <a:cubicBezTo>
                    <a:pt x="101" y="123"/>
                    <a:pt x="105" y="131"/>
                    <a:pt x="109" y="137"/>
                  </a:cubicBezTo>
                  <a:cubicBezTo>
                    <a:pt x="114" y="146"/>
                    <a:pt x="122" y="157"/>
                    <a:pt x="133" y="157"/>
                  </a:cubicBezTo>
                  <a:moveTo>
                    <a:pt x="48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7" y="255"/>
                    <a:pt x="14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94" y="255"/>
                    <a:pt x="500" y="248"/>
                    <a:pt x="500" y="241"/>
                  </a:cubicBezTo>
                  <a:cubicBezTo>
                    <a:pt x="500" y="14"/>
                    <a:pt x="500" y="14"/>
                    <a:pt x="500" y="14"/>
                  </a:cubicBezTo>
                  <a:cubicBezTo>
                    <a:pt x="500" y="7"/>
                    <a:pt x="494" y="0"/>
                    <a:pt x="486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" name="ïṧľî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47 w 373"/>
                <a:gd name="T1" fmla="*/ 0 h 108"/>
                <a:gd name="T2" fmla="*/ 114 w 373"/>
                <a:gd name="T3" fmla="*/ 34 h 108"/>
                <a:gd name="T4" fmla="*/ 95 w 373"/>
                <a:gd name="T5" fmla="*/ 78 h 108"/>
                <a:gd name="T6" fmla="*/ 69 w 373"/>
                <a:gd name="T7" fmla="*/ 99 h 108"/>
                <a:gd name="T8" fmla="*/ 44 w 373"/>
                <a:gd name="T9" fmla="*/ 79 h 108"/>
                <a:gd name="T10" fmla="*/ 21 w 373"/>
                <a:gd name="T11" fmla="*/ 35 h 108"/>
                <a:gd name="T12" fmla="*/ 1 w 373"/>
                <a:gd name="T13" fmla="*/ 19 h 108"/>
                <a:gd name="T14" fmla="*/ 1 w 373"/>
                <a:gd name="T15" fmla="*/ 20 h 108"/>
                <a:gd name="T16" fmla="*/ 2 w 373"/>
                <a:gd name="T17" fmla="*/ 20 h 108"/>
                <a:gd name="T18" fmla="*/ 12 w 373"/>
                <a:gd name="T19" fmla="*/ 26 h 108"/>
                <a:gd name="T20" fmla="*/ 35 w 373"/>
                <a:gd name="T21" fmla="*/ 66 h 108"/>
                <a:gd name="T22" fmla="*/ 57 w 373"/>
                <a:gd name="T23" fmla="*/ 97 h 108"/>
                <a:gd name="T24" fmla="*/ 70 w 373"/>
                <a:gd name="T25" fmla="*/ 100 h 108"/>
                <a:gd name="T26" fmla="*/ 105 w 373"/>
                <a:gd name="T27" fmla="*/ 62 h 108"/>
                <a:gd name="T28" fmla="*/ 123 w 373"/>
                <a:gd name="T29" fmla="*/ 19 h 108"/>
                <a:gd name="T30" fmla="*/ 148 w 373"/>
                <a:gd name="T31" fmla="*/ 1 h 108"/>
                <a:gd name="T32" fmla="*/ 172 w 373"/>
                <a:gd name="T33" fmla="*/ 19 h 108"/>
                <a:gd name="T34" fmla="*/ 201 w 373"/>
                <a:gd name="T35" fmla="*/ 92 h 108"/>
                <a:gd name="T36" fmla="*/ 224 w 373"/>
                <a:gd name="T37" fmla="*/ 105 h 108"/>
                <a:gd name="T38" fmla="*/ 262 w 373"/>
                <a:gd name="T39" fmla="*/ 56 h 108"/>
                <a:gd name="T40" fmla="*/ 279 w 373"/>
                <a:gd name="T41" fmla="*/ 21 h 108"/>
                <a:gd name="T42" fmla="*/ 299 w 373"/>
                <a:gd name="T43" fmla="*/ 12 h 108"/>
                <a:gd name="T44" fmla="*/ 334 w 373"/>
                <a:gd name="T45" fmla="*/ 49 h 108"/>
                <a:gd name="T46" fmla="*/ 359 w 373"/>
                <a:gd name="T47" fmla="*/ 101 h 108"/>
                <a:gd name="T48" fmla="*/ 372 w 373"/>
                <a:gd name="T49" fmla="*/ 108 h 108"/>
                <a:gd name="T50" fmla="*/ 348 w 373"/>
                <a:gd name="T51" fmla="*/ 85 h 108"/>
                <a:gd name="T52" fmla="*/ 314 w 373"/>
                <a:gd name="T53" fmla="*/ 15 h 108"/>
                <a:gd name="T54" fmla="*/ 297 w 373"/>
                <a:gd name="T55" fmla="*/ 11 h 108"/>
                <a:gd name="T56" fmla="*/ 270 w 373"/>
                <a:gd name="T57" fmla="*/ 31 h 108"/>
                <a:gd name="T58" fmla="*/ 255 w 373"/>
                <a:gd name="T59" fmla="*/ 71 h 108"/>
                <a:gd name="T60" fmla="*/ 232 w 373"/>
                <a:gd name="T61" fmla="*/ 101 h 108"/>
                <a:gd name="T62" fmla="*/ 219 w 373"/>
                <a:gd name="T63" fmla="*/ 103 h 108"/>
                <a:gd name="T64" fmla="*/ 192 w 373"/>
                <a:gd name="T65" fmla="*/ 75 h 108"/>
                <a:gd name="T66" fmla="*/ 179 w 373"/>
                <a:gd name="T67" fmla="*/ 31 h 108"/>
                <a:gd name="T68" fmla="*/ 148 w 373"/>
                <a:gd name="T6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3" h="108">
                  <a:moveTo>
                    <a:pt x="148" y="0"/>
                  </a:moveTo>
                  <a:cubicBezTo>
                    <a:pt x="148" y="0"/>
                    <a:pt x="147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69" y="99"/>
                    <a:pt x="68" y="99"/>
                    <a:pt x="68" y="99"/>
                  </a:cubicBezTo>
                  <a:cubicBezTo>
                    <a:pt x="57" y="99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0" y="99"/>
                    <a:pt x="64" y="101"/>
                    <a:pt x="68" y="101"/>
                  </a:cubicBezTo>
                  <a:cubicBezTo>
                    <a:pt x="69" y="101"/>
                    <a:pt x="69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4" y="2"/>
                    <a:pt x="146" y="1"/>
                    <a:pt x="148" y="1"/>
                  </a:cubicBezTo>
                  <a:cubicBezTo>
                    <a:pt x="150" y="1"/>
                    <a:pt x="152" y="2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1" y="105"/>
                    <a:pt x="222" y="105"/>
                    <a:pt x="224" y="105"/>
                  </a:cubicBezTo>
                  <a:cubicBezTo>
                    <a:pt x="231" y="105"/>
                    <a:pt x="238" y="98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296" y="12"/>
                    <a:pt x="298" y="12"/>
                    <a:pt x="299" y="12"/>
                  </a:cubicBezTo>
                  <a:cubicBezTo>
                    <a:pt x="310" y="12"/>
                    <a:pt x="320" y="20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2" y="108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4" y="11"/>
                    <a:pt x="299" y="11"/>
                  </a:cubicBezTo>
                  <a:cubicBezTo>
                    <a:pt x="298" y="11"/>
                    <a:pt x="297" y="11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9" y="103"/>
                    <a:pt x="226" y="104"/>
                    <a:pt x="224" y="104"/>
                  </a:cubicBezTo>
                  <a:cubicBezTo>
                    <a:pt x="222" y="104"/>
                    <a:pt x="221" y="103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8" y="0"/>
                  </a:cubicBezTo>
                </a:path>
              </a:pathLst>
            </a:custGeom>
            <a:solidFill>
              <a:srgbClr val="E28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" name="íŝ1ïḍè"/>
            <p:cNvSpPr/>
            <p:nvPr/>
          </p:nvSpPr>
          <p:spPr bwMode="auto">
            <a:xfrm>
              <a:off x="4861719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" name="îṧlïḑe"/>
            <p:cNvSpPr/>
            <p:nvPr/>
          </p:nvSpPr>
          <p:spPr bwMode="auto">
            <a:xfrm>
              <a:off x="5004594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" name="ï$lîḓe"/>
            <p:cNvSpPr/>
            <p:nvPr/>
          </p:nvSpPr>
          <p:spPr bwMode="auto">
            <a:xfrm>
              <a:off x="514588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" name="îSľíḋè"/>
            <p:cNvSpPr/>
            <p:nvPr/>
          </p:nvSpPr>
          <p:spPr bwMode="auto">
            <a:xfrm>
              <a:off x="5288757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0" name="išľîḍé"/>
            <p:cNvSpPr/>
            <p:nvPr/>
          </p:nvSpPr>
          <p:spPr bwMode="auto">
            <a:xfrm>
              <a:off x="543163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1" name="ï$ḻîḍé"/>
            <p:cNvSpPr/>
            <p:nvPr/>
          </p:nvSpPr>
          <p:spPr bwMode="auto">
            <a:xfrm>
              <a:off x="4183857" y="4363244"/>
              <a:ext cx="857250" cy="1239838"/>
            </a:xfrm>
            <a:custGeom>
              <a:avLst/>
              <a:gdLst>
                <a:gd name="T0" fmla="*/ 66 w 210"/>
                <a:gd name="T1" fmla="*/ 0 h 304"/>
                <a:gd name="T2" fmla="*/ 59 w 210"/>
                <a:gd name="T3" fmla="*/ 1 h 304"/>
                <a:gd name="T4" fmla="*/ 37 w 210"/>
                <a:gd name="T5" fmla="*/ 38 h 304"/>
                <a:gd name="T6" fmla="*/ 53 w 210"/>
                <a:gd name="T7" fmla="*/ 81 h 304"/>
                <a:gd name="T8" fmla="*/ 25 w 210"/>
                <a:gd name="T9" fmla="*/ 73 h 304"/>
                <a:gd name="T10" fmla="*/ 25 w 210"/>
                <a:gd name="T11" fmla="*/ 73 h 304"/>
                <a:gd name="T12" fmla="*/ 2 w 210"/>
                <a:gd name="T13" fmla="*/ 87 h 304"/>
                <a:gd name="T14" fmla="*/ 2 w 210"/>
                <a:gd name="T15" fmla="*/ 103 h 304"/>
                <a:gd name="T16" fmla="*/ 35 w 210"/>
                <a:gd name="T17" fmla="*/ 157 h 304"/>
                <a:gd name="T18" fmla="*/ 89 w 210"/>
                <a:gd name="T19" fmla="*/ 194 h 304"/>
                <a:gd name="T20" fmla="*/ 70 w 210"/>
                <a:gd name="T21" fmla="*/ 193 h 304"/>
                <a:gd name="T22" fmla="*/ 39 w 210"/>
                <a:gd name="T23" fmla="*/ 195 h 304"/>
                <a:gd name="T24" fmla="*/ 32 w 210"/>
                <a:gd name="T25" fmla="*/ 197 h 304"/>
                <a:gd name="T26" fmla="*/ 26 w 210"/>
                <a:gd name="T27" fmla="*/ 209 h 304"/>
                <a:gd name="T28" fmla="*/ 31 w 210"/>
                <a:gd name="T29" fmla="*/ 222 h 304"/>
                <a:gd name="T30" fmla="*/ 69 w 210"/>
                <a:gd name="T31" fmla="*/ 260 h 304"/>
                <a:gd name="T32" fmla="*/ 161 w 210"/>
                <a:gd name="T33" fmla="*/ 304 h 304"/>
                <a:gd name="T34" fmla="*/ 170 w 210"/>
                <a:gd name="T35" fmla="*/ 304 h 304"/>
                <a:gd name="T36" fmla="*/ 173 w 210"/>
                <a:gd name="T37" fmla="*/ 289 h 304"/>
                <a:gd name="T38" fmla="*/ 158 w 210"/>
                <a:gd name="T39" fmla="*/ 233 h 304"/>
                <a:gd name="T40" fmla="*/ 158 w 210"/>
                <a:gd name="T41" fmla="*/ 230 h 304"/>
                <a:gd name="T42" fmla="*/ 162 w 210"/>
                <a:gd name="T43" fmla="*/ 227 h 304"/>
                <a:gd name="T44" fmla="*/ 178 w 210"/>
                <a:gd name="T45" fmla="*/ 209 h 304"/>
                <a:gd name="T46" fmla="*/ 210 w 210"/>
                <a:gd name="T47" fmla="*/ 144 h 304"/>
                <a:gd name="T48" fmla="*/ 195 w 210"/>
                <a:gd name="T49" fmla="*/ 132 h 304"/>
                <a:gd name="T50" fmla="*/ 186 w 210"/>
                <a:gd name="T51" fmla="*/ 131 h 304"/>
                <a:gd name="T52" fmla="*/ 149 w 210"/>
                <a:gd name="T53" fmla="*/ 147 h 304"/>
                <a:gd name="T54" fmla="*/ 170 w 210"/>
                <a:gd name="T55" fmla="*/ 91 h 304"/>
                <a:gd name="T56" fmla="*/ 168 w 210"/>
                <a:gd name="T57" fmla="*/ 66 h 304"/>
                <a:gd name="T58" fmla="*/ 167 w 210"/>
                <a:gd name="T59" fmla="*/ 66 h 304"/>
                <a:gd name="T60" fmla="*/ 165 w 210"/>
                <a:gd name="T61" fmla="*/ 66 h 304"/>
                <a:gd name="T62" fmla="*/ 138 w 210"/>
                <a:gd name="T63" fmla="*/ 55 h 304"/>
                <a:gd name="T64" fmla="*/ 136 w 210"/>
                <a:gd name="T65" fmla="*/ 54 h 304"/>
                <a:gd name="T66" fmla="*/ 132 w 210"/>
                <a:gd name="T67" fmla="*/ 58 h 304"/>
                <a:gd name="T68" fmla="*/ 111 w 210"/>
                <a:gd name="T69" fmla="*/ 76 h 304"/>
                <a:gd name="T70" fmla="*/ 100 w 210"/>
                <a:gd name="T71" fmla="*/ 26 h 304"/>
                <a:gd name="T72" fmla="*/ 66 w 210"/>
                <a:gd name="T7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0" h="304">
                  <a:moveTo>
                    <a:pt x="66" y="0"/>
                  </a:moveTo>
                  <a:cubicBezTo>
                    <a:pt x="64" y="0"/>
                    <a:pt x="62" y="0"/>
                    <a:pt x="59" y="1"/>
                  </a:cubicBezTo>
                  <a:cubicBezTo>
                    <a:pt x="44" y="5"/>
                    <a:pt x="36" y="22"/>
                    <a:pt x="37" y="38"/>
                  </a:cubicBezTo>
                  <a:cubicBezTo>
                    <a:pt x="38" y="53"/>
                    <a:pt x="45" y="67"/>
                    <a:pt x="53" y="81"/>
                  </a:cubicBezTo>
                  <a:cubicBezTo>
                    <a:pt x="44" y="77"/>
                    <a:pt x="35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15" y="73"/>
                    <a:pt x="5" y="78"/>
                    <a:pt x="2" y="87"/>
                  </a:cubicBezTo>
                  <a:cubicBezTo>
                    <a:pt x="0" y="92"/>
                    <a:pt x="1" y="98"/>
                    <a:pt x="2" y="103"/>
                  </a:cubicBezTo>
                  <a:cubicBezTo>
                    <a:pt x="7" y="124"/>
                    <a:pt x="20" y="143"/>
                    <a:pt x="35" y="157"/>
                  </a:cubicBezTo>
                  <a:cubicBezTo>
                    <a:pt x="51" y="172"/>
                    <a:pt x="69" y="184"/>
                    <a:pt x="89" y="194"/>
                  </a:cubicBezTo>
                  <a:cubicBezTo>
                    <a:pt x="82" y="193"/>
                    <a:pt x="76" y="193"/>
                    <a:pt x="70" y="193"/>
                  </a:cubicBezTo>
                  <a:cubicBezTo>
                    <a:pt x="59" y="193"/>
                    <a:pt x="49" y="194"/>
                    <a:pt x="39" y="195"/>
                  </a:cubicBezTo>
                  <a:cubicBezTo>
                    <a:pt x="37" y="196"/>
                    <a:pt x="34" y="196"/>
                    <a:pt x="32" y="197"/>
                  </a:cubicBezTo>
                  <a:cubicBezTo>
                    <a:pt x="28" y="200"/>
                    <a:pt x="26" y="205"/>
                    <a:pt x="26" y="209"/>
                  </a:cubicBezTo>
                  <a:cubicBezTo>
                    <a:pt x="26" y="214"/>
                    <a:pt x="28" y="218"/>
                    <a:pt x="31" y="222"/>
                  </a:cubicBezTo>
                  <a:cubicBezTo>
                    <a:pt x="40" y="238"/>
                    <a:pt x="55" y="249"/>
                    <a:pt x="69" y="260"/>
                  </a:cubicBezTo>
                  <a:cubicBezTo>
                    <a:pt x="95" y="279"/>
                    <a:pt x="132" y="288"/>
                    <a:pt x="161" y="304"/>
                  </a:cubicBezTo>
                  <a:cubicBezTo>
                    <a:pt x="164" y="304"/>
                    <a:pt x="167" y="304"/>
                    <a:pt x="170" y="304"/>
                  </a:cubicBezTo>
                  <a:cubicBezTo>
                    <a:pt x="171" y="299"/>
                    <a:pt x="172" y="294"/>
                    <a:pt x="173" y="289"/>
                  </a:cubicBezTo>
                  <a:cubicBezTo>
                    <a:pt x="165" y="273"/>
                    <a:pt x="165" y="251"/>
                    <a:pt x="158" y="233"/>
                  </a:cubicBezTo>
                  <a:cubicBezTo>
                    <a:pt x="158" y="232"/>
                    <a:pt x="158" y="231"/>
                    <a:pt x="158" y="230"/>
                  </a:cubicBezTo>
                  <a:cubicBezTo>
                    <a:pt x="158" y="228"/>
                    <a:pt x="161" y="228"/>
                    <a:pt x="162" y="227"/>
                  </a:cubicBezTo>
                  <a:cubicBezTo>
                    <a:pt x="170" y="225"/>
                    <a:pt x="174" y="217"/>
                    <a:pt x="178" y="209"/>
                  </a:cubicBezTo>
                  <a:cubicBezTo>
                    <a:pt x="188" y="187"/>
                    <a:pt x="199" y="166"/>
                    <a:pt x="210" y="144"/>
                  </a:cubicBezTo>
                  <a:cubicBezTo>
                    <a:pt x="206" y="139"/>
                    <a:pt x="201" y="134"/>
                    <a:pt x="195" y="132"/>
                  </a:cubicBezTo>
                  <a:cubicBezTo>
                    <a:pt x="192" y="131"/>
                    <a:pt x="189" y="131"/>
                    <a:pt x="186" y="131"/>
                  </a:cubicBezTo>
                  <a:cubicBezTo>
                    <a:pt x="173" y="131"/>
                    <a:pt x="160" y="139"/>
                    <a:pt x="149" y="147"/>
                  </a:cubicBezTo>
                  <a:cubicBezTo>
                    <a:pt x="161" y="131"/>
                    <a:pt x="168" y="111"/>
                    <a:pt x="170" y="91"/>
                  </a:cubicBezTo>
                  <a:cubicBezTo>
                    <a:pt x="171" y="82"/>
                    <a:pt x="171" y="74"/>
                    <a:pt x="168" y="66"/>
                  </a:cubicBezTo>
                  <a:cubicBezTo>
                    <a:pt x="167" y="66"/>
                    <a:pt x="167" y="66"/>
                    <a:pt x="167" y="66"/>
                  </a:cubicBezTo>
                  <a:cubicBezTo>
                    <a:pt x="167" y="66"/>
                    <a:pt x="166" y="66"/>
                    <a:pt x="165" y="66"/>
                  </a:cubicBezTo>
                  <a:cubicBezTo>
                    <a:pt x="155" y="66"/>
                    <a:pt x="145" y="62"/>
                    <a:pt x="138" y="55"/>
                  </a:cubicBezTo>
                  <a:cubicBezTo>
                    <a:pt x="137" y="55"/>
                    <a:pt x="137" y="55"/>
                    <a:pt x="136" y="54"/>
                  </a:cubicBezTo>
                  <a:cubicBezTo>
                    <a:pt x="135" y="55"/>
                    <a:pt x="133" y="56"/>
                    <a:pt x="132" y="58"/>
                  </a:cubicBezTo>
                  <a:cubicBezTo>
                    <a:pt x="124" y="64"/>
                    <a:pt x="117" y="70"/>
                    <a:pt x="111" y="76"/>
                  </a:cubicBezTo>
                  <a:cubicBezTo>
                    <a:pt x="107" y="60"/>
                    <a:pt x="107" y="42"/>
                    <a:pt x="100" y="26"/>
                  </a:cubicBezTo>
                  <a:cubicBezTo>
                    <a:pt x="94" y="12"/>
                    <a:pt x="80" y="0"/>
                    <a:pt x="66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2" name="íṡḻíḋè"/>
            <p:cNvSpPr/>
            <p:nvPr/>
          </p:nvSpPr>
          <p:spPr bwMode="auto">
            <a:xfrm>
              <a:off x="4841082" y="5603082"/>
              <a:ext cx="36513" cy="19050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0 h 5"/>
                <a:gd name="T4" fmla="*/ 8 w 9"/>
                <a:gd name="T5" fmla="*/ 5 h 5"/>
                <a:gd name="T6" fmla="*/ 9 w 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3" y="2"/>
                    <a:pt x="6" y="3"/>
                    <a:pt x="8" y="5"/>
                  </a:cubicBezTo>
                  <a:cubicBezTo>
                    <a:pt x="8" y="3"/>
                    <a:pt x="9" y="2"/>
                    <a:pt x="9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3" name="îsḷïḍe"/>
            <p:cNvSpPr/>
            <p:nvPr/>
          </p:nvSpPr>
          <p:spPr bwMode="auto">
            <a:xfrm>
              <a:off x="4314032" y="4498182"/>
              <a:ext cx="604838" cy="1123950"/>
            </a:xfrm>
            <a:custGeom>
              <a:avLst/>
              <a:gdLst>
                <a:gd name="T0" fmla="*/ 125 w 148"/>
                <a:gd name="T1" fmla="*/ 189 h 276"/>
                <a:gd name="T2" fmla="*/ 109 w 148"/>
                <a:gd name="T3" fmla="*/ 224 h 276"/>
                <a:gd name="T4" fmla="*/ 109 w 148"/>
                <a:gd name="T5" fmla="*/ 224 h 276"/>
                <a:gd name="T6" fmla="*/ 125 w 148"/>
                <a:gd name="T7" fmla="*/ 127 h 276"/>
                <a:gd name="T8" fmla="*/ 98 w 148"/>
                <a:gd name="T9" fmla="*/ 198 h 276"/>
                <a:gd name="T10" fmla="*/ 99 w 148"/>
                <a:gd name="T11" fmla="*/ 50 h 276"/>
                <a:gd name="T12" fmla="*/ 86 w 148"/>
                <a:gd name="T13" fmla="*/ 170 h 276"/>
                <a:gd name="T14" fmla="*/ 85 w 148"/>
                <a:gd name="T15" fmla="*/ 63 h 276"/>
                <a:gd name="T16" fmla="*/ 71 w 148"/>
                <a:gd name="T17" fmla="*/ 126 h 276"/>
                <a:gd name="T18" fmla="*/ 51 w 148"/>
                <a:gd name="T19" fmla="*/ 60 h 276"/>
                <a:gd name="T20" fmla="*/ 51 w 148"/>
                <a:gd name="T21" fmla="*/ 59 h 276"/>
                <a:gd name="T22" fmla="*/ 52 w 148"/>
                <a:gd name="T23" fmla="*/ 11 h 276"/>
                <a:gd name="T24" fmla="*/ 29 w 148"/>
                <a:gd name="T25" fmla="*/ 1 h 276"/>
                <a:gd name="T26" fmla="*/ 46 w 148"/>
                <a:gd name="T27" fmla="*/ 44 h 276"/>
                <a:gd name="T28" fmla="*/ 22 w 148"/>
                <a:gd name="T29" fmla="*/ 16 h 276"/>
                <a:gd name="T30" fmla="*/ 47 w 148"/>
                <a:gd name="T31" fmla="*/ 45 h 276"/>
                <a:gd name="T32" fmla="*/ 51 w 148"/>
                <a:gd name="T33" fmla="*/ 59 h 276"/>
                <a:gd name="T34" fmla="*/ 62 w 148"/>
                <a:gd name="T35" fmla="*/ 100 h 276"/>
                <a:gd name="T36" fmla="*/ 29 w 148"/>
                <a:gd name="T37" fmla="*/ 68 h 276"/>
                <a:gd name="T38" fmla="*/ 47 w 148"/>
                <a:gd name="T39" fmla="*/ 84 h 276"/>
                <a:gd name="T40" fmla="*/ 62 w 148"/>
                <a:gd name="T41" fmla="*/ 101 h 276"/>
                <a:gd name="T42" fmla="*/ 71 w 148"/>
                <a:gd name="T43" fmla="*/ 129 h 276"/>
                <a:gd name="T44" fmla="*/ 71 w 148"/>
                <a:gd name="T45" fmla="*/ 129 h 276"/>
                <a:gd name="T46" fmla="*/ 1 w 148"/>
                <a:gd name="T47" fmla="*/ 87 h 276"/>
                <a:gd name="T48" fmla="*/ 79 w 148"/>
                <a:gd name="T49" fmla="*/ 154 h 276"/>
                <a:gd name="T50" fmla="*/ 86 w 148"/>
                <a:gd name="T51" fmla="*/ 172 h 276"/>
                <a:gd name="T52" fmla="*/ 86 w 148"/>
                <a:gd name="T53" fmla="*/ 173 h 276"/>
                <a:gd name="T54" fmla="*/ 97 w 148"/>
                <a:gd name="T55" fmla="*/ 199 h 276"/>
                <a:gd name="T56" fmla="*/ 106 w 148"/>
                <a:gd name="T57" fmla="*/ 218 h 276"/>
                <a:gd name="T58" fmla="*/ 44 w 148"/>
                <a:gd name="T59" fmla="*/ 176 h 276"/>
                <a:gd name="T60" fmla="*/ 109 w 148"/>
                <a:gd name="T61" fmla="*/ 224 h 276"/>
                <a:gd name="T62" fmla="*/ 119 w 148"/>
                <a:gd name="T63" fmla="*/ 243 h 276"/>
                <a:gd name="T64" fmla="*/ 130 w 148"/>
                <a:gd name="T65" fmla="*/ 263 h 276"/>
                <a:gd name="T66" fmla="*/ 25 w 148"/>
                <a:gd name="T67" fmla="*/ 194 h 276"/>
                <a:gd name="T68" fmla="*/ 78 w 148"/>
                <a:gd name="T69" fmla="*/ 225 h 276"/>
                <a:gd name="T70" fmla="*/ 137 w 148"/>
                <a:gd name="T71" fmla="*/ 276 h 276"/>
                <a:gd name="T72" fmla="*/ 119 w 148"/>
                <a:gd name="T73" fmla="*/ 243 h 276"/>
                <a:gd name="T74" fmla="*/ 148 w 148"/>
                <a:gd name="T75" fmla="*/ 13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8" h="276">
                  <a:moveTo>
                    <a:pt x="147" y="137"/>
                  </a:moveTo>
                  <a:cubicBezTo>
                    <a:pt x="137" y="153"/>
                    <a:pt x="129" y="170"/>
                    <a:pt x="125" y="189"/>
                  </a:cubicBezTo>
                  <a:cubicBezTo>
                    <a:pt x="121" y="206"/>
                    <a:pt x="120" y="224"/>
                    <a:pt x="119" y="242"/>
                  </a:cubicBezTo>
                  <a:cubicBezTo>
                    <a:pt x="116" y="236"/>
                    <a:pt x="112" y="230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5" y="216"/>
                    <a:pt x="102" y="207"/>
                    <a:pt x="98" y="199"/>
                  </a:cubicBezTo>
                  <a:cubicBezTo>
                    <a:pt x="100" y="173"/>
                    <a:pt x="110" y="148"/>
                    <a:pt x="125" y="127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09" y="147"/>
                    <a:pt x="100" y="172"/>
                    <a:pt x="98" y="198"/>
                  </a:cubicBezTo>
                  <a:cubicBezTo>
                    <a:pt x="94" y="189"/>
                    <a:pt x="90" y="181"/>
                    <a:pt x="87" y="172"/>
                  </a:cubicBezTo>
                  <a:cubicBezTo>
                    <a:pt x="82" y="131"/>
                    <a:pt x="89" y="90"/>
                    <a:pt x="99" y="50"/>
                  </a:cubicBezTo>
                  <a:cubicBezTo>
                    <a:pt x="100" y="50"/>
                    <a:pt x="99" y="50"/>
                    <a:pt x="99" y="50"/>
                  </a:cubicBezTo>
                  <a:cubicBezTo>
                    <a:pt x="88" y="89"/>
                    <a:pt x="82" y="129"/>
                    <a:pt x="86" y="170"/>
                  </a:cubicBezTo>
                  <a:cubicBezTo>
                    <a:pt x="81" y="156"/>
                    <a:pt x="76" y="142"/>
                    <a:pt x="71" y="128"/>
                  </a:cubicBezTo>
                  <a:cubicBezTo>
                    <a:pt x="70" y="106"/>
                    <a:pt x="75" y="83"/>
                    <a:pt x="85" y="63"/>
                  </a:cubicBezTo>
                  <a:cubicBezTo>
                    <a:pt x="85" y="63"/>
                    <a:pt x="85" y="62"/>
                    <a:pt x="85" y="63"/>
                  </a:cubicBezTo>
                  <a:cubicBezTo>
                    <a:pt x="75" y="82"/>
                    <a:pt x="70" y="104"/>
                    <a:pt x="71" y="126"/>
                  </a:cubicBezTo>
                  <a:cubicBezTo>
                    <a:pt x="69" y="123"/>
                    <a:pt x="68" y="119"/>
                    <a:pt x="67" y="115"/>
                  </a:cubicBezTo>
                  <a:cubicBezTo>
                    <a:pt x="61" y="97"/>
                    <a:pt x="56" y="78"/>
                    <a:pt x="51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6" y="43"/>
                    <a:pt x="56" y="27"/>
                    <a:pt x="53" y="11"/>
                  </a:cubicBezTo>
                  <a:cubicBezTo>
                    <a:pt x="53" y="11"/>
                    <a:pt x="52" y="11"/>
                    <a:pt x="52" y="11"/>
                  </a:cubicBezTo>
                  <a:cubicBezTo>
                    <a:pt x="56" y="27"/>
                    <a:pt x="55" y="42"/>
                    <a:pt x="51" y="58"/>
                  </a:cubicBezTo>
                  <a:cubicBezTo>
                    <a:pt x="45" y="38"/>
                    <a:pt x="39" y="19"/>
                    <a:pt x="29" y="1"/>
                  </a:cubicBezTo>
                  <a:cubicBezTo>
                    <a:pt x="29" y="0"/>
                    <a:pt x="29" y="1"/>
                    <a:pt x="29" y="1"/>
                  </a:cubicBezTo>
                  <a:cubicBezTo>
                    <a:pt x="36" y="15"/>
                    <a:pt x="42" y="29"/>
                    <a:pt x="46" y="44"/>
                  </a:cubicBezTo>
                  <a:cubicBezTo>
                    <a:pt x="38" y="35"/>
                    <a:pt x="30" y="2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0" y="26"/>
                    <a:pt x="38" y="36"/>
                    <a:pt x="46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50"/>
                    <a:pt x="49" y="54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4" y="72"/>
                    <a:pt x="58" y="86"/>
                    <a:pt x="62" y="100"/>
                  </a:cubicBezTo>
                  <a:cubicBezTo>
                    <a:pt x="56" y="95"/>
                    <a:pt x="52" y="88"/>
                    <a:pt x="47" y="82"/>
                  </a:cubicBezTo>
                  <a:cubicBezTo>
                    <a:pt x="41" y="77"/>
                    <a:pt x="36" y="72"/>
                    <a:pt x="29" y="6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35" y="73"/>
                    <a:pt x="42" y="78"/>
                    <a:pt x="47" y="84"/>
                  </a:cubicBezTo>
                  <a:cubicBezTo>
                    <a:pt x="52" y="89"/>
                    <a:pt x="56" y="96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3" y="104"/>
                    <a:pt x="64" y="108"/>
                    <a:pt x="65" y="112"/>
                  </a:cubicBezTo>
                  <a:cubicBezTo>
                    <a:pt x="67" y="117"/>
                    <a:pt x="69" y="123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3" y="137"/>
                    <a:pt x="76" y="145"/>
                    <a:pt x="79" y="152"/>
                  </a:cubicBezTo>
                  <a:cubicBezTo>
                    <a:pt x="58" y="125"/>
                    <a:pt x="31" y="102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1" y="103"/>
                    <a:pt x="58" y="126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1" y="160"/>
                    <a:pt x="84" y="166"/>
                    <a:pt x="86" y="172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0" y="182"/>
                    <a:pt x="94" y="190"/>
                    <a:pt x="97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8" y="199"/>
                    <a:pt x="98" y="199"/>
                    <a:pt x="98" y="199"/>
                  </a:cubicBezTo>
                  <a:cubicBezTo>
                    <a:pt x="100" y="206"/>
                    <a:pt x="103" y="212"/>
                    <a:pt x="106" y="218"/>
                  </a:cubicBezTo>
                  <a:cubicBezTo>
                    <a:pt x="107" y="220"/>
                    <a:pt x="107" y="221"/>
                    <a:pt x="108" y="222"/>
                  </a:cubicBezTo>
                  <a:cubicBezTo>
                    <a:pt x="91" y="201"/>
                    <a:pt x="69" y="185"/>
                    <a:pt x="44" y="176"/>
                  </a:cubicBezTo>
                  <a:cubicBezTo>
                    <a:pt x="44" y="176"/>
                    <a:pt x="43" y="177"/>
                    <a:pt x="44" y="177"/>
                  </a:cubicBezTo>
                  <a:cubicBezTo>
                    <a:pt x="69" y="186"/>
                    <a:pt x="92" y="203"/>
                    <a:pt x="109" y="224"/>
                  </a:cubicBezTo>
                  <a:cubicBezTo>
                    <a:pt x="112" y="231"/>
                    <a:pt x="115" y="237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22" y="250"/>
                    <a:pt x="126" y="257"/>
                    <a:pt x="130" y="263"/>
                  </a:cubicBezTo>
                  <a:cubicBezTo>
                    <a:pt x="112" y="250"/>
                    <a:pt x="95" y="237"/>
                    <a:pt x="77" y="224"/>
                  </a:cubicBezTo>
                  <a:cubicBezTo>
                    <a:pt x="61" y="213"/>
                    <a:pt x="44" y="200"/>
                    <a:pt x="25" y="194"/>
                  </a:cubicBezTo>
                  <a:cubicBezTo>
                    <a:pt x="25" y="194"/>
                    <a:pt x="25" y="195"/>
                    <a:pt x="25" y="195"/>
                  </a:cubicBezTo>
                  <a:cubicBezTo>
                    <a:pt x="45" y="201"/>
                    <a:pt x="61" y="214"/>
                    <a:pt x="78" y="225"/>
                  </a:cubicBezTo>
                  <a:cubicBezTo>
                    <a:pt x="96" y="238"/>
                    <a:pt x="113" y="251"/>
                    <a:pt x="130" y="264"/>
                  </a:cubicBezTo>
                  <a:cubicBezTo>
                    <a:pt x="133" y="268"/>
                    <a:pt x="135" y="272"/>
                    <a:pt x="137" y="276"/>
                  </a:cubicBezTo>
                  <a:cubicBezTo>
                    <a:pt x="138" y="276"/>
                    <a:pt x="138" y="276"/>
                    <a:pt x="138" y="276"/>
                  </a:cubicBezTo>
                  <a:cubicBezTo>
                    <a:pt x="131" y="265"/>
                    <a:pt x="125" y="254"/>
                    <a:pt x="119" y="243"/>
                  </a:cubicBezTo>
                  <a:cubicBezTo>
                    <a:pt x="120" y="225"/>
                    <a:pt x="121" y="207"/>
                    <a:pt x="125" y="189"/>
                  </a:cubicBezTo>
                  <a:cubicBezTo>
                    <a:pt x="130" y="170"/>
                    <a:pt x="138" y="154"/>
                    <a:pt x="148" y="137"/>
                  </a:cubicBezTo>
                  <a:lnTo>
                    <a:pt x="147" y="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4" name="i$ḻídè"/>
            <p:cNvSpPr/>
            <p:nvPr/>
          </p:nvSpPr>
          <p:spPr bwMode="auto">
            <a:xfrm>
              <a:off x="5657057" y="4085432"/>
              <a:ext cx="285750" cy="379413"/>
            </a:xfrm>
            <a:custGeom>
              <a:avLst/>
              <a:gdLst>
                <a:gd name="T0" fmla="*/ 1 w 70"/>
                <a:gd name="T1" fmla="*/ 92 h 93"/>
                <a:gd name="T2" fmla="*/ 2 w 70"/>
                <a:gd name="T3" fmla="*/ 67 h 93"/>
                <a:gd name="T4" fmla="*/ 58 w 70"/>
                <a:gd name="T5" fmla="*/ 0 h 93"/>
                <a:gd name="T6" fmla="*/ 41 w 70"/>
                <a:gd name="T7" fmla="*/ 16 h 93"/>
                <a:gd name="T8" fmla="*/ 31 w 70"/>
                <a:gd name="T9" fmla="*/ 3 h 93"/>
                <a:gd name="T10" fmla="*/ 25 w 70"/>
                <a:gd name="T11" fmla="*/ 6 h 93"/>
                <a:gd name="T12" fmla="*/ 16 w 70"/>
                <a:gd name="T13" fmla="*/ 48 h 93"/>
                <a:gd name="T14" fmla="*/ 4 w 70"/>
                <a:gd name="T15" fmla="*/ 33 h 93"/>
                <a:gd name="T16" fmla="*/ 3 w 70"/>
                <a:gd name="T17" fmla="*/ 33 h 93"/>
                <a:gd name="T18" fmla="*/ 3 w 70"/>
                <a:gd name="T19" fmla="*/ 67 h 93"/>
                <a:gd name="T20" fmla="*/ 5 w 70"/>
                <a:gd name="T21" fmla="*/ 82 h 93"/>
                <a:gd name="T22" fmla="*/ 5 w 70"/>
                <a:gd name="T23" fmla="*/ 82 h 93"/>
                <a:gd name="T24" fmla="*/ 9 w 70"/>
                <a:gd name="T25" fmla="*/ 48 h 93"/>
                <a:gd name="T26" fmla="*/ 9 w 70"/>
                <a:gd name="T27" fmla="*/ 75 h 93"/>
                <a:gd name="T28" fmla="*/ 14 w 70"/>
                <a:gd name="T29" fmla="*/ 67 h 93"/>
                <a:gd name="T30" fmla="*/ 14 w 70"/>
                <a:gd name="T31" fmla="*/ 67 h 93"/>
                <a:gd name="T32" fmla="*/ 19 w 70"/>
                <a:gd name="T33" fmla="*/ 59 h 93"/>
                <a:gd name="T34" fmla="*/ 23 w 70"/>
                <a:gd name="T35" fmla="*/ 53 h 93"/>
                <a:gd name="T36" fmla="*/ 26 w 70"/>
                <a:gd name="T37" fmla="*/ 18 h 93"/>
                <a:gd name="T38" fmla="*/ 23 w 70"/>
                <a:gd name="T39" fmla="*/ 53 h 93"/>
                <a:gd name="T40" fmla="*/ 28 w 70"/>
                <a:gd name="T41" fmla="*/ 46 h 93"/>
                <a:gd name="T42" fmla="*/ 32 w 70"/>
                <a:gd name="T43" fmla="*/ 41 h 93"/>
                <a:gd name="T44" fmla="*/ 34 w 70"/>
                <a:gd name="T45" fmla="*/ 38 h 93"/>
                <a:gd name="T46" fmla="*/ 37 w 70"/>
                <a:gd name="T47" fmla="*/ 23 h 93"/>
                <a:gd name="T48" fmla="*/ 36 w 70"/>
                <a:gd name="T49" fmla="*/ 30 h 93"/>
                <a:gd name="T50" fmla="*/ 44 w 70"/>
                <a:gd name="T51" fmla="*/ 27 h 93"/>
                <a:gd name="T52" fmla="*/ 44 w 70"/>
                <a:gd name="T53" fmla="*/ 27 h 93"/>
                <a:gd name="T54" fmla="*/ 47 w 70"/>
                <a:gd name="T55" fmla="*/ 23 h 93"/>
                <a:gd name="T56" fmla="*/ 50 w 70"/>
                <a:gd name="T57" fmla="*/ 10 h 93"/>
                <a:gd name="T58" fmla="*/ 56 w 70"/>
                <a:gd name="T59" fmla="*/ 9 h 93"/>
                <a:gd name="T60" fmla="*/ 44 w 70"/>
                <a:gd name="T61" fmla="*/ 27 h 93"/>
                <a:gd name="T62" fmla="*/ 57 w 70"/>
                <a:gd name="T63" fmla="*/ 18 h 93"/>
                <a:gd name="T64" fmla="*/ 44 w 70"/>
                <a:gd name="T65" fmla="*/ 27 h 93"/>
                <a:gd name="T66" fmla="*/ 31 w 70"/>
                <a:gd name="T67" fmla="*/ 42 h 93"/>
                <a:gd name="T68" fmla="*/ 49 w 70"/>
                <a:gd name="T69" fmla="*/ 37 h 93"/>
                <a:gd name="T70" fmla="*/ 28 w 70"/>
                <a:gd name="T71" fmla="*/ 46 h 93"/>
                <a:gd name="T72" fmla="*/ 56 w 70"/>
                <a:gd name="T73" fmla="*/ 39 h 93"/>
                <a:gd name="T74" fmla="*/ 19 w 70"/>
                <a:gd name="T75" fmla="*/ 59 h 93"/>
                <a:gd name="T76" fmla="*/ 38 w 70"/>
                <a:gd name="T77" fmla="*/ 61 h 93"/>
                <a:gd name="T78" fmla="*/ 39 w 70"/>
                <a:gd name="T79" fmla="*/ 61 h 93"/>
                <a:gd name="T80" fmla="*/ 14 w 70"/>
                <a:gd name="T81" fmla="*/ 68 h 93"/>
                <a:gd name="T82" fmla="*/ 9 w 70"/>
                <a:gd name="T83" fmla="*/ 76 h 93"/>
                <a:gd name="T84" fmla="*/ 6 w 70"/>
                <a:gd name="T85" fmla="*/ 82 h 93"/>
                <a:gd name="T86" fmla="*/ 41 w 70"/>
                <a:gd name="T87" fmla="*/ 69 h 93"/>
                <a:gd name="T88" fmla="*/ 22 w 70"/>
                <a:gd name="T89" fmla="*/ 73 h 93"/>
                <a:gd name="T90" fmla="*/ 1 w 70"/>
                <a:gd name="T91" fmla="*/ 93 h 93"/>
                <a:gd name="T92" fmla="*/ 32 w 70"/>
                <a:gd name="T93" fmla="*/ 84 h 93"/>
                <a:gd name="T94" fmla="*/ 54 w 70"/>
                <a:gd name="T95" fmla="*/ 66 h 93"/>
                <a:gd name="T96" fmla="*/ 41 w 70"/>
                <a:gd name="T97" fmla="*/ 56 h 93"/>
                <a:gd name="T98" fmla="*/ 68 w 70"/>
                <a:gd name="T99" fmla="*/ 44 h 93"/>
                <a:gd name="T100" fmla="*/ 63 w 70"/>
                <a:gd name="T101" fmla="*/ 34 h 93"/>
                <a:gd name="T102" fmla="*/ 66 w 70"/>
                <a:gd name="T103" fmla="*/ 19 h 93"/>
                <a:gd name="T104" fmla="*/ 58 w 70"/>
                <a:gd name="T10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3">
                  <a:moveTo>
                    <a:pt x="2" y="53"/>
                  </a:moveTo>
                  <a:cubicBezTo>
                    <a:pt x="2" y="66"/>
                    <a:pt x="1" y="79"/>
                    <a:pt x="1" y="92"/>
                  </a:cubicBezTo>
                  <a:cubicBezTo>
                    <a:pt x="1" y="91"/>
                    <a:pt x="1" y="90"/>
                    <a:pt x="2" y="89"/>
                  </a:cubicBezTo>
                  <a:cubicBezTo>
                    <a:pt x="2" y="82"/>
                    <a:pt x="2" y="74"/>
                    <a:pt x="2" y="67"/>
                  </a:cubicBezTo>
                  <a:cubicBezTo>
                    <a:pt x="2" y="62"/>
                    <a:pt x="3" y="58"/>
                    <a:pt x="2" y="53"/>
                  </a:cubicBezTo>
                  <a:moveTo>
                    <a:pt x="58" y="0"/>
                  </a:moveTo>
                  <a:cubicBezTo>
                    <a:pt x="55" y="0"/>
                    <a:pt x="52" y="2"/>
                    <a:pt x="50" y="3"/>
                  </a:cubicBezTo>
                  <a:cubicBezTo>
                    <a:pt x="46" y="7"/>
                    <a:pt x="43" y="12"/>
                    <a:pt x="41" y="16"/>
                  </a:cubicBezTo>
                  <a:cubicBezTo>
                    <a:pt x="40" y="13"/>
                    <a:pt x="40" y="10"/>
                    <a:pt x="38" y="7"/>
                  </a:cubicBezTo>
                  <a:cubicBezTo>
                    <a:pt x="36" y="5"/>
                    <a:pt x="34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27" y="4"/>
                    <a:pt x="26" y="5"/>
                    <a:pt x="25" y="6"/>
                  </a:cubicBezTo>
                  <a:cubicBezTo>
                    <a:pt x="20" y="12"/>
                    <a:pt x="17" y="19"/>
                    <a:pt x="16" y="26"/>
                  </a:cubicBezTo>
                  <a:cubicBezTo>
                    <a:pt x="15" y="34"/>
                    <a:pt x="15" y="41"/>
                    <a:pt x="16" y="48"/>
                  </a:cubicBezTo>
                  <a:cubicBezTo>
                    <a:pt x="13" y="44"/>
                    <a:pt x="10" y="39"/>
                    <a:pt x="6" y="35"/>
                  </a:cubicBezTo>
                  <a:cubicBezTo>
                    <a:pt x="6" y="34"/>
                    <a:pt x="5" y="34"/>
                    <a:pt x="4" y="33"/>
                  </a:cubicBezTo>
                  <a:cubicBezTo>
                    <a:pt x="4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9"/>
                    <a:pt x="2" y="45"/>
                    <a:pt x="2" y="52"/>
                  </a:cubicBezTo>
                  <a:cubicBezTo>
                    <a:pt x="3" y="57"/>
                    <a:pt x="3" y="62"/>
                    <a:pt x="3" y="67"/>
                  </a:cubicBezTo>
                  <a:cubicBezTo>
                    <a:pt x="3" y="74"/>
                    <a:pt x="2" y="81"/>
                    <a:pt x="2" y="89"/>
                  </a:cubicBezTo>
                  <a:cubicBezTo>
                    <a:pt x="3" y="87"/>
                    <a:pt x="4" y="84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6" y="80"/>
                    <a:pt x="8" y="78"/>
                    <a:pt x="9" y="75"/>
                  </a:cubicBezTo>
                  <a:cubicBezTo>
                    <a:pt x="12" y="67"/>
                    <a:pt x="12" y="57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2" y="57"/>
                    <a:pt x="12" y="66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2"/>
                    <a:pt x="12" y="69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5"/>
                    <a:pt x="17" y="62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7"/>
                    <a:pt x="21" y="55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6" y="42"/>
                    <a:pt x="27" y="30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30"/>
                    <a:pt x="27" y="42"/>
                    <a:pt x="23" y="53"/>
                  </a:cubicBezTo>
                  <a:cubicBezTo>
                    <a:pt x="25" y="51"/>
                    <a:pt x="26" y="48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9" y="44"/>
                    <a:pt x="30" y="43"/>
                    <a:pt x="32" y="41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6"/>
                    <a:pt x="35" y="33"/>
                    <a:pt x="36" y="31"/>
                  </a:cubicBezTo>
                  <a:cubicBezTo>
                    <a:pt x="37" y="28"/>
                    <a:pt x="37" y="25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5"/>
                    <a:pt x="37" y="28"/>
                    <a:pt x="36" y="30"/>
                  </a:cubicBezTo>
                  <a:cubicBezTo>
                    <a:pt x="36" y="33"/>
                    <a:pt x="35" y="35"/>
                    <a:pt x="34" y="38"/>
                  </a:cubicBezTo>
                  <a:cubicBezTo>
                    <a:pt x="37" y="34"/>
                    <a:pt x="41" y="31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6"/>
                    <a:pt x="46" y="24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8" y="19"/>
                    <a:pt x="49" y="15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5"/>
                    <a:pt x="48" y="19"/>
                    <a:pt x="47" y="23"/>
                  </a:cubicBezTo>
                  <a:cubicBezTo>
                    <a:pt x="50" y="19"/>
                    <a:pt x="53" y="14"/>
                    <a:pt x="56" y="9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3" y="16"/>
                    <a:pt x="48" y="21"/>
                    <a:pt x="44" y="27"/>
                  </a:cubicBezTo>
                  <a:cubicBezTo>
                    <a:pt x="49" y="25"/>
                    <a:pt x="54" y="22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4" y="22"/>
                    <a:pt x="49" y="25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39" y="32"/>
                    <a:pt x="35" y="37"/>
                    <a:pt x="31" y="42"/>
                  </a:cubicBezTo>
                  <a:cubicBezTo>
                    <a:pt x="30" y="43"/>
                    <a:pt x="29" y="45"/>
                    <a:pt x="29" y="46"/>
                  </a:cubicBezTo>
                  <a:cubicBezTo>
                    <a:pt x="35" y="41"/>
                    <a:pt x="42" y="38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2" y="38"/>
                    <a:pt x="34" y="42"/>
                    <a:pt x="28" y="46"/>
                  </a:cubicBezTo>
                  <a:cubicBezTo>
                    <a:pt x="25" y="50"/>
                    <a:pt x="22" y="54"/>
                    <a:pt x="20" y="58"/>
                  </a:cubicBezTo>
                  <a:cubicBezTo>
                    <a:pt x="30" y="49"/>
                    <a:pt x="43" y="43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42" y="44"/>
                    <a:pt x="30" y="50"/>
                    <a:pt x="19" y="59"/>
                  </a:cubicBezTo>
                  <a:cubicBezTo>
                    <a:pt x="17" y="62"/>
                    <a:pt x="16" y="64"/>
                    <a:pt x="14" y="67"/>
                  </a:cubicBezTo>
                  <a:cubicBezTo>
                    <a:pt x="21" y="63"/>
                    <a:pt x="30" y="61"/>
                    <a:pt x="38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8" y="61"/>
                  </a:cubicBezTo>
                  <a:cubicBezTo>
                    <a:pt x="30" y="61"/>
                    <a:pt x="21" y="63"/>
                    <a:pt x="14" y="68"/>
                  </a:cubicBezTo>
                  <a:cubicBezTo>
                    <a:pt x="12" y="70"/>
                    <a:pt x="11" y="73"/>
                    <a:pt x="9" y="7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8" y="78"/>
                    <a:pt x="7" y="80"/>
                    <a:pt x="6" y="82"/>
                  </a:cubicBezTo>
                  <a:cubicBezTo>
                    <a:pt x="11" y="78"/>
                    <a:pt x="16" y="75"/>
                    <a:pt x="22" y="73"/>
                  </a:cubicBezTo>
                  <a:cubicBezTo>
                    <a:pt x="28" y="70"/>
                    <a:pt x="34" y="70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4" y="70"/>
                    <a:pt x="28" y="71"/>
                    <a:pt x="22" y="73"/>
                  </a:cubicBezTo>
                  <a:cubicBezTo>
                    <a:pt x="16" y="75"/>
                    <a:pt x="11" y="79"/>
                    <a:pt x="6" y="82"/>
                  </a:cubicBezTo>
                  <a:cubicBezTo>
                    <a:pt x="4" y="86"/>
                    <a:pt x="2" y="89"/>
                    <a:pt x="1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0" y="88"/>
                    <a:pt x="21" y="87"/>
                    <a:pt x="32" y="84"/>
                  </a:cubicBezTo>
                  <a:cubicBezTo>
                    <a:pt x="37" y="83"/>
                    <a:pt x="42" y="82"/>
                    <a:pt x="47" y="80"/>
                  </a:cubicBezTo>
                  <a:cubicBezTo>
                    <a:pt x="52" y="77"/>
                    <a:pt x="56" y="72"/>
                    <a:pt x="54" y="66"/>
                  </a:cubicBezTo>
                  <a:cubicBezTo>
                    <a:pt x="53" y="61"/>
                    <a:pt x="47" y="58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8" y="56"/>
                    <a:pt x="55" y="54"/>
                    <a:pt x="61" y="51"/>
                  </a:cubicBezTo>
                  <a:cubicBezTo>
                    <a:pt x="64" y="49"/>
                    <a:pt x="67" y="47"/>
                    <a:pt x="68" y="44"/>
                  </a:cubicBezTo>
                  <a:cubicBezTo>
                    <a:pt x="70" y="41"/>
                    <a:pt x="69" y="37"/>
                    <a:pt x="66" y="35"/>
                  </a:cubicBezTo>
                  <a:cubicBezTo>
                    <a:pt x="65" y="35"/>
                    <a:pt x="64" y="34"/>
                    <a:pt x="63" y="34"/>
                  </a:cubicBezTo>
                  <a:cubicBezTo>
                    <a:pt x="60" y="33"/>
                    <a:pt x="57" y="32"/>
                    <a:pt x="53" y="32"/>
                  </a:cubicBezTo>
                  <a:cubicBezTo>
                    <a:pt x="58" y="27"/>
                    <a:pt x="62" y="24"/>
                    <a:pt x="66" y="19"/>
                  </a:cubicBezTo>
                  <a:cubicBezTo>
                    <a:pt x="69" y="14"/>
                    <a:pt x="69" y="6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5" name="íşľîḑé"/>
            <p:cNvSpPr/>
            <p:nvPr/>
          </p:nvSpPr>
          <p:spPr bwMode="auto">
            <a:xfrm>
              <a:off x="5657057" y="4121944"/>
              <a:ext cx="231775" cy="347663"/>
            </a:xfrm>
            <a:custGeom>
              <a:avLst/>
              <a:gdLst>
                <a:gd name="T0" fmla="*/ 22 w 57"/>
                <a:gd name="T1" fmla="*/ 64 h 85"/>
                <a:gd name="T2" fmla="*/ 9 w 57"/>
                <a:gd name="T3" fmla="*/ 67 h 85"/>
                <a:gd name="T4" fmla="*/ 9 w 57"/>
                <a:gd name="T5" fmla="*/ 66 h 85"/>
                <a:gd name="T6" fmla="*/ 39 w 57"/>
                <a:gd name="T7" fmla="*/ 52 h 85"/>
                <a:gd name="T8" fmla="*/ 14 w 57"/>
                <a:gd name="T9" fmla="*/ 58 h 85"/>
                <a:gd name="T10" fmla="*/ 56 w 57"/>
                <a:gd name="T11" fmla="*/ 30 h 85"/>
                <a:gd name="T12" fmla="*/ 20 w 57"/>
                <a:gd name="T13" fmla="*/ 49 h 85"/>
                <a:gd name="T14" fmla="*/ 49 w 57"/>
                <a:gd name="T15" fmla="*/ 28 h 85"/>
                <a:gd name="T16" fmla="*/ 29 w 57"/>
                <a:gd name="T17" fmla="*/ 37 h 85"/>
                <a:gd name="T18" fmla="*/ 44 w 57"/>
                <a:gd name="T19" fmla="*/ 18 h 85"/>
                <a:gd name="T20" fmla="*/ 44 w 57"/>
                <a:gd name="T21" fmla="*/ 18 h 85"/>
                <a:gd name="T22" fmla="*/ 57 w 57"/>
                <a:gd name="T23" fmla="*/ 9 h 85"/>
                <a:gd name="T24" fmla="*/ 56 w 57"/>
                <a:gd name="T25" fmla="*/ 1 h 85"/>
                <a:gd name="T26" fmla="*/ 47 w 57"/>
                <a:gd name="T27" fmla="*/ 14 h 85"/>
                <a:gd name="T28" fmla="*/ 50 w 57"/>
                <a:gd name="T29" fmla="*/ 1 h 85"/>
                <a:gd name="T30" fmla="*/ 47 w 57"/>
                <a:gd name="T31" fmla="*/ 14 h 85"/>
                <a:gd name="T32" fmla="*/ 44 w 57"/>
                <a:gd name="T33" fmla="*/ 18 h 85"/>
                <a:gd name="T34" fmla="*/ 34 w 57"/>
                <a:gd name="T35" fmla="*/ 29 h 85"/>
                <a:gd name="T36" fmla="*/ 37 w 57"/>
                <a:gd name="T37" fmla="*/ 14 h 85"/>
                <a:gd name="T38" fmla="*/ 36 w 57"/>
                <a:gd name="T39" fmla="*/ 22 h 85"/>
                <a:gd name="T40" fmla="*/ 34 w 57"/>
                <a:gd name="T41" fmla="*/ 29 h 85"/>
                <a:gd name="T42" fmla="*/ 28 w 57"/>
                <a:gd name="T43" fmla="*/ 37 h 85"/>
                <a:gd name="T44" fmla="*/ 28 w 57"/>
                <a:gd name="T45" fmla="*/ 37 h 85"/>
                <a:gd name="T46" fmla="*/ 26 w 57"/>
                <a:gd name="T47" fmla="*/ 9 h 85"/>
                <a:gd name="T48" fmla="*/ 23 w 57"/>
                <a:gd name="T49" fmla="*/ 44 h 85"/>
                <a:gd name="T50" fmla="*/ 19 w 57"/>
                <a:gd name="T51" fmla="*/ 50 h 85"/>
                <a:gd name="T52" fmla="*/ 19 w 57"/>
                <a:gd name="T53" fmla="*/ 50 h 85"/>
                <a:gd name="T54" fmla="*/ 14 w 57"/>
                <a:gd name="T55" fmla="*/ 58 h 85"/>
                <a:gd name="T56" fmla="*/ 10 w 57"/>
                <a:gd name="T57" fmla="*/ 65 h 85"/>
                <a:gd name="T58" fmla="*/ 9 w 57"/>
                <a:gd name="T59" fmla="*/ 39 h 85"/>
                <a:gd name="T60" fmla="*/ 9 w 57"/>
                <a:gd name="T61" fmla="*/ 66 h 85"/>
                <a:gd name="T62" fmla="*/ 5 w 57"/>
                <a:gd name="T63" fmla="*/ 73 h 85"/>
                <a:gd name="T64" fmla="*/ 2 w 57"/>
                <a:gd name="T65" fmla="*/ 80 h 85"/>
                <a:gd name="T66" fmla="*/ 1 w 57"/>
                <a:gd name="T67" fmla="*/ 37 h 85"/>
                <a:gd name="T68" fmla="*/ 2 w 57"/>
                <a:gd name="T69" fmla="*/ 58 h 85"/>
                <a:gd name="T70" fmla="*/ 0 w 57"/>
                <a:gd name="T71" fmla="*/ 85 h 85"/>
                <a:gd name="T72" fmla="*/ 6 w 57"/>
                <a:gd name="T73" fmla="*/ 73 h 85"/>
                <a:gd name="T74" fmla="*/ 41 w 57"/>
                <a:gd name="T7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" h="85">
                  <a:moveTo>
                    <a:pt x="41" y="60"/>
                  </a:moveTo>
                  <a:cubicBezTo>
                    <a:pt x="34" y="61"/>
                    <a:pt x="28" y="61"/>
                    <a:pt x="22" y="64"/>
                  </a:cubicBezTo>
                  <a:cubicBezTo>
                    <a:pt x="16" y="66"/>
                    <a:pt x="11" y="69"/>
                    <a:pt x="6" y="73"/>
                  </a:cubicBezTo>
                  <a:cubicBezTo>
                    <a:pt x="7" y="71"/>
                    <a:pt x="8" y="69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1" y="64"/>
                    <a:pt x="12" y="61"/>
                    <a:pt x="14" y="59"/>
                  </a:cubicBezTo>
                  <a:cubicBezTo>
                    <a:pt x="21" y="54"/>
                    <a:pt x="30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0" y="52"/>
                    <a:pt x="22" y="54"/>
                    <a:pt x="14" y="58"/>
                  </a:cubicBezTo>
                  <a:cubicBezTo>
                    <a:pt x="16" y="55"/>
                    <a:pt x="17" y="53"/>
                    <a:pt x="19" y="50"/>
                  </a:cubicBezTo>
                  <a:cubicBezTo>
                    <a:pt x="30" y="41"/>
                    <a:pt x="42" y="35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43" y="34"/>
                    <a:pt x="30" y="40"/>
                    <a:pt x="20" y="49"/>
                  </a:cubicBezTo>
                  <a:cubicBezTo>
                    <a:pt x="22" y="45"/>
                    <a:pt x="25" y="41"/>
                    <a:pt x="28" y="37"/>
                  </a:cubicBezTo>
                  <a:cubicBezTo>
                    <a:pt x="34" y="33"/>
                    <a:pt x="42" y="29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2" y="29"/>
                    <a:pt x="35" y="32"/>
                    <a:pt x="29" y="37"/>
                  </a:cubicBezTo>
                  <a:cubicBezTo>
                    <a:pt x="29" y="36"/>
                    <a:pt x="30" y="34"/>
                    <a:pt x="31" y="33"/>
                  </a:cubicBezTo>
                  <a:cubicBezTo>
                    <a:pt x="35" y="28"/>
                    <a:pt x="39" y="23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9" y="16"/>
                    <a:pt x="54" y="13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4" y="13"/>
                    <a:pt x="49" y="16"/>
                    <a:pt x="44" y="18"/>
                  </a:cubicBezTo>
                  <a:cubicBezTo>
                    <a:pt x="48" y="12"/>
                    <a:pt x="53" y="7"/>
                    <a:pt x="56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3" y="5"/>
                    <a:pt x="50" y="10"/>
                    <a:pt x="47" y="14"/>
                  </a:cubicBezTo>
                  <a:cubicBezTo>
                    <a:pt x="48" y="10"/>
                    <a:pt x="49" y="6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9" y="6"/>
                    <a:pt x="48" y="10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5"/>
                    <a:pt x="45" y="17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1" y="22"/>
                    <a:pt x="37" y="25"/>
                    <a:pt x="34" y="29"/>
                  </a:cubicBezTo>
                  <a:cubicBezTo>
                    <a:pt x="35" y="26"/>
                    <a:pt x="36" y="24"/>
                    <a:pt x="36" y="21"/>
                  </a:cubicBezTo>
                  <a:cubicBezTo>
                    <a:pt x="37" y="19"/>
                    <a:pt x="37" y="16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6"/>
                    <a:pt x="37" y="19"/>
                    <a:pt x="36" y="22"/>
                  </a:cubicBezTo>
                  <a:cubicBezTo>
                    <a:pt x="35" y="24"/>
                    <a:pt x="34" y="27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1"/>
                    <a:pt x="32" y="32"/>
                  </a:cubicBezTo>
                  <a:cubicBezTo>
                    <a:pt x="30" y="34"/>
                    <a:pt x="29" y="35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6" y="39"/>
                    <a:pt x="25" y="42"/>
                    <a:pt x="23" y="44"/>
                  </a:cubicBezTo>
                  <a:cubicBezTo>
                    <a:pt x="27" y="33"/>
                    <a:pt x="28" y="21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21"/>
                    <a:pt x="26" y="33"/>
                    <a:pt x="23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1" y="46"/>
                    <a:pt x="20" y="48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3"/>
                    <a:pt x="15" y="56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60"/>
                    <a:pt x="11" y="63"/>
                    <a:pt x="10" y="6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2" y="57"/>
                    <a:pt x="12" y="48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2" y="48"/>
                    <a:pt x="12" y="58"/>
                    <a:pt x="9" y="66"/>
                  </a:cubicBezTo>
                  <a:cubicBezTo>
                    <a:pt x="8" y="69"/>
                    <a:pt x="6" y="71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" y="75"/>
                    <a:pt x="3" y="78"/>
                    <a:pt x="2" y="80"/>
                  </a:cubicBezTo>
                  <a:cubicBezTo>
                    <a:pt x="2" y="72"/>
                    <a:pt x="3" y="65"/>
                    <a:pt x="3" y="58"/>
                  </a:cubicBezTo>
                  <a:cubicBezTo>
                    <a:pt x="3" y="51"/>
                    <a:pt x="3" y="44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3" y="44"/>
                    <a:pt x="2" y="51"/>
                    <a:pt x="2" y="58"/>
                  </a:cubicBezTo>
                  <a:cubicBezTo>
                    <a:pt x="2" y="65"/>
                    <a:pt x="2" y="73"/>
                    <a:pt x="2" y="80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" y="81"/>
                    <a:pt x="4" y="77"/>
                    <a:pt x="6" y="73"/>
                  </a:cubicBezTo>
                  <a:cubicBezTo>
                    <a:pt x="11" y="70"/>
                    <a:pt x="16" y="66"/>
                    <a:pt x="22" y="64"/>
                  </a:cubicBezTo>
                  <a:cubicBezTo>
                    <a:pt x="28" y="62"/>
                    <a:pt x="34" y="61"/>
                    <a:pt x="41" y="60"/>
                  </a:cubicBezTo>
                  <a:cubicBezTo>
                    <a:pt x="41" y="60"/>
                    <a:pt x="41" y="60"/>
                    <a:pt x="41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6" name="išľîdè"/>
            <p:cNvSpPr/>
            <p:nvPr/>
          </p:nvSpPr>
          <p:spPr bwMode="auto">
            <a:xfrm>
              <a:off x="4587082" y="3967957"/>
              <a:ext cx="522288" cy="855663"/>
            </a:xfrm>
            <a:custGeom>
              <a:avLst/>
              <a:gdLst>
                <a:gd name="T0" fmla="*/ 121 w 128"/>
                <a:gd name="T1" fmla="*/ 189 h 210"/>
                <a:gd name="T2" fmla="*/ 115 w 128"/>
                <a:gd name="T3" fmla="*/ 122 h 210"/>
                <a:gd name="T4" fmla="*/ 121 w 128"/>
                <a:gd name="T5" fmla="*/ 188 h 210"/>
                <a:gd name="T6" fmla="*/ 73 w 128"/>
                <a:gd name="T7" fmla="*/ 109 h 210"/>
                <a:gd name="T8" fmla="*/ 50 w 128"/>
                <a:gd name="T9" fmla="*/ 101 h 210"/>
                <a:gd name="T10" fmla="*/ 29 w 128"/>
                <a:gd name="T11" fmla="*/ 94 h 210"/>
                <a:gd name="T12" fmla="*/ 51 w 128"/>
                <a:gd name="T13" fmla="*/ 101 h 210"/>
                <a:gd name="T14" fmla="*/ 73 w 128"/>
                <a:gd name="T15" fmla="*/ 109 h 210"/>
                <a:gd name="T16" fmla="*/ 91 w 128"/>
                <a:gd name="T17" fmla="*/ 112 h 210"/>
                <a:gd name="T18" fmla="*/ 95 w 128"/>
                <a:gd name="T19" fmla="*/ 33 h 210"/>
                <a:gd name="T20" fmla="*/ 91 w 128"/>
                <a:gd name="T21" fmla="*/ 112 h 210"/>
                <a:gd name="T22" fmla="*/ 57 w 128"/>
                <a:gd name="T23" fmla="*/ 68 h 210"/>
                <a:gd name="T24" fmla="*/ 13 w 128"/>
                <a:gd name="T25" fmla="*/ 9 h 210"/>
                <a:gd name="T26" fmla="*/ 57 w 128"/>
                <a:gd name="T27" fmla="*/ 68 h 210"/>
                <a:gd name="T28" fmla="*/ 4 w 128"/>
                <a:gd name="T29" fmla="*/ 2 h 210"/>
                <a:gd name="T30" fmla="*/ 8 w 128"/>
                <a:gd name="T31" fmla="*/ 26 h 210"/>
                <a:gd name="T32" fmla="*/ 55 w 128"/>
                <a:gd name="T33" fmla="*/ 73 h 210"/>
                <a:gd name="T34" fmla="*/ 33 w 128"/>
                <a:gd name="T35" fmla="*/ 88 h 210"/>
                <a:gd name="T36" fmla="*/ 21 w 128"/>
                <a:gd name="T37" fmla="*/ 87 h 210"/>
                <a:gd name="T38" fmla="*/ 20 w 128"/>
                <a:gd name="T39" fmla="*/ 100 h 210"/>
                <a:gd name="T40" fmla="*/ 87 w 128"/>
                <a:gd name="T41" fmla="*/ 127 h 210"/>
                <a:gd name="T42" fmla="*/ 79 w 128"/>
                <a:gd name="T43" fmla="*/ 145 h 210"/>
                <a:gd name="T44" fmla="*/ 64 w 128"/>
                <a:gd name="T45" fmla="*/ 141 h 210"/>
                <a:gd name="T46" fmla="*/ 40 w 128"/>
                <a:gd name="T47" fmla="*/ 137 h 210"/>
                <a:gd name="T48" fmla="*/ 34 w 128"/>
                <a:gd name="T49" fmla="*/ 145 h 210"/>
                <a:gd name="T50" fmla="*/ 42 w 128"/>
                <a:gd name="T51" fmla="*/ 148 h 210"/>
                <a:gd name="T52" fmla="*/ 50 w 128"/>
                <a:gd name="T53" fmla="*/ 148 h 210"/>
                <a:gd name="T54" fmla="*/ 49 w 128"/>
                <a:gd name="T55" fmla="*/ 145 h 210"/>
                <a:gd name="T56" fmla="*/ 59 w 128"/>
                <a:gd name="T57" fmla="*/ 151 h 210"/>
                <a:gd name="T58" fmla="*/ 69 w 128"/>
                <a:gd name="T59" fmla="*/ 152 h 210"/>
                <a:gd name="T60" fmla="*/ 96 w 128"/>
                <a:gd name="T61" fmla="*/ 148 h 210"/>
                <a:gd name="T62" fmla="*/ 69 w 128"/>
                <a:gd name="T63" fmla="*/ 153 h 210"/>
                <a:gd name="T64" fmla="*/ 60 w 128"/>
                <a:gd name="T65" fmla="*/ 152 h 210"/>
                <a:gd name="T66" fmla="*/ 69 w 128"/>
                <a:gd name="T67" fmla="*/ 163 h 210"/>
                <a:gd name="T68" fmla="*/ 100 w 128"/>
                <a:gd name="T69" fmla="*/ 164 h 210"/>
                <a:gd name="T70" fmla="*/ 126 w 128"/>
                <a:gd name="T71" fmla="*/ 210 h 210"/>
                <a:gd name="T72" fmla="*/ 123 w 128"/>
                <a:gd name="T73" fmla="*/ 172 h 210"/>
                <a:gd name="T74" fmla="*/ 118 w 128"/>
                <a:gd name="T75" fmla="*/ 108 h 210"/>
                <a:gd name="T76" fmla="*/ 108 w 128"/>
                <a:gd name="T77" fmla="*/ 113 h 210"/>
                <a:gd name="T78" fmla="*/ 106 w 128"/>
                <a:gd name="T79" fmla="*/ 137 h 210"/>
                <a:gd name="T80" fmla="*/ 104 w 128"/>
                <a:gd name="T81" fmla="*/ 78 h 210"/>
                <a:gd name="T82" fmla="*/ 102 w 128"/>
                <a:gd name="T83" fmla="*/ 20 h 210"/>
                <a:gd name="T84" fmla="*/ 95 w 128"/>
                <a:gd name="T85" fmla="*/ 17 h 210"/>
                <a:gd name="T86" fmla="*/ 85 w 128"/>
                <a:gd name="T87" fmla="*/ 57 h 210"/>
                <a:gd name="T88" fmla="*/ 58 w 128"/>
                <a:gd name="T89" fmla="*/ 56 h 210"/>
                <a:gd name="T90" fmla="*/ 16 w 128"/>
                <a:gd name="T91" fmla="*/ 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210">
                  <a:moveTo>
                    <a:pt x="121" y="189"/>
                  </a:moveTo>
                  <a:cubicBezTo>
                    <a:pt x="121" y="189"/>
                    <a:pt x="121" y="189"/>
                    <a:pt x="121" y="189"/>
                  </a:cubicBezTo>
                  <a:cubicBezTo>
                    <a:pt x="113" y="167"/>
                    <a:pt x="111" y="145"/>
                    <a:pt x="115" y="123"/>
                  </a:cubicBezTo>
                  <a:cubicBezTo>
                    <a:pt x="115" y="122"/>
                    <a:pt x="115" y="122"/>
                    <a:pt x="115" y="122"/>
                  </a:cubicBezTo>
                  <a:cubicBezTo>
                    <a:pt x="115" y="122"/>
                    <a:pt x="116" y="123"/>
                    <a:pt x="116" y="123"/>
                  </a:cubicBezTo>
                  <a:cubicBezTo>
                    <a:pt x="112" y="145"/>
                    <a:pt x="114" y="167"/>
                    <a:pt x="121" y="188"/>
                  </a:cubicBezTo>
                  <a:cubicBezTo>
                    <a:pt x="121" y="189"/>
                    <a:pt x="121" y="189"/>
                    <a:pt x="121" y="189"/>
                  </a:cubicBezTo>
                  <a:moveTo>
                    <a:pt x="73" y="109"/>
                  </a:moveTo>
                  <a:cubicBezTo>
                    <a:pt x="73" y="109"/>
                    <a:pt x="73" y="109"/>
                    <a:pt x="73" y="108"/>
                  </a:cubicBezTo>
                  <a:cubicBezTo>
                    <a:pt x="65" y="106"/>
                    <a:pt x="57" y="104"/>
                    <a:pt x="50" y="101"/>
                  </a:cubicBezTo>
                  <a:cubicBezTo>
                    <a:pt x="43" y="99"/>
                    <a:pt x="35" y="98"/>
                    <a:pt x="29" y="94"/>
                  </a:cubicBezTo>
                  <a:cubicBezTo>
                    <a:pt x="28" y="94"/>
                    <a:pt x="29" y="94"/>
                    <a:pt x="29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36" y="97"/>
                    <a:pt x="44" y="99"/>
                    <a:pt x="51" y="101"/>
                  </a:cubicBezTo>
                  <a:cubicBezTo>
                    <a:pt x="58" y="103"/>
                    <a:pt x="66" y="106"/>
                    <a:pt x="73" y="108"/>
                  </a:cubicBezTo>
                  <a:cubicBezTo>
                    <a:pt x="73" y="108"/>
                    <a:pt x="73" y="109"/>
                    <a:pt x="73" y="109"/>
                  </a:cubicBezTo>
                  <a:moveTo>
                    <a:pt x="91" y="113"/>
                  </a:moveTo>
                  <a:cubicBezTo>
                    <a:pt x="91" y="113"/>
                    <a:pt x="91" y="112"/>
                    <a:pt x="91" y="112"/>
                  </a:cubicBezTo>
                  <a:cubicBezTo>
                    <a:pt x="95" y="86"/>
                    <a:pt x="100" y="59"/>
                    <a:pt x="94" y="33"/>
                  </a:cubicBezTo>
                  <a:cubicBezTo>
                    <a:pt x="94" y="33"/>
                    <a:pt x="95" y="33"/>
                    <a:pt x="95" y="33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101" y="59"/>
                    <a:pt x="96" y="86"/>
                    <a:pt x="91" y="112"/>
                  </a:cubicBezTo>
                  <a:cubicBezTo>
                    <a:pt x="91" y="113"/>
                    <a:pt x="91" y="113"/>
                    <a:pt x="91" y="113"/>
                  </a:cubicBezTo>
                  <a:moveTo>
                    <a:pt x="57" y="68"/>
                  </a:moveTo>
                  <a:cubicBezTo>
                    <a:pt x="43" y="48"/>
                    <a:pt x="28" y="29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29" y="28"/>
                    <a:pt x="43" y="4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moveTo>
                    <a:pt x="10" y="0"/>
                  </a:moveTo>
                  <a:cubicBezTo>
                    <a:pt x="8" y="0"/>
                    <a:pt x="6" y="0"/>
                    <a:pt x="4" y="2"/>
                  </a:cubicBezTo>
                  <a:cubicBezTo>
                    <a:pt x="0" y="4"/>
                    <a:pt x="0" y="10"/>
                    <a:pt x="1" y="14"/>
                  </a:cubicBezTo>
                  <a:cubicBezTo>
                    <a:pt x="2" y="19"/>
                    <a:pt x="5" y="23"/>
                    <a:pt x="8" y="26"/>
                  </a:cubicBezTo>
                  <a:cubicBezTo>
                    <a:pt x="17" y="37"/>
                    <a:pt x="25" y="47"/>
                    <a:pt x="36" y="56"/>
                  </a:cubicBezTo>
                  <a:cubicBezTo>
                    <a:pt x="42" y="62"/>
                    <a:pt x="49" y="67"/>
                    <a:pt x="55" y="73"/>
                  </a:cubicBezTo>
                  <a:cubicBezTo>
                    <a:pt x="61" y="80"/>
                    <a:pt x="66" y="88"/>
                    <a:pt x="66" y="96"/>
                  </a:cubicBezTo>
                  <a:cubicBezTo>
                    <a:pt x="55" y="93"/>
                    <a:pt x="44" y="91"/>
                    <a:pt x="33" y="88"/>
                  </a:cubicBezTo>
                  <a:cubicBezTo>
                    <a:pt x="30" y="87"/>
                    <a:pt x="28" y="86"/>
                    <a:pt x="25" y="86"/>
                  </a:cubicBezTo>
                  <a:cubicBezTo>
                    <a:pt x="24" y="86"/>
                    <a:pt x="22" y="87"/>
                    <a:pt x="21" y="87"/>
                  </a:cubicBezTo>
                  <a:cubicBezTo>
                    <a:pt x="17" y="88"/>
                    <a:pt x="14" y="93"/>
                    <a:pt x="16" y="97"/>
                  </a:cubicBezTo>
                  <a:cubicBezTo>
                    <a:pt x="17" y="98"/>
                    <a:pt x="18" y="99"/>
                    <a:pt x="20" y="100"/>
                  </a:cubicBezTo>
                  <a:cubicBezTo>
                    <a:pt x="32" y="108"/>
                    <a:pt x="46" y="113"/>
                    <a:pt x="60" y="116"/>
                  </a:cubicBezTo>
                  <a:cubicBezTo>
                    <a:pt x="70" y="119"/>
                    <a:pt x="80" y="120"/>
                    <a:pt x="87" y="127"/>
                  </a:cubicBezTo>
                  <a:cubicBezTo>
                    <a:pt x="89" y="129"/>
                    <a:pt x="91" y="132"/>
                    <a:pt x="91" y="135"/>
                  </a:cubicBezTo>
                  <a:cubicBezTo>
                    <a:pt x="90" y="141"/>
                    <a:pt x="85" y="144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4" y="145"/>
                    <a:pt x="69" y="143"/>
                    <a:pt x="64" y="141"/>
                  </a:cubicBezTo>
                  <a:cubicBezTo>
                    <a:pt x="57" y="139"/>
                    <a:pt x="49" y="137"/>
                    <a:pt x="41" y="137"/>
                  </a:cubicBezTo>
                  <a:cubicBezTo>
                    <a:pt x="41" y="137"/>
                    <a:pt x="41" y="137"/>
                    <a:pt x="40" y="137"/>
                  </a:cubicBezTo>
                  <a:cubicBezTo>
                    <a:pt x="39" y="137"/>
                    <a:pt x="38" y="137"/>
                    <a:pt x="37" y="138"/>
                  </a:cubicBezTo>
                  <a:cubicBezTo>
                    <a:pt x="34" y="139"/>
                    <a:pt x="33" y="142"/>
                    <a:pt x="34" y="145"/>
                  </a:cubicBezTo>
                  <a:cubicBezTo>
                    <a:pt x="34" y="147"/>
                    <a:pt x="36" y="149"/>
                    <a:pt x="37" y="151"/>
                  </a:cubicBezTo>
                  <a:cubicBezTo>
                    <a:pt x="39" y="150"/>
                    <a:pt x="41" y="149"/>
                    <a:pt x="42" y="148"/>
                  </a:cubicBezTo>
                  <a:cubicBezTo>
                    <a:pt x="44" y="148"/>
                    <a:pt x="46" y="148"/>
                    <a:pt x="48" y="148"/>
                  </a:cubicBezTo>
                  <a:cubicBezTo>
                    <a:pt x="49" y="148"/>
                    <a:pt x="49" y="148"/>
                    <a:pt x="50" y="148"/>
                  </a:cubicBezTo>
                  <a:cubicBezTo>
                    <a:pt x="50" y="147"/>
                    <a:pt x="49" y="147"/>
                    <a:pt x="48" y="146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50" y="146"/>
                    <a:pt x="51" y="147"/>
                    <a:pt x="52" y="148"/>
                  </a:cubicBezTo>
                  <a:cubicBezTo>
                    <a:pt x="54" y="149"/>
                    <a:pt x="57" y="150"/>
                    <a:pt x="59" y="151"/>
                  </a:cubicBezTo>
                  <a:cubicBezTo>
                    <a:pt x="62" y="152"/>
                    <a:pt x="65" y="152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78" y="152"/>
                    <a:pt x="87" y="151"/>
                    <a:pt x="9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96" y="148"/>
                    <a:pt x="96" y="149"/>
                    <a:pt x="96" y="149"/>
                  </a:cubicBezTo>
                  <a:cubicBezTo>
                    <a:pt x="87" y="151"/>
                    <a:pt x="78" y="153"/>
                    <a:pt x="69" y="153"/>
                  </a:cubicBezTo>
                  <a:cubicBezTo>
                    <a:pt x="69" y="153"/>
                    <a:pt x="68" y="153"/>
                    <a:pt x="67" y="153"/>
                  </a:cubicBezTo>
                  <a:cubicBezTo>
                    <a:pt x="65" y="153"/>
                    <a:pt x="63" y="153"/>
                    <a:pt x="60" y="152"/>
                  </a:cubicBezTo>
                  <a:cubicBezTo>
                    <a:pt x="63" y="154"/>
                    <a:pt x="65" y="157"/>
                    <a:pt x="67" y="160"/>
                  </a:cubicBezTo>
                  <a:cubicBezTo>
                    <a:pt x="67" y="161"/>
                    <a:pt x="68" y="162"/>
                    <a:pt x="69" y="163"/>
                  </a:cubicBezTo>
                  <a:cubicBezTo>
                    <a:pt x="75" y="163"/>
                    <a:pt x="82" y="161"/>
                    <a:pt x="89" y="161"/>
                  </a:cubicBezTo>
                  <a:cubicBezTo>
                    <a:pt x="92" y="161"/>
                    <a:pt x="96" y="162"/>
                    <a:pt x="100" y="164"/>
                  </a:cubicBezTo>
                  <a:cubicBezTo>
                    <a:pt x="105" y="167"/>
                    <a:pt x="108" y="173"/>
                    <a:pt x="111" y="179"/>
                  </a:cubicBezTo>
                  <a:cubicBezTo>
                    <a:pt x="116" y="189"/>
                    <a:pt x="121" y="200"/>
                    <a:pt x="126" y="210"/>
                  </a:cubicBezTo>
                  <a:cubicBezTo>
                    <a:pt x="127" y="209"/>
                    <a:pt x="128" y="208"/>
                    <a:pt x="128" y="207"/>
                  </a:cubicBezTo>
                  <a:cubicBezTo>
                    <a:pt x="125" y="195"/>
                    <a:pt x="124" y="184"/>
                    <a:pt x="123" y="172"/>
                  </a:cubicBezTo>
                  <a:cubicBezTo>
                    <a:pt x="123" y="154"/>
                    <a:pt x="124" y="136"/>
                    <a:pt x="122" y="118"/>
                  </a:cubicBezTo>
                  <a:cubicBezTo>
                    <a:pt x="122" y="114"/>
                    <a:pt x="121" y="110"/>
                    <a:pt x="118" y="108"/>
                  </a:cubicBezTo>
                  <a:cubicBezTo>
                    <a:pt x="117" y="108"/>
                    <a:pt x="116" y="107"/>
                    <a:pt x="115" y="107"/>
                  </a:cubicBezTo>
                  <a:cubicBezTo>
                    <a:pt x="112" y="107"/>
                    <a:pt x="109" y="110"/>
                    <a:pt x="108" y="113"/>
                  </a:cubicBezTo>
                  <a:cubicBezTo>
                    <a:pt x="106" y="116"/>
                    <a:pt x="106" y="121"/>
                    <a:pt x="107" y="125"/>
                  </a:cubicBezTo>
                  <a:cubicBezTo>
                    <a:pt x="107" y="129"/>
                    <a:pt x="108" y="133"/>
                    <a:pt x="106" y="137"/>
                  </a:cubicBezTo>
                  <a:cubicBezTo>
                    <a:pt x="100" y="129"/>
                    <a:pt x="98" y="118"/>
                    <a:pt x="99" y="108"/>
                  </a:cubicBezTo>
                  <a:cubicBezTo>
                    <a:pt x="99" y="98"/>
                    <a:pt x="102" y="88"/>
                    <a:pt x="104" y="78"/>
                  </a:cubicBezTo>
                  <a:cubicBezTo>
                    <a:pt x="107" y="62"/>
                    <a:pt x="107" y="45"/>
                    <a:pt x="105" y="28"/>
                  </a:cubicBezTo>
                  <a:cubicBezTo>
                    <a:pt x="105" y="25"/>
                    <a:pt x="104" y="22"/>
                    <a:pt x="102" y="20"/>
                  </a:cubicBezTo>
                  <a:cubicBezTo>
                    <a:pt x="101" y="18"/>
                    <a:pt x="99" y="17"/>
                    <a:pt x="97" y="17"/>
                  </a:cubicBezTo>
                  <a:cubicBezTo>
                    <a:pt x="96" y="17"/>
                    <a:pt x="95" y="17"/>
                    <a:pt x="95" y="17"/>
                  </a:cubicBezTo>
                  <a:cubicBezTo>
                    <a:pt x="93" y="17"/>
                    <a:pt x="92" y="19"/>
                    <a:pt x="91" y="20"/>
                  </a:cubicBezTo>
                  <a:cubicBezTo>
                    <a:pt x="83" y="30"/>
                    <a:pt x="83" y="44"/>
                    <a:pt x="85" y="57"/>
                  </a:cubicBezTo>
                  <a:cubicBezTo>
                    <a:pt x="86" y="70"/>
                    <a:pt x="88" y="83"/>
                    <a:pt x="83" y="95"/>
                  </a:cubicBezTo>
                  <a:cubicBezTo>
                    <a:pt x="72" y="85"/>
                    <a:pt x="65" y="70"/>
                    <a:pt x="58" y="56"/>
                  </a:cubicBezTo>
                  <a:cubicBezTo>
                    <a:pt x="48" y="40"/>
                    <a:pt x="38" y="24"/>
                    <a:pt x="25" y="10"/>
                  </a:cubicBezTo>
                  <a:cubicBezTo>
                    <a:pt x="23" y="6"/>
                    <a:pt x="20" y="3"/>
                    <a:pt x="16" y="1"/>
                  </a:cubicBezTo>
                  <a:cubicBezTo>
                    <a:pt x="14" y="0"/>
                    <a:pt x="12" y="0"/>
                    <a:pt x="10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7" name="i$ḷîḋè"/>
            <p:cNvSpPr/>
            <p:nvPr/>
          </p:nvSpPr>
          <p:spPr bwMode="auto">
            <a:xfrm>
              <a:off x="4737894" y="4571207"/>
              <a:ext cx="131763" cy="60325"/>
            </a:xfrm>
            <a:custGeom>
              <a:avLst/>
              <a:gdLst>
                <a:gd name="T0" fmla="*/ 15 w 32"/>
                <a:gd name="T1" fmla="*/ 0 h 15"/>
                <a:gd name="T2" fmla="*/ 22 w 32"/>
                <a:gd name="T3" fmla="*/ 3 h 15"/>
                <a:gd name="T4" fmla="*/ 15 w 32"/>
                <a:gd name="T5" fmla="*/ 0 h 15"/>
                <a:gd name="T6" fmla="*/ 11 w 32"/>
                <a:gd name="T7" fmla="*/ 0 h 15"/>
                <a:gd name="T8" fmla="*/ 5 w 32"/>
                <a:gd name="T9" fmla="*/ 0 h 15"/>
                <a:gd name="T10" fmla="*/ 0 w 32"/>
                <a:gd name="T11" fmla="*/ 3 h 15"/>
                <a:gd name="T12" fmla="*/ 2 w 32"/>
                <a:gd name="T13" fmla="*/ 4 h 15"/>
                <a:gd name="T14" fmla="*/ 29 w 32"/>
                <a:gd name="T15" fmla="*/ 15 h 15"/>
                <a:gd name="T16" fmla="*/ 31 w 32"/>
                <a:gd name="T17" fmla="*/ 15 h 15"/>
                <a:gd name="T18" fmla="*/ 32 w 32"/>
                <a:gd name="T19" fmla="*/ 15 h 15"/>
                <a:gd name="T20" fmla="*/ 30 w 32"/>
                <a:gd name="T21" fmla="*/ 12 h 15"/>
                <a:gd name="T22" fmla="*/ 23 w 32"/>
                <a:gd name="T23" fmla="*/ 4 h 15"/>
                <a:gd name="T24" fmla="*/ 13 w 32"/>
                <a:gd name="T25" fmla="*/ 0 h 15"/>
                <a:gd name="T26" fmla="*/ 11 w 32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5">
                  <a:moveTo>
                    <a:pt x="15" y="0"/>
                  </a:moveTo>
                  <a:cubicBezTo>
                    <a:pt x="17" y="2"/>
                    <a:pt x="20" y="3"/>
                    <a:pt x="22" y="3"/>
                  </a:cubicBezTo>
                  <a:cubicBezTo>
                    <a:pt x="20" y="2"/>
                    <a:pt x="17" y="1"/>
                    <a:pt x="15" y="0"/>
                  </a:cubicBezTo>
                  <a:moveTo>
                    <a:pt x="11" y="0"/>
                  </a:moveTo>
                  <a:cubicBezTo>
                    <a:pt x="9" y="0"/>
                    <a:pt x="7" y="0"/>
                    <a:pt x="5" y="0"/>
                  </a:cubicBezTo>
                  <a:cubicBezTo>
                    <a:pt x="4" y="1"/>
                    <a:pt x="2" y="2"/>
                    <a:pt x="0" y="3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9" y="11"/>
                    <a:pt x="19" y="15"/>
                    <a:pt x="29" y="15"/>
                  </a:cubicBezTo>
                  <a:cubicBezTo>
                    <a:pt x="30" y="15"/>
                    <a:pt x="31" y="15"/>
                    <a:pt x="31" y="15"/>
                  </a:cubicBezTo>
                  <a:cubicBezTo>
                    <a:pt x="31" y="15"/>
                    <a:pt x="31" y="15"/>
                    <a:pt x="32" y="15"/>
                  </a:cubicBezTo>
                  <a:cubicBezTo>
                    <a:pt x="31" y="14"/>
                    <a:pt x="30" y="13"/>
                    <a:pt x="30" y="12"/>
                  </a:cubicBezTo>
                  <a:cubicBezTo>
                    <a:pt x="28" y="9"/>
                    <a:pt x="26" y="6"/>
                    <a:pt x="23" y="4"/>
                  </a:cubicBezTo>
                  <a:cubicBezTo>
                    <a:pt x="20" y="4"/>
                    <a:pt x="16" y="2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8" name="i$ḻiḓe"/>
            <p:cNvSpPr/>
            <p:nvPr/>
          </p:nvSpPr>
          <p:spPr bwMode="auto">
            <a:xfrm>
              <a:off x="4958557" y="4102894"/>
              <a:ext cx="41275" cy="325438"/>
            </a:xfrm>
            <a:custGeom>
              <a:avLst/>
              <a:gdLst>
                <a:gd name="T0" fmla="*/ 4 w 10"/>
                <a:gd name="T1" fmla="*/ 0 h 80"/>
                <a:gd name="T2" fmla="*/ 3 w 10"/>
                <a:gd name="T3" fmla="*/ 0 h 80"/>
                <a:gd name="T4" fmla="*/ 0 w 10"/>
                <a:gd name="T5" fmla="*/ 79 h 80"/>
                <a:gd name="T6" fmla="*/ 0 w 10"/>
                <a:gd name="T7" fmla="*/ 80 h 80"/>
                <a:gd name="T8" fmla="*/ 0 w 10"/>
                <a:gd name="T9" fmla="*/ 79 h 80"/>
                <a:gd name="T10" fmla="*/ 4 w 10"/>
                <a:gd name="T11" fmla="*/ 0 h 80"/>
                <a:gd name="T12" fmla="*/ 4 w 10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80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9" y="26"/>
                    <a:pt x="4" y="53"/>
                    <a:pt x="0" y="79"/>
                  </a:cubicBezTo>
                  <a:cubicBezTo>
                    <a:pt x="0" y="79"/>
                    <a:pt x="0" y="80"/>
                    <a:pt x="0" y="80"/>
                  </a:cubicBezTo>
                  <a:cubicBezTo>
                    <a:pt x="0" y="80"/>
                    <a:pt x="0" y="80"/>
                    <a:pt x="0" y="79"/>
                  </a:cubicBezTo>
                  <a:cubicBezTo>
                    <a:pt x="5" y="53"/>
                    <a:pt x="10" y="26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9" name="îṩľíḓe"/>
            <p:cNvSpPr/>
            <p:nvPr/>
          </p:nvSpPr>
          <p:spPr bwMode="auto">
            <a:xfrm>
              <a:off x="5041107" y="4464844"/>
              <a:ext cx="39688" cy="273050"/>
            </a:xfrm>
            <a:custGeom>
              <a:avLst/>
              <a:gdLst>
                <a:gd name="T0" fmla="*/ 4 w 10"/>
                <a:gd name="T1" fmla="*/ 0 h 67"/>
                <a:gd name="T2" fmla="*/ 4 w 10"/>
                <a:gd name="T3" fmla="*/ 1 h 67"/>
                <a:gd name="T4" fmla="*/ 10 w 10"/>
                <a:gd name="T5" fmla="*/ 67 h 67"/>
                <a:gd name="T6" fmla="*/ 10 w 10"/>
                <a:gd name="T7" fmla="*/ 67 h 67"/>
                <a:gd name="T8" fmla="*/ 10 w 10"/>
                <a:gd name="T9" fmla="*/ 66 h 67"/>
                <a:gd name="T10" fmla="*/ 5 w 10"/>
                <a:gd name="T11" fmla="*/ 1 h 67"/>
                <a:gd name="T12" fmla="*/ 4 w 10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23"/>
                    <a:pt x="2" y="45"/>
                    <a:pt x="10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7"/>
                    <a:pt x="10" y="67"/>
                    <a:pt x="10" y="66"/>
                  </a:cubicBezTo>
                  <a:cubicBezTo>
                    <a:pt x="3" y="45"/>
                    <a:pt x="1" y="23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0" name="îṥlîdè"/>
            <p:cNvSpPr/>
            <p:nvPr/>
          </p:nvSpPr>
          <p:spPr bwMode="auto">
            <a:xfrm>
              <a:off x="4783932" y="4558507"/>
              <a:ext cx="195263" cy="33338"/>
            </a:xfrm>
            <a:custGeom>
              <a:avLst/>
              <a:gdLst>
                <a:gd name="T0" fmla="*/ 48 w 48"/>
                <a:gd name="T1" fmla="*/ 3 h 8"/>
                <a:gd name="T2" fmla="*/ 48 w 48"/>
                <a:gd name="T3" fmla="*/ 3 h 8"/>
                <a:gd name="T4" fmla="*/ 21 w 48"/>
                <a:gd name="T5" fmla="*/ 7 h 8"/>
                <a:gd name="T6" fmla="*/ 21 w 48"/>
                <a:gd name="T7" fmla="*/ 7 h 8"/>
                <a:gd name="T8" fmla="*/ 11 w 48"/>
                <a:gd name="T9" fmla="*/ 6 h 8"/>
                <a:gd name="T10" fmla="*/ 12 w 48"/>
                <a:gd name="T11" fmla="*/ 7 h 8"/>
                <a:gd name="T12" fmla="*/ 19 w 48"/>
                <a:gd name="T13" fmla="*/ 8 h 8"/>
                <a:gd name="T14" fmla="*/ 21 w 48"/>
                <a:gd name="T15" fmla="*/ 8 h 8"/>
                <a:gd name="T16" fmla="*/ 48 w 48"/>
                <a:gd name="T17" fmla="*/ 4 h 8"/>
                <a:gd name="T18" fmla="*/ 48 w 48"/>
                <a:gd name="T19" fmla="*/ 3 h 8"/>
                <a:gd name="T20" fmla="*/ 1 w 48"/>
                <a:gd name="T21" fmla="*/ 0 h 8"/>
                <a:gd name="T22" fmla="*/ 0 w 48"/>
                <a:gd name="T23" fmla="*/ 1 h 8"/>
                <a:gd name="T24" fmla="*/ 2 w 48"/>
                <a:gd name="T25" fmla="*/ 3 h 8"/>
                <a:gd name="T26" fmla="*/ 4 w 48"/>
                <a:gd name="T27" fmla="*/ 3 h 8"/>
                <a:gd name="T28" fmla="*/ 1 w 48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8">
                  <a:moveTo>
                    <a:pt x="48" y="3"/>
                  </a:moveTo>
                  <a:cubicBezTo>
                    <a:pt x="48" y="3"/>
                    <a:pt x="48" y="3"/>
                    <a:pt x="48" y="3"/>
                  </a:cubicBezTo>
                  <a:cubicBezTo>
                    <a:pt x="39" y="6"/>
                    <a:pt x="3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7" y="7"/>
                    <a:pt x="14" y="7"/>
                    <a:pt x="11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5" y="8"/>
                    <a:pt x="17" y="8"/>
                    <a:pt x="19" y="8"/>
                  </a:cubicBezTo>
                  <a:cubicBezTo>
                    <a:pt x="20" y="8"/>
                    <a:pt x="21" y="8"/>
                    <a:pt x="21" y="8"/>
                  </a:cubicBezTo>
                  <a:cubicBezTo>
                    <a:pt x="30" y="8"/>
                    <a:pt x="39" y="6"/>
                    <a:pt x="48" y="4"/>
                  </a:cubicBezTo>
                  <a:cubicBezTo>
                    <a:pt x="48" y="4"/>
                    <a:pt x="48" y="3"/>
                    <a:pt x="48" y="3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1" name="iŝḷíḋè"/>
            <p:cNvSpPr/>
            <p:nvPr/>
          </p:nvSpPr>
          <p:spPr bwMode="auto">
            <a:xfrm>
              <a:off x="4791869" y="4571207"/>
              <a:ext cx="41275" cy="15875"/>
            </a:xfrm>
            <a:custGeom>
              <a:avLst/>
              <a:gdLst>
                <a:gd name="T0" fmla="*/ 0 w 10"/>
                <a:gd name="T1" fmla="*/ 0 h 4"/>
                <a:gd name="T2" fmla="*/ 10 w 10"/>
                <a:gd name="T3" fmla="*/ 4 h 4"/>
                <a:gd name="T4" fmla="*/ 9 w 10"/>
                <a:gd name="T5" fmla="*/ 3 h 4"/>
                <a:gd name="T6" fmla="*/ 2 w 10"/>
                <a:gd name="T7" fmla="*/ 0 h 4"/>
                <a:gd name="T8" fmla="*/ 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cubicBezTo>
                    <a:pt x="3" y="2"/>
                    <a:pt x="7" y="4"/>
                    <a:pt x="10" y="4"/>
                  </a:cubicBezTo>
                  <a:cubicBezTo>
                    <a:pt x="10" y="4"/>
                    <a:pt x="10" y="4"/>
                    <a:pt x="9" y="3"/>
                  </a:cubicBezTo>
                  <a:cubicBezTo>
                    <a:pt x="7" y="3"/>
                    <a:pt x="4" y="2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D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2" name="ïs1íḓe"/>
            <p:cNvSpPr/>
            <p:nvPr/>
          </p:nvSpPr>
          <p:spPr bwMode="auto">
            <a:xfrm>
              <a:off x="4701382" y="4350544"/>
              <a:ext cx="184150" cy="61913"/>
            </a:xfrm>
            <a:custGeom>
              <a:avLst/>
              <a:gdLst>
                <a:gd name="T0" fmla="*/ 1 w 45"/>
                <a:gd name="T1" fmla="*/ 0 h 15"/>
                <a:gd name="T2" fmla="*/ 1 w 45"/>
                <a:gd name="T3" fmla="*/ 0 h 15"/>
                <a:gd name="T4" fmla="*/ 22 w 45"/>
                <a:gd name="T5" fmla="*/ 7 h 15"/>
                <a:gd name="T6" fmla="*/ 45 w 45"/>
                <a:gd name="T7" fmla="*/ 14 h 15"/>
                <a:gd name="T8" fmla="*/ 45 w 45"/>
                <a:gd name="T9" fmla="*/ 15 h 15"/>
                <a:gd name="T10" fmla="*/ 45 w 45"/>
                <a:gd name="T11" fmla="*/ 14 h 15"/>
                <a:gd name="T12" fmla="*/ 23 w 45"/>
                <a:gd name="T13" fmla="*/ 7 h 15"/>
                <a:gd name="T14" fmla="*/ 1 w 45"/>
                <a:gd name="T15" fmla="*/ 0 h 15"/>
                <a:gd name="T16" fmla="*/ 1 w 4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5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7" y="4"/>
                    <a:pt x="15" y="5"/>
                    <a:pt x="22" y="7"/>
                  </a:cubicBezTo>
                  <a:cubicBezTo>
                    <a:pt x="29" y="10"/>
                    <a:pt x="37" y="12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38" y="12"/>
                    <a:pt x="30" y="9"/>
                    <a:pt x="23" y="7"/>
                  </a:cubicBezTo>
                  <a:cubicBezTo>
                    <a:pt x="16" y="5"/>
                    <a:pt x="8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3" name="iṡḻîdê"/>
            <p:cNvSpPr/>
            <p:nvPr/>
          </p:nvSpPr>
          <p:spPr bwMode="auto">
            <a:xfrm>
              <a:off x="4641057" y="4004469"/>
              <a:ext cx="179388" cy="241300"/>
            </a:xfrm>
            <a:custGeom>
              <a:avLst/>
              <a:gdLst>
                <a:gd name="T0" fmla="*/ 0 w 44"/>
                <a:gd name="T1" fmla="*/ 0 h 59"/>
                <a:gd name="T2" fmla="*/ 0 w 44"/>
                <a:gd name="T3" fmla="*/ 1 h 59"/>
                <a:gd name="T4" fmla="*/ 44 w 44"/>
                <a:gd name="T5" fmla="*/ 59 h 59"/>
                <a:gd name="T6" fmla="*/ 44 w 44"/>
                <a:gd name="T7" fmla="*/ 59 h 59"/>
                <a:gd name="T8" fmla="*/ 0 w 4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5" y="20"/>
                    <a:pt x="30" y="39"/>
                    <a:pt x="44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30" y="39"/>
                    <a:pt x="16" y="19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4" name="íślíde"/>
            <p:cNvSpPr/>
            <p:nvPr/>
          </p:nvSpPr>
          <p:spPr bwMode="auto">
            <a:xfrm>
              <a:off x="7125494" y="3988594"/>
              <a:ext cx="1123950" cy="1604963"/>
            </a:xfrm>
            <a:custGeom>
              <a:avLst/>
              <a:gdLst>
                <a:gd name="T0" fmla="*/ 0 w 275"/>
                <a:gd name="T1" fmla="*/ 394 h 394"/>
                <a:gd name="T2" fmla="*/ 7 w 275"/>
                <a:gd name="T3" fmla="*/ 383 h 394"/>
                <a:gd name="T4" fmla="*/ 7 w 275"/>
                <a:gd name="T5" fmla="*/ 383 h 394"/>
                <a:gd name="T6" fmla="*/ 48 w 275"/>
                <a:gd name="T7" fmla="*/ 335 h 394"/>
                <a:gd name="T8" fmla="*/ 137 w 275"/>
                <a:gd name="T9" fmla="*/ 267 h 394"/>
                <a:gd name="T10" fmla="*/ 137 w 275"/>
                <a:gd name="T11" fmla="*/ 268 h 394"/>
                <a:gd name="T12" fmla="*/ 48 w 275"/>
                <a:gd name="T13" fmla="*/ 335 h 394"/>
                <a:gd name="T14" fmla="*/ 83 w 275"/>
                <a:gd name="T15" fmla="*/ 263 h 394"/>
                <a:gd name="T16" fmla="*/ 45 w 275"/>
                <a:gd name="T17" fmla="*/ 192 h 394"/>
                <a:gd name="T18" fmla="*/ 46 w 275"/>
                <a:gd name="T19" fmla="*/ 192 h 394"/>
                <a:gd name="T20" fmla="*/ 83 w 275"/>
                <a:gd name="T21" fmla="*/ 262 h 394"/>
                <a:gd name="T22" fmla="*/ 130 w 275"/>
                <a:gd name="T23" fmla="*/ 224 h 394"/>
                <a:gd name="T24" fmla="*/ 247 w 275"/>
                <a:gd name="T25" fmla="*/ 158 h 394"/>
                <a:gd name="T26" fmla="*/ 248 w 275"/>
                <a:gd name="T27" fmla="*/ 159 h 394"/>
                <a:gd name="T28" fmla="*/ 130 w 275"/>
                <a:gd name="T29" fmla="*/ 224 h 394"/>
                <a:gd name="T30" fmla="*/ 120 w 275"/>
                <a:gd name="T31" fmla="*/ 194 h 394"/>
                <a:gd name="T32" fmla="*/ 101 w 275"/>
                <a:gd name="T33" fmla="*/ 118 h 394"/>
                <a:gd name="T34" fmla="*/ 102 w 275"/>
                <a:gd name="T35" fmla="*/ 118 h 394"/>
                <a:gd name="T36" fmla="*/ 121 w 275"/>
                <a:gd name="T37" fmla="*/ 194 h 394"/>
                <a:gd name="T38" fmla="*/ 164 w 275"/>
                <a:gd name="T39" fmla="*/ 136 h 394"/>
                <a:gd name="T40" fmla="*/ 208 w 275"/>
                <a:gd name="T41" fmla="*/ 20 h 394"/>
                <a:gd name="T42" fmla="*/ 209 w 275"/>
                <a:gd name="T43" fmla="*/ 21 h 394"/>
                <a:gd name="T44" fmla="*/ 164 w 275"/>
                <a:gd name="T45" fmla="*/ 136 h 394"/>
                <a:gd name="T46" fmla="*/ 191 w 275"/>
                <a:gd name="T47" fmla="*/ 7 h 394"/>
                <a:gd name="T48" fmla="*/ 162 w 275"/>
                <a:gd name="T49" fmla="*/ 95 h 394"/>
                <a:gd name="T50" fmla="*/ 131 w 275"/>
                <a:gd name="T51" fmla="*/ 173 h 394"/>
                <a:gd name="T52" fmla="*/ 105 w 275"/>
                <a:gd name="T53" fmla="*/ 101 h 394"/>
                <a:gd name="T54" fmla="*/ 87 w 275"/>
                <a:gd name="T55" fmla="*/ 102 h 394"/>
                <a:gd name="T56" fmla="*/ 97 w 275"/>
                <a:gd name="T57" fmla="*/ 183 h 394"/>
                <a:gd name="T58" fmla="*/ 97 w 275"/>
                <a:gd name="T59" fmla="*/ 243 h 394"/>
                <a:gd name="T60" fmla="*/ 74 w 275"/>
                <a:gd name="T61" fmla="*/ 235 h 394"/>
                <a:gd name="T62" fmla="*/ 52 w 275"/>
                <a:gd name="T63" fmla="*/ 174 h 394"/>
                <a:gd name="T64" fmla="*/ 42 w 275"/>
                <a:gd name="T65" fmla="*/ 167 h 394"/>
                <a:gd name="T66" fmla="*/ 28 w 275"/>
                <a:gd name="T67" fmla="*/ 182 h 394"/>
                <a:gd name="T68" fmla="*/ 38 w 275"/>
                <a:gd name="T69" fmla="*/ 236 h 394"/>
                <a:gd name="T70" fmla="*/ 53 w 275"/>
                <a:gd name="T71" fmla="*/ 311 h 394"/>
                <a:gd name="T72" fmla="*/ 25 w 275"/>
                <a:gd name="T73" fmla="*/ 362 h 394"/>
                <a:gd name="T74" fmla="*/ 150 w 275"/>
                <a:gd name="T75" fmla="*/ 274 h 394"/>
                <a:gd name="T76" fmla="*/ 147 w 275"/>
                <a:gd name="T77" fmla="*/ 248 h 394"/>
                <a:gd name="T78" fmla="*/ 127 w 275"/>
                <a:gd name="T79" fmla="*/ 257 h 394"/>
                <a:gd name="T80" fmla="*/ 143 w 275"/>
                <a:gd name="T81" fmla="*/ 231 h 394"/>
                <a:gd name="T82" fmla="*/ 264 w 275"/>
                <a:gd name="T83" fmla="*/ 169 h 394"/>
                <a:gd name="T84" fmla="*/ 271 w 275"/>
                <a:gd name="T85" fmla="*/ 144 h 394"/>
                <a:gd name="T86" fmla="*/ 259 w 275"/>
                <a:gd name="T87" fmla="*/ 142 h 394"/>
                <a:gd name="T88" fmla="*/ 148 w 275"/>
                <a:gd name="T89" fmla="*/ 197 h 394"/>
                <a:gd name="T90" fmla="*/ 220 w 275"/>
                <a:gd name="T91" fmla="*/ 38 h 394"/>
                <a:gd name="T92" fmla="*/ 212 w 275"/>
                <a:gd name="T93" fmla="*/ 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5" h="394">
                  <a:moveTo>
                    <a:pt x="5" y="386"/>
                  </a:moveTo>
                  <a:cubicBezTo>
                    <a:pt x="3" y="388"/>
                    <a:pt x="1" y="391"/>
                    <a:pt x="0" y="394"/>
                  </a:cubicBezTo>
                  <a:cubicBezTo>
                    <a:pt x="2" y="391"/>
                    <a:pt x="3" y="388"/>
                    <a:pt x="5" y="386"/>
                  </a:cubicBezTo>
                  <a:moveTo>
                    <a:pt x="7" y="383"/>
                  </a:moveTo>
                  <a:cubicBezTo>
                    <a:pt x="6" y="384"/>
                    <a:pt x="6" y="385"/>
                    <a:pt x="5" y="386"/>
                  </a:cubicBezTo>
                  <a:cubicBezTo>
                    <a:pt x="6" y="385"/>
                    <a:pt x="7" y="384"/>
                    <a:pt x="7" y="383"/>
                  </a:cubicBezTo>
                  <a:cubicBezTo>
                    <a:pt x="7" y="383"/>
                    <a:pt x="7" y="383"/>
                    <a:pt x="7" y="383"/>
                  </a:cubicBezTo>
                  <a:moveTo>
                    <a:pt x="48" y="335"/>
                  </a:moveTo>
                  <a:cubicBezTo>
                    <a:pt x="48" y="335"/>
                    <a:pt x="47" y="334"/>
                    <a:pt x="48" y="334"/>
                  </a:cubicBezTo>
                  <a:cubicBezTo>
                    <a:pt x="71" y="304"/>
                    <a:pt x="102" y="281"/>
                    <a:pt x="137" y="267"/>
                  </a:cubicBezTo>
                  <a:cubicBezTo>
                    <a:pt x="137" y="267"/>
                    <a:pt x="137" y="267"/>
                    <a:pt x="137" y="267"/>
                  </a:cubicBezTo>
                  <a:cubicBezTo>
                    <a:pt x="138" y="267"/>
                    <a:pt x="138" y="268"/>
                    <a:pt x="137" y="268"/>
                  </a:cubicBezTo>
                  <a:cubicBezTo>
                    <a:pt x="102" y="282"/>
                    <a:pt x="72" y="305"/>
                    <a:pt x="49" y="334"/>
                  </a:cubicBezTo>
                  <a:cubicBezTo>
                    <a:pt x="48" y="335"/>
                    <a:pt x="48" y="335"/>
                    <a:pt x="48" y="335"/>
                  </a:cubicBezTo>
                  <a:moveTo>
                    <a:pt x="83" y="263"/>
                  </a:moveTo>
                  <a:cubicBezTo>
                    <a:pt x="83" y="263"/>
                    <a:pt x="83" y="263"/>
                    <a:pt x="83" y="263"/>
                  </a:cubicBezTo>
                  <a:cubicBezTo>
                    <a:pt x="71" y="252"/>
                    <a:pt x="60" y="240"/>
                    <a:pt x="51" y="226"/>
                  </a:cubicBezTo>
                  <a:cubicBezTo>
                    <a:pt x="45" y="216"/>
                    <a:pt x="41" y="204"/>
                    <a:pt x="45" y="192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42" y="205"/>
                    <a:pt x="47" y="217"/>
                    <a:pt x="54" y="228"/>
                  </a:cubicBezTo>
                  <a:cubicBezTo>
                    <a:pt x="62" y="241"/>
                    <a:pt x="72" y="252"/>
                    <a:pt x="83" y="262"/>
                  </a:cubicBezTo>
                  <a:cubicBezTo>
                    <a:pt x="84" y="263"/>
                    <a:pt x="83" y="263"/>
                    <a:pt x="83" y="263"/>
                  </a:cubicBezTo>
                  <a:moveTo>
                    <a:pt x="130" y="224"/>
                  </a:moveTo>
                  <a:cubicBezTo>
                    <a:pt x="130" y="224"/>
                    <a:pt x="130" y="223"/>
                    <a:pt x="130" y="223"/>
                  </a:cubicBezTo>
                  <a:cubicBezTo>
                    <a:pt x="172" y="206"/>
                    <a:pt x="214" y="189"/>
                    <a:pt x="247" y="158"/>
                  </a:cubicBezTo>
                  <a:cubicBezTo>
                    <a:pt x="247" y="158"/>
                    <a:pt x="247" y="158"/>
                    <a:pt x="248" y="158"/>
                  </a:cubicBezTo>
                  <a:cubicBezTo>
                    <a:pt x="248" y="158"/>
                    <a:pt x="248" y="159"/>
                    <a:pt x="248" y="159"/>
                  </a:cubicBezTo>
                  <a:cubicBezTo>
                    <a:pt x="215" y="190"/>
                    <a:pt x="172" y="207"/>
                    <a:pt x="131" y="224"/>
                  </a:cubicBezTo>
                  <a:cubicBezTo>
                    <a:pt x="131" y="224"/>
                    <a:pt x="131" y="224"/>
                    <a:pt x="130" y="224"/>
                  </a:cubicBezTo>
                  <a:moveTo>
                    <a:pt x="120" y="195"/>
                  </a:moveTo>
                  <a:cubicBezTo>
                    <a:pt x="120" y="195"/>
                    <a:pt x="120" y="194"/>
                    <a:pt x="120" y="194"/>
                  </a:cubicBezTo>
                  <a:cubicBezTo>
                    <a:pt x="116" y="181"/>
                    <a:pt x="113" y="168"/>
                    <a:pt x="109" y="154"/>
                  </a:cubicBezTo>
                  <a:cubicBezTo>
                    <a:pt x="106" y="143"/>
                    <a:pt x="102" y="131"/>
                    <a:pt x="101" y="118"/>
                  </a:cubicBezTo>
                  <a:cubicBezTo>
                    <a:pt x="101" y="118"/>
                    <a:pt x="102" y="118"/>
                    <a:pt x="102" y="118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3" y="131"/>
                    <a:pt x="108" y="144"/>
                    <a:pt x="111" y="156"/>
                  </a:cubicBezTo>
                  <a:cubicBezTo>
                    <a:pt x="114" y="169"/>
                    <a:pt x="118" y="181"/>
                    <a:pt x="121" y="194"/>
                  </a:cubicBezTo>
                  <a:cubicBezTo>
                    <a:pt x="121" y="194"/>
                    <a:pt x="121" y="195"/>
                    <a:pt x="120" y="195"/>
                  </a:cubicBezTo>
                  <a:moveTo>
                    <a:pt x="164" y="136"/>
                  </a:moveTo>
                  <a:cubicBezTo>
                    <a:pt x="164" y="136"/>
                    <a:pt x="163" y="136"/>
                    <a:pt x="164" y="136"/>
                  </a:cubicBezTo>
                  <a:cubicBezTo>
                    <a:pt x="180" y="98"/>
                    <a:pt x="195" y="59"/>
                    <a:pt x="208" y="20"/>
                  </a:cubicBezTo>
                  <a:cubicBezTo>
                    <a:pt x="208" y="20"/>
                    <a:pt x="208" y="20"/>
                    <a:pt x="209" y="20"/>
                  </a:cubicBezTo>
                  <a:cubicBezTo>
                    <a:pt x="209" y="20"/>
                    <a:pt x="209" y="20"/>
                    <a:pt x="209" y="21"/>
                  </a:cubicBezTo>
                  <a:cubicBezTo>
                    <a:pt x="196" y="60"/>
                    <a:pt x="181" y="98"/>
                    <a:pt x="164" y="136"/>
                  </a:cubicBezTo>
                  <a:cubicBezTo>
                    <a:pt x="164" y="136"/>
                    <a:pt x="164" y="136"/>
                    <a:pt x="164" y="136"/>
                  </a:cubicBezTo>
                  <a:moveTo>
                    <a:pt x="207" y="0"/>
                  </a:moveTo>
                  <a:cubicBezTo>
                    <a:pt x="201" y="0"/>
                    <a:pt x="195" y="3"/>
                    <a:pt x="191" y="7"/>
                  </a:cubicBezTo>
                  <a:cubicBezTo>
                    <a:pt x="186" y="13"/>
                    <a:pt x="183" y="21"/>
                    <a:pt x="180" y="28"/>
                  </a:cubicBezTo>
                  <a:cubicBezTo>
                    <a:pt x="173" y="50"/>
                    <a:pt x="166" y="72"/>
                    <a:pt x="162" y="95"/>
                  </a:cubicBezTo>
                  <a:cubicBezTo>
                    <a:pt x="159" y="109"/>
                    <a:pt x="159" y="124"/>
                    <a:pt x="155" y="137"/>
                  </a:cubicBezTo>
                  <a:cubicBezTo>
                    <a:pt x="151" y="151"/>
                    <a:pt x="144" y="165"/>
                    <a:pt x="131" y="173"/>
                  </a:cubicBezTo>
                  <a:cubicBezTo>
                    <a:pt x="126" y="155"/>
                    <a:pt x="120" y="137"/>
                    <a:pt x="114" y="119"/>
                  </a:cubicBezTo>
                  <a:cubicBezTo>
                    <a:pt x="112" y="112"/>
                    <a:pt x="110" y="105"/>
                    <a:pt x="105" y="101"/>
                  </a:cubicBezTo>
                  <a:cubicBezTo>
                    <a:pt x="102" y="99"/>
                    <a:pt x="99" y="98"/>
                    <a:pt x="96" y="98"/>
                  </a:cubicBezTo>
                  <a:cubicBezTo>
                    <a:pt x="92" y="98"/>
                    <a:pt x="88" y="99"/>
                    <a:pt x="87" y="102"/>
                  </a:cubicBezTo>
                  <a:cubicBezTo>
                    <a:pt x="85" y="105"/>
                    <a:pt x="85" y="108"/>
                    <a:pt x="85" y="111"/>
                  </a:cubicBezTo>
                  <a:cubicBezTo>
                    <a:pt x="85" y="136"/>
                    <a:pt x="89" y="160"/>
                    <a:pt x="97" y="183"/>
                  </a:cubicBezTo>
                  <a:cubicBezTo>
                    <a:pt x="103" y="199"/>
                    <a:pt x="110" y="215"/>
                    <a:pt x="106" y="231"/>
                  </a:cubicBezTo>
                  <a:cubicBezTo>
                    <a:pt x="104" y="236"/>
                    <a:pt x="102" y="241"/>
                    <a:pt x="97" y="243"/>
                  </a:cubicBezTo>
                  <a:cubicBezTo>
                    <a:pt x="95" y="244"/>
                    <a:pt x="93" y="245"/>
                    <a:pt x="91" y="245"/>
                  </a:cubicBezTo>
                  <a:cubicBezTo>
                    <a:pt x="84" y="245"/>
                    <a:pt x="78" y="241"/>
                    <a:pt x="74" y="235"/>
                  </a:cubicBezTo>
                  <a:cubicBezTo>
                    <a:pt x="69" y="228"/>
                    <a:pt x="68" y="219"/>
                    <a:pt x="66" y="210"/>
                  </a:cubicBezTo>
                  <a:cubicBezTo>
                    <a:pt x="63" y="198"/>
                    <a:pt x="58" y="185"/>
                    <a:pt x="52" y="174"/>
                  </a:cubicBezTo>
                  <a:cubicBezTo>
                    <a:pt x="50" y="172"/>
                    <a:pt x="49" y="169"/>
                    <a:pt x="46" y="168"/>
                  </a:cubicBezTo>
                  <a:cubicBezTo>
                    <a:pt x="45" y="167"/>
                    <a:pt x="43" y="167"/>
                    <a:pt x="42" y="167"/>
                  </a:cubicBezTo>
                  <a:cubicBezTo>
                    <a:pt x="39" y="167"/>
                    <a:pt x="36" y="168"/>
                    <a:pt x="34" y="169"/>
                  </a:cubicBezTo>
                  <a:cubicBezTo>
                    <a:pt x="32" y="174"/>
                    <a:pt x="30" y="178"/>
                    <a:pt x="28" y="182"/>
                  </a:cubicBezTo>
                  <a:cubicBezTo>
                    <a:pt x="28" y="193"/>
                    <a:pt x="28" y="204"/>
                    <a:pt x="28" y="214"/>
                  </a:cubicBezTo>
                  <a:cubicBezTo>
                    <a:pt x="30" y="222"/>
                    <a:pt x="33" y="229"/>
                    <a:pt x="38" y="236"/>
                  </a:cubicBezTo>
                  <a:cubicBezTo>
                    <a:pt x="48" y="251"/>
                    <a:pt x="65" y="263"/>
                    <a:pt x="65" y="281"/>
                  </a:cubicBezTo>
                  <a:cubicBezTo>
                    <a:pt x="65" y="292"/>
                    <a:pt x="59" y="302"/>
                    <a:pt x="53" y="311"/>
                  </a:cubicBezTo>
                  <a:cubicBezTo>
                    <a:pt x="44" y="325"/>
                    <a:pt x="35" y="339"/>
                    <a:pt x="26" y="354"/>
                  </a:cubicBezTo>
                  <a:cubicBezTo>
                    <a:pt x="25" y="356"/>
                    <a:pt x="25" y="359"/>
                    <a:pt x="25" y="362"/>
                  </a:cubicBezTo>
                  <a:cubicBezTo>
                    <a:pt x="40" y="347"/>
                    <a:pt x="59" y="333"/>
                    <a:pt x="74" y="323"/>
                  </a:cubicBezTo>
                  <a:cubicBezTo>
                    <a:pt x="99" y="306"/>
                    <a:pt x="126" y="292"/>
                    <a:pt x="150" y="274"/>
                  </a:cubicBezTo>
                  <a:cubicBezTo>
                    <a:pt x="156" y="270"/>
                    <a:pt x="161" y="265"/>
                    <a:pt x="161" y="258"/>
                  </a:cubicBezTo>
                  <a:cubicBezTo>
                    <a:pt x="160" y="252"/>
                    <a:pt x="153" y="248"/>
                    <a:pt x="147" y="248"/>
                  </a:cubicBezTo>
                  <a:cubicBezTo>
                    <a:pt x="146" y="248"/>
                    <a:pt x="146" y="248"/>
                    <a:pt x="145" y="248"/>
                  </a:cubicBezTo>
                  <a:cubicBezTo>
                    <a:pt x="138" y="249"/>
                    <a:pt x="132" y="253"/>
                    <a:pt x="127" y="257"/>
                  </a:cubicBezTo>
                  <a:cubicBezTo>
                    <a:pt x="121" y="262"/>
                    <a:pt x="115" y="266"/>
                    <a:pt x="108" y="267"/>
                  </a:cubicBezTo>
                  <a:cubicBezTo>
                    <a:pt x="114" y="251"/>
                    <a:pt x="128" y="239"/>
                    <a:pt x="143" y="231"/>
                  </a:cubicBezTo>
                  <a:cubicBezTo>
                    <a:pt x="159" y="222"/>
                    <a:pt x="175" y="218"/>
                    <a:pt x="191" y="212"/>
                  </a:cubicBezTo>
                  <a:cubicBezTo>
                    <a:pt x="218" y="201"/>
                    <a:pt x="242" y="187"/>
                    <a:pt x="264" y="169"/>
                  </a:cubicBezTo>
                  <a:cubicBezTo>
                    <a:pt x="267" y="166"/>
                    <a:pt x="271" y="162"/>
                    <a:pt x="273" y="158"/>
                  </a:cubicBezTo>
                  <a:cubicBezTo>
                    <a:pt x="275" y="153"/>
                    <a:pt x="275" y="148"/>
                    <a:pt x="271" y="144"/>
                  </a:cubicBezTo>
                  <a:cubicBezTo>
                    <a:pt x="269" y="143"/>
                    <a:pt x="266" y="142"/>
                    <a:pt x="263" y="142"/>
                  </a:cubicBezTo>
                  <a:cubicBezTo>
                    <a:pt x="261" y="142"/>
                    <a:pt x="260" y="142"/>
                    <a:pt x="259" y="142"/>
                  </a:cubicBezTo>
                  <a:cubicBezTo>
                    <a:pt x="239" y="142"/>
                    <a:pt x="220" y="153"/>
                    <a:pt x="204" y="165"/>
                  </a:cubicBezTo>
                  <a:cubicBezTo>
                    <a:pt x="187" y="178"/>
                    <a:pt x="169" y="193"/>
                    <a:pt x="148" y="197"/>
                  </a:cubicBezTo>
                  <a:cubicBezTo>
                    <a:pt x="153" y="171"/>
                    <a:pt x="168" y="149"/>
                    <a:pt x="181" y="126"/>
                  </a:cubicBezTo>
                  <a:cubicBezTo>
                    <a:pt x="197" y="98"/>
                    <a:pt x="210" y="69"/>
                    <a:pt x="220" y="38"/>
                  </a:cubicBezTo>
                  <a:cubicBezTo>
                    <a:pt x="222" y="32"/>
                    <a:pt x="224" y="25"/>
                    <a:pt x="223" y="18"/>
                  </a:cubicBezTo>
                  <a:cubicBezTo>
                    <a:pt x="222" y="11"/>
                    <a:pt x="219" y="4"/>
                    <a:pt x="212" y="1"/>
                  </a:cubicBezTo>
                  <a:cubicBezTo>
                    <a:pt x="211" y="0"/>
                    <a:pt x="209" y="0"/>
                    <a:pt x="207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5" name="iŝlidé"/>
            <p:cNvSpPr/>
            <p:nvPr/>
          </p:nvSpPr>
          <p:spPr bwMode="auto">
            <a:xfrm>
              <a:off x="7657307" y="4631532"/>
              <a:ext cx="481013" cy="269875"/>
            </a:xfrm>
            <a:custGeom>
              <a:avLst/>
              <a:gdLst>
                <a:gd name="T0" fmla="*/ 118 w 118"/>
                <a:gd name="T1" fmla="*/ 0 h 66"/>
                <a:gd name="T2" fmla="*/ 117 w 118"/>
                <a:gd name="T3" fmla="*/ 0 h 66"/>
                <a:gd name="T4" fmla="*/ 0 w 118"/>
                <a:gd name="T5" fmla="*/ 65 h 66"/>
                <a:gd name="T6" fmla="*/ 0 w 118"/>
                <a:gd name="T7" fmla="*/ 66 h 66"/>
                <a:gd name="T8" fmla="*/ 1 w 118"/>
                <a:gd name="T9" fmla="*/ 66 h 66"/>
                <a:gd name="T10" fmla="*/ 118 w 118"/>
                <a:gd name="T11" fmla="*/ 1 h 66"/>
                <a:gd name="T12" fmla="*/ 118 w 118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66">
                  <a:moveTo>
                    <a:pt x="118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84" y="31"/>
                    <a:pt x="42" y="48"/>
                    <a:pt x="0" y="65"/>
                  </a:cubicBezTo>
                  <a:cubicBezTo>
                    <a:pt x="0" y="65"/>
                    <a:pt x="0" y="66"/>
                    <a:pt x="0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42" y="49"/>
                    <a:pt x="85" y="32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6" name="iṡ1íḑè"/>
            <p:cNvSpPr/>
            <p:nvPr/>
          </p:nvSpPr>
          <p:spPr bwMode="auto">
            <a:xfrm>
              <a:off x="7317582" y="5076032"/>
              <a:ext cx="371475" cy="277813"/>
            </a:xfrm>
            <a:custGeom>
              <a:avLst/>
              <a:gdLst>
                <a:gd name="T0" fmla="*/ 90 w 91"/>
                <a:gd name="T1" fmla="*/ 0 h 68"/>
                <a:gd name="T2" fmla="*/ 90 w 91"/>
                <a:gd name="T3" fmla="*/ 0 h 68"/>
                <a:gd name="T4" fmla="*/ 1 w 91"/>
                <a:gd name="T5" fmla="*/ 67 h 68"/>
                <a:gd name="T6" fmla="*/ 1 w 91"/>
                <a:gd name="T7" fmla="*/ 68 h 68"/>
                <a:gd name="T8" fmla="*/ 2 w 91"/>
                <a:gd name="T9" fmla="*/ 67 h 68"/>
                <a:gd name="T10" fmla="*/ 90 w 91"/>
                <a:gd name="T11" fmla="*/ 1 h 68"/>
                <a:gd name="T12" fmla="*/ 90 w 91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68"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55" y="14"/>
                    <a:pt x="24" y="37"/>
                    <a:pt x="1" y="67"/>
                  </a:cubicBezTo>
                  <a:cubicBezTo>
                    <a:pt x="0" y="67"/>
                    <a:pt x="1" y="68"/>
                    <a:pt x="1" y="68"/>
                  </a:cubicBezTo>
                  <a:cubicBezTo>
                    <a:pt x="1" y="68"/>
                    <a:pt x="1" y="68"/>
                    <a:pt x="2" y="67"/>
                  </a:cubicBezTo>
                  <a:cubicBezTo>
                    <a:pt x="25" y="38"/>
                    <a:pt x="55" y="15"/>
                    <a:pt x="90" y="1"/>
                  </a:cubicBezTo>
                  <a:cubicBezTo>
                    <a:pt x="91" y="1"/>
                    <a:pt x="91" y="0"/>
                    <a:pt x="9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7" name="îşḻîdé"/>
            <p:cNvSpPr/>
            <p:nvPr/>
          </p:nvSpPr>
          <p:spPr bwMode="auto">
            <a:xfrm>
              <a:off x="7293769" y="4771232"/>
              <a:ext cx="174625" cy="288925"/>
            </a:xfrm>
            <a:custGeom>
              <a:avLst/>
              <a:gdLst>
                <a:gd name="T0" fmla="*/ 4 w 43"/>
                <a:gd name="T1" fmla="*/ 0 h 71"/>
                <a:gd name="T2" fmla="*/ 4 w 43"/>
                <a:gd name="T3" fmla="*/ 0 h 71"/>
                <a:gd name="T4" fmla="*/ 10 w 43"/>
                <a:gd name="T5" fmla="*/ 34 h 71"/>
                <a:gd name="T6" fmla="*/ 42 w 43"/>
                <a:gd name="T7" fmla="*/ 71 h 71"/>
                <a:gd name="T8" fmla="*/ 42 w 43"/>
                <a:gd name="T9" fmla="*/ 71 h 71"/>
                <a:gd name="T10" fmla="*/ 42 w 43"/>
                <a:gd name="T11" fmla="*/ 70 h 71"/>
                <a:gd name="T12" fmla="*/ 13 w 43"/>
                <a:gd name="T13" fmla="*/ 36 h 71"/>
                <a:gd name="T14" fmla="*/ 5 w 43"/>
                <a:gd name="T15" fmla="*/ 0 h 71"/>
                <a:gd name="T16" fmla="*/ 4 w 43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7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2"/>
                    <a:pt x="4" y="24"/>
                    <a:pt x="10" y="34"/>
                  </a:cubicBezTo>
                  <a:cubicBezTo>
                    <a:pt x="19" y="48"/>
                    <a:pt x="30" y="60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3" y="71"/>
                    <a:pt x="42" y="70"/>
                  </a:cubicBezTo>
                  <a:cubicBezTo>
                    <a:pt x="31" y="60"/>
                    <a:pt x="21" y="49"/>
                    <a:pt x="13" y="36"/>
                  </a:cubicBezTo>
                  <a:cubicBezTo>
                    <a:pt x="6" y="25"/>
                    <a:pt x="1" y="13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8" name="iṡḷíḋè"/>
            <p:cNvSpPr/>
            <p:nvPr/>
          </p:nvSpPr>
          <p:spPr bwMode="auto">
            <a:xfrm>
              <a:off x="7538244" y="4469607"/>
              <a:ext cx="82550" cy="312738"/>
            </a:xfrm>
            <a:custGeom>
              <a:avLst/>
              <a:gdLst>
                <a:gd name="T0" fmla="*/ 1 w 20"/>
                <a:gd name="T1" fmla="*/ 0 h 77"/>
                <a:gd name="T2" fmla="*/ 0 w 20"/>
                <a:gd name="T3" fmla="*/ 0 h 77"/>
                <a:gd name="T4" fmla="*/ 8 w 20"/>
                <a:gd name="T5" fmla="*/ 36 h 77"/>
                <a:gd name="T6" fmla="*/ 19 w 20"/>
                <a:gd name="T7" fmla="*/ 76 h 77"/>
                <a:gd name="T8" fmla="*/ 19 w 20"/>
                <a:gd name="T9" fmla="*/ 77 h 77"/>
                <a:gd name="T10" fmla="*/ 20 w 20"/>
                <a:gd name="T11" fmla="*/ 76 h 77"/>
                <a:gd name="T12" fmla="*/ 10 w 20"/>
                <a:gd name="T13" fmla="*/ 38 h 77"/>
                <a:gd name="T14" fmla="*/ 1 w 20"/>
                <a:gd name="T15" fmla="*/ 0 h 77"/>
                <a:gd name="T16" fmla="*/ 1 w 20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7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3"/>
                    <a:pt x="5" y="25"/>
                    <a:pt x="8" y="36"/>
                  </a:cubicBezTo>
                  <a:cubicBezTo>
                    <a:pt x="12" y="50"/>
                    <a:pt x="15" y="63"/>
                    <a:pt x="19" y="76"/>
                  </a:cubicBezTo>
                  <a:cubicBezTo>
                    <a:pt x="19" y="76"/>
                    <a:pt x="19" y="77"/>
                    <a:pt x="19" y="77"/>
                  </a:cubicBezTo>
                  <a:cubicBezTo>
                    <a:pt x="20" y="77"/>
                    <a:pt x="20" y="76"/>
                    <a:pt x="20" y="76"/>
                  </a:cubicBezTo>
                  <a:cubicBezTo>
                    <a:pt x="17" y="63"/>
                    <a:pt x="13" y="51"/>
                    <a:pt x="10" y="38"/>
                  </a:cubicBezTo>
                  <a:cubicBezTo>
                    <a:pt x="7" y="26"/>
                    <a:pt x="2" y="1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9" name="işľíḋê"/>
            <p:cNvSpPr/>
            <p:nvPr/>
          </p:nvSpPr>
          <p:spPr bwMode="auto">
            <a:xfrm>
              <a:off x="7792244" y="4069557"/>
              <a:ext cx="187325" cy="473075"/>
            </a:xfrm>
            <a:custGeom>
              <a:avLst/>
              <a:gdLst>
                <a:gd name="T0" fmla="*/ 46 w 46"/>
                <a:gd name="T1" fmla="*/ 0 h 116"/>
                <a:gd name="T2" fmla="*/ 45 w 46"/>
                <a:gd name="T3" fmla="*/ 0 h 116"/>
                <a:gd name="T4" fmla="*/ 1 w 46"/>
                <a:gd name="T5" fmla="*/ 116 h 116"/>
                <a:gd name="T6" fmla="*/ 1 w 46"/>
                <a:gd name="T7" fmla="*/ 116 h 116"/>
                <a:gd name="T8" fmla="*/ 1 w 46"/>
                <a:gd name="T9" fmla="*/ 116 h 116"/>
                <a:gd name="T10" fmla="*/ 46 w 46"/>
                <a:gd name="T11" fmla="*/ 1 h 116"/>
                <a:gd name="T12" fmla="*/ 46 w 46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6">
                  <a:moveTo>
                    <a:pt x="46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2" y="39"/>
                    <a:pt x="17" y="78"/>
                    <a:pt x="1" y="116"/>
                  </a:cubicBezTo>
                  <a:cubicBezTo>
                    <a:pt x="0" y="116"/>
                    <a:pt x="1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8" y="78"/>
                    <a:pt x="33" y="40"/>
                    <a:pt x="46" y="1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0" name="iṧḷîḋé"/>
            <p:cNvSpPr/>
            <p:nvPr/>
          </p:nvSpPr>
          <p:spPr bwMode="auto">
            <a:xfrm>
              <a:off x="5971382" y="4620419"/>
              <a:ext cx="669925" cy="704850"/>
            </a:xfrm>
            <a:custGeom>
              <a:avLst/>
              <a:gdLst>
                <a:gd name="T0" fmla="*/ 29 w 164"/>
                <a:gd name="T1" fmla="*/ 0 h 173"/>
                <a:gd name="T2" fmla="*/ 26 w 164"/>
                <a:gd name="T3" fmla="*/ 0 h 173"/>
                <a:gd name="T4" fmla="*/ 4 w 164"/>
                <a:gd name="T5" fmla="*/ 10 h 173"/>
                <a:gd name="T6" fmla="*/ 8 w 164"/>
                <a:gd name="T7" fmla="*/ 35 h 173"/>
                <a:gd name="T8" fmla="*/ 26 w 164"/>
                <a:gd name="T9" fmla="*/ 53 h 173"/>
                <a:gd name="T10" fmla="*/ 123 w 164"/>
                <a:gd name="T11" fmla="*/ 131 h 173"/>
                <a:gd name="T12" fmla="*/ 164 w 164"/>
                <a:gd name="T13" fmla="*/ 173 h 173"/>
                <a:gd name="T14" fmla="*/ 161 w 164"/>
                <a:gd name="T15" fmla="*/ 103 h 173"/>
                <a:gd name="T16" fmla="*/ 108 w 164"/>
                <a:gd name="T17" fmla="*/ 35 h 173"/>
                <a:gd name="T18" fmla="*/ 29 w 164"/>
                <a:gd name="T1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73">
                  <a:moveTo>
                    <a:pt x="29" y="0"/>
                  </a:moveTo>
                  <a:cubicBezTo>
                    <a:pt x="28" y="0"/>
                    <a:pt x="27" y="0"/>
                    <a:pt x="26" y="0"/>
                  </a:cubicBezTo>
                  <a:cubicBezTo>
                    <a:pt x="17" y="0"/>
                    <a:pt x="8" y="3"/>
                    <a:pt x="4" y="10"/>
                  </a:cubicBezTo>
                  <a:cubicBezTo>
                    <a:pt x="0" y="17"/>
                    <a:pt x="3" y="27"/>
                    <a:pt x="8" y="35"/>
                  </a:cubicBezTo>
                  <a:cubicBezTo>
                    <a:pt x="13" y="41"/>
                    <a:pt x="19" y="47"/>
                    <a:pt x="26" y="53"/>
                  </a:cubicBezTo>
                  <a:cubicBezTo>
                    <a:pt x="58" y="80"/>
                    <a:pt x="92" y="103"/>
                    <a:pt x="123" y="131"/>
                  </a:cubicBezTo>
                  <a:cubicBezTo>
                    <a:pt x="138" y="144"/>
                    <a:pt x="152" y="158"/>
                    <a:pt x="164" y="173"/>
                  </a:cubicBezTo>
                  <a:cubicBezTo>
                    <a:pt x="163" y="152"/>
                    <a:pt x="162" y="127"/>
                    <a:pt x="161" y="103"/>
                  </a:cubicBezTo>
                  <a:cubicBezTo>
                    <a:pt x="146" y="77"/>
                    <a:pt x="129" y="53"/>
                    <a:pt x="108" y="35"/>
                  </a:cubicBezTo>
                  <a:cubicBezTo>
                    <a:pt x="86" y="16"/>
                    <a:pt x="58" y="0"/>
                    <a:pt x="29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1" name="išḻîḋè"/>
            <p:cNvSpPr/>
            <p:nvPr/>
          </p:nvSpPr>
          <p:spPr bwMode="auto">
            <a:xfrm>
              <a:off x="6065044" y="4623594"/>
              <a:ext cx="693738" cy="831850"/>
            </a:xfrm>
            <a:custGeom>
              <a:avLst/>
              <a:gdLst>
                <a:gd name="T0" fmla="*/ 170 w 170"/>
                <a:gd name="T1" fmla="*/ 204 h 204"/>
                <a:gd name="T2" fmla="*/ 124 w 170"/>
                <a:gd name="T3" fmla="*/ 110 h 204"/>
                <a:gd name="T4" fmla="*/ 90 w 170"/>
                <a:gd name="T5" fmla="*/ 68 h 204"/>
                <a:gd name="T6" fmla="*/ 52 w 170"/>
                <a:gd name="T7" fmla="*/ 30 h 204"/>
                <a:gd name="T8" fmla="*/ 0 w 170"/>
                <a:gd name="T9" fmla="*/ 0 h 204"/>
                <a:gd name="T10" fmla="*/ 0 w 170"/>
                <a:gd name="T11" fmla="*/ 0 h 204"/>
                <a:gd name="T12" fmla="*/ 48 w 170"/>
                <a:gd name="T13" fmla="*/ 26 h 204"/>
                <a:gd name="T14" fmla="*/ 86 w 170"/>
                <a:gd name="T15" fmla="*/ 63 h 204"/>
                <a:gd name="T16" fmla="*/ 120 w 170"/>
                <a:gd name="T17" fmla="*/ 104 h 204"/>
                <a:gd name="T18" fmla="*/ 147 w 170"/>
                <a:gd name="T19" fmla="*/ 150 h 204"/>
                <a:gd name="T20" fmla="*/ 170 w 170"/>
                <a:gd name="T21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204">
                  <a:moveTo>
                    <a:pt x="170" y="204"/>
                  </a:moveTo>
                  <a:cubicBezTo>
                    <a:pt x="157" y="171"/>
                    <a:pt x="144" y="138"/>
                    <a:pt x="124" y="110"/>
                  </a:cubicBezTo>
                  <a:cubicBezTo>
                    <a:pt x="114" y="95"/>
                    <a:pt x="102" y="81"/>
                    <a:pt x="90" y="68"/>
                  </a:cubicBezTo>
                  <a:cubicBezTo>
                    <a:pt x="78" y="54"/>
                    <a:pt x="66" y="41"/>
                    <a:pt x="52" y="30"/>
                  </a:cubicBezTo>
                  <a:cubicBezTo>
                    <a:pt x="36" y="18"/>
                    <a:pt x="18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33" y="16"/>
                    <a:pt x="48" y="26"/>
                  </a:cubicBezTo>
                  <a:cubicBezTo>
                    <a:pt x="62" y="37"/>
                    <a:pt x="74" y="49"/>
                    <a:pt x="86" y="63"/>
                  </a:cubicBezTo>
                  <a:cubicBezTo>
                    <a:pt x="98" y="76"/>
                    <a:pt x="110" y="90"/>
                    <a:pt x="120" y="104"/>
                  </a:cubicBezTo>
                  <a:cubicBezTo>
                    <a:pt x="131" y="118"/>
                    <a:pt x="140" y="134"/>
                    <a:pt x="147" y="150"/>
                  </a:cubicBezTo>
                  <a:cubicBezTo>
                    <a:pt x="156" y="167"/>
                    <a:pt x="163" y="186"/>
                    <a:pt x="170" y="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2" name="išḻîďe"/>
            <p:cNvSpPr/>
            <p:nvPr/>
          </p:nvSpPr>
          <p:spPr bwMode="auto">
            <a:xfrm>
              <a:off x="5992019" y="4656932"/>
              <a:ext cx="766763" cy="798513"/>
            </a:xfrm>
            <a:custGeom>
              <a:avLst/>
              <a:gdLst>
                <a:gd name="T0" fmla="*/ 188 w 188"/>
                <a:gd name="T1" fmla="*/ 196 h 196"/>
                <a:gd name="T2" fmla="*/ 161 w 188"/>
                <a:gd name="T3" fmla="*/ 152 h 196"/>
                <a:gd name="T4" fmla="*/ 129 w 188"/>
                <a:gd name="T5" fmla="*/ 108 h 196"/>
                <a:gd name="T6" fmla="*/ 93 w 188"/>
                <a:gd name="T7" fmla="*/ 68 h 196"/>
                <a:gd name="T8" fmla="*/ 55 w 188"/>
                <a:gd name="T9" fmla="*/ 33 h 196"/>
                <a:gd name="T10" fmla="*/ 7 w 188"/>
                <a:gd name="T11" fmla="*/ 3 h 196"/>
                <a:gd name="T12" fmla="*/ 0 w 188"/>
                <a:gd name="T13" fmla="*/ 0 h 196"/>
                <a:gd name="T14" fmla="*/ 0 w 188"/>
                <a:gd name="T15" fmla="*/ 0 h 196"/>
                <a:gd name="T16" fmla="*/ 50 w 188"/>
                <a:gd name="T17" fmla="*/ 29 h 196"/>
                <a:gd name="T18" fmla="*/ 88 w 188"/>
                <a:gd name="T19" fmla="*/ 62 h 196"/>
                <a:gd name="T20" fmla="*/ 125 w 188"/>
                <a:gd name="T21" fmla="*/ 103 h 196"/>
                <a:gd name="T22" fmla="*/ 157 w 188"/>
                <a:gd name="T23" fmla="*/ 146 h 196"/>
                <a:gd name="T24" fmla="*/ 185 w 188"/>
                <a:gd name="T25" fmla="*/ 190 h 196"/>
                <a:gd name="T26" fmla="*/ 188 w 188"/>
                <a:gd name="T2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196">
                  <a:moveTo>
                    <a:pt x="188" y="196"/>
                  </a:moveTo>
                  <a:cubicBezTo>
                    <a:pt x="180" y="181"/>
                    <a:pt x="171" y="166"/>
                    <a:pt x="161" y="152"/>
                  </a:cubicBezTo>
                  <a:cubicBezTo>
                    <a:pt x="151" y="137"/>
                    <a:pt x="140" y="123"/>
                    <a:pt x="129" y="108"/>
                  </a:cubicBezTo>
                  <a:cubicBezTo>
                    <a:pt x="117" y="94"/>
                    <a:pt x="106" y="81"/>
                    <a:pt x="93" y="68"/>
                  </a:cubicBezTo>
                  <a:cubicBezTo>
                    <a:pt x="81" y="56"/>
                    <a:pt x="68" y="44"/>
                    <a:pt x="55" y="33"/>
                  </a:cubicBezTo>
                  <a:cubicBezTo>
                    <a:pt x="40" y="21"/>
                    <a:pt x="24" y="10"/>
                    <a:pt x="7" y="3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6"/>
                    <a:pt x="34" y="17"/>
                    <a:pt x="50" y="29"/>
                  </a:cubicBezTo>
                  <a:cubicBezTo>
                    <a:pt x="63" y="39"/>
                    <a:pt x="76" y="50"/>
                    <a:pt x="88" y="62"/>
                  </a:cubicBezTo>
                  <a:cubicBezTo>
                    <a:pt x="101" y="75"/>
                    <a:pt x="113" y="89"/>
                    <a:pt x="125" y="103"/>
                  </a:cubicBezTo>
                  <a:cubicBezTo>
                    <a:pt x="136" y="117"/>
                    <a:pt x="147" y="131"/>
                    <a:pt x="157" y="146"/>
                  </a:cubicBezTo>
                  <a:cubicBezTo>
                    <a:pt x="167" y="160"/>
                    <a:pt x="177" y="175"/>
                    <a:pt x="185" y="190"/>
                  </a:cubicBezTo>
                  <a:cubicBezTo>
                    <a:pt x="186" y="192"/>
                    <a:pt x="187" y="194"/>
                    <a:pt x="188" y="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3" name="ïšlîḋé"/>
            <p:cNvSpPr/>
            <p:nvPr/>
          </p:nvSpPr>
          <p:spPr bwMode="auto">
            <a:xfrm>
              <a:off x="6057107" y="4815682"/>
              <a:ext cx="701675" cy="639763"/>
            </a:xfrm>
            <a:custGeom>
              <a:avLst/>
              <a:gdLst>
                <a:gd name="T0" fmla="*/ 172 w 172"/>
                <a:gd name="T1" fmla="*/ 157 h 157"/>
                <a:gd name="T2" fmla="*/ 115 w 172"/>
                <a:gd name="T3" fmla="*/ 87 h 157"/>
                <a:gd name="T4" fmla="*/ 42 w 172"/>
                <a:gd name="T5" fmla="*/ 25 h 157"/>
                <a:gd name="T6" fmla="*/ 0 w 172"/>
                <a:gd name="T7" fmla="*/ 1 h 157"/>
                <a:gd name="T8" fmla="*/ 1 w 172"/>
                <a:gd name="T9" fmla="*/ 0 h 157"/>
                <a:gd name="T10" fmla="*/ 76 w 172"/>
                <a:gd name="T11" fmla="*/ 50 h 157"/>
                <a:gd name="T12" fmla="*/ 143 w 172"/>
                <a:gd name="T13" fmla="*/ 117 h 157"/>
                <a:gd name="T14" fmla="*/ 172 w 172"/>
                <a:gd name="T1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57">
                  <a:moveTo>
                    <a:pt x="172" y="157"/>
                  </a:moveTo>
                  <a:cubicBezTo>
                    <a:pt x="156" y="131"/>
                    <a:pt x="136" y="108"/>
                    <a:pt x="115" y="87"/>
                  </a:cubicBezTo>
                  <a:cubicBezTo>
                    <a:pt x="93" y="64"/>
                    <a:pt x="68" y="43"/>
                    <a:pt x="42" y="25"/>
                  </a:cubicBezTo>
                  <a:cubicBezTo>
                    <a:pt x="29" y="16"/>
                    <a:pt x="15" y="7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8" y="13"/>
                    <a:pt x="52" y="31"/>
                    <a:pt x="76" y="50"/>
                  </a:cubicBezTo>
                  <a:cubicBezTo>
                    <a:pt x="100" y="70"/>
                    <a:pt x="123" y="93"/>
                    <a:pt x="143" y="117"/>
                  </a:cubicBezTo>
                  <a:cubicBezTo>
                    <a:pt x="154" y="130"/>
                    <a:pt x="163" y="143"/>
                    <a:pt x="172" y="1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4" name="íṧļïďe"/>
            <p:cNvSpPr/>
            <p:nvPr/>
          </p:nvSpPr>
          <p:spPr bwMode="auto">
            <a:xfrm>
              <a:off x="3363119" y="2545557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5" name="iŝ1idé"/>
            <p:cNvSpPr/>
            <p:nvPr/>
          </p:nvSpPr>
          <p:spPr bwMode="auto">
            <a:xfrm>
              <a:off x="3872707" y="5247482"/>
              <a:ext cx="4763" cy="1588"/>
            </a:xfrm>
            <a:prstGeom prst="rect">
              <a:avLst/>
            </a:pr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6" name="îSḷíḍè"/>
            <p:cNvSpPr/>
            <p:nvPr/>
          </p:nvSpPr>
          <p:spPr bwMode="auto">
            <a:xfrm>
              <a:off x="7371557" y="1367632"/>
              <a:ext cx="1457325" cy="1038225"/>
            </a:xfrm>
            <a:custGeom>
              <a:avLst/>
              <a:gdLst>
                <a:gd name="T0" fmla="*/ 66 w 357"/>
                <a:gd name="T1" fmla="*/ 245 h 255"/>
                <a:gd name="T2" fmla="*/ 62 w 357"/>
                <a:gd name="T3" fmla="*/ 240 h 255"/>
                <a:gd name="T4" fmla="*/ 62 w 357"/>
                <a:gd name="T5" fmla="*/ 192 h 255"/>
                <a:gd name="T6" fmla="*/ 66 w 357"/>
                <a:gd name="T7" fmla="*/ 187 h 255"/>
                <a:gd name="T8" fmla="*/ 82 w 357"/>
                <a:gd name="T9" fmla="*/ 187 h 255"/>
                <a:gd name="T10" fmla="*/ 87 w 357"/>
                <a:gd name="T11" fmla="*/ 192 h 255"/>
                <a:gd name="T12" fmla="*/ 87 w 357"/>
                <a:gd name="T13" fmla="*/ 240 h 255"/>
                <a:gd name="T14" fmla="*/ 82 w 357"/>
                <a:gd name="T15" fmla="*/ 245 h 255"/>
                <a:gd name="T16" fmla="*/ 66 w 357"/>
                <a:gd name="T17" fmla="*/ 245 h 255"/>
                <a:gd name="T18" fmla="*/ 118 w 357"/>
                <a:gd name="T19" fmla="*/ 245 h 255"/>
                <a:gd name="T20" fmla="*/ 113 w 357"/>
                <a:gd name="T21" fmla="*/ 240 h 255"/>
                <a:gd name="T22" fmla="*/ 113 w 357"/>
                <a:gd name="T23" fmla="*/ 156 h 255"/>
                <a:gd name="T24" fmla="*/ 118 w 357"/>
                <a:gd name="T25" fmla="*/ 152 h 255"/>
                <a:gd name="T26" fmla="*/ 134 w 357"/>
                <a:gd name="T27" fmla="*/ 152 h 255"/>
                <a:gd name="T28" fmla="*/ 139 w 357"/>
                <a:gd name="T29" fmla="*/ 156 h 255"/>
                <a:gd name="T30" fmla="*/ 139 w 357"/>
                <a:gd name="T31" fmla="*/ 240 h 255"/>
                <a:gd name="T32" fmla="*/ 134 w 357"/>
                <a:gd name="T33" fmla="*/ 245 h 255"/>
                <a:gd name="T34" fmla="*/ 118 w 357"/>
                <a:gd name="T35" fmla="*/ 245 h 255"/>
                <a:gd name="T36" fmla="*/ 222 w 357"/>
                <a:gd name="T37" fmla="*/ 245 h 255"/>
                <a:gd name="T38" fmla="*/ 217 w 357"/>
                <a:gd name="T39" fmla="*/ 240 h 255"/>
                <a:gd name="T40" fmla="*/ 217 w 357"/>
                <a:gd name="T41" fmla="*/ 145 h 255"/>
                <a:gd name="T42" fmla="*/ 222 w 357"/>
                <a:gd name="T43" fmla="*/ 140 h 255"/>
                <a:gd name="T44" fmla="*/ 238 w 357"/>
                <a:gd name="T45" fmla="*/ 140 h 255"/>
                <a:gd name="T46" fmla="*/ 243 w 357"/>
                <a:gd name="T47" fmla="*/ 145 h 255"/>
                <a:gd name="T48" fmla="*/ 243 w 357"/>
                <a:gd name="T49" fmla="*/ 240 h 255"/>
                <a:gd name="T50" fmla="*/ 238 w 357"/>
                <a:gd name="T51" fmla="*/ 245 h 255"/>
                <a:gd name="T52" fmla="*/ 222 w 357"/>
                <a:gd name="T53" fmla="*/ 245 h 255"/>
                <a:gd name="T54" fmla="*/ 170 w 357"/>
                <a:gd name="T55" fmla="*/ 245 h 255"/>
                <a:gd name="T56" fmla="*/ 165 w 357"/>
                <a:gd name="T57" fmla="*/ 240 h 255"/>
                <a:gd name="T58" fmla="*/ 165 w 357"/>
                <a:gd name="T59" fmla="*/ 110 h 255"/>
                <a:gd name="T60" fmla="*/ 170 w 357"/>
                <a:gd name="T61" fmla="*/ 105 h 255"/>
                <a:gd name="T62" fmla="*/ 186 w 357"/>
                <a:gd name="T63" fmla="*/ 105 h 255"/>
                <a:gd name="T64" fmla="*/ 191 w 357"/>
                <a:gd name="T65" fmla="*/ 110 h 255"/>
                <a:gd name="T66" fmla="*/ 191 w 357"/>
                <a:gd name="T67" fmla="*/ 240 h 255"/>
                <a:gd name="T68" fmla="*/ 186 w 357"/>
                <a:gd name="T69" fmla="*/ 245 h 255"/>
                <a:gd name="T70" fmla="*/ 170 w 357"/>
                <a:gd name="T71" fmla="*/ 245 h 255"/>
                <a:gd name="T72" fmla="*/ 274 w 357"/>
                <a:gd name="T73" fmla="*/ 245 h 255"/>
                <a:gd name="T74" fmla="*/ 269 w 357"/>
                <a:gd name="T75" fmla="*/ 240 h 255"/>
                <a:gd name="T76" fmla="*/ 269 w 357"/>
                <a:gd name="T77" fmla="*/ 62 h 255"/>
                <a:gd name="T78" fmla="*/ 274 w 357"/>
                <a:gd name="T79" fmla="*/ 57 h 255"/>
                <a:gd name="T80" fmla="*/ 290 w 357"/>
                <a:gd name="T81" fmla="*/ 57 h 255"/>
                <a:gd name="T82" fmla="*/ 295 w 357"/>
                <a:gd name="T83" fmla="*/ 62 h 255"/>
                <a:gd name="T84" fmla="*/ 295 w 357"/>
                <a:gd name="T85" fmla="*/ 240 h 255"/>
                <a:gd name="T86" fmla="*/ 290 w 357"/>
                <a:gd name="T87" fmla="*/ 245 h 255"/>
                <a:gd name="T88" fmla="*/ 274 w 357"/>
                <a:gd name="T89" fmla="*/ 245 h 255"/>
                <a:gd name="T90" fmla="*/ 343 w 357"/>
                <a:gd name="T91" fmla="*/ 0 h 255"/>
                <a:gd name="T92" fmla="*/ 14 w 357"/>
                <a:gd name="T93" fmla="*/ 0 h 255"/>
                <a:gd name="T94" fmla="*/ 0 w 357"/>
                <a:gd name="T95" fmla="*/ 14 h 255"/>
                <a:gd name="T96" fmla="*/ 0 w 357"/>
                <a:gd name="T97" fmla="*/ 241 h 255"/>
                <a:gd name="T98" fmla="*/ 14 w 357"/>
                <a:gd name="T99" fmla="*/ 255 h 255"/>
                <a:gd name="T100" fmla="*/ 343 w 357"/>
                <a:gd name="T101" fmla="*/ 255 h 255"/>
                <a:gd name="T102" fmla="*/ 357 w 357"/>
                <a:gd name="T103" fmla="*/ 241 h 255"/>
                <a:gd name="T104" fmla="*/ 357 w 357"/>
                <a:gd name="T105" fmla="*/ 14 h 255"/>
                <a:gd name="T106" fmla="*/ 343 w 357"/>
                <a:gd name="T10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7" h="255">
                  <a:moveTo>
                    <a:pt x="66" y="245"/>
                  </a:moveTo>
                  <a:cubicBezTo>
                    <a:pt x="64" y="245"/>
                    <a:pt x="62" y="243"/>
                    <a:pt x="62" y="240"/>
                  </a:cubicBezTo>
                  <a:cubicBezTo>
                    <a:pt x="62" y="192"/>
                    <a:pt x="62" y="192"/>
                    <a:pt x="62" y="192"/>
                  </a:cubicBezTo>
                  <a:cubicBezTo>
                    <a:pt x="62" y="189"/>
                    <a:pt x="64" y="187"/>
                    <a:pt x="66" y="187"/>
                  </a:cubicBezTo>
                  <a:cubicBezTo>
                    <a:pt x="82" y="187"/>
                    <a:pt x="82" y="187"/>
                    <a:pt x="82" y="187"/>
                  </a:cubicBezTo>
                  <a:cubicBezTo>
                    <a:pt x="85" y="187"/>
                    <a:pt x="87" y="189"/>
                    <a:pt x="87" y="192"/>
                  </a:cubicBezTo>
                  <a:cubicBezTo>
                    <a:pt x="87" y="240"/>
                    <a:pt x="87" y="240"/>
                    <a:pt x="87" y="240"/>
                  </a:cubicBezTo>
                  <a:cubicBezTo>
                    <a:pt x="87" y="243"/>
                    <a:pt x="85" y="245"/>
                    <a:pt x="82" y="245"/>
                  </a:cubicBezTo>
                  <a:cubicBezTo>
                    <a:pt x="66" y="245"/>
                    <a:pt x="66" y="245"/>
                    <a:pt x="66" y="245"/>
                  </a:cubicBezTo>
                  <a:moveTo>
                    <a:pt x="118" y="245"/>
                  </a:moveTo>
                  <a:cubicBezTo>
                    <a:pt x="115" y="245"/>
                    <a:pt x="113" y="243"/>
                    <a:pt x="113" y="240"/>
                  </a:cubicBezTo>
                  <a:cubicBezTo>
                    <a:pt x="113" y="156"/>
                    <a:pt x="113" y="156"/>
                    <a:pt x="113" y="156"/>
                  </a:cubicBezTo>
                  <a:cubicBezTo>
                    <a:pt x="113" y="154"/>
                    <a:pt x="115" y="152"/>
                    <a:pt x="118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7" y="152"/>
                    <a:pt x="139" y="154"/>
                    <a:pt x="139" y="156"/>
                  </a:cubicBezTo>
                  <a:cubicBezTo>
                    <a:pt x="139" y="240"/>
                    <a:pt x="139" y="240"/>
                    <a:pt x="139" y="240"/>
                  </a:cubicBezTo>
                  <a:cubicBezTo>
                    <a:pt x="139" y="243"/>
                    <a:pt x="137" y="245"/>
                    <a:pt x="134" y="245"/>
                  </a:cubicBezTo>
                  <a:cubicBezTo>
                    <a:pt x="118" y="245"/>
                    <a:pt x="118" y="245"/>
                    <a:pt x="118" y="245"/>
                  </a:cubicBezTo>
                  <a:moveTo>
                    <a:pt x="222" y="245"/>
                  </a:moveTo>
                  <a:cubicBezTo>
                    <a:pt x="219" y="245"/>
                    <a:pt x="217" y="243"/>
                    <a:pt x="217" y="240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7" y="142"/>
                    <a:pt x="219" y="140"/>
                    <a:pt x="222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41" y="140"/>
                    <a:pt x="243" y="142"/>
                    <a:pt x="243" y="145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243" y="243"/>
                    <a:pt x="241" y="245"/>
                    <a:pt x="238" y="245"/>
                  </a:cubicBezTo>
                  <a:cubicBezTo>
                    <a:pt x="222" y="245"/>
                    <a:pt x="222" y="245"/>
                    <a:pt x="222" y="245"/>
                  </a:cubicBezTo>
                  <a:moveTo>
                    <a:pt x="170" y="245"/>
                  </a:moveTo>
                  <a:cubicBezTo>
                    <a:pt x="167" y="245"/>
                    <a:pt x="165" y="243"/>
                    <a:pt x="165" y="240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5" y="107"/>
                    <a:pt x="167" y="105"/>
                    <a:pt x="170" y="105"/>
                  </a:cubicBezTo>
                  <a:cubicBezTo>
                    <a:pt x="186" y="105"/>
                    <a:pt x="186" y="105"/>
                    <a:pt x="186" y="105"/>
                  </a:cubicBezTo>
                  <a:cubicBezTo>
                    <a:pt x="189" y="105"/>
                    <a:pt x="191" y="107"/>
                    <a:pt x="191" y="110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191" y="243"/>
                    <a:pt x="189" y="245"/>
                    <a:pt x="186" y="245"/>
                  </a:cubicBezTo>
                  <a:cubicBezTo>
                    <a:pt x="170" y="245"/>
                    <a:pt x="170" y="245"/>
                    <a:pt x="170" y="245"/>
                  </a:cubicBezTo>
                  <a:moveTo>
                    <a:pt x="274" y="245"/>
                  </a:moveTo>
                  <a:cubicBezTo>
                    <a:pt x="271" y="245"/>
                    <a:pt x="269" y="243"/>
                    <a:pt x="269" y="240"/>
                  </a:cubicBezTo>
                  <a:cubicBezTo>
                    <a:pt x="269" y="62"/>
                    <a:pt x="269" y="62"/>
                    <a:pt x="269" y="62"/>
                  </a:cubicBezTo>
                  <a:cubicBezTo>
                    <a:pt x="269" y="59"/>
                    <a:pt x="271" y="57"/>
                    <a:pt x="27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2" y="57"/>
                    <a:pt x="295" y="59"/>
                    <a:pt x="295" y="62"/>
                  </a:cubicBezTo>
                  <a:cubicBezTo>
                    <a:pt x="295" y="240"/>
                    <a:pt x="295" y="240"/>
                    <a:pt x="295" y="240"/>
                  </a:cubicBezTo>
                  <a:cubicBezTo>
                    <a:pt x="295" y="243"/>
                    <a:pt x="292" y="245"/>
                    <a:pt x="290" y="245"/>
                  </a:cubicBezTo>
                  <a:cubicBezTo>
                    <a:pt x="274" y="245"/>
                    <a:pt x="274" y="245"/>
                    <a:pt x="274" y="245"/>
                  </a:cubicBezTo>
                  <a:moveTo>
                    <a:pt x="34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6" y="255"/>
                    <a:pt x="14" y="255"/>
                  </a:cubicBezTo>
                  <a:cubicBezTo>
                    <a:pt x="343" y="255"/>
                    <a:pt x="343" y="255"/>
                    <a:pt x="343" y="255"/>
                  </a:cubicBezTo>
                  <a:cubicBezTo>
                    <a:pt x="350" y="255"/>
                    <a:pt x="357" y="248"/>
                    <a:pt x="357" y="241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7" y="7"/>
                    <a:pt x="350" y="0"/>
                    <a:pt x="343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7" name="îṣ1ídè"/>
            <p:cNvSpPr/>
            <p:nvPr/>
          </p:nvSpPr>
          <p:spPr bwMode="auto">
            <a:xfrm>
              <a:off x="7623969" y="2129632"/>
              <a:ext cx="101600" cy="236538"/>
            </a:xfrm>
            <a:custGeom>
              <a:avLst/>
              <a:gdLst>
                <a:gd name="T0" fmla="*/ 20 w 25"/>
                <a:gd name="T1" fmla="*/ 0 h 58"/>
                <a:gd name="T2" fmla="*/ 4 w 25"/>
                <a:gd name="T3" fmla="*/ 0 h 58"/>
                <a:gd name="T4" fmla="*/ 0 w 25"/>
                <a:gd name="T5" fmla="*/ 5 h 58"/>
                <a:gd name="T6" fmla="*/ 0 w 25"/>
                <a:gd name="T7" fmla="*/ 53 h 58"/>
                <a:gd name="T8" fmla="*/ 4 w 25"/>
                <a:gd name="T9" fmla="*/ 58 h 58"/>
                <a:gd name="T10" fmla="*/ 20 w 25"/>
                <a:gd name="T11" fmla="*/ 58 h 58"/>
                <a:gd name="T12" fmla="*/ 25 w 25"/>
                <a:gd name="T13" fmla="*/ 53 h 58"/>
                <a:gd name="T14" fmla="*/ 25 w 25"/>
                <a:gd name="T15" fmla="*/ 5 h 58"/>
                <a:gd name="T16" fmla="*/ 20 w 25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8">
                  <a:moveTo>
                    <a:pt x="2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3" y="58"/>
                    <a:pt x="25" y="56"/>
                    <a:pt x="25" y="5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2"/>
                    <a:pt x="23" y="0"/>
                    <a:pt x="20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48" name="íŝḻíḑè"/>
            <p:cNvSpPr/>
            <p:nvPr/>
          </p:nvSpPr>
          <p:spPr bwMode="auto">
            <a:xfrm>
              <a:off x="7831932" y="1986757"/>
              <a:ext cx="106363" cy="379413"/>
            </a:xfrm>
            <a:custGeom>
              <a:avLst/>
              <a:gdLst>
                <a:gd name="T0" fmla="*/ 21 w 26"/>
                <a:gd name="T1" fmla="*/ 0 h 93"/>
                <a:gd name="T2" fmla="*/ 5 w 26"/>
                <a:gd name="T3" fmla="*/ 0 h 93"/>
                <a:gd name="T4" fmla="*/ 0 w 26"/>
                <a:gd name="T5" fmla="*/ 4 h 93"/>
                <a:gd name="T6" fmla="*/ 0 w 26"/>
                <a:gd name="T7" fmla="*/ 88 h 93"/>
                <a:gd name="T8" fmla="*/ 5 w 26"/>
                <a:gd name="T9" fmla="*/ 93 h 93"/>
                <a:gd name="T10" fmla="*/ 21 w 26"/>
                <a:gd name="T11" fmla="*/ 93 h 93"/>
                <a:gd name="T12" fmla="*/ 26 w 26"/>
                <a:gd name="T13" fmla="*/ 88 h 93"/>
                <a:gd name="T14" fmla="*/ 26 w 26"/>
                <a:gd name="T15" fmla="*/ 4 h 93"/>
                <a:gd name="T16" fmla="*/ 21 w 26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3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1"/>
                    <a:pt x="2" y="93"/>
                    <a:pt x="5" y="93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4" y="93"/>
                    <a:pt x="26" y="91"/>
                    <a:pt x="26" y="88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49" name="îŝļidè"/>
            <p:cNvSpPr/>
            <p:nvPr/>
          </p:nvSpPr>
          <p:spPr bwMode="auto">
            <a:xfrm>
              <a:off x="8044657" y="1794669"/>
              <a:ext cx="106363" cy="571500"/>
            </a:xfrm>
            <a:custGeom>
              <a:avLst/>
              <a:gdLst>
                <a:gd name="T0" fmla="*/ 21 w 26"/>
                <a:gd name="T1" fmla="*/ 0 h 140"/>
                <a:gd name="T2" fmla="*/ 5 w 26"/>
                <a:gd name="T3" fmla="*/ 0 h 140"/>
                <a:gd name="T4" fmla="*/ 0 w 26"/>
                <a:gd name="T5" fmla="*/ 5 h 140"/>
                <a:gd name="T6" fmla="*/ 0 w 26"/>
                <a:gd name="T7" fmla="*/ 135 h 140"/>
                <a:gd name="T8" fmla="*/ 5 w 26"/>
                <a:gd name="T9" fmla="*/ 140 h 140"/>
                <a:gd name="T10" fmla="*/ 21 w 26"/>
                <a:gd name="T11" fmla="*/ 140 h 140"/>
                <a:gd name="T12" fmla="*/ 26 w 26"/>
                <a:gd name="T13" fmla="*/ 135 h 140"/>
                <a:gd name="T14" fmla="*/ 26 w 26"/>
                <a:gd name="T15" fmla="*/ 5 h 140"/>
                <a:gd name="T16" fmla="*/ 21 w 26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40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8"/>
                    <a:pt x="2" y="140"/>
                    <a:pt x="5" y="140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24" y="140"/>
                    <a:pt x="26" y="138"/>
                    <a:pt x="26" y="13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50" name="isḻïḍé"/>
            <p:cNvSpPr/>
            <p:nvPr/>
          </p:nvSpPr>
          <p:spPr bwMode="auto">
            <a:xfrm>
              <a:off x="8257382" y="1937544"/>
              <a:ext cx="106363" cy="428625"/>
            </a:xfrm>
            <a:custGeom>
              <a:avLst/>
              <a:gdLst>
                <a:gd name="T0" fmla="*/ 21 w 26"/>
                <a:gd name="T1" fmla="*/ 0 h 105"/>
                <a:gd name="T2" fmla="*/ 5 w 26"/>
                <a:gd name="T3" fmla="*/ 0 h 105"/>
                <a:gd name="T4" fmla="*/ 0 w 26"/>
                <a:gd name="T5" fmla="*/ 5 h 105"/>
                <a:gd name="T6" fmla="*/ 0 w 26"/>
                <a:gd name="T7" fmla="*/ 100 h 105"/>
                <a:gd name="T8" fmla="*/ 5 w 26"/>
                <a:gd name="T9" fmla="*/ 105 h 105"/>
                <a:gd name="T10" fmla="*/ 21 w 26"/>
                <a:gd name="T11" fmla="*/ 105 h 105"/>
                <a:gd name="T12" fmla="*/ 26 w 26"/>
                <a:gd name="T13" fmla="*/ 100 h 105"/>
                <a:gd name="T14" fmla="*/ 26 w 26"/>
                <a:gd name="T15" fmla="*/ 5 h 105"/>
                <a:gd name="T16" fmla="*/ 21 w 26"/>
                <a:gd name="T1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0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2" y="105"/>
                    <a:pt x="5" y="10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4" y="105"/>
                    <a:pt x="26" y="103"/>
                    <a:pt x="26" y="10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51" name="işḷiḓê"/>
            <p:cNvSpPr/>
            <p:nvPr/>
          </p:nvSpPr>
          <p:spPr bwMode="auto">
            <a:xfrm>
              <a:off x="8468519" y="1599407"/>
              <a:ext cx="106363" cy="766763"/>
            </a:xfrm>
            <a:custGeom>
              <a:avLst/>
              <a:gdLst>
                <a:gd name="T0" fmla="*/ 21 w 26"/>
                <a:gd name="T1" fmla="*/ 0 h 188"/>
                <a:gd name="T2" fmla="*/ 5 w 26"/>
                <a:gd name="T3" fmla="*/ 0 h 188"/>
                <a:gd name="T4" fmla="*/ 0 w 26"/>
                <a:gd name="T5" fmla="*/ 5 h 188"/>
                <a:gd name="T6" fmla="*/ 0 w 26"/>
                <a:gd name="T7" fmla="*/ 183 h 188"/>
                <a:gd name="T8" fmla="*/ 5 w 26"/>
                <a:gd name="T9" fmla="*/ 188 h 188"/>
                <a:gd name="T10" fmla="*/ 21 w 26"/>
                <a:gd name="T11" fmla="*/ 188 h 188"/>
                <a:gd name="T12" fmla="*/ 26 w 26"/>
                <a:gd name="T13" fmla="*/ 183 h 188"/>
                <a:gd name="T14" fmla="*/ 26 w 26"/>
                <a:gd name="T15" fmla="*/ 5 h 188"/>
                <a:gd name="T16" fmla="*/ 21 w 26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5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6" y="186"/>
                    <a:pt x="26" y="18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52" name="íṣľïďé"/>
            <p:cNvSpPr/>
            <p:nvPr/>
          </p:nvSpPr>
          <p:spPr bwMode="auto">
            <a:xfrm>
              <a:off x="7371557" y="2504282"/>
              <a:ext cx="1452563" cy="1039813"/>
            </a:xfrm>
            <a:custGeom>
              <a:avLst/>
              <a:gdLst>
                <a:gd name="T0" fmla="*/ 342 w 356"/>
                <a:gd name="T1" fmla="*/ 255 h 255"/>
                <a:gd name="T2" fmla="*/ 14 w 356"/>
                <a:gd name="T3" fmla="*/ 255 h 255"/>
                <a:gd name="T4" fmla="*/ 0 w 356"/>
                <a:gd name="T5" fmla="*/ 241 h 255"/>
                <a:gd name="T6" fmla="*/ 0 w 356"/>
                <a:gd name="T7" fmla="*/ 14 h 255"/>
                <a:gd name="T8" fmla="*/ 14 w 356"/>
                <a:gd name="T9" fmla="*/ 0 h 255"/>
                <a:gd name="T10" fmla="*/ 342 w 356"/>
                <a:gd name="T11" fmla="*/ 0 h 255"/>
                <a:gd name="T12" fmla="*/ 356 w 356"/>
                <a:gd name="T13" fmla="*/ 14 h 255"/>
                <a:gd name="T14" fmla="*/ 356 w 356"/>
                <a:gd name="T15" fmla="*/ 241 h 255"/>
                <a:gd name="T16" fmla="*/ 342 w 356"/>
                <a:gd name="T1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255">
                  <a:moveTo>
                    <a:pt x="342" y="255"/>
                  </a:moveTo>
                  <a:cubicBezTo>
                    <a:pt x="14" y="255"/>
                    <a:pt x="14" y="255"/>
                    <a:pt x="14" y="255"/>
                  </a:cubicBezTo>
                  <a:cubicBezTo>
                    <a:pt x="6" y="255"/>
                    <a:pt x="0" y="248"/>
                    <a:pt x="0" y="24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50" y="0"/>
                    <a:pt x="356" y="7"/>
                    <a:pt x="356" y="14"/>
                  </a:cubicBezTo>
                  <a:cubicBezTo>
                    <a:pt x="356" y="241"/>
                    <a:pt x="356" y="241"/>
                    <a:pt x="356" y="241"/>
                  </a:cubicBezTo>
                  <a:cubicBezTo>
                    <a:pt x="356" y="248"/>
                    <a:pt x="350" y="255"/>
                    <a:pt x="342" y="255"/>
                  </a:cubicBezTo>
                </a:path>
              </a:pathLst>
            </a:custGeom>
            <a:solidFill>
              <a:srgbClr val="D8EA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3" name="îSļiḑe"/>
            <p:cNvSpPr/>
            <p:nvPr/>
          </p:nvSpPr>
          <p:spPr bwMode="auto">
            <a:xfrm>
              <a:off x="7620794" y="3401219"/>
              <a:ext cx="104775" cy="101600"/>
            </a:xfrm>
            <a:custGeom>
              <a:avLst/>
              <a:gdLst>
                <a:gd name="T0" fmla="*/ 21 w 26"/>
                <a:gd name="T1" fmla="*/ 0 h 25"/>
                <a:gd name="T2" fmla="*/ 5 w 26"/>
                <a:gd name="T3" fmla="*/ 0 h 25"/>
                <a:gd name="T4" fmla="*/ 0 w 26"/>
                <a:gd name="T5" fmla="*/ 4 h 25"/>
                <a:gd name="T6" fmla="*/ 0 w 26"/>
                <a:gd name="T7" fmla="*/ 20 h 25"/>
                <a:gd name="T8" fmla="*/ 5 w 26"/>
                <a:gd name="T9" fmla="*/ 25 h 25"/>
                <a:gd name="T10" fmla="*/ 21 w 26"/>
                <a:gd name="T11" fmla="*/ 25 h 25"/>
                <a:gd name="T12" fmla="*/ 26 w 26"/>
                <a:gd name="T13" fmla="*/ 20 h 25"/>
                <a:gd name="T14" fmla="*/ 26 w 26"/>
                <a:gd name="T15" fmla="*/ 4 h 25"/>
                <a:gd name="T16" fmla="*/ 21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2" y="25"/>
                    <a:pt x="5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4" y="25"/>
                    <a:pt x="26" y="23"/>
                    <a:pt x="26" y="2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4" name="iŝlîḑè"/>
            <p:cNvSpPr/>
            <p:nvPr/>
          </p:nvSpPr>
          <p:spPr bwMode="auto">
            <a:xfrm>
              <a:off x="7831932" y="3120232"/>
              <a:ext cx="106363" cy="382588"/>
            </a:xfrm>
            <a:custGeom>
              <a:avLst/>
              <a:gdLst>
                <a:gd name="T0" fmla="*/ 21 w 26"/>
                <a:gd name="T1" fmla="*/ 0 h 94"/>
                <a:gd name="T2" fmla="*/ 5 w 26"/>
                <a:gd name="T3" fmla="*/ 0 h 94"/>
                <a:gd name="T4" fmla="*/ 0 w 26"/>
                <a:gd name="T5" fmla="*/ 5 h 94"/>
                <a:gd name="T6" fmla="*/ 0 w 26"/>
                <a:gd name="T7" fmla="*/ 89 h 94"/>
                <a:gd name="T8" fmla="*/ 5 w 26"/>
                <a:gd name="T9" fmla="*/ 94 h 94"/>
                <a:gd name="T10" fmla="*/ 21 w 26"/>
                <a:gd name="T11" fmla="*/ 94 h 94"/>
                <a:gd name="T12" fmla="*/ 26 w 26"/>
                <a:gd name="T13" fmla="*/ 89 h 94"/>
                <a:gd name="T14" fmla="*/ 26 w 26"/>
                <a:gd name="T15" fmla="*/ 5 h 94"/>
                <a:gd name="T16" fmla="*/ 21 w 2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4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2"/>
                    <a:pt x="2" y="94"/>
                    <a:pt x="5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3" y="94"/>
                    <a:pt x="26" y="92"/>
                    <a:pt x="26" y="8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5" name="iŝḻídè"/>
            <p:cNvSpPr/>
            <p:nvPr/>
          </p:nvSpPr>
          <p:spPr bwMode="auto">
            <a:xfrm>
              <a:off x="8044657" y="3307557"/>
              <a:ext cx="101600" cy="195263"/>
            </a:xfrm>
            <a:custGeom>
              <a:avLst/>
              <a:gdLst>
                <a:gd name="T0" fmla="*/ 21 w 25"/>
                <a:gd name="T1" fmla="*/ 0 h 48"/>
                <a:gd name="T2" fmla="*/ 5 w 25"/>
                <a:gd name="T3" fmla="*/ 0 h 48"/>
                <a:gd name="T4" fmla="*/ 0 w 25"/>
                <a:gd name="T5" fmla="*/ 4 h 48"/>
                <a:gd name="T6" fmla="*/ 0 w 25"/>
                <a:gd name="T7" fmla="*/ 43 h 48"/>
                <a:gd name="T8" fmla="*/ 5 w 25"/>
                <a:gd name="T9" fmla="*/ 48 h 48"/>
                <a:gd name="T10" fmla="*/ 21 w 25"/>
                <a:gd name="T11" fmla="*/ 48 h 48"/>
                <a:gd name="T12" fmla="*/ 25 w 25"/>
                <a:gd name="T13" fmla="*/ 43 h 48"/>
                <a:gd name="T14" fmla="*/ 25 w 25"/>
                <a:gd name="T15" fmla="*/ 4 h 48"/>
                <a:gd name="T16" fmla="*/ 21 w 25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3" y="48"/>
                    <a:pt x="25" y="46"/>
                    <a:pt x="25" y="4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6" name="íš1îḋe"/>
            <p:cNvSpPr/>
            <p:nvPr/>
          </p:nvSpPr>
          <p:spPr bwMode="auto">
            <a:xfrm>
              <a:off x="8257382" y="2842419"/>
              <a:ext cx="101600" cy="660400"/>
            </a:xfrm>
            <a:custGeom>
              <a:avLst/>
              <a:gdLst>
                <a:gd name="T0" fmla="*/ 21 w 25"/>
                <a:gd name="T1" fmla="*/ 0 h 162"/>
                <a:gd name="T2" fmla="*/ 5 w 25"/>
                <a:gd name="T3" fmla="*/ 0 h 162"/>
                <a:gd name="T4" fmla="*/ 0 w 25"/>
                <a:gd name="T5" fmla="*/ 4 h 162"/>
                <a:gd name="T6" fmla="*/ 0 w 25"/>
                <a:gd name="T7" fmla="*/ 157 h 162"/>
                <a:gd name="T8" fmla="*/ 5 w 25"/>
                <a:gd name="T9" fmla="*/ 162 h 162"/>
                <a:gd name="T10" fmla="*/ 21 w 25"/>
                <a:gd name="T11" fmla="*/ 162 h 162"/>
                <a:gd name="T12" fmla="*/ 25 w 25"/>
                <a:gd name="T13" fmla="*/ 157 h 162"/>
                <a:gd name="T14" fmla="*/ 25 w 25"/>
                <a:gd name="T15" fmla="*/ 4 h 162"/>
                <a:gd name="T16" fmla="*/ 21 w 25"/>
                <a:gd name="T1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62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0"/>
                    <a:pt x="2" y="162"/>
                    <a:pt x="5" y="162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23" y="162"/>
                    <a:pt x="25" y="160"/>
                    <a:pt x="25" y="15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7" name="í$ḻïďê"/>
            <p:cNvSpPr/>
            <p:nvPr/>
          </p:nvSpPr>
          <p:spPr bwMode="auto">
            <a:xfrm>
              <a:off x="8468519" y="2736057"/>
              <a:ext cx="103188" cy="766763"/>
            </a:xfrm>
            <a:custGeom>
              <a:avLst/>
              <a:gdLst>
                <a:gd name="T0" fmla="*/ 21 w 25"/>
                <a:gd name="T1" fmla="*/ 0 h 188"/>
                <a:gd name="T2" fmla="*/ 4 w 25"/>
                <a:gd name="T3" fmla="*/ 0 h 188"/>
                <a:gd name="T4" fmla="*/ 0 w 25"/>
                <a:gd name="T5" fmla="*/ 5 h 188"/>
                <a:gd name="T6" fmla="*/ 0 w 25"/>
                <a:gd name="T7" fmla="*/ 183 h 188"/>
                <a:gd name="T8" fmla="*/ 4 w 25"/>
                <a:gd name="T9" fmla="*/ 188 h 188"/>
                <a:gd name="T10" fmla="*/ 21 w 25"/>
                <a:gd name="T11" fmla="*/ 188 h 188"/>
                <a:gd name="T12" fmla="*/ 25 w 25"/>
                <a:gd name="T13" fmla="*/ 183 h 188"/>
                <a:gd name="T14" fmla="*/ 25 w 25"/>
                <a:gd name="T15" fmla="*/ 5 h 188"/>
                <a:gd name="T16" fmla="*/ 21 w 25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88">
                  <a:moveTo>
                    <a:pt x="2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4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5" y="186"/>
                    <a:pt x="25" y="18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3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8" name="iṧḻiḍe"/>
            <p:cNvSpPr/>
            <p:nvPr/>
          </p:nvSpPr>
          <p:spPr bwMode="auto">
            <a:xfrm>
              <a:off x="5195094" y="2590007"/>
              <a:ext cx="254000" cy="415925"/>
            </a:xfrm>
            <a:custGeom>
              <a:avLst/>
              <a:gdLst>
                <a:gd name="T0" fmla="*/ 61 w 62"/>
                <a:gd name="T1" fmla="*/ 50 h 102"/>
                <a:gd name="T2" fmla="*/ 50 w 62"/>
                <a:gd name="T3" fmla="*/ 69 h 102"/>
                <a:gd name="T4" fmla="*/ 54 w 62"/>
                <a:gd name="T5" fmla="*/ 87 h 102"/>
                <a:gd name="T6" fmla="*/ 62 w 62"/>
                <a:gd name="T7" fmla="*/ 102 h 102"/>
                <a:gd name="T8" fmla="*/ 27 w 62"/>
                <a:gd name="T9" fmla="*/ 97 h 102"/>
                <a:gd name="T10" fmla="*/ 1 w 62"/>
                <a:gd name="T11" fmla="*/ 85 h 102"/>
                <a:gd name="T12" fmla="*/ 0 w 62"/>
                <a:gd name="T13" fmla="*/ 83 h 102"/>
                <a:gd name="T14" fmla="*/ 1 w 62"/>
                <a:gd name="T15" fmla="*/ 81 h 102"/>
                <a:gd name="T16" fmla="*/ 19 w 62"/>
                <a:gd name="T17" fmla="*/ 47 h 102"/>
                <a:gd name="T18" fmla="*/ 17 w 62"/>
                <a:gd name="T19" fmla="*/ 11 h 102"/>
                <a:gd name="T20" fmla="*/ 18 w 62"/>
                <a:gd name="T21" fmla="*/ 0 h 102"/>
                <a:gd name="T22" fmla="*/ 61 w 62"/>
                <a:gd name="T23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102">
                  <a:moveTo>
                    <a:pt x="61" y="50"/>
                  </a:moveTo>
                  <a:cubicBezTo>
                    <a:pt x="54" y="55"/>
                    <a:pt x="51" y="62"/>
                    <a:pt x="50" y="69"/>
                  </a:cubicBezTo>
                  <a:cubicBezTo>
                    <a:pt x="49" y="75"/>
                    <a:pt x="51" y="81"/>
                    <a:pt x="54" y="87"/>
                  </a:cubicBezTo>
                  <a:cubicBezTo>
                    <a:pt x="56" y="92"/>
                    <a:pt x="59" y="97"/>
                    <a:pt x="62" y="102"/>
                  </a:cubicBezTo>
                  <a:cubicBezTo>
                    <a:pt x="50" y="101"/>
                    <a:pt x="38" y="99"/>
                    <a:pt x="27" y="97"/>
                  </a:cubicBezTo>
                  <a:cubicBezTo>
                    <a:pt x="17" y="95"/>
                    <a:pt x="7" y="92"/>
                    <a:pt x="1" y="85"/>
                  </a:cubicBezTo>
                  <a:cubicBezTo>
                    <a:pt x="0" y="84"/>
                    <a:pt x="0" y="84"/>
                    <a:pt x="0" y="83"/>
                  </a:cubicBezTo>
                  <a:cubicBezTo>
                    <a:pt x="0" y="83"/>
                    <a:pt x="1" y="82"/>
                    <a:pt x="1" y="81"/>
                  </a:cubicBezTo>
                  <a:cubicBezTo>
                    <a:pt x="11" y="74"/>
                    <a:pt x="17" y="60"/>
                    <a:pt x="19" y="47"/>
                  </a:cubicBezTo>
                  <a:cubicBezTo>
                    <a:pt x="20" y="35"/>
                    <a:pt x="17" y="24"/>
                    <a:pt x="17" y="11"/>
                  </a:cubicBezTo>
                  <a:cubicBezTo>
                    <a:pt x="17" y="7"/>
                    <a:pt x="17" y="3"/>
                    <a:pt x="18" y="0"/>
                  </a:cubicBez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9" name="ïšļîḑé"/>
            <p:cNvSpPr/>
            <p:nvPr/>
          </p:nvSpPr>
          <p:spPr bwMode="auto">
            <a:xfrm>
              <a:off x="4828382" y="4241007"/>
              <a:ext cx="677863" cy="1344613"/>
            </a:xfrm>
            <a:custGeom>
              <a:avLst/>
              <a:gdLst>
                <a:gd name="T0" fmla="*/ 95 w 166"/>
                <a:gd name="T1" fmla="*/ 0 h 330"/>
                <a:gd name="T2" fmla="*/ 108 w 166"/>
                <a:gd name="T3" fmla="*/ 86 h 330"/>
                <a:gd name="T4" fmla="*/ 108 w 166"/>
                <a:gd name="T5" fmla="*/ 100 h 330"/>
                <a:gd name="T6" fmla="*/ 96 w 166"/>
                <a:gd name="T7" fmla="*/ 110 h 330"/>
                <a:gd name="T8" fmla="*/ 57 w 166"/>
                <a:gd name="T9" fmla="*/ 164 h 330"/>
                <a:gd name="T10" fmla="*/ 20 w 166"/>
                <a:gd name="T11" fmla="*/ 239 h 330"/>
                <a:gd name="T12" fmla="*/ 4 w 166"/>
                <a:gd name="T13" fmla="*/ 257 h 330"/>
                <a:gd name="T14" fmla="*/ 0 w 166"/>
                <a:gd name="T15" fmla="*/ 260 h 330"/>
                <a:gd name="T16" fmla="*/ 0 w 166"/>
                <a:gd name="T17" fmla="*/ 263 h 330"/>
                <a:gd name="T18" fmla="*/ 22 w 166"/>
                <a:gd name="T19" fmla="*/ 330 h 330"/>
                <a:gd name="T20" fmla="*/ 42 w 166"/>
                <a:gd name="T21" fmla="*/ 260 h 330"/>
                <a:gd name="T22" fmla="*/ 83 w 166"/>
                <a:gd name="T23" fmla="*/ 199 h 330"/>
                <a:gd name="T24" fmla="*/ 137 w 166"/>
                <a:gd name="T25" fmla="*/ 121 h 330"/>
                <a:gd name="T26" fmla="*/ 159 w 166"/>
                <a:gd name="T27" fmla="*/ 78 h 330"/>
                <a:gd name="T28" fmla="*/ 161 w 166"/>
                <a:gd name="T29" fmla="*/ 8 h 330"/>
                <a:gd name="T30" fmla="*/ 95 w 166"/>
                <a:gd name="T31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330">
                  <a:moveTo>
                    <a:pt x="95" y="0"/>
                  </a:moveTo>
                  <a:cubicBezTo>
                    <a:pt x="99" y="29"/>
                    <a:pt x="104" y="57"/>
                    <a:pt x="108" y="86"/>
                  </a:cubicBezTo>
                  <a:cubicBezTo>
                    <a:pt x="109" y="90"/>
                    <a:pt x="110" y="96"/>
                    <a:pt x="108" y="100"/>
                  </a:cubicBezTo>
                  <a:cubicBezTo>
                    <a:pt x="105" y="104"/>
                    <a:pt x="101" y="107"/>
                    <a:pt x="96" y="110"/>
                  </a:cubicBezTo>
                  <a:cubicBezTo>
                    <a:pt x="77" y="122"/>
                    <a:pt x="66" y="144"/>
                    <a:pt x="57" y="164"/>
                  </a:cubicBezTo>
                  <a:cubicBezTo>
                    <a:pt x="44" y="189"/>
                    <a:pt x="32" y="214"/>
                    <a:pt x="20" y="239"/>
                  </a:cubicBezTo>
                  <a:cubicBezTo>
                    <a:pt x="16" y="247"/>
                    <a:pt x="12" y="255"/>
                    <a:pt x="4" y="257"/>
                  </a:cubicBezTo>
                  <a:cubicBezTo>
                    <a:pt x="3" y="258"/>
                    <a:pt x="0" y="258"/>
                    <a:pt x="0" y="260"/>
                  </a:cubicBezTo>
                  <a:cubicBezTo>
                    <a:pt x="0" y="261"/>
                    <a:pt x="0" y="262"/>
                    <a:pt x="0" y="263"/>
                  </a:cubicBezTo>
                  <a:cubicBezTo>
                    <a:pt x="8" y="285"/>
                    <a:pt x="7" y="313"/>
                    <a:pt x="22" y="330"/>
                  </a:cubicBezTo>
                  <a:cubicBezTo>
                    <a:pt x="22" y="305"/>
                    <a:pt x="30" y="281"/>
                    <a:pt x="42" y="260"/>
                  </a:cubicBezTo>
                  <a:cubicBezTo>
                    <a:pt x="54" y="238"/>
                    <a:pt x="69" y="219"/>
                    <a:pt x="83" y="199"/>
                  </a:cubicBezTo>
                  <a:cubicBezTo>
                    <a:pt x="102" y="174"/>
                    <a:pt x="120" y="148"/>
                    <a:pt x="137" y="121"/>
                  </a:cubicBezTo>
                  <a:cubicBezTo>
                    <a:pt x="146" y="108"/>
                    <a:pt x="154" y="94"/>
                    <a:pt x="159" y="78"/>
                  </a:cubicBezTo>
                  <a:cubicBezTo>
                    <a:pt x="166" y="56"/>
                    <a:pt x="163" y="31"/>
                    <a:pt x="161" y="8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0" name="íṥľíde"/>
            <p:cNvSpPr/>
            <p:nvPr/>
          </p:nvSpPr>
          <p:spPr bwMode="auto">
            <a:xfrm>
              <a:off x="4755357" y="5283994"/>
              <a:ext cx="192088" cy="363538"/>
            </a:xfrm>
            <a:custGeom>
              <a:avLst/>
              <a:gdLst>
                <a:gd name="T0" fmla="*/ 24 w 47"/>
                <a:gd name="T1" fmla="*/ 0 h 89"/>
                <a:gd name="T2" fmla="*/ 32 w 47"/>
                <a:gd name="T3" fmla="*/ 16 h 89"/>
                <a:gd name="T4" fmla="*/ 30 w 47"/>
                <a:gd name="T5" fmla="*/ 31 h 89"/>
                <a:gd name="T6" fmla="*/ 32 w 47"/>
                <a:gd name="T7" fmla="*/ 46 h 89"/>
                <a:gd name="T8" fmla="*/ 38 w 47"/>
                <a:gd name="T9" fmla="*/ 60 h 89"/>
                <a:gd name="T10" fmla="*/ 40 w 47"/>
                <a:gd name="T11" fmla="*/ 61 h 89"/>
                <a:gd name="T12" fmla="*/ 42 w 47"/>
                <a:gd name="T13" fmla="*/ 65 h 89"/>
                <a:gd name="T14" fmla="*/ 47 w 47"/>
                <a:gd name="T15" fmla="*/ 88 h 89"/>
                <a:gd name="T16" fmla="*/ 29 w 47"/>
                <a:gd name="T17" fmla="*/ 77 h 89"/>
                <a:gd name="T18" fmla="*/ 25 w 47"/>
                <a:gd name="T19" fmla="*/ 56 h 89"/>
                <a:gd name="T20" fmla="*/ 20 w 47"/>
                <a:gd name="T21" fmla="*/ 34 h 89"/>
                <a:gd name="T22" fmla="*/ 4 w 47"/>
                <a:gd name="T23" fmla="*/ 21 h 89"/>
                <a:gd name="T24" fmla="*/ 0 w 47"/>
                <a:gd name="T25" fmla="*/ 20 h 89"/>
                <a:gd name="T26" fmla="*/ 1 w 47"/>
                <a:gd name="T27" fmla="*/ 18 h 89"/>
                <a:gd name="T28" fmla="*/ 24 w 47"/>
                <a:gd name="T2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89">
                  <a:moveTo>
                    <a:pt x="24" y="0"/>
                  </a:moveTo>
                  <a:cubicBezTo>
                    <a:pt x="30" y="2"/>
                    <a:pt x="32" y="11"/>
                    <a:pt x="32" y="16"/>
                  </a:cubicBezTo>
                  <a:cubicBezTo>
                    <a:pt x="31" y="22"/>
                    <a:pt x="30" y="26"/>
                    <a:pt x="30" y="31"/>
                  </a:cubicBezTo>
                  <a:cubicBezTo>
                    <a:pt x="31" y="36"/>
                    <a:pt x="31" y="41"/>
                    <a:pt x="32" y="46"/>
                  </a:cubicBezTo>
                  <a:cubicBezTo>
                    <a:pt x="32" y="52"/>
                    <a:pt x="34" y="57"/>
                    <a:pt x="38" y="60"/>
                  </a:cubicBezTo>
                  <a:cubicBezTo>
                    <a:pt x="39" y="60"/>
                    <a:pt x="40" y="61"/>
                    <a:pt x="40" y="61"/>
                  </a:cubicBezTo>
                  <a:cubicBezTo>
                    <a:pt x="41" y="62"/>
                    <a:pt x="42" y="63"/>
                    <a:pt x="42" y="65"/>
                  </a:cubicBezTo>
                  <a:cubicBezTo>
                    <a:pt x="46" y="72"/>
                    <a:pt x="47" y="80"/>
                    <a:pt x="47" y="88"/>
                  </a:cubicBezTo>
                  <a:cubicBezTo>
                    <a:pt x="39" y="89"/>
                    <a:pt x="33" y="84"/>
                    <a:pt x="29" y="77"/>
                  </a:cubicBezTo>
                  <a:cubicBezTo>
                    <a:pt x="26" y="71"/>
                    <a:pt x="25" y="63"/>
                    <a:pt x="25" y="56"/>
                  </a:cubicBezTo>
                  <a:cubicBezTo>
                    <a:pt x="24" y="48"/>
                    <a:pt x="23" y="41"/>
                    <a:pt x="20" y="34"/>
                  </a:cubicBezTo>
                  <a:cubicBezTo>
                    <a:pt x="17" y="27"/>
                    <a:pt x="11" y="22"/>
                    <a:pt x="4" y="21"/>
                  </a:cubicBezTo>
                  <a:cubicBezTo>
                    <a:pt x="2" y="21"/>
                    <a:pt x="1" y="21"/>
                    <a:pt x="0" y="20"/>
                  </a:cubicBezTo>
                  <a:cubicBezTo>
                    <a:pt x="0" y="19"/>
                    <a:pt x="0" y="19"/>
                    <a:pt x="1" y="18"/>
                  </a:cubicBezTo>
                  <a:cubicBezTo>
                    <a:pt x="5" y="9"/>
                    <a:pt x="14" y="3"/>
                    <a:pt x="24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1" name="isļiḑe"/>
            <p:cNvSpPr/>
            <p:nvPr/>
          </p:nvSpPr>
          <p:spPr bwMode="auto">
            <a:xfrm>
              <a:off x="4734719" y="5358607"/>
              <a:ext cx="212725" cy="296863"/>
            </a:xfrm>
            <a:custGeom>
              <a:avLst/>
              <a:gdLst>
                <a:gd name="T0" fmla="*/ 6 w 52"/>
                <a:gd name="T1" fmla="*/ 0 h 73"/>
                <a:gd name="T2" fmla="*/ 24 w 52"/>
                <a:gd name="T3" fmla="*/ 12 h 73"/>
                <a:gd name="T4" fmla="*/ 30 w 52"/>
                <a:gd name="T5" fmla="*/ 34 h 73"/>
                <a:gd name="T6" fmla="*/ 35 w 52"/>
                <a:gd name="T7" fmla="*/ 56 h 73"/>
                <a:gd name="T8" fmla="*/ 52 w 52"/>
                <a:gd name="T9" fmla="*/ 70 h 73"/>
                <a:gd name="T10" fmla="*/ 47 w 52"/>
                <a:gd name="T11" fmla="*/ 73 h 73"/>
                <a:gd name="T12" fmla="*/ 27 w 52"/>
                <a:gd name="T13" fmla="*/ 62 h 73"/>
                <a:gd name="T14" fmla="*/ 15 w 52"/>
                <a:gd name="T15" fmla="*/ 41 h 73"/>
                <a:gd name="T16" fmla="*/ 8 w 52"/>
                <a:gd name="T17" fmla="*/ 24 h 73"/>
                <a:gd name="T18" fmla="*/ 2 w 52"/>
                <a:gd name="T19" fmla="*/ 15 h 73"/>
                <a:gd name="T20" fmla="*/ 6 w 52"/>
                <a:gd name="T2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73">
                  <a:moveTo>
                    <a:pt x="6" y="0"/>
                  </a:moveTo>
                  <a:cubicBezTo>
                    <a:pt x="14" y="0"/>
                    <a:pt x="20" y="5"/>
                    <a:pt x="24" y="12"/>
                  </a:cubicBezTo>
                  <a:cubicBezTo>
                    <a:pt x="28" y="19"/>
                    <a:pt x="29" y="26"/>
                    <a:pt x="30" y="34"/>
                  </a:cubicBezTo>
                  <a:cubicBezTo>
                    <a:pt x="31" y="42"/>
                    <a:pt x="31" y="50"/>
                    <a:pt x="35" y="56"/>
                  </a:cubicBezTo>
                  <a:cubicBezTo>
                    <a:pt x="38" y="63"/>
                    <a:pt x="44" y="70"/>
                    <a:pt x="52" y="70"/>
                  </a:cubicBezTo>
                  <a:cubicBezTo>
                    <a:pt x="51" y="72"/>
                    <a:pt x="49" y="73"/>
                    <a:pt x="47" y="73"/>
                  </a:cubicBezTo>
                  <a:cubicBezTo>
                    <a:pt x="39" y="72"/>
                    <a:pt x="32" y="67"/>
                    <a:pt x="27" y="62"/>
                  </a:cubicBezTo>
                  <a:cubicBezTo>
                    <a:pt x="21" y="56"/>
                    <a:pt x="18" y="48"/>
                    <a:pt x="15" y="41"/>
                  </a:cubicBezTo>
                  <a:cubicBezTo>
                    <a:pt x="13" y="35"/>
                    <a:pt x="12" y="29"/>
                    <a:pt x="8" y="24"/>
                  </a:cubicBezTo>
                  <a:cubicBezTo>
                    <a:pt x="6" y="21"/>
                    <a:pt x="3" y="18"/>
                    <a:pt x="2" y="15"/>
                  </a:cubicBezTo>
                  <a:cubicBezTo>
                    <a:pt x="0" y="10"/>
                    <a:pt x="3" y="3"/>
                    <a:pt x="6" y="0"/>
                  </a:cubicBezTo>
                </a:path>
              </a:pathLst>
            </a:custGeom>
            <a:solidFill>
              <a:srgbClr val="0D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2" name="íşḷíḓè"/>
            <p:cNvSpPr/>
            <p:nvPr/>
          </p:nvSpPr>
          <p:spPr bwMode="auto">
            <a:xfrm>
              <a:off x="5974557" y="2842419"/>
              <a:ext cx="568325" cy="782638"/>
            </a:xfrm>
            <a:custGeom>
              <a:avLst/>
              <a:gdLst>
                <a:gd name="T0" fmla="*/ 0 w 139"/>
                <a:gd name="T1" fmla="*/ 147 h 192"/>
                <a:gd name="T2" fmla="*/ 68 w 139"/>
                <a:gd name="T3" fmla="*/ 12 h 192"/>
                <a:gd name="T4" fmla="*/ 72 w 139"/>
                <a:gd name="T5" fmla="*/ 6 h 192"/>
                <a:gd name="T6" fmla="*/ 78 w 139"/>
                <a:gd name="T7" fmla="*/ 6 h 192"/>
                <a:gd name="T8" fmla="*/ 138 w 139"/>
                <a:gd name="T9" fmla="*/ 0 h 192"/>
                <a:gd name="T10" fmla="*/ 135 w 139"/>
                <a:gd name="T11" fmla="*/ 12 h 192"/>
                <a:gd name="T12" fmla="*/ 43 w 139"/>
                <a:gd name="T13" fmla="*/ 192 h 192"/>
                <a:gd name="T14" fmla="*/ 1 w 139"/>
                <a:gd name="T15" fmla="*/ 168 h 192"/>
                <a:gd name="T16" fmla="*/ 0 w 139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2">
                  <a:moveTo>
                    <a:pt x="0" y="147"/>
                  </a:moveTo>
                  <a:cubicBezTo>
                    <a:pt x="27" y="105"/>
                    <a:pt x="50" y="59"/>
                    <a:pt x="68" y="12"/>
                  </a:cubicBezTo>
                  <a:cubicBezTo>
                    <a:pt x="69" y="10"/>
                    <a:pt x="70" y="7"/>
                    <a:pt x="72" y="6"/>
                  </a:cubicBezTo>
                  <a:cubicBezTo>
                    <a:pt x="74" y="5"/>
                    <a:pt x="76" y="6"/>
                    <a:pt x="78" y="6"/>
                  </a:cubicBezTo>
                  <a:cubicBezTo>
                    <a:pt x="98" y="6"/>
                    <a:pt x="119" y="4"/>
                    <a:pt x="138" y="0"/>
                  </a:cubicBezTo>
                  <a:cubicBezTo>
                    <a:pt x="139" y="4"/>
                    <a:pt x="137" y="8"/>
                    <a:pt x="135" y="12"/>
                  </a:cubicBezTo>
                  <a:cubicBezTo>
                    <a:pt x="106" y="73"/>
                    <a:pt x="63" y="127"/>
                    <a:pt x="43" y="192"/>
                  </a:cubicBezTo>
                  <a:cubicBezTo>
                    <a:pt x="29" y="183"/>
                    <a:pt x="15" y="174"/>
                    <a:pt x="1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3" name="í$ḷíḑê"/>
            <p:cNvSpPr/>
            <p:nvPr/>
          </p:nvSpPr>
          <p:spPr bwMode="auto">
            <a:xfrm>
              <a:off x="5220494" y="3877469"/>
              <a:ext cx="428625" cy="1765300"/>
            </a:xfrm>
            <a:custGeom>
              <a:avLst/>
              <a:gdLst>
                <a:gd name="T0" fmla="*/ 94 w 105"/>
                <a:gd name="T1" fmla="*/ 0 h 433"/>
                <a:gd name="T2" fmla="*/ 97 w 105"/>
                <a:gd name="T3" fmla="*/ 123 h 433"/>
                <a:gd name="T4" fmla="*/ 47 w 105"/>
                <a:gd name="T5" fmla="*/ 344 h 433"/>
                <a:gd name="T6" fmla="*/ 41 w 105"/>
                <a:gd name="T7" fmla="*/ 381 h 433"/>
                <a:gd name="T8" fmla="*/ 52 w 105"/>
                <a:gd name="T9" fmla="*/ 416 h 433"/>
                <a:gd name="T10" fmla="*/ 72 w 105"/>
                <a:gd name="T11" fmla="*/ 433 h 433"/>
                <a:gd name="T12" fmla="*/ 13 w 105"/>
                <a:gd name="T13" fmla="*/ 425 h 433"/>
                <a:gd name="T14" fmla="*/ 0 w 105"/>
                <a:gd name="T15" fmla="*/ 419 h 433"/>
                <a:gd name="T16" fmla="*/ 15 w 105"/>
                <a:gd name="T17" fmla="*/ 268 h 433"/>
                <a:gd name="T18" fmla="*/ 36 w 105"/>
                <a:gd name="T19" fmla="*/ 198 h 433"/>
                <a:gd name="T20" fmla="*/ 27 w 105"/>
                <a:gd name="T21" fmla="*/ 94 h 433"/>
                <a:gd name="T22" fmla="*/ 21 w 105"/>
                <a:gd name="T23" fmla="*/ 35 h 433"/>
                <a:gd name="T24" fmla="*/ 94 w 105"/>
                <a:gd name="T2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433">
                  <a:moveTo>
                    <a:pt x="94" y="0"/>
                  </a:moveTo>
                  <a:cubicBezTo>
                    <a:pt x="97" y="39"/>
                    <a:pt x="105" y="85"/>
                    <a:pt x="97" y="123"/>
                  </a:cubicBezTo>
                  <a:cubicBezTo>
                    <a:pt x="81" y="197"/>
                    <a:pt x="65" y="270"/>
                    <a:pt x="47" y="344"/>
                  </a:cubicBezTo>
                  <a:cubicBezTo>
                    <a:pt x="44" y="356"/>
                    <a:pt x="41" y="368"/>
                    <a:pt x="41" y="381"/>
                  </a:cubicBezTo>
                  <a:cubicBezTo>
                    <a:pt x="41" y="393"/>
                    <a:pt x="44" y="406"/>
                    <a:pt x="52" y="416"/>
                  </a:cubicBezTo>
                  <a:cubicBezTo>
                    <a:pt x="57" y="423"/>
                    <a:pt x="65" y="428"/>
                    <a:pt x="72" y="433"/>
                  </a:cubicBezTo>
                  <a:cubicBezTo>
                    <a:pt x="53" y="431"/>
                    <a:pt x="33" y="428"/>
                    <a:pt x="13" y="425"/>
                  </a:cubicBezTo>
                  <a:cubicBezTo>
                    <a:pt x="8" y="425"/>
                    <a:pt x="2" y="423"/>
                    <a:pt x="0" y="419"/>
                  </a:cubicBezTo>
                  <a:cubicBezTo>
                    <a:pt x="23" y="373"/>
                    <a:pt x="3" y="317"/>
                    <a:pt x="15" y="268"/>
                  </a:cubicBezTo>
                  <a:cubicBezTo>
                    <a:pt x="21" y="244"/>
                    <a:pt x="31" y="221"/>
                    <a:pt x="36" y="198"/>
                  </a:cubicBezTo>
                  <a:cubicBezTo>
                    <a:pt x="43" y="166"/>
                    <a:pt x="28" y="127"/>
                    <a:pt x="27" y="94"/>
                  </a:cubicBezTo>
                  <a:cubicBezTo>
                    <a:pt x="27" y="74"/>
                    <a:pt x="18" y="55"/>
                    <a:pt x="21" y="35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4" name="îSlîḍe"/>
            <p:cNvSpPr/>
            <p:nvPr/>
          </p:nvSpPr>
          <p:spPr bwMode="auto">
            <a:xfrm>
              <a:off x="5288757" y="2516982"/>
              <a:ext cx="285750" cy="317500"/>
            </a:xfrm>
            <a:custGeom>
              <a:avLst/>
              <a:gdLst>
                <a:gd name="T0" fmla="*/ 63 w 70"/>
                <a:gd name="T1" fmla="*/ 0 h 78"/>
                <a:gd name="T2" fmla="*/ 69 w 70"/>
                <a:gd name="T3" fmla="*/ 20 h 78"/>
                <a:gd name="T4" fmla="*/ 70 w 70"/>
                <a:gd name="T5" fmla="*/ 32 h 78"/>
                <a:gd name="T6" fmla="*/ 58 w 70"/>
                <a:gd name="T7" fmla="*/ 70 h 78"/>
                <a:gd name="T8" fmla="*/ 49 w 70"/>
                <a:gd name="T9" fmla="*/ 78 h 78"/>
                <a:gd name="T10" fmla="*/ 45 w 70"/>
                <a:gd name="T11" fmla="*/ 77 h 78"/>
                <a:gd name="T12" fmla="*/ 23 w 70"/>
                <a:gd name="T13" fmla="*/ 68 h 78"/>
                <a:gd name="T14" fmla="*/ 17 w 70"/>
                <a:gd name="T15" fmla="*/ 63 h 78"/>
                <a:gd name="T16" fmla="*/ 10 w 70"/>
                <a:gd name="T17" fmla="*/ 3 h 78"/>
                <a:gd name="T18" fmla="*/ 63 w 70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8">
                  <a:moveTo>
                    <a:pt x="63" y="0"/>
                  </a:moveTo>
                  <a:cubicBezTo>
                    <a:pt x="67" y="6"/>
                    <a:pt x="68" y="13"/>
                    <a:pt x="69" y="20"/>
                  </a:cubicBezTo>
                  <a:cubicBezTo>
                    <a:pt x="69" y="24"/>
                    <a:pt x="70" y="28"/>
                    <a:pt x="70" y="32"/>
                  </a:cubicBezTo>
                  <a:cubicBezTo>
                    <a:pt x="70" y="46"/>
                    <a:pt x="64" y="58"/>
                    <a:pt x="58" y="70"/>
                  </a:cubicBezTo>
                  <a:cubicBezTo>
                    <a:pt x="56" y="74"/>
                    <a:pt x="53" y="78"/>
                    <a:pt x="49" y="78"/>
                  </a:cubicBezTo>
                  <a:cubicBezTo>
                    <a:pt x="47" y="78"/>
                    <a:pt x="46" y="78"/>
                    <a:pt x="45" y="77"/>
                  </a:cubicBezTo>
                  <a:cubicBezTo>
                    <a:pt x="37" y="75"/>
                    <a:pt x="29" y="73"/>
                    <a:pt x="23" y="68"/>
                  </a:cubicBezTo>
                  <a:cubicBezTo>
                    <a:pt x="21" y="67"/>
                    <a:pt x="19" y="65"/>
                    <a:pt x="17" y="63"/>
                  </a:cubicBezTo>
                  <a:cubicBezTo>
                    <a:pt x="3" y="47"/>
                    <a:pt x="0" y="22"/>
                    <a:pt x="10" y="3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5" name="ïṣlíḋé"/>
            <p:cNvSpPr/>
            <p:nvPr/>
          </p:nvSpPr>
          <p:spPr bwMode="auto">
            <a:xfrm>
              <a:off x="5052219" y="2386807"/>
              <a:ext cx="265113" cy="280988"/>
            </a:xfrm>
            <a:custGeom>
              <a:avLst/>
              <a:gdLst>
                <a:gd name="T0" fmla="*/ 65 w 65"/>
                <a:gd name="T1" fmla="*/ 24 h 69"/>
                <a:gd name="T2" fmla="*/ 39 w 65"/>
                <a:gd name="T3" fmla="*/ 2 h 69"/>
                <a:gd name="T4" fmla="*/ 7 w 65"/>
                <a:gd name="T5" fmla="*/ 13 h 69"/>
                <a:gd name="T6" fmla="*/ 3 w 65"/>
                <a:gd name="T7" fmla="*/ 41 h 69"/>
                <a:gd name="T8" fmla="*/ 22 w 65"/>
                <a:gd name="T9" fmla="*/ 63 h 69"/>
                <a:gd name="T10" fmla="*/ 50 w 65"/>
                <a:gd name="T11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9">
                  <a:moveTo>
                    <a:pt x="65" y="24"/>
                  </a:moveTo>
                  <a:cubicBezTo>
                    <a:pt x="60" y="13"/>
                    <a:pt x="50" y="5"/>
                    <a:pt x="39" y="2"/>
                  </a:cubicBezTo>
                  <a:cubicBezTo>
                    <a:pt x="27" y="0"/>
                    <a:pt x="14" y="4"/>
                    <a:pt x="7" y="13"/>
                  </a:cubicBezTo>
                  <a:cubicBezTo>
                    <a:pt x="1" y="21"/>
                    <a:pt x="0" y="32"/>
                    <a:pt x="3" y="41"/>
                  </a:cubicBezTo>
                  <a:cubicBezTo>
                    <a:pt x="6" y="51"/>
                    <a:pt x="13" y="59"/>
                    <a:pt x="22" y="63"/>
                  </a:cubicBezTo>
                  <a:cubicBezTo>
                    <a:pt x="30" y="68"/>
                    <a:pt x="41" y="69"/>
                    <a:pt x="50" y="6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6" name="ïS1ïďê"/>
            <p:cNvSpPr/>
            <p:nvPr/>
          </p:nvSpPr>
          <p:spPr bwMode="auto">
            <a:xfrm>
              <a:off x="4976019" y="3071019"/>
              <a:ext cx="333375" cy="730250"/>
            </a:xfrm>
            <a:custGeom>
              <a:avLst/>
              <a:gdLst>
                <a:gd name="T0" fmla="*/ 34 w 82"/>
                <a:gd name="T1" fmla="*/ 0 h 179"/>
                <a:gd name="T2" fmla="*/ 5 w 82"/>
                <a:gd name="T3" fmla="*/ 91 h 179"/>
                <a:gd name="T4" fmla="*/ 1 w 82"/>
                <a:gd name="T5" fmla="*/ 108 h 179"/>
                <a:gd name="T6" fmla="*/ 14 w 82"/>
                <a:gd name="T7" fmla="*/ 146 h 179"/>
                <a:gd name="T8" fmla="*/ 43 w 82"/>
                <a:gd name="T9" fmla="*/ 175 h 179"/>
                <a:gd name="T10" fmla="*/ 64 w 82"/>
                <a:gd name="T11" fmla="*/ 179 h 179"/>
                <a:gd name="T12" fmla="*/ 82 w 82"/>
                <a:gd name="T13" fmla="*/ 134 h 179"/>
                <a:gd name="T14" fmla="*/ 76 w 82"/>
                <a:gd name="T15" fmla="*/ 96 h 179"/>
                <a:gd name="T16" fmla="*/ 34 w 82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79">
                  <a:moveTo>
                    <a:pt x="34" y="0"/>
                  </a:moveTo>
                  <a:cubicBezTo>
                    <a:pt x="25" y="29"/>
                    <a:pt x="13" y="62"/>
                    <a:pt x="5" y="91"/>
                  </a:cubicBezTo>
                  <a:cubicBezTo>
                    <a:pt x="3" y="97"/>
                    <a:pt x="1" y="102"/>
                    <a:pt x="1" y="108"/>
                  </a:cubicBezTo>
                  <a:cubicBezTo>
                    <a:pt x="0" y="122"/>
                    <a:pt x="5" y="135"/>
                    <a:pt x="14" y="146"/>
                  </a:cubicBezTo>
                  <a:cubicBezTo>
                    <a:pt x="22" y="157"/>
                    <a:pt x="32" y="166"/>
                    <a:pt x="43" y="175"/>
                  </a:cubicBezTo>
                  <a:cubicBezTo>
                    <a:pt x="64" y="179"/>
                    <a:pt x="64" y="179"/>
                    <a:pt x="64" y="179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7" name="íSlïḑè"/>
            <p:cNvSpPr/>
            <p:nvPr/>
          </p:nvSpPr>
          <p:spPr bwMode="auto">
            <a:xfrm>
              <a:off x="5137944" y="3539332"/>
              <a:ext cx="568325" cy="1003300"/>
            </a:xfrm>
            <a:custGeom>
              <a:avLst/>
              <a:gdLst>
                <a:gd name="T0" fmla="*/ 22 w 139"/>
                <a:gd name="T1" fmla="*/ 4 h 246"/>
                <a:gd name="T2" fmla="*/ 3 w 139"/>
                <a:gd name="T3" fmla="*/ 91 h 246"/>
                <a:gd name="T4" fmla="*/ 12 w 139"/>
                <a:gd name="T5" fmla="*/ 194 h 246"/>
                <a:gd name="T6" fmla="*/ 15 w 139"/>
                <a:gd name="T7" fmla="*/ 231 h 246"/>
                <a:gd name="T8" fmla="*/ 19 w 139"/>
                <a:gd name="T9" fmla="*/ 240 h 246"/>
                <a:gd name="T10" fmla="*/ 26 w 139"/>
                <a:gd name="T11" fmla="*/ 242 h 246"/>
                <a:gd name="T12" fmla="*/ 123 w 139"/>
                <a:gd name="T13" fmla="*/ 246 h 246"/>
                <a:gd name="T14" fmla="*/ 126 w 139"/>
                <a:gd name="T15" fmla="*/ 245 h 246"/>
                <a:gd name="T16" fmla="*/ 127 w 139"/>
                <a:gd name="T17" fmla="*/ 241 h 246"/>
                <a:gd name="T18" fmla="*/ 104 w 139"/>
                <a:gd name="T19" fmla="*/ 0 h 246"/>
                <a:gd name="T20" fmla="*/ 22 w 139"/>
                <a:gd name="T21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246">
                  <a:moveTo>
                    <a:pt x="22" y="4"/>
                  </a:moveTo>
                  <a:cubicBezTo>
                    <a:pt x="12" y="33"/>
                    <a:pt x="6" y="60"/>
                    <a:pt x="3" y="91"/>
                  </a:cubicBezTo>
                  <a:cubicBezTo>
                    <a:pt x="0" y="126"/>
                    <a:pt x="8" y="150"/>
                    <a:pt x="12" y="194"/>
                  </a:cubicBezTo>
                  <a:cubicBezTo>
                    <a:pt x="13" y="206"/>
                    <a:pt x="13" y="219"/>
                    <a:pt x="15" y="231"/>
                  </a:cubicBezTo>
                  <a:cubicBezTo>
                    <a:pt x="16" y="234"/>
                    <a:pt x="17" y="238"/>
                    <a:pt x="19" y="240"/>
                  </a:cubicBezTo>
                  <a:cubicBezTo>
                    <a:pt x="21" y="242"/>
                    <a:pt x="23" y="242"/>
                    <a:pt x="26" y="242"/>
                  </a:cubicBezTo>
                  <a:cubicBezTo>
                    <a:pt x="58" y="245"/>
                    <a:pt x="91" y="246"/>
                    <a:pt x="123" y="246"/>
                  </a:cubicBezTo>
                  <a:cubicBezTo>
                    <a:pt x="124" y="246"/>
                    <a:pt x="125" y="246"/>
                    <a:pt x="126" y="245"/>
                  </a:cubicBezTo>
                  <a:cubicBezTo>
                    <a:pt x="127" y="244"/>
                    <a:pt x="127" y="243"/>
                    <a:pt x="127" y="241"/>
                  </a:cubicBezTo>
                  <a:cubicBezTo>
                    <a:pt x="129" y="161"/>
                    <a:pt x="139" y="72"/>
                    <a:pt x="104" y="0"/>
                  </a:cubicBezTo>
                  <a:cubicBezTo>
                    <a:pt x="22" y="4"/>
                    <a:pt x="22" y="4"/>
                    <a:pt x="22" y="4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8" name="íṡ1iḍè"/>
            <p:cNvSpPr/>
            <p:nvPr/>
          </p:nvSpPr>
          <p:spPr bwMode="auto">
            <a:xfrm>
              <a:off x="5101432" y="2886869"/>
              <a:ext cx="514350" cy="717550"/>
            </a:xfrm>
            <a:custGeom>
              <a:avLst/>
              <a:gdLst>
                <a:gd name="T0" fmla="*/ 32 w 126"/>
                <a:gd name="T1" fmla="*/ 0 h 176"/>
                <a:gd name="T2" fmla="*/ 60 w 126"/>
                <a:gd name="T3" fmla="*/ 14 h 176"/>
                <a:gd name="T4" fmla="*/ 66 w 126"/>
                <a:gd name="T5" fmla="*/ 14 h 176"/>
                <a:gd name="T6" fmla="*/ 79 w 126"/>
                <a:gd name="T7" fmla="*/ 15 h 176"/>
                <a:gd name="T8" fmla="*/ 93 w 126"/>
                <a:gd name="T9" fmla="*/ 27 h 176"/>
                <a:gd name="T10" fmla="*/ 103 w 126"/>
                <a:gd name="T11" fmla="*/ 49 h 176"/>
                <a:gd name="T12" fmla="*/ 125 w 126"/>
                <a:gd name="T13" fmla="*/ 101 h 176"/>
                <a:gd name="T14" fmla="*/ 115 w 126"/>
                <a:gd name="T15" fmla="*/ 146 h 176"/>
                <a:gd name="T16" fmla="*/ 118 w 126"/>
                <a:gd name="T17" fmla="*/ 170 h 176"/>
                <a:gd name="T18" fmla="*/ 117 w 126"/>
                <a:gd name="T19" fmla="*/ 175 h 176"/>
                <a:gd name="T20" fmla="*/ 115 w 126"/>
                <a:gd name="T21" fmla="*/ 176 h 176"/>
                <a:gd name="T22" fmla="*/ 65 w 126"/>
                <a:gd name="T23" fmla="*/ 171 h 176"/>
                <a:gd name="T24" fmla="*/ 51 w 126"/>
                <a:gd name="T25" fmla="*/ 170 h 176"/>
                <a:gd name="T26" fmla="*/ 33 w 126"/>
                <a:gd name="T27" fmla="*/ 172 h 176"/>
                <a:gd name="T28" fmla="*/ 30 w 126"/>
                <a:gd name="T29" fmla="*/ 171 h 176"/>
                <a:gd name="T30" fmla="*/ 28 w 126"/>
                <a:gd name="T31" fmla="*/ 169 h 176"/>
                <a:gd name="T32" fmla="*/ 8 w 126"/>
                <a:gd name="T33" fmla="*/ 104 h 176"/>
                <a:gd name="T34" fmla="*/ 2 w 126"/>
                <a:gd name="T35" fmla="*/ 49 h 176"/>
                <a:gd name="T36" fmla="*/ 32 w 126"/>
                <a:gd name="T3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6">
                  <a:moveTo>
                    <a:pt x="32" y="0"/>
                  </a:moveTo>
                  <a:cubicBezTo>
                    <a:pt x="41" y="7"/>
                    <a:pt x="48" y="13"/>
                    <a:pt x="60" y="14"/>
                  </a:cubicBezTo>
                  <a:cubicBezTo>
                    <a:pt x="62" y="14"/>
                    <a:pt x="64" y="14"/>
                    <a:pt x="66" y="14"/>
                  </a:cubicBezTo>
                  <a:cubicBezTo>
                    <a:pt x="70" y="14"/>
                    <a:pt x="75" y="14"/>
                    <a:pt x="79" y="15"/>
                  </a:cubicBezTo>
                  <a:cubicBezTo>
                    <a:pt x="85" y="17"/>
                    <a:pt x="90" y="22"/>
                    <a:pt x="93" y="27"/>
                  </a:cubicBezTo>
                  <a:cubicBezTo>
                    <a:pt x="96" y="33"/>
                    <a:pt x="101" y="43"/>
                    <a:pt x="103" y="49"/>
                  </a:cubicBezTo>
                  <a:cubicBezTo>
                    <a:pt x="111" y="67"/>
                    <a:pt x="126" y="81"/>
                    <a:pt x="125" y="101"/>
                  </a:cubicBezTo>
                  <a:cubicBezTo>
                    <a:pt x="125" y="117"/>
                    <a:pt x="115" y="131"/>
                    <a:pt x="115" y="146"/>
                  </a:cubicBezTo>
                  <a:cubicBezTo>
                    <a:pt x="115" y="154"/>
                    <a:pt x="117" y="162"/>
                    <a:pt x="118" y="170"/>
                  </a:cubicBezTo>
                  <a:cubicBezTo>
                    <a:pt x="119" y="172"/>
                    <a:pt x="119" y="174"/>
                    <a:pt x="117" y="175"/>
                  </a:cubicBezTo>
                  <a:cubicBezTo>
                    <a:pt x="116" y="176"/>
                    <a:pt x="116" y="176"/>
                    <a:pt x="115" y="176"/>
                  </a:cubicBezTo>
                  <a:cubicBezTo>
                    <a:pt x="98" y="174"/>
                    <a:pt x="82" y="172"/>
                    <a:pt x="65" y="171"/>
                  </a:cubicBezTo>
                  <a:cubicBezTo>
                    <a:pt x="61" y="170"/>
                    <a:pt x="56" y="170"/>
                    <a:pt x="51" y="170"/>
                  </a:cubicBezTo>
                  <a:cubicBezTo>
                    <a:pt x="45" y="170"/>
                    <a:pt x="39" y="171"/>
                    <a:pt x="33" y="172"/>
                  </a:cubicBezTo>
                  <a:cubicBezTo>
                    <a:pt x="32" y="172"/>
                    <a:pt x="31" y="172"/>
                    <a:pt x="30" y="171"/>
                  </a:cubicBezTo>
                  <a:cubicBezTo>
                    <a:pt x="29" y="171"/>
                    <a:pt x="29" y="170"/>
                    <a:pt x="28" y="169"/>
                  </a:cubicBezTo>
                  <a:cubicBezTo>
                    <a:pt x="20" y="147"/>
                    <a:pt x="14" y="126"/>
                    <a:pt x="8" y="104"/>
                  </a:cubicBezTo>
                  <a:cubicBezTo>
                    <a:pt x="4" y="86"/>
                    <a:pt x="0" y="67"/>
                    <a:pt x="2" y="49"/>
                  </a:cubicBezTo>
                  <a:cubicBezTo>
                    <a:pt x="4" y="31"/>
                    <a:pt x="16" y="9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9" name="ïşḻíďê"/>
            <p:cNvSpPr/>
            <p:nvPr/>
          </p:nvSpPr>
          <p:spPr bwMode="auto">
            <a:xfrm>
              <a:off x="5199857" y="5525294"/>
              <a:ext cx="420688" cy="166688"/>
            </a:xfrm>
            <a:custGeom>
              <a:avLst/>
              <a:gdLst>
                <a:gd name="T0" fmla="*/ 11 w 103"/>
                <a:gd name="T1" fmla="*/ 0 h 41"/>
                <a:gd name="T2" fmla="*/ 60 w 103"/>
                <a:gd name="T3" fmla="*/ 25 h 41"/>
                <a:gd name="T4" fmla="*/ 66 w 103"/>
                <a:gd name="T5" fmla="*/ 24 h 41"/>
                <a:gd name="T6" fmla="*/ 70 w 103"/>
                <a:gd name="T7" fmla="*/ 24 h 41"/>
                <a:gd name="T8" fmla="*/ 96 w 103"/>
                <a:gd name="T9" fmla="*/ 31 h 41"/>
                <a:gd name="T10" fmla="*/ 102 w 103"/>
                <a:gd name="T11" fmla="*/ 35 h 41"/>
                <a:gd name="T12" fmla="*/ 101 w 103"/>
                <a:gd name="T13" fmla="*/ 41 h 41"/>
                <a:gd name="T14" fmla="*/ 98 w 103"/>
                <a:gd name="T15" fmla="*/ 41 h 41"/>
                <a:gd name="T16" fmla="*/ 60 w 103"/>
                <a:gd name="T17" fmla="*/ 41 h 41"/>
                <a:gd name="T18" fmla="*/ 40 w 103"/>
                <a:gd name="T19" fmla="*/ 39 h 41"/>
                <a:gd name="T20" fmla="*/ 26 w 103"/>
                <a:gd name="T21" fmla="*/ 37 h 41"/>
                <a:gd name="T22" fmla="*/ 20 w 103"/>
                <a:gd name="T23" fmla="*/ 39 h 41"/>
                <a:gd name="T24" fmla="*/ 2 w 103"/>
                <a:gd name="T25" fmla="*/ 36 h 41"/>
                <a:gd name="T26" fmla="*/ 1 w 103"/>
                <a:gd name="T27" fmla="*/ 17 h 41"/>
                <a:gd name="T28" fmla="*/ 11 w 103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41">
                  <a:moveTo>
                    <a:pt x="11" y="0"/>
                  </a:moveTo>
                  <a:cubicBezTo>
                    <a:pt x="25" y="12"/>
                    <a:pt x="42" y="28"/>
                    <a:pt x="60" y="25"/>
                  </a:cubicBezTo>
                  <a:cubicBezTo>
                    <a:pt x="62" y="24"/>
                    <a:pt x="64" y="24"/>
                    <a:pt x="66" y="24"/>
                  </a:cubicBezTo>
                  <a:cubicBezTo>
                    <a:pt x="67" y="24"/>
                    <a:pt x="69" y="24"/>
                    <a:pt x="70" y="24"/>
                  </a:cubicBezTo>
                  <a:cubicBezTo>
                    <a:pt x="79" y="25"/>
                    <a:pt x="88" y="28"/>
                    <a:pt x="96" y="31"/>
                  </a:cubicBezTo>
                  <a:cubicBezTo>
                    <a:pt x="98" y="32"/>
                    <a:pt x="100" y="33"/>
                    <a:pt x="102" y="35"/>
                  </a:cubicBezTo>
                  <a:cubicBezTo>
                    <a:pt x="103" y="37"/>
                    <a:pt x="103" y="40"/>
                    <a:pt x="101" y="41"/>
                  </a:cubicBezTo>
                  <a:cubicBezTo>
                    <a:pt x="100" y="41"/>
                    <a:pt x="99" y="41"/>
                    <a:pt x="98" y="41"/>
                  </a:cubicBezTo>
                  <a:cubicBezTo>
                    <a:pt x="86" y="41"/>
                    <a:pt x="73" y="41"/>
                    <a:pt x="60" y="41"/>
                  </a:cubicBezTo>
                  <a:cubicBezTo>
                    <a:pt x="53" y="41"/>
                    <a:pt x="46" y="41"/>
                    <a:pt x="40" y="39"/>
                  </a:cubicBezTo>
                  <a:cubicBezTo>
                    <a:pt x="35" y="38"/>
                    <a:pt x="31" y="37"/>
                    <a:pt x="26" y="37"/>
                  </a:cubicBezTo>
                  <a:cubicBezTo>
                    <a:pt x="24" y="37"/>
                    <a:pt x="22" y="39"/>
                    <a:pt x="20" y="39"/>
                  </a:cubicBezTo>
                  <a:cubicBezTo>
                    <a:pt x="9" y="38"/>
                    <a:pt x="8" y="40"/>
                    <a:pt x="2" y="36"/>
                  </a:cubicBezTo>
                  <a:cubicBezTo>
                    <a:pt x="1" y="32"/>
                    <a:pt x="0" y="24"/>
                    <a:pt x="1" y="17"/>
                  </a:cubicBezTo>
                  <a:cubicBezTo>
                    <a:pt x="2" y="11"/>
                    <a:pt x="6" y="3"/>
                    <a:pt x="11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0" name="ïṡḷíḋê"/>
            <p:cNvSpPr/>
            <p:nvPr/>
          </p:nvSpPr>
          <p:spPr bwMode="auto">
            <a:xfrm>
              <a:off x="5509419" y="2683669"/>
              <a:ext cx="41275" cy="49213"/>
            </a:xfrm>
            <a:custGeom>
              <a:avLst/>
              <a:gdLst>
                <a:gd name="T0" fmla="*/ 6 w 10"/>
                <a:gd name="T1" fmla="*/ 0 h 12"/>
                <a:gd name="T2" fmla="*/ 1 w 10"/>
                <a:gd name="T3" fmla="*/ 5 h 12"/>
                <a:gd name="T4" fmla="*/ 0 w 10"/>
                <a:gd name="T5" fmla="*/ 8 h 12"/>
                <a:gd name="T6" fmla="*/ 2 w 10"/>
                <a:gd name="T7" fmla="*/ 12 h 12"/>
                <a:gd name="T8" fmla="*/ 4 w 10"/>
                <a:gd name="T9" fmla="*/ 12 h 12"/>
                <a:gd name="T10" fmla="*/ 7 w 10"/>
                <a:gd name="T11" fmla="*/ 12 h 12"/>
                <a:gd name="T12" fmla="*/ 10 w 10"/>
                <a:gd name="T13" fmla="*/ 7 h 12"/>
                <a:gd name="T14" fmla="*/ 10 w 10"/>
                <a:gd name="T15" fmla="*/ 3 h 12"/>
                <a:gd name="T16" fmla="*/ 7 w 10"/>
                <a:gd name="T17" fmla="*/ 0 h 12"/>
                <a:gd name="T18" fmla="*/ 6 w 10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3" y="0"/>
                    <a:pt x="1" y="3"/>
                    <a:pt x="1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5" y="12"/>
                    <a:pt x="6" y="12"/>
                    <a:pt x="7" y="12"/>
                  </a:cubicBezTo>
                  <a:cubicBezTo>
                    <a:pt x="8" y="11"/>
                    <a:pt x="9" y="9"/>
                    <a:pt x="10" y="7"/>
                  </a:cubicBezTo>
                  <a:cubicBezTo>
                    <a:pt x="10" y="6"/>
                    <a:pt x="10" y="4"/>
                    <a:pt x="10" y="3"/>
                  </a:cubicBezTo>
                  <a:cubicBezTo>
                    <a:pt x="9" y="2"/>
                    <a:pt x="8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solidFill>
              <a:srgbClr val="F98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1" name="ïsḷiḑé"/>
            <p:cNvSpPr/>
            <p:nvPr/>
          </p:nvSpPr>
          <p:spPr bwMode="auto">
            <a:xfrm>
              <a:off x="5228432" y="2402682"/>
              <a:ext cx="392113" cy="374650"/>
            </a:xfrm>
            <a:custGeom>
              <a:avLst/>
              <a:gdLst>
                <a:gd name="T0" fmla="*/ 11 w 96"/>
                <a:gd name="T1" fmla="*/ 86 h 92"/>
                <a:gd name="T2" fmla="*/ 30 w 96"/>
                <a:gd name="T3" fmla="*/ 91 h 92"/>
                <a:gd name="T4" fmla="*/ 36 w 96"/>
                <a:gd name="T5" fmla="*/ 90 h 92"/>
                <a:gd name="T6" fmla="*/ 41 w 96"/>
                <a:gd name="T7" fmla="*/ 77 h 92"/>
                <a:gd name="T8" fmla="*/ 39 w 96"/>
                <a:gd name="T9" fmla="*/ 62 h 92"/>
                <a:gd name="T10" fmla="*/ 44 w 96"/>
                <a:gd name="T11" fmla="*/ 56 h 92"/>
                <a:gd name="T12" fmla="*/ 50 w 96"/>
                <a:gd name="T13" fmla="*/ 62 h 92"/>
                <a:gd name="T14" fmla="*/ 56 w 96"/>
                <a:gd name="T15" fmla="*/ 81 h 92"/>
                <a:gd name="T16" fmla="*/ 71 w 96"/>
                <a:gd name="T17" fmla="*/ 62 h 92"/>
                <a:gd name="T18" fmla="*/ 85 w 96"/>
                <a:gd name="T19" fmla="*/ 57 h 92"/>
                <a:gd name="T20" fmla="*/ 95 w 96"/>
                <a:gd name="T21" fmla="*/ 48 h 92"/>
                <a:gd name="T22" fmla="*/ 95 w 96"/>
                <a:gd name="T23" fmla="*/ 39 h 92"/>
                <a:gd name="T24" fmla="*/ 91 w 96"/>
                <a:gd name="T25" fmla="*/ 27 h 92"/>
                <a:gd name="T26" fmla="*/ 80 w 96"/>
                <a:gd name="T27" fmla="*/ 23 h 92"/>
                <a:gd name="T28" fmla="*/ 77 w 96"/>
                <a:gd name="T29" fmla="*/ 23 h 92"/>
                <a:gd name="T30" fmla="*/ 75 w 96"/>
                <a:gd name="T31" fmla="*/ 20 h 92"/>
                <a:gd name="T32" fmla="*/ 52 w 96"/>
                <a:gd name="T33" fmla="*/ 2 h 92"/>
                <a:gd name="T34" fmla="*/ 23 w 96"/>
                <a:gd name="T35" fmla="*/ 7 h 92"/>
                <a:gd name="T36" fmla="*/ 10 w 96"/>
                <a:gd name="T37" fmla="*/ 16 h 92"/>
                <a:gd name="T38" fmla="*/ 1 w 96"/>
                <a:gd name="T39" fmla="*/ 37 h 92"/>
                <a:gd name="T40" fmla="*/ 0 w 96"/>
                <a:gd name="T41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2">
                  <a:moveTo>
                    <a:pt x="11" y="86"/>
                  </a:moveTo>
                  <a:cubicBezTo>
                    <a:pt x="16" y="91"/>
                    <a:pt x="23" y="92"/>
                    <a:pt x="30" y="91"/>
                  </a:cubicBezTo>
                  <a:cubicBezTo>
                    <a:pt x="32" y="91"/>
                    <a:pt x="34" y="91"/>
                    <a:pt x="36" y="90"/>
                  </a:cubicBezTo>
                  <a:cubicBezTo>
                    <a:pt x="40" y="88"/>
                    <a:pt x="41" y="82"/>
                    <a:pt x="41" y="77"/>
                  </a:cubicBezTo>
                  <a:cubicBezTo>
                    <a:pt x="40" y="72"/>
                    <a:pt x="38" y="67"/>
                    <a:pt x="39" y="62"/>
                  </a:cubicBezTo>
                  <a:cubicBezTo>
                    <a:pt x="40" y="59"/>
                    <a:pt x="41" y="56"/>
                    <a:pt x="44" y="56"/>
                  </a:cubicBezTo>
                  <a:cubicBezTo>
                    <a:pt x="47" y="55"/>
                    <a:pt x="50" y="59"/>
                    <a:pt x="50" y="62"/>
                  </a:cubicBezTo>
                  <a:cubicBezTo>
                    <a:pt x="52" y="68"/>
                    <a:pt x="52" y="76"/>
                    <a:pt x="56" y="81"/>
                  </a:cubicBezTo>
                  <a:cubicBezTo>
                    <a:pt x="58" y="73"/>
                    <a:pt x="63" y="65"/>
                    <a:pt x="71" y="62"/>
                  </a:cubicBezTo>
                  <a:cubicBezTo>
                    <a:pt x="75" y="60"/>
                    <a:pt x="80" y="59"/>
                    <a:pt x="85" y="57"/>
                  </a:cubicBezTo>
                  <a:cubicBezTo>
                    <a:pt x="89" y="56"/>
                    <a:pt x="94" y="53"/>
                    <a:pt x="95" y="48"/>
                  </a:cubicBezTo>
                  <a:cubicBezTo>
                    <a:pt x="96" y="45"/>
                    <a:pt x="96" y="42"/>
                    <a:pt x="95" y="39"/>
                  </a:cubicBezTo>
                  <a:cubicBezTo>
                    <a:pt x="94" y="35"/>
                    <a:pt x="93" y="30"/>
                    <a:pt x="91" y="27"/>
                  </a:cubicBezTo>
                  <a:cubicBezTo>
                    <a:pt x="88" y="24"/>
                    <a:pt x="84" y="22"/>
                    <a:pt x="80" y="23"/>
                  </a:cubicBezTo>
                  <a:cubicBezTo>
                    <a:pt x="79" y="23"/>
                    <a:pt x="78" y="23"/>
                    <a:pt x="77" y="23"/>
                  </a:cubicBezTo>
                  <a:cubicBezTo>
                    <a:pt x="76" y="23"/>
                    <a:pt x="75" y="21"/>
                    <a:pt x="75" y="20"/>
                  </a:cubicBezTo>
                  <a:cubicBezTo>
                    <a:pt x="71" y="11"/>
                    <a:pt x="62" y="4"/>
                    <a:pt x="52" y="2"/>
                  </a:cubicBezTo>
                  <a:cubicBezTo>
                    <a:pt x="42" y="0"/>
                    <a:pt x="32" y="2"/>
                    <a:pt x="23" y="7"/>
                  </a:cubicBezTo>
                  <a:cubicBezTo>
                    <a:pt x="18" y="9"/>
                    <a:pt x="14" y="12"/>
                    <a:pt x="10" y="16"/>
                  </a:cubicBezTo>
                  <a:cubicBezTo>
                    <a:pt x="5" y="22"/>
                    <a:pt x="2" y="30"/>
                    <a:pt x="1" y="37"/>
                  </a:cubicBezTo>
                  <a:cubicBezTo>
                    <a:pt x="0" y="45"/>
                    <a:pt x="0" y="53"/>
                    <a:pt x="0" y="61"/>
                  </a:cubicBezTo>
                </a:path>
              </a:pathLst>
            </a:custGeom>
            <a:solidFill>
              <a:srgbClr val="0C4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2" name="iṩlïdé"/>
            <p:cNvSpPr/>
            <p:nvPr/>
          </p:nvSpPr>
          <p:spPr bwMode="auto">
            <a:xfrm>
              <a:off x="5249069" y="3963194"/>
              <a:ext cx="142875" cy="538163"/>
            </a:xfrm>
            <a:custGeom>
              <a:avLst/>
              <a:gdLst>
                <a:gd name="T0" fmla="*/ 33 w 35"/>
                <a:gd name="T1" fmla="*/ 117 h 132"/>
                <a:gd name="T2" fmla="*/ 20 w 35"/>
                <a:gd name="T3" fmla="*/ 128 h 132"/>
                <a:gd name="T4" fmla="*/ 28 w 35"/>
                <a:gd name="T5" fmla="*/ 132 h 132"/>
                <a:gd name="T6" fmla="*/ 33 w 35"/>
                <a:gd name="T7" fmla="*/ 117 h 132"/>
                <a:gd name="T8" fmla="*/ 31 w 35"/>
                <a:gd name="T9" fmla="*/ 104 h 132"/>
                <a:gd name="T10" fmla="*/ 13 w 35"/>
                <a:gd name="T11" fmla="*/ 118 h 132"/>
                <a:gd name="T12" fmla="*/ 19 w 35"/>
                <a:gd name="T13" fmla="*/ 127 h 132"/>
                <a:gd name="T14" fmla="*/ 33 w 35"/>
                <a:gd name="T15" fmla="*/ 116 h 132"/>
                <a:gd name="T16" fmla="*/ 33 w 35"/>
                <a:gd name="T17" fmla="*/ 116 h 132"/>
                <a:gd name="T18" fmla="*/ 31 w 35"/>
                <a:gd name="T19" fmla="*/ 104 h 132"/>
                <a:gd name="T20" fmla="*/ 29 w 35"/>
                <a:gd name="T21" fmla="*/ 90 h 132"/>
                <a:gd name="T22" fmla="*/ 8 w 35"/>
                <a:gd name="T23" fmla="*/ 106 h 132"/>
                <a:gd name="T24" fmla="*/ 9 w 35"/>
                <a:gd name="T25" fmla="*/ 107 h 132"/>
                <a:gd name="T26" fmla="*/ 12 w 35"/>
                <a:gd name="T27" fmla="*/ 117 h 132"/>
                <a:gd name="T28" fmla="*/ 31 w 35"/>
                <a:gd name="T29" fmla="*/ 102 h 132"/>
                <a:gd name="T30" fmla="*/ 29 w 35"/>
                <a:gd name="T31" fmla="*/ 90 h 132"/>
                <a:gd name="T32" fmla="*/ 27 w 35"/>
                <a:gd name="T33" fmla="*/ 76 h 132"/>
                <a:gd name="T34" fmla="*/ 6 w 35"/>
                <a:gd name="T35" fmla="*/ 92 h 132"/>
                <a:gd name="T36" fmla="*/ 8 w 35"/>
                <a:gd name="T37" fmla="*/ 105 h 132"/>
                <a:gd name="T38" fmla="*/ 29 w 35"/>
                <a:gd name="T39" fmla="*/ 89 h 132"/>
                <a:gd name="T40" fmla="*/ 27 w 35"/>
                <a:gd name="T41" fmla="*/ 76 h 132"/>
                <a:gd name="T42" fmla="*/ 24 w 35"/>
                <a:gd name="T43" fmla="*/ 63 h 132"/>
                <a:gd name="T44" fmla="*/ 4 w 35"/>
                <a:gd name="T45" fmla="*/ 79 h 132"/>
                <a:gd name="T46" fmla="*/ 6 w 35"/>
                <a:gd name="T47" fmla="*/ 91 h 132"/>
                <a:gd name="T48" fmla="*/ 27 w 35"/>
                <a:gd name="T49" fmla="*/ 75 h 132"/>
                <a:gd name="T50" fmla="*/ 24 w 35"/>
                <a:gd name="T51" fmla="*/ 63 h 132"/>
                <a:gd name="T52" fmla="*/ 22 w 35"/>
                <a:gd name="T53" fmla="*/ 50 h 132"/>
                <a:gd name="T54" fmla="*/ 3 w 35"/>
                <a:gd name="T55" fmla="*/ 64 h 132"/>
                <a:gd name="T56" fmla="*/ 4 w 35"/>
                <a:gd name="T57" fmla="*/ 77 h 132"/>
                <a:gd name="T58" fmla="*/ 24 w 35"/>
                <a:gd name="T59" fmla="*/ 62 h 132"/>
                <a:gd name="T60" fmla="*/ 22 w 35"/>
                <a:gd name="T61" fmla="*/ 50 h 132"/>
                <a:gd name="T62" fmla="*/ 19 w 35"/>
                <a:gd name="T63" fmla="*/ 37 h 132"/>
                <a:gd name="T64" fmla="*/ 2 w 35"/>
                <a:gd name="T65" fmla="*/ 50 h 132"/>
                <a:gd name="T66" fmla="*/ 3 w 35"/>
                <a:gd name="T67" fmla="*/ 63 h 132"/>
                <a:gd name="T68" fmla="*/ 22 w 35"/>
                <a:gd name="T69" fmla="*/ 49 h 132"/>
                <a:gd name="T70" fmla="*/ 19 w 35"/>
                <a:gd name="T71" fmla="*/ 37 h 132"/>
                <a:gd name="T72" fmla="*/ 15 w 35"/>
                <a:gd name="T73" fmla="*/ 24 h 132"/>
                <a:gd name="T74" fmla="*/ 1 w 35"/>
                <a:gd name="T75" fmla="*/ 35 h 132"/>
                <a:gd name="T76" fmla="*/ 1 w 35"/>
                <a:gd name="T77" fmla="*/ 49 h 132"/>
                <a:gd name="T78" fmla="*/ 19 w 35"/>
                <a:gd name="T79" fmla="*/ 36 h 132"/>
                <a:gd name="T80" fmla="*/ 15 w 35"/>
                <a:gd name="T81" fmla="*/ 24 h 132"/>
                <a:gd name="T82" fmla="*/ 11 w 35"/>
                <a:gd name="T83" fmla="*/ 12 h 132"/>
                <a:gd name="T84" fmla="*/ 0 w 35"/>
                <a:gd name="T85" fmla="*/ 20 h 132"/>
                <a:gd name="T86" fmla="*/ 1 w 35"/>
                <a:gd name="T87" fmla="*/ 34 h 132"/>
                <a:gd name="T88" fmla="*/ 15 w 35"/>
                <a:gd name="T89" fmla="*/ 23 h 132"/>
                <a:gd name="T90" fmla="*/ 11 w 35"/>
                <a:gd name="T91" fmla="*/ 12 h 132"/>
                <a:gd name="T92" fmla="*/ 6 w 35"/>
                <a:gd name="T93" fmla="*/ 1 h 132"/>
                <a:gd name="T94" fmla="*/ 1 w 35"/>
                <a:gd name="T95" fmla="*/ 4 h 132"/>
                <a:gd name="T96" fmla="*/ 0 w 35"/>
                <a:gd name="T97" fmla="*/ 19 h 132"/>
                <a:gd name="T98" fmla="*/ 11 w 35"/>
                <a:gd name="T99" fmla="*/ 11 h 132"/>
                <a:gd name="T100" fmla="*/ 8 w 35"/>
                <a:gd name="T101" fmla="*/ 4 h 132"/>
                <a:gd name="T102" fmla="*/ 6 w 35"/>
                <a:gd name="T103" fmla="*/ 1 h 132"/>
                <a:gd name="T104" fmla="*/ 4 w 35"/>
                <a:gd name="T105" fmla="*/ 0 h 132"/>
                <a:gd name="T106" fmla="*/ 2 w 35"/>
                <a:gd name="T107" fmla="*/ 3 h 132"/>
                <a:gd name="T108" fmla="*/ 5 w 35"/>
                <a:gd name="T109" fmla="*/ 0 h 132"/>
                <a:gd name="T110" fmla="*/ 4 w 35"/>
                <a:gd name="T1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132">
                  <a:moveTo>
                    <a:pt x="33" y="117"/>
                  </a:moveTo>
                  <a:cubicBezTo>
                    <a:pt x="20" y="128"/>
                    <a:pt x="20" y="128"/>
                    <a:pt x="20" y="128"/>
                  </a:cubicBezTo>
                  <a:cubicBezTo>
                    <a:pt x="22" y="131"/>
                    <a:pt x="25" y="132"/>
                    <a:pt x="28" y="132"/>
                  </a:cubicBezTo>
                  <a:cubicBezTo>
                    <a:pt x="32" y="132"/>
                    <a:pt x="35" y="128"/>
                    <a:pt x="33" y="117"/>
                  </a:cubicBezTo>
                  <a:moveTo>
                    <a:pt x="31" y="104"/>
                  </a:moveTo>
                  <a:cubicBezTo>
                    <a:pt x="13" y="118"/>
                    <a:pt x="13" y="118"/>
                    <a:pt x="13" y="118"/>
                  </a:cubicBezTo>
                  <a:cubicBezTo>
                    <a:pt x="14" y="122"/>
                    <a:pt x="17" y="125"/>
                    <a:pt x="19" y="127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1"/>
                    <a:pt x="31" y="104"/>
                  </a:cubicBezTo>
                  <a:moveTo>
                    <a:pt x="29" y="90"/>
                  </a:moveTo>
                  <a:cubicBezTo>
                    <a:pt x="8" y="106"/>
                    <a:pt x="8" y="106"/>
                    <a:pt x="8" y="106"/>
                  </a:cubicBezTo>
                  <a:cubicBezTo>
                    <a:pt x="8" y="106"/>
                    <a:pt x="8" y="107"/>
                    <a:pt x="9" y="107"/>
                  </a:cubicBezTo>
                  <a:cubicBezTo>
                    <a:pt x="9" y="111"/>
                    <a:pt x="11" y="114"/>
                    <a:pt x="12" y="117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1" y="99"/>
                    <a:pt x="30" y="95"/>
                    <a:pt x="29" y="90"/>
                  </a:cubicBezTo>
                  <a:moveTo>
                    <a:pt x="27" y="76"/>
                  </a:moveTo>
                  <a:cubicBezTo>
                    <a:pt x="6" y="92"/>
                    <a:pt x="6" y="92"/>
                    <a:pt x="6" y="92"/>
                  </a:cubicBezTo>
                  <a:cubicBezTo>
                    <a:pt x="7" y="97"/>
                    <a:pt x="7" y="102"/>
                    <a:pt x="8" y="105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5"/>
                    <a:pt x="28" y="81"/>
                    <a:pt x="27" y="76"/>
                  </a:cubicBezTo>
                  <a:moveTo>
                    <a:pt x="24" y="63"/>
                  </a:moveTo>
                  <a:cubicBezTo>
                    <a:pt x="4" y="79"/>
                    <a:pt x="4" y="79"/>
                    <a:pt x="4" y="79"/>
                  </a:cubicBezTo>
                  <a:cubicBezTo>
                    <a:pt x="5" y="83"/>
                    <a:pt x="5" y="87"/>
                    <a:pt x="6" y="91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1"/>
                    <a:pt x="25" y="67"/>
                    <a:pt x="24" y="63"/>
                  </a:cubicBezTo>
                  <a:moveTo>
                    <a:pt x="22" y="50"/>
                  </a:moveTo>
                  <a:cubicBezTo>
                    <a:pt x="3" y="64"/>
                    <a:pt x="3" y="64"/>
                    <a:pt x="3" y="64"/>
                  </a:cubicBezTo>
                  <a:cubicBezTo>
                    <a:pt x="3" y="69"/>
                    <a:pt x="4" y="73"/>
                    <a:pt x="4" y="77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58"/>
                    <a:pt x="23" y="54"/>
                    <a:pt x="22" y="50"/>
                  </a:cubicBezTo>
                  <a:moveTo>
                    <a:pt x="19" y="37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4"/>
                    <a:pt x="2" y="59"/>
                    <a:pt x="3" y="63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5"/>
                    <a:pt x="20" y="41"/>
                    <a:pt x="19" y="37"/>
                  </a:cubicBezTo>
                  <a:moveTo>
                    <a:pt x="15" y="24"/>
                  </a:moveTo>
                  <a:cubicBezTo>
                    <a:pt x="1" y="35"/>
                    <a:pt x="1" y="35"/>
                    <a:pt x="1" y="35"/>
                  </a:cubicBezTo>
                  <a:cubicBezTo>
                    <a:pt x="1" y="40"/>
                    <a:pt x="1" y="44"/>
                    <a:pt x="1" y="49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7" y="32"/>
                    <a:pt x="16" y="28"/>
                    <a:pt x="15" y="24"/>
                  </a:cubicBezTo>
                  <a:moveTo>
                    <a:pt x="11" y="12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5"/>
                    <a:pt x="0" y="29"/>
                    <a:pt x="1" y="34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19"/>
                    <a:pt x="13" y="15"/>
                    <a:pt x="11" y="12"/>
                  </a:cubicBezTo>
                  <a:moveTo>
                    <a:pt x="6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8"/>
                    <a:pt x="0" y="13"/>
                    <a:pt x="0" y="1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8"/>
                    <a:pt x="9" y="6"/>
                    <a:pt x="8" y="4"/>
                  </a:cubicBezTo>
                  <a:cubicBezTo>
                    <a:pt x="7" y="3"/>
                    <a:pt x="6" y="2"/>
                    <a:pt x="6" y="1"/>
                  </a:cubicBezTo>
                  <a:moveTo>
                    <a:pt x="4" y="0"/>
                  </a:moveTo>
                  <a:cubicBezTo>
                    <a:pt x="3" y="0"/>
                    <a:pt x="2" y="1"/>
                    <a:pt x="2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6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3" name="îŝļîḍe"/>
            <p:cNvSpPr/>
            <p:nvPr/>
          </p:nvSpPr>
          <p:spPr bwMode="auto">
            <a:xfrm>
              <a:off x="5199857" y="3640932"/>
              <a:ext cx="0" cy="952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4" name="iṣlïḍè"/>
            <p:cNvSpPr/>
            <p:nvPr/>
          </p:nvSpPr>
          <p:spPr bwMode="auto">
            <a:xfrm>
              <a:off x="5199857" y="3580607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19 w 21"/>
                <a:gd name="T3" fmla="*/ 1 h 17"/>
                <a:gd name="T4" fmla="*/ 0 w 21"/>
                <a:gd name="T5" fmla="*/ 15 h 17"/>
                <a:gd name="T6" fmla="*/ 0 w 21"/>
                <a:gd name="T7" fmla="*/ 17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20" y="0"/>
                    <a:pt x="20" y="1"/>
                    <a:pt x="19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5" name="îṡ1iďé"/>
            <p:cNvSpPr/>
            <p:nvPr/>
          </p:nvSpPr>
          <p:spPr bwMode="auto">
            <a:xfrm>
              <a:off x="5179219" y="3718719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6" name="iSḷídè"/>
            <p:cNvSpPr/>
            <p:nvPr/>
          </p:nvSpPr>
          <p:spPr bwMode="auto">
            <a:xfrm>
              <a:off x="5179219" y="3585369"/>
              <a:ext cx="184150" cy="141288"/>
            </a:xfrm>
            <a:custGeom>
              <a:avLst/>
              <a:gdLst>
                <a:gd name="T0" fmla="*/ 44 w 45"/>
                <a:gd name="T1" fmla="*/ 0 h 35"/>
                <a:gd name="T2" fmla="*/ 44 w 45"/>
                <a:gd name="T3" fmla="*/ 0 h 35"/>
                <a:gd name="T4" fmla="*/ 0 w 45"/>
                <a:gd name="T5" fmla="*/ 33 h 35"/>
                <a:gd name="T6" fmla="*/ 0 w 45"/>
                <a:gd name="T7" fmla="*/ 35 h 35"/>
                <a:gd name="T8" fmla="*/ 45 w 45"/>
                <a:gd name="T9" fmla="*/ 0 h 35"/>
                <a:gd name="T10" fmla="*/ 44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7" name="îsḷíďê"/>
            <p:cNvSpPr/>
            <p:nvPr/>
          </p:nvSpPr>
          <p:spPr bwMode="auto">
            <a:xfrm>
              <a:off x="5166519" y="3793332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8" name="işḻíďè"/>
            <p:cNvSpPr/>
            <p:nvPr/>
          </p:nvSpPr>
          <p:spPr bwMode="auto">
            <a:xfrm>
              <a:off x="5166519" y="3629819"/>
              <a:ext cx="217488" cy="171450"/>
            </a:xfrm>
            <a:custGeom>
              <a:avLst/>
              <a:gdLst>
                <a:gd name="T0" fmla="*/ 52 w 53"/>
                <a:gd name="T1" fmla="*/ 0 h 42"/>
                <a:gd name="T2" fmla="*/ 0 w 53"/>
                <a:gd name="T3" fmla="*/ 40 h 42"/>
                <a:gd name="T4" fmla="*/ 0 w 53"/>
                <a:gd name="T5" fmla="*/ 42 h 42"/>
                <a:gd name="T6" fmla="*/ 53 w 53"/>
                <a:gd name="T7" fmla="*/ 1 h 42"/>
                <a:gd name="T8" fmla="*/ 52 w 5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2">
                  <a:moveTo>
                    <a:pt x="52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9" name="ísḻîḋé"/>
            <p:cNvSpPr/>
            <p:nvPr/>
          </p:nvSpPr>
          <p:spPr bwMode="auto">
            <a:xfrm>
              <a:off x="5155407" y="3861594"/>
              <a:ext cx="0" cy="7938"/>
            </a:xfrm>
            <a:custGeom>
              <a:avLst/>
              <a:gdLst>
                <a:gd name="T0" fmla="*/ 0 h 2"/>
                <a:gd name="T1" fmla="*/ 1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0" name="îSļíḑe"/>
            <p:cNvSpPr/>
            <p:nvPr/>
          </p:nvSpPr>
          <p:spPr bwMode="auto">
            <a:xfrm>
              <a:off x="5155407" y="3674269"/>
              <a:ext cx="252413" cy="195263"/>
            </a:xfrm>
            <a:custGeom>
              <a:avLst/>
              <a:gdLst>
                <a:gd name="T0" fmla="*/ 61 w 62"/>
                <a:gd name="T1" fmla="*/ 0 h 48"/>
                <a:gd name="T2" fmla="*/ 0 w 62"/>
                <a:gd name="T3" fmla="*/ 46 h 48"/>
                <a:gd name="T4" fmla="*/ 0 w 62"/>
                <a:gd name="T5" fmla="*/ 48 h 48"/>
                <a:gd name="T6" fmla="*/ 62 w 62"/>
                <a:gd name="T7" fmla="*/ 1 h 48"/>
                <a:gd name="T8" fmla="*/ 61 w 6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8">
                  <a:moveTo>
                    <a:pt x="61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8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1" name="îsļïďê"/>
            <p:cNvSpPr/>
            <p:nvPr/>
          </p:nvSpPr>
          <p:spPr bwMode="auto">
            <a:xfrm>
              <a:off x="5150644" y="3931444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2" name="ïśļiďè"/>
            <p:cNvSpPr/>
            <p:nvPr/>
          </p:nvSpPr>
          <p:spPr bwMode="auto">
            <a:xfrm>
              <a:off x="5150644" y="3710782"/>
              <a:ext cx="290513" cy="223838"/>
            </a:xfrm>
            <a:custGeom>
              <a:avLst/>
              <a:gdLst>
                <a:gd name="T0" fmla="*/ 70 w 71"/>
                <a:gd name="T1" fmla="*/ 0 h 55"/>
                <a:gd name="T2" fmla="*/ 0 w 71"/>
                <a:gd name="T3" fmla="*/ 54 h 55"/>
                <a:gd name="T4" fmla="*/ 0 w 71"/>
                <a:gd name="T5" fmla="*/ 55 h 55"/>
                <a:gd name="T6" fmla="*/ 71 w 71"/>
                <a:gd name="T7" fmla="*/ 0 h 55"/>
                <a:gd name="T8" fmla="*/ 70 w 71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5">
                  <a:moveTo>
                    <a:pt x="7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5"/>
                    <a:pt x="0" y="5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3" name="íŝḷiḑè"/>
            <p:cNvSpPr/>
            <p:nvPr/>
          </p:nvSpPr>
          <p:spPr bwMode="auto">
            <a:xfrm>
              <a:off x="5145882" y="3736182"/>
              <a:ext cx="342900" cy="263525"/>
            </a:xfrm>
            <a:custGeom>
              <a:avLst/>
              <a:gdLst>
                <a:gd name="T0" fmla="*/ 83 w 84"/>
                <a:gd name="T1" fmla="*/ 0 h 65"/>
                <a:gd name="T2" fmla="*/ 0 w 84"/>
                <a:gd name="T3" fmla="*/ 64 h 65"/>
                <a:gd name="T4" fmla="*/ 0 w 84"/>
                <a:gd name="T5" fmla="*/ 65 h 65"/>
                <a:gd name="T6" fmla="*/ 84 w 84"/>
                <a:gd name="T7" fmla="*/ 1 h 65"/>
                <a:gd name="T8" fmla="*/ 83 w 84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5">
                  <a:moveTo>
                    <a:pt x="83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5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1"/>
                    <a:pt x="83" y="0"/>
                    <a:pt x="8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4" name="íśļïḓé"/>
            <p:cNvSpPr/>
            <p:nvPr/>
          </p:nvSpPr>
          <p:spPr bwMode="auto">
            <a:xfrm>
              <a:off x="5150644" y="3755232"/>
              <a:ext cx="395288" cy="301625"/>
            </a:xfrm>
            <a:custGeom>
              <a:avLst/>
              <a:gdLst>
                <a:gd name="T0" fmla="*/ 26 w 97"/>
                <a:gd name="T1" fmla="*/ 54 h 74"/>
                <a:gd name="T2" fmla="*/ 0 w 97"/>
                <a:gd name="T3" fmla="*/ 73 h 74"/>
                <a:gd name="T4" fmla="*/ 0 w 97"/>
                <a:gd name="T5" fmla="*/ 74 h 74"/>
                <a:gd name="T6" fmla="*/ 25 w 97"/>
                <a:gd name="T7" fmla="*/ 55 h 74"/>
                <a:gd name="T8" fmla="*/ 26 w 97"/>
                <a:gd name="T9" fmla="*/ 54 h 74"/>
                <a:gd name="T10" fmla="*/ 96 w 97"/>
                <a:gd name="T11" fmla="*/ 0 h 74"/>
                <a:gd name="T12" fmla="*/ 29 w 97"/>
                <a:gd name="T13" fmla="*/ 51 h 74"/>
                <a:gd name="T14" fmla="*/ 30 w 97"/>
                <a:gd name="T15" fmla="*/ 52 h 74"/>
                <a:gd name="T16" fmla="*/ 97 w 97"/>
                <a:gd name="T17" fmla="*/ 0 h 74"/>
                <a:gd name="T18" fmla="*/ 96 w 97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4">
                  <a:moveTo>
                    <a:pt x="26" y="5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4"/>
                    <a:pt x="26" y="54"/>
                  </a:cubicBezTo>
                  <a:moveTo>
                    <a:pt x="96" y="0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2"/>
                    <a:pt x="30" y="5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5" name="îṥḷiḑe"/>
            <p:cNvSpPr/>
            <p:nvPr/>
          </p:nvSpPr>
          <p:spPr bwMode="auto">
            <a:xfrm>
              <a:off x="5252244" y="3963194"/>
              <a:ext cx="20638" cy="17463"/>
            </a:xfrm>
            <a:custGeom>
              <a:avLst/>
              <a:gdLst>
                <a:gd name="T0" fmla="*/ 4 w 5"/>
                <a:gd name="T1" fmla="*/ 0 h 4"/>
                <a:gd name="T2" fmla="*/ 1 w 5"/>
                <a:gd name="T3" fmla="*/ 3 h 4"/>
                <a:gd name="T4" fmla="*/ 0 w 5"/>
                <a:gd name="T5" fmla="*/ 4 h 4"/>
                <a:gd name="T6" fmla="*/ 5 w 5"/>
                <a:gd name="T7" fmla="*/ 1 h 4"/>
                <a:gd name="T8" fmla="*/ 4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0"/>
                    <a:pt x="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6" name="ïśļîḓê"/>
            <p:cNvSpPr/>
            <p:nvPr/>
          </p:nvSpPr>
          <p:spPr bwMode="auto">
            <a:xfrm>
              <a:off x="5158582" y="3767932"/>
              <a:ext cx="449263" cy="346075"/>
            </a:xfrm>
            <a:custGeom>
              <a:avLst/>
              <a:gdLst>
                <a:gd name="T0" fmla="*/ 22 w 110"/>
                <a:gd name="T1" fmla="*/ 67 h 85"/>
                <a:gd name="T2" fmla="*/ 0 w 110"/>
                <a:gd name="T3" fmla="*/ 84 h 85"/>
                <a:gd name="T4" fmla="*/ 0 w 110"/>
                <a:gd name="T5" fmla="*/ 85 h 85"/>
                <a:gd name="T6" fmla="*/ 22 w 110"/>
                <a:gd name="T7" fmla="*/ 68 h 85"/>
                <a:gd name="T8" fmla="*/ 22 w 110"/>
                <a:gd name="T9" fmla="*/ 67 h 85"/>
                <a:gd name="T10" fmla="*/ 109 w 110"/>
                <a:gd name="T11" fmla="*/ 0 h 85"/>
                <a:gd name="T12" fmla="*/ 33 w 110"/>
                <a:gd name="T13" fmla="*/ 59 h 85"/>
                <a:gd name="T14" fmla="*/ 33 w 110"/>
                <a:gd name="T15" fmla="*/ 60 h 85"/>
                <a:gd name="T16" fmla="*/ 110 w 110"/>
                <a:gd name="T17" fmla="*/ 0 h 85"/>
                <a:gd name="T18" fmla="*/ 109 w 110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5">
                  <a:moveTo>
                    <a:pt x="22" y="67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22" y="68"/>
                    <a:pt x="22" y="67"/>
                  </a:cubicBezTo>
                  <a:moveTo>
                    <a:pt x="109" y="0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60"/>
                    <a:pt x="33" y="6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0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7" name="íṡ1ïḑé"/>
            <p:cNvSpPr/>
            <p:nvPr/>
          </p:nvSpPr>
          <p:spPr bwMode="auto">
            <a:xfrm>
              <a:off x="5249069" y="4009232"/>
              <a:ext cx="44450" cy="3651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8 h 9"/>
                <a:gd name="T4" fmla="*/ 0 w 11"/>
                <a:gd name="T5" fmla="*/ 9 h 9"/>
                <a:gd name="T6" fmla="*/ 11 w 11"/>
                <a:gd name="T7" fmla="*/ 1 h 9"/>
                <a:gd name="T8" fmla="*/ 11 w 1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8" name="îślîḋé"/>
            <p:cNvSpPr/>
            <p:nvPr/>
          </p:nvSpPr>
          <p:spPr bwMode="auto">
            <a:xfrm>
              <a:off x="5644357" y="380126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9" name="ïṥľidè"/>
            <p:cNvSpPr/>
            <p:nvPr/>
          </p:nvSpPr>
          <p:spPr bwMode="auto">
            <a:xfrm>
              <a:off x="5166519" y="3801269"/>
              <a:ext cx="477838" cy="369888"/>
            </a:xfrm>
            <a:custGeom>
              <a:avLst/>
              <a:gdLst>
                <a:gd name="T0" fmla="*/ 21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1 w 117"/>
                <a:gd name="T7" fmla="*/ 75 h 91"/>
                <a:gd name="T8" fmla="*/ 21 w 117"/>
                <a:gd name="T9" fmla="*/ 74 h 91"/>
                <a:gd name="T10" fmla="*/ 117 w 117"/>
                <a:gd name="T11" fmla="*/ 0 h 91"/>
                <a:gd name="T12" fmla="*/ 35 w 117"/>
                <a:gd name="T13" fmla="*/ 63 h 91"/>
                <a:gd name="T14" fmla="*/ 35 w 117"/>
                <a:gd name="T15" fmla="*/ 64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1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4"/>
                  </a:cubicBezTo>
                  <a:moveTo>
                    <a:pt x="117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5" y="64"/>
                    <a:pt x="35" y="64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0" name="îšľïḋè"/>
            <p:cNvSpPr/>
            <p:nvPr/>
          </p:nvSpPr>
          <p:spPr bwMode="auto">
            <a:xfrm>
              <a:off x="5252244" y="4056857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0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1" name="iŝḷîḋé"/>
            <p:cNvSpPr/>
            <p:nvPr/>
          </p:nvSpPr>
          <p:spPr bwMode="auto">
            <a:xfrm>
              <a:off x="5652294" y="385841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2" name="îṣḻïḓè"/>
            <p:cNvSpPr/>
            <p:nvPr/>
          </p:nvSpPr>
          <p:spPr bwMode="auto">
            <a:xfrm>
              <a:off x="5174457" y="3858419"/>
              <a:ext cx="477838" cy="369888"/>
            </a:xfrm>
            <a:custGeom>
              <a:avLst/>
              <a:gdLst>
                <a:gd name="T0" fmla="*/ 19 w 117"/>
                <a:gd name="T1" fmla="*/ 75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6 h 91"/>
                <a:gd name="T8" fmla="*/ 19 w 117"/>
                <a:gd name="T9" fmla="*/ 75 h 91"/>
                <a:gd name="T10" fmla="*/ 117 w 117"/>
                <a:gd name="T11" fmla="*/ 0 h 91"/>
                <a:gd name="T12" fmla="*/ 37 w 117"/>
                <a:gd name="T13" fmla="*/ 62 h 91"/>
                <a:gd name="T14" fmla="*/ 37 w 117"/>
                <a:gd name="T15" fmla="*/ 63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19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19" y="75"/>
                    <a:pt x="19" y="75"/>
                  </a:cubicBezTo>
                  <a:moveTo>
                    <a:pt x="117" y="0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3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3" name="íṩḷïḋè"/>
            <p:cNvSpPr/>
            <p:nvPr/>
          </p:nvSpPr>
          <p:spPr bwMode="auto">
            <a:xfrm>
              <a:off x="5252244" y="4110832"/>
              <a:ext cx="74613" cy="57150"/>
            </a:xfrm>
            <a:custGeom>
              <a:avLst/>
              <a:gdLst>
                <a:gd name="T0" fmla="*/ 18 w 18"/>
                <a:gd name="T1" fmla="*/ 0 h 14"/>
                <a:gd name="T2" fmla="*/ 0 w 18"/>
                <a:gd name="T3" fmla="*/ 13 h 14"/>
                <a:gd name="T4" fmla="*/ 1 w 18"/>
                <a:gd name="T5" fmla="*/ 14 h 14"/>
                <a:gd name="T6" fmla="*/ 18 w 18"/>
                <a:gd name="T7" fmla="*/ 1 h 14"/>
                <a:gd name="T8" fmla="*/ 18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8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4" name="îşlíḋe"/>
            <p:cNvSpPr/>
            <p:nvPr/>
          </p:nvSpPr>
          <p:spPr bwMode="auto">
            <a:xfrm>
              <a:off x="5179219" y="3915569"/>
              <a:ext cx="481013" cy="369888"/>
            </a:xfrm>
            <a:custGeom>
              <a:avLst/>
              <a:gdLst>
                <a:gd name="T0" fmla="*/ 20 w 118"/>
                <a:gd name="T1" fmla="*/ 75 h 91"/>
                <a:gd name="T2" fmla="*/ 0 w 118"/>
                <a:gd name="T3" fmla="*/ 90 h 91"/>
                <a:gd name="T4" fmla="*/ 1 w 118"/>
                <a:gd name="T5" fmla="*/ 91 h 91"/>
                <a:gd name="T6" fmla="*/ 20 w 118"/>
                <a:gd name="T7" fmla="*/ 76 h 91"/>
                <a:gd name="T8" fmla="*/ 20 w 118"/>
                <a:gd name="T9" fmla="*/ 75 h 91"/>
                <a:gd name="T10" fmla="*/ 118 w 118"/>
                <a:gd name="T11" fmla="*/ 0 h 91"/>
                <a:gd name="T12" fmla="*/ 39 w 118"/>
                <a:gd name="T13" fmla="*/ 61 h 91"/>
                <a:gd name="T14" fmla="*/ 39 w 118"/>
                <a:gd name="T15" fmla="*/ 62 h 91"/>
                <a:gd name="T16" fmla="*/ 118 w 118"/>
                <a:gd name="T17" fmla="*/ 1 h 91"/>
                <a:gd name="T18" fmla="*/ 118 w 118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91">
                  <a:moveTo>
                    <a:pt x="20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1" y="90"/>
                    <a:pt x="1" y="91"/>
                    <a:pt x="1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moveTo>
                    <a:pt x="118" y="0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2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5" name="îṣlíďê"/>
            <p:cNvSpPr/>
            <p:nvPr/>
          </p:nvSpPr>
          <p:spPr bwMode="auto">
            <a:xfrm>
              <a:off x="5260182" y="4163219"/>
              <a:ext cx="77788" cy="61913"/>
            </a:xfrm>
            <a:custGeom>
              <a:avLst/>
              <a:gdLst>
                <a:gd name="T0" fmla="*/ 19 w 19"/>
                <a:gd name="T1" fmla="*/ 0 h 15"/>
                <a:gd name="T2" fmla="*/ 0 w 19"/>
                <a:gd name="T3" fmla="*/ 14 h 15"/>
                <a:gd name="T4" fmla="*/ 0 w 19"/>
                <a:gd name="T5" fmla="*/ 15 h 15"/>
                <a:gd name="T6" fmla="*/ 19 w 19"/>
                <a:gd name="T7" fmla="*/ 1 h 15"/>
                <a:gd name="T8" fmla="*/ 19 w 1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9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6" name="íṥlïḓê"/>
            <p:cNvSpPr/>
            <p:nvPr/>
          </p:nvSpPr>
          <p:spPr bwMode="auto">
            <a:xfrm>
              <a:off x="5345907" y="3971132"/>
              <a:ext cx="319088" cy="249238"/>
            </a:xfrm>
            <a:custGeom>
              <a:avLst/>
              <a:gdLst>
                <a:gd name="T0" fmla="*/ 78 w 78"/>
                <a:gd name="T1" fmla="*/ 0 h 61"/>
                <a:gd name="T2" fmla="*/ 0 w 78"/>
                <a:gd name="T3" fmla="*/ 60 h 61"/>
                <a:gd name="T4" fmla="*/ 0 w 78"/>
                <a:gd name="T5" fmla="*/ 61 h 61"/>
                <a:gd name="T6" fmla="*/ 78 w 78"/>
                <a:gd name="T7" fmla="*/ 1 h 61"/>
                <a:gd name="T8" fmla="*/ 78 w 7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1">
                  <a:moveTo>
                    <a:pt x="7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7" name="ïş1îďé"/>
            <p:cNvSpPr/>
            <p:nvPr/>
          </p:nvSpPr>
          <p:spPr bwMode="auto">
            <a:xfrm>
              <a:off x="5187157" y="4339432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8" name="îsḷiḓé"/>
            <p:cNvSpPr/>
            <p:nvPr/>
          </p:nvSpPr>
          <p:spPr bwMode="auto">
            <a:xfrm>
              <a:off x="5187157" y="4277519"/>
              <a:ext cx="77788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0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9" name="îŝļiḋe"/>
            <p:cNvSpPr/>
            <p:nvPr/>
          </p:nvSpPr>
          <p:spPr bwMode="auto">
            <a:xfrm>
              <a:off x="5264944" y="4217194"/>
              <a:ext cx="80963" cy="68263"/>
            </a:xfrm>
            <a:custGeom>
              <a:avLst/>
              <a:gdLst>
                <a:gd name="T0" fmla="*/ 20 w 20"/>
                <a:gd name="T1" fmla="*/ 0 h 17"/>
                <a:gd name="T2" fmla="*/ 0 w 20"/>
                <a:gd name="T3" fmla="*/ 15 h 17"/>
                <a:gd name="T4" fmla="*/ 0 w 20"/>
                <a:gd name="T5" fmla="*/ 17 h 17"/>
                <a:gd name="T6" fmla="*/ 20 w 20"/>
                <a:gd name="T7" fmla="*/ 1 h 17"/>
                <a:gd name="T8" fmla="*/ 20 w 20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0" name="išļîďé"/>
            <p:cNvSpPr/>
            <p:nvPr/>
          </p:nvSpPr>
          <p:spPr bwMode="auto">
            <a:xfrm>
              <a:off x="5191919" y="4033044"/>
              <a:ext cx="477838" cy="371475"/>
            </a:xfrm>
            <a:custGeom>
              <a:avLst/>
              <a:gdLst>
                <a:gd name="T0" fmla="*/ 20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5 h 91"/>
                <a:gd name="T8" fmla="*/ 20 w 117"/>
                <a:gd name="T9" fmla="*/ 74 h 91"/>
                <a:gd name="T10" fmla="*/ 117 w 117"/>
                <a:gd name="T11" fmla="*/ 0 h 91"/>
                <a:gd name="T12" fmla="*/ 41 w 117"/>
                <a:gd name="T13" fmla="*/ 58 h 91"/>
                <a:gd name="T14" fmla="*/ 41 w 117"/>
                <a:gd name="T15" fmla="*/ 59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0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5"/>
                    <a:pt x="20" y="74"/>
                  </a:cubicBezTo>
                  <a:moveTo>
                    <a:pt x="117" y="0"/>
                  </a:move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1" name="íṩḷiḍe"/>
            <p:cNvSpPr/>
            <p:nvPr/>
          </p:nvSpPr>
          <p:spPr bwMode="auto">
            <a:xfrm>
              <a:off x="5272882" y="426958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2" name="iṥḷïde"/>
            <p:cNvSpPr/>
            <p:nvPr/>
          </p:nvSpPr>
          <p:spPr bwMode="auto">
            <a:xfrm>
              <a:off x="5195094" y="4094957"/>
              <a:ext cx="474663" cy="366713"/>
            </a:xfrm>
            <a:custGeom>
              <a:avLst/>
              <a:gdLst>
                <a:gd name="T0" fmla="*/ 21 w 116"/>
                <a:gd name="T1" fmla="*/ 73 h 90"/>
                <a:gd name="T2" fmla="*/ 0 w 116"/>
                <a:gd name="T3" fmla="*/ 89 h 90"/>
                <a:gd name="T4" fmla="*/ 0 w 116"/>
                <a:gd name="T5" fmla="*/ 90 h 90"/>
                <a:gd name="T6" fmla="*/ 21 w 116"/>
                <a:gd name="T7" fmla="*/ 74 h 90"/>
                <a:gd name="T8" fmla="*/ 21 w 116"/>
                <a:gd name="T9" fmla="*/ 73 h 90"/>
                <a:gd name="T10" fmla="*/ 116 w 116"/>
                <a:gd name="T11" fmla="*/ 0 h 90"/>
                <a:gd name="T12" fmla="*/ 42 w 116"/>
                <a:gd name="T13" fmla="*/ 57 h 90"/>
                <a:gd name="T14" fmla="*/ 42 w 116"/>
                <a:gd name="T15" fmla="*/ 58 h 90"/>
                <a:gd name="T16" fmla="*/ 116 w 116"/>
                <a:gd name="T17" fmla="*/ 1 h 90"/>
                <a:gd name="T18" fmla="*/ 116 w 116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0">
                  <a:moveTo>
                    <a:pt x="21" y="73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90"/>
                    <a:pt x="0" y="90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4"/>
                    <a:pt x="21" y="73"/>
                    <a:pt x="21" y="73"/>
                  </a:cubicBezTo>
                  <a:moveTo>
                    <a:pt x="116" y="0"/>
                  </a:moveTo>
                  <a:cubicBezTo>
                    <a:pt x="42" y="57"/>
                    <a:pt x="42" y="57"/>
                    <a:pt x="42" y="57"/>
                  </a:cubicBezTo>
                  <a:cubicBezTo>
                    <a:pt x="42" y="57"/>
                    <a:pt x="42" y="58"/>
                    <a:pt x="42" y="58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0"/>
                    <a:pt x="11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3" name="íS1îḓe"/>
            <p:cNvSpPr/>
            <p:nvPr/>
          </p:nvSpPr>
          <p:spPr bwMode="auto">
            <a:xfrm>
              <a:off x="5280819" y="432673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4" name="íṥḷîḓe"/>
            <p:cNvSpPr/>
            <p:nvPr/>
          </p:nvSpPr>
          <p:spPr bwMode="auto">
            <a:xfrm>
              <a:off x="5207794" y="4155282"/>
              <a:ext cx="461963" cy="358775"/>
            </a:xfrm>
            <a:custGeom>
              <a:avLst/>
              <a:gdLst>
                <a:gd name="T0" fmla="*/ 22 w 113"/>
                <a:gd name="T1" fmla="*/ 70 h 88"/>
                <a:gd name="T2" fmla="*/ 0 w 113"/>
                <a:gd name="T3" fmla="*/ 87 h 88"/>
                <a:gd name="T4" fmla="*/ 1 w 113"/>
                <a:gd name="T5" fmla="*/ 88 h 88"/>
                <a:gd name="T6" fmla="*/ 23 w 113"/>
                <a:gd name="T7" fmla="*/ 71 h 88"/>
                <a:gd name="T8" fmla="*/ 22 w 113"/>
                <a:gd name="T9" fmla="*/ 70 h 88"/>
                <a:gd name="T10" fmla="*/ 113 w 113"/>
                <a:gd name="T11" fmla="*/ 0 h 88"/>
                <a:gd name="T12" fmla="*/ 41 w 113"/>
                <a:gd name="T13" fmla="*/ 55 h 88"/>
                <a:gd name="T14" fmla="*/ 41 w 113"/>
                <a:gd name="T15" fmla="*/ 57 h 88"/>
                <a:gd name="T16" fmla="*/ 113 w 113"/>
                <a:gd name="T17" fmla="*/ 2 h 88"/>
                <a:gd name="T18" fmla="*/ 113 w 113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88">
                  <a:moveTo>
                    <a:pt x="22" y="7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2" y="71"/>
                    <a:pt x="22" y="71"/>
                    <a:pt x="22" y="70"/>
                  </a:cubicBezTo>
                  <a:moveTo>
                    <a:pt x="113" y="0"/>
                  </a:moveTo>
                  <a:cubicBezTo>
                    <a:pt x="41" y="55"/>
                    <a:pt x="41" y="55"/>
                    <a:pt x="41" y="55"/>
                  </a:cubicBezTo>
                  <a:cubicBezTo>
                    <a:pt x="41" y="56"/>
                    <a:pt x="41" y="56"/>
                    <a:pt x="41" y="57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1"/>
                    <a:pt x="113" y="1"/>
                    <a:pt x="11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5" name="iṩlïḓê"/>
            <p:cNvSpPr/>
            <p:nvPr/>
          </p:nvSpPr>
          <p:spPr bwMode="auto">
            <a:xfrm>
              <a:off x="5298282" y="4379119"/>
              <a:ext cx="76200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1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6" name="íś1íḋè"/>
            <p:cNvSpPr/>
            <p:nvPr/>
          </p:nvSpPr>
          <p:spPr bwMode="auto">
            <a:xfrm>
              <a:off x="5269707" y="4220369"/>
              <a:ext cx="400050" cy="306388"/>
            </a:xfrm>
            <a:custGeom>
              <a:avLst/>
              <a:gdLst>
                <a:gd name="T0" fmla="*/ 14 w 98"/>
                <a:gd name="T1" fmla="*/ 64 h 75"/>
                <a:gd name="T2" fmla="*/ 0 w 98"/>
                <a:gd name="T3" fmla="*/ 75 h 75"/>
                <a:gd name="T4" fmla="*/ 1 w 98"/>
                <a:gd name="T5" fmla="*/ 75 h 75"/>
                <a:gd name="T6" fmla="*/ 15 w 98"/>
                <a:gd name="T7" fmla="*/ 65 h 75"/>
                <a:gd name="T8" fmla="*/ 14 w 98"/>
                <a:gd name="T9" fmla="*/ 64 h 75"/>
                <a:gd name="T10" fmla="*/ 98 w 98"/>
                <a:gd name="T11" fmla="*/ 0 h 75"/>
                <a:gd name="T12" fmla="*/ 28 w 98"/>
                <a:gd name="T13" fmla="*/ 53 h 75"/>
                <a:gd name="T14" fmla="*/ 28 w 98"/>
                <a:gd name="T15" fmla="*/ 54 h 75"/>
                <a:gd name="T16" fmla="*/ 98 w 98"/>
                <a:gd name="T17" fmla="*/ 1 h 75"/>
                <a:gd name="T18" fmla="*/ 98 w 98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75">
                  <a:moveTo>
                    <a:pt x="14" y="64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1" y="75"/>
                    <a:pt x="1" y="7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4" y="65"/>
                    <a:pt x="14" y="65"/>
                    <a:pt x="14" y="64"/>
                  </a:cubicBezTo>
                  <a:moveTo>
                    <a:pt x="98" y="0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0"/>
                    <a:pt x="9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7" name="ïṩḷídè"/>
            <p:cNvSpPr/>
            <p:nvPr/>
          </p:nvSpPr>
          <p:spPr bwMode="auto">
            <a:xfrm>
              <a:off x="5326857" y="4436269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1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8" name="ïṥḷíḑe"/>
            <p:cNvSpPr/>
            <p:nvPr/>
          </p:nvSpPr>
          <p:spPr bwMode="auto">
            <a:xfrm>
              <a:off x="5342732" y="4285457"/>
              <a:ext cx="322263" cy="249238"/>
            </a:xfrm>
            <a:custGeom>
              <a:avLst/>
              <a:gdLst>
                <a:gd name="T0" fmla="*/ 79 w 79"/>
                <a:gd name="T1" fmla="*/ 0 h 61"/>
                <a:gd name="T2" fmla="*/ 0 w 79"/>
                <a:gd name="T3" fmla="*/ 61 h 61"/>
                <a:gd name="T4" fmla="*/ 1 w 79"/>
                <a:gd name="T5" fmla="*/ 61 h 61"/>
                <a:gd name="T6" fmla="*/ 79 w 79"/>
                <a:gd name="T7" fmla="*/ 1 h 61"/>
                <a:gd name="T8" fmla="*/ 79 w 79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1">
                  <a:moveTo>
                    <a:pt x="79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1" y="61"/>
                    <a:pt x="1" y="6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9" name="iṡ1íḋè"/>
            <p:cNvSpPr/>
            <p:nvPr/>
          </p:nvSpPr>
          <p:spPr bwMode="auto">
            <a:xfrm>
              <a:off x="5415757" y="4347369"/>
              <a:ext cx="249238" cy="190500"/>
            </a:xfrm>
            <a:custGeom>
              <a:avLst/>
              <a:gdLst>
                <a:gd name="T0" fmla="*/ 61 w 61"/>
                <a:gd name="T1" fmla="*/ 0 h 47"/>
                <a:gd name="T2" fmla="*/ 0 w 61"/>
                <a:gd name="T3" fmla="*/ 47 h 47"/>
                <a:gd name="T4" fmla="*/ 2 w 61"/>
                <a:gd name="T5" fmla="*/ 47 h 47"/>
                <a:gd name="T6" fmla="*/ 60 w 61"/>
                <a:gd name="T7" fmla="*/ 2 h 47"/>
                <a:gd name="T8" fmla="*/ 61 w 61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7">
                  <a:moveTo>
                    <a:pt x="61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1" y="47"/>
                    <a:pt x="2" y="47"/>
                    <a:pt x="2" y="47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1"/>
                    <a:pt x="61" y="1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0" name="ïṣḷíďê"/>
            <p:cNvSpPr/>
            <p:nvPr/>
          </p:nvSpPr>
          <p:spPr bwMode="auto">
            <a:xfrm>
              <a:off x="5498307" y="4412457"/>
              <a:ext cx="161925" cy="125413"/>
            </a:xfrm>
            <a:custGeom>
              <a:avLst/>
              <a:gdLst>
                <a:gd name="T0" fmla="*/ 40 w 40"/>
                <a:gd name="T1" fmla="*/ 0 h 31"/>
                <a:gd name="T2" fmla="*/ 0 w 40"/>
                <a:gd name="T3" fmla="*/ 31 h 31"/>
                <a:gd name="T4" fmla="*/ 1 w 40"/>
                <a:gd name="T5" fmla="*/ 31 h 31"/>
                <a:gd name="T6" fmla="*/ 40 w 40"/>
                <a:gd name="T7" fmla="*/ 1 h 31"/>
                <a:gd name="T8" fmla="*/ 40 w 4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4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1" name="ïsḷïḓê"/>
            <p:cNvSpPr/>
            <p:nvPr/>
          </p:nvSpPr>
          <p:spPr bwMode="auto">
            <a:xfrm>
              <a:off x="5574507" y="4477544"/>
              <a:ext cx="82550" cy="65088"/>
            </a:xfrm>
            <a:custGeom>
              <a:avLst/>
              <a:gdLst>
                <a:gd name="T0" fmla="*/ 20 w 20"/>
                <a:gd name="T1" fmla="*/ 0 h 16"/>
                <a:gd name="T2" fmla="*/ 0 w 20"/>
                <a:gd name="T3" fmla="*/ 16 h 16"/>
                <a:gd name="T4" fmla="*/ 2 w 20"/>
                <a:gd name="T5" fmla="*/ 16 h 16"/>
                <a:gd name="T6" fmla="*/ 20 w 20"/>
                <a:gd name="T7" fmla="*/ 1 h 16"/>
                <a:gd name="T8" fmla="*/ 20 w 2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2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2" name="iSḻîḓè"/>
            <p:cNvSpPr/>
            <p:nvPr/>
          </p:nvSpPr>
          <p:spPr bwMode="auto">
            <a:xfrm>
              <a:off x="5106194" y="2886869"/>
              <a:ext cx="407988" cy="701675"/>
            </a:xfrm>
            <a:custGeom>
              <a:avLst/>
              <a:gdLst>
                <a:gd name="T0" fmla="*/ 31 w 100"/>
                <a:gd name="T1" fmla="*/ 0 h 172"/>
                <a:gd name="T2" fmla="*/ 2 w 100"/>
                <a:gd name="T3" fmla="*/ 45 h 172"/>
                <a:gd name="T4" fmla="*/ 1 w 100"/>
                <a:gd name="T5" fmla="*/ 49 h 172"/>
                <a:gd name="T6" fmla="*/ 0 w 100"/>
                <a:gd name="T7" fmla="*/ 60 h 172"/>
                <a:gd name="T8" fmla="*/ 7 w 100"/>
                <a:gd name="T9" fmla="*/ 104 h 172"/>
                <a:gd name="T10" fmla="*/ 27 w 100"/>
                <a:gd name="T11" fmla="*/ 169 h 172"/>
                <a:gd name="T12" fmla="*/ 29 w 100"/>
                <a:gd name="T13" fmla="*/ 171 h 172"/>
                <a:gd name="T14" fmla="*/ 31 w 100"/>
                <a:gd name="T15" fmla="*/ 172 h 172"/>
                <a:gd name="T16" fmla="*/ 32 w 100"/>
                <a:gd name="T17" fmla="*/ 172 h 172"/>
                <a:gd name="T18" fmla="*/ 42 w 100"/>
                <a:gd name="T19" fmla="*/ 171 h 172"/>
                <a:gd name="T20" fmla="*/ 43 w 100"/>
                <a:gd name="T21" fmla="*/ 170 h 172"/>
                <a:gd name="T22" fmla="*/ 44 w 100"/>
                <a:gd name="T23" fmla="*/ 170 h 172"/>
                <a:gd name="T24" fmla="*/ 44 w 100"/>
                <a:gd name="T25" fmla="*/ 170 h 172"/>
                <a:gd name="T26" fmla="*/ 48 w 100"/>
                <a:gd name="T27" fmla="*/ 170 h 172"/>
                <a:gd name="T28" fmla="*/ 39 w 100"/>
                <a:gd name="T29" fmla="*/ 166 h 172"/>
                <a:gd name="T30" fmla="*/ 32 w 100"/>
                <a:gd name="T31" fmla="*/ 140 h 172"/>
                <a:gd name="T32" fmla="*/ 40 w 100"/>
                <a:gd name="T33" fmla="*/ 56 h 172"/>
                <a:gd name="T34" fmla="*/ 59 w 100"/>
                <a:gd name="T35" fmla="*/ 18 h 172"/>
                <a:gd name="T36" fmla="*/ 61 w 100"/>
                <a:gd name="T37" fmla="*/ 18 h 172"/>
                <a:gd name="T38" fmla="*/ 65 w 100"/>
                <a:gd name="T39" fmla="*/ 18 h 172"/>
                <a:gd name="T40" fmla="*/ 98 w 100"/>
                <a:gd name="T41" fmla="*/ 40 h 172"/>
                <a:gd name="T42" fmla="*/ 100 w 100"/>
                <a:gd name="T43" fmla="*/ 44 h 172"/>
                <a:gd name="T44" fmla="*/ 92 w 100"/>
                <a:gd name="T45" fmla="*/ 27 h 172"/>
                <a:gd name="T46" fmla="*/ 78 w 100"/>
                <a:gd name="T47" fmla="*/ 15 h 172"/>
                <a:gd name="T48" fmla="*/ 76 w 100"/>
                <a:gd name="T49" fmla="*/ 15 h 172"/>
                <a:gd name="T50" fmla="*/ 67 w 100"/>
                <a:gd name="T51" fmla="*/ 14 h 172"/>
                <a:gd name="T52" fmla="*/ 65 w 100"/>
                <a:gd name="T53" fmla="*/ 14 h 172"/>
                <a:gd name="T54" fmla="*/ 63 w 100"/>
                <a:gd name="T55" fmla="*/ 14 h 172"/>
                <a:gd name="T56" fmla="*/ 59 w 100"/>
                <a:gd name="T57" fmla="*/ 14 h 172"/>
                <a:gd name="T58" fmla="*/ 31 w 100"/>
                <a:gd name="T59" fmla="*/ 0 h 172"/>
                <a:gd name="T60" fmla="*/ 31 w 100"/>
                <a:gd name="T6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172">
                  <a:moveTo>
                    <a:pt x="31" y="0"/>
                  </a:moveTo>
                  <a:cubicBezTo>
                    <a:pt x="16" y="8"/>
                    <a:pt x="5" y="28"/>
                    <a:pt x="2" y="45"/>
                  </a:cubicBezTo>
                  <a:cubicBezTo>
                    <a:pt x="1" y="46"/>
                    <a:pt x="1" y="48"/>
                    <a:pt x="1" y="49"/>
                  </a:cubicBezTo>
                  <a:cubicBezTo>
                    <a:pt x="1" y="53"/>
                    <a:pt x="0" y="57"/>
                    <a:pt x="0" y="60"/>
                  </a:cubicBezTo>
                  <a:cubicBezTo>
                    <a:pt x="0" y="75"/>
                    <a:pt x="4" y="90"/>
                    <a:pt x="7" y="104"/>
                  </a:cubicBezTo>
                  <a:cubicBezTo>
                    <a:pt x="13" y="126"/>
                    <a:pt x="19" y="147"/>
                    <a:pt x="27" y="169"/>
                  </a:cubicBezTo>
                  <a:cubicBezTo>
                    <a:pt x="28" y="170"/>
                    <a:pt x="28" y="171"/>
                    <a:pt x="29" y="171"/>
                  </a:cubicBezTo>
                  <a:cubicBezTo>
                    <a:pt x="30" y="172"/>
                    <a:pt x="30" y="172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6" y="171"/>
                    <a:pt x="39" y="171"/>
                    <a:pt x="42" y="171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4" y="170"/>
                    <a:pt x="44" y="170"/>
                  </a:cubicBezTo>
                  <a:cubicBezTo>
                    <a:pt x="44" y="170"/>
                    <a:pt x="44" y="170"/>
                    <a:pt x="44" y="170"/>
                  </a:cubicBezTo>
                  <a:cubicBezTo>
                    <a:pt x="45" y="170"/>
                    <a:pt x="47" y="170"/>
                    <a:pt x="48" y="170"/>
                  </a:cubicBezTo>
                  <a:cubicBezTo>
                    <a:pt x="45" y="170"/>
                    <a:pt x="41" y="169"/>
                    <a:pt x="39" y="166"/>
                  </a:cubicBezTo>
                  <a:cubicBezTo>
                    <a:pt x="33" y="161"/>
                    <a:pt x="32" y="150"/>
                    <a:pt x="32" y="140"/>
                  </a:cubicBezTo>
                  <a:cubicBezTo>
                    <a:pt x="33" y="112"/>
                    <a:pt x="36" y="84"/>
                    <a:pt x="40" y="56"/>
                  </a:cubicBezTo>
                  <a:cubicBezTo>
                    <a:pt x="41" y="43"/>
                    <a:pt x="43" y="18"/>
                    <a:pt x="59" y="18"/>
                  </a:cubicBezTo>
                  <a:cubicBezTo>
                    <a:pt x="59" y="18"/>
                    <a:pt x="60" y="18"/>
                    <a:pt x="61" y="18"/>
                  </a:cubicBezTo>
                  <a:cubicBezTo>
                    <a:pt x="62" y="18"/>
                    <a:pt x="64" y="18"/>
                    <a:pt x="65" y="18"/>
                  </a:cubicBezTo>
                  <a:cubicBezTo>
                    <a:pt x="78" y="18"/>
                    <a:pt x="91" y="28"/>
                    <a:pt x="98" y="40"/>
                  </a:cubicBezTo>
                  <a:cubicBezTo>
                    <a:pt x="99" y="41"/>
                    <a:pt x="100" y="43"/>
                    <a:pt x="100" y="44"/>
                  </a:cubicBezTo>
                  <a:cubicBezTo>
                    <a:pt x="98" y="39"/>
                    <a:pt x="95" y="32"/>
                    <a:pt x="92" y="27"/>
                  </a:cubicBezTo>
                  <a:cubicBezTo>
                    <a:pt x="89" y="22"/>
                    <a:pt x="84" y="17"/>
                    <a:pt x="78" y="15"/>
                  </a:cubicBezTo>
                  <a:cubicBezTo>
                    <a:pt x="78" y="15"/>
                    <a:pt x="77" y="15"/>
                    <a:pt x="76" y="15"/>
                  </a:cubicBezTo>
                  <a:cubicBezTo>
                    <a:pt x="74" y="14"/>
                    <a:pt x="70" y="14"/>
                    <a:pt x="67" y="14"/>
                  </a:cubicBezTo>
                  <a:cubicBezTo>
                    <a:pt x="66" y="14"/>
                    <a:pt x="66" y="14"/>
                    <a:pt x="65" y="14"/>
                  </a:cubicBezTo>
                  <a:cubicBezTo>
                    <a:pt x="64" y="14"/>
                    <a:pt x="63" y="14"/>
                    <a:pt x="63" y="14"/>
                  </a:cubicBezTo>
                  <a:cubicBezTo>
                    <a:pt x="61" y="14"/>
                    <a:pt x="60" y="14"/>
                    <a:pt x="59" y="14"/>
                  </a:cubicBezTo>
                  <a:cubicBezTo>
                    <a:pt x="47" y="13"/>
                    <a:pt x="40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3" name="íšļîďe"/>
            <p:cNvSpPr/>
            <p:nvPr/>
          </p:nvSpPr>
          <p:spPr bwMode="auto">
            <a:xfrm>
              <a:off x="5277644" y="3580607"/>
              <a:ext cx="7938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4" name="íšḷiḓè"/>
            <p:cNvSpPr/>
            <p:nvPr/>
          </p:nvSpPr>
          <p:spPr bwMode="auto">
            <a:xfrm>
              <a:off x="5363369" y="3086894"/>
              <a:ext cx="249238" cy="498475"/>
            </a:xfrm>
            <a:custGeom>
              <a:avLst/>
              <a:gdLst>
                <a:gd name="T0" fmla="*/ 0 w 61"/>
                <a:gd name="T1" fmla="*/ 122 h 122"/>
                <a:gd name="T2" fmla="*/ 0 w 61"/>
                <a:gd name="T3" fmla="*/ 122 h 122"/>
                <a:gd name="T4" fmla="*/ 1 w 61"/>
                <a:gd name="T5" fmla="*/ 122 h 122"/>
                <a:gd name="T6" fmla="*/ 0 w 61"/>
                <a:gd name="T7" fmla="*/ 122 h 122"/>
                <a:gd name="T8" fmla="*/ 39 w 61"/>
                <a:gd name="T9" fmla="*/ 0 h 122"/>
                <a:gd name="T10" fmla="*/ 47 w 61"/>
                <a:gd name="T11" fmla="*/ 38 h 122"/>
                <a:gd name="T12" fmla="*/ 57 w 61"/>
                <a:gd name="T13" fmla="*/ 73 h 122"/>
                <a:gd name="T14" fmla="*/ 61 w 61"/>
                <a:gd name="T15" fmla="*/ 52 h 122"/>
                <a:gd name="T16" fmla="*/ 61 w 61"/>
                <a:gd name="T17" fmla="*/ 51 h 122"/>
                <a:gd name="T18" fmla="*/ 39 w 61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22"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1" y="122"/>
                  </a:cubicBezTo>
                  <a:cubicBezTo>
                    <a:pt x="1" y="122"/>
                    <a:pt x="0" y="122"/>
                    <a:pt x="0" y="122"/>
                  </a:cubicBezTo>
                  <a:moveTo>
                    <a:pt x="39" y="0"/>
                  </a:moveTo>
                  <a:cubicBezTo>
                    <a:pt x="44" y="12"/>
                    <a:pt x="45" y="25"/>
                    <a:pt x="47" y="38"/>
                  </a:cubicBezTo>
                  <a:cubicBezTo>
                    <a:pt x="49" y="50"/>
                    <a:pt x="51" y="62"/>
                    <a:pt x="57" y="73"/>
                  </a:cubicBezTo>
                  <a:cubicBezTo>
                    <a:pt x="59" y="66"/>
                    <a:pt x="61" y="59"/>
                    <a:pt x="61" y="52"/>
                  </a:cubicBezTo>
                  <a:cubicBezTo>
                    <a:pt x="61" y="52"/>
                    <a:pt x="61" y="51"/>
                    <a:pt x="61" y="51"/>
                  </a:cubicBezTo>
                  <a:cubicBezTo>
                    <a:pt x="61" y="32"/>
                    <a:pt x="46" y="18"/>
                    <a:pt x="39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5" name="îṧḻîḍé"/>
            <p:cNvSpPr/>
            <p:nvPr/>
          </p:nvSpPr>
          <p:spPr bwMode="auto">
            <a:xfrm>
              <a:off x="5358607" y="3585369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6" name="îṩļïḑê"/>
            <p:cNvSpPr/>
            <p:nvPr/>
          </p:nvSpPr>
          <p:spPr bwMode="auto">
            <a:xfrm>
              <a:off x="5301457" y="3580607"/>
              <a:ext cx="57150" cy="4763"/>
            </a:xfrm>
            <a:custGeom>
              <a:avLst/>
              <a:gdLst>
                <a:gd name="T0" fmla="*/ 3 w 14"/>
                <a:gd name="T1" fmla="*/ 0 h 1"/>
                <a:gd name="T2" fmla="*/ 2 w 14"/>
                <a:gd name="T3" fmla="*/ 0 h 1"/>
                <a:gd name="T4" fmla="*/ 0 w 14"/>
                <a:gd name="T5" fmla="*/ 0 h 1"/>
                <a:gd name="T6" fmla="*/ 2 w 14"/>
                <a:gd name="T7" fmla="*/ 0 h 1"/>
                <a:gd name="T8" fmla="*/ 9 w 14"/>
                <a:gd name="T9" fmla="*/ 1 h 1"/>
                <a:gd name="T10" fmla="*/ 14 w 14"/>
                <a:gd name="T11" fmla="*/ 1 h 1"/>
                <a:gd name="T12" fmla="*/ 14 w 14"/>
                <a:gd name="T13" fmla="*/ 1 h 1"/>
                <a:gd name="T14" fmla="*/ 3 w 14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5" y="1"/>
                    <a:pt x="7" y="1"/>
                    <a:pt x="9" y="1"/>
                  </a:cubicBezTo>
                  <a:cubicBezTo>
                    <a:pt x="11" y="1"/>
                    <a:pt x="12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0"/>
                    <a:pt x="7" y="0"/>
                    <a:pt x="3" y="0"/>
                  </a:cubicBezTo>
                </a:path>
              </a:pathLst>
            </a:custGeom>
            <a:solidFill>
              <a:srgbClr val="398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7" name="îşḻïḋé"/>
            <p:cNvSpPr/>
            <p:nvPr/>
          </p:nvSpPr>
          <p:spPr bwMode="auto">
            <a:xfrm>
              <a:off x="5358607" y="35853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49A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8" name="íṣḷïdè"/>
            <p:cNvSpPr/>
            <p:nvPr/>
          </p:nvSpPr>
          <p:spPr bwMode="auto">
            <a:xfrm>
              <a:off x="5236369" y="2961482"/>
              <a:ext cx="127000" cy="623888"/>
            </a:xfrm>
            <a:custGeom>
              <a:avLst/>
              <a:gdLst>
                <a:gd name="T0" fmla="*/ 27 w 31"/>
                <a:gd name="T1" fmla="*/ 0 h 153"/>
                <a:gd name="T2" fmla="*/ 8 w 31"/>
                <a:gd name="T3" fmla="*/ 38 h 153"/>
                <a:gd name="T4" fmla="*/ 0 w 31"/>
                <a:gd name="T5" fmla="*/ 122 h 153"/>
                <a:gd name="T6" fmla="*/ 7 w 31"/>
                <a:gd name="T7" fmla="*/ 148 h 153"/>
                <a:gd name="T8" fmla="*/ 16 w 31"/>
                <a:gd name="T9" fmla="*/ 152 h 153"/>
                <a:gd name="T10" fmla="*/ 18 w 31"/>
                <a:gd name="T11" fmla="*/ 152 h 153"/>
                <a:gd name="T12" fmla="*/ 19 w 31"/>
                <a:gd name="T13" fmla="*/ 152 h 153"/>
                <a:gd name="T14" fmla="*/ 30 w 31"/>
                <a:gd name="T15" fmla="*/ 153 h 153"/>
                <a:gd name="T16" fmla="*/ 31 w 31"/>
                <a:gd name="T17" fmla="*/ 152 h 153"/>
                <a:gd name="T18" fmla="*/ 27 w 31"/>
                <a:gd name="T19" fmla="*/ 128 h 153"/>
                <a:gd name="T20" fmla="*/ 20 w 31"/>
                <a:gd name="T21" fmla="*/ 65 h 153"/>
                <a:gd name="T22" fmla="*/ 27 w 31"/>
                <a:gd name="T23" fmla="*/ 1 h 153"/>
                <a:gd name="T24" fmla="*/ 29 w 31"/>
                <a:gd name="T25" fmla="*/ 0 h 153"/>
                <a:gd name="T26" fmla="*/ 27 w 3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153">
                  <a:moveTo>
                    <a:pt x="27" y="0"/>
                  </a:moveTo>
                  <a:cubicBezTo>
                    <a:pt x="11" y="0"/>
                    <a:pt x="9" y="25"/>
                    <a:pt x="8" y="38"/>
                  </a:cubicBezTo>
                  <a:cubicBezTo>
                    <a:pt x="4" y="66"/>
                    <a:pt x="1" y="94"/>
                    <a:pt x="0" y="122"/>
                  </a:cubicBezTo>
                  <a:cubicBezTo>
                    <a:pt x="0" y="132"/>
                    <a:pt x="1" y="143"/>
                    <a:pt x="7" y="148"/>
                  </a:cubicBezTo>
                  <a:cubicBezTo>
                    <a:pt x="9" y="151"/>
                    <a:pt x="13" y="152"/>
                    <a:pt x="16" y="152"/>
                  </a:cubicBezTo>
                  <a:cubicBezTo>
                    <a:pt x="17" y="152"/>
                    <a:pt x="17" y="152"/>
                    <a:pt x="18" y="152"/>
                  </a:cubicBezTo>
                  <a:cubicBezTo>
                    <a:pt x="18" y="152"/>
                    <a:pt x="19" y="152"/>
                    <a:pt x="19" y="152"/>
                  </a:cubicBezTo>
                  <a:cubicBezTo>
                    <a:pt x="23" y="152"/>
                    <a:pt x="26" y="152"/>
                    <a:pt x="30" y="153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4"/>
                    <a:pt x="28" y="136"/>
                    <a:pt x="27" y="128"/>
                  </a:cubicBezTo>
                  <a:cubicBezTo>
                    <a:pt x="25" y="107"/>
                    <a:pt x="23" y="86"/>
                    <a:pt x="20" y="65"/>
                  </a:cubicBezTo>
                  <a:cubicBezTo>
                    <a:pt x="18" y="46"/>
                    <a:pt x="11" y="9"/>
                    <a:pt x="27" y="1"/>
                  </a:cubicBezTo>
                  <a:cubicBezTo>
                    <a:pt x="28" y="0"/>
                    <a:pt x="28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9" name="ïśḷîďê"/>
            <p:cNvSpPr/>
            <p:nvPr/>
          </p:nvSpPr>
          <p:spPr bwMode="auto">
            <a:xfrm>
              <a:off x="5358607" y="3580607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FD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0" name="išlídê"/>
            <p:cNvSpPr/>
            <p:nvPr/>
          </p:nvSpPr>
          <p:spPr bwMode="auto">
            <a:xfrm>
              <a:off x="7239794" y="3564732"/>
              <a:ext cx="698500" cy="1157288"/>
            </a:xfrm>
            <a:custGeom>
              <a:avLst/>
              <a:gdLst>
                <a:gd name="T0" fmla="*/ 143 w 171"/>
                <a:gd name="T1" fmla="*/ 0 h 284"/>
                <a:gd name="T2" fmla="*/ 132 w 171"/>
                <a:gd name="T3" fmla="*/ 1 h 284"/>
                <a:gd name="T4" fmla="*/ 38 w 171"/>
                <a:gd name="T5" fmla="*/ 73 h 284"/>
                <a:gd name="T6" fmla="*/ 4 w 171"/>
                <a:gd name="T7" fmla="*/ 137 h 284"/>
                <a:gd name="T8" fmla="*/ 0 w 171"/>
                <a:gd name="T9" fmla="*/ 219 h 284"/>
                <a:gd name="T10" fmla="*/ 0 w 171"/>
                <a:gd name="T11" fmla="*/ 284 h 284"/>
                <a:gd name="T12" fmla="*/ 5 w 171"/>
                <a:gd name="T13" fmla="*/ 274 h 284"/>
                <a:gd name="T14" fmla="*/ 6 w 171"/>
                <a:gd name="T15" fmla="*/ 273 h 284"/>
                <a:gd name="T16" fmla="*/ 49 w 171"/>
                <a:gd name="T17" fmla="*/ 201 h 284"/>
                <a:gd name="T18" fmla="*/ 149 w 171"/>
                <a:gd name="T19" fmla="*/ 69 h 284"/>
                <a:gd name="T20" fmla="*/ 166 w 171"/>
                <a:gd name="T21" fmla="*/ 40 h 284"/>
                <a:gd name="T22" fmla="*/ 163 w 171"/>
                <a:gd name="T23" fmla="*/ 7 h 284"/>
                <a:gd name="T24" fmla="*/ 143 w 171"/>
                <a:gd name="T2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284">
                  <a:moveTo>
                    <a:pt x="143" y="0"/>
                  </a:moveTo>
                  <a:cubicBezTo>
                    <a:pt x="140" y="0"/>
                    <a:pt x="136" y="0"/>
                    <a:pt x="132" y="1"/>
                  </a:cubicBezTo>
                  <a:cubicBezTo>
                    <a:pt x="92" y="9"/>
                    <a:pt x="61" y="40"/>
                    <a:pt x="38" y="73"/>
                  </a:cubicBezTo>
                  <a:cubicBezTo>
                    <a:pt x="24" y="92"/>
                    <a:pt x="13" y="114"/>
                    <a:pt x="4" y="137"/>
                  </a:cubicBezTo>
                  <a:cubicBezTo>
                    <a:pt x="3" y="164"/>
                    <a:pt x="0" y="191"/>
                    <a:pt x="0" y="219"/>
                  </a:cubicBezTo>
                  <a:cubicBezTo>
                    <a:pt x="0" y="239"/>
                    <a:pt x="0" y="262"/>
                    <a:pt x="0" y="284"/>
                  </a:cubicBezTo>
                  <a:cubicBezTo>
                    <a:pt x="1" y="280"/>
                    <a:pt x="2" y="277"/>
                    <a:pt x="5" y="274"/>
                  </a:cubicBezTo>
                  <a:cubicBezTo>
                    <a:pt x="5" y="274"/>
                    <a:pt x="5" y="274"/>
                    <a:pt x="6" y="273"/>
                  </a:cubicBezTo>
                  <a:cubicBezTo>
                    <a:pt x="19" y="248"/>
                    <a:pt x="33" y="224"/>
                    <a:pt x="49" y="201"/>
                  </a:cubicBezTo>
                  <a:cubicBezTo>
                    <a:pt x="80" y="155"/>
                    <a:pt x="116" y="114"/>
                    <a:pt x="149" y="69"/>
                  </a:cubicBezTo>
                  <a:cubicBezTo>
                    <a:pt x="155" y="60"/>
                    <a:pt x="161" y="50"/>
                    <a:pt x="166" y="40"/>
                  </a:cubicBezTo>
                  <a:cubicBezTo>
                    <a:pt x="170" y="29"/>
                    <a:pt x="171" y="15"/>
                    <a:pt x="163" y="7"/>
                  </a:cubicBezTo>
                  <a:cubicBezTo>
                    <a:pt x="158" y="1"/>
                    <a:pt x="151" y="0"/>
                    <a:pt x="143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1" name="ïṣļíďè"/>
            <p:cNvSpPr/>
            <p:nvPr/>
          </p:nvSpPr>
          <p:spPr bwMode="auto">
            <a:xfrm>
              <a:off x="7239794" y="4677569"/>
              <a:ext cx="25400" cy="52388"/>
            </a:xfrm>
            <a:custGeom>
              <a:avLst/>
              <a:gdLst>
                <a:gd name="T0" fmla="*/ 6 w 6"/>
                <a:gd name="T1" fmla="*/ 0 h 13"/>
                <a:gd name="T2" fmla="*/ 5 w 6"/>
                <a:gd name="T3" fmla="*/ 1 h 13"/>
                <a:gd name="T4" fmla="*/ 0 w 6"/>
                <a:gd name="T5" fmla="*/ 11 h 13"/>
                <a:gd name="T6" fmla="*/ 0 w 6"/>
                <a:gd name="T7" fmla="*/ 13 h 13"/>
                <a:gd name="T8" fmla="*/ 6 w 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2" y="4"/>
                    <a:pt x="1" y="7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2" y="9"/>
                    <a:pt x="4" y="5"/>
                    <a:pt x="6" y="0"/>
                  </a:cubicBezTo>
                </a:path>
              </a:pathLst>
            </a:custGeom>
            <a:solidFill>
              <a:srgbClr val="C2D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2" name="îṣlîďê"/>
            <p:cNvSpPr/>
            <p:nvPr/>
          </p:nvSpPr>
          <p:spPr bwMode="auto">
            <a:xfrm>
              <a:off x="7171532" y="3567907"/>
              <a:ext cx="623888" cy="1289050"/>
            </a:xfrm>
            <a:custGeom>
              <a:avLst/>
              <a:gdLst>
                <a:gd name="T0" fmla="*/ 0 w 153"/>
                <a:gd name="T1" fmla="*/ 316 h 316"/>
                <a:gd name="T2" fmla="*/ 29 w 153"/>
                <a:gd name="T3" fmla="*/ 181 h 316"/>
                <a:gd name="T4" fmla="*/ 59 w 153"/>
                <a:gd name="T5" fmla="*/ 116 h 316"/>
                <a:gd name="T6" fmla="*/ 96 w 153"/>
                <a:gd name="T7" fmla="*/ 56 h 316"/>
                <a:gd name="T8" fmla="*/ 153 w 153"/>
                <a:gd name="T9" fmla="*/ 0 h 316"/>
                <a:gd name="T10" fmla="*/ 153 w 153"/>
                <a:gd name="T11" fmla="*/ 0 h 316"/>
                <a:gd name="T12" fmla="*/ 100 w 153"/>
                <a:gd name="T13" fmla="*/ 50 h 316"/>
                <a:gd name="T14" fmla="*/ 62 w 153"/>
                <a:gd name="T15" fmla="*/ 109 h 316"/>
                <a:gd name="T16" fmla="*/ 31 w 153"/>
                <a:gd name="T17" fmla="*/ 172 h 316"/>
                <a:gd name="T18" fmla="*/ 11 w 153"/>
                <a:gd name="T19" fmla="*/ 240 h 316"/>
                <a:gd name="T20" fmla="*/ 0 w 153"/>
                <a:gd name="T21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316">
                  <a:moveTo>
                    <a:pt x="0" y="316"/>
                  </a:moveTo>
                  <a:cubicBezTo>
                    <a:pt x="6" y="271"/>
                    <a:pt x="12" y="224"/>
                    <a:pt x="29" y="181"/>
                  </a:cubicBezTo>
                  <a:cubicBezTo>
                    <a:pt x="37" y="159"/>
                    <a:pt x="48" y="137"/>
                    <a:pt x="59" y="116"/>
                  </a:cubicBezTo>
                  <a:cubicBezTo>
                    <a:pt x="69" y="95"/>
                    <a:pt x="81" y="74"/>
                    <a:pt x="96" y="56"/>
                  </a:cubicBezTo>
                  <a:cubicBezTo>
                    <a:pt x="112" y="35"/>
                    <a:pt x="133" y="18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4" y="16"/>
                    <a:pt x="116" y="32"/>
                    <a:pt x="100" y="50"/>
                  </a:cubicBezTo>
                  <a:cubicBezTo>
                    <a:pt x="85" y="68"/>
                    <a:pt x="73" y="88"/>
                    <a:pt x="62" y="109"/>
                  </a:cubicBezTo>
                  <a:cubicBezTo>
                    <a:pt x="51" y="130"/>
                    <a:pt x="40" y="151"/>
                    <a:pt x="31" y="172"/>
                  </a:cubicBezTo>
                  <a:cubicBezTo>
                    <a:pt x="22" y="194"/>
                    <a:pt x="16" y="217"/>
                    <a:pt x="11" y="240"/>
                  </a:cubicBezTo>
                  <a:cubicBezTo>
                    <a:pt x="6" y="265"/>
                    <a:pt x="3" y="291"/>
                    <a:pt x="0" y="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3" name="íṥḷiḓe"/>
            <p:cNvSpPr/>
            <p:nvPr/>
          </p:nvSpPr>
          <p:spPr bwMode="auto">
            <a:xfrm>
              <a:off x="7171532" y="3588544"/>
              <a:ext cx="730250" cy="1268413"/>
            </a:xfrm>
            <a:custGeom>
              <a:avLst/>
              <a:gdLst>
                <a:gd name="T0" fmla="*/ 0 w 179"/>
                <a:gd name="T1" fmla="*/ 311 h 311"/>
                <a:gd name="T2" fmla="*/ 20 w 179"/>
                <a:gd name="T3" fmla="*/ 247 h 311"/>
                <a:gd name="T4" fmla="*/ 48 w 179"/>
                <a:gd name="T5" fmla="*/ 180 h 311"/>
                <a:gd name="T6" fmla="*/ 81 w 179"/>
                <a:gd name="T7" fmla="*/ 117 h 311"/>
                <a:gd name="T8" fmla="*/ 119 w 179"/>
                <a:gd name="T9" fmla="*/ 60 h 311"/>
                <a:gd name="T10" fmla="*/ 171 w 179"/>
                <a:gd name="T11" fmla="*/ 6 h 311"/>
                <a:gd name="T12" fmla="*/ 179 w 179"/>
                <a:gd name="T13" fmla="*/ 0 h 311"/>
                <a:gd name="T14" fmla="*/ 179 w 179"/>
                <a:gd name="T15" fmla="*/ 0 h 311"/>
                <a:gd name="T16" fmla="*/ 124 w 179"/>
                <a:gd name="T17" fmla="*/ 53 h 311"/>
                <a:gd name="T18" fmla="*/ 86 w 179"/>
                <a:gd name="T19" fmla="*/ 108 h 311"/>
                <a:gd name="T20" fmla="*/ 51 w 179"/>
                <a:gd name="T21" fmla="*/ 172 h 311"/>
                <a:gd name="T22" fmla="*/ 23 w 179"/>
                <a:gd name="T23" fmla="*/ 238 h 311"/>
                <a:gd name="T24" fmla="*/ 2 w 179"/>
                <a:gd name="T25" fmla="*/ 303 h 311"/>
                <a:gd name="T26" fmla="*/ 0 w 179"/>
                <a:gd name="T2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9" h="311">
                  <a:moveTo>
                    <a:pt x="0" y="311"/>
                  </a:moveTo>
                  <a:cubicBezTo>
                    <a:pt x="6" y="290"/>
                    <a:pt x="12" y="268"/>
                    <a:pt x="20" y="247"/>
                  </a:cubicBezTo>
                  <a:cubicBezTo>
                    <a:pt x="28" y="225"/>
                    <a:pt x="37" y="202"/>
                    <a:pt x="48" y="180"/>
                  </a:cubicBezTo>
                  <a:cubicBezTo>
                    <a:pt x="58" y="159"/>
                    <a:pt x="69" y="138"/>
                    <a:pt x="81" y="117"/>
                  </a:cubicBezTo>
                  <a:cubicBezTo>
                    <a:pt x="92" y="98"/>
                    <a:pt x="105" y="78"/>
                    <a:pt x="119" y="60"/>
                  </a:cubicBezTo>
                  <a:cubicBezTo>
                    <a:pt x="134" y="40"/>
                    <a:pt x="150" y="21"/>
                    <a:pt x="171" y="6"/>
                  </a:cubicBezTo>
                  <a:cubicBezTo>
                    <a:pt x="173" y="4"/>
                    <a:pt x="176" y="2"/>
                    <a:pt x="17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57" y="14"/>
                    <a:pt x="140" y="33"/>
                    <a:pt x="124" y="53"/>
                  </a:cubicBezTo>
                  <a:cubicBezTo>
                    <a:pt x="110" y="70"/>
                    <a:pt x="97" y="89"/>
                    <a:pt x="86" y="108"/>
                  </a:cubicBezTo>
                  <a:cubicBezTo>
                    <a:pt x="73" y="129"/>
                    <a:pt x="62" y="150"/>
                    <a:pt x="51" y="172"/>
                  </a:cubicBezTo>
                  <a:cubicBezTo>
                    <a:pt x="41" y="193"/>
                    <a:pt x="31" y="215"/>
                    <a:pt x="23" y="238"/>
                  </a:cubicBezTo>
                  <a:cubicBezTo>
                    <a:pt x="15" y="259"/>
                    <a:pt x="8" y="281"/>
                    <a:pt x="2" y="303"/>
                  </a:cubicBezTo>
                  <a:cubicBezTo>
                    <a:pt x="1" y="306"/>
                    <a:pt x="0" y="309"/>
                    <a:pt x="0" y="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4" name="îšḷîḓe"/>
            <p:cNvSpPr/>
            <p:nvPr/>
          </p:nvSpPr>
          <p:spPr bwMode="auto">
            <a:xfrm>
              <a:off x="7171532" y="3817144"/>
              <a:ext cx="693738" cy="1039813"/>
            </a:xfrm>
            <a:custGeom>
              <a:avLst/>
              <a:gdLst>
                <a:gd name="T0" fmla="*/ 0 w 170"/>
                <a:gd name="T1" fmla="*/ 255 h 255"/>
                <a:gd name="T2" fmla="*/ 50 w 170"/>
                <a:gd name="T3" fmla="*/ 147 h 255"/>
                <a:gd name="T4" fmla="*/ 124 w 170"/>
                <a:gd name="T5" fmla="*/ 45 h 255"/>
                <a:gd name="T6" fmla="*/ 170 w 170"/>
                <a:gd name="T7" fmla="*/ 0 h 255"/>
                <a:gd name="T8" fmla="*/ 170 w 170"/>
                <a:gd name="T9" fmla="*/ 0 h 255"/>
                <a:gd name="T10" fmla="*/ 89 w 170"/>
                <a:gd name="T11" fmla="*/ 87 h 255"/>
                <a:gd name="T12" fmla="*/ 24 w 170"/>
                <a:gd name="T13" fmla="*/ 196 h 255"/>
                <a:gd name="T14" fmla="*/ 0 w 170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255">
                  <a:moveTo>
                    <a:pt x="0" y="255"/>
                  </a:moveTo>
                  <a:cubicBezTo>
                    <a:pt x="12" y="218"/>
                    <a:pt x="30" y="182"/>
                    <a:pt x="50" y="147"/>
                  </a:cubicBezTo>
                  <a:cubicBezTo>
                    <a:pt x="71" y="111"/>
                    <a:pt x="96" y="76"/>
                    <a:pt x="124" y="45"/>
                  </a:cubicBezTo>
                  <a:cubicBezTo>
                    <a:pt x="138" y="29"/>
                    <a:pt x="153" y="14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39" y="25"/>
                    <a:pt x="113" y="55"/>
                    <a:pt x="89" y="87"/>
                  </a:cubicBezTo>
                  <a:cubicBezTo>
                    <a:pt x="64" y="121"/>
                    <a:pt x="42" y="158"/>
                    <a:pt x="24" y="196"/>
                  </a:cubicBezTo>
                  <a:cubicBezTo>
                    <a:pt x="14" y="215"/>
                    <a:pt x="6" y="235"/>
                    <a:pt x="0" y="2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5" name="ï$ľîḑé"/>
            <p:cNvSpPr/>
            <p:nvPr/>
          </p:nvSpPr>
          <p:spPr bwMode="auto">
            <a:xfrm>
              <a:off x="6392069" y="5504657"/>
              <a:ext cx="457200" cy="207963"/>
            </a:xfrm>
            <a:custGeom>
              <a:avLst/>
              <a:gdLst>
                <a:gd name="T0" fmla="*/ 68 w 112"/>
                <a:gd name="T1" fmla="*/ 0 h 51"/>
                <a:gd name="T2" fmla="*/ 54 w 112"/>
                <a:gd name="T3" fmla="*/ 22 h 51"/>
                <a:gd name="T4" fmla="*/ 2 w 112"/>
                <a:gd name="T5" fmla="*/ 42 h 51"/>
                <a:gd name="T6" fmla="*/ 0 w 112"/>
                <a:gd name="T7" fmla="*/ 51 h 51"/>
                <a:gd name="T8" fmla="*/ 71 w 112"/>
                <a:gd name="T9" fmla="*/ 47 h 51"/>
                <a:gd name="T10" fmla="*/ 89 w 112"/>
                <a:gd name="T11" fmla="*/ 47 h 51"/>
                <a:gd name="T12" fmla="*/ 109 w 112"/>
                <a:gd name="T13" fmla="*/ 45 h 51"/>
                <a:gd name="T14" fmla="*/ 101 w 112"/>
                <a:gd name="T15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51">
                  <a:moveTo>
                    <a:pt x="68" y="0"/>
                  </a:moveTo>
                  <a:cubicBezTo>
                    <a:pt x="68" y="0"/>
                    <a:pt x="72" y="9"/>
                    <a:pt x="54" y="22"/>
                  </a:cubicBezTo>
                  <a:cubicBezTo>
                    <a:pt x="37" y="34"/>
                    <a:pt x="9" y="29"/>
                    <a:pt x="2" y="42"/>
                  </a:cubicBezTo>
                  <a:cubicBezTo>
                    <a:pt x="2" y="42"/>
                    <a:pt x="0" y="44"/>
                    <a:pt x="0" y="51"/>
                  </a:cubicBezTo>
                  <a:cubicBezTo>
                    <a:pt x="0" y="51"/>
                    <a:pt x="64" y="50"/>
                    <a:pt x="71" y="47"/>
                  </a:cubicBezTo>
                  <a:cubicBezTo>
                    <a:pt x="79" y="45"/>
                    <a:pt x="85" y="45"/>
                    <a:pt x="89" y="47"/>
                  </a:cubicBezTo>
                  <a:cubicBezTo>
                    <a:pt x="93" y="48"/>
                    <a:pt x="109" y="45"/>
                    <a:pt x="109" y="45"/>
                  </a:cubicBezTo>
                  <a:cubicBezTo>
                    <a:pt x="109" y="45"/>
                    <a:pt x="112" y="28"/>
                    <a:pt x="101" y="3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6" name="î$ḻïḋé"/>
            <p:cNvSpPr/>
            <p:nvPr/>
          </p:nvSpPr>
          <p:spPr bwMode="auto">
            <a:xfrm>
              <a:off x="6755607" y="5496719"/>
              <a:ext cx="468313" cy="203200"/>
            </a:xfrm>
            <a:custGeom>
              <a:avLst/>
              <a:gdLst>
                <a:gd name="T0" fmla="*/ 70 w 115"/>
                <a:gd name="T1" fmla="*/ 0 h 50"/>
                <a:gd name="T2" fmla="*/ 56 w 115"/>
                <a:gd name="T3" fmla="*/ 21 h 50"/>
                <a:gd name="T4" fmla="*/ 2 w 115"/>
                <a:gd name="T5" fmla="*/ 41 h 50"/>
                <a:gd name="T6" fmla="*/ 0 w 115"/>
                <a:gd name="T7" fmla="*/ 50 h 50"/>
                <a:gd name="T8" fmla="*/ 74 w 115"/>
                <a:gd name="T9" fmla="*/ 47 h 50"/>
                <a:gd name="T10" fmla="*/ 92 w 115"/>
                <a:gd name="T11" fmla="*/ 46 h 50"/>
                <a:gd name="T12" fmla="*/ 112 w 115"/>
                <a:gd name="T13" fmla="*/ 45 h 50"/>
                <a:gd name="T14" fmla="*/ 104 w 115"/>
                <a:gd name="T15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50">
                  <a:moveTo>
                    <a:pt x="70" y="0"/>
                  </a:moveTo>
                  <a:cubicBezTo>
                    <a:pt x="70" y="0"/>
                    <a:pt x="74" y="9"/>
                    <a:pt x="56" y="21"/>
                  </a:cubicBezTo>
                  <a:cubicBezTo>
                    <a:pt x="38" y="34"/>
                    <a:pt x="10" y="29"/>
                    <a:pt x="2" y="41"/>
                  </a:cubicBezTo>
                  <a:cubicBezTo>
                    <a:pt x="2" y="41"/>
                    <a:pt x="0" y="44"/>
                    <a:pt x="0" y="50"/>
                  </a:cubicBezTo>
                  <a:cubicBezTo>
                    <a:pt x="0" y="50"/>
                    <a:pt x="66" y="49"/>
                    <a:pt x="74" y="47"/>
                  </a:cubicBezTo>
                  <a:cubicBezTo>
                    <a:pt x="82" y="45"/>
                    <a:pt x="88" y="45"/>
                    <a:pt x="92" y="46"/>
                  </a:cubicBezTo>
                  <a:cubicBezTo>
                    <a:pt x="95" y="47"/>
                    <a:pt x="112" y="45"/>
                    <a:pt x="112" y="45"/>
                  </a:cubicBezTo>
                  <a:cubicBezTo>
                    <a:pt x="112" y="45"/>
                    <a:pt x="115" y="28"/>
                    <a:pt x="104" y="2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7" name="iSḷíḋè"/>
            <p:cNvSpPr/>
            <p:nvPr/>
          </p:nvSpPr>
          <p:spPr bwMode="auto">
            <a:xfrm>
              <a:off x="6584157" y="3963194"/>
              <a:ext cx="146050" cy="290513"/>
            </a:xfrm>
            <a:custGeom>
              <a:avLst/>
              <a:gdLst>
                <a:gd name="T0" fmla="*/ 10 w 36"/>
                <a:gd name="T1" fmla="*/ 2 h 71"/>
                <a:gd name="T2" fmla="*/ 18 w 36"/>
                <a:gd name="T3" fmla="*/ 67 h 71"/>
                <a:gd name="T4" fmla="*/ 33 w 36"/>
                <a:gd name="T5" fmla="*/ 0 h 71"/>
                <a:gd name="T6" fmla="*/ 10 w 36"/>
                <a:gd name="T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71">
                  <a:moveTo>
                    <a:pt x="10" y="2"/>
                  </a:moveTo>
                  <a:cubicBezTo>
                    <a:pt x="10" y="2"/>
                    <a:pt x="0" y="63"/>
                    <a:pt x="18" y="67"/>
                  </a:cubicBezTo>
                  <a:cubicBezTo>
                    <a:pt x="36" y="71"/>
                    <a:pt x="33" y="0"/>
                    <a:pt x="33" y="0"/>
                  </a:cubicBezTo>
                  <a:cubicBezTo>
                    <a:pt x="10" y="2"/>
                    <a:pt x="10" y="2"/>
                    <a:pt x="10" y="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8" name="iśľïdè"/>
            <p:cNvSpPr/>
            <p:nvPr/>
          </p:nvSpPr>
          <p:spPr bwMode="auto">
            <a:xfrm>
              <a:off x="6607969" y="3793332"/>
              <a:ext cx="669925" cy="1755775"/>
            </a:xfrm>
            <a:custGeom>
              <a:avLst/>
              <a:gdLst>
                <a:gd name="T0" fmla="*/ 155 w 164"/>
                <a:gd name="T1" fmla="*/ 279 h 431"/>
                <a:gd name="T2" fmla="*/ 155 w 164"/>
                <a:gd name="T3" fmla="*/ 163 h 431"/>
                <a:gd name="T4" fmla="*/ 158 w 164"/>
                <a:gd name="T5" fmla="*/ 12 h 431"/>
                <a:gd name="T6" fmla="*/ 152 w 164"/>
                <a:gd name="T7" fmla="*/ 9 h 431"/>
                <a:gd name="T8" fmla="*/ 137 w 164"/>
                <a:gd name="T9" fmla="*/ 17 h 431"/>
                <a:gd name="T10" fmla="*/ 133 w 164"/>
                <a:gd name="T11" fmla="*/ 11 h 431"/>
                <a:gd name="T12" fmla="*/ 137 w 164"/>
                <a:gd name="T13" fmla="*/ 6 h 431"/>
                <a:gd name="T14" fmla="*/ 134 w 164"/>
                <a:gd name="T15" fmla="*/ 0 h 431"/>
                <a:gd name="T16" fmla="*/ 34 w 164"/>
                <a:gd name="T17" fmla="*/ 1 h 431"/>
                <a:gd name="T18" fmla="*/ 30 w 164"/>
                <a:gd name="T19" fmla="*/ 4 h 431"/>
                <a:gd name="T20" fmla="*/ 1 w 164"/>
                <a:gd name="T21" fmla="*/ 216 h 431"/>
                <a:gd name="T22" fmla="*/ 11 w 164"/>
                <a:gd name="T23" fmla="*/ 425 h 431"/>
                <a:gd name="T24" fmla="*/ 15 w 164"/>
                <a:gd name="T25" fmla="*/ 428 h 431"/>
                <a:gd name="T26" fmla="*/ 48 w 164"/>
                <a:gd name="T27" fmla="*/ 427 h 431"/>
                <a:gd name="T28" fmla="*/ 57 w 164"/>
                <a:gd name="T29" fmla="*/ 418 h 431"/>
                <a:gd name="T30" fmla="*/ 58 w 164"/>
                <a:gd name="T31" fmla="*/ 225 h 431"/>
                <a:gd name="T32" fmla="*/ 78 w 164"/>
                <a:gd name="T33" fmla="*/ 110 h 431"/>
                <a:gd name="T34" fmla="*/ 84 w 164"/>
                <a:gd name="T35" fmla="*/ 91 h 431"/>
                <a:gd name="T36" fmla="*/ 102 w 164"/>
                <a:gd name="T37" fmla="*/ 425 h 431"/>
                <a:gd name="T38" fmla="*/ 106 w 164"/>
                <a:gd name="T39" fmla="*/ 429 h 431"/>
                <a:gd name="T40" fmla="*/ 122 w 164"/>
                <a:gd name="T41" fmla="*/ 430 h 431"/>
                <a:gd name="T42" fmla="*/ 142 w 164"/>
                <a:gd name="T43" fmla="*/ 430 h 431"/>
                <a:gd name="T44" fmla="*/ 149 w 164"/>
                <a:gd name="T45" fmla="*/ 429 h 431"/>
                <a:gd name="T46" fmla="*/ 152 w 164"/>
                <a:gd name="T47" fmla="*/ 420 h 431"/>
                <a:gd name="T48" fmla="*/ 155 w 164"/>
                <a:gd name="T49" fmla="*/ 279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431">
                  <a:moveTo>
                    <a:pt x="155" y="279"/>
                  </a:moveTo>
                  <a:cubicBezTo>
                    <a:pt x="154" y="243"/>
                    <a:pt x="155" y="199"/>
                    <a:pt x="155" y="163"/>
                  </a:cubicBezTo>
                  <a:cubicBezTo>
                    <a:pt x="155" y="111"/>
                    <a:pt x="164" y="64"/>
                    <a:pt x="158" y="12"/>
                  </a:cubicBezTo>
                  <a:cubicBezTo>
                    <a:pt x="157" y="10"/>
                    <a:pt x="154" y="8"/>
                    <a:pt x="152" y="9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4" y="18"/>
                    <a:pt x="130" y="14"/>
                    <a:pt x="133" y="11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9" y="4"/>
                    <a:pt x="137" y="0"/>
                    <a:pt x="134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2" y="1"/>
                    <a:pt x="30" y="2"/>
                    <a:pt x="30" y="4"/>
                  </a:cubicBezTo>
                  <a:cubicBezTo>
                    <a:pt x="26" y="26"/>
                    <a:pt x="0" y="165"/>
                    <a:pt x="1" y="216"/>
                  </a:cubicBezTo>
                  <a:cubicBezTo>
                    <a:pt x="2" y="267"/>
                    <a:pt x="10" y="401"/>
                    <a:pt x="11" y="425"/>
                  </a:cubicBezTo>
                  <a:cubicBezTo>
                    <a:pt x="11" y="427"/>
                    <a:pt x="13" y="428"/>
                    <a:pt x="15" y="428"/>
                  </a:cubicBezTo>
                  <a:cubicBezTo>
                    <a:pt x="48" y="427"/>
                    <a:pt x="48" y="427"/>
                    <a:pt x="48" y="427"/>
                  </a:cubicBezTo>
                  <a:cubicBezTo>
                    <a:pt x="53" y="427"/>
                    <a:pt x="57" y="423"/>
                    <a:pt x="57" y="418"/>
                  </a:cubicBezTo>
                  <a:cubicBezTo>
                    <a:pt x="56" y="383"/>
                    <a:pt x="53" y="257"/>
                    <a:pt x="58" y="225"/>
                  </a:cubicBezTo>
                  <a:cubicBezTo>
                    <a:pt x="61" y="202"/>
                    <a:pt x="71" y="148"/>
                    <a:pt x="78" y="110"/>
                  </a:cubicBezTo>
                  <a:cubicBezTo>
                    <a:pt x="79" y="106"/>
                    <a:pt x="83" y="87"/>
                    <a:pt x="84" y="91"/>
                  </a:cubicBezTo>
                  <a:cubicBezTo>
                    <a:pt x="109" y="203"/>
                    <a:pt x="99" y="291"/>
                    <a:pt x="102" y="425"/>
                  </a:cubicBezTo>
                  <a:cubicBezTo>
                    <a:pt x="102" y="427"/>
                    <a:pt x="104" y="429"/>
                    <a:pt x="106" y="429"/>
                  </a:cubicBezTo>
                  <a:cubicBezTo>
                    <a:pt x="112" y="429"/>
                    <a:pt x="117" y="429"/>
                    <a:pt x="122" y="430"/>
                  </a:cubicBezTo>
                  <a:cubicBezTo>
                    <a:pt x="128" y="430"/>
                    <a:pt x="134" y="431"/>
                    <a:pt x="142" y="430"/>
                  </a:cubicBezTo>
                  <a:cubicBezTo>
                    <a:pt x="144" y="430"/>
                    <a:pt x="147" y="430"/>
                    <a:pt x="149" y="429"/>
                  </a:cubicBezTo>
                  <a:cubicBezTo>
                    <a:pt x="151" y="427"/>
                    <a:pt x="151" y="423"/>
                    <a:pt x="152" y="420"/>
                  </a:cubicBezTo>
                  <a:cubicBezTo>
                    <a:pt x="154" y="373"/>
                    <a:pt x="157" y="326"/>
                    <a:pt x="155" y="279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9" name="íş1iḑè"/>
            <p:cNvSpPr/>
            <p:nvPr/>
          </p:nvSpPr>
          <p:spPr bwMode="auto">
            <a:xfrm>
              <a:off x="6612732" y="2904332"/>
              <a:ext cx="117475" cy="1108075"/>
            </a:xfrm>
            <a:custGeom>
              <a:avLst/>
              <a:gdLst>
                <a:gd name="T0" fmla="*/ 29 w 29"/>
                <a:gd name="T1" fmla="*/ 0 h 272"/>
                <a:gd name="T2" fmla="*/ 18 w 29"/>
                <a:gd name="T3" fmla="*/ 16 h 272"/>
                <a:gd name="T4" fmla="*/ 0 w 29"/>
                <a:gd name="T5" fmla="*/ 272 h 272"/>
                <a:gd name="T6" fmla="*/ 28 w 29"/>
                <a:gd name="T7" fmla="*/ 272 h 272"/>
                <a:gd name="T8" fmla="*/ 29 w 29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2">
                  <a:moveTo>
                    <a:pt x="29" y="0"/>
                  </a:moveTo>
                  <a:cubicBezTo>
                    <a:pt x="29" y="0"/>
                    <a:pt x="22" y="2"/>
                    <a:pt x="18" y="16"/>
                  </a:cubicBezTo>
                  <a:cubicBezTo>
                    <a:pt x="14" y="30"/>
                    <a:pt x="0" y="272"/>
                    <a:pt x="0" y="272"/>
                  </a:cubicBezTo>
                  <a:cubicBezTo>
                    <a:pt x="28" y="272"/>
                    <a:pt x="28" y="272"/>
                    <a:pt x="28" y="272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0" name="i$ḻíḑé"/>
            <p:cNvSpPr/>
            <p:nvPr/>
          </p:nvSpPr>
          <p:spPr bwMode="auto">
            <a:xfrm>
              <a:off x="6901657" y="2509044"/>
              <a:ext cx="236538" cy="390525"/>
            </a:xfrm>
            <a:custGeom>
              <a:avLst/>
              <a:gdLst>
                <a:gd name="T0" fmla="*/ 4 w 58"/>
                <a:gd name="T1" fmla="*/ 52 h 96"/>
                <a:gd name="T2" fmla="*/ 0 w 58"/>
                <a:gd name="T3" fmla="*/ 96 h 96"/>
                <a:gd name="T4" fmla="*/ 25 w 58"/>
                <a:gd name="T5" fmla="*/ 89 h 96"/>
                <a:gd name="T6" fmla="*/ 48 w 58"/>
                <a:gd name="T7" fmla="*/ 85 h 96"/>
                <a:gd name="T8" fmla="*/ 45 w 58"/>
                <a:gd name="T9" fmla="*/ 68 h 96"/>
                <a:gd name="T10" fmla="*/ 58 w 58"/>
                <a:gd name="T11" fmla="*/ 0 h 96"/>
                <a:gd name="T12" fmla="*/ 4 w 58"/>
                <a:gd name="T1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96">
                  <a:moveTo>
                    <a:pt x="4" y="52"/>
                  </a:moveTo>
                  <a:cubicBezTo>
                    <a:pt x="5" y="67"/>
                    <a:pt x="4" y="82"/>
                    <a:pt x="0" y="96"/>
                  </a:cubicBezTo>
                  <a:cubicBezTo>
                    <a:pt x="9" y="95"/>
                    <a:pt x="17" y="91"/>
                    <a:pt x="25" y="89"/>
                  </a:cubicBezTo>
                  <a:cubicBezTo>
                    <a:pt x="32" y="87"/>
                    <a:pt x="40" y="85"/>
                    <a:pt x="48" y="85"/>
                  </a:cubicBezTo>
                  <a:cubicBezTo>
                    <a:pt x="46" y="80"/>
                    <a:pt x="45" y="74"/>
                    <a:pt x="45" y="68"/>
                  </a:cubicBezTo>
                  <a:cubicBezTo>
                    <a:pt x="42" y="45"/>
                    <a:pt x="50" y="22"/>
                    <a:pt x="58" y="0"/>
                  </a:cubicBezTo>
                  <a:cubicBezTo>
                    <a:pt x="4" y="52"/>
                    <a:pt x="4" y="52"/>
                    <a:pt x="4" y="5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1" name="ïşḻîďé"/>
            <p:cNvSpPr/>
            <p:nvPr/>
          </p:nvSpPr>
          <p:spPr bwMode="auto">
            <a:xfrm>
              <a:off x="6917532" y="2585244"/>
              <a:ext cx="192088" cy="196850"/>
            </a:xfrm>
            <a:custGeom>
              <a:avLst/>
              <a:gdLst>
                <a:gd name="T0" fmla="*/ 0 w 47"/>
                <a:gd name="T1" fmla="*/ 44 h 48"/>
                <a:gd name="T2" fmla="*/ 39 w 47"/>
                <a:gd name="T3" fmla="*/ 44 h 48"/>
                <a:gd name="T4" fmla="*/ 40 w 47"/>
                <a:gd name="T5" fmla="*/ 43 h 48"/>
                <a:gd name="T6" fmla="*/ 40 w 47"/>
                <a:gd name="T7" fmla="*/ 36 h 48"/>
                <a:gd name="T8" fmla="*/ 47 w 47"/>
                <a:gd name="T9" fmla="*/ 4 h 48"/>
                <a:gd name="T10" fmla="*/ 40 w 47"/>
                <a:gd name="T11" fmla="*/ 1 h 48"/>
                <a:gd name="T12" fmla="*/ 33 w 47"/>
                <a:gd name="T13" fmla="*/ 12 h 48"/>
                <a:gd name="T14" fmla="*/ 27 w 47"/>
                <a:gd name="T15" fmla="*/ 19 h 48"/>
                <a:gd name="T16" fmla="*/ 0 w 47"/>
                <a:gd name="T17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0" y="44"/>
                  </a:moveTo>
                  <a:cubicBezTo>
                    <a:pt x="13" y="47"/>
                    <a:pt x="27" y="48"/>
                    <a:pt x="39" y="44"/>
                  </a:cubicBezTo>
                  <a:cubicBezTo>
                    <a:pt x="39" y="43"/>
                    <a:pt x="40" y="43"/>
                    <a:pt x="40" y="43"/>
                  </a:cubicBezTo>
                  <a:cubicBezTo>
                    <a:pt x="40" y="41"/>
                    <a:pt x="40" y="37"/>
                    <a:pt x="40" y="36"/>
                  </a:cubicBezTo>
                  <a:cubicBezTo>
                    <a:pt x="41" y="25"/>
                    <a:pt x="45" y="13"/>
                    <a:pt x="47" y="4"/>
                  </a:cubicBezTo>
                  <a:cubicBezTo>
                    <a:pt x="47" y="0"/>
                    <a:pt x="42" y="4"/>
                    <a:pt x="40" y="1"/>
                  </a:cubicBezTo>
                  <a:cubicBezTo>
                    <a:pt x="37" y="4"/>
                    <a:pt x="36" y="8"/>
                    <a:pt x="33" y="12"/>
                  </a:cubicBezTo>
                  <a:cubicBezTo>
                    <a:pt x="31" y="14"/>
                    <a:pt x="29" y="17"/>
                    <a:pt x="27" y="19"/>
                  </a:cubicBezTo>
                  <a:cubicBezTo>
                    <a:pt x="19" y="28"/>
                    <a:pt x="11" y="35"/>
                    <a:pt x="0" y="39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2" name="iṡľidé"/>
            <p:cNvSpPr/>
            <p:nvPr/>
          </p:nvSpPr>
          <p:spPr bwMode="auto">
            <a:xfrm>
              <a:off x="6841332" y="2316957"/>
              <a:ext cx="273050" cy="439738"/>
            </a:xfrm>
            <a:custGeom>
              <a:avLst/>
              <a:gdLst>
                <a:gd name="T0" fmla="*/ 28 w 67"/>
                <a:gd name="T1" fmla="*/ 10 h 108"/>
                <a:gd name="T2" fmla="*/ 5 w 67"/>
                <a:gd name="T3" fmla="*/ 32 h 108"/>
                <a:gd name="T4" fmla="*/ 2 w 67"/>
                <a:gd name="T5" fmla="*/ 49 h 108"/>
                <a:gd name="T6" fmla="*/ 1 w 67"/>
                <a:gd name="T7" fmla="*/ 75 h 108"/>
                <a:gd name="T8" fmla="*/ 11 w 67"/>
                <a:gd name="T9" fmla="*/ 101 h 108"/>
                <a:gd name="T10" fmla="*/ 18 w 67"/>
                <a:gd name="T11" fmla="*/ 107 h 108"/>
                <a:gd name="T12" fmla="*/ 27 w 67"/>
                <a:gd name="T13" fmla="*/ 106 h 108"/>
                <a:gd name="T14" fmla="*/ 56 w 67"/>
                <a:gd name="T15" fmla="*/ 88 h 108"/>
                <a:gd name="T16" fmla="*/ 63 w 67"/>
                <a:gd name="T17" fmla="*/ 57 h 108"/>
                <a:gd name="T18" fmla="*/ 66 w 67"/>
                <a:gd name="T19" fmla="*/ 26 h 108"/>
                <a:gd name="T20" fmla="*/ 52 w 67"/>
                <a:gd name="T2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108">
                  <a:moveTo>
                    <a:pt x="28" y="10"/>
                  </a:moveTo>
                  <a:cubicBezTo>
                    <a:pt x="17" y="13"/>
                    <a:pt x="8" y="22"/>
                    <a:pt x="5" y="32"/>
                  </a:cubicBezTo>
                  <a:cubicBezTo>
                    <a:pt x="3" y="37"/>
                    <a:pt x="2" y="43"/>
                    <a:pt x="2" y="49"/>
                  </a:cubicBezTo>
                  <a:cubicBezTo>
                    <a:pt x="1" y="58"/>
                    <a:pt x="0" y="66"/>
                    <a:pt x="1" y="75"/>
                  </a:cubicBezTo>
                  <a:cubicBezTo>
                    <a:pt x="3" y="84"/>
                    <a:pt x="6" y="93"/>
                    <a:pt x="11" y="101"/>
                  </a:cubicBezTo>
                  <a:cubicBezTo>
                    <a:pt x="13" y="103"/>
                    <a:pt x="15" y="106"/>
                    <a:pt x="18" y="107"/>
                  </a:cubicBezTo>
                  <a:cubicBezTo>
                    <a:pt x="21" y="108"/>
                    <a:pt x="24" y="107"/>
                    <a:pt x="27" y="106"/>
                  </a:cubicBezTo>
                  <a:cubicBezTo>
                    <a:pt x="38" y="103"/>
                    <a:pt x="50" y="97"/>
                    <a:pt x="56" y="88"/>
                  </a:cubicBezTo>
                  <a:cubicBezTo>
                    <a:pt x="61" y="79"/>
                    <a:pt x="60" y="67"/>
                    <a:pt x="63" y="57"/>
                  </a:cubicBezTo>
                  <a:cubicBezTo>
                    <a:pt x="65" y="47"/>
                    <a:pt x="67" y="37"/>
                    <a:pt x="66" y="26"/>
                  </a:cubicBezTo>
                  <a:cubicBezTo>
                    <a:pt x="65" y="16"/>
                    <a:pt x="61" y="6"/>
                    <a:pt x="52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3" name="íśļíḍè"/>
            <p:cNvSpPr/>
            <p:nvPr/>
          </p:nvSpPr>
          <p:spPr bwMode="auto">
            <a:xfrm>
              <a:off x="7088982" y="2309019"/>
              <a:ext cx="53975" cy="88900"/>
            </a:xfrm>
            <a:custGeom>
              <a:avLst/>
              <a:gdLst>
                <a:gd name="T0" fmla="*/ 0 w 13"/>
                <a:gd name="T1" fmla="*/ 19 h 22"/>
                <a:gd name="T2" fmla="*/ 13 w 13"/>
                <a:gd name="T3" fmla="*/ 0 h 22"/>
                <a:gd name="T4" fmla="*/ 4 w 1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2">
                  <a:moveTo>
                    <a:pt x="0" y="19"/>
                  </a:moveTo>
                  <a:cubicBezTo>
                    <a:pt x="2" y="11"/>
                    <a:pt x="7" y="4"/>
                    <a:pt x="13" y="0"/>
                  </a:cubicBezTo>
                  <a:cubicBezTo>
                    <a:pt x="11" y="7"/>
                    <a:pt x="5" y="14"/>
                    <a:pt x="4" y="22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4" name="ïş1ïḍé"/>
            <p:cNvSpPr/>
            <p:nvPr/>
          </p:nvSpPr>
          <p:spPr bwMode="auto">
            <a:xfrm>
              <a:off x="7077869" y="2272507"/>
              <a:ext cx="23813" cy="109538"/>
            </a:xfrm>
            <a:custGeom>
              <a:avLst/>
              <a:gdLst>
                <a:gd name="T0" fmla="*/ 0 w 6"/>
                <a:gd name="T1" fmla="*/ 24 h 27"/>
                <a:gd name="T2" fmla="*/ 1 w 6"/>
                <a:gd name="T3" fmla="*/ 1 h 27"/>
                <a:gd name="T4" fmla="*/ 3 w 6"/>
                <a:gd name="T5" fmla="*/ 2 h 27"/>
                <a:gd name="T6" fmla="*/ 6 w 6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7">
                  <a:moveTo>
                    <a:pt x="0" y="24"/>
                  </a:moveTo>
                  <a:cubicBezTo>
                    <a:pt x="2" y="17"/>
                    <a:pt x="3" y="9"/>
                    <a:pt x="1" y="1"/>
                  </a:cubicBezTo>
                  <a:cubicBezTo>
                    <a:pt x="2" y="0"/>
                    <a:pt x="2" y="1"/>
                    <a:pt x="3" y="2"/>
                  </a:cubicBezTo>
                  <a:cubicBezTo>
                    <a:pt x="5" y="10"/>
                    <a:pt x="6" y="19"/>
                    <a:pt x="6" y="2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5" name="îṩļîďê"/>
            <p:cNvSpPr/>
            <p:nvPr/>
          </p:nvSpPr>
          <p:spPr bwMode="auto">
            <a:xfrm>
              <a:off x="6893719" y="2647157"/>
              <a:ext cx="73025" cy="28575"/>
            </a:xfrm>
            <a:custGeom>
              <a:avLst/>
              <a:gdLst>
                <a:gd name="T0" fmla="*/ 0 w 18"/>
                <a:gd name="T1" fmla="*/ 1 h 7"/>
                <a:gd name="T2" fmla="*/ 18 w 18"/>
                <a:gd name="T3" fmla="*/ 0 h 7"/>
                <a:gd name="T4" fmla="*/ 16 w 18"/>
                <a:gd name="T5" fmla="*/ 4 h 7"/>
                <a:gd name="T6" fmla="*/ 11 w 18"/>
                <a:gd name="T7" fmla="*/ 6 h 7"/>
                <a:gd name="T8" fmla="*/ 5 w 18"/>
                <a:gd name="T9" fmla="*/ 6 h 7"/>
                <a:gd name="T10" fmla="*/ 0 w 18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7">
                  <a:moveTo>
                    <a:pt x="0" y="1"/>
                  </a:moveTo>
                  <a:cubicBezTo>
                    <a:pt x="5" y="2"/>
                    <a:pt x="13" y="1"/>
                    <a:pt x="18" y="0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4" y="5"/>
                    <a:pt x="13" y="5"/>
                    <a:pt x="11" y="6"/>
                  </a:cubicBezTo>
                  <a:cubicBezTo>
                    <a:pt x="9" y="7"/>
                    <a:pt x="7" y="7"/>
                    <a:pt x="5" y="6"/>
                  </a:cubicBezTo>
                  <a:cubicBezTo>
                    <a:pt x="3" y="6"/>
                    <a:pt x="1" y="3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6" name="îŝľiḑè"/>
            <p:cNvSpPr/>
            <p:nvPr/>
          </p:nvSpPr>
          <p:spPr bwMode="auto">
            <a:xfrm>
              <a:off x="6909594" y="2524919"/>
              <a:ext cx="36513" cy="98425"/>
            </a:xfrm>
            <a:custGeom>
              <a:avLst/>
              <a:gdLst>
                <a:gd name="T0" fmla="*/ 6 w 9"/>
                <a:gd name="T1" fmla="*/ 0 h 24"/>
                <a:gd name="T2" fmla="*/ 0 w 9"/>
                <a:gd name="T3" fmla="*/ 21 h 24"/>
                <a:gd name="T4" fmla="*/ 0 w 9"/>
                <a:gd name="T5" fmla="*/ 23 h 24"/>
                <a:gd name="T6" fmla="*/ 2 w 9"/>
                <a:gd name="T7" fmla="*/ 24 h 24"/>
                <a:gd name="T8" fmla="*/ 7 w 9"/>
                <a:gd name="T9" fmla="*/ 24 h 24"/>
                <a:gd name="T10" fmla="*/ 8 w 9"/>
                <a:gd name="T11" fmla="*/ 24 h 24"/>
                <a:gd name="T12" fmla="*/ 9 w 9"/>
                <a:gd name="T13" fmla="*/ 22 h 24"/>
                <a:gd name="T14" fmla="*/ 6 w 9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4">
                  <a:moveTo>
                    <a:pt x="6" y="0"/>
                  </a:moveTo>
                  <a:cubicBezTo>
                    <a:pt x="4" y="5"/>
                    <a:pt x="1" y="17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4" y="24"/>
                    <a:pt x="5" y="24"/>
                    <a:pt x="7" y="24"/>
                  </a:cubicBezTo>
                  <a:cubicBezTo>
                    <a:pt x="7" y="24"/>
                    <a:pt x="8" y="24"/>
                    <a:pt x="8" y="24"/>
                  </a:cubicBezTo>
                  <a:cubicBezTo>
                    <a:pt x="9" y="24"/>
                    <a:pt x="9" y="23"/>
                    <a:pt x="9" y="22"/>
                  </a:cubicBezTo>
                  <a:cubicBezTo>
                    <a:pt x="8" y="19"/>
                    <a:pt x="6" y="2"/>
                    <a:pt x="6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7" name="îṣlîďê"/>
            <p:cNvSpPr/>
            <p:nvPr/>
          </p:nvSpPr>
          <p:spPr bwMode="auto">
            <a:xfrm>
              <a:off x="6982619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8" name="i$ḷíḓè"/>
            <p:cNvSpPr/>
            <p:nvPr/>
          </p:nvSpPr>
          <p:spPr bwMode="auto">
            <a:xfrm>
              <a:off x="6860382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9" name="îšḻíḑé"/>
            <p:cNvSpPr/>
            <p:nvPr/>
          </p:nvSpPr>
          <p:spPr bwMode="auto">
            <a:xfrm>
              <a:off x="6852444" y="2434432"/>
              <a:ext cx="314325" cy="93663"/>
            </a:xfrm>
            <a:custGeom>
              <a:avLst/>
              <a:gdLst>
                <a:gd name="T0" fmla="*/ 1 w 77"/>
                <a:gd name="T1" fmla="*/ 12 h 23"/>
                <a:gd name="T2" fmla="*/ 45 w 77"/>
                <a:gd name="T3" fmla="*/ 13 h 23"/>
                <a:gd name="T4" fmla="*/ 28 w 77"/>
                <a:gd name="T5" fmla="*/ 4 h 23"/>
                <a:gd name="T6" fmla="*/ 0 w 77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3">
                  <a:moveTo>
                    <a:pt x="1" y="12"/>
                  </a:moveTo>
                  <a:cubicBezTo>
                    <a:pt x="1" y="12"/>
                    <a:pt x="14" y="23"/>
                    <a:pt x="45" y="13"/>
                  </a:cubicBezTo>
                  <a:cubicBezTo>
                    <a:pt x="77" y="2"/>
                    <a:pt x="28" y="4"/>
                    <a:pt x="28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0" name="îṧļiďè"/>
            <p:cNvSpPr/>
            <p:nvPr/>
          </p:nvSpPr>
          <p:spPr bwMode="auto">
            <a:xfrm>
              <a:off x="6820694" y="2247107"/>
              <a:ext cx="361950" cy="431800"/>
            </a:xfrm>
            <a:custGeom>
              <a:avLst/>
              <a:gdLst>
                <a:gd name="T0" fmla="*/ 52 w 89"/>
                <a:gd name="T1" fmla="*/ 56 h 106"/>
                <a:gd name="T2" fmla="*/ 21 w 89"/>
                <a:gd name="T3" fmla="*/ 57 h 106"/>
                <a:gd name="T4" fmla="*/ 1 w 89"/>
                <a:gd name="T5" fmla="*/ 36 h 106"/>
                <a:gd name="T6" fmla="*/ 4 w 89"/>
                <a:gd name="T7" fmla="*/ 20 h 106"/>
                <a:gd name="T8" fmla="*/ 9 w 89"/>
                <a:gd name="T9" fmla="*/ 11 h 106"/>
                <a:gd name="T10" fmla="*/ 18 w 89"/>
                <a:gd name="T11" fmla="*/ 5 h 106"/>
                <a:gd name="T12" fmla="*/ 39 w 89"/>
                <a:gd name="T13" fmla="*/ 2 h 106"/>
                <a:gd name="T14" fmla="*/ 58 w 89"/>
                <a:gd name="T15" fmla="*/ 14 h 106"/>
                <a:gd name="T16" fmla="*/ 68 w 89"/>
                <a:gd name="T17" fmla="*/ 33 h 106"/>
                <a:gd name="T18" fmla="*/ 78 w 89"/>
                <a:gd name="T19" fmla="*/ 28 h 106"/>
                <a:gd name="T20" fmla="*/ 87 w 89"/>
                <a:gd name="T21" fmla="*/ 31 h 106"/>
                <a:gd name="T22" fmla="*/ 87 w 89"/>
                <a:gd name="T23" fmla="*/ 40 h 106"/>
                <a:gd name="T24" fmla="*/ 82 w 89"/>
                <a:gd name="T25" fmla="*/ 48 h 106"/>
                <a:gd name="T26" fmla="*/ 87 w 89"/>
                <a:gd name="T27" fmla="*/ 50 h 106"/>
                <a:gd name="T28" fmla="*/ 88 w 89"/>
                <a:gd name="T29" fmla="*/ 57 h 106"/>
                <a:gd name="T30" fmla="*/ 66 w 89"/>
                <a:gd name="T31" fmla="*/ 106 h 106"/>
                <a:gd name="T32" fmla="*/ 67 w 89"/>
                <a:gd name="T33" fmla="*/ 67 h 106"/>
                <a:gd name="T34" fmla="*/ 55 w 89"/>
                <a:gd name="T35" fmla="*/ 68 h 106"/>
                <a:gd name="T36" fmla="*/ 52 w 89"/>
                <a:gd name="T3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106">
                  <a:moveTo>
                    <a:pt x="52" y="56"/>
                  </a:moveTo>
                  <a:cubicBezTo>
                    <a:pt x="41" y="59"/>
                    <a:pt x="31" y="60"/>
                    <a:pt x="21" y="57"/>
                  </a:cubicBezTo>
                  <a:cubicBezTo>
                    <a:pt x="11" y="54"/>
                    <a:pt x="2" y="46"/>
                    <a:pt x="1" y="36"/>
                  </a:cubicBezTo>
                  <a:cubicBezTo>
                    <a:pt x="0" y="30"/>
                    <a:pt x="2" y="25"/>
                    <a:pt x="4" y="20"/>
                  </a:cubicBezTo>
                  <a:cubicBezTo>
                    <a:pt x="5" y="16"/>
                    <a:pt x="7" y="13"/>
                    <a:pt x="9" y="11"/>
                  </a:cubicBezTo>
                  <a:cubicBezTo>
                    <a:pt x="12" y="8"/>
                    <a:pt x="15" y="6"/>
                    <a:pt x="18" y="5"/>
                  </a:cubicBezTo>
                  <a:cubicBezTo>
                    <a:pt x="25" y="2"/>
                    <a:pt x="32" y="0"/>
                    <a:pt x="39" y="2"/>
                  </a:cubicBezTo>
                  <a:cubicBezTo>
                    <a:pt x="47" y="3"/>
                    <a:pt x="53" y="8"/>
                    <a:pt x="58" y="14"/>
                  </a:cubicBezTo>
                  <a:cubicBezTo>
                    <a:pt x="62" y="20"/>
                    <a:pt x="66" y="27"/>
                    <a:pt x="68" y="33"/>
                  </a:cubicBezTo>
                  <a:cubicBezTo>
                    <a:pt x="71" y="31"/>
                    <a:pt x="74" y="29"/>
                    <a:pt x="78" y="28"/>
                  </a:cubicBezTo>
                  <a:cubicBezTo>
                    <a:pt x="81" y="27"/>
                    <a:pt x="85" y="28"/>
                    <a:pt x="87" y="31"/>
                  </a:cubicBezTo>
                  <a:cubicBezTo>
                    <a:pt x="89" y="34"/>
                    <a:pt x="88" y="37"/>
                    <a:pt x="87" y="40"/>
                  </a:cubicBezTo>
                  <a:cubicBezTo>
                    <a:pt x="85" y="43"/>
                    <a:pt x="83" y="45"/>
                    <a:pt x="82" y="48"/>
                  </a:cubicBezTo>
                  <a:cubicBezTo>
                    <a:pt x="84" y="47"/>
                    <a:pt x="86" y="48"/>
                    <a:pt x="87" y="50"/>
                  </a:cubicBezTo>
                  <a:cubicBezTo>
                    <a:pt x="88" y="52"/>
                    <a:pt x="88" y="55"/>
                    <a:pt x="88" y="57"/>
                  </a:cubicBezTo>
                  <a:cubicBezTo>
                    <a:pt x="87" y="73"/>
                    <a:pt x="84" y="92"/>
                    <a:pt x="66" y="106"/>
                  </a:cubicBezTo>
                  <a:cubicBezTo>
                    <a:pt x="61" y="96"/>
                    <a:pt x="63" y="78"/>
                    <a:pt x="67" y="67"/>
                  </a:cubicBezTo>
                  <a:cubicBezTo>
                    <a:pt x="64" y="69"/>
                    <a:pt x="59" y="70"/>
                    <a:pt x="55" y="68"/>
                  </a:cubicBezTo>
                  <a:cubicBezTo>
                    <a:pt x="52" y="66"/>
                    <a:pt x="50" y="60"/>
                    <a:pt x="52" y="56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1" name="iṡļíḍè"/>
            <p:cNvSpPr/>
            <p:nvPr/>
          </p:nvSpPr>
          <p:spPr bwMode="auto">
            <a:xfrm>
              <a:off x="6828632" y="2431257"/>
              <a:ext cx="36513" cy="125413"/>
            </a:xfrm>
            <a:custGeom>
              <a:avLst/>
              <a:gdLst>
                <a:gd name="T0" fmla="*/ 3 w 9"/>
                <a:gd name="T1" fmla="*/ 0 h 31"/>
                <a:gd name="T2" fmla="*/ 3 w 9"/>
                <a:gd name="T3" fmla="*/ 31 h 31"/>
                <a:gd name="T4" fmla="*/ 4 w 9"/>
                <a:gd name="T5" fmla="*/ 31 h 31"/>
                <a:gd name="T6" fmla="*/ 4 w 9"/>
                <a:gd name="T7" fmla="*/ 31 h 31"/>
                <a:gd name="T8" fmla="*/ 9 w 9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1">
                  <a:moveTo>
                    <a:pt x="3" y="0"/>
                  </a:moveTo>
                  <a:cubicBezTo>
                    <a:pt x="0" y="9"/>
                    <a:pt x="0" y="22"/>
                    <a:pt x="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6" y="19"/>
                    <a:pt x="6" y="12"/>
                    <a:pt x="9" y="1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2" name="i$ḷíḓê"/>
            <p:cNvSpPr/>
            <p:nvPr/>
          </p:nvSpPr>
          <p:spPr bwMode="auto">
            <a:xfrm>
              <a:off x="7049294" y="2540794"/>
              <a:ext cx="76200" cy="98425"/>
            </a:xfrm>
            <a:custGeom>
              <a:avLst/>
              <a:gdLst>
                <a:gd name="T0" fmla="*/ 5 w 19"/>
                <a:gd name="T1" fmla="*/ 8 h 24"/>
                <a:gd name="T2" fmla="*/ 10 w 19"/>
                <a:gd name="T3" fmla="*/ 2 h 24"/>
                <a:gd name="T4" fmla="*/ 14 w 19"/>
                <a:gd name="T5" fmla="*/ 0 h 24"/>
                <a:gd name="T6" fmla="*/ 18 w 19"/>
                <a:gd name="T7" fmla="*/ 1 h 24"/>
                <a:gd name="T8" fmla="*/ 19 w 19"/>
                <a:gd name="T9" fmla="*/ 6 h 24"/>
                <a:gd name="T10" fmla="*/ 15 w 19"/>
                <a:gd name="T11" fmla="*/ 18 h 24"/>
                <a:gd name="T12" fmla="*/ 9 w 19"/>
                <a:gd name="T13" fmla="*/ 23 h 24"/>
                <a:gd name="T14" fmla="*/ 0 w 19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4">
                  <a:moveTo>
                    <a:pt x="5" y="8"/>
                  </a:moveTo>
                  <a:cubicBezTo>
                    <a:pt x="6" y="6"/>
                    <a:pt x="8" y="4"/>
                    <a:pt x="10" y="2"/>
                  </a:cubicBezTo>
                  <a:cubicBezTo>
                    <a:pt x="11" y="1"/>
                    <a:pt x="13" y="0"/>
                    <a:pt x="14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19" y="2"/>
                    <a:pt x="19" y="4"/>
                    <a:pt x="19" y="6"/>
                  </a:cubicBezTo>
                  <a:cubicBezTo>
                    <a:pt x="18" y="10"/>
                    <a:pt x="17" y="15"/>
                    <a:pt x="15" y="18"/>
                  </a:cubicBezTo>
                  <a:cubicBezTo>
                    <a:pt x="13" y="21"/>
                    <a:pt x="11" y="23"/>
                    <a:pt x="9" y="23"/>
                  </a:cubicBezTo>
                  <a:cubicBezTo>
                    <a:pt x="6" y="24"/>
                    <a:pt x="3" y="22"/>
                    <a:pt x="0" y="2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3" name="i$1íďe"/>
            <p:cNvSpPr/>
            <p:nvPr/>
          </p:nvSpPr>
          <p:spPr bwMode="auto">
            <a:xfrm>
              <a:off x="7073107" y="2556669"/>
              <a:ext cx="44450" cy="53975"/>
            </a:xfrm>
            <a:custGeom>
              <a:avLst/>
              <a:gdLst>
                <a:gd name="T0" fmla="*/ 3 w 11"/>
                <a:gd name="T1" fmla="*/ 6 h 13"/>
                <a:gd name="T2" fmla="*/ 9 w 11"/>
                <a:gd name="T3" fmla="*/ 1 h 13"/>
                <a:gd name="T4" fmla="*/ 7 w 11"/>
                <a:gd name="T5" fmla="*/ 12 h 13"/>
                <a:gd name="T6" fmla="*/ 3 w 11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">
                  <a:moveTo>
                    <a:pt x="3" y="6"/>
                  </a:moveTo>
                  <a:cubicBezTo>
                    <a:pt x="3" y="6"/>
                    <a:pt x="6" y="0"/>
                    <a:pt x="9" y="1"/>
                  </a:cubicBezTo>
                  <a:cubicBezTo>
                    <a:pt x="11" y="1"/>
                    <a:pt x="10" y="10"/>
                    <a:pt x="7" y="12"/>
                  </a:cubicBezTo>
                  <a:cubicBezTo>
                    <a:pt x="4" y="13"/>
                    <a:pt x="0" y="12"/>
                    <a:pt x="3" y="6"/>
                  </a:cubicBezTo>
                  <a:close/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4" name="ïsḷíďê"/>
            <p:cNvSpPr/>
            <p:nvPr/>
          </p:nvSpPr>
          <p:spPr bwMode="auto">
            <a:xfrm>
              <a:off x="6958807" y="2488407"/>
              <a:ext cx="85725" cy="28575"/>
            </a:xfrm>
            <a:custGeom>
              <a:avLst/>
              <a:gdLst>
                <a:gd name="T0" fmla="*/ 2 w 21"/>
                <a:gd name="T1" fmla="*/ 5 h 7"/>
                <a:gd name="T2" fmla="*/ 18 w 21"/>
                <a:gd name="T3" fmla="*/ 6 h 7"/>
                <a:gd name="T4" fmla="*/ 20 w 21"/>
                <a:gd name="T5" fmla="*/ 5 h 7"/>
                <a:gd name="T6" fmla="*/ 1 w 21"/>
                <a:gd name="T7" fmla="*/ 4 h 7"/>
                <a:gd name="T8" fmla="*/ 2 w 21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">
                  <a:moveTo>
                    <a:pt x="2" y="5"/>
                  </a:moveTo>
                  <a:cubicBezTo>
                    <a:pt x="7" y="3"/>
                    <a:pt x="14" y="2"/>
                    <a:pt x="18" y="6"/>
                  </a:cubicBezTo>
                  <a:cubicBezTo>
                    <a:pt x="19" y="7"/>
                    <a:pt x="21" y="6"/>
                    <a:pt x="20" y="5"/>
                  </a:cubicBezTo>
                  <a:cubicBezTo>
                    <a:pt x="15" y="0"/>
                    <a:pt x="7" y="1"/>
                    <a:pt x="1" y="4"/>
                  </a:cubicBezTo>
                  <a:cubicBezTo>
                    <a:pt x="0" y="4"/>
                    <a:pt x="1" y="6"/>
                    <a:pt x="2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5" name="iś1ïḑê"/>
            <p:cNvSpPr/>
            <p:nvPr/>
          </p:nvSpPr>
          <p:spPr bwMode="auto">
            <a:xfrm>
              <a:off x="6844507" y="2488407"/>
              <a:ext cx="69850" cy="28575"/>
            </a:xfrm>
            <a:custGeom>
              <a:avLst/>
              <a:gdLst>
                <a:gd name="T0" fmla="*/ 16 w 17"/>
                <a:gd name="T1" fmla="*/ 5 h 7"/>
                <a:gd name="T2" fmla="*/ 1 w 17"/>
                <a:gd name="T3" fmla="*/ 4 h 7"/>
                <a:gd name="T4" fmla="*/ 2 w 17"/>
                <a:gd name="T5" fmla="*/ 5 h 7"/>
                <a:gd name="T6" fmla="*/ 15 w 17"/>
                <a:gd name="T7" fmla="*/ 6 h 7"/>
                <a:gd name="T8" fmla="*/ 16 w 1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">
                  <a:moveTo>
                    <a:pt x="16" y="5"/>
                  </a:moveTo>
                  <a:cubicBezTo>
                    <a:pt x="11" y="2"/>
                    <a:pt x="6" y="0"/>
                    <a:pt x="1" y="4"/>
                  </a:cubicBezTo>
                  <a:cubicBezTo>
                    <a:pt x="0" y="4"/>
                    <a:pt x="2" y="6"/>
                    <a:pt x="2" y="5"/>
                  </a:cubicBezTo>
                  <a:cubicBezTo>
                    <a:pt x="6" y="2"/>
                    <a:pt x="11" y="4"/>
                    <a:pt x="15" y="6"/>
                  </a:cubicBezTo>
                  <a:cubicBezTo>
                    <a:pt x="16" y="7"/>
                    <a:pt x="17" y="5"/>
                    <a:pt x="16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6" name="îṡḷïḍè"/>
            <p:cNvSpPr/>
            <p:nvPr/>
          </p:nvSpPr>
          <p:spPr bwMode="auto">
            <a:xfrm>
              <a:off x="6831807" y="2496344"/>
              <a:ext cx="269875" cy="101600"/>
            </a:xfrm>
            <a:custGeom>
              <a:avLst/>
              <a:gdLst>
                <a:gd name="T0" fmla="*/ 65 w 66"/>
                <a:gd name="T1" fmla="*/ 10 h 25"/>
                <a:gd name="T2" fmla="*/ 49 w 66"/>
                <a:gd name="T3" fmla="*/ 12 h 25"/>
                <a:gd name="T4" fmla="*/ 39 w 66"/>
                <a:gd name="T5" fmla="*/ 0 h 25"/>
                <a:gd name="T6" fmla="*/ 28 w 66"/>
                <a:gd name="T7" fmla="*/ 11 h 25"/>
                <a:gd name="T8" fmla="*/ 22 w 66"/>
                <a:gd name="T9" fmla="*/ 12 h 25"/>
                <a:gd name="T10" fmla="*/ 11 w 66"/>
                <a:gd name="T11" fmla="*/ 0 h 25"/>
                <a:gd name="T12" fmla="*/ 0 w 66"/>
                <a:gd name="T13" fmla="*/ 13 h 25"/>
                <a:gd name="T14" fmla="*/ 11 w 66"/>
                <a:gd name="T15" fmla="*/ 25 h 25"/>
                <a:gd name="T16" fmla="*/ 22 w 66"/>
                <a:gd name="T17" fmla="*/ 13 h 25"/>
                <a:gd name="T18" fmla="*/ 28 w 66"/>
                <a:gd name="T19" fmla="*/ 13 h 25"/>
                <a:gd name="T20" fmla="*/ 39 w 66"/>
                <a:gd name="T21" fmla="*/ 25 h 25"/>
                <a:gd name="T22" fmla="*/ 49 w 66"/>
                <a:gd name="T23" fmla="*/ 13 h 25"/>
                <a:gd name="T24" fmla="*/ 65 w 66"/>
                <a:gd name="T25" fmla="*/ 11 h 25"/>
                <a:gd name="T26" fmla="*/ 65 w 66"/>
                <a:gd name="T27" fmla="*/ 10 h 25"/>
                <a:gd name="T28" fmla="*/ 11 w 66"/>
                <a:gd name="T29" fmla="*/ 24 h 25"/>
                <a:gd name="T30" fmla="*/ 1 w 66"/>
                <a:gd name="T31" fmla="*/ 13 h 25"/>
                <a:gd name="T32" fmla="*/ 11 w 66"/>
                <a:gd name="T33" fmla="*/ 1 h 25"/>
                <a:gd name="T34" fmla="*/ 21 w 66"/>
                <a:gd name="T35" fmla="*/ 13 h 25"/>
                <a:gd name="T36" fmla="*/ 11 w 66"/>
                <a:gd name="T37" fmla="*/ 24 h 25"/>
                <a:gd name="T38" fmla="*/ 39 w 66"/>
                <a:gd name="T39" fmla="*/ 24 h 25"/>
                <a:gd name="T40" fmla="*/ 29 w 66"/>
                <a:gd name="T41" fmla="*/ 13 h 25"/>
                <a:gd name="T42" fmla="*/ 39 w 66"/>
                <a:gd name="T43" fmla="*/ 1 h 25"/>
                <a:gd name="T44" fmla="*/ 49 w 66"/>
                <a:gd name="T45" fmla="*/ 13 h 25"/>
                <a:gd name="T46" fmla="*/ 49 w 66"/>
                <a:gd name="T47" fmla="*/ 13 h 25"/>
                <a:gd name="T48" fmla="*/ 49 w 66"/>
                <a:gd name="T49" fmla="*/ 13 h 25"/>
                <a:gd name="T50" fmla="*/ 39 w 66"/>
                <a:gd name="T5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25">
                  <a:moveTo>
                    <a:pt x="65" y="10"/>
                  </a:moveTo>
                  <a:cubicBezTo>
                    <a:pt x="60" y="9"/>
                    <a:pt x="54" y="10"/>
                    <a:pt x="49" y="12"/>
                  </a:cubicBezTo>
                  <a:cubicBezTo>
                    <a:pt x="49" y="6"/>
                    <a:pt x="45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6" y="11"/>
                    <a:pt x="24" y="11"/>
                    <a:pt x="22" y="12"/>
                  </a:cubicBezTo>
                  <a:cubicBezTo>
                    <a:pt x="21" y="5"/>
                    <a:pt x="17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1" y="25"/>
                  </a:cubicBezTo>
                  <a:cubicBezTo>
                    <a:pt x="17" y="25"/>
                    <a:pt x="22" y="19"/>
                    <a:pt x="22" y="13"/>
                  </a:cubicBezTo>
                  <a:cubicBezTo>
                    <a:pt x="24" y="13"/>
                    <a:pt x="26" y="13"/>
                    <a:pt x="28" y="13"/>
                  </a:cubicBezTo>
                  <a:cubicBezTo>
                    <a:pt x="28" y="19"/>
                    <a:pt x="33" y="25"/>
                    <a:pt x="39" y="25"/>
                  </a:cubicBezTo>
                  <a:cubicBezTo>
                    <a:pt x="44" y="25"/>
                    <a:pt x="49" y="20"/>
                    <a:pt x="49" y="13"/>
                  </a:cubicBezTo>
                  <a:cubicBezTo>
                    <a:pt x="54" y="11"/>
                    <a:pt x="60" y="11"/>
                    <a:pt x="65" y="11"/>
                  </a:cubicBezTo>
                  <a:cubicBezTo>
                    <a:pt x="66" y="11"/>
                    <a:pt x="66" y="10"/>
                    <a:pt x="65" y="10"/>
                  </a:cubicBezTo>
                  <a:close/>
                  <a:moveTo>
                    <a:pt x="11" y="24"/>
                  </a:moveTo>
                  <a:cubicBezTo>
                    <a:pt x="5" y="24"/>
                    <a:pt x="1" y="19"/>
                    <a:pt x="1" y="13"/>
                  </a:cubicBezTo>
                  <a:cubicBezTo>
                    <a:pt x="1" y="6"/>
                    <a:pt x="5" y="1"/>
                    <a:pt x="11" y="1"/>
                  </a:cubicBezTo>
                  <a:cubicBezTo>
                    <a:pt x="16" y="1"/>
                    <a:pt x="21" y="6"/>
                    <a:pt x="21" y="13"/>
                  </a:cubicBezTo>
                  <a:cubicBezTo>
                    <a:pt x="21" y="19"/>
                    <a:pt x="16" y="24"/>
                    <a:pt x="11" y="24"/>
                  </a:cubicBezTo>
                  <a:close/>
                  <a:moveTo>
                    <a:pt x="39" y="24"/>
                  </a:moveTo>
                  <a:cubicBezTo>
                    <a:pt x="33" y="24"/>
                    <a:pt x="29" y="19"/>
                    <a:pt x="29" y="13"/>
                  </a:cubicBezTo>
                  <a:cubicBezTo>
                    <a:pt x="29" y="6"/>
                    <a:pt x="33" y="1"/>
                    <a:pt x="39" y="1"/>
                  </a:cubicBezTo>
                  <a:cubicBezTo>
                    <a:pt x="44" y="1"/>
                    <a:pt x="49" y="6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9"/>
                    <a:pt x="44" y="24"/>
                    <a:pt x="39" y="24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7" name="íṧḻíḋè"/>
            <p:cNvSpPr/>
            <p:nvPr/>
          </p:nvSpPr>
          <p:spPr bwMode="auto">
            <a:xfrm>
              <a:off x="6795294" y="2805907"/>
              <a:ext cx="428625" cy="1003300"/>
            </a:xfrm>
            <a:custGeom>
              <a:avLst/>
              <a:gdLst>
                <a:gd name="T0" fmla="*/ 29 w 105"/>
                <a:gd name="T1" fmla="*/ 4 h 246"/>
                <a:gd name="T2" fmla="*/ 43 w 105"/>
                <a:gd name="T3" fmla="*/ 12 h 246"/>
                <a:gd name="T4" fmla="*/ 57 w 105"/>
                <a:gd name="T5" fmla="*/ 11 h 246"/>
                <a:gd name="T6" fmla="*/ 71 w 105"/>
                <a:gd name="T7" fmla="*/ 0 h 246"/>
                <a:gd name="T8" fmla="*/ 105 w 105"/>
                <a:gd name="T9" fmla="*/ 10 h 246"/>
                <a:gd name="T10" fmla="*/ 82 w 105"/>
                <a:gd name="T11" fmla="*/ 158 h 246"/>
                <a:gd name="T12" fmla="*/ 78 w 105"/>
                <a:gd name="T13" fmla="*/ 190 h 246"/>
                <a:gd name="T14" fmla="*/ 82 w 105"/>
                <a:gd name="T15" fmla="*/ 236 h 246"/>
                <a:gd name="T16" fmla="*/ 80 w 105"/>
                <a:gd name="T17" fmla="*/ 240 h 246"/>
                <a:gd name="T18" fmla="*/ 78 w 105"/>
                <a:gd name="T19" fmla="*/ 241 h 246"/>
                <a:gd name="T20" fmla="*/ 24 w 105"/>
                <a:gd name="T21" fmla="*/ 245 h 246"/>
                <a:gd name="T22" fmla="*/ 17 w 105"/>
                <a:gd name="T23" fmla="*/ 243 h 246"/>
                <a:gd name="T24" fmla="*/ 13 w 105"/>
                <a:gd name="T25" fmla="*/ 236 h 246"/>
                <a:gd name="T26" fmla="*/ 1 w 105"/>
                <a:gd name="T27" fmla="*/ 132 h 246"/>
                <a:gd name="T28" fmla="*/ 0 w 105"/>
                <a:gd name="T29" fmla="*/ 100 h 246"/>
                <a:gd name="T30" fmla="*/ 23 w 105"/>
                <a:gd name="T31" fmla="*/ 9 h 246"/>
                <a:gd name="T32" fmla="*/ 29 w 105"/>
                <a:gd name="T33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246">
                  <a:moveTo>
                    <a:pt x="29" y="4"/>
                  </a:moveTo>
                  <a:cubicBezTo>
                    <a:pt x="31" y="8"/>
                    <a:pt x="37" y="11"/>
                    <a:pt x="43" y="12"/>
                  </a:cubicBezTo>
                  <a:cubicBezTo>
                    <a:pt x="47" y="13"/>
                    <a:pt x="53" y="13"/>
                    <a:pt x="57" y="11"/>
                  </a:cubicBezTo>
                  <a:cubicBezTo>
                    <a:pt x="64" y="7"/>
                    <a:pt x="65" y="5"/>
                    <a:pt x="71" y="0"/>
                  </a:cubicBezTo>
                  <a:cubicBezTo>
                    <a:pt x="82" y="3"/>
                    <a:pt x="95" y="7"/>
                    <a:pt x="105" y="10"/>
                  </a:cubicBezTo>
                  <a:cubicBezTo>
                    <a:pt x="85" y="57"/>
                    <a:pt x="90" y="108"/>
                    <a:pt x="82" y="158"/>
                  </a:cubicBezTo>
                  <a:cubicBezTo>
                    <a:pt x="81" y="169"/>
                    <a:pt x="78" y="179"/>
                    <a:pt x="78" y="190"/>
                  </a:cubicBezTo>
                  <a:cubicBezTo>
                    <a:pt x="78" y="206"/>
                    <a:pt x="81" y="221"/>
                    <a:pt x="82" y="236"/>
                  </a:cubicBezTo>
                  <a:cubicBezTo>
                    <a:pt x="82" y="238"/>
                    <a:pt x="82" y="240"/>
                    <a:pt x="80" y="240"/>
                  </a:cubicBezTo>
                  <a:cubicBezTo>
                    <a:pt x="80" y="241"/>
                    <a:pt x="79" y="241"/>
                    <a:pt x="78" y="241"/>
                  </a:cubicBezTo>
                  <a:cubicBezTo>
                    <a:pt x="60" y="245"/>
                    <a:pt x="42" y="246"/>
                    <a:pt x="24" y="245"/>
                  </a:cubicBezTo>
                  <a:cubicBezTo>
                    <a:pt x="21" y="245"/>
                    <a:pt x="19" y="244"/>
                    <a:pt x="17" y="243"/>
                  </a:cubicBezTo>
                  <a:cubicBezTo>
                    <a:pt x="15" y="241"/>
                    <a:pt x="14" y="238"/>
                    <a:pt x="13" y="236"/>
                  </a:cubicBezTo>
                  <a:cubicBezTo>
                    <a:pt x="7" y="202"/>
                    <a:pt x="4" y="167"/>
                    <a:pt x="1" y="132"/>
                  </a:cubicBezTo>
                  <a:cubicBezTo>
                    <a:pt x="1" y="122"/>
                    <a:pt x="0" y="111"/>
                    <a:pt x="0" y="100"/>
                  </a:cubicBezTo>
                  <a:cubicBezTo>
                    <a:pt x="2" y="69"/>
                    <a:pt x="17" y="39"/>
                    <a:pt x="23" y="9"/>
                  </a:cubicBezTo>
                  <a:cubicBezTo>
                    <a:pt x="29" y="4"/>
                    <a:pt x="29" y="4"/>
                    <a:pt x="2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8" name="îśliḋè"/>
            <p:cNvSpPr/>
            <p:nvPr/>
          </p:nvSpPr>
          <p:spPr bwMode="auto">
            <a:xfrm>
              <a:off x="6950869" y="2863057"/>
              <a:ext cx="60325" cy="65088"/>
            </a:xfrm>
            <a:custGeom>
              <a:avLst/>
              <a:gdLst>
                <a:gd name="T0" fmla="*/ 7 w 15"/>
                <a:gd name="T1" fmla="*/ 2 h 16"/>
                <a:gd name="T2" fmla="*/ 4 w 15"/>
                <a:gd name="T3" fmla="*/ 14 h 16"/>
                <a:gd name="T4" fmla="*/ 7 w 15"/>
                <a:gd name="T5" fmla="*/ 16 h 16"/>
                <a:gd name="T6" fmla="*/ 11 w 15"/>
                <a:gd name="T7" fmla="*/ 15 h 16"/>
                <a:gd name="T8" fmla="*/ 15 w 15"/>
                <a:gd name="T9" fmla="*/ 9 h 16"/>
                <a:gd name="T10" fmla="*/ 11 w 15"/>
                <a:gd name="T11" fmla="*/ 2 h 16"/>
                <a:gd name="T12" fmla="*/ 7 w 15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7" y="2"/>
                  </a:moveTo>
                  <a:cubicBezTo>
                    <a:pt x="7" y="2"/>
                    <a:pt x="0" y="7"/>
                    <a:pt x="4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5" y="12"/>
                    <a:pt x="15" y="9"/>
                  </a:cubicBezTo>
                  <a:cubicBezTo>
                    <a:pt x="14" y="5"/>
                    <a:pt x="11" y="2"/>
                    <a:pt x="11" y="2"/>
                  </a:cubicBezTo>
                  <a:cubicBezTo>
                    <a:pt x="11" y="2"/>
                    <a:pt x="9" y="0"/>
                    <a:pt x="7" y="2"/>
                  </a:cubicBezTo>
                  <a:close/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9" name="î$ḻíḋê"/>
            <p:cNvSpPr/>
            <p:nvPr/>
          </p:nvSpPr>
          <p:spPr bwMode="auto">
            <a:xfrm>
              <a:off x="6885782" y="3804444"/>
              <a:ext cx="134938" cy="36513"/>
            </a:xfrm>
            <a:custGeom>
              <a:avLst/>
              <a:gdLst>
                <a:gd name="T0" fmla="*/ 0 w 33"/>
                <a:gd name="T1" fmla="*/ 0 h 9"/>
                <a:gd name="T2" fmla="*/ 0 w 33"/>
                <a:gd name="T3" fmla="*/ 0 h 9"/>
                <a:gd name="T4" fmla="*/ 0 w 33"/>
                <a:gd name="T5" fmla="*/ 0 h 9"/>
                <a:gd name="T6" fmla="*/ 11 w 33"/>
                <a:gd name="T7" fmla="*/ 0 h 9"/>
                <a:gd name="T8" fmla="*/ 0 w 33"/>
                <a:gd name="T9" fmla="*/ 0 h 9"/>
                <a:gd name="T10" fmla="*/ 33 w 33"/>
                <a:gd name="T11" fmla="*/ 0 h 9"/>
                <a:gd name="T12" fmla="*/ 23 w 33"/>
                <a:gd name="T13" fmla="*/ 0 h 9"/>
                <a:gd name="T14" fmla="*/ 16 w 33"/>
                <a:gd name="T15" fmla="*/ 0 h 9"/>
                <a:gd name="T16" fmla="*/ 15 w 33"/>
                <a:gd name="T17" fmla="*/ 0 h 9"/>
                <a:gd name="T18" fmla="*/ 13 w 33"/>
                <a:gd name="T19" fmla="*/ 8 h 9"/>
                <a:gd name="T20" fmla="*/ 24 w 33"/>
                <a:gd name="T21" fmla="*/ 9 h 9"/>
                <a:gd name="T22" fmla="*/ 33 w 33"/>
                <a:gd name="T23" fmla="*/ 9 h 9"/>
                <a:gd name="T24" fmla="*/ 33 w 33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0"/>
                    <a:pt x="0" y="0"/>
                  </a:cubicBezTo>
                  <a:moveTo>
                    <a:pt x="33" y="0"/>
                  </a:moveTo>
                  <a:cubicBezTo>
                    <a:pt x="30" y="0"/>
                    <a:pt x="27" y="0"/>
                    <a:pt x="23" y="0"/>
                  </a:cubicBezTo>
                  <a:cubicBezTo>
                    <a:pt x="21" y="0"/>
                    <a:pt x="19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1"/>
                    <a:pt x="14" y="3"/>
                    <a:pt x="13" y="8"/>
                  </a:cubicBezTo>
                  <a:cubicBezTo>
                    <a:pt x="16" y="9"/>
                    <a:pt x="20" y="9"/>
                    <a:pt x="24" y="9"/>
                  </a:cubicBezTo>
                  <a:cubicBezTo>
                    <a:pt x="27" y="9"/>
                    <a:pt x="30" y="9"/>
                    <a:pt x="33" y="9"/>
                  </a:cubicBezTo>
                  <a:cubicBezTo>
                    <a:pt x="33" y="6"/>
                    <a:pt x="33" y="3"/>
                    <a:pt x="33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0" name="îŝľîḋe"/>
            <p:cNvSpPr/>
            <p:nvPr/>
          </p:nvSpPr>
          <p:spPr bwMode="auto">
            <a:xfrm>
              <a:off x="6841332" y="3348832"/>
              <a:ext cx="187325" cy="455613"/>
            </a:xfrm>
            <a:custGeom>
              <a:avLst/>
              <a:gdLst>
                <a:gd name="T0" fmla="*/ 34 w 46"/>
                <a:gd name="T1" fmla="*/ 112 h 112"/>
                <a:gd name="T2" fmla="*/ 26 w 46"/>
                <a:gd name="T3" fmla="*/ 112 h 112"/>
                <a:gd name="T4" fmla="*/ 26 w 46"/>
                <a:gd name="T5" fmla="*/ 112 h 112"/>
                <a:gd name="T6" fmla="*/ 27 w 46"/>
                <a:gd name="T7" fmla="*/ 112 h 112"/>
                <a:gd name="T8" fmla="*/ 34 w 46"/>
                <a:gd name="T9" fmla="*/ 112 h 112"/>
                <a:gd name="T10" fmla="*/ 46 w 46"/>
                <a:gd name="T11" fmla="*/ 0 h 112"/>
                <a:gd name="T12" fmla="*/ 20 w 46"/>
                <a:gd name="T13" fmla="*/ 15 h 112"/>
                <a:gd name="T14" fmla="*/ 0 w 46"/>
                <a:gd name="T15" fmla="*/ 30 h 112"/>
                <a:gd name="T16" fmla="*/ 0 w 46"/>
                <a:gd name="T17" fmla="*/ 32 h 112"/>
                <a:gd name="T18" fmla="*/ 1 w 46"/>
                <a:gd name="T19" fmla="*/ 37 h 112"/>
                <a:gd name="T20" fmla="*/ 0 w 46"/>
                <a:gd name="T21" fmla="*/ 35 h 112"/>
                <a:gd name="T22" fmla="*/ 1 w 46"/>
                <a:gd name="T23" fmla="*/ 41 h 112"/>
                <a:gd name="T24" fmla="*/ 1 w 46"/>
                <a:gd name="T25" fmla="*/ 52 h 112"/>
                <a:gd name="T26" fmla="*/ 11 w 46"/>
                <a:gd name="T27" fmla="*/ 58 h 112"/>
                <a:gd name="T28" fmla="*/ 15 w 46"/>
                <a:gd name="T29" fmla="*/ 82 h 112"/>
                <a:gd name="T30" fmla="*/ 7 w 46"/>
                <a:gd name="T31" fmla="*/ 97 h 112"/>
                <a:gd name="T32" fmla="*/ 27 w 46"/>
                <a:gd name="T33" fmla="*/ 98 h 112"/>
                <a:gd name="T34" fmla="*/ 44 w 46"/>
                <a:gd name="T35" fmla="*/ 97 h 112"/>
                <a:gd name="T36" fmla="*/ 45 w 46"/>
                <a:gd name="T37" fmla="*/ 36 h 112"/>
                <a:gd name="T38" fmla="*/ 46 w 46"/>
                <a:gd name="T3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12">
                  <a:moveTo>
                    <a:pt x="34" y="112"/>
                  </a:moveTo>
                  <a:cubicBezTo>
                    <a:pt x="32" y="112"/>
                    <a:pt x="29" y="112"/>
                    <a:pt x="26" y="112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6" y="112"/>
                    <a:pt x="27" y="112"/>
                    <a:pt x="27" y="112"/>
                  </a:cubicBezTo>
                  <a:cubicBezTo>
                    <a:pt x="30" y="112"/>
                    <a:pt x="32" y="112"/>
                    <a:pt x="34" y="112"/>
                  </a:cubicBezTo>
                  <a:moveTo>
                    <a:pt x="46" y="0"/>
                  </a:moveTo>
                  <a:cubicBezTo>
                    <a:pt x="39" y="6"/>
                    <a:pt x="30" y="12"/>
                    <a:pt x="20" y="15"/>
                  </a:cubicBezTo>
                  <a:cubicBezTo>
                    <a:pt x="10" y="16"/>
                    <a:pt x="4" y="23"/>
                    <a:pt x="0" y="30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1" y="35"/>
                    <a:pt x="1" y="37"/>
                    <a:pt x="1" y="37"/>
                  </a:cubicBezTo>
                  <a:cubicBezTo>
                    <a:pt x="1" y="37"/>
                    <a:pt x="1" y="36"/>
                    <a:pt x="0" y="35"/>
                  </a:cubicBezTo>
                  <a:cubicBezTo>
                    <a:pt x="0" y="37"/>
                    <a:pt x="0" y="39"/>
                    <a:pt x="1" y="41"/>
                  </a:cubicBezTo>
                  <a:cubicBezTo>
                    <a:pt x="1" y="45"/>
                    <a:pt x="1" y="49"/>
                    <a:pt x="1" y="52"/>
                  </a:cubicBezTo>
                  <a:cubicBezTo>
                    <a:pt x="3" y="55"/>
                    <a:pt x="7" y="57"/>
                    <a:pt x="11" y="58"/>
                  </a:cubicBezTo>
                  <a:cubicBezTo>
                    <a:pt x="34" y="62"/>
                    <a:pt x="15" y="82"/>
                    <a:pt x="15" y="82"/>
                  </a:cubicBezTo>
                  <a:cubicBezTo>
                    <a:pt x="15" y="82"/>
                    <a:pt x="8" y="88"/>
                    <a:pt x="7" y="97"/>
                  </a:cubicBezTo>
                  <a:cubicBezTo>
                    <a:pt x="12" y="98"/>
                    <a:pt x="19" y="98"/>
                    <a:pt x="27" y="98"/>
                  </a:cubicBezTo>
                  <a:cubicBezTo>
                    <a:pt x="32" y="98"/>
                    <a:pt x="38" y="98"/>
                    <a:pt x="44" y="97"/>
                  </a:cubicBezTo>
                  <a:cubicBezTo>
                    <a:pt x="44" y="77"/>
                    <a:pt x="44" y="56"/>
                    <a:pt x="45" y="36"/>
                  </a:cubicBezTo>
                  <a:cubicBezTo>
                    <a:pt x="45" y="23"/>
                    <a:pt x="45" y="11"/>
                    <a:pt x="46" y="0"/>
                  </a:cubicBezTo>
                </a:path>
              </a:pathLst>
            </a:custGeom>
            <a:solidFill>
              <a:srgbClr val="E5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1" name="íśļïḑè"/>
            <p:cNvSpPr/>
            <p:nvPr/>
          </p:nvSpPr>
          <p:spPr bwMode="auto">
            <a:xfrm>
              <a:off x="6885782" y="2907507"/>
              <a:ext cx="109538" cy="828675"/>
            </a:xfrm>
            <a:custGeom>
              <a:avLst/>
              <a:gdLst>
                <a:gd name="T0" fmla="*/ 22 w 27"/>
                <a:gd name="T1" fmla="*/ 0 h 203"/>
                <a:gd name="T2" fmla="*/ 5 w 27"/>
                <a:gd name="T3" fmla="*/ 75 h 203"/>
                <a:gd name="T4" fmla="*/ 5 w 27"/>
                <a:gd name="T5" fmla="*/ 197 h 203"/>
                <a:gd name="T6" fmla="*/ 12 w 27"/>
                <a:gd name="T7" fmla="*/ 203 h 203"/>
                <a:gd name="T8" fmla="*/ 23 w 27"/>
                <a:gd name="T9" fmla="*/ 193 h 203"/>
                <a:gd name="T10" fmla="*/ 23 w 27"/>
                <a:gd name="T11" fmla="*/ 72 h 203"/>
                <a:gd name="T12" fmla="*/ 26 w 27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3">
                  <a:moveTo>
                    <a:pt x="22" y="0"/>
                  </a:moveTo>
                  <a:cubicBezTo>
                    <a:pt x="22" y="0"/>
                    <a:pt x="9" y="53"/>
                    <a:pt x="5" y="75"/>
                  </a:cubicBezTo>
                  <a:cubicBezTo>
                    <a:pt x="1" y="98"/>
                    <a:pt x="0" y="164"/>
                    <a:pt x="5" y="197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23" y="193"/>
                    <a:pt x="23" y="193"/>
                    <a:pt x="23" y="193"/>
                  </a:cubicBezTo>
                  <a:cubicBezTo>
                    <a:pt x="23" y="193"/>
                    <a:pt x="20" y="104"/>
                    <a:pt x="23" y="72"/>
                  </a:cubicBezTo>
                  <a:cubicBezTo>
                    <a:pt x="27" y="40"/>
                    <a:pt x="27" y="1"/>
                    <a:pt x="26" y="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2" name="iṡḷîďe"/>
            <p:cNvSpPr/>
            <p:nvPr/>
          </p:nvSpPr>
          <p:spPr bwMode="auto">
            <a:xfrm>
              <a:off x="6831807" y="3726657"/>
              <a:ext cx="327025" cy="90488"/>
            </a:xfrm>
            <a:custGeom>
              <a:avLst/>
              <a:gdLst>
                <a:gd name="T0" fmla="*/ 1 w 80"/>
                <a:gd name="T1" fmla="*/ 3 h 22"/>
                <a:gd name="T2" fmla="*/ 54 w 80"/>
                <a:gd name="T3" fmla="*/ 3 h 22"/>
                <a:gd name="T4" fmla="*/ 62 w 80"/>
                <a:gd name="T5" fmla="*/ 18 h 22"/>
                <a:gd name="T6" fmla="*/ 0 w 80"/>
                <a:gd name="T7" fmla="*/ 17 h 22"/>
                <a:gd name="T8" fmla="*/ 1 w 80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2">
                  <a:moveTo>
                    <a:pt x="1" y="3"/>
                  </a:moveTo>
                  <a:cubicBezTo>
                    <a:pt x="1" y="3"/>
                    <a:pt x="28" y="7"/>
                    <a:pt x="54" y="3"/>
                  </a:cubicBezTo>
                  <a:cubicBezTo>
                    <a:pt x="80" y="0"/>
                    <a:pt x="62" y="18"/>
                    <a:pt x="62" y="18"/>
                  </a:cubicBezTo>
                  <a:cubicBezTo>
                    <a:pt x="62" y="18"/>
                    <a:pt x="14" y="22"/>
                    <a:pt x="0" y="17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rgbClr val="03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3" name="íṥḻíḓé"/>
            <p:cNvSpPr/>
            <p:nvPr/>
          </p:nvSpPr>
          <p:spPr bwMode="auto">
            <a:xfrm>
              <a:off x="7020719" y="2805907"/>
              <a:ext cx="346075" cy="1231900"/>
            </a:xfrm>
            <a:custGeom>
              <a:avLst/>
              <a:gdLst>
                <a:gd name="T0" fmla="*/ 16 w 85"/>
                <a:gd name="T1" fmla="*/ 0 h 302"/>
                <a:gd name="T2" fmla="*/ 2 w 85"/>
                <a:gd name="T3" fmla="*/ 125 h 302"/>
                <a:gd name="T4" fmla="*/ 1 w 85"/>
                <a:gd name="T5" fmla="*/ 156 h 302"/>
                <a:gd name="T6" fmla="*/ 0 w 85"/>
                <a:gd name="T7" fmla="*/ 275 h 302"/>
                <a:gd name="T8" fmla="*/ 3 w 85"/>
                <a:gd name="T9" fmla="*/ 287 h 302"/>
                <a:gd name="T10" fmla="*/ 12 w 85"/>
                <a:gd name="T11" fmla="*/ 292 h 302"/>
                <a:gd name="T12" fmla="*/ 56 w 85"/>
                <a:gd name="T13" fmla="*/ 302 h 302"/>
                <a:gd name="T14" fmla="*/ 53 w 85"/>
                <a:gd name="T15" fmla="*/ 302 h 302"/>
                <a:gd name="T16" fmla="*/ 59 w 85"/>
                <a:gd name="T17" fmla="*/ 302 h 302"/>
                <a:gd name="T18" fmla="*/ 66 w 85"/>
                <a:gd name="T19" fmla="*/ 298 h 302"/>
                <a:gd name="T20" fmla="*/ 75 w 85"/>
                <a:gd name="T21" fmla="*/ 79 h 302"/>
                <a:gd name="T22" fmla="*/ 84 w 85"/>
                <a:gd name="T23" fmla="*/ 37 h 302"/>
                <a:gd name="T24" fmla="*/ 84 w 85"/>
                <a:gd name="T25" fmla="*/ 31 h 302"/>
                <a:gd name="T26" fmla="*/ 81 w 85"/>
                <a:gd name="T27" fmla="*/ 27 h 302"/>
                <a:gd name="T28" fmla="*/ 16 w 85"/>
                <a:gd name="T2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302">
                  <a:moveTo>
                    <a:pt x="16" y="0"/>
                  </a:moveTo>
                  <a:cubicBezTo>
                    <a:pt x="7" y="40"/>
                    <a:pt x="5" y="83"/>
                    <a:pt x="2" y="125"/>
                  </a:cubicBezTo>
                  <a:cubicBezTo>
                    <a:pt x="1" y="135"/>
                    <a:pt x="1" y="146"/>
                    <a:pt x="1" y="156"/>
                  </a:cubicBezTo>
                  <a:cubicBezTo>
                    <a:pt x="0" y="196"/>
                    <a:pt x="0" y="236"/>
                    <a:pt x="0" y="275"/>
                  </a:cubicBezTo>
                  <a:cubicBezTo>
                    <a:pt x="0" y="280"/>
                    <a:pt x="0" y="284"/>
                    <a:pt x="3" y="287"/>
                  </a:cubicBezTo>
                  <a:cubicBezTo>
                    <a:pt x="5" y="290"/>
                    <a:pt x="9" y="291"/>
                    <a:pt x="12" y="292"/>
                  </a:cubicBezTo>
                  <a:cubicBezTo>
                    <a:pt x="33" y="298"/>
                    <a:pt x="34" y="300"/>
                    <a:pt x="56" y="302"/>
                  </a:cubicBezTo>
                  <a:cubicBezTo>
                    <a:pt x="57" y="302"/>
                    <a:pt x="55" y="302"/>
                    <a:pt x="53" y="302"/>
                  </a:cubicBezTo>
                  <a:cubicBezTo>
                    <a:pt x="49" y="301"/>
                    <a:pt x="46" y="301"/>
                    <a:pt x="59" y="302"/>
                  </a:cubicBezTo>
                  <a:cubicBezTo>
                    <a:pt x="60" y="302"/>
                    <a:pt x="66" y="300"/>
                    <a:pt x="66" y="298"/>
                  </a:cubicBezTo>
                  <a:cubicBezTo>
                    <a:pt x="64" y="216"/>
                    <a:pt x="59" y="151"/>
                    <a:pt x="75" y="79"/>
                  </a:cubicBezTo>
                  <a:cubicBezTo>
                    <a:pt x="78" y="65"/>
                    <a:pt x="81" y="51"/>
                    <a:pt x="84" y="37"/>
                  </a:cubicBezTo>
                  <a:cubicBezTo>
                    <a:pt x="85" y="35"/>
                    <a:pt x="85" y="33"/>
                    <a:pt x="84" y="31"/>
                  </a:cubicBezTo>
                  <a:cubicBezTo>
                    <a:pt x="84" y="29"/>
                    <a:pt x="83" y="28"/>
                    <a:pt x="81" y="27"/>
                  </a:cubicBezTo>
                  <a:cubicBezTo>
                    <a:pt x="63" y="12"/>
                    <a:pt x="38" y="6"/>
                    <a:pt x="1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4" name="ïS1ïḋè"/>
            <p:cNvSpPr/>
            <p:nvPr/>
          </p:nvSpPr>
          <p:spPr bwMode="auto">
            <a:xfrm>
              <a:off x="7085807" y="2805907"/>
              <a:ext cx="52388" cy="15875"/>
            </a:xfrm>
            <a:custGeom>
              <a:avLst/>
              <a:gdLst>
                <a:gd name="T0" fmla="*/ 0 w 13"/>
                <a:gd name="T1" fmla="*/ 0 h 4"/>
                <a:gd name="T2" fmla="*/ 0 w 13"/>
                <a:gd name="T3" fmla="*/ 0 h 4"/>
                <a:gd name="T4" fmla="*/ 2 w 13"/>
                <a:gd name="T5" fmla="*/ 0 h 4"/>
                <a:gd name="T6" fmla="*/ 13 w 13"/>
                <a:gd name="T7" fmla="*/ 4 h 4"/>
                <a:gd name="T8" fmla="*/ 13 w 13"/>
                <a:gd name="T9" fmla="*/ 4 h 4"/>
                <a:gd name="T10" fmla="*/ 0 w 1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" y="2"/>
                    <a:pt x="10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5" name="ï$1ïdê"/>
            <p:cNvSpPr/>
            <p:nvPr/>
          </p:nvSpPr>
          <p:spPr bwMode="auto">
            <a:xfrm>
              <a:off x="7028657" y="2805907"/>
              <a:ext cx="65088" cy="542925"/>
            </a:xfrm>
            <a:custGeom>
              <a:avLst/>
              <a:gdLst>
                <a:gd name="T0" fmla="*/ 3 w 16"/>
                <a:gd name="T1" fmla="*/ 85 h 133"/>
                <a:gd name="T2" fmla="*/ 0 w 16"/>
                <a:gd name="T3" fmla="*/ 133 h 133"/>
                <a:gd name="T4" fmla="*/ 0 w 16"/>
                <a:gd name="T5" fmla="*/ 133 h 133"/>
                <a:gd name="T6" fmla="*/ 0 w 16"/>
                <a:gd name="T7" fmla="*/ 125 h 133"/>
                <a:gd name="T8" fmla="*/ 3 w 16"/>
                <a:gd name="T9" fmla="*/ 85 h 133"/>
                <a:gd name="T10" fmla="*/ 14 w 16"/>
                <a:gd name="T11" fmla="*/ 0 h 133"/>
                <a:gd name="T12" fmla="*/ 16 w 16"/>
                <a:gd name="T13" fmla="*/ 0 h 133"/>
                <a:gd name="T14" fmla="*/ 14 w 16"/>
                <a:gd name="T15" fmla="*/ 0 h 133"/>
                <a:gd name="T16" fmla="*/ 14 w 16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3">
                  <a:moveTo>
                    <a:pt x="3" y="85"/>
                  </a:moveTo>
                  <a:cubicBezTo>
                    <a:pt x="2" y="99"/>
                    <a:pt x="0" y="115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0"/>
                    <a:pt x="0" y="127"/>
                    <a:pt x="0" y="125"/>
                  </a:cubicBezTo>
                  <a:cubicBezTo>
                    <a:pt x="1" y="111"/>
                    <a:pt x="2" y="98"/>
                    <a:pt x="3" y="85"/>
                  </a:cubicBezTo>
                  <a:moveTo>
                    <a:pt x="14" y="0"/>
                  </a:moveTo>
                  <a:cubicBezTo>
                    <a:pt x="15" y="0"/>
                    <a:pt x="16" y="0"/>
                    <a:pt x="16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6" name="iŝļîdê"/>
            <p:cNvSpPr/>
            <p:nvPr/>
          </p:nvSpPr>
          <p:spPr bwMode="auto">
            <a:xfrm>
              <a:off x="7023894" y="3348832"/>
              <a:ext cx="4763" cy="146050"/>
            </a:xfrm>
            <a:custGeom>
              <a:avLst/>
              <a:gdLst>
                <a:gd name="T0" fmla="*/ 1 w 1"/>
                <a:gd name="T1" fmla="*/ 0 h 36"/>
                <a:gd name="T2" fmla="*/ 1 w 1"/>
                <a:gd name="T3" fmla="*/ 0 h 36"/>
                <a:gd name="T4" fmla="*/ 0 w 1"/>
                <a:gd name="T5" fmla="*/ 36 h 36"/>
                <a:gd name="T6" fmla="*/ 0 w 1"/>
                <a:gd name="T7" fmla="*/ 23 h 36"/>
                <a:gd name="T8" fmla="*/ 1 w 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1"/>
                    <a:pt x="0" y="23"/>
                    <a:pt x="0" y="36"/>
                  </a:cubicBezTo>
                  <a:cubicBezTo>
                    <a:pt x="0" y="31"/>
                    <a:pt x="0" y="27"/>
                    <a:pt x="0" y="23"/>
                  </a:cubicBezTo>
                  <a:cubicBezTo>
                    <a:pt x="0" y="15"/>
                    <a:pt x="0" y="8"/>
                    <a:pt x="1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7" name="ïṣļïdê"/>
            <p:cNvSpPr/>
            <p:nvPr/>
          </p:nvSpPr>
          <p:spPr bwMode="auto">
            <a:xfrm>
              <a:off x="7023894" y="2805907"/>
              <a:ext cx="114300" cy="688975"/>
            </a:xfrm>
            <a:custGeom>
              <a:avLst/>
              <a:gdLst>
                <a:gd name="T0" fmla="*/ 15 w 28"/>
                <a:gd name="T1" fmla="*/ 0 h 169"/>
                <a:gd name="T2" fmla="*/ 15 w 28"/>
                <a:gd name="T3" fmla="*/ 0 h 169"/>
                <a:gd name="T4" fmla="*/ 15 w 28"/>
                <a:gd name="T5" fmla="*/ 0 h 169"/>
                <a:gd name="T6" fmla="*/ 4 w 28"/>
                <a:gd name="T7" fmla="*/ 85 h 169"/>
                <a:gd name="T8" fmla="*/ 1 w 28"/>
                <a:gd name="T9" fmla="*/ 125 h 169"/>
                <a:gd name="T10" fmla="*/ 1 w 28"/>
                <a:gd name="T11" fmla="*/ 133 h 169"/>
                <a:gd name="T12" fmla="*/ 0 w 28"/>
                <a:gd name="T13" fmla="*/ 156 h 169"/>
                <a:gd name="T14" fmla="*/ 0 w 28"/>
                <a:gd name="T15" fmla="*/ 169 h 169"/>
                <a:gd name="T16" fmla="*/ 0 w 28"/>
                <a:gd name="T17" fmla="*/ 169 h 169"/>
                <a:gd name="T18" fmla="*/ 26 w 28"/>
                <a:gd name="T19" fmla="*/ 63 h 169"/>
                <a:gd name="T20" fmla="*/ 14 w 28"/>
                <a:gd name="T21" fmla="*/ 53 h 169"/>
                <a:gd name="T22" fmla="*/ 28 w 28"/>
                <a:gd name="T23" fmla="*/ 48 h 169"/>
                <a:gd name="T24" fmla="*/ 28 w 28"/>
                <a:gd name="T25" fmla="*/ 4 h 169"/>
                <a:gd name="T26" fmla="*/ 17 w 28"/>
                <a:gd name="T27" fmla="*/ 0 h 169"/>
                <a:gd name="T28" fmla="*/ 15 w 28"/>
                <a:gd name="T29" fmla="*/ 0 h 169"/>
                <a:gd name="T30" fmla="*/ 15 w 28"/>
                <a:gd name="T3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16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8" y="33"/>
                    <a:pt x="4" y="85"/>
                  </a:cubicBezTo>
                  <a:cubicBezTo>
                    <a:pt x="3" y="98"/>
                    <a:pt x="2" y="111"/>
                    <a:pt x="1" y="125"/>
                  </a:cubicBezTo>
                  <a:cubicBezTo>
                    <a:pt x="1" y="127"/>
                    <a:pt x="1" y="130"/>
                    <a:pt x="1" y="133"/>
                  </a:cubicBezTo>
                  <a:cubicBezTo>
                    <a:pt x="0" y="141"/>
                    <a:pt x="0" y="148"/>
                    <a:pt x="0" y="156"/>
                  </a:cubicBezTo>
                  <a:cubicBezTo>
                    <a:pt x="0" y="160"/>
                    <a:pt x="0" y="164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3"/>
                    <a:pt x="21" y="2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8" name="îšlïḋê"/>
            <p:cNvSpPr/>
            <p:nvPr/>
          </p:nvSpPr>
          <p:spPr bwMode="auto">
            <a:xfrm>
              <a:off x="6693694" y="3804444"/>
              <a:ext cx="244475" cy="212725"/>
            </a:xfrm>
            <a:custGeom>
              <a:avLst/>
              <a:gdLst>
                <a:gd name="T0" fmla="*/ 47 w 60"/>
                <a:gd name="T1" fmla="*/ 0 h 52"/>
                <a:gd name="T2" fmla="*/ 41 w 60"/>
                <a:gd name="T3" fmla="*/ 0 h 52"/>
                <a:gd name="T4" fmla="*/ 42 w 60"/>
                <a:gd name="T5" fmla="*/ 20 h 52"/>
                <a:gd name="T6" fmla="*/ 38 w 60"/>
                <a:gd name="T7" fmla="*/ 38 h 52"/>
                <a:gd name="T8" fmla="*/ 26 w 60"/>
                <a:gd name="T9" fmla="*/ 44 h 52"/>
                <a:gd name="T10" fmla="*/ 8 w 60"/>
                <a:gd name="T11" fmla="*/ 46 h 52"/>
                <a:gd name="T12" fmla="*/ 8 w 60"/>
                <a:gd name="T13" fmla="*/ 51 h 52"/>
                <a:gd name="T14" fmla="*/ 0 w 60"/>
                <a:gd name="T15" fmla="*/ 51 h 52"/>
                <a:gd name="T16" fmla="*/ 0 w 60"/>
                <a:gd name="T17" fmla="*/ 52 h 52"/>
                <a:gd name="T18" fmla="*/ 0 w 60"/>
                <a:gd name="T19" fmla="*/ 52 h 52"/>
                <a:gd name="T20" fmla="*/ 52 w 60"/>
                <a:gd name="T21" fmla="*/ 34 h 52"/>
                <a:gd name="T22" fmla="*/ 60 w 60"/>
                <a:gd name="T23" fmla="*/ 8 h 52"/>
                <a:gd name="T24" fmla="*/ 47 w 60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2">
                  <a:moveTo>
                    <a:pt x="4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6"/>
                    <a:pt x="42" y="13"/>
                    <a:pt x="42" y="20"/>
                  </a:cubicBezTo>
                  <a:cubicBezTo>
                    <a:pt x="42" y="26"/>
                    <a:pt x="43" y="33"/>
                    <a:pt x="38" y="38"/>
                  </a:cubicBezTo>
                  <a:cubicBezTo>
                    <a:pt x="35" y="42"/>
                    <a:pt x="30" y="43"/>
                    <a:pt x="26" y="44"/>
                  </a:cubicBezTo>
                  <a:cubicBezTo>
                    <a:pt x="20" y="45"/>
                    <a:pt x="14" y="46"/>
                    <a:pt x="8" y="4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47" y="52"/>
                    <a:pt x="52" y="34"/>
                  </a:cubicBezTo>
                  <a:cubicBezTo>
                    <a:pt x="55" y="24"/>
                    <a:pt x="58" y="14"/>
                    <a:pt x="60" y="8"/>
                  </a:cubicBezTo>
                  <a:cubicBezTo>
                    <a:pt x="54" y="7"/>
                    <a:pt x="49" y="5"/>
                    <a:pt x="47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9" name="ïṡḻîḓe"/>
            <p:cNvSpPr/>
            <p:nvPr/>
          </p:nvSpPr>
          <p:spPr bwMode="auto">
            <a:xfrm>
              <a:off x="6693694" y="3991769"/>
              <a:ext cx="33338" cy="20638"/>
            </a:xfrm>
            <a:custGeom>
              <a:avLst/>
              <a:gdLst>
                <a:gd name="T0" fmla="*/ 8 w 8"/>
                <a:gd name="T1" fmla="*/ 0 h 5"/>
                <a:gd name="T2" fmla="*/ 2 w 8"/>
                <a:gd name="T3" fmla="*/ 1 h 5"/>
                <a:gd name="T4" fmla="*/ 0 w 8"/>
                <a:gd name="T5" fmla="*/ 5 h 5"/>
                <a:gd name="T6" fmla="*/ 8 w 8"/>
                <a:gd name="T7" fmla="*/ 5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4" y="1"/>
                    <a:pt x="2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0" name="iṩḻidè"/>
            <p:cNvSpPr/>
            <p:nvPr/>
          </p:nvSpPr>
          <p:spPr bwMode="auto">
            <a:xfrm>
              <a:off x="6885782" y="3804444"/>
              <a:ext cx="60325" cy="33338"/>
            </a:xfrm>
            <a:custGeom>
              <a:avLst/>
              <a:gdLst>
                <a:gd name="T0" fmla="*/ 11 w 15"/>
                <a:gd name="T1" fmla="*/ 0 h 8"/>
                <a:gd name="T2" fmla="*/ 0 w 15"/>
                <a:gd name="T3" fmla="*/ 0 h 8"/>
                <a:gd name="T4" fmla="*/ 13 w 15"/>
                <a:gd name="T5" fmla="*/ 8 h 8"/>
                <a:gd name="T6" fmla="*/ 15 w 15"/>
                <a:gd name="T7" fmla="*/ 0 h 8"/>
                <a:gd name="T8" fmla="*/ 15 w 15"/>
                <a:gd name="T9" fmla="*/ 0 h 8"/>
                <a:gd name="T10" fmla="*/ 13 w 15"/>
                <a:gd name="T11" fmla="*/ 0 h 8"/>
                <a:gd name="T12" fmla="*/ 11 w 1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7" y="7"/>
                    <a:pt x="13" y="8"/>
                  </a:cubicBezTo>
                  <a:cubicBezTo>
                    <a:pt x="14" y="3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1" name="í$liḑe"/>
            <p:cNvSpPr/>
            <p:nvPr/>
          </p:nvSpPr>
          <p:spPr bwMode="auto">
            <a:xfrm>
              <a:off x="6946107" y="38044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FB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2" name="îṥľïḍe"/>
            <p:cNvSpPr/>
            <p:nvPr/>
          </p:nvSpPr>
          <p:spPr bwMode="auto">
            <a:xfrm>
              <a:off x="6930232" y="3804444"/>
              <a:ext cx="15875" cy="0"/>
            </a:xfrm>
            <a:custGeom>
              <a:avLst/>
              <a:gdLst>
                <a:gd name="T0" fmla="*/ 4 w 4"/>
                <a:gd name="T1" fmla="*/ 0 w 4"/>
                <a:gd name="T2" fmla="*/ 2 w 4"/>
                <a:gd name="T3" fmla="*/ 4 w 4"/>
                <a:gd name="T4" fmla="*/ 4 w 4"/>
                <a:gd name="T5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34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3" name="iş1iḋè"/>
            <p:cNvSpPr/>
            <p:nvPr/>
          </p:nvSpPr>
          <p:spPr bwMode="auto">
            <a:xfrm>
              <a:off x="6644482" y="2826544"/>
              <a:ext cx="269875" cy="1173163"/>
            </a:xfrm>
            <a:custGeom>
              <a:avLst/>
              <a:gdLst>
                <a:gd name="T0" fmla="*/ 66 w 66"/>
                <a:gd name="T1" fmla="*/ 0 h 288"/>
                <a:gd name="T2" fmla="*/ 51 w 66"/>
                <a:gd name="T3" fmla="*/ 89 h 288"/>
                <a:gd name="T4" fmla="*/ 49 w 66"/>
                <a:gd name="T5" fmla="*/ 132 h 288"/>
                <a:gd name="T6" fmla="*/ 49 w 66"/>
                <a:gd name="T7" fmla="*/ 169 h 288"/>
                <a:gd name="T8" fmla="*/ 54 w 66"/>
                <a:gd name="T9" fmla="*/ 260 h 288"/>
                <a:gd name="T10" fmla="*/ 50 w 66"/>
                <a:gd name="T11" fmla="*/ 278 h 288"/>
                <a:gd name="T12" fmla="*/ 38 w 66"/>
                <a:gd name="T13" fmla="*/ 284 h 288"/>
                <a:gd name="T14" fmla="*/ 4 w 66"/>
                <a:gd name="T15" fmla="*/ 287 h 288"/>
                <a:gd name="T16" fmla="*/ 0 w 66"/>
                <a:gd name="T17" fmla="*/ 286 h 288"/>
                <a:gd name="T18" fmla="*/ 0 w 66"/>
                <a:gd name="T19" fmla="*/ 283 h 288"/>
                <a:gd name="T20" fmla="*/ 5 w 66"/>
                <a:gd name="T21" fmla="*/ 252 h 288"/>
                <a:gd name="T22" fmla="*/ 8 w 66"/>
                <a:gd name="T23" fmla="*/ 179 h 288"/>
                <a:gd name="T24" fmla="*/ 19 w 66"/>
                <a:gd name="T25" fmla="*/ 26 h 288"/>
                <a:gd name="T26" fmla="*/ 20 w 66"/>
                <a:gd name="T27" fmla="*/ 20 h 288"/>
                <a:gd name="T28" fmla="*/ 25 w 66"/>
                <a:gd name="T29" fmla="*/ 17 h 288"/>
                <a:gd name="T30" fmla="*/ 66 w 66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288">
                  <a:moveTo>
                    <a:pt x="66" y="0"/>
                  </a:moveTo>
                  <a:cubicBezTo>
                    <a:pt x="62" y="34"/>
                    <a:pt x="55" y="55"/>
                    <a:pt x="51" y="89"/>
                  </a:cubicBezTo>
                  <a:cubicBezTo>
                    <a:pt x="50" y="97"/>
                    <a:pt x="49" y="124"/>
                    <a:pt x="49" y="132"/>
                  </a:cubicBezTo>
                  <a:cubicBezTo>
                    <a:pt x="49" y="138"/>
                    <a:pt x="48" y="163"/>
                    <a:pt x="49" y="169"/>
                  </a:cubicBezTo>
                  <a:cubicBezTo>
                    <a:pt x="51" y="207"/>
                    <a:pt x="52" y="222"/>
                    <a:pt x="54" y="260"/>
                  </a:cubicBezTo>
                  <a:cubicBezTo>
                    <a:pt x="54" y="266"/>
                    <a:pt x="55" y="273"/>
                    <a:pt x="50" y="278"/>
                  </a:cubicBezTo>
                  <a:cubicBezTo>
                    <a:pt x="47" y="282"/>
                    <a:pt x="42" y="283"/>
                    <a:pt x="38" y="284"/>
                  </a:cubicBezTo>
                  <a:cubicBezTo>
                    <a:pt x="27" y="286"/>
                    <a:pt x="16" y="287"/>
                    <a:pt x="4" y="287"/>
                  </a:cubicBezTo>
                  <a:cubicBezTo>
                    <a:pt x="3" y="288"/>
                    <a:pt x="1" y="287"/>
                    <a:pt x="0" y="286"/>
                  </a:cubicBezTo>
                  <a:cubicBezTo>
                    <a:pt x="0" y="285"/>
                    <a:pt x="0" y="284"/>
                    <a:pt x="0" y="283"/>
                  </a:cubicBezTo>
                  <a:cubicBezTo>
                    <a:pt x="1" y="273"/>
                    <a:pt x="4" y="263"/>
                    <a:pt x="5" y="252"/>
                  </a:cubicBezTo>
                  <a:cubicBezTo>
                    <a:pt x="8" y="228"/>
                    <a:pt x="7" y="203"/>
                    <a:pt x="8" y="179"/>
                  </a:cubicBezTo>
                  <a:cubicBezTo>
                    <a:pt x="10" y="128"/>
                    <a:pt x="22" y="77"/>
                    <a:pt x="19" y="26"/>
                  </a:cubicBezTo>
                  <a:cubicBezTo>
                    <a:pt x="19" y="24"/>
                    <a:pt x="19" y="22"/>
                    <a:pt x="20" y="20"/>
                  </a:cubicBezTo>
                  <a:cubicBezTo>
                    <a:pt x="21" y="19"/>
                    <a:pt x="23" y="18"/>
                    <a:pt x="25" y="17"/>
                  </a:cubicBezTo>
                  <a:cubicBezTo>
                    <a:pt x="36" y="12"/>
                    <a:pt x="55" y="5"/>
                    <a:pt x="6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4" name="iSḻíďé"/>
            <p:cNvSpPr/>
            <p:nvPr/>
          </p:nvSpPr>
          <p:spPr bwMode="auto">
            <a:xfrm>
              <a:off x="6869907" y="2826544"/>
              <a:ext cx="44450" cy="15875"/>
            </a:xfrm>
            <a:custGeom>
              <a:avLst/>
              <a:gdLst>
                <a:gd name="T0" fmla="*/ 11 w 11"/>
                <a:gd name="T1" fmla="*/ 0 h 4"/>
                <a:gd name="T2" fmla="*/ 0 w 11"/>
                <a:gd name="T3" fmla="*/ 4 h 4"/>
                <a:gd name="T4" fmla="*/ 10 w 11"/>
                <a:gd name="T5" fmla="*/ 0 h 4"/>
                <a:gd name="T6" fmla="*/ 11 w 1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3"/>
                    <a:pt x="7" y="1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5" name="ïś1íḑé"/>
            <p:cNvSpPr/>
            <p:nvPr/>
          </p:nvSpPr>
          <p:spPr bwMode="auto">
            <a:xfrm>
              <a:off x="6852444" y="2826544"/>
              <a:ext cx="61913" cy="361950"/>
            </a:xfrm>
            <a:custGeom>
              <a:avLst/>
              <a:gdLst>
                <a:gd name="T0" fmla="*/ 1 w 15"/>
                <a:gd name="T1" fmla="*/ 81 h 89"/>
                <a:gd name="T2" fmla="*/ 0 w 15"/>
                <a:gd name="T3" fmla="*/ 89 h 89"/>
                <a:gd name="T4" fmla="*/ 1 w 15"/>
                <a:gd name="T5" fmla="*/ 81 h 89"/>
                <a:gd name="T6" fmla="*/ 15 w 15"/>
                <a:gd name="T7" fmla="*/ 0 h 89"/>
                <a:gd name="T8" fmla="*/ 15 w 15"/>
                <a:gd name="T9" fmla="*/ 0 h 89"/>
                <a:gd name="T10" fmla="*/ 14 w 15"/>
                <a:gd name="T11" fmla="*/ 0 h 89"/>
                <a:gd name="T12" fmla="*/ 15 w 15"/>
                <a:gd name="T13" fmla="*/ 0 h 89"/>
                <a:gd name="T14" fmla="*/ 15 w 1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89">
                  <a:moveTo>
                    <a:pt x="1" y="81"/>
                  </a:moveTo>
                  <a:cubicBezTo>
                    <a:pt x="0" y="83"/>
                    <a:pt x="0" y="86"/>
                    <a:pt x="0" y="89"/>
                  </a:cubicBezTo>
                  <a:cubicBezTo>
                    <a:pt x="0" y="86"/>
                    <a:pt x="0" y="84"/>
                    <a:pt x="1" y="81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6" name="iŝľiḑê"/>
            <p:cNvSpPr/>
            <p:nvPr/>
          </p:nvSpPr>
          <p:spPr bwMode="auto">
            <a:xfrm>
              <a:off x="6841332" y="3479007"/>
              <a:ext cx="3175" cy="206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1 w 1"/>
                <a:gd name="T5" fmla="*/ 5 h 5"/>
                <a:gd name="T6" fmla="*/ 0 w 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3"/>
                    <a:pt x="0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7" name="îṥliḋé"/>
            <p:cNvSpPr/>
            <p:nvPr/>
          </p:nvSpPr>
          <p:spPr bwMode="auto">
            <a:xfrm>
              <a:off x="6787357" y="2826544"/>
              <a:ext cx="127000" cy="663575"/>
            </a:xfrm>
            <a:custGeom>
              <a:avLst/>
              <a:gdLst>
                <a:gd name="T0" fmla="*/ 31 w 31"/>
                <a:gd name="T1" fmla="*/ 0 h 163"/>
                <a:gd name="T2" fmla="*/ 30 w 31"/>
                <a:gd name="T3" fmla="*/ 0 h 163"/>
                <a:gd name="T4" fmla="*/ 20 w 31"/>
                <a:gd name="T5" fmla="*/ 4 h 163"/>
                <a:gd name="T6" fmla="*/ 2 w 31"/>
                <a:gd name="T7" fmla="*/ 46 h 163"/>
                <a:gd name="T8" fmla="*/ 14 w 31"/>
                <a:gd name="T9" fmla="*/ 51 h 163"/>
                <a:gd name="T10" fmla="*/ 0 w 31"/>
                <a:gd name="T11" fmla="*/ 59 h 163"/>
                <a:gd name="T12" fmla="*/ 13 w 31"/>
                <a:gd name="T13" fmla="*/ 163 h 163"/>
                <a:gd name="T14" fmla="*/ 13 w 31"/>
                <a:gd name="T15" fmla="*/ 160 h 163"/>
                <a:gd name="T16" fmla="*/ 16 w 31"/>
                <a:gd name="T17" fmla="*/ 89 h 163"/>
                <a:gd name="T18" fmla="*/ 16 w 31"/>
                <a:gd name="T19" fmla="*/ 89 h 163"/>
                <a:gd name="T20" fmla="*/ 17 w 31"/>
                <a:gd name="T21" fmla="*/ 81 h 163"/>
                <a:gd name="T22" fmla="*/ 31 w 31"/>
                <a:gd name="T2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63">
                  <a:moveTo>
                    <a:pt x="31" y="0"/>
                  </a:moveTo>
                  <a:cubicBezTo>
                    <a:pt x="31" y="0"/>
                    <a:pt x="31" y="0"/>
                    <a:pt x="30" y="0"/>
                  </a:cubicBezTo>
                  <a:cubicBezTo>
                    <a:pt x="27" y="1"/>
                    <a:pt x="24" y="3"/>
                    <a:pt x="20" y="4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88"/>
                    <a:pt x="11" y="150"/>
                    <a:pt x="13" y="163"/>
                  </a:cubicBezTo>
                  <a:cubicBezTo>
                    <a:pt x="13" y="162"/>
                    <a:pt x="13" y="161"/>
                    <a:pt x="13" y="160"/>
                  </a:cubicBezTo>
                  <a:cubicBezTo>
                    <a:pt x="13" y="148"/>
                    <a:pt x="12" y="119"/>
                    <a:pt x="16" y="89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6"/>
                    <a:pt x="16" y="83"/>
                    <a:pt x="17" y="81"/>
                  </a:cubicBezTo>
                  <a:cubicBezTo>
                    <a:pt x="23" y="41"/>
                    <a:pt x="31" y="0"/>
                    <a:pt x="31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8" name="íSḻîḓê"/>
            <p:cNvSpPr/>
            <p:nvPr/>
          </p:nvSpPr>
          <p:spPr bwMode="auto">
            <a:xfrm>
              <a:off x="6922294" y="3294857"/>
              <a:ext cx="465138" cy="587375"/>
            </a:xfrm>
            <a:custGeom>
              <a:avLst/>
              <a:gdLst>
                <a:gd name="T0" fmla="*/ 12 w 114"/>
                <a:gd name="T1" fmla="*/ 26 h 144"/>
                <a:gd name="T2" fmla="*/ 1 w 114"/>
                <a:gd name="T3" fmla="*/ 40 h 144"/>
                <a:gd name="T4" fmla="*/ 18 w 114"/>
                <a:gd name="T5" fmla="*/ 133 h 144"/>
                <a:gd name="T6" fmla="*/ 35 w 114"/>
                <a:gd name="T7" fmla="*/ 142 h 144"/>
                <a:gd name="T8" fmla="*/ 40 w 114"/>
                <a:gd name="T9" fmla="*/ 141 h 144"/>
                <a:gd name="T10" fmla="*/ 114 w 114"/>
                <a:gd name="T11" fmla="*/ 0 h 144"/>
                <a:gd name="T12" fmla="*/ 12 w 114"/>
                <a:gd name="T13" fmla="*/ 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44">
                  <a:moveTo>
                    <a:pt x="12" y="26"/>
                  </a:moveTo>
                  <a:cubicBezTo>
                    <a:pt x="5" y="28"/>
                    <a:pt x="0" y="34"/>
                    <a:pt x="1" y="40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20" y="140"/>
                    <a:pt x="27" y="144"/>
                    <a:pt x="35" y="142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82" y="87"/>
                    <a:pt x="104" y="32"/>
                    <a:pt x="114" y="0"/>
                  </a:cubicBezTo>
                  <a:lnTo>
                    <a:pt x="12" y="26"/>
                  </a:lnTo>
                  <a:close/>
                </a:path>
              </a:pathLst>
            </a:custGeom>
            <a:solidFill>
              <a:srgbClr val="022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9" name="iS1îde"/>
            <p:cNvSpPr/>
            <p:nvPr/>
          </p:nvSpPr>
          <p:spPr bwMode="auto">
            <a:xfrm>
              <a:off x="7085807" y="3250407"/>
              <a:ext cx="595313" cy="619125"/>
            </a:xfrm>
            <a:custGeom>
              <a:avLst/>
              <a:gdLst>
                <a:gd name="T0" fmla="*/ 123 w 146"/>
                <a:gd name="T1" fmla="*/ 11 h 152"/>
                <a:gd name="T2" fmla="*/ 107 w 146"/>
                <a:gd name="T3" fmla="*/ 2 h 152"/>
                <a:gd name="T4" fmla="*/ 76 w 146"/>
                <a:gd name="T5" fmla="*/ 10 h 152"/>
                <a:gd name="T6" fmla="*/ 74 w 146"/>
                <a:gd name="T7" fmla="*/ 11 h 152"/>
                <a:gd name="T8" fmla="*/ 0 w 146"/>
                <a:gd name="T9" fmla="*/ 152 h 152"/>
                <a:gd name="T10" fmla="*/ 2 w 146"/>
                <a:gd name="T11" fmla="*/ 152 h 152"/>
                <a:gd name="T12" fmla="*/ 135 w 146"/>
                <a:gd name="T13" fmla="*/ 117 h 152"/>
                <a:gd name="T14" fmla="*/ 145 w 146"/>
                <a:gd name="T15" fmla="*/ 102 h 152"/>
                <a:gd name="T16" fmla="*/ 123 w 146"/>
                <a:gd name="T17" fmla="*/ 1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52">
                  <a:moveTo>
                    <a:pt x="123" y="11"/>
                  </a:moveTo>
                  <a:cubicBezTo>
                    <a:pt x="122" y="4"/>
                    <a:pt x="114" y="0"/>
                    <a:pt x="107" y="2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64" y="43"/>
                    <a:pt x="42" y="98"/>
                    <a:pt x="0" y="152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42" y="115"/>
                    <a:pt x="146" y="109"/>
                    <a:pt x="145" y="102"/>
                  </a:cubicBezTo>
                  <a:lnTo>
                    <a:pt x="123" y="11"/>
                  </a:lnTo>
                  <a:close/>
                </a:path>
              </a:pathLst>
            </a:custGeom>
            <a:solidFill>
              <a:srgbClr val="022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0" name="îşlídè"/>
            <p:cNvSpPr/>
            <p:nvPr/>
          </p:nvSpPr>
          <p:spPr bwMode="auto">
            <a:xfrm>
              <a:off x="6958807" y="3669507"/>
              <a:ext cx="215900" cy="142875"/>
            </a:xfrm>
            <a:custGeom>
              <a:avLst/>
              <a:gdLst>
                <a:gd name="T0" fmla="*/ 35 w 53"/>
                <a:gd name="T1" fmla="*/ 0 h 35"/>
                <a:gd name="T2" fmla="*/ 28 w 53"/>
                <a:gd name="T3" fmla="*/ 0 h 35"/>
                <a:gd name="T4" fmla="*/ 17 w 53"/>
                <a:gd name="T5" fmla="*/ 1 h 35"/>
                <a:gd name="T6" fmla="*/ 2 w 53"/>
                <a:gd name="T7" fmla="*/ 8 h 35"/>
                <a:gd name="T8" fmla="*/ 1 w 53"/>
                <a:gd name="T9" fmla="*/ 9 h 35"/>
                <a:gd name="T10" fmla="*/ 3 w 53"/>
                <a:gd name="T11" fmla="*/ 11 h 35"/>
                <a:gd name="T12" fmla="*/ 7 w 53"/>
                <a:gd name="T13" fmla="*/ 13 h 35"/>
                <a:gd name="T14" fmla="*/ 4 w 53"/>
                <a:gd name="T15" fmla="*/ 16 h 35"/>
                <a:gd name="T16" fmla="*/ 3 w 53"/>
                <a:gd name="T17" fmla="*/ 20 h 35"/>
                <a:gd name="T18" fmla="*/ 5 w 53"/>
                <a:gd name="T19" fmla="*/ 22 h 35"/>
                <a:gd name="T20" fmla="*/ 5 w 53"/>
                <a:gd name="T21" fmla="*/ 26 h 35"/>
                <a:gd name="T22" fmla="*/ 7 w 53"/>
                <a:gd name="T23" fmla="*/ 27 h 35"/>
                <a:gd name="T24" fmla="*/ 9 w 53"/>
                <a:gd name="T25" fmla="*/ 32 h 35"/>
                <a:gd name="T26" fmla="*/ 11 w 53"/>
                <a:gd name="T27" fmla="*/ 32 h 35"/>
                <a:gd name="T28" fmla="*/ 12 w 53"/>
                <a:gd name="T29" fmla="*/ 34 h 35"/>
                <a:gd name="T30" fmla="*/ 16 w 53"/>
                <a:gd name="T31" fmla="*/ 34 h 35"/>
                <a:gd name="T32" fmla="*/ 26 w 53"/>
                <a:gd name="T33" fmla="*/ 30 h 35"/>
                <a:gd name="T34" fmla="*/ 35 w 53"/>
                <a:gd name="T35" fmla="*/ 26 h 35"/>
                <a:gd name="T36" fmla="*/ 53 w 53"/>
                <a:gd name="T37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35">
                  <a:moveTo>
                    <a:pt x="35" y="0"/>
                  </a:moveTo>
                  <a:cubicBezTo>
                    <a:pt x="33" y="0"/>
                    <a:pt x="31" y="0"/>
                    <a:pt x="28" y="0"/>
                  </a:cubicBezTo>
                  <a:cubicBezTo>
                    <a:pt x="25" y="0"/>
                    <a:pt x="21" y="0"/>
                    <a:pt x="17" y="1"/>
                  </a:cubicBezTo>
                  <a:cubicBezTo>
                    <a:pt x="12" y="2"/>
                    <a:pt x="6" y="4"/>
                    <a:pt x="2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10"/>
                    <a:pt x="2" y="11"/>
                    <a:pt x="3" y="11"/>
                  </a:cubicBezTo>
                  <a:cubicBezTo>
                    <a:pt x="5" y="12"/>
                    <a:pt x="6" y="12"/>
                    <a:pt x="7" y="13"/>
                  </a:cubicBezTo>
                  <a:cubicBezTo>
                    <a:pt x="7" y="14"/>
                    <a:pt x="5" y="15"/>
                    <a:pt x="4" y="16"/>
                  </a:cubicBezTo>
                  <a:cubicBezTo>
                    <a:pt x="3" y="17"/>
                    <a:pt x="2" y="19"/>
                    <a:pt x="3" y="20"/>
                  </a:cubicBezTo>
                  <a:cubicBezTo>
                    <a:pt x="4" y="21"/>
                    <a:pt x="5" y="21"/>
                    <a:pt x="5" y="22"/>
                  </a:cubicBezTo>
                  <a:cubicBezTo>
                    <a:pt x="6" y="23"/>
                    <a:pt x="4" y="25"/>
                    <a:pt x="5" y="26"/>
                  </a:cubicBezTo>
                  <a:cubicBezTo>
                    <a:pt x="5" y="27"/>
                    <a:pt x="6" y="26"/>
                    <a:pt x="7" y="27"/>
                  </a:cubicBezTo>
                  <a:cubicBezTo>
                    <a:pt x="8" y="28"/>
                    <a:pt x="7" y="31"/>
                    <a:pt x="9" y="32"/>
                  </a:cubicBezTo>
                  <a:cubicBezTo>
                    <a:pt x="10" y="32"/>
                    <a:pt x="11" y="31"/>
                    <a:pt x="11" y="32"/>
                  </a:cubicBezTo>
                  <a:cubicBezTo>
                    <a:pt x="12" y="32"/>
                    <a:pt x="12" y="33"/>
                    <a:pt x="12" y="34"/>
                  </a:cubicBezTo>
                  <a:cubicBezTo>
                    <a:pt x="13" y="35"/>
                    <a:pt x="15" y="35"/>
                    <a:pt x="16" y="34"/>
                  </a:cubicBezTo>
                  <a:cubicBezTo>
                    <a:pt x="20" y="33"/>
                    <a:pt x="23" y="32"/>
                    <a:pt x="26" y="30"/>
                  </a:cubicBezTo>
                  <a:cubicBezTo>
                    <a:pt x="29" y="29"/>
                    <a:pt x="32" y="28"/>
                    <a:pt x="35" y="26"/>
                  </a:cubicBezTo>
                  <a:cubicBezTo>
                    <a:pt x="41" y="21"/>
                    <a:pt x="46" y="14"/>
                    <a:pt x="53" y="11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1" name="i$ḻîďê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  <a:gd name="T8" fmla="*/ 33 w 61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2" name="îṧľiḍé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3" name="isḷíďê"/>
            <p:cNvSpPr/>
            <p:nvPr/>
          </p:nvSpPr>
          <p:spPr bwMode="auto">
            <a:xfrm>
              <a:off x="7135019" y="2924969"/>
              <a:ext cx="476250" cy="835025"/>
            </a:xfrm>
            <a:custGeom>
              <a:avLst/>
              <a:gdLst>
                <a:gd name="T0" fmla="*/ 55 w 117"/>
                <a:gd name="T1" fmla="*/ 0 h 205"/>
                <a:gd name="T2" fmla="*/ 79 w 117"/>
                <a:gd name="T3" fmla="*/ 44 h 205"/>
                <a:gd name="T4" fmla="*/ 109 w 117"/>
                <a:gd name="T5" fmla="*/ 157 h 205"/>
                <a:gd name="T6" fmla="*/ 9 w 117"/>
                <a:gd name="T7" fmla="*/ 205 h 205"/>
                <a:gd name="T8" fmla="*/ 0 w 117"/>
                <a:gd name="T9" fmla="*/ 172 h 205"/>
                <a:gd name="T10" fmla="*/ 60 w 117"/>
                <a:gd name="T11" fmla="*/ 137 h 205"/>
                <a:gd name="T12" fmla="*/ 36 w 117"/>
                <a:gd name="T13" fmla="*/ 87 h 205"/>
                <a:gd name="T14" fmla="*/ 55 w 117"/>
                <a:gd name="T1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05">
                  <a:moveTo>
                    <a:pt x="55" y="0"/>
                  </a:moveTo>
                  <a:cubicBezTo>
                    <a:pt x="55" y="0"/>
                    <a:pt x="66" y="7"/>
                    <a:pt x="79" y="44"/>
                  </a:cubicBezTo>
                  <a:cubicBezTo>
                    <a:pt x="93" y="82"/>
                    <a:pt x="117" y="149"/>
                    <a:pt x="109" y="157"/>
                  </a:cubicBezTo>
                  <a:cubicBezTo>
                    <a:pt x="101" y="165"/>
                    <a:pt x="9" y="205"/>
                    <a:pt x="9" y="205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57" y="142"/>
                    <a:pt x="60" y="137"/>
                  </a:cubicBezTo>
                  <a:cubicBezTo>
                    <a:pt x="62" y="133"/>
                    <a:pt x="36" y="87"/>
                    <a:pt x="36" y="87"/>
                  </a:cubicBezTo>
                  <a:cubicBezTo>
                    <a:pt x="36" y="87"/>
                    <a:pt x="36" y="33"/>
                    <a:pt x="55" y="0"/>
                  </a:cubicBezTo>
                  <a:close/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4" name="ï$ļiḋé"/>
            <p:cNvSpPr/>
            <p:nvPr/>
          </p:nvSpPr>
          <p:spPr bwMode="auto">
            <a:xfrm>
              <a:off x="5963444" y="2842419"/>
              <a:ext cx="563563" cy="782638"/>
            </a:xfrm>
            <a:custGeom>
              <a:avLst/>
              <a:gdLst>
                <a:gd name="T0" fmla="*/ 0 w 138"/>
                <a:gd name="T1" fmla="*/ 147 h 192"/>
                <a:gd name="T2" fmla="*/ 67 w 138"/>
                <a:gd name="T3" fmla="*/ 12 h 192"/>
                <a:gd name="T4" fmla="*/ 71 w 138"/>
                <a:gd name="T5" fmla="*/ 6 h 192"/>
                <a:gd name="T6" fmla="*/ 77 w 138"/>
                <a:gd name="T7" fmla="*/ 6 h 192"/>
                <a:gd name="T8" fmla="*/ 138 w 138"/>
                <a:gd name="T9" fmla="*/ 0 h 192"/>
                <a:gd name="T10" fmla="*/ 134 w 138"/>
                <a:gd name="T11" fmla="*/ 12 h 192"/>
                <a:gd name="T12" fmla="*/ 42 w 138"/>
                <a:gd name="T13" fmla="*/ 192 h 192"/>
                <a:gd name="T14" fmla="*/ 0 w 138"/>
                <a:gd name="T15" fmla="*/ 168 h 192"/>
                <a:gd name="T16" fmla="*/ 0 w 138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92">
                  <a:moveTo>
                    <a:pt x="0" y="147"/>
                  </a:moveTo>
                  <a:cubicBezTo>
                    <a:pt x="27" y="105"/>
                    <a:pt x="49" y="59"/>
                    <a:pt x="67" y="12"/>
                  </a:cubicBezTo>
                  <a:cubicBezTo>
                    <a:pt x="68" y="10"/>
                    <a:pt x="69" y="7"/>
                    <a:pt x="71" y="6"/>
                  </a:cubicBezTo>
                  <a:cubicBezTo>
                    <a:pt x="73" y="5"/>
                    <a:pt x="75" y="6"/>
                    <a:pt x="77" y="6"/>
                  </a:cubicBezTo>
                  <a:cubicBezTo>
                    <a:pt x="97" y="6"/>
                    <a:pt x="118" y="4"/>
                    <a:pt x="138" y="0"/>
                  </a:cubicBezTo>
                  <a:cubicBezTo>
                    <a:pt x="138" y="4"/>
                    <a:pt x="136" y="8"/>
                    <a:pt x="134" y="12"/>
                  </a:cubicBezTo>
                  <a:cubicBezTo>
                    <a:pt x="105" y="73"/>
                    <a:pt x="62" y="127"/>
                    <a:pt x="42" y="192"/>
                  </a:cubicBezTo>
                  <a:cubicBezTo>
                    <a:pt x="29" y="183"/>
                    <a:pt x="15" y="174"/>
                    <a:pt x="0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5" name="îṩļíḓé"/>
            <p:cNvSpPr/>
            <p:nvPr/>
          </p:nvSpPr>
          <p:spPr bwMode="auto">
            <a:xfrm>
              <a:off x="5901532" y="3234532"/>
              <a:ext cx="444500" cy="403225"/>
            </a:xfrm>
            <a:custGeom>
              <a:avLst/>
              <a:gdLst>
                <a:gd name="T0" fmla="*/ 0 w 109"/>
                <a:gd name="T1" fmla="*/ 65 h 99"/>
                <a:gd name="T2" fmla="*/ 30 w 109"/>
                <a:gd name="T3" fmla="*/ 51 h 99"/>
                <a:gd name="T4" fmla="*/ 68 w 109"/>
                <a:gd name="T5" fmla="*/ 20 h 99"/>
                <a:gd name="T6" fmla="*/ 78 w 109"/>
                <a:gd name="T7" fmla="*/ 0 h 99"/>
                <a:gd name="T8" fmla="*/ 80 w 109"/>
                <a:gd name="T9" fmla="*/ 9 h 99"/>
                <a:gd name="T10" fmla="*/ 88 w 109"/>
                <a:gd name="T11" fmla="*/ 10 h 99"/>
                <a:gd name="T12" fmla="*/ 101 w 109"/>
                <a:gd name="T13" fmla="*/ 3 h 99"/>
                <a:gd name="T14" fmla="*/ 106 w 109"/>
                <a:gd name="T15" fmla="*/ 2 h 99"/>
                <a:gd name="T16" fmla="*/ 108 w 109"/>
                <a:gd name="T17" fmla="*/ 7 h 99"/>
                <a:gd name="T18" fmla="*/ 106 w 109"/>
                <a:gd name="T19" fmla="*/ 24 h 99"/>
                <a:gd name="T20" fmla="*/ 85 w 109"/>
                <a:gd name="T21" fmla="*/ 40 h 99"/>
                <a:gd name="T22" fmla="*/ 67 w 109"/>
                <a:gd name="T23" fmla="*/ 56 h 99"/>
                <a:gd name="T24" fmla="*/ 7 w 109"/>
                <a:gd name="T25" fmla="*/ 99 h 99"/>
                <a:gd name="T26" fmla="*/ 0 w 109"/>
                <a:gd name="T27" fmla="*/ 6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99">
                  <a:moveTo>
                    <a:pt x="0" y="65"/>
                  </a:moveTo>
                  <a:cubicBezTo>
                    <a:pt x="10" y="60"/>
                    <a:pt x="20" y="55"/>
                    <a:pt x="30" y="51"/>
                  </a:cubicBezTo>
                  <a:cubicBezTo>
                    <a:pt x="45" y="44"/>
                    <a:pt x="61" y="35"/>
                    <a:pt x="68" y="20"/>
                  </a:cubicBezTo>
                  <a:cubicBezTo>
                    <a:pt x="71" y="13"/>
                    <a:pt x="72" y="6"/>
                    <a:pt x="78" y="0"/>
                  </a:cubicBezTo>
                  <a:cubicBezTo>
                    <a:pt x="80" y="2"/>
                    <a:pt x="78" y="7"/>
                    <a:pt x="80" y="9"/>
                  </a:cubicBezTo>
                  <a:cubicBezTo>
                    <a:pt x="82" y="11"/>
                    <a:pt x="85" y="11"/>
                    <a:pt x="88" y="10"/>
                  </a:cubicBezTo>
                  <a:cubicBezTo>
                    <a:pt x="92" y="8"/>
                    <a:pt x="97" y="6"/>
                    <a:pt x="101" y="3"/>
                  </a:cubicBezTo>
                  <a:cubicBezTo>
                    <a:pt x="103" y="2"/>
                    <a:pt x="104" y="1"/>
                    <a:pt x="106" y="2"/>
                  </a:cubicBezTo>
                  <a:cubicBezTo>
                    <a:pt x="108" y="3"/>
                    <a:pt x="108" y="5"/>
                    <a:pt x="108" y="7"/>
                  </a:cubicBezTo>
                  <a:cubicBezTo>
                    <a:pt x="109" y="13"/>
                    <a:pt x="108" y="19"/>
                    <a:pt x="106" y="24"/>
                  </a:cubicBezTo>
                  <a:cubicBezTo>
                    <a:pt x="101" y="32"/>
                    <a:pt x="92" y="35"/>
                    <a:pt x="85" y="40"/>
                  </a:cubicBezTo>
                  <a:cubicBezTo>
                    <a:pt x="78" y="44"/>
                    <a:pt x="72" y="51"/>
                    <a:pt x="67" y="56"/>
                  </a:cubicBezTo>
                  <a:cubicBezTo>
                    <a:pt x="49" y="74"/>
                    <a:pt x="29" y="88"/>
                    <a:pt x="7" y="99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6" name="î$ľiḓe"/>
            <p:cNvSpPr/>
            <p:nvPr/>
          </p:nvSpPr>
          <p:spPr bwMode="auto">
            <a:xfrm>
              <a:off x="5280819" y="2948782"/>
              <a:ext cx="703263" cy="827088"/>
            </a:xfrm>
            <a:custGeom>
              <a:avLst/>
              <a:gdLst>
                <a:gd name="T0" fmla="*/ 16 w 172"/>
                <a:gd name="T1" fmla="*/ 4 h 203"/>
                <a:gd name="T2" fmla="*/ 55 w 172"/>
                <a:gd name="T3" fmla="*/ 25 h 203"/>
                <a:gd name="T4" fmla="*/ 67 w 172"/>
                <a:gd name="T5" fmla="*/ 72 h 203"/>
                <a:gd name="T6" fmla="*/ 83 w 172"/>
                <a:gd name="T7" fmla="*/ 116 h 203"/>
                <a:gd name="T8" fmla="*/ 91 w 172"/>
                <a:gd name="T9" fmla="*/ 123 h 203"/>
                <a:gd name="T10" fmla="*/ 112 w 172"/>
                <a:gd name="T11" fmla="*/ 124 h 203"/>
                <a:gd name="T12" fmla="*/ 143 w 172"/>
                <a:gd name="T13" fmla="*/ 119 h 203"/>
                <a:gd name="T14" fmla="*/ 154 w 172"/>
                <a:gd name="T15" fmla="*/ 120 h 203"/>
                <a:gd name="T16" fmla="*/ 161 w 172"/>
                <a:gd name="T17" fmla="*/ 130 h 203"/>
                <a:gd name="T18" fmla="*/ 171 w 172"/>
                <a:gd name="T19" fmla="*/ 158 h 203"/>
                <a:gd name="T20" fmla="*/ 171 w 172"/>
                <a:gd name="T21" fmla="*/ 164 h 203"/>
                <a:gd name="T22" fmla="*/ 165 w 172"/>
                <a:gd name="T23" fmla="*/ 169 h 203"/>
                <a:gd name="T24" fmla="*/ 120 w 172"/>
                <a:gd name="T25" fmla="*/ 193 h 203"/>
                <a:gd name="T26" fmla="*/ 96 w 172"/>
                <a:gd name="T27" fmla="*/ 202 h 203"/>
                <a:gd name="T28" fmla="*/ 71 w 172"/>
                <a:gd name="T29" fmla="*/ 200 h 203"/>
                <a:gd name="T30" fmla="*/ 36 w 172"/>
                <a:gd name="T31" fmla="*/ 185 h 203"/>
                <a:gd name="T32" fmla="*/ 16 w 172"/>
                <a:gd name="T33" fmla="*/ 131 h 203"/>
                <a:gd name="T34" fmla="*/ 9 w 172"/>
                <a:gd name="T35" fmla="*/ 68 h 203"/>
                <a:gd name="T36" fmla="*/ 16 w 172"/>
                <a:gd name="T37" fmla="*/ 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203">
                  <a:moveTo>
                    <a:pt x="16" y="4"/>
                  </a:moveTo>
                  <a:cubicBezTo>
                    <a:pt x="32" y="0"/>
                    <a:pt x="47" y="11"/>
                    <a:pt x="55" y="25"/>
                  </a:cubicBezTo>
                  <a:cubicBezTo>
                    <a:pt x="63" y="39"/>
                    <a:pt x="65" y="56"/>
                    <a:pt x="67" y="72"/>
                  </a:cubicBezTo>
                  <a:cubicBezTo>
                    <a:pt x="69" y="88"/>
                    <a:pt x="73" y="104"/>
                    <a:pt x="83" y="116"/>
                  </a:cubicBezTo>
                  <a:cubicBezTo>
                    <a:pt x="85" y="119"/>
                    <a:pt x="88" y="121"/>
                    <a:pt x="91" y="123"/>
                  </a:cubicBezTo>
                  <a:cubicBezTo>
                    <a:pt x="97" y="126"/>
                    <a:pt x="105" y="125"/>
                    <a:pt x="112" y="124"/>
                  </a:cubicBezTo>
                  <a:cubicBezTo>
                    <a:pt x="122" y="122"/>
                    <a:pt x="133" y="121"/>
                    <a:pt x="143" y="119"/>
                  </a:cubicBezTo>
                  <a:cubicBezTo>
                    <a:pt x="147" y="119"/>
                    <a:pt x="150" y="118"/>
                    <a:pt x="154" y="120"/>
                  </a:cubicBezTo>
                  <a:cubicBezTo>
                    <a:pt x="158" y="122"/>
                    <a:pt x="159" y="126"/>
                    <a:pt x="161" y="130"/>
                  </a:cubicBezTo>
                  <a:cubicBezTo>
                    <a:pt x="164" y="140"/>
                    <a:pt x="167" y="149"/>
                    <a:pt x="171" y="158"/>
                  </a:cubicBezTo>
                  <a:cubicBezTo>
                    <a:pt x="171" y="160"/>
                    <a:pt x="172" y="162"/>
                    <a:pt x="171" y="164"/>
                  </a:cubicBezTo>
                  <a:cubicBezTo>
                    <a:pt x="171" y="166"/>
                    <a:pt x="168" y="168"/>
                    <a:pt x="165" y="169"/>
                  </a:cubicBezTo>
                  <a:cubicBezTo>
                    <a:pt x="150" y="177"/>
                    <a:pt x="135" y="185"/>
                    <a:pt x="120" y="193"/>
                  </a:cubicBezTo>
                  <a:cubicBezTo>
                    <a:pt x="112" y="197"/>
                    <a:pt x="104" y="200"/>
                    <a:pt x="96" y="202"/>
                  </a:cubicBezTo>
                  <a:cubicBezTo>
                    <a:pt x="88" y="203"/>
                    <a:pt x="79" y="201"/>
                    <a:pt x="71" y="200"/>
                  </a:cubicBezTo>
                  <a:cubicBezTo>
                    <a:pt x="58" y="197"/>
                    <a:pt x="45" y="193"/>
                    <a:pt x="36" y="185"/>
                  </a:cubicBezTo>
                  <a:cubicBezTo>
                    <a:pt x="22" y="171"/>
                    <a:pt x="19" y="150"/>
                    <a:pt x="16" y="131"/>
                  </a:cubicBezTo>
                  <a:cubicBezTo>
                    <a:pt x="14" y="110"/>
                    <a:pt x="12" y="89"/>
                    <a:pt x="9" y="68"/>
                  </a:cubicBezTo>
                  <a:cubicBezTo>
                    <a:pt x="7" y="49"/>
                    <a:pt x="0" y="12"/>
                    <a:pt x="1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7" name="îṧliďê"/>
            <p:cNvSpPr/>
            <p:nvPr/>
          </p:nvSpPr>
          <p:spPr bwMode="auto">
            <a:xfrm>
              <a:off x="5441157" y="3250407"/>
              <a:ext cx="304800" cy="382588"/>
            </a:xfrm>
            <a:custGeom>
              <a:avLst/>
              <a:gdLst>
                <a:gd name="T0" fmla="*/ 0 w 75"/>
                <a:gd name="T1" fmla="*/ 0 h 94"/>
                <a:gd name="T2" fmla="*/ 6 w 75"/>
                <a:gd name="T3" fmla="*/ 6 h 94"/>
                <a:gd name="T4" fmla="*/ 10 w 75"/>
                <a:gd name="T5" fmla="*/ 61 h 94"/>
                <a:gd name="T6" fmla="*/ 18 w 75"/>
                <a:gd name="T7" fmla="*/ 84 h 94"/>
                <a:gd name="T8" fmla="*/ 31 w 75"/>
                <a:gd name="T9" fmla="*/ 92 h 94"/>
                <a:gd name="T10" fmla="*/ 43 w 75"/>
                <a:gd name="T11" fmla="*/ 94 h 94"/>
                <a:gd name="T12" fmla="*/ 75 w 75"/>
                <a:gd name="T13" fmla="*/ 77 h 94"/>
                <a:gd name="T14" fmla="*/ 49 w 75"/>
                <a:gd name="T15" fmla="*/ 71 h 94"/>
                <a:gd name="T16" fmla="*/ 29 w 75"/>
                <a:gd name="T17" fmla="*/ 57 h 94"/>
                <a:gd name="T18" fmla="*/ 19 w 75"/>
                <a:gd name="T19" fmla="*/ 30 h 94"/>
                <a:gd name="T20" fmla="*/ 0 w 75"/>
                <a:gd name="T2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94">
                  <a:moveTo>
                    <a:pt x="0" y="0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24"/>
                    <a:pt x="8" y="43"/>
                    <a:pt x="10" y="61"/>
                  </a:cubicBezTo>
                  <a:cubicBezTo>
                    <a:pt x="11" y="69"/>
                    <a:pt x="12" y="78"/>
                    <a:pt x="18" y="84"/>
                  </a:cubicBezTo>
                  <a:cubicBezTo>
                    <a:pt x="21" y="88"/>
                    <a:pt x="26" y="90"/>
                    <a:pt x="31" y="92"/>
                  </a:cubicBezTo>
                  <a:cubicBezTo>
                    <a:pt x="35" y="93"/>
                    <a:pt x="39" y="94"/>
                    <a:pt x="43" y="94"/>
                  </a:cubicBezTo>
                  <a:cubicBezTo>
                    <a:pt x="56" y="94"/>
                    <a:pt x="69" y="88"/>
                    <a:pt x="75" y="77"/>
                  </a:cubicBezTo>
                  <a:cubicBezTo>
                    <a:pt x="66" y="76"/>
                    <a:pt x="57" y="74"/>
                    <a:pt x="49" y="71"/>
                  </a:cubicBezTo>
                  <a:cubicBezTo>
                    <a:pt x="41" y="68"/>
                    <a:pt x="34" y="64"/>
                    <a:pt x="29" y="57"/>
                  </a:cubicBezTo>
                  <a:cubicBezTo>
                    <a:pt x="23" y="50"/>
                    <a:pt x="22" y="40"/>
                    <a:pt x="19" y="30"/>
                  </a:cubicBezTo>
                  <a:cubicBezTo>
                    <a:pt x="15" y="19"/>
                    <a:pt x="9" y="8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8" name="íşļíḍ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9" name="í$1íḑ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0" name="îşḻídè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1" name="iṡ1ïḑe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2" name="íSľîḑe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3" name="îŝlîďè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4" name="ï$ḻïdè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5" name="íśļíḍê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6" name="iṡḷïďé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7" name="ïṩlídè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8" name="îṣļiḑ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9" name="îS1îḍ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0" name="íṡlîḍè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1" name="îšḷîḑe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2" name="íšḷîď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3" name="ïṩ1îḋ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4" name="ïṡļîḓè"/>
            <p:cNvSpPr/>
            <p:nvPr/>
          </p:nvSpPr>
          <p:spPr bwMode="auto">
            <a:xfrm>
              <a:off x="6109494" y="3237707"/>
              <a:ext cx="171450" cy="4763"/>
            </a:xfrm>
            <a:custGeom>
              <a:avLst/>
              <a:gdLst>
                <a:gd name="T0" fmla="*/ 26 w 42"/>
                <a:gd name="T1" fmla="*/ 0 h 1"/>
                <a:gd name="T2" fmla="*/ 0 w 42"/>
                <a:gd name="T3" fmla="*/ 0 h 1"/>
                <a:gd name="T4" fmla="*/ 0 w 42"/>
                <a:gd name="T5" fmla="*/ 1 h 1"/>
                <a:gd name="T6" fmla="*/ 25 w 42"/>
                <a:gd name="T7" fmla="*/ 1 h 1"/>
                <a:gd name="T8" fmla="*/ 26 w 42"/>
                <a:gd name="T9" fmla="*/ 0 h 1"/>
                <a:gd name="T10" fmla="*/ 42 w 42"/>
                <a:gd name="T11" fmla="*/ 0 h 1"/>
                <a:gd name="T12" fmla="*/ 27 w 42"/>
                <a:gd name="T13" fmla="*/ 0 h 1"/>
                <a:gd name="T14" fmla="*/ 28 w 42"/>
                <a:gd name="T15" fmla="*/ 1 h 1"/>
                <a:gd name="T16" fmla="*/ 42 w 42"/>
                <a:gd name="T17" fmla="*/ 1 h 1"/>
                <a:gd name="T18" fmla="*/ 42 w 4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">
                  <a:moveTo>
                    <a:pt x="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4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5" name="îṩḻïḍé"/>
            <p:cNvSpPr/>
            <p:nvPr/>
          </p:nvSpPr>
          <p:spPr bwMode="auto">
            <a:xfrm>
              <a:off x="6212682" y="3237707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0 h 1"/>
                <a:gd name="T4" fmla="*/ 0 w 3"/>
                <a:gd name="T5" fmla="*/ 1 h 1"/>
                <a:gd name="T6" fmla="*/ 3 w 3"/>
                <a:gd name="T7" fmla="*/ 1 h 1"/>
                <a:gd name="T8" fmla="*/ 2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7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36896" y="56718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考虑问题</a:t>
            </a:r>
            <a:endParaRPr lang="en-US" alt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 descr="m.jd.com_(iPhone 6_7_8)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4390" y="1628775"/>
            <a:ext cx="2658745" cy="4730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36896" y="56718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考虑问题</a:t>
            </a:r>
            <a:endParaRPr lang="en-US" alt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 descr="m.jd.com_(iPhone 6_7_8)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9290" y="1628775"/>
            <a:ext cx="2658745" cy="47307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65145" y="1556385"/>
            <a:ext cx="3024505" cy="43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65145" y="2060575"/>
            <a:ext cx="3024505" cy="388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65145" y="6021070"/>
            <a:ext cx="3024505" cy="50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12215" y="1291590"/>
            <a:ext cx="160528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2800" dirty="0"/>
              <a:t>这是头部</a:t>
            </a:r>
            <a:endParaRPr lang="zh-CN" altLang="en-US" sz="2800" dirty="0"/>
          </a:p>
          <a:p>
            <a:pPr indent="0">
              <a:lnSpc>
                <a:spcPct val="200000"/>
              </a:lnSpc>
              <a:buFont typeface="+mj-lt"/>
              <a:buNone/>
            </a:pPr>
            <a:endParaRPr lang="zh-CN" altLang="en-US" sz="2800" dirty="0"/>
          </a:p>
          <a:p>
            <a:pPr indent="0">
              <a:lnSpc>
                <a:spcPct val="200000"/>
              </a:lnSpc>
              <a:buFont typeface="+mj-lt"/>
              <a:buNone/>
            </a:pPr>
            <a:endParaRPr lang="zh-CN" altLang="en-US" sz="2800" dirty="0"/>
          </a:p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2800" dirty="0"/>
              <a:t>这是主体</a:t>
            </a:r>
            <a:endParaRPr lang="zh-CN" altLang="en-US" sz="2800" dirty="0"/>
          </a:p>
          <a:p>
            <a:pPr indent="0">
              <a:lnSpc>
                <a:spcPct val="200000"/>
              </a:lnSpc>
              <a:buFont typeface="+mj-lt"/>
              <a:buNone/>
            </a:pPr>
            <a:endParaRPr lang="zh-CN" altLang="en-US" sz="2800" dirty="0"/>
          </a:p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2800" dirty="0"/>
              <a:t>这是尾部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36896" y="56718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考虑问题</a:t>
            </a:r>
            <a:endParaRPr lang="en-US" alt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28435" y="2564765"/>
            <a:ext cx="461010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左图中的头部</a:t>
            </a:r>
            <a:r>
              <a:rPr lang="en-US" altLang="zh-CN" dirty="0"/>
              <a:t>,</a:t>
            </a:r>
            <a:r>
              <a:rPr lang="zh-CN" altLang="en-US" dirty="0"/>
              <a:t>导航</a:t>
            </a:r>
            <a:r>
              <a:rPr lang="en-US" altLang="zh-CN" dirty="0"/>
              <a:t>,</a:t>
            </a:r>
            <a:r>
              <a:rPr lang="zh-CN" altLang="en-US" dirty="0"/>
              <a:t>主体</a:t>
            </a:r>
            <a:r>
              <a:rPr lang="en-US" altLang="zh-CN" dirty="0"/>
              <a:t>,</a:t>
            </a:r>
            <a:r>
              <a:rPr lang="zh-CN" altLang="en-US" dirty="0"/>
              <a:t>尾部是纵向排列的</a:t>
            </a:r>
            <a:endParaRPr lang="zh-CN" altLang="en-US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如果触发弹性盒子之后</a:t>
            </a:r>
            <a:r>
              <a:rPr lang="en-US" altLang="zh-CN" dirty="0"/>
              <a:t>, </a:t>
            </a:r>
            <a:r>
              <a:rPr lang="zh-CN" altLang="en-US" dirty="0"/>
              <a:t>项目是横向排列的</a:t>
            </a:r>
            <a:r>
              <a:rPr lang="en-US" altLang="zh-CN" dirty="0"/>
              <a:t>,</a:t>
            </a:r>
            <a:endParaRPr lang="en-US" altLang="zh-CN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如何让项目纵向排列呢</a:t>
            </a:r>
            <a:r>
              <a:rPr lang="en-US" altLang="zh-CN" dirty="0"/>
              <a:t>?</a:t>
            </a:r>
            <a:endParaRPr lang="en-US" altLang="zh-CN" dirty="0"/>
          </a:p>
        </p:txBody>
      </p:sp>
      <p:pic>
        <p:nvPicPr>
          <p:cNvPr id="3" name="图片 2" descr="m.jd.com_(iPhone 6_7_8)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9290" y="1628775"/>
            <a:ext cx="2658745" cy="47307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65145" y="1556385"/>
            <a:ext cx="3024505" cy="43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65145" y="2060575"/>
            <a:ext cx="3024505" cy="388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65145" y="6021070"/>
            <a:ext cx="3024505" cy="50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12215" y="1291590"/>
            <a:ext cx="160528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2800" dirty="0"/>
              <a:t>这是头部</a:t>
            </a:r>
            <a:endParaRPr lang="zh-CN" altLang="en-US" sz="2800" dirty="0"/>
          </a:p>
          <a:p>
            <a:pPr indent="0">
              <a:lnSpc>
                <a:spcPct val="200000"/>
              </a:lnSpc>
              <a:buFont typeface="+mj-lt"/>
              <a:buNone/>
            </a:pPr>
            <a:endParaRPr lang="zh-CN" altLang="en-US" sz="2800" dirty="0"/>
          </a:p>
          <a:p>
            <a:pPr indent="0">
              <a:lnSpc>
                <a:spcPct val="200000"/>
              </a:lnSpc>
              <a:buFont typeface="+mj-lt"/>
              <a:buNone/>
            </a:pPr>
            <a:endParaRPr lang="zh-CN" altLang="en-US" sz="2800" dirty="0"/>
          </a:p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2800" dirty="0"/>
              <a:t>这是主体</a:t>
            </a:r>
            <a:endParaRPr lang="zh-CN" altLang="en-US" sz="2800" dirty="0"/>
          </a:p>
          <a:p>
            <a:pPr indent="0">
              <a:lnSpc>
                <a:spcPct val="200000"/>
              </a:lnSpc>
              <a:buFont typeface="+mj-lt"/>
              <a:buNone/>
            </a:pPr>
            <a:endParaRPr lang="zh-CN" altLang="en-US" sz="2800" dirty="0"/>
          </a:p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2800" dirty="0"/>
              <a:t>这是尾部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36896" y="56718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考虑问题</a:t>
            </a:r>
            <a:endParaRPr lang="en-US" alt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28435" y="2564765"/>
            <a:ext cx="4610100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左图中的头部</a:t>
            </a:r>
            <a:r>
              <a:rPr lang="en-US" altLang="zh-CN" dirty="0"/>
              <a:t>,</a:t>
            </a:r>
            <a:r>
              <a:rPr lang="zh-CN" altLang="en-US" dirty="0"/>
              <a:t>导航</a:t>
            </a:r>
            <a:r>
              <a:rPr lang="en-US" altLang="zh-CN" dirty="0"/>
              <a:t>,</a:t>
            </a:r>
            <a:r>
              <a:rPr lang="zh-CN" altLang="en-US" dirty="0"/>
              <a:t>主体</a:t>
            </a:r>
            <a:r>
              <a:rPr lang="en-US" altLang="zh-CN" dirty="0"/>
              <a:t>,</a:t>
            </a:r>
            <a:r>
              <a:rPr lang="zh-CN" altLang="en-US" dirty="0"/>
              <a:t>尾部是纵向排列的</a:t>
            </a:r>
            <a:endParaRPr lang="zh-CN" altLang="en-US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如果触发弹性盒子之后</a:t>
            </a:r>
            <a:r>
              <a:rPr lang="en-US" altLang="zh-CN" dirty="0"/>
              <a:t>, </a:t>
            </a:r>
            <a:r>
              <a:rPr lang="zh-CN" altLang="en-US" dirty="0"/>
              <a:t>项目是横向排列的</a:t>
            </a:r>
            <a:r>
              <a:rPr lang="en-US" altLang="zh-CN" dirty="0"/>
              <a:t>,</a:t>
            </a:r>
            <a:endParaRPr lang="en-US" altLang="zh-CN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如何让项目纵向排列呢</a:t>
            </a:r>
            <a:r>
              <a:rPr lang="en-US" altLang="zh-CN" dirty="0"/>
              <a:t>?</a:t>
            </a:r>
            <a:endParaRPr lang="en-US" altLang="zh-CN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这时候</a:t>
            </a:r>
            <a:r>
              <a:rPr lang="en-US" altLang="zh-CN" dirty="0"/>
              <a:t>,</a:t>
            </a:r>
            <a:r>
              <a:rPr lang="zh-CN" altLang="en-US" dirty="0"/>
              <a:t>就需要在触发弹性盒子的基础上</a:t>
            </a:r>
            <a:endParaRPr lang="zh-CN" altLang="en-US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 </a:t>
            </a:r>
            <a:r>
              <a:rPr lang="zh-CN" altLang="en-US" b="1" dirty="0">
                <a:solidFill>
                  <a:srgbClr val="FF0000"/>
                </a:solidFill>
              </a:rPr>
              <a:t>修改主轴的方向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" name="图片 2" descr="m.jd.com_(iPhone 6_7_8)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9290" y="1628775"/>
            <a:ext cx="2658745" cy="47307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65145" y="1556385"/>
            <a:ext cx="3024505" cy="43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65145" y="2060575"/>
            <a:ext cx="3024505" cy="388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65145" y="6021070"/>
            <a:ext cx="3024505" cy="50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12215" y="1291590"/>
            <a:ext cx="160528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2800" dirty="0"/>
              <a:t>这是头部</a:t>
            </a:r>
            <a:endParaRPr lang="zh-CN" altLang="en-US" sz="2800" dirty="0"/>
          </a:p>
          <a:p>
            <a:pPr indent="0">
              <a:lnSpc>
                <a:spcPct val="200000"/>
              </a:lnSpc>
              <a:buFont typeface="+mj-lt"/>
              <a:buNone/>
            </a:pPr>
            <a:endParaRPr lang="zh-CN" altLang="en-US" sz="2800" dirty="0"/>
          </a:p>
          <a:p>
            <a:pPr indent="0">
              <a:lnSpc>
                <a:spcPct val="200000"/>
              </a:lnSpc>
              <a:buFont typeface="+mj-lt"/>
              <a:buNone/>
            </a:pPr>
            <a:endParaRPr lang="zh-CN" altLang="en-US" sz="2800" dirty="0"/>
          </a:p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2800" dirty="0"/>
              <a:t>这是主体</a:t>
            </a:r>
            <a:endParaRPr lang="zh-CN" altLang="en-US" sz="2800" dirty="0"/>
          </a:p>
          <a:p>
            <a:pPr indent="0">
              <a:lnSpc>
                <a:spcPct val="200000"/>
              </a:lnSpc>
              <a:buFont typeface="+mj-lt"/>
              <a:buNone/>
            </a:pPr>
            <a:endParaRPr lang="zh-CN" altLang="en-US" sz="2800" dirty="0"/>
          </a:p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2800" dirty="0"/>
              <a:t>这是尾部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修改主轴方向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67423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给容器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父元素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触发弹性盒子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display:flex;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修改主轴方向</a:t>
            </a:r>
            <a:r>
              <a:rPr lang="en-US" altLang="zh-CN" b="1" dirty="0">
                <a:solidFill>
                  <a:srgbClr val="FF0000"/>
                </a:solidFill>
              </a:rPr>
              <a:t>: flex-direction</a:t>
            </a:r>
            <a:r>
              <a:rPr lang="zh-CN" altLang="en-US" b="1" dirty="0">
                <a:solidFill>
                  <a:srgbClr val="FF0000"/>
                </a:solidFill>
              </a:rPr>
              <a:t>属性触发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27571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9230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50888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修改主轴方向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6742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给容器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父元素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触发弹性盒子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display:flex;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修改主轴方向</a:t>
            </a:r>
            <a:r>
              <a:rPr lang="en-US" altLang="zh-CN" b="1" dirty="0">
                <a:solidFill>
                  <a:srgbClr val="FF0000"/>
                </a:solidFill>
              </a:rPr>
              <a:t>: flex-direction</a:t>
            </a:r>
            <a:r>
              <a:rPr lang="zh-CN" altLang="en-US" b="1" dirty="0">
                <a:solidFill>
                  <a:srgbClr val="FF0000"/>
                </a:solidFill>
              </a:rPr>
              <a:t>属性触发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取值</a:t>
            </a:r>
            <a:r>
              <a:rPr lang="en-US" altLang="zh-CN" b="1" dirty="0">
                <a:solidFill>
                  <a:srgbClr val="FF0000"/>
                </a:solidFill>
              </a:rPr>
              <a:t>: row</a:t>
            </a:r>
            <a:r>
              <a:rPr lang="zh-CN" altLang="en-US" b="1" dirty="0">
                <a:solidFill>
                  <a:srgbClr val="FF0000"/>
                </a:solidFill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默认值就是横向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27571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9230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50888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修改主轴方向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67423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给容器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父元素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触发弹性盒子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display:flex;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修改主轴方向</a:t>
            </a:r>
            <a:r>
              <a:rPr lang="en-US" altLang="zh-CN" b="1" dirty="0">
                <a:solidFill>
                  <a:srgbClr val="FF0000"/>
                </a:solidFill>
              </a:rPr>
              <a:t>: flex-direction</a:t>
            </a:r>
            <a:r>
              <a:rPr lang="zh-CN" altLang="en-US" b="1" dirty="0">
                <a:solidFill>
                  <a:srgbClr val="FF0000"/>
                </a:solidFill>
              </a:rPr>
              <a:t>属性触发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取值</a:t>
            </a:r>
            <a:r>
              <a:rPr lang="en-US" altLang="zh-CN" b="1" dirty="0">
                <a:solidFill>
                  <a:srgbClr val="FF0000"/>
                </a:solidFill>
              </a:rPr>
              <a:t>: row-reverse</a:t>
            </a:r>
            <a:r>
              <a:rPr lang="zh-CN" altLang="en-US" b="1" dirty="0">
                <a:solidFill>
                  <a:srgbClr val="FF0000"/>
                </a:solidFill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主轴在横向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项目是反方向排列的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552005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90347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28688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修改主轴方向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67423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给容器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父元素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触发弹性盒子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display:flex;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修改主轴方向</a:t>
            </a:r>
            <a:r>
              <a:rPr lang="en-US" altLang="zh-CN" b="1" dirty="0">
                <a:solidFill>
                  <a:srgbClr val="FF0000"/>
                </a:solidFill>
              </a:rPr>
              <a:t>: flex-direction</a:t>
            </a:r>
            <a:r>
              <a:rPr lang="zh-CN" altLang="en-US" b="1" dirty="0">
                <a:solidFill>
                  <a:srgbClr val="FF0000"/>
                </a:solidFill>
              </a:rPr>
              <a:t>属性触发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取值</a:t>
            </a:r>
            <a:r>
              <a:rPr lang="en-US" altLang="zh-CN" b="1" dirty="0">
                <a:solidFill>
                  <a:srgbClr val="FF0000"/>
                </a:solidFill>
              </a:rPr>
              <a:t>: column</a:t>
            </a:r>
            <a:r>
              <a:rPr lang="zh-CN" altLang="en-US" b="1" dirty="0">
                <a:solidFill>
                  <a:srgbClr val="FF0000"/>
                </a:solidFill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主轴在纵向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项目正向显示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27190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71905" y="294005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271905" y="360235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修改主轴方向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67423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给容器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父元素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触发弹性盒子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display:flex;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修改主轴方向</a:t>
            </a:r>
            <a:r>
              <a:rPr lang="en-US" altLang="zh-CN" b="1" dirty="0">
                <a:solidFill>
                  <a:srgbClr val="FF0000"/>
                </a:solidFill>
              </a:rPr>
              <a:t>: flex-direction</a:t>
            </a:r>
            <a:r>
              <a:rPr lang="zh-CN" altLang="en-US" b="1" dirty="0">
                <a:solidFill>
                  <a:srgbClr val="FF0000"/>
                </a:solidFill>
              </a:rPr>
              <a:t>属性触发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取值</a:t>
            </a:r>
            <a:r>
              <a:rPr lang="en-US" altLang="zh-CN" b="1" dirty="0">
                <a:solidFill>
                  <a:srgbClr val="FF0000"/>
                </a:solidFill>
              </a:rPr>
              <a:t>: column-reverse</a:t>
            </a:r>
            <a:r>
              <a:rPr lang="zh-CN" altLang="en-US" b="1" dirty="0">
                <a:solidFill>
                  <a:srgbClr val="FF0000"/>
                </a:solidFill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主轴在纵向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项目反方向显示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271905" y="483552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71905" y="417322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271905" y="351091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36896" y="56718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考虑问题</a:t>
            </a:r>
            <a:endParaRPr lang="en-US" alt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87395" y="2780665"/>
            <a:ext cx="5872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如何调整项目之间的间距呢</a:t>
            </a:r>
            <a:r>
              <a:rPr lang="en-US" altLang="zh-CN" sz="3600" b="1" dirty="0">
                <a:solidFill>
                  <a:srgbClr val="FF0000"/>
                </a:solidFill>
              </a:rPr>
              <a:t>?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56848" y="567180"/>
            <a:ext cx="256857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6445" y="1850390"/>
            <a:ext cx="1074991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>
              <a:lnSpc>
                <a:spcPct val="150000"/>
              </a:lnSpc>
            </a:pPr>
            <a:r>
              <a:rPr lang="en-US" altLang="zh-CN" b="1" dirty="0"/>
              <a:t>1. flex</a:t>
            </a:r>
            <a:r>
              <a:rPr lang="zh-CN" altLang="en-US" b="1" dirty="0"/>
              <a:t>布局含义</a:t>
            </a:r>
            <a:r>
              <a:rPr lang="en-US" altLang="zh-CN" b="1" dirty="0"/>
              <a:t>: </a:t>
            </a:r>
            <a:endParaRPr lang="en-US" altLang="zh-CN" b="1" dirty="0"/>
          </a:p>
          <a:p>
            <a:pPr indent="720090">
              <a:lnSpc>
                <a:spcPct val="150000"/>
              </a:lnSpc>
            </a:pPr>
            <a:r>
              <a:rPr lang="en-US" dirty="0"/>
              <a:t>       flex</a:t>
            </a:r>
            <a:r>
              <a:rPr lang="zh-CN" altLang="en-US" dirty="0"/>
              <a:t>布局</a:t>
            </a:r>
            <a:r>
              <a:rPr lang="en-US" altLang="zh-CN" dirty="0"/>
              <a:t>, </a:t>
            </a:r>
            <a:r>
              <a:rPr lang="zh-CN" altLang="en-US" dirty="0"/>
              <a:t>也被称之为弹性盒子布局</a:t>
            </a:r>
            <a:r>
              <a:rPr lang="en-US" altLang="zh-CN" dirty="0"/>
              <a:t>, </a:t>
            </a:r>
            <a:r>
              <a:rPr dirty="0"/>
              <a:t>是</a:t>
            </a:r>
            <a:r>
              <a:rPr lang="en-US" dirty="0"/>
              <a:t>CSS3</a:t>
            </a:r>
            <a:r>
              <a:rPr lang="zh-CN" altLang="en-US" dirty="0"/>
              <a:t>里面新增的一种</a:t>
            </a:r>
            <a:r>
              <a:rPr dirty="0"/>
              <a:t>布局方式</a:t>
            </a:r>
            <a:r>
              <a:rPr lang="en-US" dirty="0"/>
              <a:t>, </a:t>
            </a:r>
            <a:r>
              <a:rPr lang="zh-CN" altLang="en-US" dirty="0"/>
              <a:t>通过使用</a:t>
            </a:r>
            <a:r>
              <a:rPr lang="en-US" altLang="zh-CN" dirty="0"/>
              <a:t>flex</a:t>
            </a:r>
            <a:r>
              <a:rPr lang="zh-CN" altLang="en-US" dirty="0"/>
              <a:t>布局</a:t>
            </a:r>
            <a:r>
              <a:rPr lang="en-US" altLang="zh-CN" dirty="0"/>
              <a:t>,</a:t>
            </a:r>
            <a:r>
              <a:rPr lang="zh-CN" altLang="en-US" dirty="0"/>
              <a:t>我们可以让布局更加便捷高效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65810" y="3140710"/>
            <a:ext cx="96481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720090">
              <a:lnSpc>
                <a:spcPct val="150000"/>
              </a:lnSpc>
            </a:pPr>
            <a:r>
              <a:rPr lang="en-US" altLang="zh-CN" b="1" dirty="0">
                <a:sym typeface="+mn-ea"/>
              </a:rPr>
              <a:t>2. </a:t>
            </a:r>
            <a:r>
              <a:rPr lang="zh-CN" altLang="en-US" b="1" dirty="0">
                <a:sym typeface="+mn-ea"/>
              </a:rPr>
              <a:t>如何触发弹性盒子</a:t>
            </a:r>
            <a:r>
              <a:rPr lang="en-US" altLang="zh-CN" b="1" dirty="0">
                <a:sym typeface="+mn-ea"/>
              </a:rPr>
              <a:t>: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/>
          </a:p>
          <a:p>
            <a:pPr indent="720090">
              <a:lnSpc>
                <a:spcPct val="150000"/>
              </a:lnSpc>
            </a:pPr>
            <a:r>
              <a:rPr lang="en-US" altLang="zh-CN" dirty="0">
                <a:sym typeface="+mn-ea"/>
              </a:rPr>
              <a:t>       </a:t>
            </a:r>
            <a:r>
              <a:rPr lang="zh-CN" altLang="en-US" dirty="0">
                <a:sym typeface="+mn-ea"/>
              </a:rPr>
              <a:t>给父元素添加</a:t>
            </a:r>
            <a:r>
              <a:rPr lang="en-US" altLang="zh-CN" dirty="0">
                <a:sym typeface="+mn-ea"/>
              </a:rPr>
              <a:t>display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并且将取值设置成</a:t>
            </a:r>
            <a:r>
              <a:rPr lang="en-US" altLang="zh-CN" dirty="0">
                <a:sym typeface="+mn-ea"/>
              </a:rPr>
              <a:t>:flex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5810" y="4198620"/>
            <a:ext cx="919099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720090">
              <a:lnSpc>
                <a:spcPct val="150000"/>
              </a:lnSpc>
            </a:pPr>
            <a:r>
              <a:rPr lang="en-US" altLang="zh-CN" b="1" dirty="0">
                <a:sym typeface="+mn-ea"/>
              </a:rPr>
              <a:t>3. </a:t>
            </a:r>
            <a:r>
              <a:rPr lang="zh-CN" altLang="en-US" b="1" dirty="0">
                <a:sym typeface="+mn-ea"/>
              </a:rPr>
              <a:t>触发弹性盒子有哪些特点</a:t>
            </a:r>
            <a:r>
              <a:rPr lang="en-US" altLang="zh-CN" b="1" dirty="0">
                <a:sym typeface="+mn-ea"/>
              </a:rPr>
              <a:t>?</a:t>
            </a:r>
            <a:endParaRPr lang="en-US" altLang="zh-CN" b="1" dirty="0"/>
          </a:p>
          <a:p>
            <a:pPr indent="720090">
              <a:lnSpc>
                <a:spcPct val="150000"/>
              </a:lnSpc>
            </a:pPr>
            <a:r>
              <a:rPr lang="en-US" altLang="zh-CN" dirty="0">
                <a:sym typeface="+mn-ea"/>
              </a:rPr>
              <a:t>	    1) </a:t>
            </a:r>
            <a:r>
              <a:rPr lang="zh-CN" altLang="en-US" dirty="0">
                <a:sym typeface="+mn-ea"/>
              </a:rPr>
              <a:t>子元素默认横向显示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en-US" altLang="zh-CN" dirty="0">
                <a:sym typeface="+mn-ea"/>
              </a:rPr>
              <a:t>       2) </a:t>
            </a:r>
            <a:r>
              <a:rPr lang="zh-CN" altLang="en-US" dirty="0">
                <a:sym typeface="+mn-ea"/>
              </a:rPr>
              <a:t>子元素会默认变成块级元素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能设置宽度高度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en-US" altLang="zh-CN" dirty="0">
                <a:sym typeface="+mn-ea"/>
              </a:rPr>
              <a:t>	    3) </a:t>
            </a:r>
            <a:r>
              <a:rPr lang="zh-CN" altLang="en-US" dirty="0">
                <a:sym typeface="+mn-ea"/>
              </a:rPr>
              <a:t>如果只有一个子元素的话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则给子元素添加</a:t>
            </a:r>
            <a:r>
              <a:rPr lang="en-US" altLang="zh-CN" dirty="0">
                <a:sym typeface="+mn-ea"/>
              </a:rPr>
              <a:t>margin:auto</a:t>
            </a:r>
            <a:r>
              <a:rPr lang="zh-CN" altLang="en-US" dirty="0">
                <a:sym typeface="+mn-ea"/>
              </a:rPr>
              <a:t>的时候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/>
          </a:p>
          <a:p>
            <a:pPr indent="720090">
              <a:lnSpc>
                <a:spcPct val="150000"/>
              </a:lnSpc>
            </a:pPr>
            <a:r>
              <a:rPr lang="en-US" altLang="zh-CN" dirty="0">
                <a:sym typeface="+mn-ea"/>
              </a:rPr>
              <a:t>	        </a:t>
            </a:r>
            <a:r>
              <a:rPr lang="zh-CN" altLang="en-US" dirty="0">
                <a:sym typeface="+mn-ea"/>
              </a:rPr>
              <a:t>会让子元素直接实现水平垂直居中显示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主轴对其方式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674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给容器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父元素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触发弹性盒子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display:flex;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27571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9230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50888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主轴对其方式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6742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给容器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父元素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触发弹性盒子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display:flex;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这时候就要考虑调整主轴上面的对其方式了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需要属性</a:t>
            </a:r>
            <a:r>
              <a:rPr lang="en-US" altLang="zh-CN" b="1" dirty="0">
                <a:solidFill>
                  <a:srgbClr val="FF0000"/>
                </a:solidFill>
              </a:rPr>
              <a:t>: justify-content</a:t>
            </a:r>
            <a:r>
              <a:rPr lang="zh-CN" altLang="en-US" b="1" dirty="0">
                <a:solidFill>
                  <a:srgbClr val="FF0000"/>
                </a:solidFill>
              </a:rPr>
              <a:t>来触发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27571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9230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50888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6742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给容器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父元素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触发弹性盒子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display:flex;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这时候就要考虑调整主轴上面的对其方式了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需要属性</a:t>
            </a:r>
            <a:r>
              <a:rPr lang="en-US" altLang="zh-CN" b="1" dirty="0">
                <a:solidFill>
                  <a:srgbClr val="FF0000"/>
                </a:solidFill>
              </a:rPr>
              <a:t>: justify-content</a:t>
            </a:r>
            <a:r>
              <a:rPr lang="zh-CN" altLang="en-US" b="1" dirty="0">
                <a:solidFill>
                  <a:srgbClr val="FF0000"/>
                </a:solidFill>
              </a:rPr>
              <a:t>来触发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取值为</a:t>
            </a:r>
            <a:r>
              <a:rPr lang="en-US" altLang="zh-CN" b="1" dirty="0">
                <a:solidFill>
                  <a:srgbClr val="FF0000"/>
                </a:solidFill>
              </a:rPr>
              <a:t>: flex-start</a:t>
            </a:r>
            <a:r>
              <a:rPr lang="zh-CN" altLang="en-US" b="1" dirty="0">
                <a:solidFill>
                  <a:srgbClr val="FF0000"/>
                </a:solidFill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代表的是主轴的开始位置显示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默认值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27571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9230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50888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主轴对其方式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6742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给容器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父元素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触发弹性盒子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display:flex;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这时候就要考虑调整主轴上面的对其方式了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需要属性</a:t>
            </a:r>
            <a:r>
              <a:rPr lang="en-US" altLang="zh-CN" b="1" dirty="0">
                <a:solidFill>
                  <a:srgbClr val="FF0000"/>
                </a:solidFill>
              </a:rPr>
              <a:t>: justify-content</a:t>
            </a:r>
            <a:r>
              <a:rPr lang="zh-CN" altLang="en-US" b="1" dirty="0">
                <a:solidFill>
                  <a:srgbClr val="FF0000"/>
                </a:solidFill>
              </a:rPr>
              <a:t>来触发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取值为</a:t>
            </a:r>
            <a:r>
              <a:rPr lang="en-US" altLang="zh-CN" b="1" dirty="0">
                <a:solidFill>
                  <a:srgbClr val="FF0000"/>
                </a:solidFill>
              </a:rPr>
              <a:t>: flex-end</a:t>
            </a:r>
            <a:r>
              <a:rPr lang="zh-CN" altLang="en-US" b="1" dirty="0">
                <a:solidFill>
                  <a:srgbClr val="FF0000"/>
                </a:solidFill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代表的是主轴的结束位置显示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428942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90601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52259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主轴对其方式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6742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给容器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父元素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触发弹性盒子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display:flex;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这时候就要考虑调整主轴上面的对其方式了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需要属性</a:t>
            </a:r>
            <a:r>
              <a:rPr lang="en-US" altLang="zh-CN" b="1" dirty="0">
                <a:solidFill>
                  <a:srgbClr val="FF0000"/>
                </a:solidFill>
              </a:rPr>
              <a:t>: justify-content</a:t>
            </a:r>
            <a:r>
              <a:rPr lang="zh-CN" altLang="en-US" b="1" dirty="0">
                <a:solidFill>
                  <a:srgbClr val="FF0000"/>
                </a:solidFill>
              </a:rPr>
              <a:t>来触发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取值为</a:t>
            </a:r>
            <a:r>
              <a:rPr lang="en-US" altLang="zh-CN" b="1" dirty="0">
                <a:solidFill>
                  <a:srgbClr val="FF0000"/>
                </a:solidFill>
              </a:rPr>
              <a:t>: center</a:t>
            </a:r>
            <a:r>
              <a:rPr lang="zh-CN" altLang="en-US" b="1" dirty="0">
                <a:solidFill>
                  <a:srgbClr val="FF0000"/>
                </a:solidFill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代表的是主轴的居中位置显示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278257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39915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01574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主轴对其方式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6742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给容器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父元素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触发弹性盒子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display:flex;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这时候就要考虑调整主轴上面的对其方式了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需要属性</a:t>
            </a:r>
            <a:r>
              <a:rPr lang="en-US" altLang="zh-CN" b="1" dirty="0">
                <a:solidFill>
                  <a:srgbClr val="FF0000"/>
                </a:solidFill>
              </a:rPr>
              <a:t>: justify-content</a:t>
            </a:r>
            <a:r>
              <a:rPr lang="zh-CN" altLang="en-US" b="1" dirty="0">
                <a:solidFill>
                  <a:srgbClr val="FF0000"/>
                </a:solidFill>
              </a:rPr>
              <a:t>来触发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取值为</a:t>
            </a:r>
            <a:r>
              <a:rPr lang="en-US" altLang="zh-CN" b="1" dirty="0">
                <a:solidFill>
                  <a:srgbClr val="FF0000"/>
                </a:solidFill>
              </a:rPr>
              <a:t>: space-between</a:t>
            </a:r>
            <a:r>
              <a:rPr lang="zh-CN" altLang="en-US" b="1" dirty="0">
                <a:solidFill>
                  <a:srgbClr val="FF0000"/>
                </a:solidFill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代表的是主轴的两端对其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27571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39915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52005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主轴对其方式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6742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给容器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父元素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触发弹性盒子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display:flex;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这时候就要考虑调整主轴上面的对其方式了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需要属性</a:t>
            </a:r>
            <a:r>
              <a:rPr lang="en-US" altLang="zh-CN" b="1" dirty="0">
                <a:solidFill>
                  <a:srgbClr val="FF0000"/>
                </a:solidFill>
              </a:rPr>
              <a:t>: justify-content</a:t>
            </a:r>
            <a:r>
              <a:rPr lang="zh-CN" altLang="en-US" b="1" dirty="0">
                <a:solidFill>
                  <a:srgbClr val="FF0000"/>
                </a:solidFill>
              </a:rPr>
              <a:t>来触发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取值为</a:t>
            </a:r>
            <a:r>
              <a:rPr lang="en-US" altLang="zh-CN" b="1" dirty="0">
                <a:solidFill>
                  <a:srgbClr val="FF0000"/>
                </a:solidFill>
              </a:rPr>
              <a:t>: space-around</a:t>
            </a:r>
            <a:r>
              <a:rPr lang="zh-CN" altLang="en-US" b="1" dirty="0">
                <a:solidFill>
                  <a:srgbClr val="FF0000"/>
                </a:solidFill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代表的是主轴的两端环绕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77800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39915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01777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主轴对其方式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6742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给容器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父元素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触发弹性盒子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display:flex;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这时候就要考虑调整主轴上面的对其方式了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需要属性</a:t>
            </a:r>
            <a:r>
              <a:rPr lang="en-US" altLang="zh-CN" b="1" dirty="0">
                <a:solidFill>
                  <a:srgbClr val="FF0000"/>
                </a:solidFill>
              </a:rPr>
              <a:t>: justify-content</a:t>
            </a:r>
            <a:r>
              <a:rPr lang="zh-CN" altLang="en-US" b="1" dirty="0">
                <a:solidFill>
                  <a:srgbClr val="FF0000"/>
                </a:solidFill>
              </a:rPr>
              <a:t>来触发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取值为</a:t>
            </a:r>
            <a:r>
              <a:rPr lang="en-US" altLang="zh-CN" b="1" dirty="0">
                <a:solidFill>
                  <a:srgbClr val="FF0000"/>
                </a:solidFill>
              </a:rPr>
              <a:t>: space-evenly</a:t>
            </a:r>
            <a:r>
              <a:rPr lang="zh-CN" altLang="en-US" b="1" dirty="0">
                <a:solidFill>
                  <a:srgbClr val="FF0000"/>
                </a:solidFill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代表的是主轴的间距均分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99326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39915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73075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主轴对其方式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36896" y="56718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考虑问题</a:t>
            </a:r>
            <a:endParaRPr lang="en-US" alt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3750" y="2780665"/>
            <a:ext cx="80048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如何调整交叉轴</a:t>
            </a:r>
            <a:r>
              <a:rPr lang="en-US" altLang="zh-CN" sz="3600" b="1" dirty="0">
                <a:solidFill>
                  <a:srgbClr val="FF0000"/>
                </a:solidFill>
              </a:rPr>
              <a:t>(</a:t>
            </a:r>
            <a:r>
              <a:rPr lang="zh-CN" altLang="en-US" sz="3600" b="1" dirty="0">
                <a:solidFill>
                  <a:srgbClr val="FF0000"/>
                </a:solidFill>
              </a:rPr>
              <a:t>侧轴</a:t>
            </a:r>
            <a:r>
              <a:rPr lang="en-US" altLang="zh-CN" sz="3600" b="1" dirty="0">
                <a:solidFill>
                  <a:srgbClr val="FF0000"/>
                </a:solidFill>
              </a:rPr>
              <a:t>)</a:t>
            </a:r>
            <a:r>
              <a:rPr lang="zh-CN" altLang="en-US" sz="3600" b="1" dirty="0">
                <a:solidFill>
                  <a:srgbClr val="FF0000"/>
                </a:solidFill>
              </a:rPr>
              <a:t>上面的对其方式</a:t>
            </a:r>
            <a:r>
              <a:rPr lang="en-US" altLang="zh-CN" sz="3600" b="1" dirty="0">
                <a:solidFill>
                  <a:srgbClr val="FF0000"/>
                </a:solidFill>
              </a:rPr>
              <a:t>?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7296" y="567180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交叉轴对其方式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6742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给容器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父元素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触发弹性盒子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display:flex;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交叉轴上面的对其方式使用属性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</a:rPr>
              <a:t>: align-items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27571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9230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50888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384257" y="1414950"/>
            <a:ext cx="5719882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chemeClr val="tx1"/>
                </a:solidFill>
              </a:rPr>
              <a:t>flex</a:t>
            </a:r>
            <a:r>
              <a:rPr lang="zh-CN" altLang="en-US" sz="3200" dirty="0">
                <a:solidFill>
                  <a:schemeClr val="tx1"/>
                </a:solidFill>
              </a:rPr>
              <a:t>布局的含义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flex</a:t>
            </a:r>
            <a:r>
              <a:rPr lang="zh-CN" altLang="en-US" sz="3200" b="1" dirty="0">
                <a:solidFill>
                  <a:srgbClr val="FF0000"/>
                </a:solidFill>
              </a:rPr>
              <a:t>布局中的基础概念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flex</a:t>
            </a:r>
            <a:r>
              <a:rPr lang="zh-CN" altLang="en-US" sz="3200" dirty="0"/>
              <a:t>布局中的容器属性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flex</a:t>
            </a:r>
            <a:r>
              <a:rPr lang="zh-CN" altLang="en-US" sz="3200" dirty="0"/>
              <a:t>布局中的项目属性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flex</a:t>
            </a:r>
            <a:r>
              <a:rPr lang="zh-CN" altLang="en-US" sz="3200" dirty="0"/>
              <a:t>案例分析</a:t>
            </a:r>
            <a:endParaRPr lang="en-US" altLang="zh-CN" sz="3200" dirty="0"/>
          </a:p>
        </p:txBody>
      </p:sp>
      <p:grpSp>
        <p:nvGrpSpPr>
          <p:cNvPr id="4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249323"/>
            <a:ext cx="4993655" cy="4230755"/>
            <a:chOff x="3363119" y="1113632"/>
            <a:chExt cx="5465763" cy="4630737"/>
          </a:xfrm>
        </p:grpSpPr>
        <p:sp>
          <p:nvSpPr>
            <p:cNvPr id="5" name="îSľíḓe"/>
            <p:cNvSpPr/>
            <p:nvPr/>
          </p:nvSpPr>
          <p:spPr bwMode="auto">
            <a:xfrm>
              <a:off x="4080669" y="5585619"/>
              <a:ext cx="4111625" cy="1587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6" name="ïš1iḑê"/>
            <p:cNvSpPr/>
            <p:nvPr/>
          </p:nvSpPr>
          <p:spPr bwMode="auto">
            <a:xfrm>
              <a:off x="4085432" y="2566194"/>
              <a:ext cx="371475" cy="138113"/>
            </a:xfrm>
            <a:custGeom>
              <a:avLst/>
              <a:gdLst>
                <a:gd name="T0" fmla="*/ 5 w 91"/>
                <a:gd name="T1" fmla="*/ 0 h 34"/>
                <a:gd name="T2" fmla="*/ 0 w 91"/>
                <a:gd name="T3" fmla="*/ 22 h 34"/>
                <a:gd name="T4" fmla="*/ 12 w 91"/>
                <a:gd name="T5" fmla="*/ 24 h 34"/>
                <a:gd name="T6" fmla="*/ 36 w 91"/>
                <a:gd name="T7" fmla="*/ 27 h 34"/>
                <a:gd name="T8" fmla="*/ 84 w 91"/>
                <a:gd name="T9" fmla="*/ 33 h 34"/>
                <a:gd name="T10" fmla="*/ 90 w 91"/>
                <a:gd name="T11" fmla="*/ 34 h 34"/>
                <a:gd name="T12" fmla="*/ 91 w 91"/>
                <a:gd name="T13" fmla="*/ 34 h 34"/>
                <a:gd name="T14" fmla="*/ 88 w 91"/>
                <a:gd name="T15" fmla="*/ 33 h 34"/>
                <a:gd name="T16" fmla="*/ 81 w 91"/>
                <a:gd name="T17" fmla="*/ 30 h 34"/>
                <a:gd name="T18" fmla="*/ 34 w 91"/>
                <a:gd name="T19" fmla="*/ 11 h 34"/>
                <a:gd name="T20" fmla="*/ 5 w 91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4">
                  <a:moveTo>
                    <a:pt x="5" y="0"/>
                  </a:moveTo>
                  <a:cubicBezTo>
                    <a:pt x="3" y="7"/>
                    <a:pt x="1" y="14"/>
                    <a:pt x="0" y="22"/>
                  </a:cubicBezTo>
                  <a:cubicBezTo>
                    <a:pt x="4" y="22"/>
                    <a:pt x="8" y="23"/>
                    <a:pt x="12" y="24"/>
                  </a:cubicBezTo>
                  <a:cubicBezTo>
                    <a:pt x="20" y="25"/>
                    <a:pt x="28" y="26"/>
                    <a:pt x="36" y="27"/>
                  </a:cubicBezTo>
                  <a:cubicBezTo>
                    <a:pt x="52" y="29"/>
                    <a:pt x="68" y="31"/>
                    <a:pt x="84" y="33"/>
                  </a:cubicBezTo>
                  <a:cubicBezTo>
                    <a:pt x="86" y="33"/>
                    <a:pt x="88" y="34"/>
                    <a:pt x="90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0" y="33"/>
                    <a:pt x="89" y="33"/>
                    <a:pt x="88" y="33"/>
                  </a:cubicBezTo>
                  <a:cubicBezTo>
                    <a:pt x="86" y="32"/>
                    <a:pt x="83" y="31"/>
                    <a:pt x="81" y="30"/>
                  </a:cubicBezTo>
                  <a:cubicBezTo>
                    <a:pt x="65" y="24"/>
                    <a:pt x="50" y="18"/>
                    <a:pt x="34" y="11"/>
                  </a:cubicBezTo>
                  <a:cubicBezTo>
                    <a:pt x="25" y="8"/>
                    <a:pt x="15" y="4"/>
                    <a:pt x="5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" name="iṧḷídé"/>
            <p:cNvSpPr/>
            <p:nvPr/>
          </p:nvSpPr>
          <p:spPr bwMode="auto">
            <a:xfrm>
              <a:off x="4106069" y="2329657"/>
              <a:ext cx="558800" cy="374650"/>
            </a:xfrm>
            <a:custGeom>
              <a:avLst/>
              <a:gdLst>
                <a:gd name="T0" fmla="*/ 85 w 137"/>
                <a:gd name="T1" fmla="*/ 0 h 92"/>
                <a:gd name="T2" fmla="*/ 0 w 137"/>
                <a:gd name="T3" fmla="*/ 58 h 92"/>
                <a:gd name="T4" fmla="*/ 9 w 137"/>
                <a:gd name="T5" fmla="*/ 61 h 92"/>
                <a:gd name="T6" fmla="*/ 32 w 137"/>
                <a:gd name="T7" fmla="*/ 71 h 92"/>
                <a:gd name="T8" fmla="*/ 79 w 137"/>
                <a:gd name="T9" fmla="*/ 89 h 92"/>
                <a:gd name="T10" fmla="*/ 85 w 137"/>
                <a:gd name="T11" fmla="*/ 91 h 92"/>
                <a:gd name="T12" fmla="*/ 86 w 137"/>
                <a:gd name="T13" fmla="*/ 92 h 92"/>
                <a:gd name="T14" fmla="*/ 87 w 137"/>
                <a:gd name="T15" fmla="*/ 92 h 92"/>
                <a:gd name="T16" fmla="*/ 87 w 137"/>
                <a:gd name="T17" fmla="*/ 91 h 92"/>
                <a:gd name="T18" fmla="*/ 88 w 137"/>
                <a:gd name="T19" fmla="*/ 90 h 92"/>
                <a:gd name="T20" fmla="*/ 89 w 137"/>
                <a:gd name="T21" fmla="*/ 89 h 92"/>
                <a:gd name="T22" fmla="*/ 93 w 137"/>
                <a:gd name="T23" fmla="*/ 82 h 92"/>
                <a:gd name="T24" fmla="*/ 123 w 137"/>
                <a:gd name="T25" fmla="*/ 39 h 92"/>
                <a:gd name="T26" fmla="*/ 137 w 137"/>
                <a:gd name="T27" fmla="*/ 17 h 92"/>
                <a:gd name="T28" fmla="*/ 85 w 137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92">
                  <a:moveTo>
                    <a:pt x="85" y="0"/>
                  </a:moveTo>
                  <a:cubicBezTo>
                    <a:pt x="46" y="0"/>
                    <a:pt x="14" y="24"/>
                    <a:pt x="0" y="58"/>
                  </a:cubicBezTo>
                  <a:cubicBezTo>
                    <a:pt x="3" y="59"/>
                    <a:pt x="6" y="60"/>
                    <a:pt x="9" y="61"/>
                  </a:cubicBezTo>
                  <a:cubicBezTo>
                    <a:pt x="17" y="64"/>
                    <a:pt x="25" y="67"/>
                    <a:pt x="32" y="71"/>
                  </a:cubicBezTo>
                  <a:cubicBezTo>
                    <a:pt x="48" y="77"/>
                    <a:pt x="64" y="83"/>
                    <a:pt x="79" y="89"/>
                  </a:cubicBezTo>
                  <a:cubicBezTo>
                    <a:pt x="81" y="90"/>
                    <a:pt x="83" y="91"/>
                    <a:pt x="85" y="91"/>
                  </a:cubicBezTo>
                  <a:cubicBezTo>
                    <a:pt x="85" y="91"/>
                    <a:pt x="86" y="92"/>
                    <a:pt x="86" y="92"/>
                  </a:cubicBezTo>
                  <a:cubicBezTo>
                    <a:pt x="86" y="92"/>
                    <a:pt x="86" y="92"/>
                    <a:pt x="87" y="92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7" y="91"/>
                    <a:pt x="88" y="90"/>
                    <a:pt x="88" y="90"/>
                  </a:cubicBezTo>
                  <a:cubicBezTo>
                    <a:pt x="88" y="89"/>
                    <a:pt x="88" y="89"/>
                    <a:pt x="89" y="89"/>
                  </a:cubicBezTo>
                  <a:cubicBezTo>
                    <a:pt x="90" y="86"/>
                    <a:pt x="92" y="84"/>
                    <a:pt x="93" y="82"/>
                  </a:cubicBezTo>
                  <a:cubicBezTo>
                    <a:pt x="103" y="68"/>
                    <a:pt x="113" y="53"/>
                    <a:pt x="123" y="39"/>
                  </a:cubicBezTo>
                  <a:cubicBezTo>
                    <a:pt x="128" y="32"/>
                    <a:pt x="133" y="25"/>
                    <a:pt x="137" y="17"/>
                  </a:cubicBezTo>
                  <a:cubicBezTo>
                    <a:pt x="123" y="7"/>
                    <a:pt x="104" y="0"/>
                    <a:pt x="85" y="0"/>
                  </a:cubicBezTo>
                </a:path>
              </a:pathLst>
            </a:custGeom>
            <a:solidFill>
              <a:srgbClr val="FA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" name="iṥlíḋè"/>
            <p:cNvSpPr/>
            <p:nvPr/>
          </p:nvSpPr>
          <p:spPr bwMode="auto">
            <a:xfrm>
              <a:off x="4493419" y="2377282"/>
              <a:ext cx="342900" cy="301625"/>
            </a:xfrm>
            <a:custGeom>
              <a:avLst/>
              <a:gdLst>
                <a:gd name="T0" fmla="*/ 53 w 84"/>
                <a:gd name="T1" fmla="*/ 0 h 74"/>
                <a:gd name="T2" fmla="*/ 47 w 84"/>
                <a:gd name="T3" fmla="*/ 9 h 74"/>
                <a:gd name="T4" fmla="*/ 32 w 84"/>
                <a:gd name="T5" fmla="*/ 30 h 74"/>
                <a:gd name="T6" fmla="*/ 4 w 84"/>
                <a:gd name="T7" fmla="*/ 69 h 74"/>
                <a:gd name="T8" fmla="*/ 1 w 84"/>
                <a:gd name="T9" fmla="*/ 73 h 74"/>
                <a:gd name="T10" fmla="*/ 1 w 84"/>
                <a:gd name="T11" fmla="*/ 74 h 74"/>
                <a:gd name="T12" fmla="*/ 1 w 84"/>
                <a:gd name="T13" fmla="*/ 73 h 74"/>
                <a:gd name="T14" fmla="*/ 14 w 84"/>
                <a:gd name="T15" fmla="*/ 69 h 74"/>
                <a:gd name="T16" fmla="*/ 64 w 84"/>
                <a:gd name="T17" fmla="*/ 53 h 74"/>
                <a:gd name="T18" fmla="*/ 84 w 84"/>
                <a:gd name="T19" fmla="*/ 46 h 74"/>
                <a:gd name="T20" fmla="*/ 53 w 84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74">
                  <a:moveTo>
                    <a:pt x="53" y="0"/>
                  </a:moveTo>
                  <a:cubicBezTo>
                    <a:pt x="51" y="3"/>
                    <a:pt x="49" y="6"/>
                    <a:pt x="47" y="9"/>
                  </a:cubicBezTo>
                  <a:cubicBezTo>
                    <a:pt x="42" y="16"/>
                    <a:pt x="37" y="23"/>
                    <a:pt x="32" y="30"/>
                  </a:cubicBezTo>
                  <a:cubicBezTo>
                    <a:pt x="23" y="43"/>
                    <a:pt x="13" y="56"/>
                    <a:pt x="4" y="69"/>
                  </a:cubicBezTo>
                  <a:cubicBezTo>
                    <a:pt x="3" y="70"/>
                    <a:pt x="2" y="72"/>
                    <a:pt x="1" y="73"/>
                  </a:cubicBezTo>
                  <a:cubicBezTo>
                    <a:pt x="1" y="74"/>
                    <a:pt x="0" y="74"/>
                    <a:pt x="1" y="74"/>
                  </a:cubicBezTo>
                  <a:cubicBezTo>
                    <a:pt x="1" y="74"/>
                    <a:pt x="1" y="74"/>
                    <a:pt x="1" y="73"/>
                  </a:cubicBezTo>
                  <a:cubicBezTo>
                    <a:pt x="5" y="72"/>
                    <a:pt x="10" y="71"/>
                    <a:pt x="14" y="69"/>
                  </a:cubicBezTo>
                  <a:cubicBezTo>
                    <a:pt x="31" y="64"/>
                    <a:pt x="48" y="58"/>
                    <a:pt x="64" y="53"/>
                  </a:cubicBezTo>
                  <a:cubicBezTo>
                    <a:pt x="71" y="51"/>
                    <a:pt x="78" y="49"/>
                    <a:pt x="84" y="46"/>
                  </a:cubicBezTo>
                  <a:cubicBezTo>
                    <a:pt x="79" y="28"/>
                    <a:pt x="68" y="12"/>
                    <a:pt x="53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" name="iṩliḍé"/>
            <p:cNvSpPr/>
            <p:nvPr/>
          </p:nvSpPr>
          <p:spPr bwMode="auto">
            <a:xfrm>
              <a:off x="4080669" y="2597944"/>
              <a:ext cx="739775" cy="465138"/>
            </a:xfrm>
            <a:custGeom>
              <a:avLst/>
              <a:gdLst>
                <a:gd name="T0" fmla="*/ 177 w 181"/>
                <a:gd name="T1" fmla="*/ 0 h 114"/>
                <a:gd name="T2" fmla="*/ 176 w 181"/>
                <a:gd name="T3" fmla="*/ 0 h 114"/>
                <a:gd name="T4" fmla="*/ 125 w 181"/>
                <a:gd name="T5" fmla="*/ 16 h 114"/>
                <a:gd name="T6" fmla="*/ 100 w 181"/>
                <a:gd name="T7" fmla="*/ 24 h 114"/>
                <a:gd name="T8" fmla="*/ 97 w 181"/>
                <a:gd name="T9" fmla="*/ 25 h 114"/>
                <a:gd name="T10" fmla="*/ 94 w 181"/>
                <a:gd name="T11" fmla="*/ 26 h 114"/>
                <a:gd name="T12" fmla="*/ 93 w 181"/>
                <a:gd name="T13" fmla="*/ 27 h 114"/>
                <a:gd name="T14" fmla="*/ 94 w 181"/>
                <a:gd name="T15" fmla="*/ 26 h 114"/>
                <a:gd name="T16" fmla="*/ 92 w 181"/>
                <a:gd name="T17" fmla="*/ 26 h 114"/>
                <a:gd name="T18" fmla="*/ 91 w 181"/>
                <a:gd name="T19" fmla="*/ 26 h 114"/>
                <a:gd name="T20" fmla="*/ 91 w 181"/>
                <a:gd name="T21" fmla="*/ 26 h 114"/>
                <a:gd name="T22" fmla="*/ 91 w 181"/>
                <a:gd name="T23" fmla="*/ 26 h 114"/>
                <a:gd name="T24" fmla="*/ 91 w 181"/>
                <a:gd name="T25" fmla="*/ 26 h 114"/>
                <a:gd name="T26" fmla="*/ 90 w 181"/>
                <a:gd name="T27" fmla="*/ 26 h 114"/>
                <a:gd name="T28" fmla="*/ 85 w 181"/>
                <a:gd name="T29" fmla="*/ 25 h 114"/>
                <a:gd name="T30" fmla="*/ 79 w 181"/>
                <a:gd name="T31" fmla="*/ 24 h 114"/>
                <a:gd name="T32" fmla="*/ 30 w 181"/>
                <a:gd name="T33" fmla="*/ 18 h 114"/>
                <a:gd name="T34" fmla="*/ 1 w 181"/>
                <a:gd name="T35" fmla="*/ 14 h 114"/>
                <a:gd name="T36" fmla="*/ 0 w 181"/>
                <a:gd name="T37" fmla="*/ 24 h 114"/>
                <a:gd name="T38" fmla="*/ 91 w 181"/>
                <a:gd name="T39" fmla="*/ 114 h 114"/>
                <a:gd name="T40" fmla="*/ 181 w 181"/>
                <a:gd name="T41" fmla="*/ 24 h 114"/>
                <a:gd name="T42" fmla="*/ 177 w 181"/>
                <a:gd name="T4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1" h="114">
                  <a:moveTo>
                    <a:pt x="177" y="0"/>
                  </a:moveTo>
                  <a:cubicBezTo>
                    <a:pt x="177" y="0"/>
                    <a:pt x="176" y="0"/>
                    <a:pt x="176" y="0"/>
                  </a:cubicBezTo>
                  <a:cubicBezTo>
                    <a:pt x="159" y="5"/>
                    <a:pt x="142" y="11"/>
                    <a:pt x="125" y="16"/>
                  </a:cubicBezTo>
                  <a:cubicBezTo>
                    <a:pt x="117" y="19"/>
                    <a:pt x="109" y="22"/>
                    <a:pt x="100" y="24"/>
                  </a:cubicBezTo>
                  <a:cubicBezTo>
                    <a:pt x="99" y="25"/>
                    <a:pt x="99" y="25"/>
                    <a:pt x="97" y="25"/>
                  </a:cubicBezTo>
                  <a:cubicBezTo>
                    <a:pt x="96" y="26"/>
                    <a:pt x="95" y="26"/>
                    <a:pt x="94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3" y="26"/>
                    <a:pt x="93" y="26"/>
                    <a:pt x="92" y="26"/>
                  </a:cubicBezTo>
                  <a:cubicBezTo>
                    <a:pt x="92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88" y="26"/>
                    <a:pt x="87" y="26"/>
                    <a:pt x="85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63" y="22"/>
                    <a:pt x="47" y="20"/>
                    <a:pt x="30" y="18"/>
                  </a:cubicBezTo>
                  <a:cubicBezTo>
                    <a:pt x="21" y="17"/>
                    <a:pt x="11" y="15"/>
                    <a:pt x="1" y="14"/>
                  </a:cubicBezTo>
                  <a:cubicBezTo>
                    <a:pt x="1" y="17"/>
                    <a:pt x="0" y="21"/>
                    <a:pt x="0" y="24"/>
                  </a:cubicBezTo>
                  <a:cubicBezTo>
                    <a:pt x="0" y="74"/>
                    <a:pt x="41" y="114"/>
                    <a:pt x="91" y="114"/>
                  </a:cubicBezTo>
                  <a:cubicBezTo>
                    <a:pt x="140" y="114"/>
                    <a:pt x="181" y="74"/>
                    <a:pt x="181" y="24"/>
                  </a:cubicBezTo>
                  <a:cubicBezTo>
                    <a:pt x="181" y="16"/>
                    <a:pt x="179" y="7"/>
                    <a:pt x="177" y="0"/>
                  </a:cubicBezTo>
                </a:path>
              </a:pathLst>
            </a:custGeom>
            <a:solidFill>
              <a:srgbClr val="F1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" name="ïŝľíḑê"/>
            <p:cNvSpPr/>
            <p:nvPr/>
          </p:nvSpPr>
          <p:spPr bwMode="auto">
            <a:xfrm>
              <a:off x="4461669" y="2696369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" name="iṣḻiḋè"/>
            <p:cNvSpPr/>
            <p:nvPr/>
          </p:nvSpPr>
          <p:spPr bwMode="auto">
            <a:xfrm>
              <a:off x="4106069" y="2566194"/>
              <a:ext cx="355600" cy="138113"/>
            </a:xfrm>
            <a:custGeom>
              <a:avLst/>
              <a:gdLst>
                <a:gd name="T0" fmla="*/ 75 w 87"/>
                <a:gd name="T1" fmla="*/ 30 h 34"/>
                <a:gd name="T2" fmla="*/ 86 w 87"/>
                <a:gd name="T3" fmla="*/ 34 h 34"/>
                <a:gd name="T4" fmla="*/ 87 w 87"/>
                <a:gd name="T5" fmla="*/ 34 h 34"/>
                <a:gd name="T6" fmla="*/ 87 w 87"/>
                <a:gd name="T7" fmla="*/ 33 h 34"/>
                <a:gd name="T8" fmla="*/ 87 w 87"/>
                <a:gd name="T9" fmla="*/ 34 h 34"/>
                <a:gd name="T10" fmla="*/ 85 w 87"/>
                <a:gd name="T11" fmla="*/ 33 h 34"/>
                <a:gd name="T12" fmla="*/ 79 w 87"/>
                <a:gd name="T13" fmla="*/ 31 h 34"/>
                <a:gd name="T14" fmla="*/ 32 w 87"/>
                <a:gd name="T15" fmla="*/ 13 h 34"/>
                <a:gd name="T16" fmla="*/ 9 w 87"/>
                <a:gd name="T17" fmla="*/ 3 h 34"/>
                <a:gd name="T18" fmla="*/ 0 w 87"/>
                <a:gd name="T19" fmla="*/ 0 h 34"/>
                <a:gd name="T20" fmla="*/ 0 w 87"/>
                <a:gd name="T21" fmla="*/ 0 h 34"/>
                <a:gd name="T22" fmla="*/ 26 w 87"/>
                <a:gd name="T23" fmla="*/ 10 h 34"/>
                <a:gd name="T24" fmla="*/ 75 w 87"/>
                <a:gd name="T25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34">
                  <a:moveTo>
                    <a:pt x="75" y="30"/>
                  </a:moveTo>
                  <a:cubicBezTo>
                    <a:pt x="79" y="31"/>
                    <a:pt x="83" y="32"/>
                    <a:pt x="86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6" y="34"/>
                    <a:pt x="85" y="33"/>
                    <a:pt x="85" y="33"/>
                  </a:cubicBezTo>
                  <a:cubicBezTo>
                    <a:pt x="83" y="33"/>
                    <a:pt x="81" y="32"/>
                    <a:pt x="79" y="31"/>
                  </a:cubicBezTo>
                  <a:cubicBezTo>
                    <a:pt x="64" y="25"/>
                    <a:pt x="48" y="19"/>
                    <a:pt x="32" y="13"/>
                  </a:cubicBezTo>
                  <a:cubicBezTo>
                    <a:pt x="25" y="9"/>
                    <a:pt x="17" y="6"/>
                    <a:pt x="9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3"/>
                    <a:pt x="18" y="7"/>
                    <a:pt x="26" y="10"/>
                  </a:cubicBezTo>
                  <a:cubicBezTo>
                    <a:pt x="43" y="17"/>
                    <a:pt x="59" y="23"/>
                    <a:pt x="75" y="3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" name="ïśļïḋé"/>
            <p:cNvSpPr/>
            <p:nvPr/>
          </p:nvSpPr>
          <p:spPr bwMode="auto">
            <a:xfrm>
              <a:off x="4448969" y="2704307"/>
              <a:ext cx="1588" cy="1588"/>
            </a:xfrm>
            <a:prstGeom prst="rect">
              <a:avLst/>
            </a:pr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" name="iśḻï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 w 373"/>
                <a:gd name="T1" fmla="*/ 20 h 108"/>
                <a:gd name="T2" fmla="*/ 2 w 373"/>
                <a:gd name="T3" fmla="*/ 20 h 108"/>
                <a:gd name="T4" fmla="*/ 4 w 373"/>
                <a:gd name="T5" fmla="*/ 21 h 108"/>
                <a:gd name="T6" fmla="*/ 12 w 373"/>
                <a:gd name="T7" fmla="*/ 26 h 108"/>
                <a:gd name="T8" fmla="*/ 24 w 373"/>
                <a:gd name="T9" fmla="*/ 42 h 108"/>
                <a:gd name="T10" fmla="*/ 35 w 373"/>
                <a:gd name="T11" fmla="*/ 66 h 108"/>
                <a:gd name="T12" fmla="*/ 46 w 373"/>
                <a:gd name="T13" fmla="*/ 85 h 108"/>
                <a:gd name="T14" fmla="*/ 57 w 373"/>
                <a:gd name="T15" fmla="*/ 97 h 108"/>
                <a:gd name="T16" fmla="*/ 70 w 373"/>
                <a:gd name="T17" fmla="*/ 100 h 108"/>
                <a:gd name="T18" fmla="*/ 82 w 373"/>
                <a:gd name="T19" fmla="*/ 95 h 108"/>
                <a:gd name="T20" fmla="*/ 105 w 373"/>
                <a:gd name="T21" fmla="*/ 62 h 108"/>
                <a:gd name="T22" fmla="*/ 114 w 373"/>
                <a:gd name="T23" fmla="*/ 39 h 108"/>
                <a:gd name="T24" fmla="*/ 123 w 373"/>
                <a:gd name="T25" fmla="*/ 19 h 108"/>
                <a:gd name="T26" fmla="*/ 142 w 373"/>
                <a:gd name="T27" fmla="*/ 3 h 108"/>
                <a:gd name="T28" fmla="*/ 154 w 373"/>
                <a:gd name="T29" fmla="*/ 3 h 108"/>
                <a:gd name="T30" fmla="*/ 172 w 373"/>
                <a:gd name="T31" fmla="*/ 19 h 108"/>
                <a:gd name="T32" fmla="*/ 186 w 373"/>
                <a:gd name="T33" fmla="*/ 62 h 108"/>
                <a:gd name="T34" fmla="*/ 201 w 373"/>
                <a:gd name="T35" fmla="*/ 92 h 108"/>
                <a:gd name="T36" fmla="*/ 220 w 373"/>
                <a:gd name="T37" fmla="*/ 104 h 108"/>
                <a:gd name="T38" fmla="*/ 243 w 373"/>
                <a:gd name="T39" fmla="*/ 92 h 108"/>
                <a:gd name="T40" fmla="*/ 262 w 373"/>
                <a:gd name="T41" fmla="*/ 56 h 108"/>
                <a:gd name="T42" fmla="*/ 269 w 373"/>
                <a:gd name="T43" fmla="*/ 35 h 108"/>
                <a:gd name="T44" fmla="*/ 279 w 373"/>
                <a:gd name="T45" fmla="*/ 21 h 108"/>
                <a:gd name="T46" fmla="*/ 295 w 373"/>
                <a:gd name="T47" fmla="*/ 12 h 108"/>
                <a:gd name="T48" fmla="*/ 325 w 373"/>
                <a:gd name="T49" fmla="*/ 28 h 108"/>
                <a:gd name="T50" fmla="*/ 334 w 373"/>
                <a:gd name="T51" fmla="*/ 49 h 108"/>
                <a:gd name="T52" fmla="*/ 341 w 373"/>
                <a:gd name="T53" fmla="*/ 71 h 108"/>
                <a:gd name="T54" fmla="*/ 359 w 373"/>
                <a:gd name="T55" fmla="*/ 101 h 108"/>
                <a:gd name="T56" fmla="*/ 372 w 373"/>
                <a:gd name="T57" fmla="*/ 108 h 108"/>
                <a:gd name="T58" fmla="*/ 372 w 373"/>
                <a:gd name="T59" fmla="*/ 106 h 108"/>
                <a:gd name="T60" fmla="*/ 348 w 373"/>
                <a:gd name="T61" fmla="*/ 85 h 108"/>
                <a:gd name="T62" fmla="*/ 333 w 373"/>
                <a:gd name="T63" fmla="*/ 43 h 108"/>
                <a:gd name="T64" fmla="*/ 314 w 373"/>
                <a:gd name="T65" fmla="*/ 15 h 108"/>
                <a:gd name="T66" fmla="*/ 297 w 373"/>
                <a:gd name="T67" fmla="*/ 11 h 108"/>
                <a:gd name="T68" fmla="*/ 290 w 373"/>
                <a:gd name="T69" fmla="*/ 13 h 108"/>
                <a:gd name="T70" fmla="*/ 270 w 373"/>
                <a:gd name="T71" fmla="*/ 31 h 108"/>
                <a:gd name="T72" fmla="*/ 263 w 373"/>
                <a:gd name="T73" fmla="*/ 50 h 108"/>
                <a:gd name="T74" fmla="*/ 255 w 373"/>
                <a:gd name="T75" fmla="*/ 71 h 108"/>
                <a:gd name="T76" fmla="*/ 244 w 373"/>
                <a:gd name="T77" fmla="*/ 89 h 108"/>
                <a:gd name="T78" fmla="*/ 232 w 373"/>
                <a:gd name="T79" fmla="*/ 101 h 108"/>
                <a:gd name="T80" fmla="*/ 219 w 373"/>
                <a:gd name="T81" fmla="*/ 103 h 108"/>
                <a:gd name="T82" fmla="*/ 209 w 373"/>
                <a:gd name="T83" fmla="*/ 98 h 108"/>
                <a:gd name="T84" fmla="*/ 192 w 373"/>
                <a:gd name="T85" fmla="*/ 75 h 108"/>
                <a:gd name="T86" fmla="*/ 185 w 373"/>
                <a:gd name="T87" fmla="*/ 54 h 108"/>
                <a:gd name="T88" fmla="*/ 179 w 373"/>
                <a:gd name="T89" fmla="*/ 31 h 108"/>
                <a:gd name="T90" fmla="*/ 162 w 373"/>
                <a:gd name="T91" fmla="*/ 6 h 108"/>
                <a:gd name="T92" fmla="*/ 147 w 373"/>
                <a:gd name="T93" fmla="*/ 0 h 108"/>
                <a:gd name="T94" fmla="*/ 133 w 373"/>
                <a:gd name="T95" fmla="*/ 6 h 108"/>
                <a:gd name="T96" fmla="*/ 114 w 373"/>
                <a:gd name="T97" fmla="*/ 34 h 108"/>
                <a:gd name="T98" fmla="*/ 106 w 373"/>
                <a:gd name="T99" fmla="*/ 58 h 108"/>
                <a:gd name="T100" fmla="*/ 95 w 373"/>
                <a:gd name="T101" fmla="*/ 78 h 108"/>
                <a:gd name="T102" fmla="*/ 82 w 373"/>
                <a:gd name="T103" fmla="*/ 93 h 108"/>
                <a:gd name="T104" fmla="*/ 69 w 373"/>
                <a:gd name="T105" fmla="*/ 99 h 108"/>
                <a:gd name="T106" fmla="*/ 44 w 373"/>
                <a:gd name="T107" fmla="*/ 79 h 108"/>
                <a:gd name="T108" fmla="*/ 33 w 373"/>
                <a:gd name="T109" fmla="*/ 58 h 108"/>
                <a:gd name="T110" fmla="*/ 21 w 373"/>
                <a:gd name="T111" fmla="*/ 35 h 108"/>
                <a:gd name="T112" fmla="*/ 3 w 373"/>
                <a:gd name="T113" fmla="*/ 19 h 108"/>
                <a:gd name="T114" fmla="*/ 1 w 373"/>
                <a:gd name="T115" fmla="*/ 19 h 108"/>
                <a:gd name="T116" fmla="*/ 1 w 373"/>
                <a:gd name="T117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108">
                  <a:moveTo>
                    <a:pt x="1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1" y="99"/>
                    <a:pt x="65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6" y="1"/>
                    <a:pt x="150" y="1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9" y="107"/>
                    <a:pt x="238" y="99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307" y="10"/>
                    <a:pt x="319" y="18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3" y="10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8" y="103"/>
                    <a:pt x="224" y="104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57" y="100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" name="i$ḷiḋè"/>
            <p:cNvSpPr/>
            <p:nvPr/>
          </p:nvSpPr>
          <p:spPr bwMode="auto">
            <a:xfrm>
              <a:off x="4763294" y="1113632"/>
              <a:ext cx="2039938" cy="1039813"/>
            </a:xfrm>
            <a:custGeom>
              <a:avLst/>
              <a:gdLst>
                <a:gd name="T0" fmla="*/ 134 w 500"/>
                <a:gd name="T1" fmla="*/ 157 h 255"/>
                <a:gd name="T2" fmla="*/ 160 w 500"/>
                <a:gd name="T3" fmla="*/ 136 h 255"/>
                <a:gd name="T4" fmla="*/ 179 w 500"/>
                <a:gd name="T5" fmla="*/ 92 h 255"/>
                <a:gd name="T6" fmla="*/ 212 w 500"/>
                <a:gd name="T7" fmla="*/ 58 h 255"/>
                <a:gd name="T8" fmla="*/ 227 w 500"/>
                <a:gd name="T9" fmla="*/ 64 h 255"/>
                <a:gd name="T10" fmla="*/ 250 w 500"/>
                <a:gd name="T11" fmla="*/ 112 h 255"/>
                <a:gd name="T12" fmla="*/ 274 w 500"/>
                <a:gd name="T13" fmla="*/ 156 h 255"/>
                <a:gd name="T14" fmla="*/ 289 w 500"/>
                <a:gd name="T15" fmla="*/ 162 h 255"/>
                <a:gd name="T16" fmla="*/ 309 w 500"/>
                <a:gd name="T17" fmla="*/ 147 h 255"/>
                <a:gd name="T18" fmla="*/ 328 w 500"/>
                <a:gd name="T19" fmla="*/ 108 h 255"/>
                <a:gd name="T20" fmla="*/ 355 w 500"/>
                <a:gd name="T21" fmla="*/ 71 h 255"/>
                <a:gd name="T22" fmla="*/ 364 w 500"/>
                <a:gd name="T23" fmla="*/ 69 h 255"/>
                <a:gd name="T24" fmla="*/ 398 w 500"/>
                <a:gd name="T25" fmla="*/ 101 h 255"/>
                <a:gd name="T26" fmla="*/ 437 w 500"/>
                <a:gd name="T27" fmla="*/ 164 h 255"/>
                <a:gd name="T28" fmla="*/ 437 w 500"/>
                <a:gd name="T29" fmla="*/ 166 h 255"/>
                <a:gd name="T30" fmla="*/ 406 w 500"/>
                <a:gd name="T31" fmla="*/ 129 h 255"/>
                <a:gd name="T32" fmla="*/ 390 w 500"/>
                <a:gd name="T33" fmla="*/ 86 h 255"/>
                <a:gd name="T34" fmla="*/ 360 w 500"/>
                <a:gd name="T35" fmla="*/ 70 h 255"/>
                <a:gd name="T36" fmla="*/ 334 w 500"/>
                <a:gd name="T37" fmla="*/ 93 h 255"/>
                <a:gd name="T38" fmla="*/ 308 w 500"/>
                <a:gd name="T39" fmla="*/ 150 h 255"/>
                <a:gd name="T40" fmla="*/ 285 w 500"/>
                <a:gd name="T41" fmla="*/ 162 h 255"/>
                <a:gd name="T42" fmla="*/ 251 w 500"/>
                <a:gd name="T43" fmla="*/ 120 h 255"/>
                <a:gd name="T44" fmla="*/ 219 w 500"/>
                <a:gd name="T45" fmla="*/ 61 h 255"/>
                <a:gd name="T46" fmla="*/ 207 w 500"/>
                <a:gd name="T47" fmla="*/ 61 h 255"/>
                <a:gd name="T48" fmla="*/ 179 w 500"/>
                <a:gd name="T49" fmla="*/ 97 h 255"/>
                <a:gd name="T50" fmla="*/ 147 w 500"/>
                <a:gd name="T51" fmla="*/ 153 h 255"/>
                <a:gd name="T52" fmla="*/ 133 w 500"/>
                <a:gd name="T53" fmla="*/ 159 h 255"/>
                <a:gd name="T54" fmla="*/ 111 w 500"/>
                <a:gd name="T55" fmla="*/ 143 h 255"/>
                <a:gd name="T56" fmla="*/ 89 w 500"/>
                <a:gd name="T57" fmla="*/ 100 h 255"/>
                <a:gd name="T58" fmla="*/ 69 w 500"/>
                <a:gd name="T59" fmla="*/ 79 h 255"/>
                <a:gd name="T60" fmla="*/ 66 w 500"/>
                <a:gd name="T61" fmla="*/ 78 h 255"/>
                <a:gd name="T62" fmla="*/ 66 w 500"/>
                <a:gd name="T63" fmla="*/ 77 h 255"/>
                <a:gd name="T64" fmla="*/ 68 w 500"/>
                <a:gd name="T65" fmla="*/ 77 h 255"/>
                <a:gd name="T66" fmla="*/ 98 w 500"/>
                <a:gd name="T67" fmla="*/ 116 h 255"/>
                <a:gd name="T68" fmla="*/ 133 w 500"/>
                <a:gd name="T69" fmla="*/ 157 h 255"/>
                <a:gd name="T70" fmla="*/ 14 w 500"/>
                <a:gd name="T71" fmla="*/ 0 h 255"/>
                <a:gd name="T72" fmla="*/ 0 w 500"/>
                <a:gd name="T73" fmla="*/ 241 h 255"/>
                <a:gd name="T74" fmla="*/ 486 w 500"/>
                <a:gd name="T75" fmla="*/ 255 h 255"/>
                <a:gd name="T76" fmla="*/ 500 w 500"/>
                <a:gd name="T77" fmla="*/ 1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0" h="255">
                  <a:moveTo>
                    <a:pt x="133" y="157"/>
                  </a:moveTo>
                  <a:cubicBezTo>
                    <a:pt x="133" y="157"/>
                    <a:pt x="134" y="157"/>
                    <a:pt x="134" y="157"/>
                  </a:cubicBezTo>
                  <a:cubicBezTo>
                    <a:pt x="139" y="157"/>
                    <a:pt x="144" y="154"/>
                    <a:pt x="147" y="151"/>
                  </a:cubicBezTo>
                  <a:cubicBezTo>
                    <a:pt x="152" y="147"/>
                    <a:pt x="156" y="142"/>
                    <a:pt x="160" y="136"/>
                  </a:cubicBezTo>
                  <a:cubicBezTo>
                    <a:pt x="164" y="130"/>
                    <a:pt x="168" y="123"/>
                    <a:pt x="171" y="116"/>
                  </a:cubicBezTo>
                  <a:cubicBezTo>
                    <a:pt x="174" y="108"/>
                    <a:pt x="176" y="100"/>
                    <a:pt x="179" y="92"/>
                  </a:cubicBezTo>
                  <a:cubicBezTo>
                    <a:pt x="183" y="81"/>
                    <a:pt x="189" y="71"/>
                    <a:pt x="198" y="64"/>
                  </a:cubicBezTo>
                  <a:cubicBezTo>
                    <a:pt x="202" y="61"/>
                    <a:pt x="207" y="58"/>
                    <a:pt x="212" y="58"/>
                  </a:cubicBezTo>
                  <a:cubicBezTo>
                    <a:pt x="212" y="58"/>
                    <a:pt x="213" y="58"/>
                    <a:pt x="213" y="58"/>
                  </a:cubicBezTo>
                  <a:cubicBezTo>
                    <a:pt x="218" y="58"/>
                    <a:pt x="223" y="61"/>
                    <a:pt x="227" y="64"/>
                  </a:cubicBezTo>
                  <a:cubicBezTo>
                    <a:pt x="235" y="70"/>
                    <a:pt x="240" y="79"/>
                    <a:pt x="244" y="89"/>
                  </a:cubicBezTo>
                  <a:cubicBezTo>
                    <a:pt x="247" y="97"/>
                    <a:pt x="248" y="104"/>
                    <a:pt x="250" y="112"/>
                  </a:cubicBezTo>
                  <a:cubicBezTo>
                    <a:pt x="252" y="119"/>
                    <a:pt x="254" y="126"/>
                    <a:pt x="257" y="133"/>
                  </a:cubicBezTo>
                  <a:cubicBezTo>
                    <a:pt x="261" y="142"/>
                    <a:pt x="266" y="150"/>
                    <a:pt x="274" y="156"/>
                  </a:cubicBezTo>
                  <a:cubicBezTo>
                    <a:pt x="277" y="158"/>
                    <a:pt x="280" y="160"/>
                    <a:pt x="284" y="161"/>
                  </a:cubicBezTo>
                  <a:cubicBezTo>
                    <a:pt x="286" y="161"/>
                    <a:pt x="287" y="162"/>
                    <a:pt x="289" y="162"/>
                  </a:cubicBezTo>
                  <a:cubicBezTo>
                    <a:pt x="291" y="162"/>
                    <a:pt x="294" y="161"/>
                    <a:pt x="297" y="159"/>
                  </a:cubicBezTo>
                  <a:cubicBezTo>
                    <a:pt x="302" y="156"/>
                    <a:pt x="306" y="151"/>
                    <a:pt x="309" y="147"/>
                  </a:cubicBezTo>
                  <a:cubicBezTo>
                    <a:pt x="313" y="141"/>
                    <a:pt x="317" y="135"/>
                    <a:pt x="320" y="129"/>
                  </a:cubicBezTo>
                  <a:cubicBezTo>
                    <a:pt x="323" y="122"/>
                    <a:pt x="326" y="115"/>
                    <a:pt x="328" y="108"/>
                  </a:cubicBezTo>
                  <a:cubicBezTo>
                    <a:pt x="330" y="102"/>
                    <a:pt x="332" y="95"/>
                    <a:pt x="335" y="89"/>
                  </a:cubicBezTo>
                  <a:cubicBezTo>
                    <a:pt x="339" y="81"/>
                    <a:pt x="346" y="74"/>
                    <a:pt x="355" y="71"/>
                  </a:cubicBezTo>
                  <a:cubicBezTo>
                    <a:pt x="357" y="70"/>
                    <a:pt x="359" y="69"/>
                    <a:pt x="362" y="69"/>
                  </a:cubicBezTo>
                  <a:cubicBezTo>
                    <a:pt x="362" y="69"/>
                    <a:pt x="363" y="69"/>
                    <a:pt x="364" y="69"/>
                  </a:cubicBezTo>
                  <a:cubicBezTo>
                    <a:pt x="369" y="69"/>
                    <a:pt x="374" y="70"/>
                    <a:pt x="379" y="73"/>
                  </a:cubicBezTo>
                  <a:cubicBezTo>
                    <a:pt x="389" y="79"/>
                    <a:pt x="394" y="90"/>
                    <a:pt x="398" y="101"/>
                  </a:cubicBezTo>
                  <a:cubicBezTo>
                    <a:pt x="403" y="115"/>
                    <a:pt x="406" y="129"/>
                    <a:pt x="413" y="143"/>
                  </a:cubicBezTo>
                  <a:cubicBezTo>
                    <a:pt x="418" y="153"/>
                    <a:pt x="425" y="162"/>
                    <a:pt x="437" y="164"/>
                  </a:cubicBezTo>
                  <a:cubicBezTo>
                    <a:pt x="438" y="165"/>
                    <a:pt x="437" y="166"/>
                    <a:pt x="437" y="166"/>
                  </a:cubicBezTo>
                  <a:cubicBezTo>
                    <a:pt x="437" y="166"/>
                    <a:pt x="437" y="166"/>
                    <a:pt x="437" y="166"/>
                  </a:cubicBezTo>
                  <a:cubicBezTo>
                    <a:pt x="432" y="165"/>
                    <a:pt x="427" y="162"/>
                    <a:pt x="424" y="159"/>
                  </a:cubicBezTo>
                  <a:cubicBezTo>
                    <a:pt x="415" y="152"/>
                    <a:pt x="410" y="140"/>
                    <a:pt x="406" y="129"/>
                  </a:cubicBezTo>
                  <a:cubicBezTo>
                    <a:pt x="403" y="122"/>
                    <a:pt x="401" y="114"/>
                    <a:pt x="399" y="107"/>
                  </a:cubicBezTo>
                  <a:cubicBezTo>
                    <a:pt x="397" y="100"/>
                    <a:pt x="394" y="93"/>
                    <a:pt x="390" y="86"/>
                  </a:cubicBezTo>
                  <a:cubicBezTo>
                    <a:pt x="385" y="78"/>
                    <a:pt x="375" y="70"/>
                    <a:pt x="364" y="70"/>
                  </a:cubicBezTo>
                  <a:cubicBezTo>
                    <a:pt x="363" y="70"/>
                    <a:pt x="361" y="70"/>
                    <a:pt x="360" y="70"/>
                  </a:cubicBezTo>
                  <a:cubicBezTo>
                    <a:pt x="354" y="71"/>
                    <a:pt x="348" y="75"/>
                    <a:pt x="344" y="79"/>
                  </a:cubicBezTo>
                  <a:cubicBezTo>
                    <a:pt x="340" y="83"/>
                    <a:pt x="336" y="88"/>
                    <a:pt x="334" y="93"/>
                  </a:cubicBezTo>
                  <a:cubicBezTo>
                    <a:pt x="331" y="100"/>
                    <a:pt x="330" y="107"/>
                    <a:pt x="327" y="114"/>
                  </a:cubicBezTo>
                  <a:cubicBezTo>
                    <a:pt x="322" y="127"/>
                    <a:pt x="316" y="139"/>
                    <a:pt x="308" y="150"/>
                  </a:cubicBezTo>
                  <a:cubicBezTo>
                    <a:pt x="303" y="156"/>
                    <a:pt x="296" y="163"/>
                    <a:pt x="289" y="163"/>
                  </a:cubicBezTo>
                  <a:cubicBezTo>
                    <a:pt x="287" y="163"/>
                    <a:pt x="286" y="163"/>
                    <a:pt x="285" y="162"/>
                  </a:cubicBezTo>
                  <a:cubicBezTo>
                    <a:pt x="277" y="160"/>
                    <a:pt x="271" y="156"/>
                    <a:pt x="266" y="150"/>
                  </a:cubicBezTo>
                  <a:cubicBezTo>
                    <a:pt x="258" y="141"/>
                    <a:pt x="254" y="130"/>
                    <a:pt x="251" y="120"/>
                  </a:cubicBezTo>
                  <a:cubicBezTo>
                    <a:pt x="247" y="105"/>
                    <a:pt x="245" y="90"/>
                    <a:pt x="237" y="77"/>
                  </a:cubicBezTo>
                  <a:cubicBezTo>
                    <a:pt x="232" y="70"/>
                    <a:pt x="227" y="64"/>
                    <a:pt x="219" y="61"/>
                  </a:cubicBezTo>
                  <a:cubicBezTo>
                    <a:pt x="217" y="60"/>
                    <a:pt x="215" y="59"/>
                    <a:pt x="213" y="59"/>
                  </a:cubicBezTo>
                  <a:cubicBezTo>
                    <a:pt x="211" y="59"/>
                    <a:pt x="209" y="60"/>
                    <a:pt x="207" y="61"/>
                  </a:cubicBezTo>
                  <a:cubicBezTo>
                    <a:pt x="199" y="63"/>
                    <a:pt x="192" y="70"/>
                    <a:pt x="188" y="77"/>
                  </a:cubicBezTo>
                  <a:cubicBezTo>
                    <a:pt x="184" y="83"/>
                    <a:pt x="181" y="90"/>
                    <a:pt x="179" y="97"/>
                  </a:cubicBezTo>
                  <a:cubicBezTo>
                    <a:pt x="176" y="105"/>
                    <a:pt x="174" y="113"/>
                    <a:pt x="170" y="120"/>
                  </a:cubicBezTo>
                  <a:cubicBezTo>
                    <a:pt x="165" y="132"/>
                    <a:pt x="158" y="145"/>
                    <a:pt x="147" y="153"/>
                  </a:cubicBezTo>
                  <a:cubicBezTo>
                    <a:pt x="143" y="156"/>
                    <a:pt x="139" y="158"/>
                    <a:pt x="135" y="158"/>
                  </a:cubicBezTo>
                  <a:cubicBezTo>
                    <a:pt x="134" y="159"/>
                    <a:pt x="134" y="159"/>
                    <a:pt x="133" y="159"/>
                  </a:cubicBezTo>
                  <a:cubicBezTo>
                    <a:pt x="129" y="159"/>
                    <a:pt x="125" y="157"/>
                    <a:pt x="122" y="155"/>
                  </a:cubicBezTo>
                  <a:cubicBezTo>
                    <a:pt x="118" y="152"/>
                    <a:pt x="114" y="148"/>
                    <a:pt x="111" y="143"/>
                  </a:cubicBezTo>
                  <a:cubicBezTo>
                    <a:pt x="107" y="137"/>
                    <a:pt x="104" y="130"/>
                    <a:pt x="100" y="124"/>
                  </a:cubicBezTo>
                  <a:cubicBezTo>
                    <a:pt x="96" y="116"/>
                    <a:pt x="93" y="108"/>
                    <a:pt x="89" y="100"/>
                  </a:cubicBezTo>
                  <a:cubicBezTo>
                    <a:pt x="86" y="94"/>
                    <a:pt x="82" y="88"/>
                    <a:pt x="77" y="84"/>
                  </a:cubicBezTo>
                  <a:cubicBezTo>
                    <a:pt x="75" y="82"/>
                    <a:pt x="72" y="80"/>
                    <a:pt x="69" y="79"/>
                  </a:cubicBezTo>
                  <a:cubicBezTo>
                    <a:pt x="68" y="78"/>
                    <a:pt x="67" y="78"/>
                    <a:pt x="67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78"/>
                    <a:pt x="65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7"/>
                    <a:pt x="68" y="77"/>
                    <a:pt x="68" y="77"/>
                  </a:cubicBezTo>
                  <a:cubicBezTo>
                    <a:pt x="76" y="79"/>
                    <a:pt x="82" y="87"/>
                    <a:pt x="86" y="93"/>
                  </a:cubicBezTo>
                  <a:cubicBezTo>
                    <a:pt x="91" y="101"/>
                    <a:pt x="94" y="109"/>
                    <a:pt x="98" y="116"/>
                  </a:cubicBezTo>
                  <a:cubicBezTo>
                    <a:pt x="101" y="123"/>
                    <a:pt x="105" y="131"/>
                    <a:pt x="109" y="137"/>
                  </a:cubicBezTo>
                  <a:cubicBezTo>
                    <a:pt x="114" y="146"/>
                    <a:pt x="122" y="157"/>
                    <a:pt x="133" y="157"/>
                  </a:cubicBezTo>
                  <a:moveTo>
                    <a:pt x="48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7" y="255"/>
                    <a:pt x="14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94" y="255"/>
                    <a:pt x="500" y="248"/>
                    <a:pt x="500" y="241"/>
                  </a:cubicBezTo>
                  <a:cubicBezTo>
                    <a:pt x="500" y="14"/>
                    <a:pt x="500" y="14"/>
                    <a:pt x="500" y="14"/>
                  </a:cubicBezTo>
                  <a:cubicBezTo>
                    <a:pt x="500" y="7"/>
                    <a:pt x="494" y="0"/>
                    <a:pt x="486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" name="ïṧľî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47 w 373"/>
                <a:gd name="T1" fmla="*/ 0 h 108"/>
                <a:gd name="T2" fmla="*/ 114 w 373"/>
                <a:gd name="T3" fmla="*/ 34 h 108"/>
                <a:gd name="T4" fmla="*/ 95 w 373"/>
                <a:gd name="T5" fmla="*/ 78 h 108"/>
                <a:gd name="T6" fmla="*/ 69 w 373"/>
                <a:gd name="T7" fmla="*/ 99 h 108"/>
                <a:gd name="T8" fmla="*/ 44 w 373"/>
                <a:gd name="T9" fmla="*/ 79 h 108"/>
                <a:gd name="T10" fmla="*/ 21 w 373"/>
                <a:gd name="T11" fmla="*/ 35 h 108"/>
                <a:gd name="T12" fmla="*/ 1 w 373"/>
                <a:gd name="T13" fmla="*/ 19 h 108"/>
                <a:gd name="T14" fmla="*/ 1 w 373"/>
                <a:gd name="T15" fmla="*/ 20 h 108"/>
                <a:gd name="T16" fmla="*/ 2 w 373"/>
                <a:gd name="T17" fmla="*/ 20 h 108"/>
                <a:gd name="T18" fmla="*/ 12 w 373"/>
                <a:gd name="T19" fmla="*/ 26 h 108"/>
                <a:gd name="T20" fmla="*/ 35 w 373"/>
                <a:gd name="T21" fmla="*/ 66 h 108"/>
                <a:gd name="T22" fmla="*/ 57 w 373"/>
                <a:gd name="T23" fmla="*/ 97 h 108"/>
                <a:gd name="T24" fmla="*/ 70 w 373"/>
                <a:gd name="T25" fmla="*/ 100 h 108"/>
                <a:gd name="T26" fmla="*/ 105 w 373"/>
                <a:gd name="T27" fmla="*/ 62 h 108"/>
                <a:gd name="T28" fmla="*/ 123 w 373"/>
                <a:gd name="T29" fmla="*/ 19 h 108"/>
                <a:gd name="T30" fmla="*/ 148 w 373"/>
                <a:gd name="T31" fmla="*/ 1 h 108"/>
                <a:gd name="T32" fmla="*/ 172 w 373"/>
                <a:gd name="T33" fmla="*/ 19 h 108"/>
                <a:gd name="T34" fmla="*/ 201 w 373"/>
                <a:gd name="T35" fmla="*/ 92 h 108"/>
                <a:gd name="T36" fmla="*/ 224 w 373"/>
                <a:gd name="T37" fmla="*/ 105 h 108"/>
                <a:gd name="T38" fmla="*/ 262 w 373"/>
                <a:gd name="T39" fmla="*/ 56 h 108"/>
                <a:gd name="T40" fmla="*/ 279 w 373"/>
                <a:gd name="T41" fmla="*/ 21 h 108"/>
                <a:gd name="T42" fmla="*/ 299 w 373"/>
                <a:gd name="T43" fmla="*/ 12 h 108"/>
                <a:gd name="T44" fmla="*/ 334 w 373"/>
                <a:gd name="T45" fmla="*/ 49 h 108"/>
                <a:gd name="T46" fmla="*/ 359 w 373"/>
                <a:gd name="T47" fmla="*/ 101 h 108"/>
                <a:gd name="T48" fmla="*/ 372 w 373"/>
                <a:gd name="T49" fmla="*/ 108 h 108"/>
                <a:gd name="T50" fmla="*/ 348 w 373"/>
                <a:gd name="T51" fmla="*/ 85 h 108"/>
                <a:gd name="T52" fmla="*/ 314 w 373"/>
                <a:gd name="T53" fmla="*/ 15 h 108"/>
                <a:gd name="T54" fmla="*/ 297 w 373"/>
                <a:gd name="T55" fmla="*/ 11 h 108"/>
                <a:gd name="T56" fmla="*/ 270 w 373"/>
                <a:gd name="T57" fmla="*/ 31 h 108"/>
                <a:gd name="T58" fmla="*/ 255 w 373"/>
                <a:gd name="T59" fmla="*/ 71 h 108"/>
                <a:gd name="T60" fmla="*/ 232 w 373"/>
                <a:gd name="T61" fmla="*/ 101 h 108"/>
                <a:gd name="T62" fmla="*/ 219 w 373"/>
                <a:gd name="T63" fmla="*/ 103 h 108"/>
                <a:gd name="T64" fmla="*/ 192 w 373"/>
                <a:gd name="T65" fmla="*/ 75 h 108"/>
                <a:gd name="T66" fmla="*/ 179 w 373"/>
                <a:gd name="T67" fmla="*/ 31 h 108"/>
                <a:gd name="T68" fmla="*/ 148 w 373"/>
                <a:gd name="T6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3" h="108">
                  <a:moveTo>
                    <a:pt x="148" y="0"/>
                  </a:moveTo>
                  <a:cubicBezTo>
                    <a:pt x="148" y="0"/>
                    <a:pt x="147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69" y="99"/>
                    <a:pt x="68" y="99"/>
                    <a:pt x="68" y="99"/>
                  </a:cubicBezTo>
                  <a:cubicBezTo>
                    <a:pt x="57" y="99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0" y="99"/>
                    <a:pt x="64" y="101"/>
                    <a:pt x="68" y="101"/>
                  </a:cubicBezTo>
                  <a:cubicBezTo>
                    <a:pt x="69" y="101"/>
                    <a:pt x="69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4" y="2"/>
                    <a:pt x="146" y="1"/>
                    <a:pt x="148" y="1"/>
                  </a:cubicBezTo>
                  <a:cubicBezTo>
                    <a:pt x="150" y="1"/>
                    <a:pt x="152" y="2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1" y="105"/>
                    <a:pt x="222" y="105"/>
                    <a:pt x="224" y="105"/>
                  </a:cubicBezTo>
                  <a:cubicBezTo>
                    <a:pt x="231" y="105"/>
                    <a:pt x="238" y="98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296" y="12"/>
                    <a:pt x="298" y="12"/>
                    <a:pt x="299" y="12"/>
                  </a:cubicBezTo>
                  <a:cubicBezTo>
                    <a:pt x="310" y="12"/>
                    <a:pt x="320" y="20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2" y="108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4" y="11"/>
                    <a:pt x="299" y="11"/>
                  </a:cubicBezTo>
                  <a:cubicBezTo>
                    <a:pt x="298" y="11"/>
                    <a:pt x="297" y="11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9" y="103"/>
                    <a:pt x="226" y="104"/>
                    <a:pt x="224" y="104"/>
                  </a:cubicBezTo>
                  <a:cubicBezTo>
                    <a:pt x="222" y="104"/>
                    <a:pt x="221" y="103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8" y="0"/>
                  </a:cubicBezTo>
                </a:path>
              </a:pathLst>
            </a:custGeom>
            <a:solidFill>
              <a:srgbClr val="E28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" name="íŝ1ïḍè"/>
            <p:cNvSpPr/>
            <p:nvPr/>
          </p:nvSpPr>
          <p:spPr bwMode="auto">
            <a:xfrm>
              <a:off x="4861719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" name="îṧlïḑe"/>
            <p:cNvSpPr/>
            <p:nvPr/>
          </p:nvSpPr>
          <p:spPr bwMode="auto">
            <a:xfrm>
              <a:off x="5004594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" name="ï$lîḓe"/>
            <p:cNvSpPr/>
            <p:nvPr/>
          </p:nvSpPr>
          <p:spPr bwMode="auto">
            <a:xfrm>
              <a:off x="514588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" name="îSľíḋè"/>
            <p:cNvSpPr/>
            <p:nvPr/>
          </p:nvSpPr>
          <p:spPr bwMode="auto">
            <a:xfrm>
              <a:off x="5288757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0" name="išľîḍé"/>
            <p:cNvSpPr/>
            <p:nvPr/>
          </p:nvSpPr>
          <p:spPr bwMode="auto">
            <a:xfrm>
              <a:off x="543163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1" name="ï$ḻîḍé"/>
            <p:cNvSpPr/>
            <p:nvPr/>
          </p:nvSpPr>
          <p:spPr bwMode="auto">
            <a:xfrm>
              <a:off x="4183857" y="4363244"/>
              <a:ext cx="857250" cy="1239838"/>
            </a:xfrm>
            <a:custGeom>
              <a:avLst/>
              <a:gdLst>
                <a:gd name="T0" fmla="*/ 66 w 210"/>
                <a:gd name="T1" fmla="*/ 0 h 304"/>
                <a:gd name="T2" fmla="*/ 59 w 210"/>
                <a:gd name="T3" fmla="*/ 1 h 304"/>
                <a:gd name="T4" fmla="*/ 37 w 210"/>
                <a:gd name="T5" fmla="*/ 38 h 304"/>
                <a:gd name="T6" fmla="*/ 53 w 210"/>
                <a:gd name="T7" fmla="*/ 81 h 304"/>
                <a:gd name="T8" fmla="*/ 25 w 210"/>
                <a:gd name="T9" fmla="*/ 73 h 304"/>
                <a:gd name="T10" fmla="*/ 25 w 210"/>
                <a:gd name="T11" fmla="*/ 73 h 304"/>
                <a:gd name="T12" fmla="*/ 2 w 210"/>
                <a:gd name="T13" fmla="*/ 87 h 304"/>
                <a:gd name="T14" fmla="*/ 2 w 210"/>
                <a:gd name="T15" fmla="*/ 103 h 304"/>
                <a:gd name="T16" fmla="*/ 35 w 210"/>
                <a:gd name="T17" fmla="*/ 157 h 304"/>
                <a:gd name="T18" fmla="*/ 89 w 210"/>
                <a:gd name="T19" fmla="*/ 194 h 304"/>
                <a:gd name="T20" fmla="*/ 70 w 210"/>
                <a:gd name="T21" fmla="*/ 193 h 304"/>
                <a:gd name="T22" fmla="*/ 39 w 210"/>
                <a:gd name="T23" fmla="*/ 195 h 304"/>
                <a:gd name="T24" fmla="*/ 32 w 210"/>
                <a:gd name="T25" fmla="*/ 197 h 304"/>
                <a:gd name="T26" fmla="*/ 26 w 210"/>
                <a:gd name="T27" fmla="*/ 209 h 304"/>
                <a:gd name="T28" fmla="*/ 31 w 210"/>
                <a:gd name="T29" fmla="*/ 222 h 304"/>
                <a:gd name="T30" fmla="*/ 69 w 210"/>
                <a:gd name="T31" fmla="*/ 260 h 304"/>
                <a:gd name="T32" fmla="*/ 161 w 210"/>
                <a:gd name="T33" fmla="*/ 304 h 304"/>
                <a:gd name="T34" fmla="*/ 170 w 210"/>
                <a:gd name="T35" fmla="*/ 304 h 304"/>
                <a:gd name="T36" fmla="*/ 173 w 210"/>
                <a:gd name="T37" fmla="*/ 289 h 304"/>
                <a:gd name="T38" fmla="*/ 158 w 210"/>
                <a:gd name="T39" fmla="*/ 233 h 304"/>
                <a:gd name="T40" fmla="*/ 158 w 210"/>
                <a:gd name="T41" fmla="*/ 230 h 304"/>
                <a:gd name="T42" fmla="*/ 162 w 210"/>
                <a:gd name="T43" fmla="*/ 227 h 304"/>
                <a:gd name="T44" fmla="*/ 178 w 210"/>
                <a:gd name="T45" fmla="*/ 209 h 304"/>
                <a:gd name="T46" fmla="*/ 210 w 210"/>
                <a:gd name="T47" fmla="*/ 144 h 304"/>
                <a:gd name="T48" fmla="*/ 195 w 210"/>
                <a:gd name="T49" fmla="*/ 132 h 304"/>
                <a:gd name="T50" fmla="*/ 186 w 210"/>
                <a:gd name="T51" fmla="*/ 131 h 304"/>
                <a:gd name="T52" fmla="*/ 149 w 210"/>
                <a:gd name="T53" fmla="*/ 147 h 304"/>
                <a:gd name="T54" fmla="*/ 170 w 210"/>
                <a:gd name="T55" fmla="*/ 91 h 304"/>
                <a:gd name="T56" fmla="*/ 168 w 210"/>
                <a:gd name="T57" fmla="*/ 66 h 304"/>
                <a:gd name="T58" fmla="*/ 167 w 210"/>
                <a:gd name="T59" fmla="*/ 66 h 304"/>
                <a:gd name="T60" fmla="*/ 165 w 210"/>
                <a:gd name="T61" fmla="*/ 66 h 304"/>
                <a:gd name="T62" fmla="*/ 138 w 210"/>
                <a:gd name="T63" fmla="*/ 55 h 304"/>
                <a:gd name="T64" fmla="*/ 136 w 210"/>
                <a:gd name="T65" fmla="*/ 54 h 304"/>
                <a:gd name="T66" fmla="*/ 132 w 210"/>
                <a:gd name="T67" fmla="*/ 58 h 304"/>
                <a:gd name="T68" fmla="*/ 111 w 210"/>
                <a:gd name="T69" fmla="*/ 76 h 304"/>
                <a:gd name="T70" fmla="*/ 100 w 210"/>
                <a:gd name="T71" fmla="*/ 26 h 304"/>
                <a:gd name="T72" fmla="*/ 66 w 210"/>
                <a:gd name="T7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0" h="304">
                  <a:moveTo>
                    <a:pt x="66" y="0"/>
                  </a:moveTo>
                  <a:cubicBezTo>
                    <a:pt x="64" y="0"/>
                    <a:pt x="62" y="0"/>
                    <a:pt x="59" y="1"/>
                  </a:cubicBezTo>
                  <a:cubicBezTo>
                    <a:pt x="44" y="5"/>
                    <a:pt x="36" y="22"/>
                    <a:pt x="37" y="38"/>
                  </a:cubicBezTo>
                  <a:cubicBezTo>
                    <a:pt x="38" y="53"/>
                    <a:pt x="45" y="67"/>
                    <a:pt x="53" y="81"/>
                  </a:cubicBezTo>
                  <a:cubicBezTo>
                    <a:pt x="44" y="77"/>
                    <a:pt x="35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15" y="73"/>
                    <a:pt x="5" y="78"/>
                    <a:pt x="2" y="87"/>
                  </a:cubicBezTo>
                  <a:cubicBezTo>
                    <a:pt x="0" y="92"/>
                    <a:pt x="1" y="98"/>
                    <a:pt x="2" y="103"/>
                  </a:cubicBezTo>
                  <a:cubicBezTo>
                    <a:pt x="7" y="124"/>
                    <a:pt x="20" y="143"/>
                    <a:pt x="35" y="157"/>
                  </a:cubicBezTo>
                  <a:cubicBezTo>
                    <a:pt x="51" y="172"/>
                    <a:pt x="69" y="184"/>
                    <a:pt x="89" y="194"/>
                  </a:cubicBezTo>
                  <a:cubicBezTo>
                    <a:pt x="82" y="193"/>
                    <a:pt x="76" y="193"/>
                    <a:pt x="70" y="193"/>
                  </a:cubicBezTo>
                  <a:cubicBezTo>
                    <a:pt x="59" y="193"/>
                    <a:pt x="49" y="194"/>
                    <a:pt x="39" y="195"/>
                  </a:cubicBezTo>
                  <a:cubicBezTo>
                    <a:pt x="37" y="196"/>
                    <a:pt x="34" y="196"/>
                    <a:pt x="32" y="197"/>
                  </a:cubicBezTo>
                  <a:cubicBezTo>
                    <a:pt x="28" y="200"/>
                    <a:pt x="26" y="205"/>
                    <a:pt x="26" y="209"/>
                  </a:cubicBezTo>
                  <a:cubicBezTo>
                    <a:pt x="26" y="214"/>
                    <a:pt x="28" y="218"/>
                    <a:pt x="31" y="222"/>
                  </a:cubicBezTo>
                  <a:cubicBezTo>
                    <a:pt x="40" y="238"/>
                    <a:pt x="55" y="249"/>
                    <a:pt x="69" y="260"/>
                  </a:cubicBezTo>
                  <a:cubicBezTo>
                    <a:pt x="95" y="279"/>
                    <a:pt x="132" y="288"/>
                    <a:pt x="161" y="304"/>
                  </a:cubicBezTo>
                  <a:cubicBezTo>
                    <a:pt x="164" y="304"/>
                    <a:pt x="167" y="304"/>
                    <a:pt x="170" y="304"/>
                  </a:cubicBezTo>
                  <a:cubicBezTo>
                    <a:pt x="171" y="299"/>
                    <a:pt x="172" y="294"/>
                    <a:pt x="173" y="289"/>
                  </a:cubicBezTo>
                  <a:cubicBezTo>
                    <a:pt x="165" y="273"/>
                    <a:pt x="165" y="251"/>
                    <a:pt x="158" y="233"/>
                  </a:cubicBezTo>
                  <a:cubicBezTo>
                    <a:pt x="158" y="232"/>
                    <a:pt x="158" y="231"/>
                    <a:pt x="158" y="230"/>
                  </a:cubicBezTo>
                  <a:cubicBezTo>
                    <a:pt x="158" y="228"/>
                    <a:pt x="161" y="228"/>
                    <a:pt x="162" y="227"/>
                  </a:cubicBezTo>
                  <a:cubicBezTo>
                    <a:pt x="170" y="225"/>
                    <a:pt x="174" y="217"/>
                    <a:pt x="178" y="209"/>
                  </a:cubicBezTo>
                  <a:cubicBezTo>
                    <a:pt x="188" y="187"/>
                    <a:pt x="199" y="166"/>
                    <a:pt x="210" y="144"/>
                  </a:cubicBezTo>
                  <a:cubicBezTo>
                    <a:pt x="206" y="139"/>
                    <a:pt x="201" y="134"/>
                    <a:pt x="195" y="132"/>
                  </a:cubicBezTo>
                  <a:cubicBezTo>
                    <a:pt x="192" y="131"/>
                    <a:pt x="189" y="131"/>
                    <a:pt x="186" y="131"/>
                  </a:cubicBezTo>
                  <a:cubicBezTo>
                    <a:pt x="173" y="131"/>
                    <a:pt x="160" y="139"/>
                    <a:pt x="149" y="147"/>
                  </a:cubicBezTo>
                  <a:cubicBezTo>
                    <a:pt x="161" y="131"/>
                    <a:pt x="168" y="111"/>
                    <a:pt x="170" y="91"/>
                  </a:cubicBezTo>
                  <a:cubicBezTo>
                    <a:pt x="171" y="82"/>
                    <a:pt x="171" y="74"/>
                    <a:pt x="168" y="66"/>
                  </a:cubicBezTo>
                  <a:cubicBezTo>
                    <a:pt x="167" y="66"/>
                    <a:pt x="167" y="66"/>
                    <a:pt x="167" y="66"/>
                  </a:cubicBezTo>
                  <a:cubicBezTo>
                    <a:pt x="167" y="66"/>
                    <a:pt x="166" y="66"/>
                    <a:pt x="165" y="66"/>
                  </a:cubicBezTo>
                  <a:cubicBezTo>
                    <a:pt x="155" y="66"/>
                    <a:pt x="145" y="62"/>
                    <a:pt x="138" y="55"/>
                  </a:cubicBezTo>
                  <a:cubicBezTo>
                    <a:pt x="137" y="55"/>
                    <a:pt x="137" y="55"/>
                    <a:pt x="136" y="54"/>
                  </a:cubicBezTo>
                  <a:cubicBezTo>
                    <a:pt x="135" y="55"/>
                    <a:pt x="133" y="56"/>
                    <a:pt x="132" y="58"/>
                  </a:cubicBezTo>
                  <a:cubicBezTo>
                    <a:pt x="124" y="64"/>
                    <a:pt x="117" y="70"/>
                    <a:pt x="111" y="76"/>
                  </a:cubicBezTo>
                  <a:cubicBezTo>
                    <a:pt x="107" y="60"/>
                    <a:pt x="107" y="42"/>
                    <a:pt x="100" y="26"/>
                  </a:cubicBezTo>
                  <a:cubicBezTo>
                    <a:pt x="94" y="12"/>
                    <a:pt x="80" y="0"/>
                    <a:pt x="66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2" name="íṡḻíḋè"/>
            <p:cNvSpPr/>
            <p:nvPr/>
          </p:nvSpPr>
          <p:spPr bwMode="auto">
            <a:xfrm>
              <a:off x="4841082" y="5603082"/>
              <a:ext cx="36513" cy="19050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0 h 5"/>
                <a:gd name="T4" fmla="*/ 8 w 9"/>
                <a:gd name="T5" fmla="*/ 5 h 5"/>
                <a:gd name="T6" fmla="*/ 9 w 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3" y="2"/>
                    <a:pt x="6" y="3"/>
                    <a:pt x="8" y="5"/>
                  </a:cubicBezTo>
                  <a:cubicBezTo>
                    <a:pt x="8" y="3"/>
                    <a:pt x="9" y="2"/>
                    <a:pt x="9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3" name="îsḷïḍe"/>
            <p:cNvSpPr/>
            <p:nvPr/>
          </p:nvSpPr>
          <p:spPr bwMode="auto">
            <a:xfrm>
              <a:off x="4314032" y="4498182"/>
              <a:ext cx="604838" cy="1123950"/>
            </a:xfrm>
            <a:custGeom>
              <a:avLst/>
              <a:gdLst>
                <a:gd name="T0" fmla="*/ 125 w 148"/>
                <a:gd name="T1" fmla="*/ 189 h 276"/>
                <a:gd name="T2" fmla="*/ 109 w 148"/>
                <a:gd name="T3" fmla="*/ 224 h 276"/>
                <a:gd name="T4" fmla="*/ 109 w 148"/>
                <a:gd name="T5" fmla="*/ 224 h 276"/>
                <a:gd name="T6" fmla="*/ 125 w 148"/>
                <a:gd name="T7" fmla="*/ 127 h 276"/>
                <a:gd name="T8" fmla="*/ 98 w 148"/>
                <a:gd name="T9" fmla="*/ 198 h 276"/>
                <a:gd name="T10" fmla="*/ 99 w 148"/>
                <a:gd name="T11" fmla="*/ 50 h 276"/>
                <a:gd name="T12" fmla="*/ 86 w 148"/>
                <a:gd name="T13" fmla="*/ 170 h 276"/>
                <a:gd name="T14" fmla="*/ 85 w 148"/>
                <a:gd name="T15" fmla="*/ 63 h 276"/>
                <a:gd name="T16" fmla="*/ 71 w 148"/>
                <a:gd name="T17" fmla="*/ 126 h 276"/>
                <a:gd name="T18" fmla="*/ 51 w 148"/>
                <a:gd name="T19" fmla="*/ 60 h 276"/>
                <a:gd name="T20" fmla="*/ 51 w 148"/>
                <a:gd name="T21" fmla="*/ 59 h 276"/>
                <a:gd name="T22" fmla="*/ 52 w 148"/>
                <a:gd name="T23" fmla="*/ 11 h 276"/>
                <a:gd name="T24" fmla="*/ 29 w 148"/>
                <a:gd name="T25" fmla="*/ 1 h 276"/>
                <a:gd name="T26" fmla="*/ 46 w 148"/>
                <a:gd name="T27" fmla="*/ 44 h 276"/>
                <a:gd name="T28" fmla="*/ 22 w 148"/>
                <a:gd name="T29" fmla="*/ 16 h 276"/>
                <a:gd name="T30" fmla="*/ 47 w 148"/>
                <a:gd name="T31" fmla="*/ 45 h 276"/>
                <a:gd name="T32" fmla="*/ 51 w 148"/>
                <a:gd name="T33" fmla="*/ 59 h 276"/>
                <a:gd name="T34" fmla="*/ 62 w 148"/>
                <a:gd name="T35" fmla="*/ 100 h 276"/>
                <a:gd name="T36" fmla="*/ 29 w 148"/>
                <a:gd name="T37" fmla="*/ 68 h 276"/>
                <a:gd name="T38" fmla="*/ 47 w 148"/>
                <a:gd name="T39" fmla="*/ 84 h 276"/>
                <a:gd name="T40" fmla="*/ 62 w 148"/>
                <a:gd name="T41" fmla="*/ 101 h 276"/>
                <a:gd name="T42" fmla="*/ 71 w 148"/>
                <a:gd name="T43" fmla="*/ 129 h 276"/>
                <a:gd name="T44" fmla="*/ 71 w 148"/>
                <a:gd name="T45" fmla="*/ 129 h 276"/>
                <a:gd name="T46" fmla="*/ 1 w 148"/>
                <a:gd name="T47" fmla="*/ 87 h 276"/>
                <a:gd name="T48" fmla="*/ 79 w 148"/>
                <a:gd name="T49" fmla="*/ 154 h 276"/>
                <a:gd name="T50" fmla="*/ 86 w 148"/>
                <a:gd name="T51" fmla="*/ 172 h 276"/>
                <a:gd name="T52" fmla="*/ 86 w 148"/>
                <a:gd name="T53" fmla="*/ 173 h 276"/>
                <a:gd name="T54" fmla="*/ 97 w 148"/>
                <a:gd name="T55" fmla="*/ 199 h 276"/>
                <a:gd name="T56" fmla="*/ 106 w 148"/>
                <a:gd name="T57" fmla="*/ 218 h 276"/>
                <a:gd name="T58" fmla="*/ 44 w 148"/>
                <a:gd name="T59" fmla="*/ 176 h 276"/>
                <a:gd name="T60" fmla="*/ 109 w 148"/>
                <a:gd name="T61" fmla="*/ 224 h 276"/>
                <a:gd name="T62" fmla="*/ 119 w 148"/>
                <a:gd name="T63" fmla="*/ 243 h 276"/>
                <a:gd name="T64" fmla="*/ 130 w 148"/>
                <a:gd name="T65" fmla="*/ 263 h 276"/>
                <a:gd name="T66" fmla="*/ 25 w 148"/>
                <a:gd name="T67" fmla="*/ 194 h 276"/>
                <a:gd name="T68" fmla="*/ 78 w 148"/>
                <a:gd name="T69" fmla="*/ 225 h 276"/>
                <a:gd name="T70" fmla="*/ 137 w 148"/>
                <a:gd name="T71" fmla="*/ 276 h 276"/>
                <a:gd name="T72" fmla="*/ 119 w 148"/>
                <a:gd name="T73" fmla="*/ 243 h 276"/>
                <a:gd name="T74" fmla="*/ 148 w 148"/>
                <a:gd name="T75" fmla="*/ 13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8" h="276">
                  <a:moveTo>
                    <a:pt x="147" y="137"/>
                  </a:moveTo>
                  <a:cubicBezTo>
                    <a:pt x="137" y="153"/>
                    <a:pt x="129" y="170"/>
                    <a:pt x="125" y="189"/>
                  </a:cubicBezTo>
                  <a:cubicBezTo>
                    <a:pt x="121" y="206"/>
                    <a:pt x="120" y="224"/>
                    <a:pt x="119" y="242"/>
                  </a:cubicBezTo>
                  <a:cubicBezTo>
                    <a:pt x="116" y="236"/>
                    <a:pt x="112" y="230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5" y="216"/>
                    <a:pt x="102" y="207"/>
                    <a:pt x="98" y="199"/>
                  </a:cubicBezTo>
                  <a:cubicBezTo>
                    <a:pt x="100" y="173"/>
                    <a:pt x="110" y="148"/>
                    <a:pt x="125" y="127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09" y="147"/>
                    <a:pt x="100" y="172"/>
                    <a:pt x="98" y="198"/>
                  </a:cubicBezTo>
                  <a:cubicBezTo>
                    <a:pt x="94" y="189"/>
                    <a:pt x="90" y="181"/>
                    <a:pt x="87" y="172"/>
                  </a:cubicBezTo>
                  <a:cubicBezTo>
                    <a:pt x="82" y="131"/>
                    <a:pt x="89" y="90"/>
                    <a:pt x="99" y="50"/>
                  </a:cubicBezTo>
                  <a:cubicBezTo>
                    <a:pt x="100" y="50"/>
                    <a:pt x="99" y="50"/>
                    <a:pt x="99" y="50"/>
                  </a:cubicBezTo>
                  <a:cubicBezTo>
                    <a:pt x="88" y="89"/>
                    <a:pt x="82" y="129"/>
                    <a:pt x="86" y="170"/>
                  </a:cubicBezTo>
                  <a:cubicBezTo>
                    <a:pt x="81" y="156"/>
                    <a:pt x="76" y="142"/>
                    <a:pt x="71" y="128"/>
                  </a:cubicBezTo>
                  <a:cubicBezTo>
                    <a:pt x="70" y="106"/>
                    <a:pt x="75" y="83"/>
                    <a:pt x="85" y="63"/>
                  </a:cubicBezTo>
                  <a:cubicBezTo>
                    <a:pt x="85" y="63"/>
                    <a:pt x="85" y="62"/>
                    <a:pt x="85" y="63"/>
                  </a:cubicBezTo>
                  <a:cubicBezTo>
                    <a:pt x="75" y="82"/>
                    <a:pt x="70" y="104"/>
                    <a:pt x="71" y="126"/>
                  </a:cubicBezTo>
                  <a:cubicBezTo>
                    <a:pt x="69" y="123"/>
                    <a:pt x="68" y="119"/>
                    <a:pt x="67" y="115"/>
                  </a:cubicBezTo>
                  <a:cubicBezTo>
                    <a:pt x="61" y="97"/>
                    <a:pt x="56" y="78"/>
                    <a:pt x="51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6" y="43"/>
                    <a:pt x="56" y="27"/>
                    <a:pt x="53" y="11"/>
                  </a:cubicBezTo>
                  <a:cubicBezTo>
                    <a:pt x="53" y="11"/>
                    <a:pt x="52" y="11"/>
                    <a:pt x="52" y="11"/>
                  </a:cubicBezTo>
                  <a:cubicBezTo>
                    <a:pt x="56" y="27"/>
                    <a:pt x="55" y="42"/>
                    <a:pt x="51" y="58"/>
                  </a:cubicBezTo>
                  <a:cubicBezTo>
                    <a:pt x="45" y="38"/>
                    <a:pt x="39" y="19"/>
                    <a:pt x="29" y="1"/>
                  </a:cubicBezTo>
                  <a:cubicBezTo>
                    <a:pt x="29" y="0"/>
                    <a:pt x="29" y="1"/>
                    <a:pt x="29" y="1"/>
                  </a:cubicBezTo>
                  <a:cubicBezTo>
                    <a:pt x="36" y="15"/>
                    <a:pt x="42" y="29"/>
                    <a:pt x="46" y="44"/>
                  </a:cubicBezTo>
                  <a:cubicBezTo>
                    <a:pt x="38" y="35"/>
                    <a:pt x="30" y="2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0" y="26"/>
                    <a:pt x="38" y="36"/>
                    <a:pt x="46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50"/>
                    <a:pt x="49" y="54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4" y="72"/>
                    <a:pt x="58" y="86"/>
                    <a:pt x="62" y="100"/>
                  </a:cubicBezTo>
                  <a:cubicBezTo>
                    <a:pt x="56" y="95"/>
                    <a:pt x="52" y="88"/>
                    <a:pt x="47" y="82"/>
                  </a:cubicBezTo>
                  <a:cubicBezTo>
                    <a:pt x="41" y="77"/>
                    <a:pt x="36" y="72"/>
                    <a:pt x="29" y="6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35" y="73"/>
                    <a:pt x="42" y="78"/>
                    <a:pt x="47" y="84"/>
                  </a:cubicBezTo>
                  <a:cubicBezTo>
                    <a:pt x="52" y="89"/>
                    <a:pt x="56" y="96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3" y="104"/>
                    <a:pt x="64" y="108"/>
                    <a:pt x="65" y="112"/>
                  </a:cubicBezTo>
                  <a:cubicBezTo>
                    <a:pt x="67" y="117"/>
                    <a:pt x="69" y="123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3" y="137"/>
                    <a:pt x="76" y="145"/>
                    <a:pt x="79" y="152"/>
                  </a:cubicBezTo>
                  <a:cubicBezTo>
                    <a:pt x="58" y="125"/>
                    <a:pt x="31" y="102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1" y="103"/>
                    <a:pt x="58" y="126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1" y="160"/>
                    <a:pt x="84" y="166"/>
                    <a:pt x="86" y="172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0" y="182"/>
                    <a:pt x="94" y="190"/>
                    <a:pt x="97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8" y="199"/>
                    <a:pt x="98" y="199"/>
                    <a:pt x="98" y="199"/>
                  </a:cubicBezTo>
                  <a:cubicBezTo>
                    <a:pt x="100" y="206"/>
                    <a:pt x="103" y="212"/>
                    <a:pt x="106" y="218"/>
                  </a:cubicBezTo>
                  <a:cubicBezTo>
                    <a:pt x="107" y="220"/>
                    <a:pt x="107" y="221"/>
                    <a:pt x="108" y="222"/>
                  </a:cubicBezTo>
                  <a:cubicBezTo>
                    <a:pt x="91" y="201"/>
                    <a:pt x="69" y="185"/>
                    <a:pt x="44" y="176"/>
                  </a:cubicBezTo>
                  <a:cubicBezTo>
                    <a:pt x="44" y="176"/>
                    <a:pt x="43" y="177"/>
                    <a:pt x="44" y="177"/>
                  </a:cubicBezTo>
                  <a:cubicBezTo>
                    <a:pt x="69" y="186"/>
                    <a:pt x="92" y="203"/>
                    <a:pt x="109" y="224"/>
                  </a:cubicBezTo>
                  <a:cubicBezTo>
                    <a:pt x="112" y="231"/>
                    <a:pt x="115" y="237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22" y="250"/>
                    <a:pt x="126" y="257"/>
                    <a:pt x="130" y="263"/>
                  </a:cubicBezTo>
                  <a:cubicBezTo>
                    <a:pt x="112" y="250"/>
                    <a:pt x="95" y="237"/>
                    <a:pt x="77" y="224"/>
                  </a:cubicBezTo>
                  <a:cubicBezTo>
                    <a:pt x="61" y="213"/>
                    <a:pt x="44" y="200"/>
                    <a:pt x="25" y="194"/>
                  </a:cubicBezTo>
                  <a:cubicBezTo>
                    <a:pt x="25" y="194"/>
                    <a:pt x="25" y="195"/>
                    <a:pt x="25" y="195"/>
                  </a:cubicBezTo>
                  <a:cubicBezTo>
                    <a:pt x="45" y="201"/>
                    <a:pt x="61" y="214"/>
                    <a:pt x="78" y="225"/>
                  </a:cubicBezTo>
                  <a:cubicBezTo>
                    <a:pt x="96" y="238"/>
                    <a:pt x="113" y="251"/>
                    <a:pt x="130" y="264"/>
                  </a:cubicBezTo>
                  <a:cubicBezTo>
                    <a:pt x="133" y="268"/>
                    <a:pt x="135" y="272"/>
                    <a:pt x="137" y="276"/>
                  </a:cubicBezTo>
                  <a:cubicBezTo>
                    <a:pt x="138" y="276"/>
                    <a:pt x="138" y="276"/>
                    <a:pt x="138" y="276"/>
                  </a:cubicBezTo>
                  <a:cubicBezTo>
                    <a:pt x="131" y="265"/>
                    <a:pt x="125" y="254"/>
                    <a:pt x="119" y="243"/>
                  </a:cubicBezTo>
                  <a:cubicBezTo>
                    <a:pt x="120" y="225"/>
                    <a:pt x="121" y="207"/>
                    <a:pt x="125" y="189"/>
                  </a:cubicBezTo>
                  <a:cubicBezTo>
                    <a:pt x="130" y="170"/>
                    <a:pt x="138" y="154"/>
                    <a:pt x="148" y="137"/>
                  </a:cubicBezTo>
                  <a:lnTo>
                    <a:pt x="147" y="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4" name="i$ḻídè"/>
            <p:cNvSpPr/>
            <p:nvPr/>
          </p:nvSpPr>
          <p:spPr bwMode="auto">
            <a:xfrm>
              <a:off x="5657057" y="4085432"/>
              <a:ext cx="285750" cy="379413"/>
            </a:xfrm>
            <a:custGeom>
              <a:avLst/>
              <a:gdLst>
                <a:gd name="T0" fmla="*/ 1 w 70"/>
                <a:gd name="T1" fmla="*/ 92 h 93"/>
                <a:gd name="T2" fmla="*/ 2 w 70"/>
                <a:gd name="T3" fmla="*/ 67 h 93"/>
                <a:gd name="T4" fmla="*/ 58 w 70"/>
                <a:gd name="T5" fmla="*/ 0 h 93"/>
                <a:gd name="T6" fmla="*/ 41 w 70"/>
                <a:gd name="T7" fmla="*/ 16 h 93"/>
                <a:gd name="T8" fmla="*/ 31 w 70"/>
                <a:gd name="T9" fmla="*/ 3 h 93"/>
                <a:gd name="T10" fmla="*/ 25 w 70"/>
                <a:gd name="T11" fmla="*/ 6 h 93"/>
                <a:gd name="T12" fmla="*/ 16 w 70"/>
                <a:gd name="T13" fmla="*/ 48 h 93"/>
                <a:gd name="T14" fmla="*/ 4 w 70"/>
                <a:gd name="T15" fmla="*/ 33 h 93"/>
                <a:gd name="T16" fmla="*/ 3 w 70"/>
                <a:gd name="T17" fmla="*/ 33 h 93"/>
                <a:gd name="T18" fmla="*/ 3 w 70"/>
                <a:gd name="T19" fmla="*/ 67 h 93"/>
                <a:gd name="T20" fmla="*/ 5 w 70"/>
                <a:gd name="T21" fmla="*/ 82 h 93"/>
                <a:gd name="T22" fmla="*/ 5 w 70"/>
                <a:gd name="T23" fmla="*/ 82 h 93"/>
                <a:gd name="T24" fmla="*/ 9 w 70"/>
                <a:gd name="T25" fmla="*/ 48 h 93"/>
                <a:gd name="T26" fmla="*/ 9 w 70"/>
                <a:gd name="T27" fmla="*/ 75 h 93"/>
                <a:gd name="T28" fmla="*/ 14 w 70"/>
                <a:gd name="T29" fmla="*/ 67 h 93"/>
                <a:gd name="T30" fmla="*/ 14 w 70"/>
                <a:gd name="T31" fmla="*/ 67 h 93"/>
                <a:gd name="T32" fmla="*/ 19 w 70"/>
                <a:gd name="T33" fmla="*/ 59 h 93"/>
                <a:gd name="T34" fmla="*/ 23 w 70"/>
                <a:gd name="T35" fmla="*/ 53 h 93"/>
                <a:gd name="T36" fmla="*/ 26 w 70"/>
                <a:gd name="T37" fmla="*/ 18 h 93"/>
                <a:gd name="T38" fmla="*/ 23 w 70"/>
                <a:gd name="T39" fmla="*/ 53 h 93"/>
                <a:gd name="T40" fmla="*/ 28 w 70"/>
                <a:gd name="T41" fmla="*/ 46 h 93"/>
                <a:gd name="T42" fmla="*/ 32 w 70"/>
                <a:gd name="T43" fmla="*/ 41 h 93"/>
                <a:gd name="T44" fmla="*/ 34 w 70"/>
                <a:gd name="T45" fmla="*/ 38 h 93"/>
                <a:gd name="T46" fmla="*/ 37 w 70"/>
                <a:gd name="T47" fmla="*/ 23 h 93"/>
                <a:gd name="T48" fmla="*/ 36 w 70"/>
                <a:gd name="T49" fmla="*/ 30 h 93"/>
                <a:gd name="T50" fmla="*/ 44 w 70"/>
                <a:gd name="T51" fmla="*/ 27 h 93"/>
                <a:gd name="T52" fmla="*/ 44 w 70"/>
                <a:gd name="T53" fmla="*/ 27 h 93"/>
                <a:gd name="T54" fmla="*/ 47 w 70"/>
                <a:gd name="T55" fmla="*/ 23 h 93"/>
                <a:gd name="T56" fmla="*/ 50 w 70"/>
                <a:gd name="T57" fmla="*/ 10 h 93"/>
                <a:gd name="T58" fmla="*/ 56 w 70"/>
                <a:gd name="T59" fmla="*/ 9 h 93"/>
                <a:gd name="T60" fmla="*/ 44 w 70"/>
                <a:gd name="T61" fmla="*/ 27 h 93"/>
                <a:gd name="T62" fmla="*/ 57 w 70"/>
                <a:gd name="T63" fmla="*/ 18 h 93"/>
                <a:gd name="T64" fmla="*/ 44 w 70"/>
                <a:gd name="T65" fmla="*/ 27 h 93"/>
                <a:gd name="T66" fmla="*/ 31 w 70"/>
                <a:gd name="T67" fmla="*/ 42 h 93"/>
                <a:gd name="T68" fmla="*/ 49 w 70"/>
                <a:gd name="T69" fmla="*/ 37 h 93"/>
                <a:gd name="T70" fmla="*/ 28 w 70"/>
                <a:gd name="T71" fmla="*/ 46 h 93"/>
                <a:gd name="T72" fmla="*/ 56 w 70"/>
                <a:gd name="T73" fmla="*/ 39 h 93"/>
                <a:gd name="T74" fmla="*/ 19 w 70"/>
                <a:gd name="T75" fmla="*/ 59 h 93"/>
                <a:gd name="T76" fmla="*/ 38 w 70"/>
                <a:gd name="T77" fmla="*/ 61 h 93"/>
                <a:gd name="T78" fmla="*/ 39 w 70"/>
                <a:gd name="T79" fmla="*/ 61 h 93"/>
                <a:gd name="T80" fmla="*/ 14 w 70"/>
                <a:gd name="T81" fmla="*/ 68 h 93"/>
                <a:gd name="T82" fmla="*/ 9 w 70"/>
                <a:gd name="T83" fmla="*/ 76 h 93"/>
                <a:gd name="T84" fmla="*/ 6 w 70"/>
                <a:gd name="T85" fmla="*/ 82 h 93"/>
                <a:gd name="T86" fmla="*/ 41 w 70"/>
                <a:gd name="T87" fmla="*/ 69 h 93"/>
                <a:gd name="T88" fmla="*/ 22 w 70"/>
                <a:gd name="T89" fmla="*/ 73 h 93"/>
                <a:gd name="T90" fmla="*/ 1 w 70"/>
                <a:gd name="T91" fmla="*/ 93 h 93"/>
                <a:gd name="T92" fmla="*/ 32 w 70"/>
                <a:gd name="T93" fmla="*/ 84 h 93"/>
                <a:gd name="T94" fmla="*/ 54 w 70"/>
                <a:gd name="T95" fmla="*/ 66 h 93"/>
                <a:gd name="T96" fmla="*/ 41 w 70"/>
                <a:gd name="T97" fmla="*/ 56 h 93"/>
                <a:gd name="T98" fmla="*/ 68 w 70"/>
                <a:gd name="T99" fmla="*/ 44 h 93"/>
                <a:gd name="T100" fmla="*/ 63 w 70"/>
                <a:gd name="T101" fmla="*/ 34 h 93"/>
                <a:gd name="T102" fmla="*/ 66 w 70"/>
                <a:gd name="T103" fmla="*/ 19 h 93"/>
                <a:gd name="T104" fmla="*/ 58 w 70"/>
                <a:gd name="T10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3">
                  <a:moveTo>
                    <a:pt x="2" y="53"/>
                  </a:moveTo>
                  <a:cubicBezTo>
                    <a:pt x="2" y="66"/>
                    <a:pt x="1" y="79"/>
                    <a:pt x="1" y="92"/>
                  </a:cubicBezTo>
                  <a:cubicBezTo>
                    <a:pt x="1" y="91"/>
                    <a:pt x="1" y="90"/>
                    <a:pt x="2" y="89"/>
                  </a:cubicBezTo>
                  <a:cubicBezTo>
                    <a:pt x="2" y="82"/>
                    <a:pt x="2" y="74"/>
                    <a:pt x="2" y="67"/>
                  </a:cubicBezTo>
                  <a:cubicBezTo>
                    <a:pt x="2" y="62"/>
                    <a:pt x="3" y="58"/>
                    <a:pt x="2" y="53"/>
                  </a:cubicBezTo>
                  <a:moveTo>
                    <a:pt x="58" y="0"/>
                  </a:moveTo>
                  <a:cubicBezTo>
                    <a:pt x="55" y="0"/>
                    <a:pt x="52" y="2"/>
                    <a:pt x="50" y="3"/>
                  </a:cubicBezTo>
                  <a:cubicBezTo>
                    <a:pt x="46" y="7"/>
                    <a:pt x="43" y="12"/>
                    <a:pt x="41" y="16"/>
                  </a:cubicBezTo>
                  <a:cubicBezTo>
                    <a:pt x="40" y="13"/>
                    <a:pt x="40" y="10"/>
                    <a:pt x="38" y="7"/>
                  </a:cubicBezTo>
                  <a:cubicBezTo>
                    <a:pt x="36" y="5"/>
                    <a:pt x="34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27" y="4"/>
                    <a:pt x="26" y="5"/>
                    <a:pt x="25" y="6"/>
                  </a:cubicBezTo>
                  <a:cubicBezTo>
                    <a:pt x="20" y="12"/>
                    <a:pt x="17" y="19"/>
                    <a:pt x="16" y="26"/>
                  </a:cubicBezTo>
                  <a:cubicBezTo>
                    <a:pt x="15" y="34"/>
                    <a:pt x="15" y="41"/>
                    <a:pt x="16" y="48"/>
                  </a:cubicBezTo>
                  <a:cubicBezTo>
                    <a:pt x="13" y="44"/>
                    <a:pt x="10" y="39"/>
                    <a:pt x="6" y="35"/>
                  </a:cubicBezTo>
                  <a:cubicBezTo>
                    <a:pt x="6" y="34"/>
                    <a:pt x="5" y="34"/>
                    <a:pt x="4" y="33"/>
                  </a:cubicBezTo>
                  <a:cubicBezTo>
                    <a:pt x="4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9"/>
                    <a:pt x="2" y="45"/>
                    <a:pt x="2" y="52"/>
                  </a:cubicBezTo>
                  <a:cubicBezTo>
                    <a:pt x="3" y="57"/>
                    <a:pt x="3" y="62"/>
                    <a:pt x="3" y="67"/>
                  </a:cubicBezTo>
                  <a:cubicBezTo>
                    <a:pt x="3" y="74"/>
                    <a:pt x="2" y="81"/>
                    <a:pt x="2" y="89"/>
                  </a:cubicBezTo>
                  <a:cubicBezTo>
                    <a:pt x="3" y="87"/>
                    <a:pt x="4" y="84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6" y="80"/>
                    <a:pt x="8" y="78"/>
                    <a:pt x="9" y="75"/>
                  </a:cubicBezTo>
                  <a:cubicBezTo>
                    <a:pt x="12" y="67"/>
                    <a:pt x="12" y="57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2" y="57"/>
                    <a:pt x="12" y="66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2"/>
                    <a:pt x="12" y="69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5"/>
                    <a:pt x="17" y="62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7"/>
                    <a:pt x="21" y="55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6" y="42"/>
                    <a:pt x="27" y="30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30"/>
                    <a:pt x="27" y="42"/>
                    <a:pt x="23" y="53"/>
                  </a:cubicBezTo>
                  <a:cubicBezTo>
                    <a:pt x="25" y="51"/>
                    <a:pt x="26" y="48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9" y="44"/>
                    <a:pt x="30" y="43"/>
                    <a:pt x="32" y="41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6"/>
                    <a:pt x="35" y="33"/>
                    <a:pt x="36" y="31"/>
                  </a:cubicBezTo>
                  <a:cubicBezTo>
                    <a:pt x="37" y="28"/>
                    <a:pt x="37" y="25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5"/>
                    <a:pt x="37" y="28"/>
                    <a:pt x="36" y="30"/>
                  </a:cubicBezTo>
                  <a:cubicBezTo>
                    <a:pt x="36" y="33"/>
                    <a:pt x="35" y="35"/>
                    <a:pt x="34" y="38"/>
                  </a:cubicBezTo>
                  <a:cubicBezTo>
                    <a:pt x="37" y="34"/>
                    <a:pt x="41" y="31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6"/>
                    <a:pt x="46" y="24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8" y="19"/>
                    <a:pt x="49" y="15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5"/>
                    <a:pt x="48" y="19"/>
                    <a:pt x="47" y="23"/>
                  </a:cubicBezTo>
                  <a:cubicBezTo>
                    <a:pt x="50" y="19"/>
                    <a:pt x="53" y="14"/>
                    <a:pt x="56" y="9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3" y="16"/>
                    <a:pt x="48" y="21"/>
                    <a:pt x="44" y="27"/>
                  </a:cubicBezTo>
                  <a:cubicBezTo>
                    <a:pt x="49" y="25"/>
                    <a:pt x="54" y="22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4" y="22"/>
                    <a:pt x="49" y="25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39" y="32"/>
                    <a:pt x="35" y="37"/>
                    <a:pt x="31" y="42"/>
                  </a:cubicBezTo>
                  <a:cubicBezTo>
                    <a:pt x="30" y="43"/>
                    <a:pt x="29" y="45"/>
                    <a:pt x="29" y="46"/>
                  </a:cubicBezTo>
                  <a:cubicBezTo>
                    <a:pt x="35" y="41"/>
                    <a:pt x="42" y="38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2" y="38"/>
                    <a:pt x="34" y="42"/>
                    <a:pt x="28" y="46"/>
                  </a:cubicBezTo>
                  <a:cubicBezTo>
                    <a:pt x="25" y="50"/>
                    <a:pt x="22" y="54"/>
                    <a:pt x="20" y="58"/>
                  </a:cubicBezTo>
                  <a:cubicBezTo>
                    <a:pt x="30" y="49"/>
                    <a:pt x="43" y="43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42" y="44"/>
                    <a:pt x="30" y="50"/>
                    <a:pt x="19" y="59"/>
                  </a:cubicBezTo>
                  <a:cubicBezTo>
                    <a:pt x="17" y="62"/>
                    <a:pt x="16" y="64"/>
                    <a:pt x="14" y="67"/>
                  </a:cubicBezTo>
                  <a:cubicBezTo>
                    <a:pt x="21" y="63"/>
                    <a:pt x="30" y="61"/>
                    <a:pt x="38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8" y="61"/>
                  </a:cubicBezTo>
                  <a:cubicBezTo>
                    <a:pt x="30" y="61"/>
                    <a:pt x="21" y="63"/>
                    <a:pt x="14" y="68"/>
                  </a:cubicBezTo>
                  <a:cubicBezTo>
                    <a:pt x="12" y="70"/>
                    <a:pt x="11" y="73"/>
                    <a:pt x="9" y="7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8" y="78"/>
                    <a:pt x="7" y="80"/>
                    <a:pt x="6" y="82"/>
                  </a:cubicBezTo>
                  <a:cubicBezTo>
                    <a:pt x="11" y="78"/>
                    <a:pt x="16" y="75"/>
                    <a:pt x="22" y="73"/>
                  </a:cubicBezTo>
                  <a:cubicBezTo>
                    <a:pt x="28" y="70"/>
                    <a:pt x="34" y="70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4" y="70"/>
                    <a:pt x="28" y="71"/>
                    <a:pt x="22" y="73"/>
                  </a:cubicBezTo>
                  <a:cubicBezTo>
                    <a:pt x="16" y="75"/>
                    <a:pt x="11" y="79"/>
                    <a:pt x="6" y="82"/>
                  </a:cubicBezTo>
                  <a:cubicBezTo>
                    <a:pt x="4" y="86"/>
                    <a:pt x="2" y="89"/>
                    <a:pt x="1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0" y="88"/>
                    <a:pt x="21" y="87"/>
                    <a:pt x="32" y="84"/>
                  </a:cubicBezTo>
                  <a:cubicBezTo>
                    <a:pt x="37" y="83"/>
                    <a:pt x="42" y="82"/>
                    <a:pt x="47" y="80"/>
                  </a:cubicBezTo>
                  <a:cubicBezTo>
                    <a:pt x="52" y="77"/>
                    <a:pt x="56" y="72"/>
                    <a:pt x="54" y="66"/>
                  </a:cubicBezTo>
                  <a:cubicBezTo>
                    <a:pt x="53" y="61"/>
                    <a:pt x="47" y="58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8" y="56"/>
                    <a:pt x="55" y="54"/>
                    <a:pt x="61" y="51"/>
                  </a:cubicBezTo>
                  <a:cubicBezTo>
                    <a:pt x="64" y="49"/>
                    <a:pt x="67" y="47"/>
                    <a:pt x="68" y="44"/>
                  </a:cubicBezTo>
                  <a:cubicBezTo>
                    <a:pt x="70" y="41"/>
                    <a:pt x="69" y="37"/>
                    <a:pt x="66" y="35"/>
                  </a:cubicBezTo>
                  <a:cubicBezTo>
                    <a:pt x="65" y="35"/>
                    <a:pt x="64" y="34"/>
                    <a:pt x="63" y="34"/>
                  </a:cubicBezTo>
                  <a:cubicBezTo>
                    <a:pt x="60" y="33"/>
                    <a:pt x="57" y="32"/>
                    <a:pt x="53" y="32"/>
                  </a:cubicBezTo>
                  <a:cubicBezTo>
                    <a:pt x="58" y="27"/>
                    <a:pt x="62" y="24"/>
                    <a:pt x="66" y="19"/>
                  </a:cubicBezTo>
                  <a:cubicBezTo>
                    <a:pt x="69" y="14"/>
                    <a:pt x="69" y="6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5" name="íşľîḑé"/>
            <p:cNvSpPr/>
            <p:nvPr/>
          </p:nvSpPr>
          <p:spPr bwMode="auto">
            <a:xfrm>
              <a:off x="5657057" y="4121944"/>
              <a:ext cx="231775" cy="347663"/>
            </a:xfrm>
            <a:custGeom>
              <a:avLst/>
              <a:gdLst>
                <a:gd name="T0" fmla="*/ 22 w 57"/>
                <a:gd name="T1" fmla="*/ 64 h 85"/>
                <a:gd name="T2" fmla="*/ 9 w 57"/>
                <a:gd name="T3" fmla="*/ 67 h 85"/>
                <a:gd name="T4" fmla="*/ 9 w 57"/>
                <a:gd name="T5" fmla="*/ 66 h 85"/>
                <a:gd name="T6" fmla="*/ 39 w 57"/>
                <a:gd name="T7" fmla="*/ 52 h 85"/>
                <a:gd name="T8" fmla="*/ 14 w 57"/>
                <a:gd name="T9" fmla="*/ 58 h 85"/>
                <a:gd name="T10" fmla="*/ 56 w 57"/>
                <a:gd name="T11" fmla="*/ 30 h 85"/>
                <a:gd name="T12" fmla="*/ 20 w 57"/>
                <a:gd name="T13" fmla="*/ 49 h 85"/>
                <a:gd name="T14" fmla="*/ 49 w 57"/>
                <a:gd name="T15" fmla="*/ 28 h 85"/>
                <a:gd name="T16" fmla="*/ 29 w 57"/>
                <a:gd name="T17" fmla="*/ 37 h 85"/>
                <a:gd name="T18" fmla="*/ 44 w 57"/>
                <a:gd name="T19" fmla="*/ 18 h 85"/>
                <a:gd name="T20" fmla="*/ 44 w 57"/>
                <a:gd name="T21" fmla="*/ 18 h 85"/>
                <a:gd name="T22" fmla="*/ 57 w 57"/>
                <a:gd name="T23" fmla="*/ 9 h 85"/>
                <a:gd name="T24" fmla="*/ 56 w 57"/>
                <a:gd name="T25" fmla="*/ 1 h 85"/>
                <a:gd name="T26" fmla="*/ 47 w 57"/>
                <a:gd name="T27" fmla="*/ 14 h 85"/>
                <a:gd name="T28" fmla="*/ 50 w 57"/>
                <a:gd name="T29" fmla="*/ 1 h 85"/>
                <a:gd name="T30" fmla="*/ 47 w 57"/>
                <a:gd name="T31" fmla="*/ 14 h 85"/>
                <a:gd name="T32" fmla="*/ 44 w 57"/>
                <a:gd name="T33" fmla="*/ 18 h 85"/>
                <a:gd name="T34" fmla="*/ 34 w 57"/>
                <a:gd name="T35" fmla="*/ 29 h 85"/>
                <a:gd name="T36" fmla="*/ 37 w 57"/>
                <a:gd name="T37" fmla="*/ 14 h 85"/>
                <a:gd name="T38" fmla="*/ 36 w 57"/>
                <a:gd name="T39" fmla="*/ 22 h 85"/>
                <a:gd name="T40" fmla="*/ 34 w 57"/>
                <a:gd name="T41" fmla="*/ 29 h 85"/>
                <a:gd name="T42" fmla="*/ 28 w 57"/>
                <a:gd name="T43" fmla="*/ 37 h 85"/>
                <a:gd name="T44" fmla="*/ 28 w 57"/>
                <a:gd name="T45" fmla="*/ 37 h 85"/>
                <a:gd name="T46" fmla="*/ 26 w 57"/>
                <a:gd name="T47" fmla="*/ 9 h 85"/>
                <a:gd name="T48" fmla="*/ 23 w 57"/>
                <a:gd name="T49" fmla="*/ 44 h 85"/>
                <a:gd name="T50" fmla="*/ 19 w 57"/>
                <a:gd name="T51" fmla="*/ 50 h 85"/>
                <a:gd name="T52" fmla="*/ 19 w 57"/>
                <a:gd name="T53" fmla="*/ 50 h 85"/>
                <a:gd name="T54" fmla="*/ 14 w 57"/>
                <a:gd name="T55" fmla="*/ 58 h 85"/>
                <a:gd name="T56" fmla="*/ 10 w 57"/>
                <a:gd name="T57" fmla="*/ 65 h 85"/>
                <a:gd name="T58" fmla="*/ 9 w 57"/>
                <a:gd name="T59" fmla="*/ 39 h 85"/>
                <a:gd name="T60" fmla="*/ 9 w 57"/>
                <a:gd name="T61" fmla="*/ 66 h 85"/>
                <a:gd name="T62" fmla="*/ 5 w 57"/>
                <a:gd name="T63" fmla="*/ 73 h 85"/>
                <a:gd name="T64" fmla="*/ 2 w 57"/>
                <a:gd name="T65" fmla="*/ 80 h 85"/>
                <a:gd name="T66" fmla="*/ 1 w 57"/>
                <a:gd name="T67" fmla="*/ 37 h 85"/>
                <a:gd name="T68" fmla="*/ 2 w 57"/>
                <a:gd name="T69" fmla="*/ 58 h 85"/>
                <a:gd name="T70" fmla="*/ 0 w 57"/>
                <a:gd name="T71" fmla="*/ 85 h 85"/>
                <a:gd name="T72" fmla="*/ 6 w 57"/>
                <a:gd name="T73" fmla="*/ 73 h 85"/>
                <a:gd name="T74" fmla="*/ 41 w 57"/>
                <a:gd name="T7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" h="85">
                  <a:moveTo>
                    <a:pt x="41" y="60"/>
                  </a:moveTo>
                  <a:cubicBezTo>
                    <a:pt x="34" y="61"/>
                    <a:pt x="28" y="61"/>
                    <a:pt x="22" y="64"/>
                  </a:cubicBezTo>
                  <a:cubicBezTo>
                    <a:pt x="16" y="66"/>
                    <a:pt x="11" y="69"/>
                    <a:pt x="6" y="73"/>
                  </a:cubicBezTo>
                  <a:cubicBezTo>
                    <a:pt x="7" y="71"/>
                    <a:pt x="8" y="69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1" y="64"/>
                    <a:pt x="12" y="61"/>
                    <a:pt x="14" y="59"/>
                  </a:cubicBezTo>
                  <a:cubicBezTo>
                    <a:pt x="21" y="54"/>
                    <a:pt x="30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0" y="52"/>
                    <a:pt x="22" y="54"/>
                    <a:pt x="14" y="58"/>
                  </a:cubicBezTo>
                  <a:cubicBezTo>
                    <a:pt x="16" y="55"/>
                    <a:pt x="17" y="53"/>
                    <a:pt x="19" y="50"/>
                  </a:cubicBezTo>
                  <a:cubicBezTo>
                    <a:pt x="30" y="41"/>
                    <a:pt x="42" y="35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43" y="34"/>
                    <a:pt x="30" y="40"/>
                    <a:pt x="20" y="49"/>
                  </a:cubicBezTo>
                  <a:cubicBezTo>
                    <a:pt x="22" y="45"/>
                    <a:pt x="25" y="41"/>
                    <a:pt x="28" y="37"/>
                  </a:cubicBezTo>
                  <a:cubicBezTo>
                    <a:pt x="34" y="33"/>
                    <a:pt x="42" y="29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2" y="29"/>
                    <a:pt x="35" y="32"/>
                    <a:pt x="29" y="37"/>
                  </a:cubicBezTo>
                  <a:cubicBezTo>
                    <a:pt x="29" y="36"/>
                    <a:pt x="30" y="34"/>
                    <a:pt x="31" y="33"/>
                  </a:cubicBezTo>
                  <a:cubicBezTo>
                    <a:pt x="35" y="28"/>
                    <a:pt x="39" y="23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9" y="16"/>
                    <a:pt x="54" y="13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4" y="13"/>
                    <a:pt x="49" y="16"/>
                    <a:pt x="44" y="18"/>
                  </a:cubicBezTo>
                  <a:cubicBezTo>
                    <a:pt x="48" y="12"/>
                    <a:pt x="53" y="7"/>
                    <a:pt x="56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3" y="5"/>
                    <a:pt x="50" y="10"/>
                    <a:pt x="47" y="14"/>
                  </a:cubicBezTo>
                  <a:cubicBezTo>
                    <a:pt x="48" y="10"/>
                    <a:pt x="49" y="6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9" y="6"/>
                    <a:pt x="48" y="10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5"/>
                    <a:pt x="45" y="17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1" y="22"/>
                    <a:pt x="37" y="25"/>
                    <a:pt x="34" y="29"/>
                  </a:cubicBezTo>
                  <a:cubicBezTo>
                    <a:pt x="35" y="26"/>
                    <a:pt x="36" y="24"/>
                    <a:pt x="36" y="21"/>
                  </a:cubicBezTo>
                  <a:cubicBezTo>
                    <a:pt x="37" y="19"/>
                    <a:pt x="37" y="16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6"/>
                    <a:pt x="37" y="19"/>
                    <a:pt x="36" y="22"/>
                  </a:cubicBezTo>
                  <a:cubicBezTo>
                    <a:pt x="35" y="24"/>
                    <a:pt x="34" y="27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1"/>
                    <a:pt x="32" y="32"/>
                  </a:cubicBezTo>
                  <a:cubicBezTo>
                    <a:pt x="30" y="34"/>
                    <a:pt x="29" y="35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6" y="39"/>
                    <a:pt x="25" y="42"/>
                    <a:pt x="23" y="44"/>
                  </a:cubicBezTo>
                  <a:cubicBezTo>
                    <a:pt x="27" y="33"/>
                    <a:pt x="28" y="21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21"/>
                    <a:pt x="26" y="33"/>
                    <a:pt x="23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1" y="46"/>
                    <a:pt x="20" y="48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3"/>
                    <a:pt x="15" y="56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60"/>
                    <a:pt x="11" y="63"/>
                    <a:pt x="10" y="6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2" y="57"/>
                    <a:pt x="12" y="48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2" y="48"/>
                    <a:pt x="12" y="58"/>
                    <a:pt x="9" y="66"/>
                  </a:cubicBezTo>
                  <a:cubicBezTo>
                    <a:pt x="8" y="69"/>
                    <a:pt x="6" y="71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" y="75"/>
                    <a:pt x="3" y="78"/>
                    <a:pt x="2" y="80"/>
                  </a:cubicBezTo>
                  <a:cubicBezTo>
                    <a:pt x="2" y="72"/>
                    <a:pt x="3" y="65"/>
                    <a:pt x="3" y="58"/>
                  </a:cubicBezTo>
                  <a:cubicBezTo>
                    <a:pt x="3" y="51"/>
                    <a:pt x="3" y="44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3" y="44"/>
                    <a:pt x="2" y="51"/>
                    <a:pt x="2" y="58"/>
                  </a:cubicBezTo>
                  <a:cubicBezTo>
                    <a:pt x="2" y="65"/>
                    <a:pt x="2" y="73"/>
                    <a:pt x="2" y="80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" y="81"/>
                    <a:pt x="4" y="77"/>
                    <a:pt x="6" y="73"/>
                  </a:cubicBezTo>
                  <a:cubicBezTo>
                    <a:pt x="11" y="70"/>
                    <a:pt x="16" y="66"/>
                    <a:pt x="22" y="64"/>
                  </a:cubicBezTo>
                  <a:cubicBezTo>
                    <a:pt x="28" y="62"/>
                    <a:pt x="34" y="61"/>
                    <a:pt x="41" y="60"/>
                  </a:cubicBezTo>
                  <a:cubicBezTo>
                    <a:pt x="41" y="60"/>
                    <a:pt x="41" y="60"/>
                    <a:pt x="41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6" name="išľîdè"/>
            <p:cNvSpPr/>
            <p:nvPr/>
          </p:nvSpPr>
          <p:spPr bwMode="auto">
            <a:xfrm>
              <a:off x="4587082" y="3967957"/>
              <a:ext cx="522288" cy="855663"/>
            </a:xfrm>
            <a:custGeom>
              <a:avLst/>
              <a:gdLst>
                <a:gd name="T0" fmla="*/ 121 w 128"/>
                <a:gd name="T1" fmla="*/ 189 h 210"/>
                <a:gd name="T2" fmla="*/ 115 w 128"/>
                <a:gd name="T3" fmla="*/ 122 h 210"/>
                <a:gd name="T4" fmla="*/ 121 w 128"/>
                <a:gd name="T5" fmla="*/ 188 h 210"/>
                <a:gd name="T6" fmla="*/ 73 w 128"/>
                <a:gd name="T7" fmla="*/ 109 h 210"/>
                <a:gd name="T8" fmla="*/ 50 w 128"/>
                <a:gd name="T9" fmla="*/ 101 h 210"/>
                <a:gd name="T10" fmla="*/ 29 w 128"/>
                <a:gd name="T11" fmla="*/ 94 h 210"/>
                <a:gd name="T12" fmla="*/ 51 w 128"/>
                <a:gd name="T13" fmla="*/ 101 h 210"/>
                <a:gd name="T14" fmla="*/ 73 w 128"/>
                <a:gd name="T15" fmla="*/ 109 h 210"/>
                <a:gd name="T16" fmla="*/ 91 w 128"/>
                <a:gd name="T17" fmla="*/ 112 h 210"/>
                <a:gd name="T18" fmla="*/ 95 w 128"/>
                <a:gd name="T19" fmla="*/ 33 h 210"/>
                <a:gd name="T20" fmla="*/ 91 w 128"/>
                <a:gd name="T21" fmla="*/ 112 h 210"/>
                <a:gd name="T22" fmla="*/ 57 w 128"/>
                <a:gd name="T23" fmla="*/ 68 h 210"/>
                <a:gd name="T24" fmla="*/ 13 w 128"/>
                <a:gd name="T25" fmla="*/ 9 h 210"/>
                <a:gd name="T26" fmla="*/ 57 w 128"/>
                <a:gd name="T27" fmla="*/ 68 h 210"/>
                <a:gd name="T28" fmla="*/ 4 w 128"/>
                <a:gd name="T29" fmla="*/ 2 h 210"/>
                <a:gd name="T30" fmla="*/ 8 w 128"/>
                <a:gd name="T31" fmla="*/ 26 h 210"/>
                <a:gd name="T32" fmla="*/ 55 w 128"/>
                <a:gd name="T33" fmla="*/ 73 h 210"/>
                <a:gd name="T34" fmla="*/ 33 w 128"/>
                <a:gd name="T35" fmla="*/ 88 h 210"/>
                <a:gd name="T36" fmla="*/ 21 w 128"/>
                <a:gd name="T37" fmla="*/ 87 h 210"/>
                <a:gd name="T38" fmla="*/ 20 w 128"/>
                <a:gd name="T39" fmla="*/ 100 h 210"/>
                <a:gd name="T40" fmla="*/ 87 w 128"/>
                <a:gd name="T41" fmla="*/ 127 h 210"/>
                <a:gd name="T42" fmla="*/ 79 w 128"/>
                <a:gd name="T43" fmla="*/ 145 h 210"/>
                <a:gd name="T44" fmla="*/ 64 w 128"/>
                <a:gd name="T45" fmla="*/ 141 h 210"/>
                <a:gd name="T46" fmla="*/ 40 w 128"/>
                <a:gd name="T47" fmla="*/ 137 h 210"/>
                <a:gd name="T48" fmla="*/ 34 w 128"/>
                <a:gd name="T49" fmla="*/ 145 h 210"/>
                <a:gd name="T50" fmla="*/ 42 w 128"/>
                <a:gd name="T51" fmla="*/ 148 h 210"/>
                <a:gd name="T52" fmla="*/ 50 w 128"/>
                <a:gd name="T53" fmla="*/ 148 h 210"/>
                <a:gd name="T54" fmla="*/ 49 w 128"/>
                <a:gd name="T55" fmla="*/ 145 h 210"/>
                <a:gd name="T56" fmla="*/ 59 w 128"/>
                <a:gd name="T57" fmla="*/ 151 h 210"/>
                <a:gd name="T58" fmla="*/ 69 w 128"/>
                <a:gd name="T59" fmla="*/ 152 h 210"/>
                <a:gd name="T60" fmla="*/ 96 w 128"/>
                <a:gd name="T61" fmla="*/ 148 h 210"/>
                <a:gd name="T62" fmla="*/ 69 w 128"/>
                <a:gd name="T63" fmla="*/ 153 h 210"/>
                <a:gd name="T64" fmla="*/ 60 w 128"/>
                <a:gd name="T65" fmla="*/ 152 h 210"/>
                <a:gd name="T66" fmla="*/ 69 w 128"/>
                <a:gd name="T67" fmla="*/ 163 h 210"/>
                <a:gd name="T68" fmla="*/ 100 w 128"/>
                <a:gd name="T69" fmla="*/ 164 h 210"/>
                <a:gd name="T70" fmla="*/ 126 w 128"/>
                <a:gd name="T71" fmla="*/ 210 h 210"/>
                <a:gd name="T72" fmla="*/ 123 w 128"/>
                <a:gd name="T73" fmla="*/ 172 h 210"/>
                <a:gd name="T74" fmla="*/ 118 w 128"/>
                <a:gd name="T75" fmla="*/ 108 h 210"/>
                <a:gd name="T76" fmla="*/ 108 w 128"/>
                <a:gd name="T77" fmla="*/ 113 h 210"/>
                <a:gd name="T78" fmla="*/ 106 w 128"/>
                <a:gd name="T79" fmla="*/ 137 h 210"/>
                <a:gd name="T80" fmla="*/ 104 w 128"/>
                <a:gd name="T81" fmla="*/ 78 h 210"/>
                <a:gd name="T82" fmla="*/ 102 w 128"/>
                <a:gd name="T83" fmla="*/ 20 h 210"/>
                <a:gd name="T84" fmla="*/ 95 w 128"/>
                <a:gd name="T85" fmla="*/ 17 h 210"/>
                <a:gd name="T86" fmla="*/ 85 w 128"/>
                <a:gd name="T87" fmla="*/ 57 h 210"/>
                <a:gd name="T88" fmla="*/ 58 w 128"/>
                <a:gd name="T89" fmla="*/ 56 h 210"/>
                <a:gd name="T90" fmla="*/ 16 w 128"/>
                <a:gd name="T91" fmla="*/ 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210">
                  <a:moveTo>
                    <a:pt x="121" y="189"/>
                  </a:moveTo>
                  <a:cubicBezTo>
                    <a:pt x="121" y="189"/>
                    <a:pt x="121" y="189"/>
                    <a:pt x="121" y="189"/>
                  </a:cubicBezTo>
                  <a:cubicBezTo>
                    <a:pt x="113" y="167"/>
                    <a:pt x="111" y="145"/>
                    <a:pt x="115" y="123"/>
                  </a:cubicBezTo>
                  <a:cubicBezTo>
                    <a:pt x="115" y="122"/>
                    <a:pt x="115" y="122"/>
                    <a:pt x="115" y="122"/>
                  </a:cubicBezTo>
                  <a:cubicBezTo>
                    <a:pt x="115" y="122"/>
                    <a:pt x="116" y="123"/>
                    <a:pt x="116" y="123"/>
                  </a:cubicBezTo>
                  <a:cubicBezTo>
                    <a:pt x="112" y="145"/>
                    <a:pt x="114" y="167"/>
                    <a:pt x="121" y="188"/>
                  </a:cubicBezTo>
                  <a:cubicBezTo>
                    <a:pt x="121" y="189"/>
                    <a:pt x="121" y="189"/>
                    <a:pt x="121" y="189"/>
                  </a:cubicBezTo>
                  <a:moveTo>
                    <a:pt x="73" y="109"/>
                  </a:moveTo>
                  <a:cubicBezTo>
                    <a:pt x="73" y="109"/>
                    <a:pt x="73" y="109"/>
                    <a:pt x="73" y="108"/>
                  </a:cubicBezTo>
                  <a:cubicBezTo>
                    <a:pt x="65" y="106"/>
                    <a:pt x="57" y="104"/>
                    <a:pt x="50" y="101"/>
                  </a:cubicBezTo>
                  <a:cubicBezTo>
                    <a:pt x="43" y="99"/>
                    <a:pt x="35" y="98"/>
                    <a:pt x="29" y="94"/>
                  </a:cubicBezTo>
                  <a:cubicBezTo>
                    <a:pt x="28" y="94"/>
                    <a:pt x="29" y="94"/>
                    <a:pt x="29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36" y="97"/>
                    <a:pt x="44" y="99"/>
                    <a:pt x="51" y="101"/>
                  </a:cubicBezTo>
                  <a:cubicBezTo>
                    <a:pt x="58" y="103"/>
                    <a:pt x="66" y="106"/>
                    <a:pt x="73" y="108"/>
                  </a:cubicBezTo>
                  <a:cubicBezTo>
                    <a:pt x="73" y="108"/>
                    <a:pt x="73" y="109"/>
                    <a:pt x="73" y="109"/>
                  </a:cubicBezTo>
                  <a:moveTo>
                    <a:pt x="91" y="113"/>
                  </a:moveTo>
                  <a:cubicBezTo>
                    <a:pt x="91" y="113"/>
                    <a:pt x="91" y="112"/>
                    <a:pt x="91" y="112"/>
                  </a:cubicBezTo>
                  <a:cubicBezTo>
                    <a:pt x="95" y="86"/>
                    <a:pt x="100" y="59"/>
                    <a:pt x="94" y="33"/>
                  </a:cubicBezTo>
                  <a:cubicBezTo>
                    <a:pt x="94" y="33"/>
                    <a:pt x="95" y="33"/>
                    <a:pt x="95" y="33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101" y="59"/>
                    <a:pt x="96" y="86"/>
                    <a:pt x="91" y="112"/>
                  </a:cubicBezTo>
                  <a:cubicBezTo>
                    <a:pt x="91" y="113"/>
                    <a:pt x="91" y="113"/>
                    <a:pt x="91" y="113"/>
                  </a:cubicBezTo>
                  <a:moveTo>
                    <a:pt x="57" y="68"/>
                  </a:moveTo>
                  <a:cubicBezTo>
                    <a:pt x="43" y="48"/>
                    <a:pt x="28" y="29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29" y="28"/>
                    <a:pt x="43" y="4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moveTo>
                    <a:pt x="10" y="0"/>
                  </a:moveTo>
                  <a:cubicBezTo>
                    <a:pt x="8" y="0"/>
                    <a:pt x="6" y="0"/>
                    <a:pt x="4" y="2"/>
                  </a:cubicBezTo>
                  <a:cubicBezTo>
                    <a:pt x="0" y="4"/>
                    <a:pt x="0" y="10"/>
                    <a:pt x="1" y="14"/>
                  </a:cubicBezTo>
                  <a:cubicBezTo>
                    <a:pt x="2" y="19"/>
                    <a:pt x="5" y="23"/>
                    <a:pt x="8" y="26"/>
                  </a:cubicBezTo>
                  <a:cubicBezTo>
                    <a:pt x="17" y="37"/>
                    <a:pt x="25" y="47"/>
                    <a:pt x="36" y="56"/>
                  </a:cubicBezTo>
                  <a:cubicBezTo>
                    <a:pt x="42" y="62"/>
                    <a:pt x="49" y="67"/>
                    <a:pt x="55" y="73"/>
                  </a:cubicBezTo>
                  <a:cubicBezTo>
                    <a:pt x="61" y="80"/>
                    <a:pt x="66" y="88"/>
                    <a:pt x="66" y="96"/>
                  </a:cubicBezTo>
                  <a:cubicBezTo>
                    <a:pt x="55" y="93"/>
                    <a:pt x="44" y="91"/>
                    <a:pt x="33" y="88"/>
                  </a:cubicBezTo>
                  <a:cubicBezTo>
                    <a:pt x="30" y="87"/>
                    <a:pt x="28" y="86"/>
                    <a:pt x="25" y="86"/>
                  </a:cubicBezTo>
                  <a:cubicBezTo>
                    <a:pt x="24" y="86"/>
                    <a:pt x="22" y="87"/>
                    <a:pt x="21" y="87"/>
                  </a:cubicBezTo>
                  <a:cubicBezTo>
                    <a:pt x="17" y="88"/>
                    <a:pt x="14" y="93"/>
                    <a:pt x="16" y="97"/>
                  </a:cubicBezTo>
                  <a:cubicBezTo>
                    <a:pt x="17" y="98"/>
                    <a:pt x="18" y="99"/>
                    <a:pt x="20" y="100"/>
                  </a:cubicBezTo>
                  <a:cubicBezTo>
                    <a:pt x="32" y="108"/>
                    <a:pt x="46" y="113"/>
                    <a:pt x="60" y="116"/>
                  </a:cubicBezTo>
                  <a:cubicBezTo>
                    <a:pt x="70" y="119"/>
                    <a:pt x="80" y="120"/>
                    <a:pt x="87" y="127"/>
                  </a:cubicBezTo>
                  <a:cubicBezTo>
                    <a:pt x="89" y="129"/>
                    <a:pt x="91" y="132"/>
                    <a:pt x="91" y="135"/>
                  </a:cubicBezTo>
                  <a:cubicBezTo>
                    <a:pt x="90" y="141"/>
                    <a:pt x="85" y="144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4" y="145"/>
                    <a:pt x="69" y="143"/>
                    <a:pt x="64" y="141"/>
                  </a:cubicBezTo>
                  <a:cubicBezTo>
                    <a:pt x="57" y="139"/>
                    <a:pt x="49" y="137"/>
                    <a:pt x="41" y="137"/>
                  </a:cubicBezTo>
                  <a:cubicBezTo>
                    <a:pt x="41" y="137"/>
                    <a:pt x="41" y="137"/>
                    <a:pt x="40" y="137"/>
                  </a:cubicBezTo>
                  <a:cubicBezTo>
                    <a:pt x="39" y="137"/>
                    <a:pt x="38" y="137"/>
                    <a:pt x="37" y="138"/>
                  </a:cubicBezTo>
                  <a:cubicBezTo>
                    <a:pt x="34" y="139"/>
                    <a:pt x="33" y="142"/>
                    <a:pt x="34" y="145"/>
                  </a:cubicBezTo>
                  <a:cubicBezTo>
                    <a:pt x="34" y="147"/>
                    <a:pt x="36" y="149"/>
                    <a:pt x="37" y="151"/>
                  </a:cubicBezTo>
                  <a:cubicBezTo>
                    <a:pt x="39" y="150"/>
                    <a:pt x="41" y="149"/>
                    <a:pt x="42" y="148"/>
                  </a:cubicBezTo>
                  <a:cubicBezTo>
                    <a:pt x="44" y="148"/>
                    <a:pt x="46" y="148"/>
                    <a:pt x="48" y="148"/>
                  </a:cubicBezTo>
                  <a:cubicBezTo>
                    <a:pt x="49" y="148"/>
                    <a:pt x="49" y="148"/>
                    <a:pt x="50" y="148"/>
                  </a:cubicBezTo>
                  <a:cubicBezTo>
                    <a:pt x="50" y="147"/>
                    <a:pt x="49" y="147"/>
                    <a:pt x="48" y="146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50" y="146"/>
                    <a:pt x="51" y="147"/>
                    <a:pt x="52" y="148"/>
                  </a:cubicBezTo>
                  <a:cubicBezTo>
                    <a:pt x="54" y="149"/>
                    <a:pt x="57" y="150"/>
                    <a:pt x="59" y="151"/>
                  </a:cubicBezTo>
                  <a:cubicBezTo>
                    <a:pt x="62" y="152"/>
                    <a:pt x="65" y="152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78" y="152"/>
                    <a:pt x="87" y="151"/>
                    <a:pt x="9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96" y="148"/>
                    <a:pt x="96" y="149"/>
                    <a:pt x="96" y="149"/>
                  </a:cubicBezTo>
                  <a:cubicBezTo>
                    <a:pt x="87" y="151"/>
                    <a:pt x="78" y="153"/>
                    <a:pt x="69" y="153"/>
                  </a:cubicBezTo>
                  <a:cubicBezTo>
                    <a:pt x="69" y="153"/>
                    <a:pt x="68" y="153"/>
                    <a:pt x="67" y="153"/>
                  </a:cubicBezTo>
                  <a:cubicBezTo>
                    <a:pt x="65" y="153"/>
                    <a:pt x="63" y="153"/>
                    <a:pt x="60" y="152"/>
                  </a:cubicBezTo>
                  <a:cubicBezTo>
                    <a:pt x="63" y="154"/>
                    <a:pt x="65" y="157"/>
                    <a:pt x="67" y="160"/>
                  </a:cubicBezTo>
                  <a:cubicBezTo>
                    <a:pt x="67" y="161"/>
                    <a:pt x="68" y="162"/>
                    <a:pt x="69" y="163"/>
                  </a:cubicBezTo>
                  <a:cubicBezTo>
                    <a:pt x="75" y="163"/>
                    <a:pt x="82" y="161"/>
                    <a:pt x="89" y="161"/>
                  </a:cubicBezTo>
                  <a:cubicBezTo>
                    <a:pt x="92" y="161"/>
                    <a:pt x="96" y="162"/>
                    <a:pt x="100" y="164"/>
                  </a:cubicBezTo>
                  <a:cubicBezTo>
                    <a:pt x="105" y="167"/>
                    <a:pt x="108" y="173"/>
                    <a:pt x="111" y="179"/>
                  </a:cubicBezTo>
                  <a:cubicBezTo>
                    <a:pt x="116" y="189"/>
                    <a:pt x="121" y="200"/>
                    <a:pt x="126" y="210"/>
                  </a:cubicBezTo>
                  <a:cubicBezTo>
                    <a:pt x="127" y="209"/>
                    <a:pt x="128" y="208"/>
                    <a:pt x="128" y="207"/>
                  </a:cubicBezTo>
                  <a:cubicBezTo>
                    <a:pt x="125" y="195"/>
                    <a:pt x="124" y="184"/>
                    <a:pt x="123" y="172"/>
                  </a:cubicBezTo>
                  <a:cubicBezTo>
                    <a:pt x="123" y="154"/>
                    <a:pt x="124" y="136"/>
                    <a:pt x="122" y="118"/>
                  </a:cubicBezTo>
                  <a:cubicBezTo>
                    <a:pt x="122" y="114"/>
                    <a:pt x="121" y="110"/>
                    <a:pt x="118" y="108"/>
                  </a:cubicBezTo>
                  <a:cubicBezTo>
                    <a:pt x="117" y="108"/>
                    <a:pt x="116" y="107"/>
                    <a:pt x="115" y="107"/>
                  </a:cubicBezTo>
                  <a:cubicBezTo>
                    <a:pt x="112" y="107"/>
                    <a:pt x="109" y="110"/>
                    <a:pt x="108" y="113"/>
                  </a:cubicBezTo>
                  <a:cubicBezTo>
                    <a:pt x="106" y="116"/>
                    <a:pt x="106" y="121"/>
                    <a:pt x="107" y="125"/>
                  </a:cubicBezTo>
                  <a:cubicBezTo>
                    <a:pt x="107" y="129"/>
                    <a:pt x="108" y="133"/>
                    <a:pt x="106" y="137"/>
                  </a:cubicBezTo>
                  <a:cubicBezTo>
                    <a:pt x="100" y="129"/>
                    <a:pt x="98" y="118"/>
                    <a:pt x="99" y="108"/>
                  </a:cubicBezTo>
                  <a:cubicBezTo>
                    <a:pt x="99" y="98"/>
                    <a:pt x="102" y="88"/>
                    <a:pt x="104" y="78"/>
                  </a:cubicBezTo>
                  <a:cubicBezTo>
                    <a:pt x="107" y="62"/>
                    <a:pt x="107" y="45"/>
                    <a:pt x="105" y="28"/>
                  </a:cubicBezTo>
                  <a:cubicBezTo>
                    <a:pt x="105" y="25"/>
                    <a:pt x="104" y="22"/>
                    <a:pt x="102" y="20"/>
                  </a:cubicBezTo>
                  <a:cubicBezTo>
                    <a:pt x="101" y="18"/>
                    <a:pt x="99" y="17"/>
                    <a:pt x="97" y="17"/>
                  </a:cubicBezTo>
                  <a:cubicBezTo>
                    <a:pt x="96" y="17"/>
                    <a:pt x="95" y="17"/>
                    <a:pt x="95" y="17"/>
                  </a:cubicBezTo>
                  <a:cubicBezTo>
                    <a:pt x="93" y="17"/>
                    <a:pt x="92" y="19"/>
                    <a:pt x="91" y="20"/>
                  </a:cubicBezTo>
                  <a:cubicBezTo>
                    <a:pt x="83" y="30"/>
                    <a:pt x="83" y="44"/>
                    <a:pt x="85" y="57"/>
                  </a:cubicBezTo>
                  <a:cubicBezTo>
                    <a:pt x="86" y="70"/>
                    <a:pt x="88" y="83"/>
                    <a:pt x="83" y="95"/>
                  </a:cubicBezTo>
                  <a:cubicBezTo>
                    <a:pt x="72" y="85"/>
                    <a:pt x="65" y="70"/>
                    <a:pt x="58" y="56"/>
                  </a:cubicBezTo>
                  <a:cubicBezTo>
                    <a:pt x="48" y="40"/>
                    <a:pt x="38" y="24"/>
                    <a:pt x="25" y="10"/>
                  </a:cubicBezTo>
                  <a:cubicBezTo>
                    <a:pt x="23" y="6"/>
                    <a:pt x="20" y="3"/>
                    <a:pt x="16" y="1"/>
                  </a:cubicBezTo>
                  <a:cubicBezTo>
                    <a:pt x="14" y="0"/>
                    <a:pt x="12" y="0"/>
                    <a:pt x="10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7" name="i$ḷîḋè"/>
            <p:cNvSpPr/>
            <p:nvPr/>
          </p:nvSpPr>
          <p:spPr bwMode="auto">
            <a:xfrm>
              <a:off x="4737894" y="4571207"/>
              <a:ext cx="131763" cy="60325"/>
            </a:xfrm>
            <a:custGeom>
              <a:avLst/>
              <a:gdLst>
                <a:gd name="T0" fmla="*/ 15 w 32"/>
                <a:gd name="T1" fmla="*/ 0 h 15"/>
                <a:gd name="T2" fmla="*/ 22 w 32"/>
                <a:gd name="T3" fmla="*/ 3 h 15"/>
                <a:gd name="T4" fmla="*/ 15 w 32"/>
                <a:gd name="T5" fmla="*/ 0 h 15"/>
                <a:gd name="T6" fmla="*/ 11 w 32"/>
                <a:gd name="T7" fmla="*/ 0 h 15"/>
                <a:gd name="T8" fmla="*/ 5 w 32"/>
                <a:gd name="T9" fmla="*/ 0 h 15"/>
                <a:gd name="T10" fmla="*/ 0 w 32"/>
                <a:gd name="T11" fmla="*/ 3 h 15"/>
                <a:gd name="T12" fmla="*/ 2 w 32"/>
                <a:gd name="T13" fmla="*/ 4 h 15"/>
                <a:gd name="T14" fmla="*/ 29 w 32"/>
                <a:gd name="T15" fmla="*/ 15 h 15"/>
                <a:gd name="T16" fmla="*/ 31 w 32"/>
                <a:gd name="T17" fmla="*/ 15 h 15"/>
                <a:gd name="T18" fmla="*/ 32 w 32"/>
                <a:gd name="T19" fmla="*/ 15 h 15"/>
                <a:gd name="T20" fmla="*/ 30 w 32"/>
                <a:gd name="T21" fmla="*/ 12 h 15"/>
                <a:gd name="T22" fmla="*/ 23 w 32"/>
                <a:gd name="T23" fmla="*/ 4 h 15"/>
                <a:gd name="T24" fmla="*/ 13 w 32"/>
                <a:gd name="T25" fmla="*/ 0 h 15"/>
                <a:gd name="T26" fmla="*/ 11 w 32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5">
                  <a:moveTo>
                    <a:pt x="15" y="0"/>
                  </a:moveTo>
                  <a:cubicBezTo>
                    <a:pt x="17" y="2"/>
                    <a:pt x="20" y="3"/>
                    <a:pt x="22" y="3"/>
                  </a:cubicBezTo>
                  <a:cubicBezTo>
                    <a:pt x="20" y="2"/>
                    <a:pt x="17" y="1"/>
                    <a:pt x="15" y="0"/>
                  </a:cubicBezTo>
                  <a:moveTo>
                    <a:pt x="11" y="0"/>
                  </a:moveTo>
                  <a:cubicBezTo>
                    <a:pt x="9" y="0"/>
                    <a:pt x="7" y="0"/>
                    <a:pt x="5" y="0"/>
                  </a:cubicBezTo>
                  <a:cubicBezTo>
                    <a:pt x="4" y="1"/>
                    <a:pt x="2" y="2"/>
                    <a:pt x="0" y="3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9" y="11"/>
                    <a:pt x="19" y="15"/>
                    <a:pt x="29" y="15"/>
                  </a:cubicBezTo>
                  <a:cubicBezTo>
                    <a:pt x="30" y="15"/>
                    <a:pt x="31" y="15"/>
                    <a:pt x="31" y="15"/>
                  </a:cubicBezTo>
                  <a:cubicBezTo>
                    <a:pt x="31" y="15"/>
                    <a:pt x="31" y="15"/>
                    <a:pt x="32" y="15"/>
                  </a:cubicBezTo>
                  <a:cubicBezTo>
                    <a:pt x="31" y="14"/>
                    <a:pt x="30" y="13"/>
                    <a:pt x="30" y="12"/>
                  </a:cubicBezTo>
                  <a:cubicBezTo>
                    <a:pt x="28" y="9"/>
                    <a:pt x="26" y="6"/>
                    <a:pt x="23" y="4"/>
                  </a:cubicBezTo>
                  <a:cubicBezTo>
                    <a:pt x="20" y="4"/>
                    <a:pt x="16" y="2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8" name="i$ḻiḓe"/>
            <p:cNvSpPr/>
            <p:nvPr/>
          </p:nvSpPr>
          <p:spPr bwMode="auto">
            <a:xfrm>
              <a:off x="4958557" y="4102894"/>
              <a:ext cx="41275" cy="325438"/>
            </a:xfrm>
            <a:custGeom>
              <a:avLst/>
              <a:gdLst>
                <a:gd name="T0" fmla="*/ 4 w 10"/>
                <a:gd name="T1" fmla="*/ 0 h 80"/>
                <a:gd name="T2" fmla="*/ 3 w 10"/>
                <a:gd name="T3" fmla="*/ 0 h 80"/>
                <a:gd name="T4" fmla="*/ 0 w 10"/>
                <a:gd name="T5" fmla="*/ 79 h 80"/>
                <a:gd name="T6" fmla="*/ 0 w 10"/>
                <a:gd name="T7" fmla="*/ 80 h 80"/>
                <a:gd name="T8" fmla="*/ 0 w 10"/>
                <a:gd name="T9" fmla="*/ 79 h 80"/>
                <a:gd name="T10" fmla="*/ 4 w 10"/>
                <a:gd name="T11" fmla="*/ 0 h 80"/>
                <a:gd name="T12" fmla="*/ 4 w 10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80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9" y="26"/>
                    <a:pt x="4" y="53"/>
                    <a:pt x="0" y="79"/>
                  </a:cubicBezTo>
                  <a:cubicBezTo>
                    <a:pt x="0" y="79"/>
                    <a:pt x="0" y="80"/>
                    <a:pt x="0" y="80"/>
                  </a:cubicBezTo>
                  <a:cubicBezTo>
                    <a:pt x="0" y="80"/>
                    <a:pt x="0" y="80"/>
                    <a:pt x="0" y="79"/>
                  </a:cubicBezTo>
                  <a:cubicBezTo>
                    <a:pt x="5" y="53"/>
                    <a:pt x="10" y="26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9" name="îṩľíḓe"/>
            <p:cNvSpPr/>
            <p:nvPr/>
          </p:nvSpPr>
          <p:spPr bwMode="auto">
            <a:xfrm>
              <a:off x="5041107" y="4464844"/>
              <a:ext cx="39688" cy="273050"/>
            </a:xfrm>
            <a:custGeom>
              <a:avLst/>
              <a:gdLst>
                <a:gd name="T0" fmla="*/ 4 w 10"/>
                <a:gd name="T1" fmla="*/ 0 h 67"/>
                <a:gd name="T2" fmla="*/ 4 w 10"/>
                <a:gd name="T3" fmla="*/ 1 h 67"/>
                <a:gd name="T4" fmla="*/ 10 w 10"/>
                <a:gd name="T5" fmla="*/ 67 h 67"/>
                <a:gd name="T6" fmla="*/ 10 w 10"/>
                <a:gd name="T7" fmla="*/ 67 h 67"/>
                <a:gd name="T8" fmla="*/ 10 w 10"/>
                <a:gd name="T9" fmla="*/ 66 h 67"/>
                <a:gd name="T10" fmla="*/ 5 w 10"/>
                <a:gd name="T11" fmla="*/ 1 h 67"/>
                <a:gd name="T12" fmla="*/ 4 w 10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23"/>
                    <a:pt x="2" y="45"/>
                    <a:pt x="10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7"/>
                    <a:pt x="10" y="67"/>
                    <a:pt x="10" y="66"/>
                  </a:cubicBezTo>
                  <a:cubicBezTo>
                    <a:pt x="3" y="45"/>
                    <a:pt x="1" y="23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0" name="îṥlîdè"/>
            <p:cNvSpPr/>
            <p:nvPr/>
          </p:nvSpPr>
          <p:spPr bwMode="auto">
            <a:xfrm>
              <a:off x="4783932" y="4558507"/>
              <a:ext cx="195263" cy="33338"/>
            </a:xfrm>
            <a:custGeom>
              <a:avLst/>
              <a:gdLst>
                <a:gd name="T0" fmla="*/ 48 w 48"/>
                <a:gd name="T1" fmla="*/ 3 h 8"/>
                <a:gd name="T2" fmla="*/ 48 w 48"/>
                <a:gd name="T3" fmla="*/ 3 h 8"/>
                <a:gd name="T4" fmla="*/ 21 w 48"/>
                <a:gd name="T5" fmla="*/ 7 h 8"/>
                <a:gd name="T6" fmla="*/ 21 w 48"/>
                <a:gd name="T7" fmla="*/ 7 h 8"/>
                <a:gd name="T8" fmla="*/ 11 w 48"/>
                <a:gd name="T9" fmla="*/ 6 h 8"/>
                <a:gd name="T10" fmla="*/ 12 w 48"/>
                <a:gd name="T11" fmla="*/ 7 h 8"/>
                <a:gd name="T12" fmla="*/ 19 w 48"/>
                <a:gd name="T13" fmla="*/ 8 h 8"/>
                <a:gd name="T14" fmla="*/ 21 w 48"/>
                <a:gd name="T15" fmla="*/ 8 h 8"/>
                <a:gd name="T16" fmla="*/ 48 w 48"/>
                <a:gd name="T17" fmla="*/ 4 h 8"/>
                <a:gd name="T18" fmla="*/ 48 w 48"/>
                <a:gd name="T19" fmla="*/ 3 h 8"/>
                <a:gd name="T20" fmla="*/ 1 w 48"/>
                <a:gd name="T21" fmla="*/ 0 h 8"/>
                <a:gd name="T22" fmla="*/ 0 w 48"/>
                <a:gd name="T23" fmla="*/ 1 h 8"/>
                <a:gd name="T24" fmla="*/ 2 w 48"/>
                <a:gd name="T25" fmla="*/ 3 h 8"/>
                <a:gd name="T26" fmla="*/ 4 w 48"/>
                <a:gd name="T27" fmla="*/ 3 h 8"/>
                <a:gd name="T28" fmla="*/ 1 w 48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8">
                  <a:moveTo>
                    <a:pt x="48" y="3"/>
                  </a:moveTo>
                  <a:cubicBezTo>
                    <a:pt x="48" y="3"/>
                    <a:pt x="48" y="3"/>
                    <a:pt x="48" y="3"/>
                  </a:cubicBezTo>
                  <a:cubicBezTo>
                    <a:pt x="39" y="6"/>
                    <a:pt x="3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7" y="7"/>
                    <a:pt x="14" y="7"/>
                    <a:pt x="11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5" y="8"/>
                    <a:pt x="17" y="8"/>
                    <a:pt x="19" y="8"/>
                  </a:cubicBezTo>
                  <a:cubicBezTo>
                    <a:pt x="20" y="8"/>
                    <a:pt x="21" y="8"/>
                    <a:pt x="21" y="8"/>
                  </a:cubicBezTo>
                  <a:cubicBezTo>
                    <a:pt x="30" y="8"/>
                    <a:pt x="39" y="6"/>
                    <a:pt x="48" y="4"/>
                  </a:cubicBezTo>
                  <a:cubicBezTo>
                    <a:pt x="48" y="4"/>
                    <a:pt x="48" y="3"/>
                    <a:pt x="48" y="3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1" name="iŝḷíḋè"/>
            <p:cNvSpPr/>
            <p:nvPr/>
          </p:nvSpPr>
          <p:spPr bwMode="auto">
            <a:xfrm>
              <a:off x="4791869" y="4571207"/>
              <a:ext cx="41275" cy="15875"/>
            </a:xfrm>
            <a:custGeom>
              <a:avLst/>
              <a:gdLst>
                <a:gd name="T0" fmla="*/ 0 w 10"/>
                <a:gd name="T1" fmla="*/ 0 h 4"/>
                <a:gd name="T2" fmla="*/ 10 w 10"/>
                <a:gd name="T3" fmla="*/ 4 h 4"/>
                <a:gd name="T4" fmla="*/ 9 w 10"/>
                <a:gd name="T5" fmla="*/ 3 h 4"/>
                <a:gd name="T6" fmla="*/ 2 w 10"/>
                <a:gd name="T7" fmla="*/ 0 h 4"/>
                <a:gd name="T8" fmla="*/ 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cubicBezTo>
                    <a:pt x="3" y="2"/>
                    <a:pt x="7" y="4"/>
                    <a:pt x="10" y="4"/>
                  </a:cubicBezTo>
                  <a:cubicBezTo>
                    <a:pt x="10" y="4"/>
                    <a:pt x="10" y="4"/>
                    <a:pt x="9" y="3"/>
                  </a:cubicBezTo>
                  <a:cubicBezTo>
                    <a:pt x="7" y="3"/>
                    <a:pt x="4" y="2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D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2" name="ïs1íḓe"/>
            <p:cNvSpPr/>
            <p:nvPr/>
          </p:nvSpPr>
          <p:spPr bwMode="auto">
            <a:xfrm>
              <a:off x="4701382" y="4350544"/>
              <a:ext cx="184150" cy="61913"/>
            </a:xfrm>
            <a:custGeom>
              <a:avLst/>
              <a:gdLst>
                <a:gd name="T0" fmla="*/ 1 w 45"/>
                <a:gd name="T1" fmla="*/ 0 h 15"/>
                <a:gd name="T2" fmla="*/ 1 w 45"/>
                <a:gd name="T3" fmla="*/ 0 h 15"/>
                <a:gd name="T4" fmla="*/ 22 w 45"/>
                <a:gd name="T5" fmla="*/ 7 h 15"/>
                <a:gd name="T6" fmla="*/ 45 w 45"/>
                <a:gd name="T7" fmla="*/ 14 h 15"/>
                <a:gd name="T8" fmla="*/ 45 w 45"/>
                <a:gd name="T9" fmla="*/ 15 h 15"/>
                <a:gd name="T10" fmla="*/ 45 w 45"/>
                <a:gd name="T11" fmla="*/ 14 h 15"/>
                <a:gd name="T12" fmla="*/ 23 w 45"/>
                <a:gd name="T13" fmla="*/ 7 h 15"/>
                <a:gd name="T14" fmla="*/ 1 w 45"/>
                <a:gd name="T15" fmla="*/ 0 h 15"/>
                <a:gd name="T16" fmla="*/ 1 w 4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5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7" y="4"/>
                    <a:pt x="15" y="5"/>
                    <a:pt x="22" y="7"/>
                  </a:cubicBezTo>
                  <a:cubicBezTo>
                    <a:pt x="29" y="10"/>
                    <a:pt x="37" y="12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38" y="12"/>
                    <a:pt x="30" y="9"/>
                    <a:pt x="23" y="7"/>
                  </a:cubicBezTo>
                  <a:cubicBezTo>
                    <a:pt x="16" y="5"/>
                    <a:pt x="8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3" name="iṡḻîdê"/>
            <p:cNvSpPr/>
            <p:nvPr/>
          </p:nvSpPr>
          <p:spPr bwMode="auto">
            <a:xfrm>
              <a:off x="4641057" y="4004469"/>
              <a:ext cx="179388" cy="241300"/>
            </a:xfrm>
            <a:custGeom>
              <a:avLst/>
              <a:gdLst>
                <a:gd name="T0" fmla="*/ 0 w 44"/>
                <a:gd name="T1" fmla="*/ 0 h 59"/>
                <a:gd name="T2" fmla="*/ 0 w 44"/>
                <a:gd name="T3" fmla="*/ 1 h 59"/>
                <a:gd name="T4" fmla="*/ 44 w 44"/>
                <a:gd name="T5" fmla="*/ 59 h 59"/>
                <a:gd name="T6" fmla="*/ 44 w 44"/>
                <a:gd name="T7" fmla="*/ 59 h 59"/>
                <a:gd name="T8" fmla="*/ 0 w 4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5" y="20"/>
                    <a:pt x="30" y="39"/>
                    <a:pt x="44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30" y="39"/>
                    <a:pt x="16" y="19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4" name="íślíde"/>
            <p:cNvSpPr/>
            <p:nvPr/>
          </p:nvSpPr>
          <p:spPr bwMode="auto">
            <a:xfrm>
              <a:off x="7125494" y="3988594"/>
              <a:ext cx="1123950" cy="1604963"/>
            </a:xfrm>
            <a:custGeom>
              <a:avLst/>
              <a:gdLst>
                <a:gd name="T0" fmla="*/ 0 w 275"/>
                <a:gd name="T1" fmla="*/ 394 h 394"/>
                <a:gd name="T2" fmla="*/ 7 w 275"/>
                <a:gd name="T3" fmla="*/ 383 h 394"/>
                <a:gd name="T4" fmla="*/ 7 w 275"/>
                <a:gd name="T5" fmla="*/ 383 h 394"/>
                <a:gd name="T6" fmla="*/ 48 w 275"/>
                <a:gd name="T7" fmla="*/ 335 h 394"/>
                <a:gd name="T8" fmla="*/ 137 w 275"/>
                <a:gd name="T9" fmla="*/ 267 h 394"/>
                <a:gd name="T10" fmla="*/ 137 w 275"/>
                <a:gd name="T11" fmla="*/ 268 h 394"/>
                <a:gd name="T12" fmla="*/ 48 w 275"/>
                <a:gd name="T13" fmla="*/ 335 h 394"/>
                <a:gd name="T14" fmla="*/ 83 w 275"/>
                <a:gd name="T15" fmla="*/ 263 h 394"/>
                <a:gd name="T16" fmla="*/ 45 w 275"/>
                <a:gd name="T17" fmla="*/ 192 h 394"/>
                <a:gd name="T18" fmla="*/ 46 w 275"/>
                <a:gd name="T19" fmla="*/ 192 h 394"/>
                <a:gd name="T20" fmla="*/ 83 w 275"/>
                <a:gd name="T21" fmla="*/ 262 h 394"/>
                <a:gd name="T22" fmla="*/ 130 w 275"/>
                <a:gd name="T23" fmla="*/ 224 h 394"/>
                <a:gd name="T24" fmla="*/ 247 w 275"/>
                <a:gd name="T25" fmla="*/ 158 h 394"/>
                <a:gd name="T26" fmla="*/ 248 w 275"/>
                <a:gd name="T27" fmla="*/ 159 h 394"/>
                <a:gd name="T28" fmla="*/ 130 w 275"/>
                <a:gd name="T29" fmla="*/ 224 h 394"/>
                <a:gd name="T30" fmla="*/ 120 w 275"/>
                <a:gd name="T31" fmla="*/ 194 h 394"/>
                <a:gd name="T32" fmla="*/ 101 w 275"/>
                <a:gd name="T33" fmla="*/ 118 h 394"/>
                <a:gd name="T34" fmla="*/ 102 w 275"/>
                <a:gd name="T35" fmla="*/ 118 h 394"/>
                <a:gd name="T36" fmla="*/ 121 w 275"/>
                <a:gd name="T37" fmla="*/ 194 h 394"/>
                <a:gd name="T38" fmla="*/ 164 w 275"/>
                <a:gd name="T39" fmla="*/ 136 h 394"/>
                <a:gd name="T40" fmla="*/ 208 w 275"/>
                <a:gd name="T41" fmla="*/ 20 h 394"/>
                <a:gd name="T42" fmla="*/ 209 w 275"/>
                <a:gd name="T43" fmla="*/ 21 h 394"/>
                <a:gd name="T44" fmla="*/ 164 w 275"/>
                <a:gd name="T45" fmla="*/ 136 h 394"/>
                <a:gd name="T46" fmla="*/ 191 w 275"/>
                <a:gd name="T47" fmla="*/ 7 h 394"/>
                <a:gd name="T48" fmla="*/ 162 w 275"/>
                <a:gd name="T49" fmla="*/ 95 h 394"/>
                <a:gd name="T50" fmla="*/ 131 w 275"/>
                <a:gd name="T51" fmla="*/ 173 h 394"/>
                <a:gd name="T52" fmla="*/ 105 w 275"/>
                <a:gd name="T53" fmla="*/ 101 h 394"/>
                <a:gd name="T54" fmla="*/ 87 w 275"/>
                <a:gd name="T55" fmla="*/ 102 h 394"/>
                <a:gd name="T56" fmla="*/ 97 w 275"/>
                <a:gd name="T57" fmla="*/ 183 h 394"/>
                <a:gd name="T58" fmla="*/ 97 w 275"/>
                <a:gd name="T59" fmla="*/ 243 h 394"/>
                <a:gd name="T60" fmla="*/ 74 w 275"/>
                <a:gd name="T61" fmla="*/ 235 h 394"/>
                <a:gd name="T62" fmla="*/ 52 w 275"/>
                <a:gd name="T63" fmla="*/ 174 h 394"/>
                <a:gd name="T64" fmla="*/ 42 w 275"/>
                <a:gd name="T65" fmla="*/ 167 h 394"/>
                <a:gd name="T66" fmla="*/ 28 w 275"/>
                <a:gd name="T67" fmla="*/ 182 h 394"/>
                <a:gd name="T68" fmla="*/ 38 w 275"/>
                <a:gd name="T69" fmla="*/ 236 h 394"/>
                <a:gd name="T70" fmla="*/ 53 w 275"/>
                <a:gd name="T71" fmla="*/ 311 h 394"/>
                <a:gd name="T72" fmla="*/ 25 w 275"/>
                <a:gd name="T73" fmla="*/ 362 h 394"/>
                <a:gd name="T74" fmla="*/ 150 w 275"/>
                <a:gd name="T75" fmla="*/ 274 h 394"/>
                <a:gd name="T76" fmla="*/ 147 w 275"/>
                <a:gd name="T77" fmla="*/ 248 h 394"/>
                <a:gd name="T78" fmla="*/ 127 w 275"/>
                <a:gd name="T79" fmla="*/ 257 h 394"/>
                <a:gd name="T80" fmla="*/ 143 w 275"/>
                <a:gd name="T81" fmla="*/ 231 h 394"/>
                <a:gd name="T82" fmla="*/ 264 w 275"/>
                <a:gd name="T83" fmla="*/ 169 h 394"/>
                <a:gd name="T84" fmla="*/ 271 w 275"/>
                <a:gd name="T85" fmla="*/ 144 h 394"/>
                <a:gd name="T86" fmla="*/ 259 w 275"/>
                <a:gd name="T87" fmla="*/ 142 h 394"/>
                <a:gd name="T88" fmla="*/ 148 w 275"/>
                <a:gd name="T89" fmla="*/ 197 h 394"/>
                <a:gd name="T90" fmla="*/ 220 w 275"/>
                <a:gd name="T91" fmla="*/ 38 h 394"/>
                <a:gd name="T92" fmla="*/ 212 w 275"/>
                <a:gd name="T93" fmla="*/ 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5" h="394">
                  <a:moveTo>
                    <a:pt x="5" y="386"/>
                  </a:moveTo>
                  <a:cubicBezTo>
                    <a:pt x="3" y="388"/>
                    <a:pt x="1" y="391"/>
                    <a:pt x="0" y="394"/>
                  </a:cubicBezTo>
                  <a:cubicBezTo>
                    <a:pt x="2" y="391"/>
                    <a:pt x="3" y="388"/>
                    <a:pt x="5" y="386"/>
                  </a:cubicBezTo>
                  <a:moveTo>
                    <a:pt x="7" y="383"/>
                  </a:moveTo>
                  <a:cubicBezTo>
                    <a:pt x="6" y="384"/>
                    <a:pt x="6" y="385"/>
                    <a:pt x="5" y="386"/>
                  </a:cubicBezTo>
                  <a:cubicBezTo>
                    <a:pt x="6" y="385"/>
                    <a:pt x="7" y="384"/>
                    <a:pt x="7" y="383"/>
                  </a:cubicBezTo>
                  <a:cubicBezTo>
                    <a:pt x="7" y="383"/>
                    <a:pt x="7" y="383"/>
                    <a:pt x="7" y="383"/>
                  </a:cubicBezTo>
                  <a:moveTo>
                    <a:pt x="48" y="335"/>
                  </a:moveTo>
                  <a:cubicBezTo>
                    <a:pt x="48" y="335"/>
                    <a:pt x="47" y="334"/>
                    <a:pt x="48" y="334"/>
                  </a:cubicBezTo>
                  <a:cubicBezTo>
                    <a:pt x="71" y="304"/>
                    <a:pt x="102" y="281"/>
                    <a:pt x="137" y="267"/>
                  </a:cubicBezTo>
                  <a:cubicBezTo>
                    <a:pt x="137" y="267"/>
                    <a:pt x="137" y="267"/>
                    <a:pt x="137" y="267"/>
                  </a:cubicBezTo>
                  <a:cubicBezTo>
                    <a:pt x="138" y="267"/>
                    <a:pt x="138" y="268"/>
                    <a:pt x="137" y="268"/>
                  </a:cubicBezTo>
                  <a:cubicBezTo>
                    <a:pt x="102" y="282"/>
                    <a:pt x="72" y="305"/>
                    <a:pt x="49" y="334"/>
                  </a:cubicBezTo>
                  <a:cubicBezTo>
                    <a:pt x="48" y="335"/>
                    <a:pt x="48" y="335"/>
                    <a:pt x="48" y="335"/>
                  </a:cubicBezTo>
                  <a:moveTo>
                    <a:pt x="83" y="263"/>
                  </a:moveTo>
                  <a:cubicBezTo>
                    <a:pt x="83" y="263"/>
                    <a:pt x="83" y="263"/>
                    <a:pt x="83" y="263"/>
                  </a:cubicBezTo>
                  <a:cubicBezTo>
                    <a:pt x="71" y="252"/>
                    <a:pt x="60" y="240"/>
                    <a:pt x="51" y="226"/>
                  </a:cubicBezTo>
                  <a:cubicBezTo>
                    <a:pt x="45" y="216"/>
                    <a:pt x="41" y="204"/>
                    <a:pt x="45" y="192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42" y="205"/>
                    <a:pt x="47" y="217"/>
                    <a:pt x="54" y="228"/>
                  </a:cubicBezTo>
                  <a:cubicBezTo>
                    <a:pt x="62" y="241"/>
                    <a:pt x="72" y="252"/>
                    <a:pt x="83" y="262"/>
                  </a:cubicBezTo>
                  <a:cubicBezTo>
                    <a:pt x="84" y="263"/>
                    <a:pt x="83" y="263"/>
                    <a:pt x="83" y="263"/>
                  </a:cubicBezTo>
                  <a:moveTo>
                    <a:pt x="130" y="224"/>
                  </a:moveTo>
                  <a:cubicBezTo>
                    <a:pt x="130" y="224"/>
                    <a:pt x="130" y="223"/>
                    <a:pt x="130" y="223"/>
                  </a:cubicBezTo>
                  <a:cubicBezTo>
                    <a:pt x="172" y="206"/>
                    <a:pt x="214" y="189"/>
                    <a:pt x="247" y="158"/>
                  </a:cubicBezTo>
                  <a:cubicBezTo>
                    <a:pt x="247" y="158"/>
                    <a:pt x="247" y="158"/>
                    <a:pt x="248" y="158"/>
                  </a:cubicBezTo>
                  <a:cubicBezTo>
                    <a:pt x="248" y="158"/>
                    <a:pt x="248" y="159"/>
                    <a:pt x="248" y="159"/>
                  </a:cubicBezTo>
                  <a:cubicBezTo>
                    <a:pt x="215" y="190"/>
                    <a:pt x="172" y="207"/>
                    <a:pt x="131" y="224"/>
                  </a:cubicBezTo>
                  <a:cubicBezTo>
                    <a:pt x="131" y="224"/>
                    <a:pt x="131" y="224"/>
                    <a:pt x="130" y="224"/>
                  </a:cubicBezTo>
                  <a:moveTo>
                    <a:pt x="120" y="195"/>
                  </a:moveTo>
                  <a:cubicBezTo>
                    <a:pt x="120" y="195"/>
                    <a:pt x="120" y="194"/>
                    <a:pt x="120" y="194"/>
                  </a:cubicBezTo>
                  <a:cubicBezTo>
                    <a:pt x="116" y="181"/>
                    <a:pt x="113" y="168"/>
                    <a:pt x="109" y="154"/>
                  </a:cubicBezTo>
                  <a:cubicBezTo>
                    <a:pt x="106" y="143"/>
                    <a:pt x="102" y="131"/>
                    <a:pt x="101" y="118"/>
                  </a:cubicBezTo>
                  <a:cubicBezTo>
                    <a:pt x="101" y="118"/>
                    <a:pt x="102" y="118"/>
                    <a:pt x="102" y="118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3" y="131"/>
                    <a:pt x="108" y="144"/>
                    <a:pt x="111" y="156"/>
                  </a:cubicBezTo>
                  <a:cubicBezTo>
                    <a:pt x="114" y="169"/>
                    <a:pt x="118" y="181"/>
                    <a:pt x="121" y="194"/>
                  </a:cubicBezTo>
                  <a:cubicBezTo>
                    <a:pt x="121" y="194"/>
                    <a:pt x="121" y="195"/>
                    <a:pt x="120" y="195"/>
                  </a:cubicBezTo>
                  <a:moveTo>
                    <a:pt x="164" y="136"/>
                  </a:moveTo>
                  <a:cubicBezTo>
                    <a:pt x="164" y="136"/>
                    <a:pt x="163" y="136"/>
                    <a:pt x="164" y="136"/>
                  </a:cubicBezTo>
                  <a:cubicBezTo>
                    <a:pt x="180" y="98"/>
                    <a:pt x="195" y="59"/>
                    <a:pt x="208" y="20"/>
                  </a:cubicBezTo>
                  <a:cubicBezTo>
                    <a:pt x="208" y="20"/>
                    <a:pt x="208" y="20"/>
                    <a:pt x="209" y="20"/>
                  </a:cubicBezTo>
                  <a:cubicBezTo>
                    <a:pt x="209" y="20"/>
                    <a:pt x="209" y="20"/>
                    <a:pt x="209" y="21"/>
                  </a:cubicBezTo>
                  <a:cubicBezTo>
                    <a:pt x="196" y="60"/>
                    <a:pt x="181" y="98"/>
                    <a:pt x="164" y="136"/>
                  </a:cubicBezTo>
                  <a:cubicBezTo>
                    <a:pt x="164" y="136"/>
                    <a:pt x="164" y="136"/>
                    <a:pt x="164" y="136"/>
                  </a:cubicBezTo>
                  <a:moveTo>
                    <a:pt x="207" y="0"/>
                  </a:moveTo>
                  <a:cubicBezTo>
                    <a:pt x="201" y="0"/>
                    <a:pt x="195" y="3"/>
                    <a:pt x="191" y="7"/>
                  </a:cubicBezTo>
                  <a:cubicBezTo>
                    <a:pt x="186" y="13"/>
                    <a:pt x="183" y="21"/>
                    <a:pt x="180" y="28"/>
                  </a:cubicBezTo>
                  <a:cubicBezTo>
                    <a:pt x="173" y="50"/>
                    <a:pt x="166" y="72"/>
                    <a:pt x="162" y="95"/>
                  </a:cubicBezTo>
                  <a:cubicBezTo>
                    <a:pt x="159" y="109"/>
                    <a:pt x="159" y="124"/>
                    <a:pt x="155" y="137"/>
                  </a:cubicBezTo>
                  <a:cubicBezTo>
                    <a:pt x="151" y="151"/>
                    <a:pt x="144" y="165"/>
                    <a:pt x="131" y="173"/>
                  </a:cubicBezTo>
                  <a:cubicBezTo>
                    <a:pt x="126" y="155"/>
                    <a:pt x="120" y="137"/>
                    <a:pt x="114" y="119"/>
                  </a:cubicBezTo>
                  <a:cubicBezTo>
                    <a:pt x="112" y="112"/>
                    <a:pt x="110" y="105"/>
                    <a:pt x="105" y="101"/>
                  </a:cubicBezTo>
                  <a:cubicBezTo>
                    <a:pt x="102" y="99"/>
                    <a:pt x="99" y="98"/>
                    <a:pt x="96" y="98"/>
                  </a:cubicBezTo>
                  <a:cubicBezTo>
                    <a:pt x="92" y="98"/>
                    <a:pt x="88" y="99"/>
                    <a:pt x="87" y="102"/>
                  </a:cubicBezTo>
                  <a:cubicBezTo>
                    <a:pt x="85" y="105"/>
                    <a:pt x="85" y="108"/>
                    <a:pt x="85" y="111"/>
                  </a:cubicBezTo>
                  <a:cubicBezTo>
                    <a:pt x="85" y="136"/>
                    <a:pt x="89" y="160"/>
                    <a:pt x="97" y="183"/>
                  </a:cubicBezTo>
                  <a:cubicBezTo>
                    <a:pt x="103" y="199"/>
                    <a:pt x="110" y="215"/>
                    <a:pt x="106" y="231"/>
                  </a:cubicBezTo>
                  <a:cubicBezTo>
                    <a:pt x="104" y="236"/>
                    <a:pt x="102" y="241"/>
                    <a:pt x="97" y="243"/>
                  </a:cubicBezTo>
                  <a:cubicBezTo>
                    <a:pt x="95" y="244"/>
                    <a:pt x="93" y="245"/>
                    <a:pt x="91" y="245"/>
                  </a:cubicBezTo>
                  <a:cubicBezTo>
                    <a:pt x="84" y="245"/>
                    <a:pt x="78" y="241"/>
                    <a:pt x="74" y="235"/>
                  </a:cubicBezTo>
                  <a:cubicBezTo>
                    <a:pt x="69" y="228"/>
                    <a:pt x="68" y="219"/>
                    <a:pt x="66" y="210"/>
                  </a:cubicBezTo>
                  <a:cubicBezTo>
                    <a:pt x="63" y="198"/>
                    <a:pt x="58" y="185"/>
                    <a:pt x="52" y="174"/>
                  </a:cubicBezTo>
                  <a:cubicBezTo>
                    <a:pt x="50" y="172"/>
                    <a:pt x="49" y="169"/>
                    <a:pt x="46" y="168"/>
                  </a:cubicBezTo>
                  <a:cubicBezTo>
                    <a:pt x="45" y="167"/>
                    <a:pt x="43" y="167"/>
                    <a:pt x="42" y="167"/>
                  </a:cubicBezTo>
                  <a:cubicBezTo>
                    <a:pt x="39" y="167"/>
                    <a:pt x="36" y="168"/>
                    <a:pt x="34" y="169"/>
                  </a:cubicBezTo>
                  <a:cubicBezTo>
                    <a:pt x="32" y="174"/>
                    <a:pt x="30" y="178"/>
                    <a:pt x="28" y="182"/>
                  </a:cubicBezTo>
                  <a:cubicBezTo>
                    <a:pt x="28" y="193"/>
                    <a:pt x="28" y="204"/>
                    <a:pt x="28" y="214"/>
                  </a:cubicBezTo>
                  <a:cubicBezTo>
                    <a:pt x="30" y="222"/>
                    <a:pt x="33" y="229"/>
                    <a:pt x="38" y="236"/>
                  </a:cubicBezTo>
                  <a:cubicBezTo>
                    <a:pt x="48" y="251"/>
                    <a:pt x="65" y="263"/>
                    <a:pt x="65" y="281"/>
                  </a:cubicBezTo>
                  <a:cubicBezTo>
                    <a:pt x="65" y="292"/>
                    <a:pt x="59" y="302"/>
                    <a:pt x="53" y="311"/>
                  </a:cubicBezTo>
                  <a:cubicBezTo>
                    <a:pt x="44" y="325"/>
                    <a:pt x="35" y="339"/>
                    <a:pt x="26" y="354"/>
                  </a:cubicBezTo>
                  <a:cubicBezTo>
                    <a:pt x="25" y="356"/>
                    <a:pt x="25" y="359"/>
                    <a:pt x="25" y="362"/>
                  </a:cubicBezTo>
                  <a:cubicBezTo>
                    <a:pt x="40" y="347"/>
                    <a:pt x="59" y="333"/>
                    <a:pt x="74" y="323"/>
                  </a:cubicBezTo>
                  <a:cubicBezTo>
                    <a:pt x="99" y="306"/>
                    <a:pt x="126" y="292"/>
                    <a:pt x="150" y="274"/>
                  </a:cubicBezTo>
                  <a:cubicBezTo>
                    <a:pt x="156" y="270"/>
                    <a:pt x="161" y="265"/>
                    <a:pt x="161" y="258"/>
                  </a:cubicBezTo>
                  <a:cubicBezTo>
                    <a:pt x="160" y="252"/>
                    <a:pt x="153" y="248"/>
                    <a:pt x="147" y="248"/>
                  </a:cubicBezTo>
                  <a:cubicBezTo>
                    <a:pt x="146" y="248"/>
                    <a:pt x="146" y="248"/>
                    <a:pt x="145" y="248"/>
                  </a:cubicBezTo>
                  <a:cubicBezTo>
                    <a:pt x="138" y="249"/>
                    <a:pt x="132" y="253"/>
                    <a:pt x="127" y="257"/>
                  </a:cubicBezTo>
                  <a:cubicBezTo>
                    <a:pt x="121" y="262"/>
                    <a:pt x="115" y="266"/>
                    <a:pt x="108" y="267"/>
                  </a:cubicBezTo>
                  <a:cubicBezTo>
                    <a:pt x="114" y="251"/>
                    <a:pt x="128" y="239"/>
                    <a:pt x="143" y="231"/>
                  </a:cubicBezTo>
                  <a:cubicBezTo>
                    <a:pt x="159" y="222"/>
                    <a:pt x="175" y="218"/>
                    <a:pt x="191" y="212"/>
                  </a:cubicBezTo>
                  <a:cubicBezTo>
                    <a:pt x="218" y="201"/>
                    <a:pt x="242" y="187"/>
                    <a:pt x="264" y="169"/>
                  </a:cubicBezTo>
                  <a:cubicBezTo>
                    <a:pt x="267" y="166"/>
                    <a:pt x="271" y="162"/>
                    <a:pt x="273" y="158"/>
                  </a:cubicBezTo>
                  <a:cubicBezTo>
                    <a:pt x="275" y="153"/>
                    <a:pt x="275" y="148"/>
                    <a:pt x="271" y="144"/>
                  </a:cubicBezTo>
                  <a:cubicBezTo>
                    <a:pt x="269" y="143"/>
                    <a:pt x="266" y="142"/>
                    <a:pt x="263" y="142"/>
                  </a:cubicBezTo>
                  <a:cubicBezTo>
                    <a:pt x="261" y="142"/>
                    <a:pt x="260" y="142"/>
                    <a:pt x="259" y="142"/>
                  </a:cubicBezTo>
                  <a:cubicBezTo>
                    <a:pt x="239" y="142"/>
                    <a:pt x="220" y="153"/>
                    <a:pt x="204" y="165"/>
                  </a:cubicBezTo>
                  <a:cubicBezTo>
                    <a:pt x="187" y="178"/>
                    <a:pt x="169" y="193"/>
                    <a:pt x="148" y="197"/>
                  </a:cubicBezTo>
                  <a:cubicBezTo>
                    <a:pt x="153" y="171"/>
                    <a:pt x="168" y="149"/>
                    <a:pt x="181" y="126"/>
                  </a:cubicBezTo>
                  <a:cubicBezTo>
                    <a:pt x="197" y="98"/>
                    <a:pt x="210" y="69"/>
                    <a:pt x="220" y="38"/>
                  </a:cubicBezTo>
                  <a:cubicBezTo>
                    <a:pt x="222" y="32"/>
                    <a:pt x="224" y="25"/>
                    <a:pt x="223" y="18"/>
                  </a:cubicBezTo>
                  <a:cubicBezTo>
                    <a:pt x="222" y="11"/>
                    <a:pt x="219" y="4"/>
                    <a:pt x="212" y="1"/>
                  </a:cubicBezTo>
                  <a:cubicBezTo>
                    <a:pt x="211" y="0"/>
                    <a:pt x="209" y="0"/>
                    <a:pt x="207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5" name="iŝlidé"/>
            <p:cNvSpPr/>
            <p:nvPr/>
          </p:nvSpPr>
          <p:spPr bwMode="auto">
            <a:xfrm>
              <a:off x="7657307" y="4631532"/>
              <a:ext cx="481013" cy="269875"/>
            </a:xfrm>
            <a:custGeom>
              <a:avLst/>
              <a:gdLst>
                <a:gd name="T0" fmla="*/ 118 w 118"/>
                <a:gd name="T1" fmla="*/ 0 h 66"/>
                <a:gd name="T2" fmla="*/ 117 w 118"/>
                <a:gd name="T3" fmla="*/ 0 h 66"/>
                <a:gd name="T4" fmla="*/ 0 w 118"/>
                <a:gd name="T5" fmla="*/ 65 h 66"/>
                <a:gd name="T6" fmla="*/ 0 w 118"/>
                <a:gd name="T7" fmla="*/ 66 h 66"/>
                <a:gd name="T8" fmla="*/ 1 w 118"/>
                <a:gd name="T9" fmla="*/ 66 h 66"/>
                <a:gd name="T10" fmla="*/ 118 w 118"/>
                <a:gd name="T11" fmla="*/ 1 h 66"/>
                <a:gd name="T12" fmla="*/ 118 w 118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66">
                  <a:moveTo>
                    <a:pt x="118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84" y="31"/>
                    <a:pt x="42" y="48"/>
                    <a:pt x="0" y="65"/>
                  </a:cubicBezTo>
                  <a:cubicBezTo>
                    <a:pt x="0" y="65"/>
                    <a:pt x="0" y="66"/>
                    <a:pt x="0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42" y="49"/>
                    <a:pt x="85" y="32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6" name="iṡ1íḑè"/>
            <p:cNvSpPr/>
            <p:nvPr/>
          </p:nvSpPr>
          <p:spPr bwMode="auto">
            <a:xfrm>
              <a:off x="7317582" y="5076032"/>
              <a:ext cx="371475" cy="277813"/>
            </a:xfrm>
            <a:custGeom>
              <a:avLst/>
              <a:gdLst>
                <a:gd name="T0" fmla="*/ 90 w 91"/>
                <a:gd name="T1" fmla="*/ 0 h 68"/>
                <a:gd name="T2" fmla="*/ 90 w 91"/>
                <a:gd name="T3" fmla="*/ 0 h 68"/>
                <a:gd name="T4" fmla="*/ 1 w 91"/>
                <a:gd name="T5" fmla="*/ 67 h 68"/>
                <a:gd name="T6" fmla="*/ 1 w 91"/>
                <a:gd name="T7" fmla="*/ 68 h 68"/>
                <a:gd name="T8" fmla="*/ 2 w 91"/>
                <a:gd name="T9" fmla="*/ 67 h 68"/>
                <a:gd name="T10" fmla="*/ 90 w 91"/>
                <a:gd name="T11" fmla="*/ 1 h 68"/>
                <a:gd name="T12" fmla="*/ 90 w 91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68"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55" y="14"/>
                    <a:pt x="24" y="37"/>
                    <a:pt x="1" y="67"/>
                  </a:cubicBezTo>
                  <a:cubicBezTo>
                    <a:pt x="0" y="67"/>
                    <a:pt x="1" y="68"/>
                    <a:pt x="1" y="68"/>
                  </a:cubicBezTo>
                  <a:cubicBezTo>
                    <a:pt x="1" y="68"/>
                    <a:pt x="1" y="68"/>
                    <a:pt x="2" y="67"/>
                  </a:cubicBezTo>
                  <a:cubicBezTo>
                    <a:pt x="25" y="38"/>
                    <a:pt x="55" y="15"/>
                    <a:pt x="90" y="1"/>
                  </a:cubicBezTo>
                  <a:cubicBezTo>
                    <a:pt x="91" y="1"/>
                    <a:pt x="91" y="0"/>
                    <a:pt x="9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7" name="îşḻîdé"/>
            <p:cNvSpPr/>
            <p:nvPr/>
          </p:nvSpPr>
          <p:spPr bwMode="auto">
            <a:xfrm>
              <a:off x="7293769" y="4771232"/>
              <a:ext cx="174625" cy="288925"/>
            </a:xfrm>
            <a:custGeom>
              <a:avLst/>
              <a:gdLst>
                <a:gd name="T0" fmla="*/ 4 w 43"/>
                <a:gd name="T1" fmla="*/ 0 h 71"/>
                <a:gd name="T2" fmla="*/ 4 w 43"/>
                <a:gd name="T3" fmla="*/ 0 h 71"/>
                <a:gd name="T4" fmla="*/ 10 w 43"/>
                <a:gd name="T5" fmla="*/ 34 h 71"/>
                <a:gd name="T6" fmla="*/ 42 w 43"/>
                <a:gd name="T7" fmla="*/ 71 h 71"/>
                <a:gd name="T8" fmla="*/ 42 w 43"/>
                <a:gd name="T9" fmla="*/ 71 h 71"/>
                <a:gd name="T10" fmla="*/ 42 w 43"/>
                <a:gd name="T11" fmla="*/ 70 h 71"/>
                <a:gd name="T12" fmla="*/ 13 w 43"/>
                <a:gd name="T13" fmla="*/ 36 h 71"/>
                <a:gd name="T14" fmla="*/ 5 w 43"/>
                <a:gd name="T15" fmla="*/ 0 h 71"/>
                <a:gd name="T16" fmla="*/ 4 w 43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7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2"/>
                    <a:pt x="4" y="24"/>
                    <a:pt x="10" y="34"/>
                  </a:cubicBezTo>
                  <a:cubicBezTo>
                    <a:pt x="19" y="48"/>
                    <a:pt x="30" y="60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3" y="71"/>
                    <a:pt x="42" y="70"/>
                  </a:cubicBezTo>
                  <a:cubicBezTo>
                    <a:pt x="31" y="60"/>
                    <a:pt x="21" y="49"/>
                    <a:pt x="13" y="36"/>
                  </a:cubicBezTo>
                  <a:cubicBezTo>
                    <a:pt x="6" y="25"/>
                    <a:pt x="1" y="13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8" name="iṡḷíḋè"/>
            <p:cNvSpPr/>
            <p:nvPr/>
          </p:nvSpPr>
          <p:spPr bwMode="auto">
            <a:xfrm>
              <a:off x="7538244" y="4469607"/>
              <a:ext cx="82550" cy="312738"/>
            </a:xfrm>
            <a:custGeom>
              <a:avLst/>
              <a:gdLst>
                <a:gd name="T0" fmla="*/ 1 w 20"/>
                <a:gd name="T1" fmla="*/ 0 h 77"/>
                <a:gd name="T2" fmla="*/ 0 w 20"/>
                <a:gd name="T3" fmla="*/ 0 h 77"/>
                <a:gd name="T4" fmla="*/ 8 w 20"/>
                <a:gd name="T5" fmla="*/ 36 h 77"/>
                <a:gd name="T6" fmla="*/ 19 w 20"/>
                <a:gd name="T7" fmla="*/ 76 h 77"/>
                <a:gd name="T8" fmla="*/ 19 w 20"/>
                <a:gd name="T9" fmla="*/ 77 h 77"/>
                <a:gd name="T10" fmla="*/ 20 w 20"/>
                <a:gd name="T11" fmla="*/ 76 h 77"/>
                <a:gd name="T12" fmla="*/ 10 w 20"/>
                <a:gd name="T13" fmla="*/ 38 h 77"/>
                <a:gd name="T14" fmla="*/ 1 w 20"/>
                <a:gd name="T15" fmla="*/ 0 h 77"/>
                <a:gd name="T16" fmla="*/ 1 w 20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7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3"/>
                    <a:pt x="5" y="25"/>
                    <a:pt x="8" y="36"/>
                  </a:cubicBezTo>
                  <a:cubicBezTo>
                    <a:pt x="12" y="50"/>
                    <a:pt x="15" y="63"/>
                    <a:pt x="19" y="76"/>
                  </a:cubicBezTo>
                  <a:cubicBezTo>
                    <a:pt x="19" y="76"/>
                    <a:pt x="19" y="77"/>
                    <a:pt x="19" y="77"/>
                  </a:cubicBezTo>
                  <a:cubicBezTo>
                    <a:pt x="20" y="77"/>
                    <a:pt x="20" y="76"/>
                    <a:pt x="20" y="76"/>
                  </a:cubicBezTo>
                  <a:cubicBezTo>
                    <a:pt x="17" y="63"/>
                    <a:pt x="13" y="51"/>
                    <a:pt x="10" y="38"/>
                  </a:cubicBezTo>
                  <a:cubicBezTo>
                    <a:pt x="7" y="26"/>
                    <a:pt x="2" y="1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9" name="işľíḋê"/>
            <p:cNvSpPr/>
            <p:nvPr/>
          </p:nvSpPr>
          <p:spPr bwMode="auto">
            <a:xfrm>
              <a:off x="7792244" y="4069557"/>
              <a:ext cx="187325" cy="473075"/>
            </a:xfrm>
            <a:custGeom>
              <a:avLst/>
              <a:gdLst>
                <a:gd name="T0" fmla="*/ 46 w 46"/>
                <a:gd name="T1" fmla="*/ 0 h 116"/>
                <a:gd name="T2" fmla="*/ 45 w 46"/>
                <a:gd name="T3" fmla="*/ 0 h 116"/>
                <a:gd name="T4" fmla="*/ 1 w 46"/>
                <a:gd name="T5" fmla="*/ 116 h 116"/>
                <a:gd name="T6" fmla="*/ 1 w 46"/>
                <a:gd name="T7" fmla="*/ 116 h 116"/>
                <a:gd name="T8" fmla="*/ 1 w 46"/>
                <a:gd name="T9" fmla="*/ 116 h 116"/>
                <a:gd name="T10" fmla="*/ 46 w 46"/>
                <a:gd name="T11" fmla="*/ 1 h 116"/>
                <a:gd name="T12" fmla="*/ 46 w 46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6">
                  <a:moveTo>
                    <a:pt x="46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2" y="39"/>
                    <a:pt x="17" y="78"/>
                    <a:pt x="1" y="116"/>
                  </a:cubicBezTo>
                  <a:cubicBezTo>
                    <a:pt x="0" y="116"/>
                    <a:pt x="1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8" y="78"/>
                    <a:pt x="33" y="40"/>
                    <a:pt x="46" y="1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0" name="iṧḷîḋé"/>
            <p:cNvSpPr/>
            <p:nvPr/>
          </p:nvSpPr>
          <p:spPr bwMode="auto">
            <a:xfrm>
              <a:off x="5971382" y="4620419"/>
              <a:ext cx="669925" cy="704850"/>
            </a:xfrm>
            <a:custGeom>
              <a:avLst/>
              <a:gdLst>
                <a:gd name="T0" fmla="*/ 29 w 164"/>
                <a:gd name="T1" fmla="*/ 0 h 173"/>
                <a:gd name="T2" fmla="*/ 26 w 164"/>
                <a:gd name="T3" fmla="*/ 0 h 173"/>
                <a:gd name="T4" fmla="*/ 4 w 164"/>
                <a:gd name="T5" fmla="*/ 10 h 173"/>
                <a:gd name="T6" fmla="*/ 8 w 164"/>
                <a:gd name="T7" fmla="*/ 35 h 173"/>
                <a:gd name="T8" fmla="*/ 26 w 164"/>
                <a:gd name="T9" fmla="*/ 53 h 173"/>
                <a:gd name="T10" fmla="*/ 123 w 164"/>
                <a:gd name="T11" fmla="*/ 131 h 173"/>
                <a:gd name="T12" fmla="*/ 164 w 164"/>
                <a:gd name="T13" fmla="*/ 173 h 173"/>
                <a:gd name="T14" fmla="*/ 161 w 164"/>
                <a:gd name="T15" fmla="*/ 103 h 173"/>
                <a:gd name="T16" fmla="*/ 108 w 164"/>
                <a:gd name="T17" fmla="*/ 35 h 173"/>
                <a:gd name="T18" fmla="*/ 29 w 164"/>
                <a:gd name="T1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73">
                  <a:moveTo>
                    <a:pt x="29" y="0"/>
                  </a:moveTo>
                  <a:cubicBezTo>
                    <a:pt x="28" y="0"/>
                    <a:pt x="27" y="0"/>
                    <a:pt x="26" y="0"/>
                  </a:cubicBezTo>
                  <a:cubicBezTo>
                    <a:pt x="17" y="0"/>
                    <a:pt x="8" y="3"/>
                    <a:pt x="4" y="10"/>
                  </a:cubicBezTo>
                  <a:cubicBezTo>
                    <a:pt x="0" y="17"/>
                    <a:pt x="3" y="27"/>
                    <a:pt x="8" y="35"/>
                  </a:cubicBezTo>
                  <a:cubicBezTo>
                    <a:pt x="13" y="41"/>
                    <a:pt x="19" y="47"/>
                    <a:pt x="26" y="53"/>
                  </a:cubicBezTo>
                  <a:cubicBezTo>
                    <a:pt x="58" y="80"/>
                    <a:pt x="92" y="103"/>
                    <a:pt x="123" y="131"/>
                  </a:cubicBezTo>
                  <a:cubicBezTo>
                    <a:pt x="138" y="144"/>
                    <a:pt x="152" y="158"/>
                    <a:pt x="164" y="173"/>
                  </a:cubicBezTo>
                  <a:cubicBezTo>
                    <a:pt x="163" y="152"/>
                    <a:pt x="162" y="127"/>
                    <a:pt x="161" y="103"/>
                  </a:cubicBezTo>
                  <a:cubicBezTo>
                    <a:pt x="146" y="77"/>
                    <a:pt x="129" y="53"/>
                    <a:pt x="108" y="35"/>
                  </a:cubicBezTo>
                  <a:cubicBezTo>
                    <a:pt x="86" y="16"/>
                    <a:pt x="58" y="0"/>
                    <a:pt x="29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1" name="išḻîḋè"/>
            <p:cNvSpPr/>
            <p:nvPr/>
          </p:nvSpPr>
          <p:spPr bwMode="auto">
            <a:xfrm>
              <a:off x="6065044" y="4623594"/>
              <a:ext cx="693738" cy="831850"/>
            </a:xfrm>
            <a:custGeom>
              <a:avLst/>
              <a:gdLst>
                <a:gd name="T0" fmla="*/ 170 w 170"/>
                <a:gd name="T1" fmla="*/ 204 h 204"/>
                <a:gd name="T2" fmla="*/ 124 w 170"/>
                <a:gd name="T3" fmla="*/ 110 h 204"/>
                <a:gd name="T4" fmla="*/ 90 w 170"/>
                <a:gd name="T5" fmla="*/ 68 h 204"/>
                <a:gd name="T6" fmla="*/ 52 w 170"/>
                <a:gd name="T7" fmla="*/ 30 h 204"/>
                <a:gd name="T8" fmla="*/ 0 w 170"/>
                <a:gd name="T9" fmla="*/ 0 h 204"/>
                <a:gd name="T10" fmla="*/ 0 w 170"/>
                <a:gd name="T11" fmla="*/ 0 h 204"/>
                <a:gd name="T12" fmla="*/ 48 w 170"/>
                <a:gd name="T13" fmla="*/ 26 h 204"/>
                <a:gd name="T14" fmla="*/ 86 w 170"/>
                <a:gd name="T15" fmla="*/ 63 h 204"/>
                <a:gd name="T16" fmla="*/ 120 w 170"/>
                <a:gd name="T17" fmla="*/ 104 h 204"/>
                <a:gd name="T18" fmla="*/ 147 w 170"/>
                <a:gd name="T19" fmla="*/ 150 h 204"/>
                <a:gd name="T20" fmla="*/ 170 w 170"/>
                <a:gd name="T21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204">
                  <a:moveTo>
                    <a:pt x="170" y="204"/>
                  </a:moveTo>
                  <a:cubicBezTo>
                    <a:pt x="157" y="171"/>
                    <a:pt x="144" y="138"/>
                    <a:pt x="124" y="110"/>
                  </a:cubicBezTo>
                  <a:cubicBezTo>
                    <a:pt x="114" y="95"/>
                    <a:pt x="102" y="81"/>
                    <a:pt x="90" y="68"/>
                  </a:cubicBezTo>
                  <a:cubicBezTo>
                    <a:pt x="78" y="54"/>
                    <a:pt x="66" y="41"/>
                    <a:pt x="52" y="30"/>
                  </a:cubicBezTo>
                  <a:cubicBezTo>
                    <a:pt x="36" y="18"/>
                    <a:pt x="18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33" y="16"/>
                    <a:pt x="48" y="26"/>
                  </a:cubicBezTo>
                  <a:cubicBezTo>
                    <a:pt x="62" y="37"/>
                    <a:pt x="74" y="49"/>
                    <a:pt x="86" y="63"/>
                  </a:cubicBezTo>
                  <a:cubicBezTo>
                    <a:pt x="98" y="76"/>
                    <a:pt x="110" y="90"/>
                    <a:pt x="120" y="104"/>
                  </a:cubicBezTo>
                  <a:cubicBezTo>
                    <a:pt x="131" y="118"/>
                    <a:pt x="140" y="134"/>
                    <a:pt x="147" y="150"/>
                  </a:cubicBezTo>
                  <a:cubicBezTo>
                    <a:pt x="156" y="167"/>
                    <a:pt x="163" y="186"/>
                    <a:pt x="170" y="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2" name="išḻîďe"/>
            <p:cNvSpPr/>
            <p:nvPr/>
          </p:nvSpPr>
          <p:spPr bwMode="auto">
            <a:xfrm>
              <a:off x="5992019" y="4656932"/>
              <a:ext cx="766763" cy="798513"/>
            </a:xfrm>
            <a:custGeom>
              <a:avLst/>
              <a:gdLst>
                <a:gd name="T0" fmla="*/ 188 w 188"/>
                <a:gd name="T1" fmla="*/ 196 h 196"/>
                <a:gd name="T2" fmla="*/ 161 w 188"/>
                <a:gd name="T3" fmla="*/ 152 h 196"/>
                <a:gd name="T4" fmla="*/ 129 w 188"/>
                <a:gd name="T5" fmla="*/ 108 h 196"/>
                <a:gd name="T6" fmla="*/ 93 w 188"/>
                <a:gd name="T7" fmla="*/ 68 h 196"/>
                <a:gd name="T8" fmla="*/ 55 w 188"/>
                <a:gd name="T9" fmla="*/ 33 h 196"/>
                <a:gd name="T10" fmla="*/ 7 w 188"/>
                <a:gd name="T11" fmla="*/ 3 h 196"/>
                <a:gd name="T12" fmla="*/ 0 w 188"/>
                <a:gd name="T13" fmla="*/ 0 h 196"/>
                <a:gd name="T14" fmla="*/ 0 w 188"/>
                <a:gd name="T15" fmla="*/ 0 h 196"/>
                <a:gd name="T16" fmla="*/ 50 w 188"/>
                <a:gd name="T17" fmla="*/ 29 h 196"/>
                <a:gd name="T18" fmla="*/ 88 w 188"/>
                <a:gd name="T19" fmla="*/ 62 h 196"/>
                <a:gd name="T20" fmla="*/ 125 w 188"/>
                <a:gd name="T21" fmla="*/ 103 h 196"/>
                <a:gd name="T22" fmla="*/ 157 w 188"/>
                <a:gd name="T23" fmla="*/ 146 h 196"/>
                <a:gd name="T24" fmla="*/ 185 w 188"/>
                <a:gd name="T25" fmla="*/ 190 h 196"/>
                <a:gd name="T26" fmla="*/ 188 w 188"/>
                <a:gd name="T2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196">
                  <a:moveTo>
                    <a:pt x="188" y="196"/>
                  </a:moveTo>
                  <a:cubicBezTo>
                    <a:pt x="180" y="181"/>
                    <a:pt x="171" y="166"/>
                    <a:pt x="161" y="152"/>
                  </a:cubicBezTo>
                  <a:cubicBezTo>
                    <a:pt x="151" y="137"/>
                    <a:pt x="140" y="123"/>
                    <a:pt x="129" y="108"/>
                  </a:cubicBezTo>
                  <a:cubicBezTo>
                    <a:pt x="117" y="94"/>
                    <a:pt x="106" y="81"/>
                    <a:pt x="93" y="68"/>
                  </a:cubicBezTo>
                  <a:cubicBezTo>
                    <a:pt x="81" y="56"/>
                    <a:pt x="68" y="44"/>
                    <a:pt x="55" y="33"/>
                  </a:cubicBezTo>
                  <a:cubicBezTo>
                    <a:pt x="40" y="21"/>
                    <a:pt x="24" y="10"/>
                    <a:pt x="7" y="3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6"/>
                    <a:pt x="34" y="17"/>
                    <a:pt x="50" y="29"/>
                  </a:cubicBezTo>
                  <a:cubicBezTo>
                    <a:pt x="63" y="39"/>
                    <a:pt x="76" y="50"/>
                    <a:pt x="88" y="62"/>
                  </a:cubicBezTo>
                  <a:cubicBezTo>
                    <a:pt x="101" y="75"/>
                    <a:pt x="113" y="89"/>
                    <a:pt x="125" y="103"/>
                  </a:cubicBezTo>
                  <a:cubicBezTo>
                    <a:pt x="136" y="117"/>
                    <a:pt x="147" y="131"/>
                    <a:pt x="157" y="146"/>
                  </a:cubicBezTo>
                  <a:cubicBezTo>
                    <a:pt x="167" y="160"/>
                    <a:pt x="177" y="175"/>
                    <a:pt x="185" y="190"/>
                  </a:cubicBezTo>
                  <a:cubicBezTo>
                    <a:pt x="186" y="192"/>
                    <a:pt x="187" y="194"/>
                    <a:pt x="188" y="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3" name="ïšlîḋé"/>
            <p:cNvSpPr/>
            <p:nvPr/>
          </p:nvSpPr>
          <p:spPr bwMode="auto">
            <a:xfrm>
              <a:off x="6057107" y="4815682"/>
              <a:ext cx="701675" cy="639763"/>
            </a:xfrm>
            <a:custGeom>
              <a:avLst/>
              <a:gdLst>
                <a:gd name="T0" fmla="*/ 172 w 172"/>
                <a:gd name="T1" fmla="*/ 157 h 157"/>
                <a:gd name="T2" fmla="*/ 115 w 172"/>
                <a:gd name="T3" fmla="*/ 87 h 157"/>
                <a:gd name="T4" fmla="*/ 42 w 172"/>
                <a:gd name="T5" fmla="*/ 25 h 157"/>
                <a:gd name="T6" fmla="*/ 0 w 172"/>
                <a:gd name="T7" fmla="*/ 1 h 157"/>
                <a:gd name="T8" fmla="*/ 1 w 172"/>
                <a:gd name="T9" fmla="*/ 0 h 157"/>
                <a:gd name="T10" fmla="*/ 76 w 172"/>
                <a:gd name="T11" fmla="*/ 50 h 157"/>
                <a:gd name="T12" fmla="*/ 143 w 172"/>
                <a:gd name="T13" fmla="*/ 117 h 157"/>
                <a:gd name="T14" fmla="*/ 172 w 172"/>
                <a:gd name="T1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57">
                  <a:moveTo>
                    <a:pt x="172" y="157"/>
                  </a:moveTo>
                  <a:cubicBezTo>
                    <a:pt x="156" y="131"/>
                    <a:pt x="136" y="108"/>
                    <a:pt x="115" y="87"/>
                  </a:cubicBezTo>
                  <a:cubicBezTo>
                    <a:pt x="93" y="64"/>
                    <a:pt x="68" y="43"/>
                    <a:pt x="42" y="25"/>
                  </a:cubicBezTo>
                  <a:cubicBezTo>
                    <a:pt x="29" y="16"/>
                    <a:pt x="15" y="7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8" y="13"/>
                    <a:pt x="52" y="31"/>
                    <a:pt x="76" y="50"/>
                  </a:cubicBezTo>
                  <a:cubicBezTo>
                    <a:pt x="100" y="70"/>
                    <a:pt x="123" y="93"/>
                    <a:pt x="143" y="117"/>
                  </a:cubicBezTo>
                  <a:cubicBezTo>
                    <a:pt x="154" y="130"/>
                    <a:pt x="163" y="143"/>
                    <a:pt x="172" y="1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4" name="íṧļïďe"/>
            <p:cNvSpPr/>
            <p:nvPr/>
          </p:nvSpPr>
          <p:spPr bwMode="auto">
            <a:xfrm>
              <a:off x="3363119" y="2545557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5" name="iŝ1idé"/>
            <p:cNvSpPr/>
            <p:nvPr/>
          </p:nvSpPr>
          <p:spPr bwMode="auto">
            <a:xfrm>
              <a:off x="3872707" y="5247482"/>
              <a:ext cx="4763" cy="1588"/>
            </a:xfrm>
            <a:prstGeom prst="rect">
              <a:avLst/>
            </a:pr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6" name="îSḷíḍè"/>
            <p:cNvSpPr/>
            <p:nvPr/>
          </p:nvSpPr>
          <p:spPr bwMode="auto">
            <a:xfrm>
              <a:off x="7371557" y="1367632"/>
              <a:ext cx="1457325" cy="1038225"/>
            </a:xfrm>
            <a:custGeom>
              <a:avLst/>
              <a:gdLst>
                <a:gd name="T0" fmla="*/ 66 w 357"/>
                <a:gd name="T1" fmla="*/ 245 h 255"/>
                <a:gd name="T2" fmla="*/ 62 w 357"/>
                <a:gd name="T3" fmla="*/ 240 h 255"/>
                <a:gd name="T4" fmla="*/ 62 w 357"/>
                <a:gd name="T5" fmla="*/ 192 h 255"/>
                <a:gd name="T6" fmla="*/ 66 w 357"/>
                <a:gd name="T7" fmla="*/ 187 h 255"/>
                <a:gd name="T8" fmla="*/ 82 w 357"/>
                <a:gd name="T9" fmla="*/ 187 h 255"/>
                <a:gd name="T10" fmla="*/ 87 w 357"/>
                <a:gd name="T11" fmla="*/ 192 h 255"/>
                <a:gd name="T12" fmla="*/ 87 w 357"/>
                <a:gd name="T13" fmla="*/ 240 h 255"/>
                <a:gd name="T14" fmla="*/ 82 w 357"/>
                <a:gd name="T15" fmla="*/ 245 h 255"/>
                <a:gd name="T16" fmla="*/ 66 w 357"/>
                <a:gd name="T17" fmla="*/ 245 h 255"/>
                <a:gd name="T18" fmla="*/ 118 w 357"/>
                <a:gd name="T19" fmla="*/ 245 h 255"/>
                <a:gd name="T20" fmla="*/ 113 w 357"/>
                <a:gd name="T21" fmla="*/ 240 h 255"/>
                <a:gd name="T22" fmla="*/ 113 w 357"/>
                <a:gd name="T23" fmla="*/ 156 h 255"/>
                <a:gd name="T24" fmla="*/ 118 w 357"/>
                <a:gd name="T25" fmla="*/ 152 h 255"/>
                <a:gd name="T26" fmla="*/ 134 w 357"/>
                <a:gd name="T27" fmla="*/ 152 h 255"/>
                <a:gd name="T28" fmla="*/ 139 w 357"/>
                <a:gd name="T29" fmla="*/ 156 h 255"/>
                <a:gd name="T30" fmla="*/ 139 w 357"/>
                <a:gd name="T31" fmla="*/ 240 h 255"/>
                <a:gd name="T32" fmla="*/ 134 w 357"/>
                <a:gd name="T33" fmla="*/ 245 h 255"/>
                <a:gd name="T34" fmla="*/ 118 w 357"/>
                <a:gd name="T35" fmla="*/ 245 h 255"/>
                <a:gd name="T36" fmla="*/ 222 w 357"/>
                <a:gd name="T37" fmla="*/ 245 h 255"/>
                <a:gd name="T38" fmla="*/ 217 w 357"/>
                <a:gd name="T39" fmla="*/ 240 h 255"/>
                <a:gd name="T40" fmla="*/ 217 w 357"/>
                <a:gd name="T41" fmla="*/ 145 h 255"/>
                <a:gd name="T42" fmla="*/ 222 w 357"/>
                <a:gd name="T43" fmla="*/ 140 h 255"/>
                <a:gd name="T44" fmla="*/ 238 w 357"/>
                <a:gd name="T45" fmla="*/ 140 h 255"/>
                <a:gd name="T46" fmla="*/ 243 w 357"/>
                <a:gd name="T47" fmla="*/ 145 h 255"/>
                <a:gd name="T48" fmla="*/ 243 w 357"/>
                <a:gd name="T49" fmla="*/ 240 h 255"/>
                <a:gd name="T50" fmla="*/ 238 w 357"/>
                <a:gd name="T51" fmla="*/ 245 h 255"/>
                <a:gd name="T52" fmla="*/ 222 w 357"/>
                <a:gd name="T53" fmla="*/ 245 h 255"/>
                <a:gd name="T54" fmla="*/ 170 w 357"/>
                <a:gd name="T55" fmla="*/ 245 h 255"/>
                <a:gd name="T56" fmla="*/ 165 w 357"/>
                <a:gd name="T57" fmla="*/ 240 h 255"/>
                <a:gd name="T58" fmla="*/ 165 w 357"/>
                <a:gd name="T59" fmla="*/ 110 h 255"/>
                <a:gd name="T60" fmla="*/ 170 w 357"/>
                <a:gd name="T61" fmla="*/ 105 h 255"/>
                <a:gd name="T62" fmla="*/ 186 w 357"/>
                <a:gd name="T63" fmla="*/ 105 h 255"/>
                <a:gd name="T64" fmla="*/ 191 w 357"/>
                <a:gd name="T65" fmla="*/ 110 h 255"/>
                <a:gd name="T66" fmla="*/ 191 w 357"/>
                <a:gd name="T67" fmla="*/ 240 h 255"/>
                <a:gd name="T68" fmla="*/ 186 w 357"/>
                <a:gd name="T69" fmla="*/ 245 h 255"/>
                <a:gd name="T70" fmla="*/ 170 w 357"/>
                <a:gd name="T71" fmla="*/ 245 h 255"/>
                <a:gd name="T72" fmla="*/ 274 w 357"/>
                <a:gd name="T73" fmla="*/ 245 h 255"/>
                <a:gd name="T74" fmla="*/ 269 w 357"/>
                <a:gd name="T75" fmla="*/ 240 h 255"/>
                <a:gd name="T76" fmla="*/ 269 w 357"/>
                <a:gd name="T77" fmla="*/ 62 h 255"/>
                <a:gd name="T78" fmla="*/ 274 w 357"/>
                <a:gd name="T79" fmla="*/ 57 h 255"/>
                <a:gd name="T80" fmla="*/ 290 w 357"/>
                <a:gd name="T81" fmla="*/ 57 h 255"/>
                <a:gd name="T82" fmla="*/ 295 w 357"/>
                <a:gd name="T83" fmla="*/ 62 h 255"/>
                <a:gd name="T84" fmla="*/ 295 w 357"/>
                <a:gd name="T85" fmla="*/ 240 h 255"/>
                <a:gd name="T86" fmla="*/ 290 w 357"/>
                <a:gd name="T87" fmla="*/ 245 h 255"/>
                <a:gd name="T88" fmla="*/ 274 w 357"/>
                <a:gd name="T89" fmla="*/ 245 h 255"/>
                <a:gd name="T90" fmla="*/ 343 w 357"/>
                <a:gd name="T91" fmla="*/ 0 h 255"/>
                <a:gd name="T92" fmla="*/ 14 w 357"/>
                <a:gd name="T93" fmla="*/ 0 h 255"/>
                <a:gd name="T94" fmla="*/ 0 w 357"/>
                <a:gd name="T95" fmla="*/ 14 h 255"/>
                <a:gd name="T96" fmla="*/ 0 w 357"/>
                <a:gd name="T97" fmla="*/ 241 h 255"/>
                <a:gd name="T98" fmla="*/ 14 w 357"/>
                <a:gd name="T99" fmla="*/ 255 h 255"/>
                <a:gd name="T100" fmla="*/ 343 w 357"/>
                <a:gd name="T101" fmla="*/ 255 h 255"/>
                <a:gd name="T102" fmla="*/ 357 w 357"/>
                <a:gd name="T103" fmla="*/ 241 h 255"/>
                <a:gd name="T104" fmla="*/ 357 w 357"/>
                <a:gd name="T105" fmla="*/ 14 h 255"/>
                <a:gd name="T106" fmla="*/ 343 w 357"/>
                <a:gd name="T10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7" h="255">
                  <a:moveTo>
                    <a:pt x="66" y="245"/>
                  </a:moveTo>
                  <a:cubicBezTo>
                    <a:pt x="64" y="245"/>
                    <a:pt x="62" y="243"/>
                    <a:pt x="62" y="240"/>
                  </a:cubicBezTo>
                  <a:cubicBezTo>
                    <a:pt x="62" y="192"/>
                    <a:pt x="62" y="192"/>
                    <a:pt x="62" y="192"/>
                  </a:cubicBezTo>
                  <a:cubicBezTo>
                    <a:pt x="62" y="189"/>
                    <a:pt x="64" y="187"/>
                    <a:pt x="66" y="187"/>
                  </a:cubicBezTo>
                  <a:cubicBezTo>
                    <a:pt x="82" y="187"/>
                    <a:pt x="82" y="187"/>
                    <a:pt x="82" y="187"/>
                  </a:cubicBezTo>
                  <a:cubicBezTo>
                    <a:pt x="85" y="187"/>
                    <a:pt x="87" y="189"/>
                    <a:pt x="87" y="192"/>
                  </a:cubicBezTo>
                  <a:cubicBezTo>
                    <a:pt x="87" y="240"/>
                    <a:pt x="87" y="240"/>
                    <a:pt x="87" y="240"/>
                  </a:cubicBezTo>
                  <a:cubicBezTo>
                    <a:pt x="87" y="243"/>
                    <a:pt x="85" y="245"/>
                    <a:pt x="82" y="245"/>
                  </a:cubicBezTo>
                  <a:cubicBezTo>
                    <a:pt x="66" y="245"/>
                    <a:pt x="66" y="245"/>
                    <a:pt x="66" y="245"/>
                  </a:cubicBezTo>
                  <a:moveTo>
                    <a:pt x="118" y="245"/>
                  </a:moveTo>
                  <a:cubicBezTo>
                    <a:pt x="115" y="245"/>
                    <a:pt x="113" y="243"/>
                    <a:pt x="113" y="240"/>
                  </a:cubicBezTo>
                  <a:cubicBezTo>
                    <a:pt x="113" y="156"/>
                    <a:pt x="113" y="156"/>
                    <a:pt x="113" y="156"/>
                  </a:cubicBezTo>
                  <a:cubicBezTo>
                    <a:pt x="113" y="154"/>
                    <a:pt x="115" y="152"/>
                    <a:pt x="118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7" y="152"/>
                    <a:pt x="139" y="154"/>
                    <a:pt x="139" y="156"/>
                  </a:cubicBezTo>
                  <a:cubicBezTo>
                    <a:pt x="139" y="240"/>
                    <a:pt x="139" y="240"/>
                    <a:pt x="139" y="240"/>
                  </a:cubicBezTo>
                  <a:cubicBezTo>
                    <a:pt x="139" y="243"/>
                    <a:pt x="137" y="245"/>
                    <a:pt x="134" y="245"/>
                  </a:cubicBezTo>
                  <a:cubicBezTo>
                    <a:pt x="118" y="245"/>
                    <a:pt x="118" y="245"/>
                    <a:pt x="118" y="245"/>
                  </a:cubicBezTo>
                  <a:moveTo>
                    <a:pt x="222" y="245"/>
                  </a:moveTo>
                  <a:cubicBezTo>
                    <a:pt x="219" y="245"/>
                    <a:pt x="217" y="243"/>
                    <a:pt x="217" y="240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7" y="142"/>
                    <a:pt x="219" y="140"/>
                    <a:pt x="222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41" y="140"/>
                    <a:pt x="243" y="142"/>
                    <a:pt x="243" y="145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243" y="243"/>
                    <a:pt x="241" y="245"/>
                    <a:pt x="238" y="245"/>
                  </a:cubicBezTo>
                  <a:cubicBezTo>
                    <a:pt x="222" y="245"/>
                    <a:pt x="222" y="245"/>
                    <a:pt x="222" y="245"/>
                  </a:cubicBezTo>
                  <a:moveTo>
                    <a:pt x="170" y="245"/>
                  </a:moveTo>
                  <a:cubicBezTo>
                    <a:pt x="167" y="245"/>
                    <a:pt x="165" y="243"/>
                    <a:pt x="165" y="240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5" y="107"/>
                    <a:pt x="167" y="105"/>
                    <a:pt x="170" y="105"/>
                  </a:cubicBezTo>
                  <a:cubicBezTo>
                    <a:pt x="186" y="105"/>
                    <a:pt x="186" y="105"/>
                    <a:pt x="186" y="105"/>
                  </a:cubicBezTo>
                  <a:cubicBezTo>
                    <a:pt x="189" y="105"/>
                    <a:pt x="191" y="107"/>
                    <a:pt x="191" y="110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191" y="243"/>
                    <a:pt x="189" y="245"/>
                    <a:pt x="186" y="245"/>
                  </a:cubicBezTo>
                  <a:cubicBezTo>
                    <a:pt x="170" y="245"/>
                    <a:pt x="170" y="245"/>
                    <a:pt x="170" y="245"/>
                  </a:cubicBezTo>
                  <a:moveTo>
                    <a:pt x="274" y="245"/>
                  </a:moveTo>
                  <a:cubicBezTo>
                    <a:pt x="271" y="245"/>
                    <a:pt x="269" y="243"/>
                    <a:pt x="269" y="240"/>
                  </a:cubicBezTo>
                  <a:cubicBezTo>
                    <a:pt x="269" y="62"/>
                    <a:pt x="269" y="62"/>
                    <a:pt x="269" y="62"/>
                  </a:cubicBezTo>
                  <a:cubicBezTo>
                    <a:pt x="269" y="59"/>
                    <a:pt x="271" y="57"/>
                    <a:pt x="27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2" y="57"/>
                    <a:pt x="295" y="59"/>
                    <a:pt x="295" y="62"/>
                  </a:cubicBezTo>
                  <a:cubicBezTo>
                    <a:pt x="295" y="240"/>
                    <a:pt x="295" y="240"/>
                    <a:pt x="295" y="240"/>
                  </a:cubicBezTo>
                  <a:cubicBezTo>
                    <a:pt x="295" y="243"/>
                    <a:pt x="292" y="245"/>
                    <a:pt x="290" y="245"/>
                  </a:cubicBezTo>
                  <a:cubicBezTo>
                    <a:pt x="274" y="245"/>
                    <a:pt x="274" y="245"/>
                    <a:pt x="274" y="245"/>
                  </a:cubicBezTo>
                  <a:moveTo>
                    <a:pt x="34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6" y="255"/>
                    <a:pt x="14" y="255"/>
                  </a:cubicBezTo>
                  <a:cubicBezTo>
                    <a:pt x="343" y="255"/>
                    <a:pt x="343" y="255"/>
                    <a:pt x="343" y="255"/>
                  </a:cubicBezTo>
                  <a:cubicBezTo>
                    <a:pt x="350" y="255"/>
                    <a:pt x="357" y="248"/>
                    <a:pt x="357" y="241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7" y="7"/>
                    <a:pt x="350" y="0"/>
                    <a:pt x="343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7" name="îṣ1ídè"/>
            <p:cNvSpPr/>
            <p:nvPr/>
          </p:nvSpPr>
          <p:spPr bwMode="auto">
            <a:xfrm>
              <a:off x="7623969" y="2129632"/>
              <a:ext cx="101600" cy="236538"/>
            </a:xfrm>
            <a:custGeom>
              <a:avLst/>
              <a:gdLst>
                <a:gd name="T0" fmla="*/ 20 w 25"/>
                <a:gd name="T1" fmla="*/ 0 h 58"/>
                <a:gd name="T2" fmla="*/ 4 w 25"/>
                <a:gd name="T3" fmla="*/ 0 h 58"/>
                <a:gd name="T4" fmla="*/ 0 w 25"/>
                <a:gd name="T5" fmla="*/ 5 h 58"/>
                <a:gd name="T6" fmla="*/ 0 w 25"/>
                <a:gd name="T7" fmla="*/ 53 h 58"/>
                <a:gd name="T8" fmla="*/ 4 w 25"/>
                <a:gd name="T9" fmla="*/ 58 h 58"/>
                <a:gd name="T10" fmla="*/ 20 w 25"/>
                <a:gd name="T11" fmla="*/ 58 h 58"/>
                <a:gd name="T12" fmla="*/ 25 w 25"/>
                <a:gd name="T13" fmla="*/ 53 h 58"/>
                <a:gd name="T14" fmla="*/ 25 w 25"/>
                <a:gd name="T15" fmla="*/ 5 h 58"/>
                <a:gd name="T16" fmla="*/ 20 w 25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8">
                  <a:moveTo>
                    <a:pt x="2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3" y="58"/>
                    <a:pt x="25" y="56"/>
                    <a:pt x="25" y="5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2"/>
                    <a:pt x="23" y="0"/>
                    <a:pt x="20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48" name="íŝḻíḑè"/>
            <p:cNvSpPr/>
            <p:nvPr/>
          </p:nvSpPr>
          <p:spPr bwMode="auto">
            <a:xfrm>
              <a:off x="7831932" y="1986757"/>
              <a:ext cx="106363" cy="379413"/>
            </a:xfrm>
            <a:custGeom>
              <a:avLst/>
              <a:gdLst>
                <a:gd name="T0" fmla="*/ 21 w 26"/>
                <a:gd name="T1" fmla="*/ 0 h 93"/>
                <a:gd name="T2" fmla="*/ 5 w 26"/>
                <a:gd name="T3" fmla="*/ 0 h 93"/>
                <a:gd name="T4" fmla="*/ 0 w 26"/>
                <a:gd name="T5" fmla="*/ 4 h 93"/>
                <a:gd name="T6" fmla="*/ 0 w 26"/>
                <a:gd name="T7" fmla="*/ 88 h 93"/>
                <a:gd name="T8" fmla="*/ 5 w 26"/>
                <a:gd name="T9" fmla="*/ 93 h 93"/>
                <a:gd name="T10" fmla="*/ 21 w 26"/>
                <a:gd name="T11" fmla="*/ 93 h 93"/>
                <a:gd name="T12" fmla="*/ 26 w 26"/>
                <a:gd name="T13" fmla="*/ 88 h 93"/>
                <a:gd name="T14" fmla="*/ 26 w 26"/>
                <a:gd name="T15" fmla="*/ 4 h 93"/>
                <a:gd name="T16" fmla="*/ 21 w 26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3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1"/>
                    <a:pt x="2" y="93"/>
                    <a:pt x="5" y="93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4" y="93"/>
                    <a:pt x="26" y="91"/>
                    <a:pt x="26" y="88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49" name="îŝļidè"/>
            <p:cNvSpPr/>
            <p:nvPr/>
          </p:nvSpPr>
          <p:spPr bwMode="auto">
            <a:xfrm>
              <a:off x="8044657" y="1794669"/>
              <a:ext cx="106363" cy="571500"/>
            </a:xfrm>
            <a:custGeom>
              <a:avLst/>
              <a:gdLst>
                <a:gd name="T0" fmla="*/ 21 w 26"/>
                <a:gd name="T1" fmla="*/ 0 h 140"/>
                <a:gd name="T2" fmla="*/ 5 w 26"/>
                <a:gd name="T3" fmla="*/ 0 h 140"/>
                <a:gd name="T4" fmla="*/ 0 w 26"/>
                <a:gd name="T5" fmla="*/ 5 h 140"/>
                <a:gd name="T6" fmla="*/ 0 w 26"/>
                <a:gd name="T7" fmla="*/ 135 h 140"/>
                <a:gd name="T8" fmla="*/ 5 w 26"/>
                <a:gd name="T9" fmla="*/ 140 h 140"/>
                <a:gd name="T10" fmla="*/ 21 w 26"/>
                <a:gd name="T11" fmla="*/ 140 h 140"/>
                <a:gd name="T12" fmla="*/ 26 w 26"/>
                <a:gd name="T13" fmla="*/ 135 h 140"/>
                <a:gd name="T14" fmla="*/ 26 w 26"/>
                <a:gd name="T15" fmla="*/ 5 h 140"/>
                <a:gd name="T16" fmla="*/ 21 w 26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40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8"/>
                    <a:pt x="2" y="140"/>
                    <a:pt x="5" y="140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24" y="140"/>
                    <a:pt x="26" y="138"/>
                    <a:pt x="26" y="13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50" name="isḻïḍé"/>
            <p:cNvSpPr/>
            <p:nvPr/>
          </p:nvSpPr>
          <p:spPr bwMode="auto">
            <a:xfrm>
              <a:off x="8257382" y="1937544"/>
              <a:ext cx="106363" cy="428625"/>
            </a:xfrm>
            <a:custGeom>
              <a:avLst/>
              <a:gdLst>
                <a:gd name="T0" fmla="*/ 21 w 26"/>
                <a:gd name="T1" fmla="*/ 0 h 105"/>
                <a:gd name="T2" fmla="*/ 5 w 26"/>
                <a:gd name="T3" fmla="*/ 0 h 105"/>
                <a:gd name="T4" fmla="*/ 0 w 26"/>
                <a:gd name="T5" fmla="*/ 5 h 105"/>
                <a:gd name="T6" fmla="*/ 0 w 26"/>
                <a:gd name="T7" fmla="*/ 100 h 105"/>
                <a:gd name="T8" fmla="*/ 5 w 26"/>
                <a:gd name="T9" fmla="*/ 105 h 105"/>
                <a:gd name="T10" fmla="*/ 21 w 26"/>
                <a:gd name="T11" fmla="*/ 105 h 105"/>
                <a:gd name="T12" fmla="*/ 26 w 26"/>
                <a:gd name="T13" fmla="*/ 100 h 105"/>
                <a:gd name="T14" fmla="*/ 26 w 26"/>
                <a:gd name="T15" fmla="*/ 5 h 105"/>
                <a:gd name="T16" fmla="*/ 21 w 26"/>
                <a:gd name="T1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0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2" y="105"/>
                    <a:pt x="5" y="10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4" y="105"/>
                    <a:pt x="26" y="103"/>
                    <a:pt x="26" y="10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51" name="işḷiḓê"/>
            <p:cNvSpPr/>
            <p:nvPr/>
          </p:nvSpPr>
          <p:spPr bwMode="auto">
            <a:xfrm>
              <a:off x="8468519" y="1599407"/>
              <a:ext cx="106363" cy="766763"/>
            </a:xfrm>
            <a:custGeom>
              <a:avLst/>
              <a:gdLst>
                <a:gd name="T0" fmla="*/ 21 w 26"/>
                <a:gd name="T1" fmla="*/ 0 h 188"/>
                <a:gd name="T2" fmla="*/ 5 w 26"/>
                <a:gd name="T3" fmla="*/ 0 h 188"/>
                <a:gd name="T4" fmla="*/ 0 w 26"/>
                <a:gd name="T5" fmla="*/ 5 h 188"/>
                <a:gd name="T6" fmla="*/ 0 w 26"/>
                <a:gd name="T7" fmla="*/ 183 h 188"/>
                <a:gd name="T8" fmla="*/ 5 w 26"/>
                <a:gd name="T9" fmla="*/ 188 h 188"/>
                <a:gd name="T10" fmla="*/ 21 w 26"/>
                <a:gd name="T11" fmla="*/ 188 h 188"/>
                <a:gd name="T12" fmla="*/ 26 w 26"/>
                <a:gd name="T13" fmla="*/ 183 h 188"/>
                <a:gd name="T14" fmla="*/ 26 w 26"/>
                <a:gd name="T15" fmla="*/ 5 h 188"/>
                <a:gd name="T16" fmla="*/ 21 w 26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5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6" y="186"/>
                    <a:pt x="26" y="18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52" name="íṣľïďé"/>
            <p:cNvSpPr/>
            <p:nvPr/>
          </p:nvSpPr>
          <p:spPr bwMode="auto">
            <a:xfrm>
              <a:off x="7371557" y="2504282"/>
              <a:ext cx="1452563" cy="1039813"/>
            </a:xfrm>
            <a:custGeom>
              <a:avLst/>
              <a:gdLst>
                <a:gd name="T0" fmla="*/ 342 w 356"/>
                <a:gd name="T1" fmla="*/ 255 h 255"/>
                <a:gd name="T2" fmla="*/ 14 w 356"/>
                <a:gd name="T3" fmla="*/ 255 h 255"/>
                <a:gd name="T4" fmla="*/ 0 w 356"/>
                <a:gd name="T5" fmla="*/ 241 h 255"/>
                <a:gd name="T6" fmla="*/ 0 w 356"/>
                <a:gd name="T7" fmla="*/ 14 h 255"/>
                <a:gd name="T8" fmla="*/ 14 w 356"/>
                <a:gd name="T9" fmla="*/ 0 h 255"/>
                <a:gd name="T10" fmla="*/ 342 w 356"/>
                <a:gd name="T11" fmla="*/ 0 h 255"/>
                <a:gd name="T12" fmla="*/ 356 w 356"/>
                <a:gd name="T13" fmla="*/ 14 h 255"/>
                <a:gd name="T14" fmla="*/ 356 w 356"/>
                <a:gd name="T15" fmla="*/ 241 h 255"/>
                <a:gd name="T16" fmla="*/ 342 w 356"/>
                <a:gd name="T1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255">
                  <a:moveTo>
                    <a:pt x="342" y="255"/>
                  </a:moveTo>
                  <a:cubicBezTo>
                    <a:pt x="14" y="255"/>
                    <a:pt x="14" y="255"/>
                    <a:pt x="14" y="255"/>
                  </a:cubicBezTo>
                  <a:cubicBezTo>
                    <a:pt x="6" y="255"/>
                    <a:pt x="0" y="248"/>
                    <a:pt x="0" y="24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50" y="0"/>
                    <a:pt x="356" y="7"/>
                    <a:pt x="356" y="14"/>
                  </a:cubicBezTo>
                  <a:cubicBezTo>
                    <a:pt x="356" y="241"/>
                    <a:pt x="356" y="241"/>
                    <a:pt x="356" y="241"/>
                  </a:cubicBezTo>
                  <a:cubicBezTo>
                    <a:pt x="356" y="248"/>
                    <a:pt x="350" y="255"/>
                    <a:pt x="342" y="255"/>
                  </a:cubicBezTo>
                </a:path>
              </a:pathLst>
            </a:custGeom>
            <a:solidFill>
              <a:srgbClr val="D8EA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3" name="îSļiḑe"/>
            <p:cNvSpPr/>
            <p:nvPr/>
          </p:nvSpPr>
          <p:spPr bwMode="auto">
            <a:xfrm>
              <a:off x="7620794" y="3401219"/>
              <a:ext cx="104775" cy="101600"/>
            </a:xfrm>
            <a:custGeom>
              <a:avLst/>
              <a:gdLst>
                <a:gd name="T0" fmla="*/ 21 w 26"/>
                <a:gd name="T1" fmla="*/ 0 h 25"/>
                <a:gd name="T2" fmla="*/ 5 w 26"/>
                <a:gd name="T3" fmla="*/ 0 h 25"/>
                <a:gd name="T4" fmla="*/ 0 w 26"/>
                <a:gd name="T5" fmla="*/ 4 h 25"/>
                <a:gd name="T6" fmla="*/ 0 w 26"/>
                <a:gd name="T7" fmla="*/ 20 h 25"/>
                <a:gd name="T8" fmla="*/ 5 w 26"/>
                <a:gd name="T9" fmla="*/ 25 h 25"/>
                <a:gd name="T10" fmla="*/ 21 w 26"/>
                <a:gd name="T11" fmla="*/ 25 h 25"/>
                <a:gd name="T12" fmla="*/ 26 w 26"/>
                <a:gd name="T13" fmla="*/ 20 h 25"/>
                <a:gd name="T14" fmla="*/ 26 w 26"/>
                <a:gd name="T15" fmla="*/ 4 h 25"/>
                <a:gd name="T16" fmla="*/ 21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2" y="25"/>
                    <a:pt x="5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4" y="25"/>
                    <a:pt x="26" y="23"/>
                    <a:pt x="26" y="2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4" name="iŝlîḑè"/>
            <p:cNvSpPr/>
            <p:nvPr/>
          </p:nvSpPr>
          <p:spPr bwMode="auto">
            <a:xfrm>
              <a:off x="7831932" y="3120232"/>
              <a:ext cx="106363" cy="382588"/>
            </a:xfrm>
            <a:custGeom>
              <a:avLst/>
              <a:gdLst>
                <a:gd name="T0" fmla="*/ 21 w 26"/>
                <a:gd name="T1" fmla="*/ 0 h 94"/>
                <a:gd name="T2" fmla="*/ 5 w 26"/>
                <a:gd name="T3" fmla="*/ 0 h 94"/>
                <a:gd name="T4" fmla="*/ 0 w 26"/>
                <a:gd name="T5" fmla="*/ 5 h 94"/>
                <a:gd name="T6" fmla="*/ 0 w 26"/>
                <a:gd name="T7" fmla="*/ 89 h 94"/>
                <a:gd name="T8" fmla="*/ 5 w 26"/>
                <a:gd name="T9" fmla="*/ 94 h 94"/>
                <a:gd name="T10" fmla="*/ 21 w 26"/>
                <a:gd name="T11" fmla="*/ 94 h 94"/>
                <a:gd name="T12" fmla="*/ 26 w 26"/>
                <a:gd name="T13" fmla="*/ 89 h 94"/>
                <a:gd name="T14" fmla="*/ 26 w 26"/>
                <a:gd name="T15" fmla="*/ 5 h 94"/>
                <a:gd name="T16" fmla="*/ 21 w 2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4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2"/>
                    <a:pt x="2" y="94"/>
                    <a:pt x="5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3" y="94"/>
                    <a:pt x="26" y="92"/>
                    <a:pt x="26" y="8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5" name="iŝḻídè"/>
            <p:cNvSpPr/>
            <p:nvPr/>
          </p:nvSpPr>
          <p:spPr bwMode="auto">
            <a:xfrm>
              <a:off x="8044657" y="3307557"/>
              <a:ext cx="101600" cy="195263"/>
            </a:xfrm>
            <a:custGeom>
              <a:avLst/>
              <a:gdLst>
                <a:gd name="T0" fmla="*/ 21 w 25"/>
                <a:gd name="T1" fmla="*/ 0 h 48"/>
                <a:gd name="T2" fmla="*/ 5 w 25"/>
                <a:gd name="T3" fmla="*/ 0 h 48"/>
                <a:gd name="T4" fmla="*/ 0 w 25"/>
                <a:gd name="T5" fmla="*/ 4 h 48"/>
                <a:gd name="T6" fmla="*/ 0 w 25"/>
                <a:gd name="T7" fmla="*/ 43 h 48"/>
                <a:gd name="T8" fmla="*/ 5 w 25"/>
                <a:gd name="T9" fmla="*/ 48 h 48"/>
                <a:gd name="T10" fmla="*/ 21 w 25"/>
                <a:gd name="T11" fmla="*/ 48 h 48"/>
                <a:gd name="T12" fmla="*/ 25 w 25"/>
                <a:gd name="T13" fmla="*/ 43 h 48"/>
                <a:gd name="T14" fmla="*/ 25 w 25"/>
                <a:gd name="T15" fmla="*/ 4 h 48"/>
                <a:gd name="T16" fmla="*/ 21 w 25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3" y="48"/>
                    <a:pt x="25" y="46"/>
                    <a:pt x="25" y="4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6" name="íš1îḋe"/>
            <p:cNvSpPr/>
            <p:nvPr/>
          </p:nvSpPr>
          <p:spPr bwMode="auto">
            <a:xfrm>
              <a:off x="8257382" y="2842419"/>
              <a:ext cx="101600" cy="660400"/>
            </a:xfrm>
            <a:custGeom>
              <a:avLst/>
              <a:gdLst>
                <a:gd name="T0" fmla="*/ 21 w 25"/>
                <a:gd name="T1" fmla="*/ 0 h 162"/>
                <a:gd name="T2" fmla="*/ 5 w 25"/>
                <a:gd name="T3" fmla="*/ 0 h 162"/>
                <a:gd name="T4" fmla="*/ 0 w 25"/>
                <a:gd name="T5" fmla="*/ 4 h 162"/>
                <a:gd name="T6" fmla="*/ 0 w 25"/>
                <a:gd name="T7" fmla="*/ 157 h 162"/>
                <a:gd name="T8" fmla="*/ 5 w 25"/>
                <a:gd name="T9" fmla="*/ 162 h 162"/>
                <a:gd name="T10" fmla="*/ 21 w 25"/>
                <a:gd name="T11" fmla="*/ 162 h 162"/>
                <a:gd name="T12" fmla="*/ 25 w 25"/>
                <a:gd name="T13" fmla="*/ 157 h 162"/>
                <a:gd name="T14" fmla="*/ 25 w 25"/>
                <a:gd name="T15" fmla="*/ 4 h 162"/>
                <a:gd name="T16" fmla="*/ 21 w 25"/>
                <a:gd name="T1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62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0"/>
                    <a:pt x="2" y="162"/>
                    <a:pt x="5" y="162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23" y="162"/>
                    <a:pt x="25" y="160"/>
                    <a:pt x="25" y="15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7" name="í$ḻïďê"/>
            <p:cNvSpPr/>
            <p:nvPr/>
          </p:nvSpPr>
          <p:spPr bwMode="auto">
            <a:xfrm>
              <a:off x="8468519" y="2736057"/>
              <a:ext cx="103188" cy="766763"/>
            </a:xfrm>
            <a:custGeom>
              <a:avLst/>
              <a:gdLst>
                <a:gd name="T0" fmla="*/ 21 w 25"/>
                <a:gd name="T1" fmla="*/ 0 h 188"/>
                <a:gd name="T2" fmla="*/ 4 w 25"/>
                <a:gd name="T3" fmla="*/ 0 h 188"/>
                <a:gd name="T4" fmla="*/ 0 w 25"/>
                <a:gd name="T5" fmla="*/ 5 h 188"/>
                <a:gd name="T6" fmla="*/ 0 w 25"/>
                <a:gd name="T7" fmla="*/ 183 h 188"/>
                <a:gd name="T8" fmla="*/ 4 w 25"/>
                <a:gd name="T9" fmla="*/ 188 h 188"/>
                <a:gd name="T10" fmla="*/ 21 w 25"/>
                <a:gd name="T11" fmla="*/ 188 h 188"/>
                <a:gd name="T12" fmla="*/ 25 w 25"/>
                <a:gd name="T13" fmla="*/ 183 h 188"/>
                <a:gd name="T14" fmla="*/ 25 w 25"/>
                <a:gd name="T15" fmla="*/ 5 h 188"/>
                <a:gd name="T16" fmla="*/ 21 w 25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88">
                  <a:moveTo>
                    <a:pt x="2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4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5" y="186"/>
                    <a:pt x="25" y="18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3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8" name="iṧḻiḍe"/>
            <p:cNvSpPr/>
            <p:nvPr/>
          </p:nvSpPr>
          <p:spPr bwMode="auto">
            <a:xfrm>
              <a:off x="5195094" y="2590007"/>
              <a:ext cx="254000" cy="415925"/>
            </a:xfrm>
            <a:custGeom>
              <a:avLst/>
              <a:gdLst>
                <a:gd name="T0" fmla="*/ 61 w 62"/>
                <a:gd name="T1" fmla="*/ 50 h 102"/>
                <a:gd name="T2" fmla="*/ 50 w 62"/>
                <a:gd name="T3" fmla="*/ 69 h 102"/>
                <a:gd name="T4" fmla="*/ 54 w 62"/>
                <a:gd name="T5" fmla="*/ 87 h 102"/>
                <a:gd name="T6" fmla="*/ 62 w 62"/>
                <a:gd name="T7" fmla="*/ 102 h 102"/>
                <a:gd name="T8" fmla="*/ 27 w 62"/>
                <a:gd name="T9" fmla="*/ 97 h 102"/>
                <a:gd name="T10" fmla="*/ 1 w 62"/>
                <a:gd name="T11" fmla="*/ 85 h 102"/>
                <a:gd name="T12" fmla="*/ 0 w 62"/>
                <a:gd name="T13" fmla="*/ 83 h 102"/>
                <a:gd name="T14" fmla="*/ 1 w 62"/>
                <a:gd name="T15" fmla="*/ 81 h 102"/>
                <a:gd name="T16" fmla="*/ 19 w 62"/>
                <a:gd name="T17" fmla="*/ 47 h 102"/>
                <a:gd name="T18" fmla="*/ 17 w 62"/>
                <a:gd name="T19" fmla="*/ 11 h 102"/>
                <a:gd name="T20" fmla="*/ 18 w 62"/>
                <a:gd name="T21" fmla="*/ 0 h 102"/>
                <a:gd name="T22" fmla="*/ 61 w 62"/>
                <a:gd name="T23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102">
                  <a:moveTo>
                    <a:pt x="61" y="50"/>
                  </a:moveTo>
                  <a:cubicBezTo>
                    <a:pt x="54" y="55"/>
                    <a:pt x="51" y="62"/>
                    <a:pt x="50" y="69"/>
                  </a:cubicBezTo>
                  <a:cubicBezTo>
                    <a:pt x="49" y="75"/>
                    <a:pt x="51" y="81"/>
                    <a:pt x="54" y="87"/>
                  </a:cubicBezTo>
                  <a:cubicBezTo>
                    <a:pt x="56" y="92"/>
                    <a:pt x="59" y="97"/>
                    <a:pt x="62" y="102"/>
                  </a:cubicBezTo>
                  <a:cubicBezTo>
                    <a:pt x="50" y="101"/>
                    <a:pt x="38" y="99"/>
                    <a:pt x="27" y="97"/>
                  </a:cubicBezTo>
                  <a:cubicBezTo>
                    <a:pt x="17" y="95"/>
                    <a:pt x="7" y="92"/>
                    <a:pt x="1" y="85"/>
                  </a:cubicBezTo>
                  <a:cubicBezTo>
                    <a:pt x="0" y="84"/>
                    <a:pt x="0" y="84"/>
                    <a:pt x="0" y="83"/>
                  </a:cubicBezTo>
                  <a:cubicBezTo>
                    <a:pt x="0" y="83"/>
                    <a:pt x="1" y="82"/>
                    <a:pt x="1" y="81"/>
                  </a:cubicBezTo>
                  <a:cubicBezTo>
                    <a:pt x="11" y="74"/>
                    <a:pt x="17" y="60"/>
                    <a:pt x="19" y="47"/>
                  </a:cubicBezTo>
                  <a:cubicBezTo>
                    <a:pt x="20" y="35"/>
                    <a:pt x="17" y="24"/>
                    <a:pt x="17" y="11"/>
                  </a:cubicBezTo>
                  <a:cubicBezTo>
                    <a:pt x="17" y="7"/>
                    <a:pt x="17" y="3"/>
                    <a:pt x="18" y="0"/>
                  </a:cubicBez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9" name="ïšļîḑé"/>
            <p:cNvSpPr/>
            <p:nvPr/>
          </p:nvSpPr>
          <p:spPr bwMode="auto">
            <a:xfrm>
              <a:off x="4828382" y="4241007"/>
              <a:ext cx="677863" cy="1344613"/>
            </a:xfrm>
            <a:custGeom>
              <a:avLst/>
              <a:gdLst>
                <a:gd name="T0" fmla="*/ 95 w 166"/>
                <a:gd name="T1" fmla="*/ 0 h 330"/>
                <a:gd name="T2" fmla="*/ 108 w 166"/>
                <a:gd name="T3" fmla="*/ 86 h 330"/>
                <a:gd name="T4" fmla="*/ 108 w 166"/>
                <a:gd name="T5" fmla="*/ 100 h 330"/>
                <a:gd name="T6" fmla="*/ 96 w 166"/>
                <a:gd name="T7" fmla="*/ 110 h 330"/>
                <a:gd name="T8" fmla="*/ 57 w 166"/>
                <a:gd name="T9" fmla="*/ 164 h 330"/>
                <a:gd name="T10" fmla="*/ 20 w 166"/>
                <a:gd name="T11" fmla="*/ 239 h 330"/>
                <a:gd name="T12" fmla="*/ 4 w 166"/>
                <a:gd name="T13" fmla="*/ 257 h 330"/>
                <a:gd name="T14" fmla="*/ 0 w 166"/>
                <a:gd name="T15" fmla="*/ 260 h 330"/>
                <a:gd name="T16" fmla="*/ 0 w 166"/>
                <a:gd name="T17" fmla="*/ 263 h 330"/>
                <a:gd name="T18" fmla="*/ 22 w 166"/>
                <a:gd name="T19" fmla="*/ 330 h 330"/>
                <a:gd name="T20" fmla="*/ 42 w 166"/>
                <a:gd name="T21" fmla="*/ 260 h 330"/>
                <a:gd name="T22" fmla="*/ 83 w 166"/>
                <a:gd name="T23" fmla="*/ 199 h 330"/>
                <a:gd name="T24" fmla="*/ 137 w 166"/>
                <a:gd name="T25" fmla="*/ 121 h 330"/>
                <a:gd name="T26" fmla="*/ 159 w 166"/>
                <a:gd name="T27" fmla="*/ 78 h 330"/>
                <a:gd name="T28" fmla="*/ 161 w 166"/>
                <a:gd name="T29" fmla="*/ 8 h 330"/>
                <a:gd name="T30" fmla="*/ 95 w 166"/>
                <a:gd name="T31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330">
                  <a:moveTo>
                    <a:pt x="95" y="0"/>
                  </a:moveTo>
                  <a:cubicBezTo>
                    <a:pt x="99" y="29"/>
                    <a:pt x="104" y="57"/>
                    <a:pt x="108" y="86"/>
                  </a:cubicBezTo>
                  <a:cubicBezTo>
                    <a:pt x="109" y="90"/>
                    <a:pt x="110" y="96"/>
                    <a:pt x="108" y="100"/>
                  </a:cubicBezTo>
                  <a:cubicBezTo>
                    <a:pt x="105" y="104"/>
                    <a:pt x="101" y="107"/>
                    <a:pt x="96" y="110"/>
                  </a:cubicBezTo>
                  <a:cubicBezTo>
                    <a:pt x="77" y="122"/>
                    <a:pt x="66" y="144"/>
                    <a:pt x="57" y="164"/>
                  </a:cubicBezTo>
                  <a:cubicBezTo>
                    <a:pt x="44" y="189"/>
                    <a:pt x="32" y="214"/>
                    <a:pt x="20" y="239"/>
                  </a:cubicBezTo>
                  <a:cubicBezTo>
                    <a:pt x="16" y="247"/>
                    <a:pt x="12" y="255"/>
                    <a:pt x="4" y="257"/>
                  </a:cubicBezTo>
                  <a:cubicBezTo>
                    <a:pt x="3" y="258"/>
                    <a:pt x="0" y="258"/>
                    <a:pt x="0" y="260"/>
                  </a:cubicBezTo>
                  <a:cubicBezTo>
                    <a:pt x="0" y="261"/>
                    <a:pt x="0" y="262"/>
                    <a:pt x="0" y="263"/>
                  </a:cubicBezTo>
                  <a:cubicBezTo>
                    <a:pt x="8" y="285"/>
                    <a:pt x="7" y="313"/>
                    <a:pt x="22" y="330"/>
                  </a:cubicBezTo>
                  <a:cubicBezTo>
                    <a:pt x="22" y="305"/>
                    <a:pt x="30" y="281"/>
                    <a:pt x="42" y="260"/>
                  </a:cubicBezTo>
                  <a:cubicBezTo>
                    <a:pt x="54" y="238"/>
                    <a:pt x="69" y="219"/>
                    <a:pt x="83" y="199"/>
                  </a:cubicBezTo>
                  <a:cubicBezTo>
                    <a:pt x="102" y="174"/>
                    <a:pt x="120" y="148"/>
                    <a:pt x="137" y="121"/>
                  </a:cubicBezTo>
                  <a:cubicBezTo>
                    <a:pt x="146" y="108"/>
                    <a:pt x="154" y="94"/>
                    <a:pt x="159" y="78"/>
                  </a:cubicBezTo>
                  <a:cubicBezTo>
                    <a:pt x="166" y="56"/>
                    <a:pt x="163" y="31"/>
                    <a:pt x="161" y="8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0" name="íṥľíde"/>
            <p:cNvSpPr/>
            <p:nvPr/>
          </p:nvSpPr>
          <p:spPr bwMode="auto">
            <a:xfrm>
              <a:off x="4755357" y="5283994"/>
              <a:ext cx="192088" cy="363538"/>
            </a:xfrm>
            <a:custGeom>
              <a:avLst/>
              <a:gdLst>
                <a:gd name="T0" fmla="*/ 24 w 47"/>
                <a:gd name="T1" fmla="*/ 0 h 89"/>
                <a:gd name="T2" fmla="*/ 32 w 47"/>
                <a:gd name="T3" fmla="*/ 16 h 89"/>
                <a:gd name="T4" fmla="*/ 30 w 47"/>
                <a:gd name="T5" fmla="*/ 31 h 89"/>
                <a:gd name="T6" fmla="*/ 32 w 47"/>
                <a:gd name="T7" fmla="*/ 46 h 89"/>
                <a:gd name="T8" fmla="*/ 38 w 47"/>
                <a:gd name="T9" fmla="*/ 60 h 89"/>
                <a:gd name="T10" fmla="*/ 40 w 47"/>
                <a:gd name="T11" fmla="*/ 61 h 89"/>
                <a:gd name="T12" fmla="*/ 42 w 47"/>
                <a:gd name="T13" fmla="*/ 65 h 89"/>
                <a:gd name="T14" fmla="*/ 47 w 47"/>
                <a:gd name="T15" fmla="*/ 88 h 89"/>
                <a:gd name="T16" fmla="*/ 29 w 47"/>
                <a:gd name="T17" fmla="*/ 77 h 89"/>
                <a:gd name="T18" fmla="*/ 25 w 47"/>
                <a:gd name="T19" fmla="*/ 56 h 89"/>
                <a:gd name="T20" fmla="*/ 20 w 47"/>
                <a:gd name="T21" fmla="*/ 34 h 89"/>
                <a:gd name="T22" fmla="*/ 4 w 47"/>
                <a:gd name="T23" fmla="*/ 21 h 89"/>
                <a:gd name="T24" fmla="*/ 0 w 47"/>
                <a:gd name="T25" fmla="*/ 20 h 89"/>
                <a:gd name="T26" fmla="*/ 1 w 47"/>
                <a:gd name="T27" fmla="*/ 18 h 89"/>
                <a:gd name="T28" fmla="*/ 24 w 47"/>
                <a:gd name="T2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89">
                  <a:moveTo>
                    <a:pt x="24" y="0"/>
                  </a:moveTo>
                  <a:cubicBezTo>
                    <a:pt x="30" y="2"/>
                    <a:pt x="32" y="11"/>
                    <a:pt x="32" y="16"/>
                  </a:cubicBezTo>
                  <a:cubicBezTo>
                    <a:pt x="31" y="22"/>
                    <a:pt x="30" y="26"/>
                    <a:pt x="30" y="31"/>
                  </a:cubicBezTo>
                  <a:cubicBezTo>
                    <a:pt x="31" y="36"/>
                    <a:pt x="31" y="41"/>
                    <a:pt x="32" y="46"/>
                  </a:cubicBezTo>
                  <a:cubicBezTo>
                    <a:pt x="32" y="52"/>
                    <a:pt x="34" y="57"/>
                    <a:pt x="38" y="60"/>
                  </a:cubicBezTo>
                  <a:cubicBezTo>
                    <a:pt x="39" y="60"/>
                    <a:pt x="40" y="61"/>
                    <a:pt x="40" y="61"/>
                  </a:cubicBezTo>
                  <a:cubicBezTo>
                    <a:pt x="41" y="62"/>
                    <a:pt x="42" y="63"/>
                    <a:pt x="42" y="65"/>
                  </a:cubicBezTo>
                  <a:cubicBezTo>
                    <a:pt x="46" y="72"/>
                    <a:pt x="47" y="80"/>
                    <a:pt x="47" y="88"/>
                  </a:cubicBezTo>
                  <a:cubicBezTo>
                    <a:pt x="39" y="89"/>
                    <a:pt x="33" y="84"/>
                    <a:pt x="29" y="77"/>
                  </a:cubicBezTo>
                  <a:cubicBezTo>
                    <a:pt x="26" y="71"/>
                    <a:pt x="25" y="63"/>
                    <a:pt x="25" y="56"/>
                  </a:cubicBezTo>
                  <a:cubicBezTo>
                    <a:pt x="24" y="48"/>
                    <a:pt x="23" y="41"/>
                    <a:pt x="20" y="34"/>
                  </a:cubicBezTo>
                  <a:cubicBezTo>
                    <a:pt x="17" y="27"/>
                    <a:pt x="11" y="22"/>
                    <a:pt x="4" y="21"/>
                  </a:cubicBezTo>
                  <a:cubicBezTo>
                    <a:pt x="2" y="21"/>
                    <a:pt x="1" y="21"/>
                    <a:pt x="0" y="20"/>
                  </a:cubicBezTo>
                  <a:cubicBezTo>
                    <a:pt x="0" y="19"/>
                    <a:pt x="0" y="19"/>
                    <a:pt x="1" y="18"/>
                  </a:cubicBezTo>
                  <a:cubicBezTo>
                    <a:pt x="5" y="9"/>
                    <a:pt x="14" y="3"/>
                    <a:pt x="24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1" name="isļiḑe"/>
            <p:cNvSpPr/>
            <p:nvPr/>
          </p:nvSpPr>
          <p:spPr bwMode="auto">
            <a:xfrm>
              <a:off x="4734719" y="5358607"/>
              <a:ext cx="212725" cy="296863"/>
            </a:xfrm>
            <a:custGeom>
              <a:avLst/>
              <a:gdLst>
                <a:gd name="T0" fmla="*/ 6 w 52"/>
                <a:gd name="T1" fmla="*/ 0 h 73"/>
                <a:gd name="T2" fmla="*/ 24 w 52"/>
                <a:gd name="T3" fmla="*/ 12 h 73"/>
                <a:gd name="T4" fmla="*/ 30 w 52"/>
                <a:gd name="T5" fmla="*/ 34 h 73"/>
                <a:gd name="T6" fmla="*/ 35 w 52"/>
                <a:gd name="T7" fmla="*/ 56 h 73"/>
                <a:gd name="T8" fmla="*/ 52 w 52"/>
                <a:gd name="T9" fmla="*/ 70 h 73"/>
                <a:gd name="T10" fmla="*/ 47 w 52"/>
                <a:gd name="T11" fmla="*/ 73 h 73"/>
                <a:gd name="T12" fmla="*/ 27 w 52"/>
                <a:gd name="T13" fmla="*/ 62 h 73"/>
                <a:gd name="T14" fmla="*/ 15 w 52"/>
                <a:gd name="T15" fmla="*/ 41 h 73"/>
                <a:gd name="T16" fmla="*/ 8 w 52"/>
                <a:gd name="T17" fmla="*/ 24 h 73"/>
                <a:gd name="T18" fmla="*/ 2 w 52"/>
                <a:gd name="T19" fmla="*/ 15 h 73"/>
                <a:gd name="T20" fmla="*/ 6 w 52"/>
                <a:gd name="T2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73">
                  <a:moveTo>
                    <a:pt x="6" y="0"/>
                  </a:moveTo>
                  <a:cubicBezTo>
                    <a:pt x="14" y="0"/>
                    <a:pt x="20" y="5"/>
                    <a:pt x="24" y="12"/>
                  </a:cubicBezTo>
                  <a:cubicBezTo>
                    <a:pt x="28" y="19"/>
                    <a:pt x="29" y="26"/>
                    <a:pt x="30" y="34"/>
                  </a:cubicBezTo>
                  <a:cubicBezTo>
                    <a:pt x="31" y="42"/>
                    <a:pt x="31" y="50"/>
                    <a:pt x="35" y="56"/>
                  </a:cubicBezTo>
                  <a:cubicBezTo>
                    <a:pt x="38" y="63"/>
                    <a:pt x="44" y="70"/>
                    <a:pt x="52" y="70"/>
                  </a:cubicBezTo>
                  <a:cubicBezTo>
                    <a:pt x="51" y="72"/>
                    <a:pt x="49" y="73"/>
                    <a:pt x="47" y="73"/>
                  </a:cubicBezTo>
                  <a:cubicBezTo>
                    <a:pt x="39" y="72"/>
                    <a:pt x="32" y="67"/>
                    <a:pt x="27" y="62"/>
                  </a:cubicBezTo>
                  <a:cubicBezTo>
                    <a:pt x="21" y="56"/>
                    <a:pt x="18" y="48"/>
                    <a:pt x="15" y="41"/>
                  </a:cubicBezTo>
                  <a:cubicBezTo>
                    <a:pt x="13" y="35"/>
                    <a:pt x="12" y="29"/>
                    <a:pt x="8" y="24"/>
                  </a:cubicBezTo>
                  <a:cubicBezTo>
                    <a:pt x="6" y="21"/>
                    <a:pt x="3" y="18"/>
                    <a:pt x="2" y="15"/>
                  </a:cubicBezTo>
                  <a:cubicBezTo>
                    <a:pt x="0" y="10"/>
                    <a:pt x="3" y="3"/>
                    <a:pt x="6" y="0"/>
                  </a:cubicBezTo>
                </a:path>
              </a:pathLst>
            </a:custGeom>
            <a:solidFill>
              <a:srgbClr val="0D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2" name="íşḷíḓè"/>
            <p:cNvSpPr/>
            <p:nvPr/>
          </p:nvSpPr>
          <p:spPr bwMode="auto">
            <a:xfrm>
              <a:off x="5974557" y="2842419"/>
              <a:ext cx="568325" cy="782638"/>
            </a:xfrm>
            <a:custGeom>
              <a:avLst/>
              <a:gdLst>
                <a:gd name="T0" fmla="*/ 0 w 139"/>
                <a:gd name="T1" fmla="*/ 147 h 192"/>
                <a:gd name="T2" fmla="*/ 68 w 139"/>
                <a:gd name="T3" fmla="*/ 12 h 192"/>
                <a:gd name="T4" fmla="*/ 72 w 139"/>
                <a:gd name="T5" fmla="*/ 6 h 192"/>
                <a:gd name="T6" fmla="*/ 78 w 139"/>
                <a:gd name="T7" fmla="*/ 6 h 192"/>
                <a:gd name="T8" fmla="*/ 138 w 139"/>
                <a:gd name="T9" fmla="*/ 0 h 192"/>
                <a:gd name="T10" fmla="*/ 135 w 139"/>
                <a:gd name="T11" fmla="*/ 12 h 192"/>
                <a:gd name="T12" fmla="*/ 43 w 139"/>
                <a:gd name="T13" fmla="*/ 192 h 192"/>
                <a:gd name="T14" fmla="*/ 1 w 139"/>
                <a:gd name="T15" fmla="*/ 168 h 192"/>
                <a:gd name="T16" fmla="*/ 0 w 139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2">
                  <a:moveTo>
                    <a:pt x="0" y="147"/>
                  </a:moveTo>
                  <a:cubicBezTo>
                    <a:pt x="27" y="105"/>
                    <a:pt x="50" y="59"/>
                    <a:pt x="68" y="12"/>
                  </a:cubicBezTo>
                  <a:cubicBezTo>
                    <a:pt x="69" y="10"/>
                    <a:pt x="70" y="7"/>
                    <a:pt x="72" y="6"/>
                  </a:cubicBezTo>
                  <a:cubicBezTo>
                    <a:pt x="74" y="5"/>
                    <a:pt x="76" y="6"/>
                    <a:pt x="78" y="6"/>
                  </a:cubicBezTo>
                  <a:cubicBezTo>
                    <a:pt x="98" y="6"/>
                    <a:pt x="119" y="4"/>
                    <a:pt x="138" y="0"/>
                  </a:cubicBezTo>
                  <a:cubicBezTo>
                    <a:pt x="139" y="4"/>
                    <a:pt x="137" y="8"/>
                    <a:pt x="135" y="12"/>
                  </a:cubicBezTo>
                  <a:cubicBezTo>
                    <a:pt x="106" y="73"/>
                    <a:pt x="63" y="127"/>
                    <a:pt x="43" y="192"/>
                  </a:cubicBezTo>
                  <a:cubicBezTo>
                    <a:pt x="29" y="183"/>
                    <a:pt x="15" y="174"/>
                    <a:pt x="1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3" name="í$ḷíḑê"/>
            <p:cNvSpPr/>
            <p:nvPr/>
          </p:nvSpPr>
          <p:spPr bwMode="auto">
            <a:xfrm>
              <a:off x="5220494" y="3877469"/>
              <a:ext cx="428625" cy="1765300"/>
            </a:xfrm>
            <a:custGeom>
              <a:avLst/>
              <a:gdLst>
                <a:gd name="T0" fmla="*/ 94 w 105"/>
                <a:gd name="T1" fmla="*/ 0 h 433"/>
                <a:gd name="T2" fmla="*/ 97 w 105"/>
                <a:gd name="T3" fmla="*/ 123 h 433"/>
                <a:gd name="T4" fmla="*/ 47 w 105"/>
                <a:gd name="T5" fmla="*/ 344 h 433"/>
                <a:gd name="T6" fmla="*/ 41 w 105"/>
                <a:gd name="T7" fmla="*/ 381 h 433"/>
                <a:gd name="T8" fmla="*/ 52 w 105"/>
                <a:gd name="T9" fmla="*/ 416 h 433"/>
                <a:gd name="T10" fmla="*/ 72 w 105"/>
                <a:gd name="T11" fmla="*/ 433 h 433"/>
                <a:gd name="T12" fmla="*/ 13 w 105"/>
                <a:gd name="T13" fmla="*/ 425 h 433"/>
                <a:gd name="T14" fmla="*/ 0 w 105"/>
                <a:gd name="T15" fmla="*/ 419 h 433"/>
                <a:gd name="T16" fmla="*/ 15 w 105"/>
                <a:gd name="T17" fmla="*/ 268 h 433"/>
                <a:gd name="T18" fmla="*/ 36 w 105"/>
                <a:gd name="T19" fmla="*/ 198 h 433"/>
                <a:gd name="T20" fmla="*/ 27 w 105"/>
                <a:gd name="T21" fmla="*/ 94 h 433"/>
                <a:gd name="T22" fmla="*/ 21 w 105"/>
                <a:gd name="T23" fmla="*/ 35 h 433"/>
                <a:gd name="T24" fmla="*/ 94 w 105"/>
                <a:gd name="T2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433">
                  <a:moveTo>
                    <a:pt x="94" y="0"/>
                  </a:moveTo>
                  <a:cubicBezTo>
                    <a:pt x="97" y="39"/>
                    <a:pt x="105" y="85"/>
                    <a:pt x="97" y="123"/>
                  </a:cubicBezTo>
                  <a:cubicBezTo>
                    <a:pt x="81" y="197"/>
                    <a:pt x="65" y="270"/>
                    <a:pt x="47" y="344"/>
                  </a:cubicBezTo>
                  <a:cubicBezTo>
                    <a:pt x="44" y="356"/>
                    <a:pt x="41" y="368"/>
                    <a:pt x="41" y="381"/>
                  </a:cubicBezTo>
                  <a:cubicBezTo>
                    <a:pt x="41" y="393"/>
                    <a:pt x="44" y="406"/>
                    <a:pt x="52" y="416"/>
                  </a:cubicBezTo>
                  <a:cubicBezTo>
                    <a:pt x="57" y="423"/>
                    <a:pt x="65" y="428"/>
                    <a:pt x="72" y="433"/>
                  </a:cubicBezTo>
                  <a:cubicBezTo>
                    <a:pt x="53" y="431"/>
                    <a:pt x="33" y="428"/>
                    <a:pt x="13" y="425"/>
                  </a:cubicBezTo>
                  <a:cubicBezTo>
                    <a:pt x="8" y="425"/>
                    <a:pt x="2" y="423"/>
                    <a:pt x="0" y="419"/>
                  </a:cubicBezTo>
                  <a:cubicBezTo>
                    <a:pt x="23" y="373"/>
                    <a:pt x="3" y="317"/>
                    <a:pt x="15" y="268"/>
                  </a:cubicBezTo>
                  <a:cubicBezTo>
                    <a:pt x="21" y="244"/>
                    <a:pt x="31" y="221"/>
                    <a:pt x="36" y="198"/>
                  </a:cubicBezTo>
                  <a:cubicBezTo>
                    <a:pt x="43" y="166"/>
                    <a:pt x="28" y="127"/>
                    <a:pt x="27" y="94"/>
                  </a:cubicBezTo>
                  <a:cubicBezTo>
                    <a:pt x="27" y="74"/>
                    <a:pt x="18" y="55"/>
                    <a:pt x="21" y="35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4" name="îSlîḍe"/>
            <p:cNvSpPr/>
            <p:nvPr/>
          </p:nvSpPr>
          <p:spPr bwMode="auto">
            <a:xfrm>
              <a:off x="5288757" y="2516982"/>
              <a:ext cx="285750" cy="317500"/>
            </a:xfrm>
            <a:custGeom>
              <a:avLst/>
              <a:gdLst>
                <a:gd name="T0" fmla="*/ 63 w 70"/>
                <a:gd name="T1" fmla="*/ 0 h 78"/>
                <a:gd name="T2" fmla="*/ 69 w 70"/>
                <a:gd name="T3" fmla="*/ 20 h 78"/>
                <a:gd name="T4" fmla="*/ 70 w 70"/>
                <a:gd name="T5" fmla="*/ 32 h 78"/>
                <a:gd name="T6" fmla="*/ 58 w 70"/>
                <a:gd name="T7" fmla="*/ 70 h 78"/>
                <a:gd name="T8" fmla="*/ 49 w 70"/>
                <a:gd name="T9" fmla="*/ 78 h 78"/>
                <a:gd name="T10" fmla="*/ 45 w 70"/>
                <a:gd name="T11" fmla="*/ 77 h 78"/>
                <a:gd name="T12" fmla="*/ 23 w 70"/>
                <a:gd name="T13" fmla="*/ 68 h 78"/>
                <a:gd name="T14" fmla="*/ 17 w 70"/>
                <a:gd name="T15" fmla="*/ 63 h 78"/>
                <a:gd name="T16" fmla="*/ 10 w 70"/>
                <a:gd name="T17" fmla="*/ 3 h 78"/>
                <a:gd name="T18" fmla="*/ 63 w 70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8">
                  <a:moveTo>
                    <a:pt x="63" y="0"/>
                  </a:moveTo>
                  <a:cubicBezTo>
                    <a:pt x="67" y="6"/>
                    <a:pt x="68" y="13"/>
                    <a:pt x="69" y="20"/>
                  </a:cubicBezTo>
                  <a:cubicBezTo>
                    <a:pt x="69" y="24"/>
                    <a:pt x="70" y="28"/>
                    <a:pt x="70" y="32"/>
                  </a:cubicBezTo>
                  <a:cubicBezTo>
                    <a:pt x="70" y="46"/>
                    <a:pt x="64" y="58"/>
                    <a:pt x="58" y="70"/>
                  </a:cubicBezTo>
                  <a:cubicBezTo>
                    <a:pt x="56" y="74"/>
                    <a:pt x="53" y="78"/>
                    <a:pt x="49" y="78"/>
                  </a:cubicBezTo>
                  <a:cubicBezTo>
                    <a:pt x="47" y="78"/>
                    <a:pt x="46" y="78"/>
                    <a:pt x="45" y="77"/>
                  </a:cubicBezTo>
                  <a:cubicBezTo>
                    <a:pt x="37" y="75"/>
                    <a:pt x="29" y="73"/>
                    <a:pt x="23" y="68"/>
                  </a:cubicBezTo>
                  <a:cubicBezTo>
                    <a:pt x="21" y="67"/>
                    <a:pt x="19" y="65"/>
                    <a:pt x="17" y="63"/>
                  </a:cubicBezTo>
                  <a:cubicBezTo>
                    <a:pt x="3" y="47"/>
                    <a:pt x="0" y="22"/>
                    <a:pt x="10" y="3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5" name="ïṣlíḋé"/>
            <p:cNvSpPr/>
            <p:nvPr/>
          </p:nvSpPr>
          <p:spPr bwMode="auto">
            <a:xfrm>
              <a:off x="5052219" y="2386807"/>
              <a:ext cx="265113" cy="280988"/>
            </a:xfrm>
            <a:custGeom>
              <a:avLst/>
              <a:gdLst>
                <a:gd name="T0" fmla="*/ 65 w 65"/>
                <a:gd name="T1" fmla="*/ 24 h 69"/>
                <a:gd name="T2" fmla="*/ 39 w 65"/>
                <a:gd name="T3" fmla="*/ 2 h 69"/>
                <a:gd name="T4" fmla="*/ 7 w 65"/>
                <a:gd name="T5" fmla="*/ 13 h 69"/>
                <a:gd name="T6" fmla="*/ 3 w 65"/>
                <a:gd name="T7" fmla="*/ 41 h 69"/>
                <a:gd name="T8" fmla="*/ 22 w 65"/>
                <a:gd name="T9" fmla="*/ 63 h 69"/>
                <a:gd name="T10" fmla="*/ 50 w 65"/>
                <a:gd name="T11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9">
                  <a:moveTo>
                    <a:pt x="65" y="24"/>
                  </a:moveTo>
                  <a:cubicBezTo>
                    <a:pt x="60" y="13"/>
                    <a:pt x="50" y="5"/>
                    <a:pt x="39" y="2"/>
                  </a:cubicBezTo>
                  <a:cubicBezTo>
                    <a:pt x="27" y="0"/>
                    <a:pt x="14" y="4"/>
                    <a:pt x="7" y="13"/>
                  </a:cubicBezTo>
                  <a:cubicBezTo>
                    <a:pt x="1" y="21"/>
                    <a:pt x="0" y="32"/>
                    <a:pt x="3" y="41"/>
                  </a:cubicBezTo>
                  <a:cubicBezTo>
                    <a:pt x="6" y="51"/>
                    <a:pt x="13" y="59"/>
                    <a:pt x="22" y="63"/>
                  </a:cubicBezTo>
                  <a:cubicBezTo>
                    <a:pt x="30" y="68"/>
                    <a:pt x="41" y="69"/>
                    <a:pt x="50" y="6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6" name="ïS1ïďê"/>
            <p:cNvSpPr/>
            <p:nvPr/>
          </p:nvSpPr>
          <p:spPr bwMode="auto">
            <a:xfrm>
              <a:off x="4976019" y="3071019"/>
              <a:ext cx="333375" cy="730250"/>
            </a:xfrm>
            <a:custGeom>
              <a:avLst/>
              <a:gdLst>
                <a:gd name="T0" fmla="*/ 34 w 82"/>
                <a:gd name="T1" fmla="*/ 0 h 179"/>
                <a:gd name="T2" fmla="*/ 5 w 82"/>
                <a:gd name="T3" fmla="*/ 91 h 179"/>
                <a:gd name="T4" fmla="*/ 1 w 82"/>
                <a:gd name="T5" fmla="*/ 108 h 179"/>
                <a:gd name="T6" fmla="*/ 14 w 82"/>
                <a:gd name="T7" fmla="*/ 146 h 179"/>
                <a:gd name="T8" fmla="*/ 43 w 82"/>
                <a:gd name="T9" fmla="*/ 175 h 179"/>
                <a:gd name="T10" fmla="*/ 64 w 82"/>
                <a:gd name="T11" fmla="*/ 179 h 179"/>
                <a:gd name="T12" fmla="*/ 82 w 82"/>
                <a:gd name="T13" fmla="*/ 134 h 179"/>
                <a:gd name="T14" fmla="*/ 76 w 82"/>
                <a:gd name="T15" fmla="*/ 96 h 179"/>
                <a:gd name="T16" fmla="*/ 34 w 82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79">
                  <a:moveTo>
                    <a:pt x="34" y="0"/>
                  </a:moveTo>
                  <a:cubicBezTo>
                    <a:pt x="25" y="29"/>
                    <a:pt x="13" y="62"/>
                    <a:pt x="5" y="91"/>
                  </a:cubicBezTo>
                  <a:cubicBezTo>
                    <a:pt x="3" y="97"/>
                    <a:pt x="1" y="102"/>
                    <a:pt x="1" y="108"/>
                  </a:cubicBezTo>
                  <a:cubicBezTo>
                    <a:pt x="0" y="122"/>
                    <a:pt x="5" y="135"/>
                    <a:pt x="14" y="146"/>
                  </a:cubicBezTo>
                  <a:cubicBezTo>
                    <a:pt x="22" y="157"/>
                    <a:pt x="32" y="166"/>
                    <a:pt x="43" y="175"/>
                  </a:cubicBezTo>
                  <a:cubicBezTo>
                    <a:pt x="64" y="179"/>
                    <a:pt x="64" y="179"/>
                    <a:pt x="64" y="179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7" name="íSlïḑè"/>
            <p:cNvSpPr/>
            <p:nvPr/>
          </p:nvSpPr>
          <p:spPr bwMode="auto">
            <a:xfrm>
              <a:off x="5137944" y="3539332"/>
              <a:ext cx="568325" cy="1003300"/>
            </a:xfrm>
            <a:custGeom>
              <a:avLst/>
              <a:gdLst>
                <a:gd name="T0" fmla="*/ 22 w 139"/>
                <a:gd name="T1" fmla="*/ 4 h 246"/>
                <a:gd name="T2" fmla="*/ 3 w 139"/>
                <a:gd name="T3" fmla="*/ 91 h 246"/>
                <a:gd name="T4" fmla="*/ 12 w 139"/>
                <a:gd name="T5" fmla="*/ 194 h 246"/>
                <a:gd name="T6" fmla="*/ 15 w 139"/>
                <a:gd name="T7" fmla="*/ 231 h 246"/>
                <a:gd name="T8" fmla="*/ 19 w 139"/>
                <a:gd name="T9" fmla="*/ 240 h 246"/>
                <a:gd name="T10" fmla="*/ 26 w 139"/>
                <a:gd name="T11" fmla="*/ 242 h 246"/>
                <a:gd name="T12" fmla="*/ 123 w 139"/>
                <a:gd name="T13" fmla="*/ 246 h 246"/>
                <a:gd name="T14" fmla="*/ 126 w 139"/>
                <a:gd name="T15" fmla="*/ 245 h 246"/>
                <a:gd name="T16" fmla="*/ 127 w 139"/>
                <a:gd name="T17" fmla="*/ 241 h 246"/>
                <a:gd name="T18" fmla="*/ 104 w 139"/>
                <a:gd name="T19" fmla="*/ 0 h 246"/>
                <a:gd name="T20" fmla="*/ 22 w 139"/>
                <a:gd name="T21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246">
                  <a:moveTo>
                    <a:pt x="22" y="4"/>
                  </a:moveTo>
                  <a:cubicBezTo>
                    <a:pt x="12" y="33"/>
                    <a:pt x="6" y="60"/>
                    <a:pt x="3" y="91"/>
                  </a:cubicBezTo>
                  <a:cubicBezTo>
                    <a:pt x="0" y="126"/>
                    <a:pt x="8" y="150"/>
                    <a:pt x="12" y="194"/>
                  </a:cubicBezTo>
                  <a:cubicBezTo>
                    <a:pt x="13" y="206"/>
                    <a:pt x="13" y="219"/>
                    <a:pt x="15" y="231"/>
                  </a:cubicBezTo>
                  <a:cubicBezTo>
                    <a:pt x="16" y="234"/>
                    <a:pt x="17" y="238"/>
                    <a:pt x="19" y="240"/>
                  </a:cubicBezTo>
                  <a:cubicBezTo>
                    <a:pt x="21" y="242"/>
                    <a:pt x="23" y="242"/>
                    <a:pt x="26" y="242"/>
                  </a:cubicBezTo>
                  <a:cubicBezTo>
                    <a:pt x="58" y="245"/>
                    <a:pt x="91" y="246"/>
                    <a:pt x="123" y="246"/>
                  </a:cubicBezTo>
                  <a:cubicBezTo>
                    <a:pt x="124" y="246"/>
                    <a:pt x="125" y="246"/>
                    <a:pt x="126" y="245"/>
                  </a:cubicBezTo>
                  <a:cubicBezTo>
                    <a:pt x="127" y="244"/>
                    <a:pt x="127" y="243"/>
                    <a:pt x="127" y="241"/>
                  </a:cubicBezTo>
                  <a:cubicBezTo>
                    <a:pt x="129" y="161"/>
                    <a:pt x="139" y="72"/>
                    <a:pt x="104" y="0"/>
                  </a:cubicBezTo>
                  <a:cubicBezTo>
                    <a:pt x="22" y="4"/>
                    <a:pt x="22" y="4"/>
                    <a:pt x="22" y="4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8" name="íṡ1iḍè"/>
            <p:cNvSpPr/>
            <p:nvPr/>
          </p:nvSpPr>
          <p:spPr bwMode="auto">
            <a:xfrm>
              <a:off x="5101432" y="2886869"/>
              <a:ext cx="514350" cy="717550"/>
            </a:xfrm>
            <a:custGeom>
              <a:avLst/>
              <a:gdLst>
                <a:gd name="T0" fmla="*/ 32 w 126"/>
                <a:gd name="T1" fmla="*/ 0 h 176"/>
                <a:gd name="T2" fmla="*/ 60 w 126"/>
                <a:gd name="T3" fmla="*/ 14 h 176"/>
                <a:gd name="T4" fmla="*/ 66 w 126"/>
                <a:gd name="T5" fmla="*/ 14 h 176"/>
                <a:gd name="T6" fmla="*/ 79 w 126"/>
                <a:gd name="T7" fmla="*/ 15 h 176"/>
                <a:gd name="T8" fmla="*/ 93 w 126"/>
                <a:gd name="T9" fmla="*/ 27 h 176"/>
                <a:gd name="T10" fmla="*/ 103 w 126"/>
                <a:gd name="T11" fmla="*/ 49 h 176"/>
                <a:gd name="T12" fmla="*/ 125 w 126"/>
                <a:gd name="T13" fmla="*/ 101 h 176"/>
                <a:gd name="T14" fmla="*/ 115 w 126"/>
                <a:gd name="T15" fmla="*/ 146 h 176"/>
                <a:gd name="T16" fmla="*/ 118 w 126"/>
                <a:gd name="T17" fmla="*/ 170 h 176"/>
                <a:gd name="T18" fmla="*/ 117 w 126"/>
                <a:gd name="T19" fmla="*/ 175 h 176"/>
                <a:gd name="T20" fmla="*/ 115 w 126"/>
                <a:gd name="T21" fmla="*/ 176 h 176"/>
                <a:gd name="T22" fmla="*/ 65 w 126"/>
                <a:gd name="T23" fmla="*/ 171 h 176"/>
                <a:gd name="T24" fmla="*/ 51 w 126"/>
                <a:gd name="T25" fmla="*/ 170 h 176"/>
                <a:gd name="T26" fmla="*/ 33 w 126"/>
                <a:gd name="T27" fmla="*/ 172 h 176"/>
                <a:gd name="T28" fmla="*/ 30 w 126"/>
                <a:gd name="T29" fmla="*/ 171 h 176"/>
                <a:gd name="T30" fmla="*/ 28 w 126"/>
                <a:gd name="T31" fmla="*/ 169 h 176"/>
                <a:gd name="T32" fmla="*/ 8 w 126"/>
                <a:gd name="T33" fmla="*/ 104 h 176"/>
                <a:gd name="T34" fmla="*/ 2 w 126"/>
                <a:gd name="T35" fmla="*/ 49 h 176"/>
                <a:gd name="T36" fmla="*/ 32 w 126"/>
                <a:gd name="T3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6">
                  <a:moveTo>
                    <a:pt x="32" y="0"/>
                  </a:moveTo>
                  <a:cubicBezTo>
                    <a:pt x="41" y="7"/>
                    <a:pt x="48" y="13"/>
                    <a:pt x="60" y="14"/>
                  </a:cubicBezTo>
                  <a:cubicBezTo>
                    <a:pt x="62" y="14"/>
                    <a:pt x="64" y="14"/>
                    <a:pt x="66" y="14"/>
                  </a:cubicBezTo>
                  <a:cubicBezTo>
                    <a:pt x="70" y="14"/>
                    <a:pt x="75" y="14"/>
                    <a:pt x="79" y="15"/>
                  </a:cubicBezTo>
                  <a:cubicBezTo>
                    <a:pt x="85" y="17"/>
                    <a:pt x="90" y="22"/>
                    <a:pt x="93" y="27"/>
                  </a:cubicBezTo>
                  <a:cubicBezTo>
                    <a:pt x="96" y="33"/>
                    <a:pt x="101" y="43"/>
                    <a:pt x="103" y="49"/>
                  </a:cubicBezTo>
                  <a:cubicBezTo>
                    <a:pt x="111" y="67"/>
                    <a:pt x="126" y="81"/>
                    <a:pt x="125" y="101"/>
                  </a:cubicBezTo>
                  <a:cubicBezTo>
                    <a:pt x="125" y="117"/>
                    <a:pt x="115" y="131"/>
                    <a:pt x="115" y="146"/>
                  </a:cubicBezTo>
                  <a:cubicBezTo>
                    <a:pt x="115" y="154"/>
                    <a:pt x="117" y="162"/>
                    <a:pt x="118" y="170"/>
                  </a:cubicBezTo>
                  <a:cubicBezTo>
                    <a:pt x="119" y="172"/>
                    <a:pt x="119" y="174"/>
                    <a:pt x="117" y="175"/>
                  </a:cubicBezTo>
                  <a:cubicBezTo>
                    <a:pt x="116" y="176"/>
                    <a:pt x="116" y="176"/>
                    <a:pt x="115" y="176"/>
                  </a:cubicBezTo>
                  <a:cubicBezTo>
                    <a:pt x="98" y="174"/>
                    <a:pt x="82" y="172"/>
                    <a:pt x="65" y="171"/>
                  </a:cubicBezTo>
                  <a:cubicBezTo>
                    <a:pt x="61" y="170"/>
                    <a:pt x="56" y="170"/>
                    <a:pt x="51" y="170"/>
                  </a:cubicBezTo>
                  <a:cubicBezTo>
                    <a:pt x="45" y="170"/>
                    <a:pt x="39" y="171"/>
                    <a:pt x="33" y="172"/>
                  </a:cubicBezTo>
                  <a:cubicBezTo>
                    <a:pt x="32" y="172"/>
                    <a:pt x="31" y="172"/>
                    <a:pt x="30" y="171"/>
                  </a:cubicBezTo>
                  <a:cubicBezTo>
                    <a:pt x="29" y="171"/>
                    <a:pt x="29" y="170"/>
                    <a:pt x="28" y="169"/>
                  </a:cubicBezTo>
                  <a:cubicBezTo>
                    <a:pt x="20" y="147"/>
                    <a:pt x="14" y="126"/>
                    <a:pt x="8" y="104"/>
                  </a:cubicBezTo>
                  <a:cubicBezTo>
                    <a:pt x="4" y="86"/>
                    <a:pt x="0" y="67"/>
                    <a:pt x="2" y="49"/>
                  </a:cubicBezTo>
                  <a:cubicBezTo>
                    <a:pt x="4" y="31"/>
                    <a:pt x="16" y="9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9" name="ïşḻíďê"/>
            <p:cNvSpPr/>
            <p:nvPr/>
          </p:nvSpPr>
          <p:spPr bwMode="auto">
            <a:xfrm>
              <a:off x="5199857" y="5525294"/>
              <a:ext cx="420688" cy="166688"/>
            </a:xfrm>
            <a:custGeom>
              <a:avLst/>
              <a:gdLst>
                <a:gd name="T0" fmla="*/ 11 w 103"/>
                <a:gd name="T1" fmla="*/ 0 h 41"/>
                <a:gd name="T2" fmla="*/ 60 w 103"/>
                <a:gd name="T3" fmla="*/ 25 h 41"/>
                <a:gd name="T4" fmla="*/ 66 w 103"/>
                <a:gd name="T5" fmla="*/ 24 h 41"/>
                <a:gd name="T6" fmla="*/ 70 w 103"/>
                <a:gd name="T7" fmla="*/ 24 h 41"/>
                <a:gd name="T8" fmla="*/ 96 w 103"/>
                <a:gd name="T9" fmla="*/ 31 h 41"/>
                <a:gd name="T10" fmla="*/ 102 w 103"/>
                <a:gd name="T11" fmla="*/ 35 h 41"/>
                <a:gd name="T12" fmla="*/ 101 w 103"/>
                <a:gd name="T13" fmla="*/ 41 h 41"/>
                <a:gd name="T14" fmla="*/ 98 w 103"/>
                <a:gd name="T15" fmla="*/ 41 h 41"/>
                <a:gd name="T16" fmla="*/ 60 w 103"/>
                <a:gd name="T17" fmla="*/ 41 h 41"/>
                <a:gd name="T18" fmla="*/ 40 w 103"/>
                <a:gd name="T19" fmla="*/ 39 h 41"/>
                <a:gd name="T20" fmla="*/ 26 w 103"/>
                <a:gd name="T21" fmla="*/ 37 h 41"/>
                <a:gd name="T22" fmla="*/ 20 w 103"/>
                <a:gd name="T23" fmla="*/ 39 h 41"/>
                <a:gd name="T24" fmla="*/ 2 w 103"/>
                <a:gd name="T25" fmla="*/ 36 h 41"/>
                <a:gd name="T26" fmla="*/ 1 w 103"/>
                <a:gd name="T27" fmla="*/ 17 h 41"/>
                <a:gd name="T28" fmla="*/ 11 w 103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41">
                  <a:moveTo>
                    <a:pt x="11" y="0"/>
                  </a:moveTo>
                  <a:cubicBezTo>
                    <a:pt x="25" y="12"/>
                    <a:pt x="42" y="28"/>
                    <a:pt x="60" y="25"/>
                  </a:cubicBezTo>
                  <a:cubicBezTo>
                    <a:pt x="62" y="24"/>
                    <a:pt x="64" y="24"/>
                    <a:pt x="66" y="24"/>
                  </a:cubicBezTo>
                  <a:cubicBezTo>
                    <a:pt x="67" y="24"/>
                    <a:pt x="69" y="24"/>
                    <a:pt x="70" y="24"/>
                  </a:cubicBezTo>
                  <a:cubicBezTo>
                    <a:pt x="79" y="25"/>
                    <a:pt x="88" y="28"/>
                    <a:pt x="96" y="31"/>
                  </a:cubicBezTo>
                  <a:cubicBezTo>
                    <a:pt x="98" y="32"/>
                    <a:pt x="100" y="33"/>
                    <a:pt x="102" y="35"/>
                  </a:cubicBezTo>
                  <a:cubicBezTo>
                    <a:pt x="103" y="37"/>
                    <a:pt x="103" y="40"/>
                    <a:pt x="101" y="41"/>
                  </a:cubicBezTo>
                  <a:cubicBezTo>
                    <a:pt x="100" y="41"/>
                    <a:pt x="99" y="41"/>
                    <a:pt x="98" y="41"/>
                  </a:cubicBezTo>
                  <a:cubicBezTo>
                    <a:pt x="86" y="41"/>
                    <a:pt x="73" y="41"/>
                    <a:pt x="60" y="41"/>
                  </a:cubicBezTo>
                  <a:cubicBezTo>
                    <a:pt x="53" y="41"/>
                    <a:pt x="46" y="41"/>
                    <a:pt x="40" y="39"/>
                  </a:cubicBezTo>
                  <a:cubicBezTo>
                    <a:pt x="35" y="38"/>
                    <a:pt x="31" y="37"/>
                    <a:pt x="26" y="37"/>
                  </a:cubicBezTo>
                  <a:cubicBezTo>
                    <a:pt x="24" y="37"/>
                    <a:pt x="22" y="39"/>
                    <a:pt x="20" y="39"/>
                  </a:cubicBezTo>
                  <a:cubicBezTo>
                    <a:pt x="9" y="38"/>
                    <a:pt x="8" y="40"/>
                    <a:pt x="2" y="36"/>
                  </a:cubicBezTo>
                  <a:cubicBezTo>
                    <a:pt x="1" y="32"/>
                    <a:pt x="0" y="24"/>
                    <a:pt x="1" y="17"/>
                  </a:cubicBezTo>
                  <a:cubicBezTo>
                    <a:pt x="2" y="11"/>
                    <a:pt x="6" y="3"/>
                    <a:pt x="11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0" name="ïṡḷíḋê"/>
            <p:cNvSpPr/>
            <p:nvPr/>
          </p:nvSpPr>
          <p:spPr bwMode="auto">
            <a:xfrm>
              <a:off x="5509419" y="2683669"/>
              <a:ext cx="41275" cy="49213"/>
            </a:xfrm>
            <a:custGeom>
              <a:avLst/>
              <a:gdLst>
                <a:gd name="T0" fmla="*/ 6 w 10"/>
                <a:gd name="T1" fmla="*/ 0 h 12"/>
                <a:gd name="T2" fmla="*/ 1 w 10"/>
                <a:gd name="T3" fmla="*/ 5 h 12"/>
                <a:gd name="T4" fmla="*/ 0 w 10"/>
                <a:gd name="T5" fmla="*/ 8 h 12"/>
                <a:gd name="T6" fmla="*/ 2 w 10"/>
                <a:gd name="T7" fmla="*/ 12 h 12"/>
                <a:gd name="T8" fmla="*/ 4 w 10"/>
                <a:gd name="T9" fmla="*/ 12 h 12"/>
                <a:gd name="T10" fmla="*/ 7 w 10"/>
                <a:gd name="T11" fmla="*/ 12 h 12"/>
                <a:gd name="T12" fmla="*/ 10 w 10"/>
                <a:gd name="T13" fmla="*/ 7 h 12"/>
                <a:gd name="T14" fmla="*/ 10 w 10"/>
                <a:gd name="T15" fmla="*/ 3 h 12"/>
                <a:gd name="T16" fmla="*/ 7 w 10"/>
                <a:gd name="T17" fmla="*/ 0 h 12"/>
                <a:gd name="T18" fmla="*/ 6 w 10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3" y="0"/>
                    <a:pt x="1" y="3"/>
                    <a:pt x="1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5" y="12"/>
                    <a:pt x="6" y="12"/>
                    <a:pt x="7" y="12"/>
                  </a:cubicBezTo>
                  <a:cubicBezTo>
                    <a:pt x="8" y="11"/>
                    <a:pt x="9" y="9"/>
                    <a:pt x="10" y="7"/>
                  </a:cubicBezTo>
                  <a:cubicBezTo>
                    <a:pt x="10" y="6"/>
                    <a:pt x="10" y="4"/>
                    <a:pt x="10" y="3"/>
                  </a:cubicBezTo>
                  <a:cubicBezTo>
                    <a:pt x="9" y="2"/>
                    <a:pt x="8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solidFill>
              <a:srgbClr val="F98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1" name="ïsḷiḑé"/>
            <p:cNvSpPr/>
            <p:nvPr/>
          </p:nvSpPr>
          <p:spPr bwMode="auto">
            <a:xfrm>
              <a:off x="5228432" y="2402682"/>
              <a:ext cx="392113" cy="374650"/>
            </a:xfrm>
            <a:custGeom>
              <a:avLst/>
              <a:gdLst>
                <a:gd name="T0" fmla="*/ 11 w 96"/>
                <a:gd name="T1" fmla="*/ 86 h 92"/>
                <a:gd name="T2" fmla="*/ 30 w 96"/>
                <a:gd name="T3" fmla="*/ 91 h 92"/>
                <a:gd name="T4" fmla="*/ 36 w 96"/>
                <a:gd name="T5" fmla="*/ 90 h 92"/>
                <a:gd name="T6" fmla="*/ 41 w 96"/>
                <a:gd name="T7" fmla="*/ 77 h 92"/>
                <a:gd name="T8" fmla="*/ 39 w 96"/>
                <a:gd name="T9" fmla="*/ 62 h 92"/>
                <a:gd name="T10" fmla="*/ 44 w 96"/>
                <a:gd name="T11" fmla="*/ 56 h 92"/>
                <a:gd name="T12" fmla="*/ 50 w 96"/>
                <a:gd name="T13" fmla="*/ 62 h 92"/>
                <a:gd name="T14" fmla="*/ 56 w 96"/>
                <a:gd name="T15" fmla="*/ 81 h 92"/>
                <a:gd name="T16" fmla="*/ 71 w 96"/>
                <a:gd name="T17" fmla="*/ 62 h 92"/>
                <a:gd name="T18" fmla="*/ 85 w 96"/>
                <a:gd name="T19" fmla="*/ 57 h 92"/>
                <a:gd name="T20" fmla="*/ 95 w 96"/>
                <a:gd name="T21" fmla="*/ 48 h 92"/>
                <a:gd name="T22" fmla="*/ 95 w 96"/>
                <a:gd name="T23" fmla="*/ 39 h 92"/>
                <a:gd name="T24" fmla="*/ 91 w 96"/>
                <a:gd name="T25" fmla="*/ 27 h 92"/>
                <a:gd name="T26" fmla="*/ 80 w 96"/>
                <a:gd name="T27" fmla="*/ 23 h 92"/>
                <a:gd name="T28" fmla="*/ 77 w 96"/>
                <a:gd name="T29" fmla="*/ 23 h 92"/>
                <a:gd name="T30" fmla="*/ 75 w 96"/>
                <a:gd name="T31" fmla="*/ 20 h 92"/>
                <a:gd name="T32" fmla="*/ 52 w 96"/>
                <a:gd name="T33" fmla="*/ 2 h 92"/>
                <a:gd name="T34" fmla="*/ 23 w 96"/>
                <a:gd name="T35" fmla="*/ 7 h 92"/>
                <a:gd name="T36" fmla="*/ 10 w 96"/>
                <a:gd name="T37" fmla="*/ 16 h 92"/>
                <a:gd name="T38" fmla="*/ 1 w 96"/>
                <a:gd name="T39" fmla="*/ 37 h 92"/>
                <a:gd name="T40" fmla="*/ 0 w 96"/>
                <a:gd name="T41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2">
                  <a:moveTo>
                    <a:pt x="11" y="86"/>
                  </a:moveTo>
                  <a:cubicBezTo>
                    <a:pt x="16" y="91"/>
                    <a:pt x="23" y="92"/>
                    <a:pt x="30" y="91"/>
                  </a:cubicBezTo>
                  <a:cubicBezTo>
                    <a:pt x="32" y="91"/>
                    <a:pt x="34" y="91"/>
                    <a:pt x="36" y="90"/>
                  </a:cubicBezTo>
                  <a:cubicBezTo>
                    <a:pt x="40" y="88"/>
                    <a:pt x="41" y="82"/>
                    <a:pt x="41" y="77"/>
                  </a:cubicBezTo>
                  <a:cubicBezTo>
                    <a:pt x="40" y="72"/>
                    <a:pt x="38" y="67"/>
                    <a:pt x="39" y="62"/>
                  </a:cubicBezTo>
                  <a:cubicBezTo>
                    <a:pt x="40" y="59"/>
                    <a:pt x="41" y="56"/>
                    <a:pt x="44" y="56"/>
                  </a:cubicBezTo>
                  <a:cubicBezTo>
                    <a:pt x="47" y="55"/>
                    <a:pt x="50" y="59"/>
                    <a:pt x="50" y="62"/>
                  </a:cubicBezTo>
                  <a:cubicBezTo>
                    <a:pt x="52" y="68"/>
                    <a:pt x="52" y="76"/>
                    <a:pt x="56" y="81"/>
                  </a:cubicBezTo>
                  <a:cubicBezTo>
                    <a:pt x="58" y="73"/>
                    <a:pt x="63" y="65"/>
                    <a:pt x="71" y="62"/>
                  </a:cubicBezTo>
                  <a:cubicBezTo>
                    <a:pt x="75" y="60"/>
                    <a:pt x="80" y="59"/>
                    <a:pt x="85" y="57"/>
                  </a:cubicBezTo>
                  <a:cubicBezTo>
                    <a:pt x="89" y="56"/>
                    <a:pt x="94" y="53"/>
                    <a:pt x="95" y="48"/>
                  </a:cubicBezTo>
                  <a:cubicBezTo>
                    <a:pt x="96" y="45"/>
                    <a:pt x="96" y="42"/>
                    <a:pt x="95" y="39"/>
                  </a:cubicBezTo>
                  <a:cubicBezTo>
                    <a:pt x="94" y="35"/>
                    <a:pt x="93" y="30"/>
                    <a:pt x="91" y="27"/>
                  </a:cubicBezTo>
                  <a:cubicBezTo>
                    <a:pt x="88" y="24"/>
                    <a:pt x="84" y="22"/>
                    <a:pt x="80" y="23"/>
                  </a:cubicBezTo>
                  <a:cubicBezTo>
                    <a:pt x="79" y="23"/>
                    <a:pt x="78" y="23"/>
                    <a:pt x="77" y="23"/>
                  </a:cubicBezTo>
                  <a:cubicBezTo>
                    <a:pt x="76" y="23"/>
                    <a:pt x="75" y="21"/>
                    <a:pt x="75" y="20"/>
                  </a:cubicBezTo>
                  <a:cubicBezTo>
                    <a:pt x="71" y="11"/>
                    <a:pt x="62" y="4"/>
                    <a:pt x="52" y="2"/>
                  </a:cubicBezTo>
                  <a:cubicBezTo>
                    <a:pt x="42" y="0"/>
                    <a:pt x="32" y="2"/>
                    <a:pt x="23" y="7"/>
                  </a:cubicBezTo>
                  <a:cubicBezTo>
                    <a:pt x="18" y="9"/>
                    <a:pt x="14" y="12"/>
                    <a:pt x="10" y="16"/>
                  </a:cubicBezTo>
                  <a:cubicBezTo>
                    <a:pt x="5" y="22"/>
                    <a:pt x="2" y="30"/>
                    <a:pt x="1" y="37"/>
                  </a:cubicBezTo>
                  <a:cubicBezTo>
                    <a:pt x="0" y="45"/>
                    <a:pt x="0" y="53"/>
                    <a:pt x="0" y="61"/>
                  </a:cubicBezTo>
                </a:path>
              </a:pathLst>
            </a:custGeom>
            <a:solidFill>
              <a:srgbClr val="0C4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2" name="iṩlïdé"/>
            <p:cNvSpPr/>
            <p:nvPr/>
          </p:nvSpPr>
          <p:spPr bwMode="auto">
            <a:xfrm>
              <a:off x="5249069" y="3963194"/>
              <a:ext cx="142875" cy="538163"/>
            </a:xfrm>
            <a:custGeom>
              <a:avLst/>
              <a:gdLst>
                <a:gd name="T0" fmla="*/ 33 w 35"/>
                <a:gd name="T1" fmla="*/ 117 h 132"/>
                <a:gd name="T2" fmla="*/ 20 w 35"/>
                <a:gd name="T3" fmla="*/ 128 h 132"/>
                <a:gd name="T4" fmla="*/ 28 w 35"/>
                <a:gd name="T5" fmla="*/ 132 h 132"/>
                <a:gd name="T6" fmla="*/ 33 w 35"/>
                <a:gd name="T7" fmla="*/ 117 h 132"/>
                <a:gd name="T8" fmla="*/ 31 w 35"/>
                <a:gd name="T9" fmla="*/ 104 h 132"/>
                <a:gd name="T10" fmla="*/ 13 w 35"/>
                <a:gd name="T11" fmla="*/ 118 h 132"/>
                <a:gd name="T12" fmla="*/ 19 w 35"/>
                <a:gd name="T13" fmla="*/ 127 h 132"/>
                <a:gd name="T14" fmla="*/ 33 w 35"/>
                <a:gd name="T15" fmla="*/ 116 h 132"/>
                <a:gd name="T16" fmla="*/ 33 w 35"/>
                <a:gd name="T17" fmla="*/ 116 h 132"/>
                <a:gd name="T18" fmla="*/ 31 w 35"/>
                <a:gd name="T19" fmla="*/ 104 h 132"/>
                <a:gd name="T20" fmla="*/ 29 w 35"/>
                <a:gd name="T21" fmla="*/ 90 h 132"/>
                <a:gd name="T22" fmla="*/ 8 w 35"/>
                <a:gd name="T23" fmla="*/ 106 h 132"/>
                <a:gd name="T24" fmla="*/ 9 w 35"/>
                <a:gd name="T25" fmla="*/ 107 h 132"/>
                <a:gd name="T26" fmla="*/ 12 w 35"/>
                <a:gd name="T27" fmla="*/ 117 h 132"/>
                <a:gd name="T28" fmla="*/ 31 w 35"/>
                <a:gd name="T29" fmla="*/ 102 h 132"/>
                <a:gd name="T30" fmla="*/ 29 w 35"/>
                <a:gd name="T31" fmla="*/ 90 h 132"/>
                <a:gd name="T32" fmla="*/ 27 w 35"/>
                <a:gd name="T33" fmla="*/ 76 h 132"/>
                <a:gd name="T34" fmla="*/ 6 w 35"/>
                <a:gd name="T35" fmla="*/ 92 h 132"/>
                <a:gd name="T36" fmla="*/ 8 w 35"/>
                <a:gd name="T37" fmla="*/ 105 h 132"/>
                <a:gd name="T38" fmla="*/ 29 w 35"/>
                <a:gd name="T39" fmla="*/ 89 h 132"/>
                <a:gd name="T40" fmla="*/ 27 w 35"/>
                <a:gd name="T41" fmla="*/ 76 h 132"/>
                <a:gd name="T42" fmla="*/ 24 w 35"/>
                <a:gd name="T43" fmla="*/ 63 h 132"/>
                <a:gd name="T44" fmla="*/ 4 w 35"/>
                <a:gd name="T45" fmla="*/ 79 h 132"/>
                <a:gd name="T46" fmla="*/ 6 w 35"/>
                <a:gd name="T47" fmla="*/ 91 h 132"/>
                <a:gd name="T48" fmla="*/ 27 w 35"/>
                <a:gd name="T49" fmla="*/ 75 h 132"/>
                <a:gd name="T50" fmla="*/ 24 w 35"/>
                <a:gd name="T51" fmla="*/ 63 h 132"/>
                <a:gd name="T52" fmla="*/ 22 w 35"/>
                <a:gd name="T53" fmla="*/ 50 h 132"/>
                <a:gd name="T54" fmla="*/ 3 w 35"/>
                <a:gd name="T55" fmla="*/ 64 h 132"/>
                <a:gd name="T56" fmla="*/ 4 w 35"/>
                <a:gd name="T57" fmla="*/ 77 h 132"/>
                <a:gd name="T58" fmla="*/ 24 w 35"/>
                <a:gd name="T59" fmla="*/ 62 h 132"/>
                <a:gd name="T60" fmla="*/ 22 w 35"/>
                <a:gd name="T61" fmla="*/ 50 h 132"/>
                <a:gd name="T62" fmla="*/ 19 w 35"/>
                <a:gd name="T63" fmla="*/ 37 h 132"/>
                <a:gd name="T64" fmla="*/ 2 w 35"/>
                <a:gd name="T65" fmla="*/ 50 h 132"/>
                <a:gd name="T66" fmla="*/ 3 w 35"/>
                <a:gd name="T67" fmla="*/ 63 h 132"/>
                <a:gd name="T68" fmla="*/ 22 w 35"/>
                <a:gd name="T69" fmla="*/ 49 h 132"/>
                <a:gd name="T70" fmla="*/ 19 w 35"/>
                <a:gd name="T71" fmla="*/ 37 h 132"/>
                <a:gd name="T72" fmla="*/ 15 w 35"/>
                <a:gd name="T73" fmla="*/ 24 h 132"/>
                <a:gd name="T74" fmla="*/ 1 w 35"/>
                <a:gd name="T75" fmla="*/ 35 h 132"/>
                <a:gd name="T76" fmla="*/ 1 w 35"/>
                <a:gd name="T77" fmla="*/ 49 h 132"/>
                <a:gd name="T78" fmla="*/ 19 w 35"/>
                <a:gd name="T79" fmla="*/ 36 h 132"/>
                <a:gd name="T80" fmla="*/ 15 w 35"/>
                <a:gd name="T81" fmla="*/ 24 h 132"/>
                <a:gd name="T82" fmla="*/ 11 w 35"/>
                <a:gd name="T83" fmla="*/ 12 h 132"/>
                <a:gd name="T84" fmla="*/ 0 w 35"/>
                <a:gd name="T85" fmla="*/ 20 h 132"/>
                <a:gd name="T86" fmla="*/ 1 w 35"/>
                <a:gd name="T87" fmla="*/ 34 h 132"/>
                <a:gd name="T88" fmla="*/ 15 w 35"/>
                <a:gd name="T89" fmla="*/ 23 h 132"/>
                <a:gd name="T90" fmla="*/ 11 w 35"/>
                <a:gd name="T91" fmla="*/ 12 h 132"/>
                <a:gd name="T92" fmla="*/ 6 w 35"/>
                <a:gd name="T93" fmla="*/ 1 h 132"/>
                <a:gd name="T94" fmla="*/ 1 w 35"/>
                <a:gd name="T95" fmla="*/ 4 h 132"/>
                <a:gd name="T96" fmla="*/ 0 w 35"/>
                <a:gd name="T97" fmla="*/ 19 h 132"/>
                <a:gd name="T98" fmla="*/ 11 w 35"/>
                <a:gd name="T99" fmla="*/ 11 h 132"/>
                <a:gd name="T100" fmla="*/ 8 w 35"/>
                <a:gd name="T101" fmla="*/ 4 h 132"/>
                <a:gd name="T102" fmla="*/ 6 w 35"/>
                <a:gd name="T103" fmla="*/ 1 h 132"/>
                <a:gd name="T104" fmla="*/ 4 w 35"/>
                <a:gd name="T105" fmla="*/ 0 h 132"/>
                <a:gd name="T106" fmla="*/ 2 w 35"/>
                <a:gd name="T107" fmla="*/ 3 h 132"/>
                <a:gd name="T108" fmla="*/ 5 w 35"/>
                <a:gd name="T109" fmla="*/ 0 h 132"/>
                <a:gd name="T110" fmla="*/ 4 w 35"/>
                <a:gd name="T1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132">
                  <a:moveTo>
                    <a:pt x="33" y="117"/>
                  </a:moveTo>
                  <a:cubicBezTo>
                    <a:pt x="20" y="128"/>
                    <a:pt x="20" y="128"/>
                    <a:pt x="20" y="128"/>
                  </a:cubicBezTo>
                  <a:cubicBezTo>
                    <a:pt x="22" y="131"/>
                    <a:pt x="25" y="132"/>
                    <a:pt x="28" y="132"/>
                  </a:cubicBezTo>
                  <a:cubicBezTo>
                    <a:pt x="32" y="132"/>
                    <a:pt x="35" y="128"/>
                    <a:pt x="33" y="117"/>
                  </a:cubicBezTo>
                  <a:moveTo>
                    <a:pt x="31" y="104"/>
                  </a:moveTo>
                  <a:cubicBezTo>
                    <a:pt x="13" y="118"/>
                    <a:pt x="13" y="118"/>
                    <a:pt x="13" y="118"/>
                  </a:cubicBezTo>
                  <a:cubicBezTo>
                    <a:pt x="14" y="122"/>
                    <a:pt x="17" y="125"/>
                    <a:pt x="19" y="127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1"/>
                    <a:pt x="31" y="104"/>
                  </a:cubicBezTo>
                  <a:moveTo>
                    <a:pt x="29" y="90"/>
                  </a:moveTo>
                  <a:cubicBezTo>
                    <a:pt x="8" y="106"/>
                    <a:pt x="8" y="106"/>
                    <a:pt x="8" y="106"/>
                  </a:cubicBezTo>
                  <a:cubicBezTo>
                    <a:pt x="8" y="106"/>
                    <a:pt x="8" y="107"/>
                    <a:pt x="9" y="107"/>
                  </a:cubicBezTo>
                  <a:cubicBezTo>
                    <a:pt x="9" y="111"/>
                    <a:pt x="11" y="114"/>
                    <a:pt x="12" y="117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1" y="99"/>
                    <a:pt x="30" y="95"/>
                    <a:pt x="29" y="90"/>
                  </a:cubicBezTo>
                  <a:moveTo>
                    <a:pt x="27" y="76"/>
                  </a:moveTo>
                  <a:cubicBezTo>
                    <a:pt x="6" y="92"/>
                    <a:pt x="6" y="92"/>
                    <a:pt x="6" y="92"/>
                  </a:cubicBezTo>
                  <a:cubicBezTo>
                    <a:pt x="7" y="97"/>
                    <a:pt x="7" y="102"/>
                    <a:pt x="8" y="105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5"/>
                    <a:pt x="28" y="81"/>
                    <a:pt x="27" y="76"/>
                  </a:cubicBezTo>
                  <a:moveTo>
                    <a:pt x="24" y="63"/>
                  </a:moveTo>
                  <a:cubicBezTo>
                    <a:pt x="4" y="79"/>
                    <a:pt x="4" y="79"/>
                    <a:pt x="4" y="79"/>
                  </a:cubicBezTo>
                  <a:cubicBezTo>
                    <a:pt x="5" y="83"/>
                    <a:pt x="5" y="87"/>
                    <a:pt x="6" y="91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1"/>
                    <a:pt x="25" y="67"/>
                    <a:pt x="24" y="63"/>
                  </a:cubicBezTo>
                  <a:moveTo>
                    <a:pt x="22" y="50"/>
                  </a:moveTo>
                  <a:cubicBezTo>
                    <a:pt x="3" y="64"/>
                    <a:pt x="3" y="64"/>
                    <a:pt x="3" y="64"/>
                  </a:cubicBezTo>
                  <a:cubicBezTo>
                    <a:pt x="3" y="69"/>
                    <a:pt x="4" y="73"/>
                    <a:pt x="4" y="77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58"/>
                    <a:pt x="23" y="54"/>
                    <a:pt x="22" y="50"/>
                  </a:cubicBezTo>
                  <a:moveTo>
                    <a:pt x="19" y="37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4"/>
                    <a:pt x="2" y="59"/>
                    <a:pt x="3" y="63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5"/>
                    <a:pt x="20" y="41"/>
                    <a:pt x="19" y="37"/>
                  </a:cubicBezTo>
                  <a:moveTo>
                    <a:pt x="15" y="24"/>
                  </a:moveTo>
                  <a:cubicBezTo>
                    <a:pt x="1" y="35"/>
                    <a:pt x="1" y="35"/>
                    <a:pt x="1" y="35"/>
                  </a:cubicBezTo>
                  <a:cubicBezTo>
                    <a:pt x="1" y="40"/>
                    <a:pt x="1" y="44"/>
                    <a:pt x="1" y="49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7" y="32"/>
                    <a:pt x="16" y="28"/>
                    <a:pt x="15" y="24"/>
                  </a:cubicBezTo>
                  <a:moveTo>
                    <a:pt x="11" y="12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5"/>
                    <a:pt x="0" y="29"/>
                    <a:pt x="1" y="34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19"/>
                    <a:pt x="13" y="15"/>
                    <a:pt x="11" y="12"/>
                  </a:cubicBezTo>
                  <a:moveTo>
                    <a:pt x="6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8"/>
                    <a:pt x="0" y="13"/>
                    <a:pt x="0" y="1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8"/>
                    <a:pt x="9" y="6"/>
                    <a:pt x="8" y="4"/>
                  </a:cubicBezTo>
                  <a:cubicBezTo>
                    <a:pt x="7" y="3"/>
                    <a:pt x="6" y="2"/>
                    <a:pt x="6" y="1"/>
                  </a:cubicBezTo>
                  <a:moveTo>
                    <a:pt x="4" y="0"/>
                  </a:moveTo>
                  <a:cubicBezTo>
                    <a:pt x="3" y="0"/>
                    <a:pt x="2" y="1"/>
                    <a:pt x="2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6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3" name="îŝļîḍe"/>
            <p:cNvSpPr/>
            <p:nvPr/>
          </p:nvSpPr>
          <p:spPr bwMode="auto">
            <a:xfrm>
              <a:off x="5199857" y="3640932"/>
              <a:ext cx="0" cy="952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4" name="iṣlïḍè"/>
            <p:cNvSpPr/>
            <p:nvPr/>
          </p:nvSpPr>
          <p:spPr bwMode="auto">
            <a:xfrm>
              <a:off x="5199857" y="3580607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19 w 21"/>
                <a:gd name="T3" fmla="*/ 1 h 17"/>
                <a:gd name="T4" fmla="*/ 0 w 21"/>
                <a:gd name="T5" fmla="*/ 15 h 17"/>
                <a:gd name="T6" fmla="*/ 0 w 21"/>
                <a:gd name="T7" fmla="*/ 17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20" y="0"/>
                    <a:pt x="20" y="1"/>
                    <a:pt x="19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5" name="îṡ1iďé"/>
            <p:cNvSpPr/>
            <p:nvPr/>
          </p:nvSpPr>
          <p:spPr bwMode="auto">
            <a:xfrm>
              <a:off x="5179219" y="3718719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6" name="iSḷídè"/>
            <p:cNvSpPr/>
            <p:nvPr/>
          </p:nvSpPr>
          <p:spPr bwMode="auto">
            <a:xfrm>
              <a:off x="5179219" y="3585369"/>
              <a:ext cx="184150" cy="141288"/>
            </a:xfrm>
            <a:custGeom>
              <a:avLst/>
              <a:gdLst>
                <a:gd name="T0" fmla="*/ 44 w 45"/>
                <a:gd name="T1" fmla="*/ 0 h 35"/>
                <a:gd name="T2" fmla="*/ 44 w 45"/>
                <a:gd name="T3" fmla="*/ 0 h 35"/>
                <a:gd name="T4" fmla="*/ 0 w 45"/>
                <a:gd name="T5" fmla="*/ 33 h 35"/>
                <a:gd name="T6" fmla="*/ 0 w 45"/>
                <a:gd name="T7" fmla="*/ 35 h 35"/>
                <a:gd name="T8" fmla="*/ 45 w 45"/>
                <a:gd name="T9" fmla="*/ 0 h 35"/>
                <a:gd name="T10" fmla="*/ 44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7" name="îsḷíďê"/>
            <p:cNvSpPr/>
            <p:nvPr/>
          </p:nvSpPr>
          <p:spPr bwMode="auto">
            <a:xfrm>
              <a:off x="5166519" y="3793332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8" name="işḻíďè"/>
            <p:cNvSpPr/>
            <p:nvPr/>
          </p:nvSpPr>
          <p:spPr bwMode="auto">
            <a:xfrm>
              <a:off x="5166519" y="3629819"/>
              <a:ext cx="217488" cy="171450"/>
            </a:xfrm>
            <a:custGeom>
              <a:avLst/>
              <a:gdLst>
                <a:gd name="T0" fmla="*/ 52 w 53"/>
                <a:gd name="T1" fmla="*/ 0 h 42"/>
                <a:gd name="T2" fmla="*/ 0 w 53"/>
                <a:gd name="T3" fmla="*/ 40 h 42"/>
                <a:gd name="T4" fmla="*/ 0 w 53"/>
                <a:gd name="T5" fmla="*/ 42 h 42"/>
                <a:gd name="T6" fmla="*/ 53 w 53"/>
                <a:gd name="T7" fmla="*/ 1 h 42"/>
                <a:gd name="T8" fmla="*/ 52 w 5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2">
                  <a:moveTo>
                    <a:pt x="52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9" name="ísḻîḋé"/>
            <p:cNvSpPr/>
            <p:nvPr/>
          </p:nvSpPr>
          <p:spPr bwMode="auto">
            <a:xfrm>
              <a:off x="5155407" y="3861594"/>
              <a:ext cx="0" cy="7938"/>
            </a:xfrm>
            <a:custGeom>
              <a:avLst/>
              <a:gdLst>
                <a:gd name="T0" fmla="*/ 0 h 2"/>
                <a:gd name="T1" fmla="*/ 1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0" name="îSļíḑe"/>
            <p:cNvSpPr/>
            <p:nvPr/>
          </p:nvSpPr>
          <p:spPr bwMode="auto">
            <a:xfrm>
              <a:off x="5155407" y="3674269"/>
              <a:ext cx="252413" cy="195263"/>
            </a:xfrm>
            <a:custGeom>
              <a:avLst/>
              <a:gdLst>
                <a:gd name="T0" fmla="*/ 61 w 62"/>
                <a:gd name="T1" fmla="*/ 0 h 48"/>
                <a:gd name="T2" fmla="*/ 0 w 62"/>
                <a:gd name="T3" fmla="*/ 46 h 48"/>
                <a:gd name="T4" fmla="*/ 0 w 62"/>
                <a:gd name="T5" fmla="*/ 48 h 48"/>
                <a:gd name="T6" fmla="*/ 62 w 62"/>
                <a:gd name="T7" fmla="*/ 1 h 48"/>
                <a:gd name="T8" fmla="*/ 61 w 6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8">
                  <a:moveTo>
                    <a:pt x="61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8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1" name="îsļïďê"/>
            <p:cNvSpPr/>
            <p:nvPr/>
          </p:nvSpPr>
          <p:spPr bwMode="auto">
            <a:xfrm>
              <a:off x="5150644" y="3931444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2" name="ïśļiďè"/>
            <p:cNvSpPr/>
            <p:nvPr/>
          </p:nvSpPr>
          <p:spPr bwMode="auto">
            <a:xfrm>
              <a:off x="5150644" y="3710782"/>
              <a:ext cx="290513" cy="223838"/>
            </a:xfrm>
            <a:custGeom>
              <a:avLst/>
              <a:gdLst>
                <a:gd name="T0" fmla="*/ 70 w 71"/>
                <a:gd name="T1" fmla="*/ 0 h 55"/>
                <a:gd name="T2" fmla="*/ 0 w 71"/>
                <a:gd name="T3" fmla="*/ 54 h 55"/>
                <a:gd name="T4" fmla="*/ 0 w 71"/>
                <a:gd name="T5" fmla="*/ 55 h 55"/>
                <a:gd name="T6" fmla="*/ 71 w 71"/>
                <a:gd name="T7" fmla="*/ 0 h 55"/>
                <a:gd name="T8" fmla="*/ 70 w 71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5">
                  <a:moveTo>
                    <a:pt x="7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5"/>
                    <a:pt x="0" y="5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3" name="íŝḷiḑè"/>
            <p:cNvSpPr/>
            <p:nvPr/>
          </p:nvSpPr>
          <p:spPr bwMode="auto">
            <a:xfrm>
              <a:off x="5145882" y="3736182"/>
              <a:ext cx="342900" cy="263525"/>
            </a:xfrm>
            <a:custGeom>
              <a:avLst/>
              <a:gdLst>
                <a:gd name="T0" fmla="*/ 83 w 84"/>
                <a:gd name="T1" fmla="*/ 0 h 65"/>
                <a:gd name="T2" fmla="*/ 0 w 84"/>
                <a:gd name="T3" fmla="*/ 64 h 65"/>
                <a:gd name="T4" fmla="*/ 0 w 84"/>
                <a:gd name="T5" fmla="*/ 65 h 65"/>
                <a:gd name="T6" fmla="*/ 84 w 84"/>
                <a:gd name="T7" fmla="*/ 1 h 65"/>
                <a:gd name="T8" fmla="*/ 83 w 84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5">
                  <a:moveTo>
                    <a:pt x="83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5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1"/>
                    <a:pt x="83" y="0"/>
                    <a:pt x="8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4" name="íśļïḓé"/>
            <p:cNvSpPr/>
            <p:nvPr/>
          </p:nvSpPr>
          <p:spPr bwMode="auto">
            <a:xfrm>
              <a:off x="5150644" y="3755232"/>
              <a:ext cx="395288" cy="301625"/>
            </a:xfrm>
            <a:custGeom>
              <a:avLst/>
              <a:gdLst>
                <a:gd name="T0" fmla="*/ 26 w 97"/>
                <a:gd name="T1" fmla="*/ 54 h 74"/>
                <a:gd name="T2" fmla="*/ 0 w 97"/>
                <a:gd name="T3" fmla="*/ 73 h 74"/>
                <a:gd name="T4" fmla="*/ 0 w 97"/>
                <a:gd name="T5" fmla="*/ 74 h 74"/>
                <a:gd name="T6" fmla="*/ 25 w 97"/>
                <a:gd name="T7" fmla="*/ 55 h 74"/>
                <a:gd name="T8" fmla="*/ 26 w 97"/>
                <a:gd name="T9" fmla="*/ 54 h 74"/>
                <a:gd name="T10" fmla="*/ 96 w 97"/>
                <a:gd name="T11" fmla="*/ 0 h 74"/>
                <a:gd name="T12" fmla="*/ 29 w 97"/>
                <a:gd name="T13" fmla="*/ 51 h 74"/>
                <a:gd name="T14" fmla="*/ 30 w 97"/>
                <a:gd name="T15" fmla="*/ 52 h 74"/>
                <a:gd name="T16" fmla="*/ 97 w 97"/>
                <a:gd name="T17" fmla="*/ 0 h 74"/>
                <a:gd name="T18" fmla="*/ 96 w 97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4">
                  <a:moveTo>
                    <a:pt x="26" y="5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4"/>
                    <a:pt x="26" y="54"/>
                  </a:cubicBezTo>
                  <a:moveTo>
                    <a:pt x="96" y="0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2"/>
                    <a:pt x="30" y="5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5" name="îṥḷiḑe"/>
            <p:cNvSpPr/>
            <p:nvPr/>
          </p:nvSpPr>
          <p:spPr bwMode="auto">
            <a:xfrm>
              <a:off x="5252244" y="3963194"/>
              <a:ext cx="20638" cy="17463"/>
            </a:xfrm>
            <a:custGeom>
              <a:avLst/>
              <a:gdLst>
                <a:gd name="T0" fmla="*/ 4 w 5"/>
                <a:gd name="T1" fmla="*/ 0 h 4"/>
                <a:gd name="T2" fmla="*/ 1 w 5"/>
                <a:gd name="T3" fmla="*/ 3 h 4"/>
                <a:gd name="T4" fmla="*/ 0 w 5"/>
                <a:gd name="T5" fmla="*/ 4 h 4"/>
                <a:gd name="T6" fmla="*/ 5 w 5"/>
                <a:gd name="T7" fmla="*/ 1 h 4"/>
                <a:gd name="T8" fmla="*/ 4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0"/>
                    <a:pt x="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6" name="ïśļîḓê"/>
            <p:cNvSpPr/>
            <p:nvPr/>
          </p:nvSpPr>
          <p:spPr bwMode="auto">
            <a:xfrm>
              <a:off x="5158582" y="3767932"/>
              <a:ext cx="449263" cy="346075"/>
            </a:xfrm>
            <a:custGeom>
              <a:avLst/>
              <a:gdLst>
                <a:gd name="T0" fmla="*/ 22 w 110"/>
                <a:gd name="T1" fmla="*/ 67 h 85"/>
                <a:gd name="T2" fmla="*/ 0 w 110"/>
                <a:gd name="T3" fmla="*/ 84 h 85"/>
                <a:gd name="T4" fmla="*/ 0 w 110"/>
                <a:gd name="T5" fmla="*/ 85 h 85"/>
                <a:gd name="T6" fmla="*/ 22 w 110"/>
                <a:gd name="T7" fmla="*/ 68 h 85"/>
                <a:gd name="T8" fmla="*/ 22 w 110"/>
                <a:gd name="T9" fmla="*/ 67 h 85"/>
                <a:gd name="T10" fmla="*/ 109 w 110"/>
                <a:gd name="T11" fmla="*/ 0 h 85"/>
                <a:gd name="T12" fmla="*/ 33 w 110"/>
                <a:gd name="T13" fmla="*/ 59 h 85"/>
                <a:gd name="T14" fmla="*/ 33 w 110"/>
                <a:gd name="T15" fmla="*/ 60 h 85"/>
                <a:gd name="T16" fmla="*/ 110 w 110"/>
                <a:gd name="T17" fmla="*/ 0 h 85"/>
                <a:gd name="T18" fmla="*/ 109 w 110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5">
                  <a:moveTo>
                    <a:pt x="22" y="67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22" y="68"/>
                    <a:pt x="22" y="67"/>
                  </a:cubicBezTo>
                  <a:moveTo>
                    <a:pt x="109" y="0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60"/>
                    <a:pt x="33" y="6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0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7" name="íṡ1ïḑé"/>
            <p:cNvSpPr/>
            <p:nvPr/>
          </p:nvSpPr>
          <p:spPr bwMode="auto">
            <a:xfrm>
              <a:off x="5249069" y="4009232"/>
              <a:ext cx="44450" cy="3651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8 h 9"/>
                <a:gd name="T4" fmla="*/ 0 w 11"/>
                <a:gd name="T5" fmla="*/ 9 h 9"/>
                <a:gd name="T6" fmla="*/ 11 w 11"/>
                <a:gd name="T7" fmla="*/ 1 h 9"/>
                <a:gd name="T8" fmla="*/ 11 w 1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8" name="îślîḋé"/>
            <p:cNvSpPr/>
            <p:nvPr/>
          </p:nvSpPr>
          <p:spPr bwMode="auto">
            <a:xfrm>
              <a:off x="5644357" y="380126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9" name="ïṥľidè"/>
            <p:cNvSpPr/>
            <p:nvPr/>
          </p:nvSpPr>
          <p:spPr bwMode="auto">
            <a:xfrm>
              <a:off x="5166519" y="3801269"/>
              <a:ext cx="477838" cy="369888"/>
            </a:xfrm>
            <a:custGeom>
              <a:avLst/>
              <a:gdLst>
                <a:gd name="T0" fmla="*/ 21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1 w 117"/>
                <a:gd name="T7" fmla="*/ 75 h 91"/>
                <a:gd name="T8" fmla="*/ 21 w 117"/>
                <a:gd name="T9" fmla="*/ 74 h 91"/>
                <a:gd name="T10" fmla="*/ 117 w 117"/>
                <a:gd name="T11" fmla="*/ 0 h 91"/>
                <a:gd name="T12" fmla="*/ 35 w 117"/>
                <a:gd name="T13" fmla="*/ 63 h 91"/>
                <a:gd name="T14" fmla="*/ 35 w 117"/>
                <a:gd name="T15" fmla="*/ 64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1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4"/>
                  </a:cubicBezTo>
                  <a:moveTo>
                    <a:pt x="117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5" y="64"/>
                    <a:pt x="35" y="64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0" name="îšľïḋè"/>
            <p:cNvSpPr/>
            <p:nvPr/>
          </p:nvSpPr>
          <p:spPr bwMode="auto">
            <a:xfrm>
              <a:off x="5252244" y="4056857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0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1" name="iŝḷîḋé"/>
            <p:cNvSpPr/>
            <p:nvPr/>
          </p:nvSpPr>
          <p:spPr bwMode="auto">
            <a:xfrm>
              <a:off x="5652294" y="385841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2" name="îṣḻïḓè"/>
            <p:cNvSpPr/>
            <p:nvPr/>
          </p:nvSpPr>
          <p:spPr bwMode="auto">
            <a:xfrm>
              <a:off x="5174457" y="3858419"/>
              <a:ext cx="477838" cy="369888"/>
            </a:xfrm>
            <a:custGeom>
              <a:avLst/>
              <a:gdLst>
                <a:gd name="T0" fmla="*/ 19 w 117"/>
                <a:gd name="T1" fmla="*/ 75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6 h 91"/>
                <a:gd name="T8" fmla="*/ 19 w 117"/>
                <a:gd name="T9" fmla="*/ 75 h 91"/>
                <a:gd name="T10" fmla="*/ 117 w 117"/>
                <a:gd name="T11" fmla="*/ 0 h 91"/>
                <a:gd name="T12" fmla="*/ 37 w 117"/>
                <a:gd name="T13" fmla="*/ 62 h 91"/>
                <a:gd name="T14" fmla="*/ 37 w 117"/>
                <a:gd name="T15" fmla="*/ 63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19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19" y="75"/>
                    <a:pt x="19" y="75"/>
                  </a:cubicBezTo>
                  <a:moveTo>
                    <a:pt x="117" y="0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3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3" name="íṩḷïḋè"/>
            <p:cNvSpPr/>
            <p:nvPr/>
          </p:nvSpPr>
          <p:spPr bwMode="auto">
            <a:xfrm>
              <a:off x="5252244" y="4110832"/>
              <a:ext cx="74613" cy="57150"/>
            </a:xfrm>
            <a:custGeom>
              <a:avLst/>
              <a:gdLst>
                <a:gd name="T0" fmla="*/ 18 w 18"/>
                <a:gd name="T1" fmla="*/ 0 h 14"/>
                <a:gd name="T2" fmla="*/ 0 w 18"/>
                <a:gd name="T3" fmla="*/ 13 h 14"/>
                <a:gd name="T4" fmla="*/ 1 w 18"/>
                <a:gd name="T5" fmla="*/ 14 h 14"/>
                <a:gd name="T6" fmla="*/ 18 w 18"/>
                <a:gd name="T7" fmla="*/ 1 h 14"/>
                <a:gd name="T8" fmla="*/ 18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8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4" name="îşlíḋe"/>
            <p:cNvSpPr/>
            <p:nvPr/>
          </p:nvSpPr>
          <p:spPr bwMode="auto">
            <a:xfrm>
              <a:off x="5179219" y="3915569"/>
              <a:ext cx="481013" cy="369888"/>
            </a:xfrm>
            <a:custGeom>
              <a:avLst/>
              <a:gdLst>
                <a:gd name="T0" fmla="*/ 20 w 118"/>
                <a:gd name="T1" fmla="*/ 75 h 91"/>
                <a:gd name="T2" fmla="*/ 0 w 118"/>
                <a:gd name="T3" fmla="*/ 90 h 91"/>
                <a:gd name="T4" fmla="*/ 1 w 118"/>
                <a:gd name="T5" fmla="*/ 91 h 91"/>
                <a:gd name="T6" fmla="*/ 20 w 118"/>
                <a:gd name="T7" fmla="*/ 76 h 91"/>
                <a:gd name="T8" fmla="*/ 20 w 118"/>
                <a:gd name="T9" fmla="*/ 75 h 91"/>
                <a:gd name="T10" fmla="*/ 118 w 118"/>
                <a:gd name="T11" fmla="*/ 0 h 91"/>
                <a:gd name="T12" fmla="*/ 39 w 118"/>
                <a:gd name="T13" fmla="*/ 61 h 91"/>
                <a:gd name="T14" fmla="*/ 39 w 118"/>
                <a:gd name="T15" fmla="*/ 62 h 91"/>
                <a:gd name="T16" fmla="*/ 118 w 118"/>
                <a:gd name="T17" fmla="*/ 1 h 91"/>
                <a:gd name="T18" fmla="*/ 118 w 118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91">
                  <a:moveTo>
                    <a:pt x="20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1" y="90"/>
                    <a:pt x="1" y="91"/>
                    <a:pt x="1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moveTo>
                    <a:pt x="118" y="0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2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5" name="îṣlíďê"/>
            <p:cNvSpPr/>
            <p:nvPr/>
          </p:nvSpPr>
          <p:spPr bwMode="auto">
            <a:xfrm>
              <a:off x="5260182" y="4163219"/>
              <a:ext cx="77788" cy="61913"/>
            </a:xfrm>
            <a:custGeom>
              <a:avLst/>
              <a:gdLst>
                <a:gd name="T0" fmla="*/ 19 w 19"/>
                <a:gd name="T1" fmla="*/ 0 h 15"/>
                <a:gd name="T2" fmla="*/ 0 w 19"/>
                <a:gd name="T3" fmla="*/ 14 h 15"/>
                <a:gd name="T4" fmla="*/ 0 w 19"/>
                <a:gd name="T5" fmla="*/ 15 h 15"/>
                <a:gd name="T6" fmla="*/ 19 w 19"/>
                <a:gd name="T7" fmla="*/ 1 h 15"/>
                <a:gd name="T8" fmla="*/ 19 w 1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9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6" name="íṥlïḓê"/>
            <p:cNvSpPr/>
            <p:nvPr/>
          </p:nvSpPr>
          <p:spPr bwMode="auto">
            <a:xfrm>
              <a:off x="5345907" y="3971132"/>
              <a:ext cx="319088" cy="249238"/>
            </a:xfrm>
            <a:custGeom>
              <a:avLst/>
              <a:gdLst>
                <a:gd name="T0" fmla="*/ 78 w 78"/>
                <a:gd name="T1" fmla="*/ 0 h 61"/>
                <a:gd name="T2" fmla="*/ 0 w 78"/>
                <a:gd name="T3" fmla="*/ 60 h 61"/>
                <a:gd name="T4" fmla="*/ 0 w 78"/>
                <a:gd name="T5" fmla="*/ 61 h 61"/>
                <a:gd name="T6" fmla="*/ 78 w 78"/>
                <a:gd name="T7" fmla="*/ 1 h 61"/>
                <a:gd name="T8" fmla="*/ 78 w 7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1">
                  <a:moveTo>
                    <a:pt x="7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7" name="ïş1îďé"/>
            <p:cNvSpPr/>
            <p:nvPr/>
          </p:nvSpPr>
          <p:spPr bwMode="auto">
            <a:xfrm>
              <a:off x="5187157" y="4339432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8" name="îsḷiḓé"/>
            <p:cNvSpPr/>
            <p:nvPr/>
          </p:nvSpPr>
          <p:spPr bwMode="auto">
            <a:xfrm>
              <a:off x="5187157" y="4277519"/>
              <a:ext cx="77788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0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9" name="îŝļiḋe"/>
            <p:cNvSpPr/>
            <p:nvPr/>
          </p:nvSpPr>
          <p:spPr bwMode="auto">
            <a:xfrm>
              <a:off x="5264944" y="4217194"/>
              <a:ext cx="80963" cy="68263"/>
            </a:xfrm>
            <a:custGeom>
              <a:avLst/>
              <a:gdLst>
                <a:gd name="T0" fmla="*/ 20 w 20"/>
                <a:gd name="T1" fmla="*/ 0 h 17"/>
                <a:gd name="T2" fmla="*/ 0 w 20"/>
                <a:gd name="T3" fmla="*/ 15 h 17"/>
                <a:gd name="T4" fmla="*/ 0 w 20"/>
                <a:gd name="T5" fmla="*/ 17 h 17"/>
                <a:gd name="T6" fmla="*/ 20 w 20"/>
                <a:gd name="T7" fmla="*/ 1 h 17"/>
                <a:gd name="T8" fmla="*/ 20 w 20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0" name="išļîďé"/>
            <p:cNvSpPr/>
            <p:nvPr/>
          </p:nvSpPr>
          <p:spPr bwMode="auto">
            <a:xfrm>
              <a:off x="5191919" y="4033044"/>
              <a:ext cx="477838" cy="371475"/>
            </a:xfrm>
            <a:custGeom>
              <a:avLst/>
              <a:gdLst>
                <a:gd name="T0" fmla="*/ 20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5 h 91"/>
                <a:gd name="T8" fmla="*/ 20 w 117"/>
                <a:gd name="T9" fmla="*/ 74 h 91"/>
                <a:gd name="T10" fmla="*/ 117 w 117"/>
                <a:gd name="T11" fmla="*/ 0 h 91"/>
                <a:gd name="T12" fmla="*/ 41 w 117"/>
                <a:gd name="T13" fmla="*/ 58 h 91"/>
                <a:gd name="T14" fmla="*/ 41 w 117"/>
                <a:gd name="T15" fmla="*/ 59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0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5"/>
                    <a:pt x="20" y="74"/>
                  </a:cubicBezTo>
                  <a:moveTo>
                    <a:pt x="117" y="0"/>
                  </a:move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1" name="íṩḷiḍe"/>
            <p:cNvSpPr/>
            <p:nvPr/>
          </p:nvSpPr>
          <p:spPr bwMode="auto">
            <a:xfrm>
              <a:off x="5272882" y="426958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2" name="iṥḷïde"/>
            <p:cNvSpPr/>
            <p:nvPr/>
          </p:nvSpPr>
          <p:spPr bwMode="auto">
            <a:xfrm>
              <a:off x="5195094" y="4094957"/>
              <a:ext cx="474663" cy="366713"/>
            </a:xfrm>
            <a:custGeom>
              <a:avLst/>
              <a:gdLst>
                <a:gd name="T0" fmla="*/ 21 w 116"/>
                <a:gd name="T1" fmla="*/ 73 h 90"/>
                <a:gd name="T2" fmla="*/ 0 w 116"/>
                <a:gd name="T3" fmla="*/ 89 h 90"/>
                <a:gd name="T4" fmla="*/ 0 w 116"/>
                <a:gd name="T5" fmla="*/ 90 h 90"/>
                <a:gd name="T6" fmla="*/ 21 w 116"/>
                <a:gd name="T7" fmla="*/ 74 h 90"/>
                <a:gd name="T8" fmla="*/ 21 w 116"/>
                <a:gd name="T9" fmla="*/ 73 h 90"/>
                <a:gd name="T10" fmla="*/ 116 w 116"/>
                <a:gd name="T11" fmla="*/ 0 h 90"/>
                <a:gd name="T12" fmla="*/ 42 w 116"/>
                <a:gd name="T13" fmla="*/ 57 h 90"/>
                <a:gd name="T14" fmla="*/ 42 w 116"/>
                <a:gd name="T15" fmla="*/ 58 h 90"/>
                <a:gd name="T16" fmla="*/ 116 w 116"/>
                <a:gd name="T17" fmla="*/ 1 h 90"/>
                <a:gd name="T18" fmla="*/ 116 w 116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0">
                  <a:moveTo>
                    <a:pt x="21" y="73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90"/>
                    <a:pt x="0" y="90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4"/>
                    <a:pt x="21" y="73"/>
                    <a:pt x="21" y="73"/>
                  </a:cubicBezTo>
                  <a:moveTo>
                    <a:pt x="116" y="0"/>
                  </a:moveTo>
                  <a:cubicBezTo>
                    <a:pt x="42" y="57"/>
                    <a:pt x="42" y="57"/>
                    <a:pt x="42" y="57"/>
                  </a:cubicBezTo>
                  <a:cubicBezTo>
                    <a:pt x="42" y="57"/>
                    <a:pt x="42" y="58"/>
                    <a:pt x="42" y="58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0"/>
                    <a:pt x="11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3" name="íS1îḓe"/>
            <p:cNvSpPr/>
            <p:nvPr/>
          </p:nvSpPr>
          <p:spPr bwMode="auto">
            <a:xfrm>
              <a:off x="5280819" y="432673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4" name="íṥḷîḓe"/>
            <p:cNvSpPr/>
            <p:nvPr/>
          </p:nvSpPr>
          <p:spPr bwMode="auto">
            <a:xfrm>
              <a:off x="5207794" y="4155282"/>
              <a:ext cx="461963" cy="358775"/>
            </a:xfrm>
            <a:custGeom>
              <a:avLst/>
              <a:gdLst>
                <a:gd name="T0" fmla="*/ 22 w 113"/>
                <a:gd name="T1" fmla="*/ 70 h 88"/>
                <a:gd name="T2" fmla="*/ 0 w 113"/>
                <a:gd name="T3" fmla="*/ 87 h 88"/>
                <a:gd name="T4" fmla="*/ 1 w 113"/>
                <a:gd name="T5" fmla="*/ 88 h 88"/>
                <a:gd name="T6" fmla="*/ 23 w 113"/>
                <a:gd name="T7" fmla="*/ 71 h 88"/>
                <a:gd name="T8" fmla="*/ 22 w 113"/>
                <a:gd name="T9" fmla="*/ 70 h 88"/>
                <a:gd name="T10" fmla="*/ 113 w 113"/>
                <a:gd name="T11" fmla="*/ 0 h 88"/>
                <a:gd name="T12" fmla="*/ 41 w 113"/>
                <a:gd name="T13" fmla="*/ 55 h 88"/>
                <a:gd name="T14" fmla="*/ 41 w 113"/>
                <a:gd name="T15" fmla="*/ 57 h 88"/>
                <a:gd name="T16" fmla="*/ 113 w 113"/>
                <a:gd name="T17" fmla="*/ 2 h 88"/>
                <a:gd name="T18" fmla="*/ 113 w 113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88">
                  <a:moveTo>
                    <a:pt x="22" y="7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2" y="71"/>
                    <a:pt x="22" y="71"/>
                    <a:pt x="22" y="70"/>
                  </a:cubicBezTo>
                  <a:moveTo>
                    <a:pt x="113" y="0"/>
                  </a:moveTo>
                  <a:cubicBezTo>
                    <a:pt x="41" y="55"/>
                    <a:pt x="41" y="55"/>
                    <a:pt x="41" y="55"/>
                  </a:cubicBezTo>
                  <a:cubicBezTo>
                    <a:pt x="41" y="56"/>
                    <a:pt x="41" y="56"/>
                    <a:pt x="41" y="57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1"/>
                    <a:pt x="113" y="1"/>
                    <a:pt x="11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5" name="iṩlïḓê"/>
            <p:cNvSpPr/>
            <p:nvPr/>
          </p:nvSpPr>
          <p:spPr bwMode="auto">
            <a:xfrm>
              <a:off x="5298282" y="4379119"/>
              <a:ext cx="76200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1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6" name="íś1íḋè"/>
            <p:cNvSpPr/>
            <p:nvPr/>
          </p:nvSpPr>
          <p:spPr bwMode="auto">
            <a:xfrm>
              <a:off x="5269707" y="4220369"/>
              <a:ext cx="400050" cy="306388"/>
            </a:xfrm>
            <a:custGeom>
              <a:avLst/>
              <a:gdLst>
                <a:gd name="T0" fmla="*/ 14 w 98"/>
                <a:gd name="T1" fmla="*/ 64 h 75"/>
                <a:gd name="T2" fmla="*/ 0 w 98"/>
                <a:gd name="T3" fmla="*/ 75 h 75"/>
                <a:gd name="T4" fmla="*/ 1 w 98"/>
                <a:gd name="T5" fmla="*/ 75 h 75"/>
                <a:gd name="T6" fmla="*/ 15 w 98"/>
                <a:gd name="T7" fmla="*/ 65 h 75"/>
                <a:gd name="T8" fmla="*/ 14 w 98"/>
                <a:gd name="T9" fmla="*/ 64 h 75"/>
                <a:gd name="T10" fmla="*/ 98 w 98"/>
                <a:gd name="T11" fmla="*/ 0 h 75"/>
                <a:gd name="T12" fmla="*/ 28 w 98"/>
                <a:gd name="T13" fmla="*/ 53 h 75"/>
                <a:gd name="T14" fmla="*/ 28 w 98"/>
                <a:gd name="T15" fmla="*/ 54 h 75"/>
                <a:gd name="T16" fmla="*/ 98 w 98"/>
                <a:gd name="T17" fmla="*/ 1 h 75"/>
                <a:gd name="T18" fmla="*/ 98 w 98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75">
                  <a:moveTo>
                    <a:pt x="14" y="64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1" y="75"/>
                    <a:pt x="1" y="7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4" y="65"/>
                    <a:pt x="14" y="65"/>
                    <a:pt x="14" y="64"/>
                  </a:cubicBezTo>
                  <a:moveTo>
                    <a:pt x="98" y="0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0"/>
                    <a:pt x="9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7" name="ïṩḷídè"/>
            <p:cNvSpPr/>
            <p:nvPr/>
          </p:nvSpPr>
          <p:spPr bwMode="auto">
            <a:xfrm>
              <a:off x="5326857" y="4436269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1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8" name="ïṥḷíḑe"/>
            <p:cNvSpPr/>
            <p:nvPr/>
          </p:nvSpPr>
          <p:spPr bwMode="auto">
            <a:xfrm>
              <a:off x="5342732" y="4285457"/>
              <a:ext cx="322263" cy="249238"/>
            </a:xfrm>
            <a:custGeom>
              <a:avLst/>
              <a:gdLst>
                <a:gd name="T0" fmla="*/ 79 w 79"/>
                <a:gd name="T1" fmla="*/ 0 h 61"/>
                <a:gd name="T2" fmla="*/ 0 w 79"/>
                <a:gd name="T3" fmla="*/ 61 h 61"/>
                <a:gd name="T4" fmla="*/ 1 w 79"/>
                <a:gd name="T5" fmla="*/ 61 h 61"/>
                <a:gd name="T6" fmla="*/ 79 w 79"/>
                <a:gd name="T7" fmla="*/ 1 h 61"/>
                <a:gd name="T8" fmla="*/ 79 w 79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1">
                  <a:moveTo>
                    <a:pt x="79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1" y="61"/>
                    <a:pt x="1" y="6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9" name="iṡ1íḋè"/>
            <p:cNvSpPr/>
            <p:nvPr/>
          </p:nvSpPr>
          <p:spPr bwMode="auto">
            <a:xfrm>
              <a:off x="5415757" y="4347369"/>
              <a:ext cx="249238" cy="190500"/>
            </a:xfrm>
            <a:custGeom>
              <a:avLst/>
              <a:gdLst>
                <a:gd name="T0" fmla="*/ 61 w 61"/>
                <a:gd name="T1" fmla="*/ 0 h 47"/>
                <a:gd name="T2" fmla="*/ 0 w 61"/>
                <a:gd name="T3" fmla="*/ 47 h 47"/>
                <a:gd name="T4" fmla="*/ 2 w 61"/>
                <a:gd name="T5" fmla="*/ 47 h 47"/>
                <a:gd name="T6" fmla="*/ 60 w 61"/>
                <a:gd name="T7" fmla="*/ 2 h 47"/>
                <a:gd name="T8" fmla="*/ 61 w 61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7">
                  <a:moveTo>
                    <a:pt x="61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1" y="47"/>
                    <a:pt x="2" y="47"/>
                    <a:pt x="2" y="47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1"/>
                    <a:pt x="61" y="1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0" name="ïṣḷíďê"/>
            <p:cNvSpPr/>
            <p:nvPr/>
          </p:nvSpPr>
          <p:spPr bwMode="auto">
            <a:xfrm>
              <a:off x="5498307" y="4412457"/>
              <a:ext cx="161925" cy="125413"/>
            </a:xfrm>
            <a:custGeom>
              <a:avLst/>
              <a:gdLst>
                <a:gd name="T0" fmla="*/ 40 w 40"/>
                <a:gd name="T1" fmla="*/ 0 h 31"/>
                <a:gd name="T2" fmla="*/ 0 w 40"/>
                <a:gd name="T3" fmla="*/ 31 h 31"/>
                <a:gd name="T4" fmla="*/ 1 w 40"/>
                <a:gd name="T5" fmla="*/ 31 h 31"/>
                <a:gd name="T6" fmla="*/ 40 w 40"/>
                <a:gd name="T7" fmla="*/ 1 h 31"/>
                <a:gd name="T8" fmla="*/ 40 w 4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4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1" name="ïsḷïḓê"/>
            <p:cNvSpPr/>
            <p:nvPr/>
          </p:nvSpPr>
          <p:spPr bwMode="auto">
            <a:xfrm>
              <a:off x="5574507" y="4477544"/>
              <a:ext cx="82550" cy="65088"/>
            </a:xfrm>
            <a:custGeom>
              <a:avLst/>
              <a:gdLst>
                <a:gd name="T0" fmla="*/ 20 w 20"/>
                <a:gd name="T1" fmla="*/ 0 h 16"/>
                <a:gd name="T2" fmla="*/ 0 w 20"/>
                <a:gd name="T3" fmla="*/ 16 h 16"/>
                <a:gd name="T4" fmla="*/ 2 w 20"/>
                <a:gd name="T5" fmla="*/ 16 h 16"/>
                <a:gd name="T6" fmla="*/ 20 w 20"/>
                <a:gd name="T7" fmla="*/ 1 h 16"/>
                <a:gd name="T8" fmla="*/ 20 w 2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2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2" name="iSḻîḓè"/>
            <p:cNvSpPr/>
            <p:nvPr/>
          </p:nvSpPr>
          <p:spPr bwMode="auto">
            <a:xfrm>
              <a:off x="5106194" y="2886869"/>
              <a:ext cx="407988" cy="701675"/>
            </a:xfrm>
            <a:custGeom>
              <a:avLst/>
              <a:gdLst>
                <a:gd name="T0" fmla="*/ 31 w 100"/>
                <a:gd name="T1" fmla="*/ 0 h 172"/>
                <a:gd name="T2" fmla="*/ 2 w 100"/>
                <a:gd name="T3" fmla="*/ 45 h 172"/>
                <a:gd name="T4" fmla="*/ 1 w 100"/>
                <a:gd name="T5" fmla="*/ 49 h 172"/>
                <a:gd name="T6" fmla="*/ 0 w 100"/>
                <a:gd name="T7" fmla="*/ 60 h 172"/>
                <a:gd name="T8" fmla="*/ 7 w 100"/>
                <a:gd name="T9" fmla="*/ 104 h 172"/>
                <a:gd name="T10" fmla="*/ 27 w 100"/>
                <a:gd name="T11" fmla="*/ 169 h 172"/>
                <a:gd name="T12" fmla="*/ 29 w 100"/>
                <a:gd name="T13" fmla="*/ 171 h 172"/>
                <a:gd name="T14" fmla="*/ 31 w 100"/>
                <a:gd name="T15" fmla="*/ 172 h 172"/>
                <a:gd name="T16" fmla="*/ 32 w 100"/>
                <a:gd name="T17" fmla="*/ 172 h 172"/>
                <a:gd name="T18" fmla="*/ 42 w 100"/>
                <a:gd name="T19" fmla="*/ 171 h 172"/>
                <a:gd name="T20" fmla="*/ 43 w 100"/>
                <a:gd name="T21" fmla="*/ 170 h 172"/>
                <a:gd name="T22" fmla="*/ 44 w 100"/>
                <a:gd name="T23" fmla="*/ 170 h 172"/>
                <a:gd name="T24" fmla="*/ 44 w 100"/>
                <a:gd name="T25" fmla="*/ 170 h 172"/>
                <a:gd name="T26" fmla="*/ 48 w 100"/>
                <a:gd name="T27" fmla="*/ 170 h 172"/>
                <a:gd name="T28" fmla="*/ 39 w 100"/>
                <a:gd name="T29" fmla="*/ 166 h 172"/>
                <a:gd name="T30" fmla="*/ 32 w 100"/>
                <a:gd name="T31" fmla="*/ 140 h 172"/>
                <a:gd name="T32" fmla="*/ 40 w 100"/>
                <a:gd name="T33" fmla="*/ 56 h 172"/>
                <a:gd name="T34" fmla="*/ 59 w 100"/>
                <a:gd name="T35" fmla="*/ 18 h 172"/>
                <a:gd name="T36" fmla="*/ 61 w 100"/>
                <a:gd name="T37" fmla="*/ 18 h 172"/>
                <a:gd name="T38" fmla="*/ 65 w 100"/>
                <a:gd name="T39" fmla="*/ 18 h 172"/>
                <a:gd name="T40" fmla="*/ 98 w 100"/>
                <a:gd name="T41" fmla="*/ 40 h 172"/>
                <a:gd name="T42" fmla="*/ 100 w 100"/>
                <a:gd name="T43" fmla="*/ 44 h 172"/>
                <a:gd name="T44" fmla="*/ 92 w 100"/>
                <a:gd name="T45" fmla="*/ 27 h 172"/>
                <a:gd name="T46" fmla="*/ 78 w 100"/>
                <a:gd name="T47" fmla="*/ 15 h 172"/>
                <a:gd name="T48" fmla="*/ 76 w 100"/>
                <a:gd name="T49" fmla="*/ 15 h 172"/>
                <a:gd name="T50" fmla="*/ 67 w 100"/>
                <a:gd name="T51" fmla="*/ 14 h 172"/>
                <a:gd name="T52" fmla="*/ 65 w 100"/>
                <a:gd name="T53" fmla="*/ 14 h 172"/>
                <a:gd name="T54" fmla="*/ 63 w 100"/>
                <a:gd name="T55" fmla="*/ 14 h 172"/>
                <a:gd name="T56" fmla="*/ 59 w 100"/>
                <a:gd name="T57" fmla="*/ 14 h 172"/>
                <a:gd name="T58" fmla="*/ 31 w 100"/>
                <a:gd name="T59" fmla="*/ 0 h 172"/>
                <a:gd name="T60" fmla="*/ 31 w 100"/>
                <a:gd name="T6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172">
                  <a:moveTo>
                    <a:pt x="31" y="0"/>
                  </a:moveTo>
                  <a:cubicBezTo>
                    <a:pt x="16" y="8"/>
                    <a:pt x="5" y="28"/>
                    <a:pt x="2" y="45"/>
                  </a:cubicBezTo>
                  <a:cubicBezTo>
                    <a:pt x="1" y="46"/>
                    <a:pt x="1" y="48"/>
                    <a:pt x="1" y="49"/>
                  </a:cubicBezTo>
                  <a:cubicBezTo>
                    <a:pt x="1" y="53"/>
                    <a:pt x="0" y="57"/>
                    <a:pt x="0" y="60"/>
                  </a:cubicBezTo>
                  <a:cubicBezTo>
                    <a:pt x="0" y="75"/>
                    <a:pt x="4" y="90"/>
                    <a:pt x="7" y="104"/>
                  </a:cubicBezTo>
                  <a:cubicBezTo>
                    <a:pt x="13" y="126"/>
                    <a:pt x="19" y="147"/>
                    <a:pt x="27" y="169"/>
                  </a:cubicBezTo>
                  <a:cubicBezTo>
                    <a:pt x="28" y="170"/>
                    <a:pt x="28" y="171"/>
                    <a:pt x="29" y="171"/>
                  </a:cubicBezTo>
                  <a:cubicBezTo>
                    <a:pt x="30" y="172"/>
                    <a:pt x="30" y="172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6" y="171"/>
                    <a:pt x="39" y="171"/>
                    <a:pt x="42" y="171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4" y="170"/>
                    <a:pt x="44" y="170"/>
                  </a:cubicBezTo>
                  <a:cubicBezTo>
                    <a:pt x="44" y="170"/>
                    <a:pt x="44" y="170"/>
                    <a:pt x="44" y="170"/>
                  </a:cubicBezTo>
                  <a:cubicBezTo>
                    <a:pt x="45" y="170"/>
                    <a:pt x="47" y="170"/>
                    <a:pt x="48" y="170"/>
                  </a:cubicBezTo>
                  <a:cubicBezTo>
                    <a:pt x="45" y="170"/>
                    <a:pt x="41" y="169"/>
                    <a:pt x="39" y="166"/>
                  </a:cubicBezTo>
                  <a:cubicBezTo>
                    <a:pt x="33" y="161"/>
                    <a:pt x="32" y="150"/>
                    <a:pt x="32" y="140"/>
                  </a:cubicBezTo>
                  <a:cubicBezTo>
                    <a:pt x="33" y="112"/>
                    <a:pt x="36" y="84"/>
                    <a:pt x="40" y="56"/>
                  </a:cubicBezTo>
                  <a:cubicBezTo>
                    <a:pt x="41" y="43"/>
                    <a:pt x="43" y="18"/>
                    <a:pt x="59" y="18"/>
                  </a:cubicBezTo>
                  <a:cubicBezTo>
                    <a:pt x="59" y="18"/>
                    <a:pt x="60" y="18"/>
                    <a:pt x="61" y="18"/>
                  </a:cubicBezTo>
                  <a:cubicBezTo>
                    <a:pt x="62" y="18"/>
                    <a:pt x="64" y="18"/>
                    <a:pt x="65" y="18"/>
                  </a:cubicBezTo>
                  <a:cubicBezTo>
                    <a:pt x="78" y="18"/>
                    <a:pt x="91" y="28"/>
                    <a:pt x="98" y="40"/>
                  </a:cubicBezTo>
                  <a:cubicBezTo>
                    <a:pt x="99" y="41"/>
                    <a:pt x="100" y="43"/>
                    <a:pt x="100" y="44"/>
                  </a:cubicBezTo>
                  <a:cubicBezTo>
                    <a:pt x="98" y="39"/>
                    <a:pt x="95" y="32"/>
                    <a:pt x="92" y="27"/>
                  </a:cubicBezTo>
                  <a:cubicBezTo>
                    <a:pt x="89" y="22"/>
                    <a:pt x="84" y="17"/>
                    <a:pt x="78" y="15"/>
                  </a:cubicBezTo>
                  <a:cubicBezTo>
                    <a:pt x="78" y="15"/>
                    <a:pt x="77" y="15"/>
                    <a:pt x="76" y="15"/>
                  </a:cubicBezTo>
                  <a:cubicBezTo>
                    <a:pt x="74" y="14"/>
                    <a:pt x="70" y="14"/>
                    <a:pt x="67" y="14"/>
                  </a:cubicBezTo>
                  <a:cubicBezTo>
                    <a:pt x="66" y="14"/>
                    <a:pt x="66" y="14"/>
                    <a:pt x="65" y="14"/>
                  </a:cubicBezTo>
                  <a:cubicBezTo>
                    <a:pt x="64" y="14"/>
                    <a:pt x="63" y="14"/>
                    <a:pt x="63" y="14"/>
                  </a:cubicBezTo>
                  <a:cubicBezTo>
                    <a:pt x="61" y="14"/>
                    <a:pt x="60" y="14"/>
                    <a:pt x="59" y="14"/>
                  </a:cubicBezTo>
                  <a:cubicBezTo>
                    <a:pt x="47" y="13"/>
                    <a:pt x="40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3" name="íšļîďe"/>
            <p:cNvSpPr/>
            <p:nvPr/>
          </p:nvSpPr>
          <p:spPr bwMode="auto">
            <a:xfrm>
              <a:off x="5277644" y="3580607"/>
              <a:ext cx="7938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4" name="íšḷiḓè"/>
            <p:cNvSpPr/>
            <p:nvPr/>
          </p:nvSpPr>
          <p:spPr bwMode="auto">
            <a:xfrm>
              <a:off x="5363369" y="3086894"/>
              <a:ext cx="249238" cy="498475"/>
            </a:xfrm>
            <a:custGeom>
              <a:avLst/>
              <a:gdLst>
                <a:gd name="T0" fmla="*/ 0 w 61"/>
                <a:gd name="T1" fmla="*/ 122 h 122"/>
                <a:gd name="T2" fmla="*/ 0 w 61"/>
                <a:gd name="T3" fmla="*/ 122 h 122"/>
                <a:gd name="T4" fmla="*/ 1 w 61"/>
                <a:gd name="T5" fmla="*/ 122 h 122"/>
                <a:gd name="T6" fmla="*/ 0 w 61"/>
                <a:gd name="T7" fmla="*/ 122 h 122"/>
                <a:gd name="T8" fmla="*/ 39 w 61"/>
                <a:gd name="T9" fmla="*/ 0 h 122"/>
                <a:gd name="T10" fmla="*/ 47 w 61"/>
                <a:gd name="T11" fmla="*/ 38 h 122"/>
                <a:gd name="T12" fmla="*/ 57 w 61"/>
                <a:gd name="T13" fmla="*/ 73 h 122"/>
                <a:gd name="T14" fmla="*/ 61 w 61"/>
                <a:gd name="T15" fmla="*/ 52 h 122"/>
                <a:gd name="T16" fmla="*/ 61 w 61"/>
                <a:gd name="T17" fmla="*/ 51 h 122"/>
                <a:gd name="T18" fmla="*/ 39 w 61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22"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1" y="122"/>
                  </a:cubicBezTo>
                  <a:cubicBezTo>
                    <a:pt x="1" y="122"/>
                    <a:pt x="0" y="122"/>
                    <a:pt x="0" y="122"/>
                  </a:cubicBezTo>
                  <a:moveTo>
                    <a:pt x="39" y="0"/>
                  </a:moveTo>
                  <a:cubicBezTo>
                    <a:pt x="44" y="12"/>
                    <a:pt x="45" y="25"/>
                    <a:pt x="47" y="38"/>
                  </a:cubicBezTo>
                  <a:cubicBezTo>
                    <a:pt x="49" y="50"/>
                    <a:pt x="51" y="62"/>
                    <a:pt x="57" y="73"/>
                  </a:cubicBezTo>
                  <a:cubicBezTo>
                    <a:pt x="59" y="66"/>
                    <a:pt x="61" y="59"/>
                    <a:pt x="61" y="52"/>
                  </a:cubicBezTo>
                  <a:cubicBezTo>
                    <a:pt x="61" y="52"/>
                    <a:pt x="61" y="51"/>
                    <a:pt x="61" y="51"/>
                  </a:cubicBezTo>
                  <a:cubicBezTo>
                    <a:pt x="61" y="32"/>
                    <a:pt x="46" y="18"/>
                    <a:pt x="39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5" name="îṧḻîḍé"/>
            <p:cNvSpPr/>
            <p:nvPr/>
          </p:nvSpPr>
          <p:spPr bwMode="auto">
            <a:xfrm>
              <a:off x="5358607" y="3585369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6" name="îṩļïḑê"/>
            <p:cNvSpPr/>
            <p:nvPr/>
          </p:nvSpPr>
          <p:spPr bwMode="auto">
            <a:xfrm>
              <a:off x="5301457" y="3580607"/>
              <a:ext cx="57150" cy="4763"/>
            </a:xfrm>
            <a:custGeom>
              <a:avLst/>
              <a:gdLst>
                <a:gd name="T0" fmla="*/ 3 w 14"/>
                <a:gd name="T1" fmla="*/ 0 h 1"/>
                <a:gd name="T2" fmla="*/ 2 w 14"/>
                <a:gd name="T3" fmla="*/ 0 h 1"/>
                <a:gd name="T4" fmla="*/ 0 w 14"/>
                <a:gd name="T5" fmla="*/ 0 h 1"/>
                <a:gd name="T6" fmla="*/ 2 w 14"/>
                <a:gd name="T7" fmla="*/ 0 h 1"/>
                <a:gd name="T8" fmla="*/ 9 w 14"/>
                <a:gd name="T9" fmla="*/ 1 h 1"/>
                <a:gd name="T10" fmla="*/ 14 w 14"/>
                <a:gd name="T11" fmla="*/ 1 h 1"/>
                <a:gd name="T12" fmla="*/ 14 w 14"/>
                <a:gd name="T13" fmla="*/ 1 h 1"/>
                <a:gd name="T14" fmla="*/ 3 w 14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5" y="1"/>
                    <a:pt x="7" y="1"/>
                    <a:pt x="9" y="1"/>
                  </a:cubicBezTo>
                  <a:cubicBezTo>
                    <a:pt x="11" y="1"/>
                    <a:pt x="12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0"/>
                    <a:pt x="7" y="0"/>
                    <a:pt x="3" y="0"/>
                  </a:cubicBezTo>
                </a:path>
              </a:pathLst>
            </a:custGeom>
            <a:solidFill>
              <a:srgbClr val="398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7" name="îşḻïḋé"/>
            <p:cNvSpPr/>
            <p:nvPr/>
          </p:nvSpPr>
          <p:spPr bwMode="auto">
            <a:xfrm>
              <a:off x="5358607" y="35853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49A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8" name="íṣḷïdè"/>
            <p:cNvSpPr/>
            <p:nvPr/>
          </p:nvSpPr>
          <p:spPr bwMode="auto">
            <a:xfrm>
              <a:off x="5236369" y="2961482"/>
              <a:ext cx="127000" cy="623888"/>
            </a:xfrm>
            <a:custGeom>
              <a:avLst/>
              <a:gdLst>
                <a:gd name="T0" fmla="*/ 27 w 31"/>
                <a:gd name="T1" fmla="*/ 0 h 153"/>
                <a:gd name="T2" fmla="*/ 8 w 31"/>
                <a:gd name="T3" fmla="*/ 38 h 153"/>
                <a:gd name="T4" fmla="*/ 0 w 31"/>
                <a:gd name="T5" fmla="*/ 122 h 153"/>
                <a:gd name="T6" fmla="*/ 7 w 31"/>
                <a:gd name="T7" fmla="*/ 148 h 153"/>
                <a:gd name="T8" fmla="*/ 16 w 31"/>
                <a:gd name="T9" fmla="*/ 152 h 153"/>
                <a:gd name="T10" fmla="*/ 18 w 31"/>
                <a:gd name="T11" fmla="*/ 152 h 153"/>
                <a:gd name="T12" fmla="*/ 19 w 31"/>
                <a:gd name="T13" fmla="*/ 152 h 153"/>
                <a:gd name="T14" fmla="*/ 30 w 31"/>
                <a:gd name="T15" fmla="*/ 153 h 153"/>
                <a:gd name="T16" fmla="*/ 31 w 31"/>
                <a:gd name="T17" fmla="*/ 152 h 153"/>
                <a:gd name="T18" fmla="*/ 27 w 31"/>
                <a:gd name="T19" fmla="*/ 128 h 153"/>
                <a:gd name="T20" fmla="*/ 20 w 31"/>
                <a:gd name="T21" fmla="*/ 65 h 153"/>
                <a:gd name="T22" fmla="*/ 27 w 31"/>
                <a:gd name="T23" fmla="*/ 1 h 153"/>
                <a:gd name="T24" fmla="*/ 29 w 31"/>
                <a:gd name="T25" fmla="*/ 0 h 153"/>
                <a:gd name="T26" fmla="*/ 27 w 3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153">
                  <a:moveTo>
                    <a:pt x="27" y="0"/>
                  </a:moveTo>
                  <a:cubicBezTo>
                    <a:pt x="11" y="0"/>
                    <a:pt x="9" y="25"/>
                    <a:pt x="8" y="38"/>
                  </a:cubicBezTo>
                  <a:cubicBezTo>
                    <a:pt x="4" y="66"/>
                    <a:pt x="1" y="94"/>
                    <a:pt x="0" y="122"/>
                  </a:cubicBezTo>
                  <a:cubicBezTo>
                    <a:pt x="0" y="132"/>
                    <a:pt x="1" y="143"/>
                    <a:pt x="7" y="148"/>
                  </a:cubicBezTo>
                  <a:cubicBezTo>
                    <a:pt x="9" y="151"/>
                    <a:pt x="13" y="152"/>
                    <a:pt x="16" y="152"/>
                  </a:cubicBezTo>
                  <a:cubicBezTo>
                    <a:pt x="17" y="152"/>
                    <a:pt x="17" y="152"/>
                    <a:pt x="18" y="152"/>
                  </a:cubicBezTo>
                  <a:cubicBezTo>
                    <a:pt x="18" y="152"/>
                    <a:pt x="19" y="152"/>
                    <a:pt x="19" y="152"/>
                  </a:cubicBezTo>
                  <a:cubicBezTo>
                    <a:pt x="23" y="152"/>
                    <a:pt x="26" y="152"/>
                    <a:pt x="30" y="153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4"/>
                    <a:pt x="28" y="136"/>
                    <a:pt x="27" y="128"/>
                  </a:cubicBezTo>
                  <a:cubicBezTo>
                    <a:pt x="25" y="107"/>
                    <a:pt x="23" y="86"/>
                    <a:pt x="20" y="65"/>
                  </a:cubicBezTo>
                  <a:cubicBezTo>
                    <a:pt x="18" y="46"/>
                    <a:pt x="11" y="9"/>
                    <a:pt x="27" y="1"/>
                  </a:cubicBezTo>
                  <a:cubicBezTo>
                    <a:pt x="28" y="0"/>
                    <a:pt x="28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9" name="ïśḷîďê"/>
            <p:cNvSpPr/>
            <p:nvPr/>
          </p:nvSpPr>
          <p:spPr bwMode="auto">
            <a:xfrm>
              <a:off x="5358607" y="3580607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FD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0" name="išlídê"/>
            <p:cNvSpPr/>
            <p:nvPr/>
          </p:nvSpPr>
          <p:spPr bwMode="auto">
            <a:xfrm>
              <a:off x="7239794" y="3564732"/>
              <a:ext cx="698500" cy="1157288"/>
            </a:xfrm>
            <a:custGeom>
              <a:avLst/>
              <a:gdLst>
                <a:gd name="T0" fmla="*/ 143 w 171"/>
                <a:gd name="T1" fmla="*/ 0 h 284"/>
                <a:gd name="T2" fmla="*/ 132 w 171"/>
                <a:gd name="T3" fmla="*/ 1 h 284"/>
                <a:gd name="T4" fmla="*/ 38 w 171"/>
                <a:gd name="T5" fmla="*/ 73 h 284"/>
                <a:gd name="T6" fmla="*/ 4 w 171"/>
                <a:gd name="T7" fmla="*/ 137 h 284"/>
                <a:gd name="T8" fmla="*/ 0 w 171"/>
                <a:gd name="T9" fmla="*/ 219 h 284"/>
                <a:gd name="T10" fmla="*/ 0 w 171"/>
                <a:gd name="T11" fmla="*/ 284 h 284"/>
                <a:gd name="T12" fmla="*/ 5 w 171"/>
                <a:gd name="T13" fmla="*/ 274 h 284"/>
                <a:gd name="T14" fmla="*/ 6 w 171"/>
                <a:gd name="T15" fmla="*/ 273 h 284"/>
                <a:gd name="T16" fmla="*/ 49 w 171"/>
                <a:gd name="T17" fmla="*/ 201 h 284"/>
                <a:gd name="T18" fmla="*/ 149 w 171"/>
                <a:gd name="T19" fmla="*/ 69 h 284"/>
                <a:gd name="T20" fmla="*/ 166 w 171"/>
                <a:gd name="T21" fmla="*/ 40 h 284"/>
                <a:gd name="T22" fmla="*/ 163 w 171"/>
                <a:gd name="T23" fmla="*/ 7 h 284"/>
                <a:gd name="T24" fmla="*/ 143 w 171"/>
                <a:gd name="T2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284">
                  <a:moveTo>
                    <a:pt x="143" y="0"/>
                  </a:moveTo>
                  <a:cubicBezTo>
                    <a:pt x="140" y="0"/>
                    <a:pt x="136" y="0"/>
                    <a:pt x="132" y="1"/>
                  </a:cubicBezTo>
                  <a:cubicBezTo>
                    <a:pt x="92" y="9"/>
                    <a:pt x="61" y="40"/>
                    <a:pt x="38" y="73"/>
                  </a:cubicBezTo>
                  <a:cubicBezTo>
                    <a:pt x="24" y="92"/>
                    <a:pt x="13" y="114"/>
                    <a:pt x="4" y="137"/>
                  </a:cubicBezTo>
                  <a:cubicBezTo>
                    <a:pt x="3" y="164"/>
                    <a:pt x="0" y="191"/>
                    <a:pt x="0" y="219"/>
                  </a:cubicBezTo>
                  <a:cubicBezTo>
                    <a:pt x="0" y="239"/>
                    <a:pt x="0" y="262"/>
                    <a:pt x="0" y="284"/>
                  </a:cubicBezTo>
                  <a:cubicBezTo>
                    <a:pt x="1" y="280"/>
                    <a:pt x="2" y="277"/>
                    <a:pt x="5" y="274"/>
                  </a:cubicBezTo>
                  <a:cubicBezTo>
                    <a:pt x="5" y="274"/>
                    <a:pt x="5" y="274"/>
                    <a:pt x="6" y="273"/>
                  </a:cubicBezTo>
                  <a:cubicBezTo>
                    <a:pt x="19" y="248"/>
                    <a:pt x="33" y="224"/>
                    <a:pt x="49" y="201"/>
                  </a:cubicBezTo>
                  <a:cubicBezTo>
                    <a:pt x="80" y="155"/>
                    <a:pt x="116" y="114"/>
                    <a:pt x="149" y="69"/>
                  </a:cubicBezTo>
                  <a:cubicBezTo>
                    <a:pt x="155" y="60"/>
                    <a:pt x="161" y="50"/>
                    <a:pt x="166" y="40"/>
                  </a:cubicBezTo>
                  <a:cubicBezTo>
                    <a:pt x="170" y="29"/>
                    <a:pt x="171" y="15"/>
                    <a:pt x="163" y="7"/>
                  </a:cubicBezTo>
                  <a:cubicBezTo>
                    <a:pt x="158" y="1"/>
                    <a:pt x="151" y="0"/>
                    <a:pt x="143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1" name="ïṣļíďè"/>
            <p:cNvSpPr/>
            <p:nvPr/>
          </p:nvSpPr>
          <p:spPr bwMode="auto">
            <a:xfrm>
              <a:off x="7239794" y="4677569"/>
              <a:ext cx="25400" cy="52388"/>
            </a:xfrm>
            <a:custGeom>
              <a:avLst/>
              <a:gdLst>
                <a:gd name="T0" fmla="*/ 6 w 6"/>
                <a:gd name="T1" fmla="*/ 0 h 13"/>
                <a:gd name="T2" fmla="*/ 5 w 6"/>
                <a:gd name="T3" fmla="*/ 1 h 13"/>
                <a:gd name="T4" fmla="*/ 0 w 6"/>
                <a:gd name="T5" fmla="*/ 11 h 13"/>
                <a:gd name="T6" fmla="*/ 0 w 6"/>
                <a:gd name="T7" fmla="*/ 13 h 13"/>
                <a:gd name="T8" fmla="*/ 6 w 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2" y="4"/>
                    <a:pt x="1" y="7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2" y="9"/>
                    <a:pt x="4" y="5"/>
                    <a:pt x="6" y="0"/>
                  </a:cubicBezTo>
                </a:path>
              </a:pathLst>
            </a:custGeom>
            <a:solidFill>
              <a:srgbClr val="C2D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2" name="îṣlîďê"/>
            <p:cNvSpPr/>
            <p:nvPr/>
          </p:nvSpPr>
          <p:spPr bwMode="auto">
            <a:xfrm>
              <a:off x="7171532" y="3567907"/>
              <a:ext cx="623888" cy="1289050"/>
            </a:xfrm>
            <a:custGeom>
              <a:avLst/>
              <a:gdLst>
                <a:gd name="T0" fmla="*/ 0 w 153"/>
                <a:gd name="T1" fmla="*/ 316 h 316"/>
                <a:gd name="T2" fmla="*/ 29 w 153"/>
                <a:gd name="T3" fmla="*/ 181 h 316"/>
                <a:gd name="T4" fmla="*/ 59 w 153"/>
                <a:gd name="T5" fmla="*/ 116 h 316"/>
                <a:gd name="T6" fmla="*/ 96 w 153"/>
                <a:gd name="T7" fmla="*/ 56 h 316"/>
                <a:gd name="T8" fmla="*/ 153 w 153"/>
                <a:gd name="T9" fmla="*/ 0 h 316"/>
                <a:gd name="T10" fmla="*/ 153 w 153"/>
                <a:gd name="T11" fmla="*/ 0 h 316"/>
                <a:gd name="T12" fmla="*/ 100 w 153"/>
                <a:gd name="T13" fmla="*/ 50 h 316"/>
                <a:gd name="T14" fmla="*/ 62 w 153"/>
                <a:gd name="T15" fmla="*/ 109 h 316"/>
                <a:gd name="T16" fmla="*/ 31 w 153"/>
                <a:gd name="T17" fmla="*/ 172 h 316"/>
                <a:gd name="T18" fmla="*/ 11 w 153"/>
                <a:gd name="T19" fmla="*/ 240 h 316"/>
                <a:gd name="T20" fmla="*/ 0 w 153"/>
                <a:gd name="T21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316">
                  <a:moveTo>
                    <a:pt x="0" y="316"/>
                  </a:moveTo>
                  <a:cubicBezTo>
                    <a:pt x="6" y="271"/>
                    <a:pt x="12" y="224"/>
                    <a:pt x="29" y="181"/>
                  </a:cubicBezTo>
                  <a:cubicBezTo>
                    <a:pt x="37" y="159"/>
                    <a:pt x="48" y="137"/>
                    <a:pt x="59" y="116"/>
                  </a:cubicBezTo>
                  <a:cubicBezTo>
                    <a:pt x="69" y="95"/>
                    <a:pt x="81" y="74"/>
                    <a:pt x="96" y="56"/>
                  </a:cubicBezTo>
                  <a:cubicBezTo>
                    <a:pt x="112" y="35"/>
                    <a:pt x="133" y="18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4" y="16"/>
                    <a:pt x="116" y="32"/>
                    <a:pt x="100" y="50"/>
                  </a:cubicBezTo>
                  <a:cubicBezTo>
                    <a:pt x="85" y="68"/>
                    <a:pt x="73" y="88"/>
                    <a:pt x="62" y="109"/>
                  </a:cubicBezTo>
                  <a:cubicBezTo>
                    <a:pt x="51" y="130"/>
                    <a:pt x="40" y="151"/>
                    <a:pt x="31" y="172"/>
                  </a:cubicBezTo>
                  <a:cubicBezTo>
                    <a:pt x="22" y="194"/>
                    <a:pt x="16" y="217"/>
                    <a:pt x="11" y="240"/>
                  </a:cubicBezTo>
                  <a:cubicBezTo>
                    <a:pt x="6" y="265"/>
                    <a:pt x="3" y="291"/>
                    <a:pt x="0" y="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3" name="íṥḷiḓe"/>
            <p:cNvSpPr/>
            <p:nvPr/>
          </p:nvSpPr>
          <p:spPr bwMode="auto">
            <a:xfrm>
              <a:off x="7171532" y="3588544"/>
              <a:ext cx="730250" cy="1268413"/>
            </a:xfrm>
            <a:custGeom>
              <a:avLst/>
              <a:gdLst>
                <a:gd name="T0" fmla="*/ 0 w 179"/>
                <a:gd name="T1" fmla="*/ 311 h 311"/>
                <a:gd name="T2" fmla="*/ 20 w 179"/>
                <a:gd name="T3" fmla="*/ 247 h 311"/>
                <a:gd name="T4" fmla="*/ 48 w 179"/>
                <a:gd name="T5" fmla="*/ 180 h 311"/>
                <a:gd name="T6" fmla="*/ 81 w 179"/>
                <a:gd name="T7" fmla="*/ 117 h 311"/>
                <a:gd name="T8" fmla="*/ 119 w 179"/>
                <a:gd name="T9" fmla="*/ 60 h 311"/>
                <a:gd name="T10" fmla="*/ 171 w 179"/>
                <a:gd name="T11" fmla="*/ 6 h 311"/>
                <a:gd name="T12" fmla="*/ 179 w 179"/>
                <a:gd name="T13" fmla="*/ 0 h 311"/>
                <a:gd name="T14" fmla="*/ 179 w 179"/>
                <a:gd name="T15" fmla="*/ 0 h 311"/>
                <a:gd name="T16" fmla="*/ 124 w 179"/>
                <a:gd name="T17" fmla="*/ 53 h 311"/>
                <a:gd name="T18" fmla="*/ 86 w 179"/>
                <a:gd name="T19" fmla="*/ 108 h 311"/>
                <a:gd name="T20" fmla="*/ 51 w 179"/>
                <a:gd name="T21" fmla="*/ 172 h 311"/>
                <a:gd name="T22" fmla="*/ 23 w 179"/>
                <a:gd name="T23" fmla="*/ 238 h 311"/>
                <a:gd name="T24" fmla="*/ 2 w 179"/>
                <a:gd name="T25" fmla="*/ 303 h 311"/>
                <a:gd name="T26" fmla="*/ 0 w 179"/>
                <a:gd name="T2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9" h="311">
                  <a:moveTo>
                    <a:pt x="0" y="311"/>
                  </a:moveTo>
                  <a:cubicBezTo>
                    <a:pt x="6" y="290"/>
                    <a:pt x="12" y="268"/>
                    <a:pt x="20" y="247"/>
                  </a:cubicBezTo>
                  <a:cubicBezTo>
                    <a:pt x="28" y="225"/>
                    <a:pt x="37" y="202"/>
                    <a:pt x="48" y="180"/>
                  </a:cubicBezTo>
                  <a:cubicBezTo>
                    <a:pt x="58" y="159"/>
                    <a:pt x="69" y="138"/>
                    <a:pt x="81" y="117"/>
                  </a:cubicBezTo>
                  <a:cubicBezTo>
                    <a:pt x="92" y="98"/>
                    <a:pt x="105" y="78"/>
                    <a:pt x="119" y="60"/>
                  </a:cubicBezTo>
                  <a:cubicBezTo>
                    <a:pt x="134" y="40"/>
                    <a:pt x="150" y="21"/>
                    <a:pt x="171" y="6"/>
                  </a:cubicBezTo>
                  <a:cubicBezTo>
                    <a:pt x="173" y="4"/>
                    <a:pt x="176" y="2"/>
                    <a:pt x="17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57" y="14"/>
                    <a:pt x="140" y="33"/>
                    <a:pt x="124" y="53"/>
                  </a:cubicBezTo>
                  <a:cubicBezTo>
                    <a:pt x="110" y="70"/>
                    <a:pt x="97" y="89"/>
                    <a:pt x="86" y="108"/>
                  </a:cubicBezTo>
                  <a:cubicBezTo>
                    <a:pt x="73" y="129"/>
                    <a:pt x="62" y="150"/>
                    <a:pt x="51" y="172"/>
                  </a:cubicBezTo>
                  <a:cubicBezTo>
                    <a:pt x="41" y="193"/>
                    <a:pt x="31" y="215"/>
                    <a:pt x="23" y="238"/>
                  </a:cubicBezTo>
                  <a:cubicBezTo>
                    <a:pt x="15" y="259"/>
                    <a:pt x="8" y="281"/>
                    <a:pt x="2" y="303"/>
                  </a:cubicBezTo>
                  <a:cubicBezTo>
                    <a:pt x="1" y="306"/>
                    <a:pt x="0" y="309"/>
                    <a:pt x="0" y="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4" name="îšḷîḓe"/>
            <p:cNvSpPr/>
            <p:nvPr/>
          </p:nvSpPr>
          <p:spPr bwMode="auto">
            <a:xfrm>
              <a:off x="7171532" y="3817144"/>
              <a:ext cx="693738" cy="1039813"/>
            </a:xfrm>
            <a:custGeom>
              <a:avLst/>
              <a:gdLst>
                <a:gd name="T0" fmla="*/ 0 w 170"/>
                <a:gd name="T1" fmla="*/ 255 h 255"/>
                <a:gd name="T2" fmla="*/ 50 w 170"/>
                <a:gd name="T3" fmla="*/ 147 h 255"/>
                <a:gd name="T4" fmla="*/ 124 w 170"/>
                <a:gd name="T5" fmla="*/ 45 h 255"/>
                <a:gd name="T6" fmla="*/ 170 w 170"/>
                <a:gd name="T7" fmla="*/ 0 h 255"/>
                <a:gd name="T8" fmla="*/ 170 w 170"/>
                <a:gd name="T9" fmla="*/ 0 h 255"/>
                <a:gd name="T10" fmla="*/ 89 w 170"/>
                <a:gd name="T11" fmla="*/ 87 h 255"/>
                <a:gd name="T12" fmla="*/ 24 w 170"/>
                <a:gd name="T13" fmla="*/ 196 h 255"/>
                <a:gd name="T14" fmla="*/ 0 w 170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255">
                  <a:moveTo>
                    <a:pt x="0" y="255"/>
                  </a:moveTo>
                  <a:cubicBezTo>
                    <a:pt x="12" y="218"/>
                    <a:pt x="30" y="182"/>
                    <a:pt x="50" y="147"/>
                  </a:cubicBezTo>
                  <a:cubicBezTo>
                    <a:pt x="71" y="111"/>
                    <a:pt x="96" y="76"/>
                    <a:pt x="124" y="45"/>
                  </a:cubicBezTo>
                  <a:cubicBezTo>
                    <a:pt x="138" y="29"/>
                    <a:pt x="153" y="14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39" y="25"/>
                    <a:pt x="113" y="55"/>
                    <a:pt x="89" y="87"/>
                  </a:cubicBezTo>
                  <a:cubicBezTo>
                    <a:pt x="64" y="121"/>
                    <a:pt x="42" y="158"/>
                    <a:pt x="24" y="196"/>
                  </a:cubicBezTo>
                  <a:cubicBezTo>
                    <a:pt x="14" y="215"/>
                    <a:pt x="6" y="235"/>
                    <a:pt x="0" y="2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5" name="ï$ľîḑé"/>
            <p:cNvSpPr/>
            <p:nvPr/>
          </p:nvSpPr>
          <p:spPr bwMode="auto">
            <a:xfrm>
              <a:off x="6392069" y="5504657"/>
              <a:ext cx="457200" cy="207963"/>
            </a:xfrm>
            <a:custGeom>
              <a:avLst/>
              <a:gdLst>
                <a:gd name="T0" fmla="*/ 68 w 112"/>
                <a:gd name="T1" fmla="*/ 0 h 51"/>
                <a:gd name="T2" fmla="*/ 54 w 112"/>
                <a:gd name="T3" fmla="*/ 22 h 51"/>
                <a:gd name="T4" fmla="*/ 2 w 112"/>
                <a:gd name="T5" fmla="*/ 42 h 51"/>
                <a:gd name="T6" fmla="*/ 0 w 112"/>
                <a:gd name="T7" fmla="*/ 51 h 51"/>
                <a:gd name="T8" fmla="*/ 71 w 112"/>
                <a:gd name="T9" fmla="*/ 47 h 51"/>
                <a:gd name="T10" fmla="*/ 89 w 112"/>
                <a:gd name="T11" fmla="*/ 47 h 51"/>
                <a:gd name="T12" fmla="*/ 109 w 112"/>
                <a:gd name="T13" fmla="*/ 45 h 51"/>
                <a:gd name="T14" fmla="*/ 101 w 112"/>
                <a:gd name="T15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51">
                  <a:moveTo>
                    <a:pt x="68" y="0"/>
                  </a:moveTo>
                  <a:cubicBezTo>
                    <a:pt x="68" y="0"/>
                    <a:pt x="72" y="9"/>
                    <a:pt x="54" y="22"/>
                  </a:cubicBezTo>
                  <a:cubicBezTo>
                    <a:pt x="37" y="34"/>
                    <a:pt x="9" y="29"/>
                    <a:pt x="2" y="42"/>
                  </a:cubicBezTo>
                  <a:cubicBezTo>
                    <a:pt x="2" y="42"/>
                    <a:pt x="0" y="44"/>
                    <a:pt x="0" y="51"/>
                  </a:cubicBezTo>
                  <a:cubicBezTo>
                    <a:pt x="0" y="51"/>
                    <a:pt x="64" y="50"/>
                    <a:pt x="71" y="47"/>
                  </a:cubicBezTo>
                  <a:cubicBezTo>
                    <a:pt x="79" y="45"/>
                    <a:pt x="85" y="45"/>
                    <a:pt x="89" y="47"/>
                  </a:cubicBezTo>
                  <a:cubicBezTo>
                    <a:pt x="93" y="48"/>
                    <a:pt x="109" y="45"/>
                    <a:pt x="109" y="45"/>
                  </a:cubicBezTo>
                  <a:cubicBezTo>
                    <a:pt x="109" y="45"/>
                    <a:pt x="112" y="28"/>
                    <a:pt x="101" y="3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6" name="î$ḻïḋé"/>
            <p:cNvSpPr/>
            <p:nvPr/>
          </p:nvSpPr>
          <p:spPr bwMode="auto">
            <a:xfrm>
              <a:off x="6755607" y="5496719"/>
              <a:ext cx="468313" cy="203200"/>
            </a:xfrm>
            <a:custGeom>
              <a:avLst/>
              <a:gdLst>
                <a:gd name="T0" fmla="*/ 70 w 115"/>
                <a:gd name="T1" fmla="*/ 0 h 50"/>
                <a:gd name="T2" fmla="*/ 56 w 115"/>
                <a:gd name="T3" fmla="*/ 21 h 50"/>
                <a:gd name="T4" fmla="*/ 2 w 115"/>
                <a:gd name="T5" fmla="*/ 41 h 50"/>
                <a:gd name="T6" fmla="*/ 0 w 115"/>
                <a:gd name="T7" fmla="*/ 50 h 50"/>
                <a:gd name="T8" fmla="*/ 74 w 115"/>
                <a:gd name="T9" fmla="*/ 47 h 50"/>
                <a:gd name="T10" fmla="*/ 92 w 115"/>
                <a:gd name="T11" fmla="*/ 46 h 50"/>
                <a:gd name="T12" fmla="*/ 112 w 115"/>
                <a:gd name="T13" fmla="*/ 45 h 50"/>
                <a:gd name="T14" fmla="*/ 104 w 115"/>
                <a:gd name="T15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50">
                  <a:moveTo>
                    <a:pt x="70" y="0"/>
                  </a:moveTo>
                  <a:cubicBezTo>
                    <a:pt x="70" y="0"/>
                    <a:pt x="74" y="9"/>
                    <a:pt x="56" y="21"/>
                  </a:cubicBezTo>
                  <a:cubicBezTo>
                    <a:pt x="38" y="34"/>
                    <a:pt x="10" y="29"/>
                    <a:pt x="2" y="41"/>
                  </a:cubicBezTo>
                  <a:cubicBezTo>
                    <a:pt x="2" y="41"/>
                    <a:pt x="0" y="44"/>
                    <a:pt x="0" y="50"/>
                  </a:cubicBezTo>
                  <a:cubicBezTo>
                    <a:pt x="0" y="50"/>
                    <a:pt x="66" y="49"/>
                    <a:pt x="74" y="47"/>
                  </a:cubicBezTo>
                  <a:cubicBezTo>
                    <a:pt x="82" y="45"/>
                    <a:pt x="88" y="45"/>
                    <a:pt x="92" y="46"/>
                  </a:cubicBezTo>
                  <a:cubicBezTo>
                    <a:pt x="95" y="47"/>
                    <a:pt x="112" y="45"/>
                    <a:pt x="112" y="45"/>
                  </a:cubicBezTo>
                  <a:cubicBezTo>
                    <a:pt x="112" y="45"/>
                    <a:pt x="115" y="28"/>
                    <a:pt x="104" y="2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7" name="iSḷíḋè"/>
            <p:cNvSpPr/>
            <p:nvPr/>
          </p:nvSpPr>
          <p:spPr bwMode="auto">
            <a:xfrm>
              <a:off x="6584157" y="3963194"/>
              <a:ext cx="146050" cy="290513"/>
            </a:xfrm>
            <a:custGeom>
              <a:avLst/>
              <a:gdLst>
                <a:gd name="T0" fmla="*/ 10 w 36"/>
                <a:gd name="T1" fmla="*/ 2 h 71"/>
                <a:gd name="T2" fmla="*/ 18 w 36"/>
                <a:gd name="T3" fmla="*/ 67 h 71"/>
                <a:gd name="T4" fmla="*/ 33 w 36"/>
                <a:gd name="T5" fmla="*/ 0 h 71"/>
                <a:gd name="T6" fmla="*/ 10 w 36"/>
                <a:gd name="T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71">
                  <a:moveTo>
                    <a:pt x="10" y="2"/>
                  </a:moveTo>
                  <a:cubicBezTo>
                    <a:pt x="10" y="2"/>
                    <a:pt x="0" y="63"/>
                    <a:pt x="18" y="67"/>
                  </a:cubicBezTo>
                  <a:cubicBezTo>
                    <a:pt x="36" y="71"/>
                    <a:pt x="33" y="0"/>
                    <a:pt x="33" y="0"/>
                  </a:cubicBezTo>
                  <a:cubicBezTo>
                    <a:pt x="10" y="2"/>
                    <a:pt x="10" y="2"/>
                    <a:pt x="10" y="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8" name="iśľïdè"/>
            <p:cNvSpPr/>
            <p:nvPr/>
          </p:nvSpPr>
          <p:spPr bwMode="auto">
            <a:xfrm>
              <a:off x="6607969" y="3793332"/>
              <a:ext cx="669925" cy="1755775"/>
            </a:xfrm>
            <a:custGeom>
              <a:avLst/>
              <a:gdLst>
                <a:gd name="T0" fmla="*/ 155 w 164"/>
                <a:gd name="T1" fmla="*/ 279 h 431"/>
                <a:gd name="T2" fmla="*/ 155 w 164"/>
                <a:gd name="T3" fmla="*/ 163 h 431"/>
                <a:gd name="T4" fmla="*/ 158 w 164"/>
                <a:gd name="T5" fmla="*/ 12 h 431"/>
                <a:gd name="T6" fmla="*/ 152 w 164"/>
                <a:gd name="T7" fmla="*/ 9 h 431"/>
                <a:gd name="T8" fmla="*/ 137 w 164"/>
                <a:gd name="T9" fmla="*/ 17 h 431"/>
                <a:gd name="T10" fmla="*/ 133 w 164"/>
                <a:gd name="T11" fmla="*/ 11 h 431"/>
                <a:gd name="T12" fmla="*/ 137 w 164"/>
                <a:gd name="T13" fmla="*/ 6 h 431"/>
                <a:gd name="T14" fmla="*/ 134 w 164"/>
                <a:gd name="T15" fmla="*/ 0 h 431"/>
                <a:gd name="T16" fmla="*/ 34 w 164"/>
                <a:gd name="T17" fmla="*/ 1 h 431"/>
                <a:gd name="T18" fmla="*/ 30 w 164"/>
                <a:gd name="T19" fmla="*/ 4 h 431"/>
                <a:gd name="T20" fmla="*/ 1 w 164"/>
                <a:gd name="T21" fmla="*/ 216 h 431"/>
                <a:gd name="T22" fmla="*/ 11 w 164"/>
                <a:gd name="T23" fmla="*/ 425 h 431"/>
                <a:gd name="T24" fmla="*/ 15 w 164"/>
                <a:gd name="T25" fmla="*/ 428 h 431"/>
                <a:gd name="T26" fmla="*/ 48 w 164"/>
                <a:gd name="T27" fmla="*/ 427 h 431"/>
                <a:gd name="T28" fmla="*/ 57 w 164"/>
                <a:gd name="T29" fmla="*/ 418 h 431"/>
                <a:gd name="T30" fmla="*/ 58 w 164"/>
                <a:gd name="T31" fmla="*/ 225 h 431"/>
                <a:gd name="T32" fmla="*/ 78 w 164"/>
                <a:gd name="T33" fmla="*/ 110 h 431"/>
                <a:gd name="T34" fmla="*/ 84 w 164"/>
                <a:gd name="T35" fmla="*/ 91 h 431"/>
                <a:gd name="T36" fmla="*/ 102 w 164"/>
                <a:gd name="T37" fmla="*/ 425 h 431"/>
                <a:gd name="T38" fmla="*/ 106 w 164"/>
                <a:gd name="T39" fmla="*/ 429 h 431"/>
                <a:gd name="T40" fmla="*/ 122 w 164"/>
                <a:gd name="T41" fmla="*/ 430 h 431"/>
                <a:gd name="T42" fmla="*/ 142 w 164"/>
                <a:gd name="T43" fmla="*/ 430 h 431"/>
                <a:gd name="T44" fmla="*/ 149 w 164"/>
                <a:gd name="T45" fmla="*/ 429 h 431"/>
                <a:gd name="T46" fmla="*/ 152 w 164"/>
                <a:gd name="T47" fmla="*/ 420 h 431"/>
                <a:gd name="T48" fmla="*/ 155 w 164"/>
                <a:gd name="T49" fmla="*/ 279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431">
                  <a:moveTo>
                    <a:pt x="155" y="279"/>
                  </a:moveTo>
                  <a:cubicBezTo>
                    <a:pt x="154" y="243"/>
                    <a:pt x="155" y="199"/>
                    <a:pt x="155" y="163"/>
                  </a:cubicBezTo>
                  <a:cubicBezTo>
                    <a:pt x="155" y="111"/>
                    <a:pt x="164" y="64"/>
                    <a:pt x="158" y="12"/>
                  </a:cubicBezTo>
                  <a:cubicBezTo>
                    <a:pt x="157" y="10"/>
                    <a:pt x="154" y="8"/>
                    <a:pt x="152" y="9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4" y="18"/>
                    <a:pt x="130" y="14"/>
                    <a:pt x="133" y="11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9" y="4"/>
                    <a:pt x="137" y="0"/>
                    <a:pt x="134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2" y="1"/>
                    <a:pt x="30" y="2"/>
                    <a:pt x="30" y="4"/>
                  </a:cubicBezTo>
                  <a:cubicBezTo>
                    <a:pt x="26" y="26"/>
                    <a:pt x="0" y="165"/>
                    <a:pt x="1" y="216"/>
                  </a:cubicBezTo>
                  <a:cubicBezTo>
                    <a:pt x="2" y="267"/>
                    <a:pt x="10" y="401"/>
                    <a:pt x="11" y="425"/>
                  </a:cubicBezTo>
                  <a:cubicBezTo>
                    <a:pt x="11" y="427"/>
                    <a:pt x="13" y="428"/>
                    <a:pt x="15" y="428"/>
                  </a:cubicBezTo>
                  <a:cubicBezTo>
                    <a:pt x="48" y="427"/>
                    <a:pt x="48" y="427"/>
                    <a:pt x="48" y="427"/>
                  </a:cubicBezTo>
                  <a:cubicBezTo>
                    <a:pt x="53" y="427"/>
                    <a:pt x="57" y="423"/>
                    <a:pt x="57" y="418"/>
                  </a:cubicBezTo>
                  <a:cubicBezTo>
                    <a:pt x="56" y="383"/>
                    <a:pt x="53" y="257"/>
                    <a:pt x="58" y="225"/>
                  </a:cubicBezTo>
                  <a:cubicBezTo>
                    <a:pt x="61" y="202"/>
                    <a:pt x="71" y="148"/>
                    <a:pt x="78" y="110"/>
                  </a:cubicBezTo>
                  <a:cubicBezTo>
                    <a:pt x="79" y="106"/>
                    <a:pt x="83" y="87"/>
                    <a:pt x="84" y="91"/>
                  </a:cubicBezTo>
                  <a:cubicBezTo>
                    <a:pt x="109" y="203"/>
                    <a:pt x="99" y="291"/>
                    <a:pt x="102" y="425"/>
                  </a:cubicBezTo>
                  <a:cubicBezTo>
                    <a:pt x="102" y="427"/>
                    <a:pt x="104" y="429"/>
                    <a:pt x="106" y="429"/>
                  </a:cubicBezTo>
                  <a:cubicBezTo>
                    <a:pt x="112" y="429"/>
                    <a:pt x="117" y="429"/>
                    <a:pt x="122" y="430"/>
                  </a:cubicBezTo>
                  <a:cubicBezTo>
                    <a:pt x="128" y="430"/>
                    <a:pt x="134" y="431"/>
                    <a:pt x="142" y="430"/>
                  </a:cubicBezTo>
                  <a:cubicBezTo>
                    <a:pt x="144" y="430"/>
                    <a:pt x="147" y="430"/>
                    <a:pt x="149" y="429"/>
                  </a:cubicBezTo>
                  <a:cubicBezTo>
                    <a:pt x="151" y="427"/>
                    <a:pt x="151" y="423"/>
                    <a:pt x="152" y="420"/>
                  </a:cubicBezTo>
                  <a:cubicBezTo>
                    <a:pt x="154" y="373"/>
                    <a:pt x="157" y="326"/>
                    <a:pt x="155" y="279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9" name="íş1iḑè"/>
            <p:cNvSpPr/>
            <p:nvPr/>
          </p:nvSpPr>
          <p:spPr bwMode="auto">
            <a:xfrm>
              <a:off x="6612732" y="2904332"/>
              <a:ext cx="117475" cy="1108075"/>
            </a:xfrm>
            <a:custGeom>
              <a:avLst/>
              <a:gdLst>
                <a:gd name="T0" fmla="*/ 29 w 29"/>
                <a:gd name="T1" fmla="*/ 0 h 272"/>
                <a:gd name="T2" fmla="*/ 18 w 29"/>
                <a:gd name="T3" fmla="*/ 16 h 272"/>
                <a:gd name="T4" fmla="*/ 0 w 29"/>
                <a:gd name="T5" fmla="*/ 272 h 272"/>
                <a:gd name="T6" fmla="*/ 28 w 29"/>
                <a:gd name="T7" fmla="*/ 272 h 272"/>
                <a:gd name="T8" fmla="*/ 29 w 29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2">
                  <a:moveTo>
                    <a:pt x="29" y="0"/>
                  </a:moveTo>
                  <a:cubicBezTo>
                    <a:pt x="29" y="0"/>
                    <a:pt x="22" y="2"/>
                    <a:pt x="18" y="16"/>
                  </a:cubicBezTo>
                  <a:cubicBezTo>
                    <a:pt x="14" y="30"/>
                    <a:pt x="0" y="272"/>
                    <a:pt x="0" y="272"/>
                  </a:cubicBezTo>
                  <a:cubicBezTo>
                    <a:pt x="28" y="272"/>
                    <a:pt x="28" y="272"/>
                    <a:pt x="28" y="272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0" name="i$ḻíḑé"/>
            <p:cNvSpPr/>
            <p:nvPr/>
          </p:nvSpPr>
          <p:spPr bwMode="auto">
            <a:xfrm>
              <a:off x="6901657" y="2509044"/>
              <a:ext cx="236538" cy="390525"/>
            </a:xfrm>
            <a:custGeom>
              <a:avLst/>
              <a:gdLst>
                <a:gd name="T0" fmla="*/ 4 w 58"/>
                <a:gd name="T1" fmla="*/ 52 h 96"/>
                <a:gd name="T2" fmla="*/ 0 w 58"/>
                <a:gd name="T3" fmla="*/ 96 h 96"/>
                <a:gd name="T4" fmla="*/ 25 w 58"/>
                <a:gd name="T5" fmla="*/ 89 h 96"/>
                <a:gd name="T6" fmla="*/ 48 w 58"/>
                <a:gd name="T7" fmla="*/ 85 h 96"/>
                <a:gd name="T8" fmla="*/ 45 w 58"/>
                <a:gd name="T9" fmla="*/ 68 h 96"/>
                <a:gd name="T10" fmla="*/ 58 w 58"/>
                <a:gd name="T11" fmla="*/ 0 h 96"/>
                <a:gd name="T12" fmla="*/ 4 w 58"/>
                <a:gd name="T1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96">
                  <a:moveTo>
                    <a:pt x="4" y="52"/>
                  </a:moveTo>
                  <a:cubicBezTo>
                    <a:pt x="5" y="67"/>
                    <a:pt x="4" y="82"/>
                    <a:pt x="0" y="96"/>
                  </a:cubicBezTo>
                  <a:cubicBezTo>
                    <a:pt x="9" y="95"/>
                    <a:pt x="17" y="91"/>
                    <a:pt x="25" y="89"/>
                  </a:cubicBezTo>
                  <a:cubicBezTo>
                    <a:pt x="32" y="87"/>
                    <a:pt x="40" y="85"/>
                    <a:pt x="48" y="85"/>
                  </a:cubicBezTo>
                  <a:cubicBezTo>
                    <a:pt x="46" y="80"/>
                    <a:pt x="45" y="74"/>
                    <a:pt x="45" y="68"/>
                  </a:cubicBezTo>
                  <a:cubicBezTo>
                    <a:pt x="42" y="45"/>
                    <a:pt x="50" y="22"/>
                    <a:pt x="58" y="0"/>
                  </a:cubicBezTo>
                  <a:cubicBezTo>
                    <a:pt x="4" y="52"/>
                    <a:pt x="4" y="52"/>
                    <a:pt x="4" y="5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1" name="ïşḻîďé"/>
            <p:cNvSpPr/>
            <p:nvPr/>
          </p:nvSpPr>
          <p:spPr bwMode="auto">
            <a:xfrm>
              <a:off x="6917532" y="2585244"/>
              <a:ext cx="192088" cy="196850"/>
            </a:xfrm>
            <a:custGeom>
              <a:avLst/>
              <a:gdLst>
                <a:gd name="T0" fmla="*/ 0 w 47"/>
                <a:gd name="T1" fmla="*/ 44 h 48"/>
                <a:gd name="T2" fmla="*/ 39 w 47"/>
                <a:gd name="T3" fmla="*/ 44 h 48"/>
                <a:gd name="T4" fmla="*/ 40 w 47"/>
                <a:gd name="T5" fmla="*/ 43 h 48"/>
                <a:gd name="T6" fmla="*/ 40 w 47"/>
                <a:gd name="T7" fmla="*/ 36 h 48"/>
                <a:gd name="T8" fmla="*/ 47 w 47"/>
                <a:gd name="T9" fmla="*/ 4 h 48"/>
                <a:gd name="T10" fmla="*/ 40 w 47"/>
                <a:gd name="T11" fmla="*/ 1 h 48"/>
                <a:gd name="T12" fmla="*/ 33 w 47"/>
                <a:gd name="T13" fmla="*/ 12 h 48"/>
                <a:gd name="T14" fmla="*/ 27 w 47"/>
                <a:gd name="T15" fmla="*/ 19 h 48"/>
                <a:gd name="T16" fmla="*/ 0 w 47"/>
                <a:gd name="T17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0" y="44"/>
                  </a:moveTo>
                  <a:cubicBezTo>
                    <a:pt x="13" y="47"/>
                    <a:pt x="27" y="48"/>
                    <a:pt x="39" y="44"/>
                  </a:cubicBezTo>
                  <a:cubicBezTo>
                    <a:pt x="39" y="43"/>
                    <a:pt x="40" y="43"/>
                    <a:pt x="40" y="43"/>
                  </a:cubicBezTo>
                  <a:cubicBezTo>
                    <a:pt x="40" y="41"/>
                    <a:pt x="40" y="37"/>
                    <a:pt x="40" y="36"/>
                  </a:cubicBezTo>
                  <a:cubicBezTo>
                    <a:pt x="41" y="25"/>
                    <a:pt x="45" y="13"/>
                    <a:pt x="47" y="4"/>
                  </a:cubicBezTo>
                  <a:cubicBezTo>
                    <a:pt x="47" y="0"/>
                    <a:pt x="42" y="4"/>
                    <a:pt x="40" y="1"/>
                  </a:cubicBezTo>
                  <a:cubicBezTo>
                    <a:pt x="37" y="4"/>
                    <a:pt x="36" y="8"/>
                    <a:pt x="33" y="12"/>
                  </a:cubicBezTo>
                  <a:cubicBezTo>
                    <a:pt x="31" y="14"/>
                    <a:pt x="29" y="17"/>
                    <a:pt x="27" y="19"/>
                  </a:cubicBezTo>
                  <a:cubicBezTo>
                    <a:pt x="19" y="28"/>
                    <a:pt x="11" y="35"/>
                    <a:pt x="0" y="39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2" name="iṡľidé"/>
            <p:cNvSpPr/>
            <p:nvPr/>
          </p:nvSpPr>
          <p:spPr bwMode="auto">
            <a:xfrm>
              <a:off x="6841332" y="2316957"/>
              <a:ext cx="273050" cy="439738"/>
            </a:xfrm>
            <a:custGeom>
              <a:avLst/>
              <a:gdLst>
                <a:gd name="T0" fmla="*/ 28 w 67"/>
                <a:gd name="T1" fmla="*/ 10 h 108"/>
                <a:gd name="T2" fmla="*/ 5 w 67"/>
                <a:gd name="T3" fmla="*/ 32 h 108"/>
                <a:gd name="T4" fmla="*/ 2 w 67"/>
                <a:gd name="T5" fmla="*/ 49 h 108"/>
                <a:gd name="T6" fmla="*/ 1 w 67"/>
                <a:gd name="T7" fmla="*/ 75 h 108"/>
                <a:gd name="T8" fmla="*/ 11 w 67"/>
                <a:gd name="T9" fmla="*/ 101 h 108"/>
                <a:gd name="T10" fmla="*/ 18 w 67"/>
                <a:gd name="T11" fmla="*/ 107 h 108"/>
                <a:gd name="T12" fmla="*/ 27 w 67"/>
                <a:gd name="T13" fmla="*/ 106 h 108"/>
                <a:gd name="T14" fmla="*/ 56 w 67"/>
                <a:gd name="T15" fmla="*/ 88 h 108"/>
                <a:gd name="T16" fmla="*/ 63 w 67"/>
                <a:gd name="T17" fmla="*/ 57 h 108"/>
                <a:gd name="T18" fmla="*/ 66 w 67"/>
                <a:gd name="T19" fmla="*/ 26 h 108"/>
                <a:gd name="T20" fmla="*/ 52 w 67"/>
                <a:gd name="T2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108">
                  <a:moveTo>
                    <a:pt x="28" y="10"/>
                  </a:moveTo>
                  <a:cubicBezTo>
                    <a:pt x="17" y="13"/>
                    <a:pt x="8" y="22"/>
                    <a:pt x="5" y="32"/>
                  </a:cubicBezTo>
                  <a:cubicBezTo>
                    <a:pt x="3" y="37"/>
                    <a:pt x="2" y="43"/>
                    <a:pt x="2" y="49"/>
                  </a:cubicBezTo>
                  <a:cubicBezTo>
                    <a:pt x="1" y="58"/>
                    <a:pt x="0" y="66"/>
                    <a:pt x="1" y="75"/>
                  </a:cubicBezTo>
                  <a:cubicBezTo>
                    <a:pt x="3" y="84"/>
                    <a:pt x="6" y="93"/>
                    <a:pt x="11" y="101"/>
                  </a:cubicBezTo>
                  <a:cubicBezTo>
                    <a:pt x="13" y="103"/>
                    <a:pt x="15" y="106"/>
                    <a:pt x="18" y="107"/>
                  </a:cubicBezTo>
                  <a:cubicBezTo>
                    <a:pt x="21" y="108"/>
                    <a:pt x="24" y="107"/>
                    <a:pt x="27" y="106"/>
                  </a:cubicBezTo>
                  <a:cubicBezTo>
                    <a:pt x="38" y="103"/>
                    <a:pt x="50" y="97"/>
                    <a:pt x="56" y="88"/>
                  </a:cubicBezTo>
                  <a:cubicBezTo>
                    <a:pt x="61" y="79"/>
                    <a:pt x="60" y="67"/>
                    <a:pt x="63" y="57"/>
                  </a:cubicBezTo>
                  <a:cubicBezTo>
                    <a:pt x="65" y="47"/>
                    <a:pt x="67" y="37"/>
                    <a:pt x="66" y="26"/>
                  </a:cubicBezTo>
                  <a:cubicBezTo>
                    <a:pt x="65" y="16"/>
                    <a:pt x="61" y="6"/>
                    <a:pt x="52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3" name="íśļíḍè"/>
            <p:cNvSpPr/>
            <p:nvPr/>
          </p:nvSpPr>
          <p:spPr bwMode="auto">
            <a:xfrm>
              <a:off x="7088982" y="2309019"/>
              <a:ext cx="53975" cy="88900"/>
            </a:xfrm>
            <a:custGeom>
              <a:avLst/>
              <a:gdLst>
                <a:gd name="T0" fmla="*/ 0 w 13"/>
                <a:gd name="T1" fmla="*/ 19 h 22"/>
                <a:gd name="T2" fmla="*/ 13 w 13"/>
                <a:gd name="T3" fmla="*/ 0 h 22"/>
                <a:gd name="T4" fmla="*/ 4 w 1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2">
                  <a:moveTo>
                    <a:pt x="0" y="19"/>
                  </a:moveTo>
                  <a:cubicBezTo>
                    <a:pt x="2" y="11"/>
                    <a:pt x="7" y="4"/>
                    <a:pt x="13" y="0"/>
                  </a:cubicBezTo>
                  <a:cubicBezTo>
                    <a:pt x="11" y="7"/>
                    <a:pt x="5" y="14"/>
                    <a:pt x="4" y="22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4" name="ïş1ïḍé"/>
            <p:cNvSpPr/>
            <p:nvPr/>
          </p:nvSpPr>
          <p:spPr bwMode="auto">
            <a:xfrm>
              <a:off x="7077869" y="2272507"/>
              <a:ext cx="23813" cy="109538"/>
            </a:xfrm>
            <a:custGeom>
              <a:avLst/>
              <a:gdLst>
                <a:gd name="T0" fmla="*/ 0 w 6"/>
                <a:gd name="T1" fmla="*/ 24 h 27"/>
                <a:gd name="T2" fmla="*/ 1 w 6"/>
                <a:gd name="T3" fmla="*/ 1 h 27"/>
                <a:gd name="T4" fmla="*/ 3 w 6"/>
                <a:gd name="T5" fmla="*/ 2 h 27"/>
                <a:gd name="T6" fmla="*/ 6 w 6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7">
                  <a:moveTo>
                    <a:pt x="0" y="24"/>
                  </a:moveTo>
                  <a:cubicBezTo>
                    <a:pt x="2" y="17"/>
                    <a:pt x="3" y="9"/>
                    <a:pt x="1" y="1"/>
                  </a:cubicBezTo>
                  <a:cubicBezTo>
                    <a:pt x="2" y="0"/>
                    <a:pt x="2" y="1"/>
                    <a:pt x="3" y="2"/>
                  </a:cubicBezTo>
                  <a:cubicBezTo>
                    <a:pt x="5" y="10"/>
                    <a:pt x="6" y="19"/>
                    <a:pt x="6" y="2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5" name="îṩļîďê"/>
            <p:cNvSpPr/>
            <p:nvPr/>
          </p:nvSpPr>
          <p:spPr bwMode="auto">
            <a:xfrm>
              <a:off x="6893719" y="2647157"/>
              <a:ext cx="73025" cy="28575"/>
            </a:xfrm>
            <a:custGeom>
              <a:avLst/>
              <a:gdLst>
                <a:gd name="T0" fmla="*/ 0 w 18"/>
                <a:gd name="T1" fmla="*/ 1 h 7"/>
                <a:gd name="T2" fmla="*/ 18 w 18"/>
                <a:gd name="T3" fmla="*/ 0 h 7"/>
                <a:gd name="T4" fmla="*/ 16 w 18"/>
                <a:gd name="T5" fmla="*/ 4 h 7"/>
                <a:gd name="T6" fmla="*/ 11 w 18"/>
                <a:gd name="T7" fmla="*/ 6 h 7"/>
                <a:gd name="T8" fmla="*/ 5 w 18"/>
                <a:gd name="T9" fmla="*/ 6 h 7"/>
                <a:gd name="T10" fmla="*/ 0 w 18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7">
                  <a:moveTo>
                    <a:pt x="0" y="1"/>
                  </a:moveTo>
                  <a:cubicBezTo>
                    <a:pt x="5" y="2"/>
                    <a:pt x="13" y="1"/>
                    <a:pt x="18" y="0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4" y="5"/>
                    <a:pt x="13" y="5"/>
                    <a:pt x="11" y="6"/>
                  </a:cubicBezTo>
                  <a:cubicBezTo>
                    <a:pt x="9" y="7"/>
                    <a:pt x="7" y="7"/>
                    <a:pt x="5" y="6"/>
                  </a:cubicBezTo>
                  <a:cubicBezTo>
                    <a:pt x="3" y="6"/>
                    <a:pt x="1" y="3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6" name="îŝľiḑè"/>
            <p:cNvSpPr/>
            <p:nvPr/>
          </p:nvSpPr>
          <p:spPr bwMode="auto">
            <a:xfrm>
              <a:off x="6909594" y="2524919"/>
              <a:ext cx="36513" cy="98425"/>
            </a:xfrm>
            <a:custGeom>
              <a:avLst/>
              <a:gdLst>
                <a:gd name="T0" fmla="*/ 6 w 9"/>
                <a:gd name="T1" fmla="*/ 0 h 24"/>
                <a:gd name="T2" fmla="*/ 0 w 9"/>
                <a:gd name="T3" fmla="*/ 21 h 24"/>
                <a:gd name="T4" fmla="*/ 0 w 9"/>
                <a:gd name="T5" fmla="*/ 23 h 24"/>
                <a:gd name="T6" fmla="*/ 2 w 9"/>
                <a:gd name="T7" fmla="*/ 24 h 24"/>
                <a:gd name="T8" fmla="*/ 7 w 9"/>
                <a:gd name="T9" fmla="*/ 24 h 24"/>
                <a:gd name="T10" fmla="*/ 8 w 9"/>
                <a:gd name="T11" fmla="*/ 24 h 24"/>
                <a:gd name="T12" fmla="*/ 9 w 9"/>
                <a:gd name="T13" fmla="*/ 22 h 24"/>
                <a:gd name="T14" fmla="*/ 6 w 9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4">
                  <a:moveTo>
                    <a:pt x="6" y="0"/>
                  </a:moveTo>
                  <a:cubicBezTo>
                    <a:pt x="4" y="5"/>
                    <a:pt x="1" y="17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4" y="24"/>
                    <a:pt x="5" y="24"/>
                    <a:pt x="7" y="24"/>
                  </a:cubicBezTo>
                  <a:cubicBezTo>
                    <a:pt x="7" y="24"/>
                    <a:pt x="8" y="24"/>
                    <a:pt x="8" y="24"/>
                  </a:cubicBezTo>
                  <a:cubicBezTo>
                    <a:pt x="9" y="24"/>
                    <a:pt x="9" y="23"/>
                    <a:pt x="9" y="22"/>
                  </a:cubicBezTo>
                  <a:cubicBezTo>
                    <a:pt x="8" y="19"/>
                    <a:pt x="6" y="2"/>
                    <a:pt x="6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7" name="îṣlîďê"/>
            <p:cNvSpPr/>
            <p:nvPr/>
          </p:nvSpPr>
          <p:spPr bwMode="auto">
            <a:xfrm>
              <a:off x="6982619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8" name="i$ḷíḓè"/>
            <p:cNvSpPr/>
            <p:nvPr/>
          </p:nvSpPr>
          <p:spPr bwMode="auto">
            <a:xfrm>
              <a:off x="6860382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9" name="îšḻíḑé"/>
            <p:cNvSpPr/>
            <p:nvPr/>
          </p:nvSpPr>
          <p:spPr bwMode="auto">
            <a:xfrm>
              <a:off x="6852444" y="2434432"/>
              <a:ext cx="314325" cy="93663"/>
            </a:xfrm>
            <a:custGeom>
              <a:avLst/>
              <a:gdLst>
                <a:gd name="T0" fmla="*/ 1 w 77"/>
                <a:gd name="T1" fmla="*/ 12 h 23"/>
                <a:gd name="T2" fmla="*/ 45 w 77"/>
                <a:gd name="T3" fmla="*/ 13 h 23"/>
                <a:gd name="T4" fmla="*/ 28 w 77"/>
                <a:gd name="T5" fmla="*/ 4 h 23"/>
                <a:gd name="T6" fmla="*/ 0 w 77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3">
                  <a:moveTo>
                    <a:pt x="1" y="12"/>
                  </a:moveTo>
                  <a:cubicBezTo>
                    <a:pt x="1" y="12"/>
                    <a:pt x="14" y="23"/>
                    <a:pt x="45" y="13"/>
                  </a:cubicBezTo>
                  <a:cubicBezTo>
                    <a:pt x="77" y="2"/>
                    <a:pt x="28" y="4"/>
                    <a:pt x="28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0" name="îṧļiďè"/>
            <p:cNvSpPr/>
            <p:nvPr/>
          </p:nvSpPr>
          <p:spPr bwMode="auto">
            <a:xfrm>
              <a:off x="6820694" y="2247107"/>
              <a:ext cx="361950" cy="431800"/>
            </a:xfrm>
            <a:custGeom>
              <a:avLst/>
              <a:gdLst>
                <a:gd name="T0" fmla="*/ 52 w 89"/>
                <a:gd name="T1" fmla="*/ 56 h 106"/>
                <a:gd name="T2" fmla="*/ 21 w 89"/>
                <a:gd name="T3" fmla="*/ 57 h 106"/>
                <a:gd name="T4" fmla="*/ 1 w 89"/>
                <a:gd name="T5" fmla="*/ 36 h 106"/>
                <a:gd name="T6" fmla="*/ 4 w 89"/>
                <a:gd name="T7" fmla="*/ 20 h 106"/>
                <a:gd name="T8" fmla="*/ 9 w 89"/>
                <a:gd name="T9" fmla="*/ 11 h 106"/>
                <a:gd name="T10" fmla="*/ 18 w 89"/>
                <a:gd name="T11" fmla="*/ 5 h 106"/>
                <a:gd name="T12" fmla="*/ 39 w 89"/>
                <a:gd name="T13" fmla="*/ 2 h 106"/>
                <a:gd name="T14" fmla="*/ 58 w 89"/>
                <a:gd name="T15" fmla="*/ 14 h 106"/>
                <a:gd name="T16" fmla="*/ 68 w 89"/>
                <a:gd name="T17" fmla="*/ 33 h 106"/>
                <a:gd name="T18" fmla="*/ 78 w 89"/>
                <a:gd name="T19" fmla="*/ 28 h 106"/>
                <a:gd name="T20" fmla="*/ 87 w 89"/>
                <a:gd name="T21" fmla="*/ 31 h 106"/>
                <a:gd name="T22" fmla="*/ 87 w 89"/>
                <a:gd name="T23" fmla="*/ 40 h 106"/>
                <a:gd name="T24" fmla="*/ 82 w 89"/>
                <a:gd name="T25" fmla="*/ 48 h 106"/>
                <a:gd name="T26" fmla="*/ 87 w 89"/>
                <a:gd name="T27" fmla="*/ 50 h 106"/>
                <a:gd name="T28" fmla="*/ 88 w 89"/>
                <a:gd name="T29" fmla="*/ 57 h 106"/>
                <a:gd name="T30" fmla="*/ 66 w 89"/>
                <a:gd name="T31" fmla="*/ 106 h 106"/>
                <a:gd name="T32" fmla="*/ 67 w 89"/>
                <a:gd name="T33" fmla="*/ 67 h 106"/>
                <a:gd name="T34" fmla="*/ 55 w 89"/>
                <a:gd name="T35" fmla="*/ 68 h 106"/>
                <a:gd name="T36" fmla="*/ 52 w 89"/>
                <a:gd name="T3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106">
                  <a:moveTo>
                    <a:pt x="52" y="56"/>
                  </a:moveTo>
                  <a:cubicBezTo>
                    <a:pt x="41" y="59"/>
                    <a:pt x="31" y="60"/>
                    <a:pt x="21" y="57"/>
                  </a:cubicBezTo>
                  <a:cubicBezTo>
                    <a:pt x="11" y="54"/>
                    <a:pt x="2" y="46"/>
                    <a:pt x="1" y="36"/>
                  </a:cubicBezTo>
                  <a:cubicBezTo>
                    <a:pt x="0" y="30"/>
                    <a:pt x="2" y="25"/>
                    <a:pt x="4" y="20"/>
                  </a:cubicBezTo>
                  <a:cubicBezTo>
                    <a:pt x="5" y="16"/>
                    <a:pt x="7" y="13"/>
                    <a:pt x="9" y="11"/>
                  </a:cubicBezTo>
                  <a:cubicBezTo>
                    <a:pt x="12" y="8"/>
                    <a:pt x="15" y="6"/>
                    <a:pt x="18" y="5"/>
                  </a:cubicBezTo>
                  <a:cubicBezTo>
                    <a:pt x="25" y="2"/>
                    <a:pt x="32" y="0"/>
                    <a:pt x="39" y="2"/>
                  </a:cubicBezTo>
                  <a:cubicBezTo>
                    <a:pt x="47" y="3"/>
                    <a:pt x="53" y="8"/>
                    <a:pt x="58" y="14"/>
                  </a:cubicBezTo>
                  <a:cubicBezTo>
                    <a:pt x="62" y="20"/>
                    <a:pt x="66" y="27"/>
                    <a:pt x="68" y="33"/>
                  </a:cubicBezTo>
                  <a:cubicBezTo>
                    <a:pt x="71" y="31"/>
                    <a:pt x="74" y="29"/>
                    <a:pt x="78" y="28"/>
                  </a:cubicBezTo>
                  <a:cubicBezTo>
                    <a:pt x="81" y="27"/>
                    <a:pt x="85" y="28"/>
                    <a:pt x="87" y="31"/>
                  </a:cubicBezTo>
                  <a:cubicBezTo>
                    <a:pt x="89" y="34"/>
                    <a:pt x="88" y="37"/>
                    <a:pt x="87" y="40"/>
                  </a:cubicBezTo>
                  <a:cubicBezTo>
                    <a:pt x="85" y="43"/>
                    <a:pt x="83" y="45"/>
                    <a:pt x="82" y="48"/>
                  </a:cubicBezTo>
                  <a:cubicBezTo>
                    <a:pt x="84" y="47"/>
                    <a:pt x="86" y="48"/>
                    <a:pt x="87" y="50"/>
                  </a:cubicBezTo>
                  <a:cubicBezTo>
                    <a:pt x="88" y="52"/>
                    <a:pt x="88" y="55"/>
                    <a:pt x="88" y="57"/>
                  </a:cubicBezTo>
                  <a:cubicBezTo>
                    <a:pt x="87" y="73"/>
                    <a:pt x="84" y="92"/>
                    <a:pt x="66" y="106"/>
                  </a:cubicBezTo>
                  <a:cubicBezTo>
                    <a:pt x="61" y="96"/>
                    <a:pt x="63" y="78"/>
                    <a:pt x="67" y="67"/>
                  </a:cubicBezTo>
                  <a:cubicBezTo>
                    <a:pt x="64" y="69"/>
                    <a:pt x="59" y="70"/>
                    <a:pt x="55" y="68"/>
                  </a:cubicBezTo>
                  <a:cubicBezTo>
                    <a:pt x="52" y="66"/>
                    <a:pt x="50" y="60"/>
                    <a:pt x="52" y="56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1" name="iṡļíḍè"/>
            <p:cNvSpPr/>
            <p:nvPr/>
          </p:nvSpPr>
          <p:spPr bwMode="auto">
            <a:xfrm>
              <a:off x="6828632" y="2431257"/>
              <a:ext cx="36513" cy="125413"/>
            </a:xfrm>
            <a:custGeom>
              <a:avLst/>
              <a:gdLst>
                <a:gd name="T0" fmla="*/ 3 w 9"/>
                <a:gd name="T1" fmla="*/ 0 h 31"/>
                <a:gd name="T2" fmla="*/ 3 w 9"/>
                <a:gd name="T3" fmla="*/ 31 h 31"/>
                <a:gd name="T4" fmla="*/ 4 w 9"/>
                <a:gd name="T5" fmla="*/ 31 h 31"/>
                <a:gd name="T6" fmla="*/ 4 w 9"/>
                <a:gd name="T7" fmla="*/ 31 h 31"/>
                <a:gd name="T8" fmla="*/ 9 w 9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1">
                  <a:moveTo>
                    <a:pt x="3" y="0"/>
                  </a:moveTo>
                  <a:cubicBezTo>
                    <a:pt x="0" y="9"/>
                    <a:pt x="0" y="22"/>
                    <a:pt x="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6" y="19"/>
                    <a:pt x="6" y="12"/>
                    <a:pt x="9" y="1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2" name="i$ḷíḓê"/>
            <p:cNvSpPr/>
            <p:nvPr/>
          </p:nvSpPr>
          <p:spPr bwMode="auto">
            <a:xfrm>
              <a:off x="7049294" y="2540794"/>
              <a:ext cx="76200" cy="98425"/>
            </a:xfrm>
            <a:custGeom>
              <a:avLst/>
              <a:gdLst>
                <a:gd name="T0" fmla="*/ 5 w 19"/>
                <a:gd name="T1" fmla="*/ 8 h 24"/>
                <a:gd name="T2" fmla="*/ 10 w 19"/>
                <a:gd name="T3" fmla="*/ 2 h 24"/>
                <a:gd name="T4" fmla="*/ 14 w 19"/>
                <a:gd name="T5" fmla="*/ 0 h 24"/>
                <a:gd name="T6" fmla="*/ 18 w 19"/>
                <a:gd name="T7" fmla="*/ 1 h 24"/>
                <a:gd name="T8" fmla="*/ 19 w 19"/>
                <a:gd name="T9" fmla="*/ 6 h 24"/>
                <a:gd name="T10" fmla="*/ 15 w 19"/>
                <a:gd name="T11" fmla="*/ 18 h 24"/>
                <a:gd name="T12" fmla="*/ 9 w 19"/>
                <a:gd name="T13" fmla="*/ 23 h 24"/>
                <a:gd name="T14" fmla="*/ 0 w 19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4">
                  <a:moveTo>
                    <a:pt x="5" y="8"/>
                  </a:moveTo>
                  <a:cubicBezTo>
                    <a:pt x="6" y="6"/>
                    <a:pt x="8" y="4"/>
                    <a:pt x="10" y="2"/>
                  </a:cubicBezTo>
                  <a:cubicBezTo>
                    <a:pt x="11" y="1"/>
                    <a:pt x="13" y="0"/>
                    <a:pt x="14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19" y="2"/>
                    <a:pt x="19" y="4"/>
                    <a:pt x="19" y="6"/>
                  </a:cubicBezTo>
                  <a:cubicBezTo>
                    <a:pt x="18" y="10"/>
                    <a:pt x="17" y="15"/>
                    <a:pt x="15" y="18"/>
                  </a:cubicBezTo>
                  <a:cubicBezTo>
                    <a:pt x="13" y="21"/>
                    <a:pt x="11" y="23"/>
                    <a:pt x="9" y="23"/>
                  </a:cubicBezTo>
                  <a:cubicBezTo>
                    <a:pt x="6" y="24"/>
                    <a:pt x="3" y="22"/>
                    <a:pt x="0" y="2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3" name="i$1íďe"/>
            <p:cNvSpPr/>
            <p:nvPr/>
          </p:nvSpPr>
          <p:spPr bwMode="auto">
            <a:xfrm>
              <a:off x="7073107" y="2556669"/>
              <a:ext cx="44450" cy="53975"/>
            </a:xfrm>
            <a:custGeom>
              <a:avLst/>
              <a:gdLst>
                <a:gd name="T0" fmla="*/ 3 w 11"/>
                <a:gd name="T1" fmla="*/ 6 h 13"/>
                <a:gd name="T2" fmla="*/ 9 w 11"/>
                <a:gd name="T3" fmla="*/ 1 h 13"/>
                <a:gd name="T4" fmla="*/ 7 w 11"/>
                <a:gd name="T5" fmla="*/ 12 h 13"/>
                <a:gd name="T6" fmla="*/ 3 w 11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">
                  <a:moveTo>
                    <a:pt x="3" y="6"/>
                  </a:moveTo>
                  <a:cubicBezTo>
                    <a:pt x="3" y="6"/>
                    <a:pt x="6" y="0"/>
                    <a:pt x="9" y="1"/>
                  </a:cubicBezTo>
                  <a:cubicBezTo>
                    <a:pt x="11" y="1"/>
                    <a:pt x="10" y="10"/>
                    <a:pt x="7" y="12"/>
                  </a:cubicBezTo>
                  <a:cubicBezTo>
                    <a:pt x="4" y="13"/>
                    <a:pt x="0" y="12"/>
                    <a:pt x="3" y="6"/>
                  </a:cubicBezTo>
                  <a:close/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4" name="ïsḷíďê"/>
            <p:cNvSpPr/>
            <p:nvPr/>
          </p:nvSpPr>
          <p:spPr bwMode="auto">
            <a:xfrm>
              <a:off x="6958807" y="2488407"/>
              <a:ext cx="85725" cy="28575"/>
            </a:xfrm>
            <a:custGeom>
              <a:avLst/>
              <a:gdLst>
                <a:gd name="T0" fmla="*/ 2 w 21"/>
                <a:gd name="T1" fmla="*/ 5 h 7"/>
                <a:gd name="T2" fmla="*/ 18 w 21"/>
                <a:gd name="T3" fmla="*/ 6 h 7"/>
                <a:gd name="T4" fmla="*/ 20 w 21"/>
                <a:gd name="T5" fmla="*/ 5 h 7"/>
                <a:gd name="T6" fmla="*/ 1 w 21"/>
                <a:gd name="T7" fmla="*/ 4 h 7"/>
                <a:gd name="T8" fmla="*/ 2 w 21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">
                  <a:moveTo>
                    <a:pt x="2" y="5"/>
                  </a:moveTo>
                  <a:cubicBezTo>
                    <a:pt x="7" y="3"/>
                    <a:pt x="14" y="2"/>
                    <a:pt x="18" y="6"/>
                  </a:cubicBezTo>
                  <a:cubicBezTo>
                    <a:pt x="19" y="7"/>
                    <a:pt x="21" y="6"/>
                    <a:pt x="20" y="5"/>
                  </a:cubicBezTo>
                  <a:cubicBezTo>
                    <a:pt x="15" y="0"/>
                    <a:pt x="7" y="1"/>
                    <a:pt x="1" y="4"/>
                  </a:cubicBezTo>
                  <a:cubicBezTo>
                    <a:pt x="0" y="4"/>
                    <a:pt x="1" y="6"/>
                    <a:pt x="2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5" name="iś1ïḑê"/>
            <p:cNvSpPr/>
            <p:nvPr/>
          </p:nvSpPr>
          <p:spPr bwMode="auto">
            <a:xfrm>
              <a:off x="6844507" y="2488407"/>
              <a:ext cx="69850" cy="28575"/>
            </a:xfrm>
            <a:custGeom>
              <a:avLst/>
              <a:gdLst>
                <a:gd name="T0" fmla="*/ 16 w 17"/>
                <a:gd name="T1" fmla="*/ 5 h 7"/>
                <a:gd name="T2" fmla="*/ 1 w 17"/>
                <a:gd name="T3" fmla="*/ 4 h 7"/>
                <a:gd name="T4" fmla="*/ 2 w 17"/>
                <a:gd name="T5" fmla="*/ 5 h 7"/>
                <a:gd name="T6" fmla="*/ 15 w 17"/>
                <a:gd name="T7" fmla="*/ 6 h 7"/>
                <a:gd name="T8" fmla="*/ 16 w 1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">
                  <a:moveTo>
                    <a:pt x="16" y="5"/>
                  </a:moveTo>
                  <a:cubicBezTo>
                    <a:pt x="11" y="2"/>
                    <a:pt x="6" y="0"/>
                    <a:pt x="1" y="4"/>
                  </a:cubicBezTo>
                  <a:cubicBezTo>
                    <a:pt x="0" y="4"/>
                    <a:pt x="2" y="6"/>
                    <a:pt x="2" y="5"/>
                  </a:cubicBezTo>
                  <a:cubicBezTo>
                    <a:pt x="6" y="2"/>
                    <a:pt x="11" y="4"/>
                    <a:pt x="15" y="6"/>
                  </a:cubicBezTo>
                  <a:cubicBezTo>
                    <a:pt x="16" y="7"/>
                    <a:pt x="17" y="5"/>
                    <a:pt x="16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6" name="îṡḷïḍè"/>
            <p:cNvSpPr/>
            <p:nvPr/>
          </p:nvSpPr>
          <p:spPr bwMode="auto">
            <a:xfrm>
              <a:off x="6831807" y="2496344"/>
              <a:ext cx="269875" cy="101600"/>
            </a:xfrm>
            <a:custGeom>
              <a:avLst/>
              <a:gdLst>
                <a:gd name="T0" fmla="*/ 65 w 66"/>
                <a:gd name="T1" fmla="*/ 10 h 25"/>
                <a:gd name="T2" fmla="*/ 49 w 66"/>
                <a:gd name="T3" fmla="*/ 12 h 25"/>
                <a:gd name="T4" fmla="*/ 39 w 66"/>
                <a:gd name="T5" fmla="*/ 0 h 25"/>
                <a:gd name="T6" fmla="*/ 28 w 66"/>
                <a:gd name="T7" fmla="*/ 11 h 25"/>
                <a:gd name="T8" fmla="*/ 22 w 66"/>
                <a:gd name="T9" fmla="*/ 12 h 25"/>
                <a:gd name="T10" fmla="*/ 11 w 66"/>
                <a:gd name="T11" fmla="*/ 0 h 25"/>
                <a:gd name="T12" fmla="*/ 0 w 66"/>
                <a:gd name="T13" fmla="*/ 13 h 25"/>
                <a:gd name="T14" fmla="*/ 11 w 66"/>
                <a:gd name="T15" fmla="*/ 25 h 25"/>
                <a:gd name="T16" fmla="*/ 22 w 66"/>
                <a:gd name="T17" fmla="*/ 13 h 25"/>
                <a:gd name="T18" fmla="*/ 28 w 66"/>
                <a:gd name="T19" fmla="*/ 13 h 25"/>
                <a:gd name="T20" fmla="*/ 39 w 66"/>
                <a:gd name="T21" fmla="*/ 25 h 25"/>
                <a:gd name="T22" fmla="*/ 49 w 66"/>
                <a:gd name="T23" fmla="*/ 13 h 25"/>
                <a:gd name="T24" fmla="*/ 65 w 66"/>
                <a:gd name="T25" fmla="*/ 11 h 25"/>
                <a:gd name="T26" fmla="*/ 65 w 66"/>
                <a:gd name="T27" fmla="*/ 10 h 25"/>
                <a:gd name="T28" fmla="*/ 11 w 66"/>
                <a:gd name="T29" fmla="*/ 24 h 25"/>
                <a:gd name="T30" fmla="*/ 1 w 66"/>
                <a:gd name="T31" fmla="*/ 13 h 25"/>
                <a:gd name="T32" fmla="*/ 11 w 66"/>
                <a:gd name="T33" fmla="*/ 1 h 25"/>
                <a:gd name="T34" fmla="*/ 21 w 66"/>
                <a:gd name="T35" fmla="*/ 13 h 25"/>
                <a:gd name="T36" fmla="*/ 11 w 66"/>
                <a:gd name="T37" fmla="*/ 24 h 25"/>
                <a:gd name="T38" fmla="*/ 39 w 66"/>
                <a:gd name="T39" fmla="*/ 24 h 25"/>
                <a:gd name="T40" fmla="*/ 29 w 66"/>
                <a:gd name="T41" fmla="*/ 13 h 25"/>
                <a:gd name="T42" fmla="*/ 39 w 66"/>
                <a:gd name="T43" fmla="*/ 1 h 25"/>
                <a:gd name="T44" fmla="*/ 49 w 66"/>
                <a:gd name="T45" fmla="*/ 13 h 25"/>
                <a:gd name="T46" fmla="*/ 49 w 66"/>
                <a:gd name="T47" fmla="*/ 13 h 25"/>
                <a:gd name="T48" fmla="*/ 49 w 66"/>
                <a:gd name="T49" fmla="*/ 13 h 25"/>
                <a:gd name="T50" fmla="*/ 39 w 66"/>
                <a:gd name="T5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25">
                  <a:moveTo>
                    <a:pt x="65" y="10"/>
                  </a:moveTo>
                  <a:cubicBezTo>
                    <a:pt x="60" y="9"/>
                    <a:pt x="54" y="10"/>
                    <a:pt x="49" y="12"/>
                  </a:cubicBezTo>
                  <a:cubicBezTo>
                    <a:pt x="49" y="6"/>
                    <a:pt x="45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6" y="11"/>
                    <a:pt x="24" y="11"/>
                    <a:pt x="22" y="12"/>
                  </a:cubicBezTo>
                  <a:cubicBezTo>
                    <a:pt x="21" y="5"/>
                    <a:pt x="17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1" y="25"/>
                  </a:cubicBezTo>
                  <a:cubicBezTo>
                    <a:pt x="17" y="25"/>
                    <a:pt x="22" y="19"/>
                    <a:pt x="22" y="13"/>
                  </a:cubicBezTo>
                  <a:cubicBezTo>
                    <a:pt x="24" y="13"/>
                    <a:pt x="26" y="13"/>
                    <a:pt x="28" y="13"/>
                  </a:cubicBezTo>
                  <a:cubicBezTo>
                    <a:pt x="28" y="19"/>
                    <a:pt x="33" y="25"/>
                    <a:pt x="39" y="25"/>
                  </a:cubicBezTo>
                  <a:cubicBezTo>
                    <a:pt x="44" y="25"/>
                    <a:pt x="49" y="20"/>
                    <a:pt x="49" y="13"/>
                  </a:cubicBezTo>
                  <a:cubicBezTo>
                    <a:pt x="54" y="11"/>
                    <a:pt x="60" y="11"/>
                    <a:pt x="65" y="11"/>
                  </a:cubicBezTo>
                  <a:cubicBezTo>
                    <a:pt x="66" y="11"/>
                    <a:pt x="66" y="10"/>
                    <a:pt x="65" y="10"/>
                  </a:cubicBezTo>
                  <a:close/>
                  <a:moveTo>
                    <a:pt x="11" y="24"/>
                  </a:moveTo>
                  <a:cubicBezTo>
                    <a:pt x="5" y="24"/>
                    <a:pt x="1" y="19"/>
                    <a:pt x="1" y="13"/>
                  </a:cubicBezTo>
                  <a:cubicBezTo>
                    <a:pt x="1" y="6"/>
                    <a:pt x="5" y="1"/>
                    <a:pt x="11" y="1"/>
                  </a:cubicBezTo>
                  <a:cubicBezTo>
                    <a:pt x="16" y="1"/>
                    <a:pt x="21" y="6"/>
                    <a:pt x="21" y="13"/>
                  </a:cubicBezTo>
                  <a:cubicBezTo>
                    <a:pt x="21" y="19"/>
                    <a:pt x="16" y="24"/>
                    <a:pt x="11" y="24"/>
                  </a:cubicBezTo>
                  <a:close/>
                  <a:moveTo>
                    <a:pt x="39" y="24"/>
                  </a:moveTo>
                  <a:cubicBezTo>
                    <a:pt x="33" y="24"/>
                    <a:pt x="29" y="19"/>
                    <a:pt x="29" y="13"/>
                  </a:cubicBezTo>
                  <a:cubicBezTo>
                    <a:pt x="29" y="6"/>
                    <a:pt x="33" y="1"/>
                    <a:pt x="39" y="1"/>
                  </a:cubicBezTo>
                  <a:cubicBezTo>
                    <a:pt x="44" y="1"/>
                    <a:pt x="49" y="6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9"/>
                    <a:pt x="44" y="24"/>
                    <a:pt x="39" y="24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7" name="íṧḻíḋè"/>
            <p:cNvSpPr/>
            <p:nvPr/>
          </p:nvSpPr>
          <p:spPr bwMode="auto">
            <a:xfrm>
              <a:off x="6795294" y="2805907"/>
              <a:ext cx="428625" cy="1003300"/>
            </a:xfrm>
            <a:custGeom>
              <a:avLst/>
              <a:gdLst>
                <a:gd name="T0" fmla="*/ 29 w 105"/>
                <a:gd name="T1" fmla="*/ 4 h 246"/>
                <a:gd name="T2" fmla="*/ 43 w 105"/>
                <a:gd name="T3" fmla="*/ 12 h 246"/>
                <a:gd name="T4" fmla="*/ 57 w 105"/>
                <a:gd name="T5" fmla="*/ 11 h 246"/>
                <a:gd name="T6" fmla="*/ 71 w 105"/>
                <a:gd name="T7" fmla="*/ 0 h 246"/>
                <a:gd name="T8" fmla="*/ 105 w 105"/>
                <a:gd name="T9" fmla="*/ 10 h 246"/>
                <a:gd name="T10" fmla="*/ 82 w 105"/>
                <a:gd name="T11" fmla="*/ 158 h 246"/>
                <a:gd name="T12" fmla="*/ 78 w 105"/>
                <a:gd name="T13" fmla="*/ 190 h 246"/>
                <a:gd name="T14" fmla="*/ 82 w 105"/>
                <a:gd name="T15" fmla="*/ 236 h 246"/>
                <a:gd name="T16" fmla="*/ 80 w 105"/>
                <a:gd name="T17" fmla="*/ 240 h 246"/>
                <a:gd name="T18" fmla="*/ 78 w 105"/>
                <a:gd name="T19" fmla="*/ 241 h 246"/>
                <a:gd name="T20" fmla="*/ 24 w 105"/>
                <a:gd name="T21" fmla="*/ 245 h 246"/>
                <a:gd name="T22" fmla="*/ 17 w 105"/>
                <a:gd name="T23" fmla="*/ 243 h 246"/>
                <a:gd name="T24" fmla="*/ 13 w 105"/>
                <a:gd name="T25" fmla="*/ 236 h 246"/>
                <a:gd name="T26" fmla="*/ 1 w 105"/>
                <a:gd name="T27" fmla="*/ 132 h 246"/>
                <a:gd name="T28" fmla="*/ 0 w 105"/>
                <a:gd name="T29" fmla="*/ 100 h 246"/>
                <a:gd name="T30" fmla="*/ 23 w 105"/>
                <a:gd name="T31" fmla="*/ 9 h 246"/>
                <a:gd name="T32" fmla="*/ 29 w 105"/>
                <a:gd name="T33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246">
                  <a:moveTo>
                    <a:pt x="29" y="4"/>
                  </a:moveTo>
                  <a:cubicBezTo>
                    <a:pt x="31" y="8"/>
                    <a:pt x="37" y="11"/>
                    <a:pt x="43" y="12"/>
                  </a:cubicBezTo>
                  <a:cubicBezTo>
                    <a:pt x="47" y="13"/>
                    <a:pt x="53" y="13"/>
                    <a:pt x="57" y="11"/>
                  </a:cubicBezTo>
                  <a:cubicBezTo>
                    <a:pt x="64" y="7"/>
                    <a:pt x="65" y="5"/>
                    <a:pt x="71" y="0"/>
                  </a:cubicBezTo>
                  <a:cubicBezTo>
                    <a:pt x="82" y="3"/>
                    <a:pt x="95" y="7"/>
                    <a:pt x="105" y="10"/>
                  </a:cubicBezTo>
                  <a:cubicBezTo>
                    <a:pt x="85" y="57"/>
                    <a:pt x="90" y="108"/>
                    <a:pt x="82" y="158"/>
                  </a:cubicBezTo>
                  <a:cubicBezTo>
                    <a:pt x="81" y="169"/>
                    <a:pt x="78" y="179"/>
                    <a:pt x="78" y="190"/>
                  </a:cubicBezTo>
                  <a:cubicBezTo>
                    <a:pt x="78" y="206"/>
                    <a:pt x="81" y="221"/>
                    <a:pt x="82" y="236"/>
                  </a:cubicBezTo>
                  <a:cubicBezTo>
                    <a:pt x="82" y="238"/>
                    <a:pt x="82" y="240"/>
                    <a:pt x="80" y="240"/>
                  </a:cubicBezTo>
                  <a:cubicBezTo>
                    <a:pt x="80" y="241"/>
                    <a:pt x="79" y="241"/>
                    <a:pt x="78" y="241"/>
                  </a:cubicBezTo>
                  <a:cubicBezTo>
                    <a:pt x="60" y="245"/>
                    <a:pt x="42" y="246"/>
                    <a:pt x="24" y="245"/>
                  </a:cubicBezTo>
                  <a:cubicBezTo>
                    <a:pt x="21" y="245"/>
                    <a:pt x="19" y="244"/>
                    <a:pt x="17" y="243"/>
                  </a:cubicBezTo>
                  <a:cubicBezTo>
                    <a:pt x="15" y="241"/>
                    <a:pt x="14" y="238"/>
                    <a:pt x="13" y="236"/>
                  </a:cubicBezTo>
                  <a:cubicBezTo>
                    <a:pt x="7" y="202"/>
                    <a:pt x="4" y="167"/>
                    <a:pt x="1" y="132"/>
                  </a:cubicBezTo>
                  <a:cubicBezTo>
                    <a:pt x="1" y="122"/>
                    <a:pt x="0" y="111"/>
                    <a:pt x="0" y="100"/>
                  </a:cubicBezTo>
                  <a:cubicBezTo>
                    <a:pt x="2" y="69"/>
                    <a:pt x="17" y="39"/>
                    <a:pt x="23" y="9"/>
                  </a:cubicBezTo>
                  <a:cubicBezTo>
                    <a:pt x="29" y="4"/>
                    <a:pt x="29" y="4"/>
                    <a:pt x="2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8" name="îśliḋè"/>
            <p:cNvSpPr/>
            <p:nvPr/>
          </p:nvSpPr>
          <p:spPr bwMode="auto">
            <a:xfrm>
              <a:off x="6950869" y="2863057"/>
              <a:ext cx="60325" cy="65088"/>
            </a:xfrm>
            <a:custGeom>
              <a:avLst/>
              <a:gdLst>
                <a:gd name="T0" fmla="*/ 7 w 15"/>
                <a:gd name="T1" fmla="*/ 2 h 16"/>
                <a:gd name="T2" fmla="*/ 4 w 15"/>
                <a:gd name="T3" fmla="*/ 14 h 16"/>
                <a:gd name="T4" fmla="*/ 7 w 15"/>
                <a:gd name="T5" fmla="*/ 16 h 16"/>
                <a:gd name="T6" fmla="*/ 11 w 15"/>
                <a:gd name="T7" fmla="*/ 15 h 16"/>
                <a:gd name="T8" fmla="*/ 15 w 15"/>
                <a:gd name="T9" fmla="*/ 9 h 16"/>
                <a:gd name="T10" fmla="*/ 11 w 15"/>
                <a:gd name="T11" fmla="*/ 2 h 16"/>
                <a:gd name="T12" fmla="*/ 7 w 15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7" y="2"/>
                  </a:moveTo>
                  <a:cubicBezTo>
                    <a:pt x="7" y="2"/>
                    <a:pt x="0" y="7"/>
                    <a:pt x="4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5" y="12"/>
                    <a:pt x="15" y="9"/>
                  </a:cubicBezTo>
                  <a:cubicBezTo>
                    <a:pt x="14" y="5"/>
                    <a:pt x="11" y="2"/>
                    <a:pt x="11" y="2"/>
                  </a:cubicBezTo>
                  <a:cubicBezTo>
                    <a:pt x="11" y="2"/>
                    <a:pt x="9" y="0"/>
                    <a:pt x="7" y="2"/>
                  </a:cubicBezTo>
                  <a:close/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9" name="î$ḻíḋê"/>
            <p:cNvSpPr/>
            <p:nvPr/>
          </p:nvSpPr>
          <p:spPr bwMode="auto">
            <a:xfrm>
              <a:off x="6885782" y="3804444"/>
              <a:ext cx="134938" cy="36513"/>
            </a:xfrm>
            <a:custGeom>
              <a:avLst/>
              <a:gdLst>
                <a:gd name="T0" fmla="*/ 0 w 33"/>
                <a:gd name="T1" fmla="*/ 0 h 9"/>
                <a:gd name="T2" fmla="*/ 0 w 33"/>
                <a:gd name="T3" fmla="*/ 0 h 9"/>
                <a:gd name="T4" fmla="*/ 0 w 33"/>
                <a:gd name="T5" fmla="*/ 0 h 9"/>
                <a:gd name="T6" fmla="*/ 11 w 33"/>
                <a:gd name="T7" fmla="*/ 0 h 9"/>
                <a:gd name="T8" fmla="*/ 0 w 33"/>
                <a:gd name="T9" fmla="*/ 0 h 9"/>
                <a:gd name="T10" fmla="*/ 33 w 33"/>
                <a:gd name="T11" fmla="*/ 0 h 9"/>
                <a:gd name="T12" fmla="*/ 23 w 33"/>
                <a:gd name="T13" fmla="*/ 0 h 9"/>
                <a:gd name="T14" fmla="*/ 16 w 33"/>
                <a:gd name="T15" fmla="*/ 0 h 9"/>
                <a:gd name="T16" fmla="*/ 15 w 33"/>
                <a:gd name="T17" fmla="*/ 0 h 9"/>
                <a:gd name="T18" fmla="*/ 13 w 33"/>
                <a:gd name="T19" fmla="*/ 8 h 9"/>
                <a:gd name="T20" fmla="*/ 24 w 33"/>
                <a:gd name="T21" fmla="*/ 9 h 9"/>
                <a:gd name="T22" fmla="*/ 33 w 33"/>
                <a:gd name="T23" fmla="*/ 9 h 9"/>
                <a:gd name="T24" fmla="*/ 33 w 33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0"/>
                    <a:pt x="0" y="0"/>
                  </a:cubicBezTo>
                  <a:moveTo>
                    <a:pt x="33" y="0"/>
                  </a:moveTo>
                  <a:cubicBezTo>
                    <a:pt x="30" y="0"/>
                    <a:pt x="27" y="0"/>
                    <a:pt x="23" y="0"/>
                  </a:cubicBezTo>
                  <a:cubicBezTo>
                    <a:pt x="21" y="0"/>
                    <a:pt x="19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1"/>
                    <a:pt x="14" y="3"/>
                    <a:pt x="13" y="8"/>
                  </a:cubicBezTo>
                  <a:cubicBezTo>
                    <a:pt x="16" y="9"/>
                    <a:pt x="20" y="9"/>
                    <a:pt x="24" y="9"/>
                  </a:cubicBezTo>
                  <a:cubicBezTo>
                    <a:pt x="27" y="9"/>
                    <a:pt x="30" y="9"/>
                    <a:pt x="33" y="9"/>
                  </a:cubicBezTo>
                  <a:cubicBezTo>
                    <a:pt x="33" y="6"/>
                    <a:pt x="33" y="3"/>
                    <a:pt x="33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0" name="îŝľîḋe"/>
            <p:cNvSpPr/>
            <p:nvPr/>
          </p:nvSpPr>
          <p:spPr bwMode="auto">
            <a:xfrm>
              <a:off x="6841332" y="3348832"/>
              <a:ext cx="187325" cy="455613"/>
            </a:xfrm>
            <a:custGeom>
              <a:avLst/>
              <a:gdLst>
                <a:gd name="T0" fmla="*/ 34 w 46"/>
                <a:gd name="T1" fmla="*/ 112 h 112"/>
                <a:gd name="T2" fmla="*/ 26 w 46"/>
                <a:gd name="T3" fmla="*/ 112 h 112"/>
                <a:gd name="T4" fmla="*/ 26 w 46"/>
                <a:gd name="T5" fmla="*/ 112 h 112"/>
                <a:gd name="T6" fmla="*/ 27 w 46"/>
                <a:gd name="T7" fmla="*/ 112 h 112"/>
                <a:gd name="T8" fmla="*/ 34 w 46"/>
                <a:gd name="T9" fmla="*/ 112 h 112"/>
                <a:gd name="T10" fmla="*/ 46 w 46"/>
                <a:gd name="T11" fmla="*/ 0 h 112"/>
                <a:gd name="T12" fmla="*/ 20 w 46"/>
                <a:gd name="T13" fmla="*/ 15 h 112"/>
                <a:gd name="T14" fmla="*/ 0 w 46"/>
                <a:gd name="T15" fmla="*/ 30 h 112"/>
                <a:gd name="T16" fmla="*/ 0 w 46"/>
                <a:gd name="T17" fmla="*/ 32 h 112"/>
                <a:gd name="T18" fmla="*/ 1 w 46"/>
                <a:gd name="T19" fmla="*/ 37 h 112"/>
                <a:gd name="T20" fmla="*/ 0 w 46"/>
                <a:gd name="T21" fmla="*/ 35 h 112"/>
                <a:gd name="T22" fmla="*/ 1 w 46"/>
                <a:gd name="T23" fmla="*/ 41 h 112"/>
                <a:gd name="T24" fmla="*/ 1 w 46"/>
                <a:gd name="T25" fmla="*/ 52 h 112"/>
                <a:gd name="T26" fmla="*/ 11 w 46"/>
                <a:gd name="T27" fmla="*/ 58 h 112"/>
                <a:gd name="T28" fmla="*/ 15 w 46"/>
                <a:gd name="T29" fmla="*/ 82 h 112"/>
                <a:gd name="T30" fmla="*/ 7 w 46"/>
                <a:gd name="T31" fmla="*/ 97 h 112"/>
                <a:gd name="T32" fmla="*/ 27 w 46"/>
                <a:gd name="T33" fmla="*/ 98 h 112"/>
                <a:gd name="T34" fmla="*/ 44 w 46"/>
                <a:gd name="T35" fmla="*/ 97 h 112"/>
                <a:gd name="T36" fmla="*/ 45 w 46"/>
                <a:gd name="T37" fmla="*/ 36 h 112"/>
                <a:gd name="T38" fmla="*/ 46 w 46"/>
                <a:gd name="T3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12">
                  <a:moveTo>
                    <a:pt x="34" y="112"/>
                  </a:moveTo>
                  <a:cubicBezTo>
                    <a:pt x="32" y="112"/>
                    <a:pt x="29" y="112"/>
                    <a:pt x="26" y="112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6" y="112"/>
                    <a:pt x="27" y="112"/>
                    <a:pt x="27" y="112"/>
                  </a:cubicBezTo>
                  <a:cubicBezTo>
                    <a:pt x="30" y="112"/>
                    <a:pt x="32" y="112"/>
                    <a:pt x="34" y="112"/>
                  </a:cubicBezTo>
                  <a:moveTo>
                    <a:pt x="46" y="0"/>
                  </a:moveTo>
                  <a:cubicBezTo>
                    <a:pt x="39" y="6"/>
                    <a:pt x="30" y="12"/>
                    <a:pt x="20" y="15"/>
                  </a:cubicBezTo>
                  <a:cubicBezTo>
                    <a:pt x="10" y="16"/>
                    <a:pt x="4" y="23"/>
                    <a:pt x="0" y="30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1" y="35"/>
                    <a:pt x="1" y="37"/>
                    <a:pt x="1" y="37"/>
                  </a:cubicBezTo>
                  <a:cubicBezTo>
                    <a:pt x="1" y="37"/>
                    <a:pt x="1" y="36"/>
                    <a:pt x="0" y="35"/>
                  </a:cubicBezTo>
                  <a:cubicBezTo>
                    <a:pt x="0" y="37"/>
                    <a:pt x="0" y="39"/>
                    <a:pt x="1" y="41"/>
                  </a:cubicBezTo>
                  <a:cubicBezTo>
                    <a:pt x="1" y="45"/>
                    <a:pt x="1" y="49"/>
                    <a:pt x="1" y="52"/>
                  </a:cubicBezTo>
                  <a:cubicBezTo>
                    <a:pt x="3" y="55"/>
                    <a:pt x="7" y="57"/>
                    <a:pt x="11" y="58"/>
                  </a:cubicBezTo>
                  <a:cubicBezTo>
                    <a:pt x="34" y="62"/>
                    <a:pt x="15" y="82"/>
                    <a:pt x="15" y="82"/>
                  </a:cubicBezTo>
                  <a:cubicBezTo>
                    <a:pt x="15" y="82"/>
                    <a:pt x="8" y="88"/>
                    <a:pt x="7" y="97"/>
                  </a:cubicBezTo>
                  <a:cubicBezTo>
                    <a:pt x="12" y="98"/>
                    <a:pt x="19" y="98"/>
                    <a:pt x="27" y="98"/>
                  </a:cubicBezTo>
                  <a:cubicBezTo>
                    <a:pt x="32" y="98"/>
                    <a:pt x="38" y="98"/>
                    <a:pt x="44" y="97"/>
                  </a:cubicBezTo>
                  <a:cubicBezTo>
                    <a:pt x="44" y="77"/>
                    <a:pt x="44" y="56"/>
                    <a:pt x="45" y="36"/>
                  </a:cubicBezTo>
                  <a:cubicBezTo>
                    <a:pt x="45" y="23"/>
                    <a:pt x="45" y="11"/>
                    <a:pt x="46" y="0"/>
                  </a:cubicBezTo>
                </a:path>
              </a:pathLst>
            </a:custGeom>
            <a:solidFill>
              <a:srgbClr val="E5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1" name="íśļïḑè"/>
            <p:cNvSpPr/>
            <p:nvPr/>
          </p:nvSpPr>
          <p:spPr bwMode="auto">
            <a:xfrm>
              <a:off x="6885782" y="2907507"/>
              <a:ext cx="109538" cy="828675"/>
            </a:xfrm>
            <a:custGeom>
              <a:avLst/>
              <a:gdLst>
                <a:gd name="T0" fmla="*/ 22 w 27"/>
                <a:gd name="T1" fmla="*/ 0 h 203"/>
                <a:gd name="T2" fmla="*/ 5 w 27"/>
                <a:gd name="T3" fmla="*/ 75 h 203"/>
                <a:gd name="T4" fmla="*/ 5 w 27"/>
                <a:gd name="T5" fmla="*/ 197 h 203"/>
                <a:gd name="T6" fmla="*/ 12 w 27"/>
                <a:gd name="T7" fmla="*/ 203 h 203"/>
                <a:gd name="T8" fmla="*/ 23 w 27"/>
                <a:gd name="T9" fmla="*/ 193 h 203"/>
                <a:gd name="T10" fmla="*/ 23 w 27"/>
                <a:gd name="T11" fmla="*/ 72 h 203"/>
                <a:gd name="T12" fmla="*/ 26 w 27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3">
                  <a:moveTo>
                    <a:pt x="22" y="0"/>
                  </a:moveTo>
                  <a:cubicBezTo>
                    <a:pt x="22" y="0"/>
                    <a:pt x="9" y="53"/>
                    <a:pt x="5" y="75"/>
                  </a:cubicBezTo>
                  <a:cubicBezTo>
                    <a:pt x="1" y="98"/>
                    <a:pt x="0" y="164"/>
                    <a:pt x="5" y="197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23" y="193"/>
                    <a:pt x="23" y="193"/>
                    <a:pt x="23" y="193"/>
                  </a:cubicBezTo>
                  <a:cubicBezTo>
                    <a:pt x="23" y="193"/>
                    <a:pt x="20" y="104"/>
                    <a:pt x="23" y="72"/>
                  </a:cubicBezTo>
                  <a:cubicBezTo>
                    <a:pt x="27" y="40"/>
                    <a:pt x="27" y="1"/>
                    <a:pt x="26" y="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2" name="iṡḷîďe"/>
            <p:cNvSpPr/>
            <p:nvPr/>
          </p:nvSpPr>
          <p:spPr bwMode="auto">
            <a:xfrm>
              <a:off x="6831807" y="3726657"/>
              <a:ext cx="327025" cy="90488"/>
            </a:xfrm>
            <a:custGeom>
              <a:avLst/>
              <a:gdLst>
                <a:gd name="T0" fmla="*/ 1 w 80"/>
                <a:gd name="T1" fmla="*/ 3 h 22"/>
                <a:gd name="T2" fmla="*/ 54 w 80"/>
                <a:gd name="T3" fmla="*/ 3 h 22"/>
                <a:gd name="T4" fmla="*/ 62 w 80"/>
                <a:gd name="T5" fmla="*/ 18 h 22"/>
                <a:gd name="T6" fmla="*/ 0 w 80"/>
                <a:gd name="T7" fmla="*/ 17 h 22"/>
                <a:gd name="T8" fmla="*/ 1 w 80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2">
                  <a:moveTo>
                    <a:pt x="1" y="3"/>
                  </a:moveTo>
                  <a:cubicBezTo>
                    <a:pt x="1" y="3"/>
                    <a:pt x="28" y="7"/>
                    <a:pt x="54" y="3"/>
                  </a:cubicBezTo>
                  <a:cubicBezTo>
                    <a:pt x="80" y="0"/>
                    <a:pt x="62" y="18"/>
                    <a:pt x="62" y="18"/>
                  </a:cubicBezTo>
                  <a:cubicBezTo>
                    <a:pt x="62" y="18"/>
                    <a:pt x="14" y="22"/>
                    <a:pt x="0" y="17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rgbClr val="03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3" name="íṥḻíḓé"/>
            <p:cNvSpPr/>
            <p:nvPr/>
          </p:nvSpPr>
          <p:spPr bwMode="auto">
            <a:xfrm>
              <a:off x="7020719" y="2805907"/>
              <a:ext cx="346075" cy="1231900"/>
            </a:xfrm>
            <a:custGeom>
              <a:avLst/>
              <a:gdLst>
                <a:gd name="T0" fmla="*/ 16 w 85"/>
                <a:gd name="T1" fmla="*/ 0 h 302"/>
                <a:gd name="T2" fmla="*/ 2 w 85"/>
                <a:gd name="T3" fmla="*/ 125 h 302"/>
                <a:gd name="T4" fmla="*/ 1 w 85"/>
                <a:gd name="T5" fmla="*/ 156 h 302"/>
                <a:gd name="T6" fmla="*/ 0 w 85"/>
                <a:gd name="T7" fmla="*/ 275 h 302"/>
                <a:gd name="T8" fmla="*/ 3 w 85"/>
                <a:gd name="T9" fmla="*/ 287 h 302"/>
                <a:gd name="T10" fmla="*/ 12 w 85"/>
                <a:gd name="T11" fmla="*/ 292 h 302"/>
                <a:gd name="T12" fmla="*/ 56 w 85"/>
                <a:gd name="T13" fmla="*/ 302 h 302"/>
                <a:gd name="T14" fmla="*/ 53 w 85"/>
                <a:gd name="T15" fmla="*/ 302 h 302"/>
                <a:gd name="T16" fmla="*/ 59 w 85"/>
                <a:gd name="T17" fmla="*/ 302 h 302"/>
                <a:gd name="T18" fmla="*/ 66 w 85"/>
                <a:gd name="T19" fmla="*/ 298 h 302"/>
                <a:gd name="T20" fmla="*/ 75 w 85"/>
                <a:gd name="T21" fmla="*/ 79 h 302"/>
                <a:gd name="T22" fmla="*/ 84 w 85"/>
                <a:gd name="T23" fmla="*/ 37 h 302"/>
                <a:gd name="T24" fmla="*/ 84 w 85"/>
                <a:gd name="T25" fmla="*/ 31 h 302"/>
                <a:gd name="T26" fmla="*/ 81 w 85"/>
                <a:gd name="T27" fmla="*/ 27 h 302"/>
                <a:gd name="T28" fmla="*/ 16 w 85"/>
                <a:gd name="T2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302">
                  <a:moveTo>
                    <a:pt x="16" y="0"/>
                  </a:moveTo>
                  <a:cubicBezTo>
                    <a:pt x="7" y="40"/>
                    <a:pt x="5" y="83"/>
                    <a:pt x="2" y="125"/>
                  </a:cubicBezTo>
                  <a:cubicBezTo>
                    <a:pt x="1" y="135"/>
                    <a:pt x="1" y="146"/>
                    <a:pt x="1" y="156"/>
                  </a:cubicBezTo>
                  <a:cubicBezTo>
                    <a:pt x="0" y="196"/>
                    <a:pt x="0" y="236"/>
                    <a:pt x="0" y="275"/>
                  </a:cubicBezTo>
                  <a:cubicBezTo>
                    <a:pt x="0" y="280"/>
                    <a:pt x="0" y="284"/>
                    <a:pt x="3" y="287"/>
                  </a:cubicBezTo>
                  <a:cubicBezTo>
                    <a:pt x="5" y="290"/>
                    <a:pt x="9" y="291"/>
                    <a:pt x="12" y="292"/>
                  </a:cubicBezTo>
                  <a:cubicBezTo>
                    <a:pt x="33" y="298"/>
                    <a:pt x="34" y="300"/>
                    <a:pt x="56" y="302"/>
                  </a:cubicBezTo>
                  <a:cubicBezTo>
                    <a:pt x="57" y="302"/>
                    <a:pt x="55" y="302"/>
                    <a:pt x="53" y="302"/>
                  </a:cubicBezTo>
                  <a:cubicBezTo>
                    <a:pt x="49" y="301"/>
                    <a:pt x="46" y="301"/>
                    <a:pt x="59" y="302"/>
                  </a:cubicBezTo>
                  <a:cubicBezTo>
                    <a:pt x="60" y="302"/>
                    <a:pt x="66" y="300"/>
                    <a:pt x="66" y="298"/>
                  </a:cubicBezTo>
                  <a:cubicBezTo>
                    <a:pt x="64" y="216"/>
                    <a:pt x="59" y="151"/>
                    <a:pt x="75" y="79"/>
                  </a:cubicBezTo>
                  <a:cubicBezTo>
                    <a:pt x="78" y="65"/>
                    <a:pt x="81" y="51"/>
                    <a:pt x="84" y="37"/>
                  </a:cubicBezTo>
                  <a:cubicBezTo>
                    <a:pt x="85" y="35"/>
                    <a:pt x="85" y="33"/>
                    <a:pt x="84" y="31"/>
                  </a:cubicBezTo>
                  <a:cubicBezTo>
                    <a:pt x="84" y="29"/>
                    <a:pt x="83" y="28"/>
                    <a:pt x="81" y="27"/>
                  </a:cubicBezTo>
                  <a:cubicBezTo>
                    <a:pt x="63" y="12"/>
                    <a:pt x="38" y="6"/>
                    <a:pt x="1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4" name="ïS1ïḋè"/>
            <p:cNvSpPr/>
            <p:nvPr/>
          </p:nvSpPr>
          <p:spPr bwMode="auto">
            <a:xfrm>
              <a:off x="7085807" y="2805907"/>
              <a:ext cx="52388" cy="15875"/>
            </a:xfrm>
            <a:custGeom>
              <a:avLst/>
              <a:gdLst>
                <a:gd name="T0" fmla="*/ 0 w 13"/>
                <a:gd name="T1" fmla="*/ 0 h 4"/>
                <a:gd name="T2" fmla="*/ 0 w 13"/>
                <a:gd name="T3" fmla="*/ 0 h 4"/>
                <a:gd name="T4" fmla="*/ 2 w 13"/>
                <a:gd name="T5" fmla="*/ 0 h 4"/>
                <a:gd name="T6" fmla="*/ 13 w 13"/>
                <a:gd name="T7" fmla="*/ 4 h 4"/>
                <a:gd name="T8" fmla="*/ 13 w 13"/>
                <a:gd name="T9" fmla="*/ 4 h 4"/>
                <a:gd name="T10" fmla="*/ 0 w 1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" y="2"/>
                    <a:pt x="10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5" name="ï$1ïdê"/>
            <p:cNvSpPr/>
            <p:nvPr/>
          </p:nvSpPr>
          <p:spPr bwMode="auto">
            <a:xfrm>
              <a:off x="7028657" y="2805907"/>
              <a:ext cx="65088" cy="542925"/>
            </a:xfrm>
            <a:custGeom>
              <a:avLst/>
              <a:gdLst>
                <a:gd name="T0" fmla="*/ 3 w 16"/>
                <a:gd name="T1" fmla="*/ 85 h 133"/>
                <a:gd name="T2" fmla="*/ 0 w 16"/>
                <a:gd name="T3" fmla="*/ 133 h 133"/>
                <a:gd name="T4" fmla="*/ 0 w 16"/>
                <a:gd name="T5" fmla="*/ 133 h 133"/>
                <a:gd name="T6" fmla="*/ 0 w 16"/>
                <a:gd name="T7" fmla="*/ 125 h 133"/>
                <a:gd name="T8" fmla="*/ 3 w 16"/>
                <a:gd name="T9" fmla="*/ 85 h 133"/>
                <a:gd name="T10" fmla="*/ 14 w 16"/>
                <a:gd name="T11" fmla="*/ 0 h 133"/>
                <a:gd name="T12" fmla="*/ 16 w 16"/>
                <a:gd name="T13" fmla="*/ 0 h 133"/>
                <a:gd name="T14" fmla="*/ 14 w 16"/>
                <a:gd name="T15" fmla="*/ 0 h 133"/>
                <a:gd name="T16" fmla="*/ 14 w 16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3">
                  <a:moveTo>
                    <a:pt x="3" y="85"/>
                  </a:moveTo>
                  <a:cubicBezTo>
                    <a:pt x="2" y="99"/>
                    <a:pt x="0" y="115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0"/>
                    <a:pt x="0" y="127"/>
                    <a:pt x="0" y="125"/>
                  </a:cubicBezTo>
                  <a:cubicBezTo>
                    <a:pt x="1" y="111"/>
                    <a:pt x="2" y="98"/>
                    <a:pt x="3" y="85"/>
                  </a:cubicBezTo>
                  <a:moveTo>
                    <a:pt x="14" y="0"/>
                  </a:moveTo>
                  <a:cubicBezTo>
                    <a:pt x="15" y="0"/>
                    <a:pt x="16" y="0"/>
                    <a:pt x="16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6" name="iŝļîdê"/>
            <p:cNvSpPr/>
            <p:nvPr/>
          </p:nvSpPr>
          <p:spPr bwMode="auto">
            <a:xfrm>
              <a:off x="7023894" y="3348832"/>
              <a:ext cx="4763" cy="146050"/>
            </a:xfrm>
            <a:custGeom>
              <a:avLst/>
              <a:gdLst>
                <a:gd name="T0" fmla="*/ 1 w 1"/>
                <a:gd name="T1" fmla="*/ 0 h 36"/>
                <a:gd name="T2" fmla="*/ 1 w 1"/>
                <a:gd name="T3" fmla="*/ 0 h 36"/>
                <a:gd name="T4" fmla="*/ 0 w 1"/>
                <a:gd name="T5" fmla="*/ 36 h 36"/>
                <a:gd name="T6" fmla="*/ 0 w 1"/>
                <a:gd name="T7" fmla="*/ 23 h 36"/>
                <a:gd name="T8" fmla="*/ 1 w 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1"/>
                    <a:pt x="0" y="23"/>
                    <a:pt x="0" y="36"/>
                  </a:cubicBezTo>
                  <a:cubicBezTo>
                    <a:pt x="0" y="31"/>
                    <a:pt x="0" y="27"/>
                    <a:pt x="0" y="23"/>
                  </a:cubicBezTo>
                  <a:cubicBezTo>
                    <a:pt x="0" y="15"/>
                    <a:pt x="0" y="8"/>
                    <a:pt x="1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7" name="ïṣļïdê"/>
            <p:cNvSpPr/>
            <p:nvPr/>
          </p:nvSpPr>
          <p:spPr bwMode="auto">
            <a:xfrm>
              <a:off x="7023894" y="2805907"/>
              <a:ext cx="114300" cy="688975"/>
            </a:xfrm>
            <a:custGeom>
              <a:avLst/>
              <a:gdLst>
                <a:gd name="T0" fmla="*/ 15 w 28"/>
                <a:gd name="T1" fmla="*/ 0 h 169"/>
                <a:gd name="T2" fmla="*/ 15 w 28"/>
                <a:gd name="T3" fmla="*/ 0 h 169"/>
                <a:gd name="T4" fmla="*/ 15 w 28"/>
                <a:gd name="T5" fmla="*/ 0 h 169"/>
                <a:gd name="T6" fmla="*/ 4 w 28"/>
                <a:gd name="T7" fmla="*/ 85 h 169"/>
                <a:gd name="T8" fmla="*/ 1 w 28"/>
                <a:gd name="T9" fmla="*/ 125 h 169"/>
                <a:gd name="T10" fmla="*/ 1 w 28"/>
                <a:gd name="T11" fmla="*/ 133 h 169"/>
                <a:gd name="T12" fmla="*/ 0 w 28"/>
                <a:gd name="T13" fmla="*/ 156 h 169"/>
                <a:gd name="T14" fmla="*/ 0 w 28"/>
                <a:gd name="T15" fmla="*/ 169 h 169"/>
                <a:gd name="T16" fmla="*/ 0 w 28"/>
                <a:gd name="T17" fmla="*/ 169 h 169"/>
                <a:gd name="T18" fmla="*/ 26 w 28"/>
                <a:gd name="T19" fmla="*/ 63 h 169"/>
                <a:gd name="T20" fmla="*/ 14 w 28"/>
                <a:gd name="T21" fmla="*/ 53 h 169"/>
                <a:gd name="T22" fmla="*/ 28 w 28"/>
                <a:gd name="T23" fmla="*/ 48 h 169"/>
                <a:gd name="T24" fmla="*/ 28 w 28"/>
                <a:gd name="T25" fmla="*/ 4 h 169"/>
                <a:gd name="T26" fmla="*/ 17 w 28"/>
                <a:gd name="T27" fmla="*/ 0 h 169"/>
                <a:gd name="T28" fmla="*/ 15 w 28"/>
                <a:gd name="T29" fmla="*/ 0 h 169"/>
                <a:gd name="T30" fmla="*/ 15 w 28"/>
                <a:gd name="T3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16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8" y="33"/>
                    <a:pt x="4" y="85"/>
                  </a:cubicBezTo>
                  <a:cubicBezTo>
                    <a:pt x="3" y="98"/>
                    <a:pt x="2" y="111"/>
                    <a:pt x="1" y="125"/>
                  </a:cubicBezTo>
                  <a:cubicBezTo>
                    <a:pt x="1" y="127"/>
                    <a:pt x="1" y="130"/>
                    <a:pt x="1" y="133"/>
                  </a:cubicBezTo>
                  <a:cubicBezTo>
                    <a:pt x="0" y="141"/>
                    <a:pt x="0" y="148"/>
                    <a:pt x="0" y="156"/>
                  </a:cubicBezTo>
                  <a:cubicBezTo>
                    <a:pt x="0" y="160"/>
                    <a:pt x="0" y="164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3"/>
                    <a:pt x="21" y="2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8" name="îšlïḋê"/>
            <p:cNvSpPr/>
            <p:nvPr/>
          </p:nvSpPr>
          <p:spPr bwMode="auto">
            <a:xfrm>
              <a:off x="6693694" y="3804444"/>
              <a:ext cx="244475" cy="212725"/>
            </a:xfrm>
            <a:custGeom>
              <a:avLst/>
              <a:gdLst>
                <a:gd name="T0" fmla="*/ 47 w 60"/>
                <a:gd name="T1" fmla="*/ 0 h 52"/>
                <a:gd name="T2" fmla="*/ 41 w 60"/>
                <a:gd name="T3" fmla="*/ 0 h 52"/>
                <a:gd name="T4" fmla="*/ 42 w 60"/>
                <a:gd name="T5" fmla="*/ 20 h 52"/>
                <a:gd name="T6" fmla="*/ 38 w 60"/>
                <a:gd name="T7" fmla="*/ 38 h 52"/>
                <a:gd name="T8" fmla="*/ 26 w 60"/>
                <a:gd name="T9" fmla="*/ 44 h 52"/>
                <a:gd name="T10" fmla="*/ 8 w 60"/>
                <a:gd name="T11" fmla="*/ 46 h 52"/>
                <a:gd name="T12" fmla="*/ 8 w 60"/>
                <a:gd name="T13" fmla="*/ 51 h 52"/>
                <a:gd name="T14" fmla="*/ 0 w 60"/>
                <a:gd name="T15" fmla="*/ 51 h 52"/>
                <a:gd name="T16" fmla="*/ 0 w 60"/>
                <a:gd name="T17" fmla="*/ 52 h 52"/>
                <a:gd name="T18" fmla="*/ 0 w 60"/>
                <a:gd name="T19" fmla="*/ 52 h 52"/>
                <a:gd name="T20" fmla="*/ 52 w 60"/>
                <a:gd name="T21" fmla="*/ 34 h 52"/>
                <a:gd name="T22" fmla="*/ 60 w 60"/>
                <a:gd name="T23" fmla="*/ 8 h 52"/>
                <a:gd name="T24" fmla="*/ 47 w 60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2">
                  <a:moveTo>
                    <a:pt x="4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6"/>
                    <a:pt x="42" y="13"/>
                    <a:pt x="42" y="20"/>
                  </a:cubicBezTo>
                  <a:cubicBezTo>
                    <a:pt x="42" y="26"/>
                    <a:pt x="43" y="33"/>
                    <a:pt x="38" y="38"/>
                  </a:cubicBezTo>
                  <a:cubicBezTo>
                    <a:pt x="35" y="42"/>
                    <a:pt x="30" y="43"/>
                    <a:pt x="26" y="44"/>
                  </a:cubicBezTo>
                  <a:cubicBezTo>
                    <a:pt x="20" y="45"/>
                    <a:pt x="14" y="46"/>
                    <a:pt x="8" y="4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47" y="52"/>
                    <a:pt x="52" y="34"/>
                  </a:cubicBezTo>
                  <a:cubicBezTo>
                    <a:pt x="55" y="24"/>
                    <a:pt x="58" y="14"/>
                    <a:pt x="60" y="8"/>
                  </a:cubicBezTo>
                  <a:cubicBezTo>
                    <a:pt x="54" y="7"/>
                    <a:pt x="49" y="5"/>
                    <a:pt x="47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9" name="ïṡḻîḓe"/>
            <p:cNvSpPr/>
            <p:nvPr/>
          </p:nvSpPr>
          <p:spPr bwMode="auto">
            <a:xfrm>
              <a:off x="6693694" y="3991769"/>
              <a:ext cx="33338" cy="20638"/>
            </a:xfrm>
            <a:custGeom>
              <a:avLst/>
              <a:gdLst>
                <a:gd name="T0" fmla="*/ 8 w 8"/>
                <a:gd name="T1" fmla="*/ 0 h 5"/>
                <a:gd name="T2" fmla="*/ 2 w 8"/>
                <a:gd name="T3" fmla="*/ 1 h 5"/>
                <a:gd name="T4" fmla="*/ 0 w 8"/>
                <a:gd name="T5" fmla="*/ 5 h 5"/>
                <a:gd name="T6" fmla="*/ 8 w 8"/>
                <a:gd name="T7" fmla="*/ 5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4" y="1"/>
                    <a:pt x="2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0" name="iṩḻidè"/>
            <p:cNvSpPr/>
            <p:nvPr/>
          </p:nvSpPr>
          <p:spPr bwMode="auto">
            <a:xfrm>
              <a:off x="6885782" y="3804444"/>
              <a:ext cx="60325" cy="33338"/>
            </a:xfrm>
            <a:custGeom>
              <a:avLst/>
              <a:gdLst>
                <a:gd name="T0" fmla="*/ 11 w 15"/>
                <a:gd name="T1" fmla="*/ 0 h 8"/>
                <a:gd name="T2" fmla="*/ 0 w 15"/>
                <a:gd name="T3" fmla="*/ 0 h 8"/>
                <a:gd name="T4" fmla="*/ 13 w 15"/>
                <a:gd name="T5" fmla="*/ 8 h 8"/>
                <a:gd name="T6" fmla="*/ 15 w 15"/>
                <a:gd name="T7" fmla="*/ 0 h 8"/>
                <a:gd name="T8" fmla="*/ 15 w 15"/>
                <a:gd name="T9" fmla="*/ 0 h 8"/>
                <a:gd name="T10" fmla="*/ 13 w 15"/>
                <a:gd name="T11" fmla="*/ 0 h 8"/>
                <a:gd name="T12" fmla="*/ 11 w 1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7" y="7"/>
                    <a:pt x="13" y="8"/>
                  </a:cubicBezTo>
                  <a:cubicBezTo>
                    <a:pt x="14" y="3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1" name="í$liḑe"/>
            <p:cNvSpPr/>
            <p:nvPr/>
          </p:nvSpPr>
          <p:spPr bwMode="auto">
            <a:xfrm>
              <a:off x="6946107" y="38044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FB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2" name="îṥľïḍe"/>
            <p:cNvSpPr/>
            <p:nvPr/>
          </p:nvSpPr>
          <p:spPr bwMode="auto">
            <a:xfrm>
              <a:off x="6930232" y="3804444"/>
              <a:ext cx="15875" cy="0"/>
            </a:xfrm>
            <a:custGeom>
              <a:avLst/>
              <a:gdLst>
                <a:gd name="T0" fmla="*/ 4 w 4"/>
                <a:gd name="T1" fmla="*/ 0 w 4"/>
                <a:gd name="T2" fmla="*/ 2 w 4"/>
                <a:gd name="T3" fmla="*/ 4 w 4"/>
                <a:gd name="T4" fmla="*/ 4 w 4"/>
                <a:gd name="T5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34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3" name="iş1iḋè"/>
            <p:cNvSpPr/>
            <p:nvPr/>
          </p:nvSpPr>
          <p:spPr bwMode="auto">
            <a:xfrm>
              <a:off x="6644482" y="2826544"/>
              <a:ext cx="269875" cy="1173163"/>
            </a:xfrm>
            <a:custGeom>
              <a:avLst/>
              <a:gdLst>
                <a:gd name="T0" fmla="*/ 66 w 66"/>
                <a:gd name="T1" fmla="*/ 0 h 288"/>
                <a:gd name="T2" fmla="*/ 51 w 66"/>
                <a:gd name="T3" fmla="*/ 89 h 288"/>
                <a:gd name="T4" fmla="*/ 49 w 66"/>
                <a:gd name="T5" fmla="*/ 132 h 288"/>
                <a:gd name="T6" fmla="*/ 49 w 66"/>
                <a:gd name="T7" fmla="*/ 169 h 288"/>
                <a:gd name="T8" fmla="*/ 54 w 66"/>
                <a:gd name="T9" fmla="*/ 260 h 288"/>
                <a:gd name="T10" fmla="*/ 50 w 66"/>
                <a:gd name="T11" fmla="*/ 278 h 288"/>
                <a:gd name="T12" fmla="*/ 38 w 66"/>
                <a:gd name="T13" fmla="*/ 284 h 288"/>
                <a:gd name="T14" fmla="*/ 4 w 66"/>
                <a:gd name="T15" fmla="*/ 287 h 288"/>
                <a:gd name="T16" fmla="*/ 0 w 66"/>
                <a:gd name="T17" fmla="*/ 286 h 288"/>
                <a:gd name="T18" fmla="*/ 0 w 66"/>
                <a:gd name="T19" fmla="*/ 283 h 288"/>
                <a:gd name="T20" fmla="*/ 5 w 66"/>
                <a:gd name="T21" fmla="*/ 252 h 288"/>
                <a:gd name="T22" fmla="*/ 8 w 66"/>
                <a:gd name="T23" fmla="*/ 179 h 288"/>
                <a:gd name="T24" fmla="*/ 19 w 66"/>
                <a:gd name="T25" fmla="*/ 26 h 288"/>
                <a:gd name="T26" fmla="*/ 20 w 66"/>
                <a:gd name="T27" fmla="*/ 20 h 288"/>
                <a:gd name="T28" fmla="*/ 25 w 66"/>
                <a:gd name="T29" fmla="*/ 17 h 288"/>
                <a:gd name="T30" fmla="*/ 66 w 66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288">
                  <a:moveTo>
                    <a:pt x="66" y="0"/>
                  </a:moveTo>
                  <a:cubicBezTo>
                    <a:pt x="62" y="34"/>
                    <a:pt x="55" y="55"/>
                    <a:pt x="51" y="89"/>
                  </a:cubicBezTo>
                  <a:cubicBezTo>
                    <a:pt x="50" y="97"/>
                    <a:pt x="49" y="124"/>
                    <a:pt x="49" y="132"/>
                  </a:cubicBezTo>
                  <a:cubicBezTo>
                    <a:pt x="49" y="138"/>
                    <a:pt x="48" y="163"/>
                    <a:pt x="49" y="169"/>
                  </a:cubicBezTo>
                  <a:cubicBezTo>
                    <a:pt x="51" y="207"/>
                    <a:pt x="52" y="222"/>
                    <a:pt x="54" y="260"/>
                  </a:cubicBezTo>
                  <a:cubicBezTo>
                    <a:pt x="54" y="266"/>
                    <a:pt x="55" y="273"/>
                    <a:pt x="50" y="278"/>
                  </a:cubicBezTo>
                  <a:cubicBezTo>
                    <a:pt x="47" y="282"/>
                    <a:pt x="42" y="283"/>
                    <a:pt x="38" y="284"/>
                  </a:cubicBezTo>
                  <a:cubicBezTo>
                    <a:pt x="27" y="286"/>
                    <a:pt x="16" y="287"/>
                    <a:pt x="4" y="287"/>
                  </a:cubicBezTo>
                  <a:cubicBezTo>
                    <a:pt x="3" y="288"/>
                    <a:pt x="1" y="287"/>
                    <a:pt x="0" y="286"/>
                  </a:cubicBezTo>
                  <a:cubicBezTo>
                    <a:pt x="0" y="285"/>
                    <a:pt x="0" y="284"/>
                    <a:pt x="0" y="283"/>
                  </a:cubicBezTo>
                  <a:cubicBezTo>
                    <a:pt x="1" y="273"/>
                    <a:pt x="4" y="263"/>
                    <a:pt x="5" y="252"/>
                  </a:cubicBezTo>
                  <a:cubicBezTo>
                    <a:pt x="8" y="228"/>
                    <a:pt x="7" y="203"/>
                    <a:pt x="8" y="179"/>
                  </a:cubicBezTo>
                  <a:cubicBezTo>
                    <a:pt x="10" y="128"/>
                    <a:pt x="22" y="77"/>
                    <a:pt x="19" y="26"/>
                  </a:cubicBezTo>
                  <a:cubicBezTo>
                    <a:pt x="19" y="24"/>
                    <a:pt x="19" y="22"/>
                    <a:pt x="20" y="20"/>
                  </a:cubicBezTo>
                  <a:cubicBezTo>
                    <a:pt x="21" y="19"/>
                    <a:pt x="23" y="18"/>
                    <a:pt x="25" y="17"/>
                  </a:cubicBezTo>
                  <a:cubicBezTo>
                    <a:pt x="36" y="12"/>
                    <a:pt x="55" y="5"/>
                    <a:pt x="6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4" name="iSḻíďé"/>
            <p:cNvSpPr/>
            <p:nvPr/>
          </p:nvSpPr>
          <p:spPr bwMode="auto">
            <a:xfrm>
              <a:off x="6869907" y="2826544"/>
              <a:ext cx="44450" cy="15875"/>
            </a:xfrm>
            <a:custGeom>
              <a:avLst/>
              <a:gdLst>
                <a:gd name="T0" fmla="*/ 11 w 11"/>
                <a:gd name="T1" fmla="*/ 0 h 4"/>
                <a:gd name="T2" fmla="*/ 0 w 11"/>
                <a:gd name="T3" fmla="*/ 4 h 4"/>
                <a:gd name="T4" fmla="*/ 10 w 11"/>
                <a:gd name="T5" fmla="*/ 0 h 4"/>
                <a:gd name="T6" fmla="*/ 11 w 1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3"/>
                    <a:pt x="7" y="1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5" name="ïś1íḑé"/>
            <p:cNvSpPr/>
            <p:nvPr/>
          </p:nvSpPr>
          <p:spPr bwMode="auto">
            <a:xfrm>
              <a:off x="6852444" y="2826544"/>
              <a:ext cx="61913" cy="361950"/>
            </a:xfrm>
            <a:custGeom>
              <a:avLst/>
              <a:gdLst>
                <a:gd name="T0" fmla="*/ 1 w 15"/>
                <a:gd name="T1" fmla="*/ 81 h 89"/>
                <a:gd name="T2" fmla="*/ 0 w 15"/>
                <a:gd name="T3" fmla="*/ 89 h 89"/>
                <a:gd name="T4" fmla="*/ 1 w 15"/>
                <a:gd name="T5" fmla="*/ 81 h 89"/>
                <a:gd name="T6" fmla="*/ 15 w 15"/>
                <a:gd name="T7" fmla="*/ 0 h 89"/>
                <a:gd name="T8" fmla="*/ 15 w 15"/>
                <a:gd name="T9" fmla="*/ 0 h 89"/>
                <a:gd name="T10" fmla="*/ 14 w 15"/>
                <a:gd name="T11" fmla="*/ 0 h 89"/>
                <a:gd name="T12" fmla="*/ 15 w 15"/>
                <a:gd name="T13" fmla="*/ 0 h 89"/>
                <a:gd name="T14" fmla="*/ 15 w 1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89">
                  <a:moveTo>
                    <a:pt x="1" y="81"/>
                  </a:moveTo>
                  <a:cubicBezTo>
                    <a:pt x="0" y="83"/>
                    <a:pt x="0" y="86"/>
                    <a:pt x="0" y="89"/>
                  </a:cubicBezTo>
                  <a:cubicBezTo>
                    <a:pt x="0" y="86"/>
                    <a:pt x="0" y="84"/>
                    <a:pt x="1" y="81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6" name="iŝľiḑê"/>
            <p:cNvSpPr/>
            <p:nvPr/>
          </p:nvSpPr>
          <p:spPr bwMode="auto">
            <a:xfrm>
              <a:off x="6841332" y="3479007"/>
              <a:ext cx="3175" cy="206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1 w 1"/>
                <a:gd name="T5" fmla="*/ 5 h 5"/>
                <a:gd name="T6" fmla="*/ 0 w 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3"/>
                    <a:pt x="0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7" name="îṥliḋé"/>
            <p:cNvSpPr/>
            <p:nvPr/>
          </p:nvSpPr>
          <p:spPr bwMode="auto">
            <a:xfrm>
              <a:off x="6787357" y="2826544"/>
              <a:ext cx="127000" cy="663575"/>
            </a:xfrm>
            <a:custGeom>
              <a:avLst/>
              <a:gdLst>
                <a:gd name="T0" fmla="*/ 31 w 31"/>
                <a:gd name="T1" fmla="*/ 0 h 163"/>
                <a:gd name="T2" fmla="*/ 30 w 31"/>
                <a:gd name="T3" fmla="*/ 0 h 163"/>
                <a:gd name="T4" fmla="*/ 20 w 31"/>
                <a:gd name="T5" fmla="*/ 4 h 163"/>
                <a:gd name="T6" fmla="*/ 2 w 31"/>
                <a:gd name="T7" fmla="*/ 46 h 163"/>
                <a:gd name="T8" fmla="*/ 14 w 31"/>
                <a:gd name="T9" fmla="*/ 51 h 163"/>
                <a:gd name="T10" fmla="*/ 0 w 31"/>
                <a:gd name="T11" fmla="*/ 59 h 163"/>
                <a:gd name="T12" fmla="*/ 13 w 31"/>
                <a:gd name="T13" fmla="*/ 163 h 163"/>
                <a:gd name="T14" fmla="*/ 13 w 31"/>
                <a:gd name="T15" fmla="*/ 160 h 163"/>
                <a:gd name="T16" fmla="*/ 16 w 31"/>
                <a:gd name="T17" fmla="*/ 89 h 163"/>
                <a:gd name="T18" fmla="*/ 16 w 31"/>
                <a:gd name="T19" fmla="*/ 89 h 163"/>
                <a:gd name="T20" fmla="*/ 17 w 31"/>
                <a:gd name="T21" fmla="*/ 81 h 163"/>
                <a:gd name="T22" fmla="*/ 31 w 31"/>
                <a:gd name="T2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63">
                  <a:moveTo>
                    <a:pt x="31" y="0"/>
                  </a:moveTo>
                  <a:cubicBezTo>
                    <a:pt x="31" y="0"/>
                    <a:pt x="31" y="0"/>
                    <a:pt x="30" y="0"/>
                  </a:cubicBezTo>
                  <a:cubicBezTo>
                    <a:pt x="27" y="1"/>
                    <a:pt x="24" y="3"/>
                    <a:pt x="20" y="4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88"/>
                    <a:pt x="11" y="150"/>
                    <a:pt x="13" y="163"/>
                  </a:cubicBezTo>
                  <a:cubicBezTo>
                    <a:pt x="13" y="162"/>
                    <a:pt x="13" y="161"/>
                    <a:pt x="13" y="160"/>
                  </a:cubicBezTo>
                  <a:cubicBezTo>
                    <a:pt x="13" y="148"/>
                    <a:pt x="12" y="119"/>
                    <a:pt x="16" y="89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6"/>
                    <a:pt x="16" y="83"/>
                    <a:pt x="17" y="81"/>
                  </a:cubicBezTo>
                  <a:cubicBezTo>
                    <a:pt x="23" y="41"/>
                    <a:pt x="31" y="0"/>
                    <a:pt x="31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8" name="íSḻîḓê"/>
            <p:cNvSpPr/>
            <p:nvPr/>
          </p:nvSpPr>
          <p:spPr bwMode="auto">
            <a:xfrm>
              <a:off x="6922294" y="3294857"/>
              <a:ext cx="465138" cy="587375"/>
            </a:xfrm>
            <a:custGeom>
              <a:avLst/>
              <a:gdLst>
                <a:gd name="T0" fmla="*/ 12 w 114"/>
                <a:gd name="T1" fmla="*/ 26 h 144"/>
                <a:gd name="T2" fmla="*/ 1 w 114"/>
                <a:gd name="T3" fmla="*/ 40 h 144"/>
                <a:gd name="T4" fmla="*/ 18 w 114"/>
                <a:gd name="T5" fmla="*/ 133 h 144"/>
                <a:gd name="T6" fmla="*/ 35 w 114"/>
                <a:gd name="T7" fmla="*/ 142 h 144"/>
                <a:gd name="T8" fmla="*/ 40 w 114"/>
                <a:gd name="T9" fmla="*/ 141 h 144"/>
                <a:gd name="T10" fmla="*/ 114 w 114"/>
                <a:gd name="T11" fmla="*/ 0 h 144"/>
                <a:gd name="T12" fmla="*/ 12 w 114"/>
                <a:gd name="T13" fmla="*/ 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44">
                  <a:moveTo>
                    <a:pt x="12" y="26"/>
                  </a:moveTo>
                  <a:cubicBezTo>
                    <a:pt x="5" y="28"/>
                    <a:pt x="0" y="34"/>
                    <a:pt x="1" y="40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20" y="140"/>
                    <a:pt x="27" y="144"/>
                    <a:pt x="35" y="142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82" y="87"/>
                    <a:pt x="104" y="32"/>
                    <a:pt x="114" y="0"/>
                  </a:cubicBezTo>
                  <a:lnTo>
                    <a:pt x="12" y="26"/>
                  </a:lnTo>
                  <a:close/>
                </a:path>
              </a:pathLst>
            </a:custGeom>
            <a:solidFill>
              <a:srgbClr val="022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9" name="iS1îde"/>
            <p:cNvSpPr/>
            <p:nvPr/>
          </p:nvSpPr>
          <p:spPr bwMode="auto">
            <a:xfrm>
              <a:off x="7085807" y="3250407"/>
              <a:ext cx="595313" cy="619125"/>
            </a:xfrm>
            <a:custGeom>
              <a:avLst/>
              <a:gdLst>
                <a:gd name="T0" fmla="*/ 123 w 146"/>
                <a:gd name="T1" fmla="*/ 11 h 152"/>
                <a:gd name="T2" fmla="*/ 107 w 146"/>
                <a:gd name="T3" fmla="*/ 2 h 152"/>
                <a:gd name="T4" fmla="*/ 76 w 146"/>
                <a:gd name="T5" fmla="*/ 10 h 152"/>
                <a:gd name="T6" fmla="*/ 74 w 146"/>
                <a:gd name="T7" fmla="*/ 11 h 152"/>
                <a:gd name="T8" fmla="*/ 0 w 146"/>
                <a:gd name="T9" fmla="*/ 152 h 152"/>
                <a:gd name="T10" fmla="*/ 2 w 146"/>
                <a:gd name="T11" fmla="*/ 152 h 152"/>
                <a:gd name="T12" fmla="*/ 135 w 146"/>
                <a:gd name="T13" fmla="*/ 117 h 152"/>
                <a:gd name="T14" fmla="*/ 145 w 146"/>
                <a:gd name="T15" fmla="*/ 102 h 152"/>
                <a:gd name="T16" fmla="*/ 123 w 146"/>
                <a:gd name="T17" fmla="*/ 1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52">
                  <a:moveTo>
                    <a:pt x="123" y="11"/>
                  </a:moveTo>
                  <a:cubicBezTo>
                    <a:pt x="122" y="4"/>
                    <a:pt x="114" y="0"/>
                    <a:pt x="107" y="2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64" y="43"/>
                    <a:pt x="42" y="98"/>
                    <a:pt x="0" y="152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42" y="115"/>
                    <a:pt x="146" y="109"/>
                    <a:pt x="145" y="102"/>
                  </a:cubicBezTo>
                  <a:lnTo>
                    <a:pt x="123" y="11"/>
                  </a:lnTo>
                  <a:close/>
                </a:path>
              </a:pathLst>
            </a:custGeom>
            <a:solidFill>
              <a:srgbClr val="022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0" name="îşlídè"/>
            <p:cNvSpPr/>
            <p:nvPr/>
          </p:nvSpPr>
          <p:spPr bwMode="auto">
            <a:xfrm>
              <a:off x="6958807" y="3669507"/>
              <a:ext cx="215900" cy="142875"/>
            </a:xfrm>
            <a:custGeom>
              <a:avLst/>
              <a:gdLst>
                <a:gd name="T0" fmla="*/ 35 w 53"/>
                <a:gd name="T1" fmla="*/ 0 h 35"/>
                <a:gd name="T2" fmla="*/ 28 w 53"/>
                <a:gd name="T3" fmla="*/ 0 h 35"/>
                <a:gd name="T4" fmla="*/ 17 w 53"/>
                <a:gd name="T5" fmla="*/ 1 h 35"/>
                <a:gd name="T6" fmla="*/ 2 w 53"/>
                <a:gd name="T7" fmla="*/ 8 h 35"/>
                <a:gd name="T8" fmla="*/ 1 w 53"/>
                <a:gd name="T9" fmla="*/ 9 h 35"/>
                <a:gd name="T10" fmla="*/ 3 w 53"/>
                <a:gd name="T11" fmla="*/ 11 h 35"/>
                <a:gd name="T12" fmla="*/ 7 w 53"/>
                <a:gd name="T13" fmla="*/ 13 h 35"/>
                <a:gd name="T14" fmla="*/ 4 w 53"/>
                <a:gd name="T15" fmla="*/ 16 h 35"/>
                <a:gd name="T16" fmla="*/ 3 w 53"/>
                <a:gd name="T17" fmla="*/ 20 h 35"/>
                <a:gd name="T18" fmla="*/ 5 w 53"/>
                <a:gd name="T19" fmla="*/ 22 h 35"/>
                <a:gd name="T20" fmla="*/ 5 w 53"/>
                <a:gd name="T21" fmla="*/ 26 h 35"/>
                <a:gd name="T22" fmla="*/ 7 w 53"/>
                <a:gd name="T23" fmla="*/ 27 h 35"/>
                <a:gd name="T24" fmla="*/ 9 w 53"/>
                <a:gd name="T25" fmla="*/ 32 h 35"/>
                <a:gd name="T26" fmla="*/ 11 w 53"/>
                <a:gd name="T27" fmla="*/ 32 h 35"/>
                <a:gd name="T28" fmla="*/ 12 w 53"/>
                <a:gd name="T29" fmla="*/ 34 h 35"/>
                <a:gd name="T30" fmla="*/ 16 w 53"/>
                <a:gd name="T31" fmla="*/ 34 h 35"/>
                <a:gd name="T32" fmla="*/ 26 w 53"/>
                <a:gd name="T33" fmla="*/ 30 h 35"/>
                <a:gd name="T34" fmla="*/ 35 w 53"/>
                <a:gd name="T35" fmla="*/ 26 h 35"/>
                <a:gd name="T36" fmla="*/ 53 w 53"/>
                <a:gd name="T37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35">
                  <a:moveTo>
                    <a:pt x="35" y="0"/>
                  </a:moveTo>
                  <a:cubicBezTo>
                    <a:pt x="33" y="0"/>
                    <a:pt x="31" y="0"/>
                    <a:pt x="28" y="0"/>
                  </a:cubicBezTo>
                  <a:cubicBezTo>
                    <a:pt x="25" y="0"/>
                    <a:pt x="21" y="0"/>
                    <a:pt x="17" y="1"/>
                  </a:cubicBezTo>
                  <a:cubicBezTo>
                    <a:pt x="12" y="2"/>
                    <a:pt x="6" y="4"/>
                    <a:pt x="2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10"/>
                    <a:pt x="2" y="11"/>
                    <a:pt x="3" y="11"/>
                  </a:cubicBezTo>
                  <a:cubicBezTo>
                    <a:pt x="5" y="12"/>
                    <a:pt x="6" y="12"/>
                    <a:pt x="7" y="13"/>
                  </a:cubicBezTo>
                  <a:cubicBezTo>
                    <a:pt x="7" y="14"/>
                    <a:pt x="5" y="15"/>
                    <a:pt x="4" y="16"/>
                  </a:cubicBezTo>
                  <a:cubicBezTo>
                    <a:pt x="3" y="17"/>
                    <a:pt x="2" y="19"/>
                    <a:pt x="3" y="20"/>
                  </a:cubicBezTo>
                  <a:cubicBezTo>
                    <a:pt x="4" y="21"/>
                    <a:pt x="5" y="21"/>
                    <a:pt x="5" y="22"/>
                  </a:cubicBezTo>
                  <a:cubicBezTo>
                    <a:pt x="6" y="23"/>
                    <a:pt x="4" y="25"/>
                    <a:pt x="5" y="26"/>
                  </a:cubicBezTo>
                  <a:cubicBezTo>
                    <a:pt x="5" y="27"/>
                    <a:pt x="6" y="26"/>
                    <a:pt x="7" y="27"/>
                  </a:cubicBezTo>
                  <a:cubicBezTo>
                    <a:pt x="8" y="28"/>
                    <a:pt x="7" y="31"/>
                    <a:pt x="9" y="32"/>
                  </a:cubicBezTo>
                  <a:cubicBezTo>
                    <a:pt x="10" y="32"/>
                    <a:pt x="11" y="31"/>
                    <a:pt x="11" y="32"/>
                  </a:cubicBezTo>
                  <a:cubicBezTo>
                    <a:pt x="12" y="32"/>
                    <a:pt x="12" y="33"/>
                    <a:pt x="12" y="34"/>
                  </a:cubicBezTo>
                  <a:cubicBezTo>
                    <a:pt x="13" y="35"/>
                    <a:pt x="15" y="35"/>
                    <a:pt x="16" y="34"/>
                  </a:cubicBezTo>
                  <a:cubicBezTo>
                    <a:pt x="20" y="33"/>
                    <a:pt x="23" y="32"/>
                    <a:pt x="26" y="30"/>
                  </a:cubicBezTo>
                  <a:cubicBezTo>
                    <a:pt x="29" y="29"/>
                    <a:pt x="32" y="28"/>
                    <a:pt x="35" y="26"/>
                  </a:cubicBezTo>
                  <a:cubicBezTo>
                    <a:pt x="41" y="21"/>
                    <a:pt x="46" y="14"/>
                    <a:pt x="53" y="11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1" name="i$ḻîďê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  <a:gd name="T8" fmla="*/ 33 w 61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2" name="îṧľiḍé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3" name="isḷíďê"/>
            <p:cNvSpPr/>
            <p:nvPr/>
          </p:nvSpPr>
          <p:spPr bwMode="auto">
            <a:xfrm>
              <a:off x="7135019" y="2924969"/>
              <a:ext cx="476250" cy="835025"/>
            </a:xfrm>
            <a:custGeom>
              <a:avLst/>
              <a:gdLst>
                <a:gd name="T0" fmla="*/ 55 w 117"/>
                <a:gd name="T1" fmla="*/ 0 h 205"/>
                <a:gd name="T2" fmla="*/ 79 w 117"/>
                <a:gd name="T3" fmla="*/ 44 h 205"/>
                <a:gd name="T4" fmla="*/ 109 w 117"/>
                <a:gd name="T5" fmla="*/ 157 h 205"/>
                <a:gd name="T6" fmla="*/ 9 w 117"/>
                <a:gd name="T7" fmla="*/ 205 h 205"/>
                <a:gd name="T8" fmla="*/ 0 w 117"/>
                <a:gd name="T9" fmla="*/ 172 h 205"/>
                <a:gd name="T10" fmla="*/ 60 w 117"/>
                <a:gd name="T11" fmla="*/ 137 h 205"/>
                <a:gd name="T12" fmla="*/ 36 w 117"/>
                <a:gd name="T13" fmla="*/ 87 h 205"/>
                <a:gd name="T14" fmla="*/ 55 w 117"/>
                <a:gd name="T1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05">
                  <a:moveTo>
                    <a:pt x="55" y="0"/>
                  </a:moveTo>
                  <a:cubicBezTo>
                    <a:pt x="55" y="0"/>
                    <a:pt x="66" y="7"/>
                    <a:pt x="79" y="44"/>
                  </a:cubicBezTo>
                  <a:cubicBezTo>
                    <a:pt x="93" y="82"/>
                    <a:pt x="117" y="149"/>
                    <a:pt x="109" y="157"/>
                  </a:cubicBezTo>
                  <a:cubicBezTo>
                    <a:pt x="101" y="165"/>
                    <a:pt x="9" y="205"/>
                    <a:pt x="9" y="205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57" y="142"/>
                    <a:pt x="60" y="137"/>
                  </a:cubicBezTo>
                  <a:cubicBezTo>
                    <a:pt x="62" y="133"/>
                    <a:pt x="36" y="87"/>
                    <a:pt x="36" y="87"/>
                  </a:cubicBezTo>
                  <a:cubicBezTo>
                    <a:pt x="36" y="87"/>
                    <a:pt x="36" y="33"/>
                    <a:pt x="55" y="0"/>
                  </a:cubicBezTo>
                  <a:close/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4" name="ï$ļiḋé"/>
            <p:cNvSpPr/>
            <p:nvPr/>
          </p:nvSpPr>
          <p:spPr bwMode="auto">
            <a:xfrm>
              <a:off x="5963444" y="2842419"/>
              <a:ext cx="563563" cy="782638"/>
            </a:xfrm>
            <a:custGeom>
              <a:avLst/>
              <a:gdLst>
                <a:gd name="T0" fmla="*/ 0 w 138"/>
                <a:gd name="T1" fmla="*/ 147 h 192"/>
                <a:gd name="T2" fmla="*/ 67 w 138"/>
                <a:gd name="T3" fmla="*/ 12 h 192"/>
                <a:gd name="T4" fmla="*/ 71 w 138"/>
                <a:gd name="T5" fmla="*/ 6 h 192"/>
                <a:gd name="T6" fmla="*/ 77 w 138"/>
                <a:gd name="T7" fmla="*/ 6 h 192"/>
                <a:gd name="T8" fmla="*/ 138 w 138"/>
                <a:gd name="T9" fmla="*/ 0 h 192"/>
                <a:gd name="T10" fmla="*/ 134 w 138"/>
                <a:gd name="T11" fmla="*/ 12 h 192"/>
                <a:gd name="T12" fmla="*/ 42 w 138"/>
                <a:gd name="T13" fmla="*/ 192 h 192"/>
                <a:gd name="T14" fmla="*/ 0 w 138"/>
                <a:gd name="T15" fmla="*/ 168 h 192"/>
                <a:gd name="T16" fmla="*/ 0 w 138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92">
                  <a:moveTo>
                    <a:pt x="0" y="147"/>
                  </a:moveTo>
                  <a:cubicBezTo>
                    <a:pt x="27" y="105"/>
                    <a:pt x="49" y="59"/>
                    <a:pt x="67" y="12"/>
                  </a:cubicBezTo>
                  <a:cubicBezTo>
                    <a:pt x="68" y="10"/>
                    <a:pt x="69" y="7"/>
                    <a:pt x="71" y="6"/>
                  </a:cubicBezTo>
                  <a:cubicBezTo>
                    <a:pt x="73" y="5"/>
                    <a:pt x="75" y="6"/>
                    <a:pt x="77" y="6"/>
                  </a:cubicBezTo>
                  <a:cubicBezTo>
                    <a:pt x="97" y="6"/>
                    <a:pt x="118" y="4"/>
                    <a:pt x="138" y="0"/>
                  </a:cubicBezTo>
                  <a:cubicBezTo>
                    <a:pt x="138" y="4"/>
                    <a:pt x="136" y="8"/>
                    <a:pt x="134" y="12"/>
                  </a:cubicBezTo>
                  <a:cubicBezTo>
                    <a:pt x="105" y="73"/>
                    <a:pt x="62" y="127"/>
                    <a:pt x="42" y="192"/>
                  </a:cubicBezTo>
                  <a:cubicBezTo>
                    <a:pt x="29" y="183"/>
                    <a:pt x="15" y="174"/>
                    <a:pt x="0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5" name="îṩļíḓé"/>
            <p:cNvSpPr/>
            <p:nvPr/>
          </p:nvSpPr>
          <p:spPr bwMode="auto">
            <a:xfrm>
              <a:off x="5901532" y="3234532"/>
              <a:ext cx="444500" cy="403225"/>
            </a:xfrm>
            <a:custGeom>
              <a:avLst/>
              <a:gdLst>
                <a:gd name="T0" fmla="*/ 0 w 109"/>
                <a:gd name="T1" fmla="*/ 65 h 99"/>
                <a:gd name="T2" fmla="*/ 30 w 109"/>
                <a:gd name="T3" fmla="*/ 51 h 99"/>
                <a:gd name="T4" fmla="*/ 68 w 109"/>
                <a:gd name="T5" fmla="*/ 20 h 99"/>
                <a:gd name="T6" fmla="*/ 78 w 109"/>
                <a:gd name="T7" fmla="*/ 0 h 99"/>
                <a:gd name="T8" fmla="*/ 80 w 109"/>
                <a:gd name="T9" fmla="*/ 9 h 99"/>
                <a:gd name="T10" fmla="*/ 88 w 109"/>
                <a:gd name="T11" fmla="*/ 10 h 99"/>
                <a:gd name="T12" fmla="*/ 101 w 109"/>
                <a:gd name="T13" fmla="*/ 3 h 99"/>
                <a:gd name="T14" fmla="*/ 106 w 109"/>
                <a:gd name="T15" fmla="*/ 2 h 99"/>
                <a:gd name="T16" fmla="*/ 108 w 109"/>
                <a:gd name="T17" fmla="*/ 7 h 99"/>
                <a:gd name="T18" fmla="*/ 106 w 109"/>
                <a:gd name="T19" fmla="*/ 24 h 99"/>
                <a:gd name="T20" fmla="*/ 85 w 109"/>
                <a:gd name="T21" fmla="*/ 40 h 99"/>
                <a:gd name="T22" fmla="*/ 67 w 109"/>
                <a:gd name="T23" fmla="*/ 56 h 99"/>
                <a:gd name="T24" fmla="*/ 7 w 109"/>
                <a:gd name="T25" fmla="*/ 99 h 99"/>
                <a:gd name="T26" fmla="*/ 0 w 109"/>
                <a:gd name="T27" fmla="*/ 6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99">
                  <a:moveTo>
                    <a:pt x="0" y="65"/>
                  </a:moveTo>
                  <a:cubicBezTo>
                    <a:pt x="10" y="60"/>
                    <a:pt x="20" y="55"/>
                    <a:pt x="30" y="51"/>
                  </a:cubicBezTo>
                  <a:cubicBezTo>
                    <a:pt x="45" y="44"/>
                    <a:pt x="61" y="35"/>
                    <a:pt x="68" y="20"/>
                  </a:cubicBezTo>
                  <a:cubicBezTo>
                    <a:pt x="71" y="13"/>
                    <a:pt x="72" y="6"/>
                    <a:pt x="78" y="0"/>
                  </a:cubicBezTo>
                  <a:cubicBezTo>
                    <a:pt x="80" y="2"/>
                    <a:pt x="78" y="7"/>
                    <a:pt x="80" y="9"/>
                  </a:cubicBezTo>
                  <a:cubicBezTo>
                    <a:pt x="82" y="11"/>
                    <a:pt x="85" y="11"/>
                    <a:pt x="88" y="10"/>
                  </a:cubicBezTo>
                  <a:cubicBezTo>
                    <a:pt x="92" y="8"/>
                    <a:pt x="97" y="6"/>
                    <a:pt x="101" y="3"/>
                  </a:cubicBezTo>
                  <a:cubicBezTo>
                    <a:pt x="103" y="2"/>
                    <a:pt x="104" y="1"/>
                    <a:pt x="106" y="2"/>
                  </a:cubicBezTo>
                  <a:cubicBezTo>
                    <a:pt x="108" y="3"/>
                    <a:pt x="108" y="5"/>
                    <a:pt x="108" y="7"/>
                  </a:cubicBezTo>
                  <a:cubicBezTo>
                    <a:pt x="109" y="13"/>
                    <a:pt x="108" y="19"/>
                    <a:pt x="106" y="24"/>
                  </a:cubicBezTo>
                  <a:cubicBezTo>
                    <a:pt x="101" y="32"/>
                    <a:pt x="92" y="35"/>
                    <a:pt x="85" y="40"/>
                  </a:cubicBezTo>
                  <a:cubicBezTo>
                    <a:pt x="78" y="44"/>
                    <a:pt x="72" y="51"/>
                    <a:pt x="67" y="56"/>
                  </a:cubicBezTo>
                  <a:cubicBezTo>
                    <a:pt x="49" y="74"/>
                    <a:pt x="29" y="88"/>
                    <a:pt x="7" y="99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6" name="î$ľiḓe"/>
            <p:cNvSpPr/>
            <p:nvPr/>
          </p:nvSpPr>
          <p:spPr bwMode="auto">
            <a:xfrm>
              <a:off x="5280819" y="2948782"/>
              <a:ext cx="703263" cy="827088"/>
            </a:xfrm>
            <a:custGeom>
              <a:avLst/>
              <a:gdLst>
                <a:gd name="T0" fmla="*/ 16 w 172"/>
                <a:gd name="T1" fmla="*/ 4 h 203"/>
                <a:gd name="T2" fmla="*/ 55 w 172"/>
                <a:gd name="T3" fmla="*/ 25 h 203"/>
                <a:gd name="T4" fmla="*/ 67 w 172"/>
                <a:gd name="T5" fmla="*/ 72 h 203"/>
                <a:gd name="T6" fmla="*/ 83 w 172"/>
                <a:gd name="T7" fmla="*/ 116 h 203"/>
                <a:gd name="T8" fmla="*/ 91 w 172"/>
                <a:gd name="T9" fmla="*/ 123 h 203"/>
                <a:gd name="T10" fmla="*/ 112 w 172"/>
                <a:gd name="T11" fmla="*/ 124 h 203"/>
                <a:gd name="T12" fmla="*/ 143 w 172"/>
                <a:gd name="T13" fmla="*/ 119 h 203"/>
                <a:gd name="T14" fmla="*/ 154 w 172"/>
                <a:gd name="T15" fmla="*/ 120 h 203"/>
                <a:gd name="T16" fmla="*/ 161 w 172"/>
                <a:gd name="T17" fmla="*/ 130 h 203"/>
                <a:gd name="T18" fmla="*/ 171 w 172"/>
                <a:gd name="T19" fmla="*/ 158 h 203"/>
                <a:gd name="T20" fmla="*/ 171 w 172"/>
                <a:gd name="T21" fmla="*/ 164 h 203"/>
                <a:gd name="T22" fmla="*/ 165 w 172"/>
                <a:gd name="T23" fmla="*/ 169 h 203"/>
                <a:gd name="T24" fmla="*/ 120 w 172"/>
                <a:gd name="T25" fmla="*/ 193 h 203"/>
                <a:gd name="T26" fmla="*/ 96 w 172"/>
                <a:gd name="T27" fmla="*/ 202 h 203"/>
                <a:gd name="T28" fmla="*/ 71 w 172"/>
                <a:gd name="T29" fmla="*/ 200 h 203"/>
                <a:gd name="T30" fmla="*/ 36 w 172"/>
                <a:gd name="T31" fmla="*/ 185 h 203"/>
                <a:gd name="T32" fmla="*/ 16 w 172"/>
                <a:gd name="T33" fmla="*/ 131 h 203"/>
                <a:gd name="T34" fmla="*/ 9 w 172"/>
                <a:gd name="T35" fmla="*/ 68 h 203"/>
                <a:gd name="T36" fmla="*/ 16 w 172"/>
                <a:gd name="T37" fmla="*/ 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203">
                  <a:moveTo>
                    <a:pt x="16" y="4"/>
                  </a:moveTo>
                  <a:cubicBezTo>
                    <a:pt x="32" y="0"/>
                    <a:pt x="47" y="11"/>
                    <a:pt x="55" y="25"/>
                  </a:cubicBezTo>
                  <a:cubicBezTo>
                    <a:pt x="63" y="39"/>
                    <a:pt x="65" y="56"/>
                    <a:pt x="67" y="72"/>
                  </a:cubicBezTo>
                  <a:cubicBezTo>
                    <a:pt x="69" y="88"/>
                    <a:pt x="73" y="104"/>
                    <a:pt x="83" y="116"/>
                  </a:cubicBezTo>
                  <a:cubicBezTo>
                    <a:pt x="85" y="119"/>
                    <a:pt x="88" y="121"/>
                    <a:pt x="91" y="123"/>
                  </a:cubicBezTo>
                  <a:cubicBezTo>
                    <a:pt x="97" y="126"/>
                    <a:pt x="105" y="125"/>
                    <a:pt x="112" y="124"/>
                  </a:cubicBezTo>
                  <a:cubicBezTo>
                    <a:pt x="122" y="122"/>
                    <a:pt x="133" y="121"/>
                    <a:pt x="143" y="119"/>
                  </a:cubicBezTo>
                  <a:cubicBezTo>
                    <a:pt x="147" y="119"/>
                    <a:pt x="150" y="118"/>
                    <a:pt x="154" y="120"/>
                  </a:cubicBezTo>
                  <a:cubicBezTo>
                    <a:pt x="158" y="122"/>
                    <a:pt x="159" y="126"/>
                    <a:pt x="161" y="130"/>
                  </a:cubicBezTo>
                  <a:cubicBezTo>
                    <a:pt x="164" y="140"/>
                    <a:pt x="167" y="149"/>
                    <a:pt x="171" y="158"/>
                  </a:cubicBezTo>
                  <a:cubicBezTo>
                    <a:pt x="171" y="160"/>
                    <a:pt x="172" y="162"/>
                    <a:pt x="171" y="164"/>
                  </a:cubicBezTo>
                  <a:cubicBezTo>
                    <a:pt x="171" y="166"/>
                    <a:pt x="168" y="168"/>
                    <a:pt x="165" y="169"/>
                  </a:cubicBezTo>
                  <a:cubicBezTo>
                    <a:pt x="150" y="177"/>
                    <a:pt x="135" y="185"/>
                    <a:pt x="120" y="193"/>
                  </a:cubicBezTo>
                  <a:cubicBezTo>
                    <a:pt x="112" y="197"/>
                    <a:pt x="104" y="200"/>
                    <a:pt x="96" y="202"/>
                  </a:cubicBezTo>
                  <a:cubicBezTo>
                    <a:pt x="88" y="203"/>
                    <a:pt x="79" y="201"/>
                    <a:pt x="71" y="200"/>
                  </a:cubicBezTo>
                  <a:cubicBezTo>
                    <a:pt x="58" y="197"/>
                    <a:pt x="45" y="193"/>
                    <a:pt x="36" y="185"/>
                  </a:cubicBezTo>
                  <a:cubicBezTo>
                    <a:pt x="22" y="171"/>
                    <a:pt x="19" y="150"/>
                    <a:pt x="16" y="131"/>
                  </a:cubicBezTo>
                  <a:cubicBezTo>
                    <a:pt x="14" y="110"/>
                    <a:pt x="12" y="89"/>
                    <a:pt x="9" y="68"/>
                  </a:cubicBezTo>
                  <a:cubicBezTo>
                    <a:pt x="7" y="49"/>
                    <a:pt x="0" y="12"/>
                    <a:pt x="1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7" name="îṧliďê"/>
            <p:cNvSpPr/>
            <p:nvPr/>
          </p:nvSpPr>
          <p:spPr bwMode="auto">
            <a:xfrm>
              <a:off x="5441157" y="3250407"/>
              <a:ext cx="304800" cy="382588"/>
            </a:xfrm>
            <a:custGeom>
              <a:avLst/>
              <a:gdLst>
                <a:gd name="T0" fmla="*/ 0 w 75"/>
                <a:gd name="T1" fmla="*/ 0 h 94"/>
                <a:gd name="T2" fmla="*/ 6 w 75"/>
                <a:gd name="T3" fmla="*/ 6 h 94"/>
                <a:gd name="T4" fmla="*/ 10 w 75"/>
                <a:gd name="T5" fmla="*/ 61 h 94"/>
                <a:gd name="T6" fmla="*/ 18 w 75"/>
                <a:gd name="T7" fmla="*/ 84 h 94"/>
                <a:gd name="T8" fmla="*/ 31 w 75"/>
                <a:gd name="T9" fmla="*/ 92 h 94"/>
                <a:gd name="T10" fmla="*/ 43 w 75"/>
                <a:gd name="T11" fmla="*/ 94 h 94"/>
                <a:gd name="T12" fmla="*/ 75 w 75"/>
                <a:gd name="T13" fmla="*/ 77 h 94"/>
                <a:gd name="T14" fmla="*/ 49 w 75"/>
                <a:gd name="T15" fmla="*/ 71 h 94"/>
                <a:gd name="T16" fmla="*/ 29 w 75"/>
                <a:gd name="T17" fmla="*/ 57 h 94"/>
                <a:gd name="T18" fmla="*/ 19 w 75"/>
                <a:gd name="T19" fmla="*/ 30 h 94"/>
                <a:gd name="T20" fmla="*/ 0 w 75"/>
                <a:gd name="T2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94">
                  <a:moveTo>
                    <a:pt x="0" y="0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24"/>
                    <a:pt x="8" y="43"/>
                    <a:pt x="10" y="61"/>
                  </a:cubicBezTo>
                  <a:cubicBezTo>
                    <a:pt x="11" y="69"/>
                    <a:pt x="12" y="78"/>
                    <a:pt x="18" y="84"/>
                  </a:cubicBezTo>
                  <a:cubicBezTo>
                    <a:pt x="21" y="88"/>
                    <a:pt x="26" y="90"/>
                    <a:pt x="31" y="92"/>
                  </a:cubicBezTo>
                  <a:cubicBezTo>
                    <a:pt x="35" y="93"/>
                    <a:pt x="39" y="94"/>
                    <a:pt x="43" y="94"/>
                  </a:cubicBezTo>
                  <a:cubicBezTo>
                    <a:pt x="56" y="94"/>
                    <a:pt x="69" y="88"/>
                    <a:pt x="75" y="77"/>
                  </a:cubicBezTo>
                  <a:cubicBezTo>
                    <a:pt x="66" y="76"/>
                    <a:pt x="57" y="74"/>
                    <a:pt x="49" y="71"/>
                  </a:cubicBezTo>
                  <a:cubicBezTo>
                    <a:pt x="41" y="68"/>
                    <a:pt x="34" y="64"/>
                    <a:pt x="29" y="57"/>
                  </a:cubicBezTo>
                  <a:cubicBezTo>
                    <a:pt x="23" y="50"/>
                    <a:pt x="22" y="40"/>
                    <a:pt x="19" y="30"/>
                  </a:cubicBezTo>
                  <a:cubicBezTo>
                    <a:pt x="15" y="19"/>
                    <a:pt x="9" y="8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8" name="íşļíḍ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9" name="í$1íḑ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0" name="îşḻídè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1" name="iṡ1ïḑe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2" name="íSľîḑe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3" name="îŝlîďè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4" name="ï$ḻïdè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5" name="íśļíḍê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6" name="iṡḷïďé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7" name="ïṩlídè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8" name="îṣļiḑ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9" name="îS1îḍ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0" name="íṡlîḍè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1" name="îšḷîḑe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2" name="íšḷîď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3" name="ïṩ1îḋ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4" name="ïṡļîḓè"/>
            <p:cNvSpPr/>
            <p:nvPr/>
          </p:nvSpPr>
          <p:spPr bwMode="auto">
            <a:xfrm>
              <a:off x="6109494" y="3237707"/>
              <a:ext cx="171450" cy="4763"/>
            </a:xfrm>
            <a:custGeom>
              <a:avLst/>
              <a:gdLst>
                <a:gd name="T0" fmla="*/ 26 w 42"/>
                <a:gd name="T1" fmla="*/ 0 h 1"/>
                <a:gd name="T2" fmla="*/ 0 w 42"/>
                <a:gd name="T3" fmla="*/ 0 h 1"/>
                <a:gd name="T4" fmla="*/ 0 w 42"/>
                <a:gd name="T5" fmla="*/ 1 h 1"/>
                <a:gd name="T6" fmla="*/ 25 w 42"/>
                <a:gd name="T7" fmla="*/ 1 h 1"/>
                <a:gd name="T8" fmla="*/ 26 w 42"/>
                <a:gd name="T9" fmla="*/ 0 h 1"/>
                <a:gd name="T10" fmla="*/ 42 w 42"/>
                <a:gd name="T11" fmla="*/ 0 h 1"/>
                <a:gd name="T12" fmla="*/ 27 w 42"/>
                <a:gd name="T13" fmla="*/ 0 h 1"/>
                <a:gd name="T14" fmla="*/ 28 w 42"/>
                <a:gd name="T15" fmla="*/ 1 h 1"/>
                <a:gd name="T16" fmla="*/ 42 w 42"/>
                <a:gd name="T17" fmla="*/ 1 h 1"/>
                <a:gd name="T18" fmla="*/ 42 w 4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">
                  <a:moveTo>
                    <a:pt x="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4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5" name="îṩḻïḍé"/>
            <p:cNvSpPr/>
            <p:nvPr/>
          </p:nvSpPr>
          <p:spPr bwMode="auto">
            <a:xfrm>
              <a:off x="6212682" y="3237707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0 h 1"/>
                <a:gd name="T4" fmla="*/ 0 w 3"/>
                <a:gd name="T5" fmla="*/ 1 h 1"/>
                <a:gd name="T6" fmla="*/ 3 w 3"/>
                <a:gd name="T7" fmla="*/ 1 h 1"/>
                <a:gd name="T8" fmla="*/ 2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7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7296" y="567180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交叉轴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对其方式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6742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给容器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父元素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触发弹性盒子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display:flex;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交叉轴上面的对其方式使用属性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</a:rPr>
              <a:t>: align-items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取值</a:t>
            </a:r>
            <a:r>
              <a:rPr lang="en-US" altLang="zh-CN" b="1" dirty="0">
                <a:solidFill>
                  <a:srgbClr val="FF0000"/>
                </a:solidFill>
              </a:rPr>
              <a:t>: flex-start</a:t>
            </a:r>
            <a:r>
              <a:rPr lang="zh-CN" altLang="en-US" b="1" dirty="0">
                <a:solidFill>
                  <a:srgbClr val="FF0000"/>
                </a:solidFill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位于交叉轴的开始位置显示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也是一个默认值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27571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9230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50888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7296" y="567180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交叉轴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对其方式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6742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给容器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父元素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触发弹性盒子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display:flex;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交叉轴上面的对其方式使用属性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</a:rPr>
              <a:t>: align-items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取值</a:t>
            </a:r>
            <a:r>
              <a:rPr lang="en-US" altLang="zh-CN" b="1" dirty="0">
                <a:solidFill>
                  <a:srgbClr val="FF0000"/>
                </a:solidFill>
              </a:rPr>
              <a:t>: flex-end</a:t>
            </a:r>
            <a:r>
              <a:rPr lang="zh-CN" altLang="en-US" b="1" dirty="0">
                <a:solidFill>
                  <a:srgbClr val="FF0000"/>
                </a:solidFill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位于交叉轴的结束位置显示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275715" y="483552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92300" y="483552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508885" y="483552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7296" y="567180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交叉轴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对其方式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6742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给容器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父元素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触发弹性盒子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display:flex;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交叉轴上面的对其方式使用属性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</a:rPr>
              <a:t>: align-items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取值</a:t>
            </a:r>
            <a:r>
              <a:rPr lang="en-US" altLang="zh-CN" b="1" dirty="0">
                <a:solidFill>
                  <a:srgbClr val="FF0000"/>
                </a:solidFill>
              </a:rPr>
              <a:t>: center</a:t>
            </a:r>
            <a:r>
              <a:rPr lang="zh-CN" altLang="en-US" b="1" dirty="0">
                <a:solidFill>
                  <a:srgbClr val="FF0000"/>
                </a:solidFill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位于交叉轴的中间位置显示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275715" y="361569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92300" y="361569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508885" y="361569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7296" y="567180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交叉轴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对其方式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67423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给容器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父元素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触发弹性盒子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display:flex;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交叉轴上面的对其方式使用属性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</a:rPr>
              <a:t>: align-items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取值</a:t>
            </a:r>
            <a:r>
              <a:rPr lang="en-US" altLang="zh-CN" b="1" dirty="0">
                <a:solidFill>
                  <a:srgbClr val="FF0000"/>
                </a:solidFill>
              </a:rPr>
              <a:t>: baseline</a:t>
            </a:r>
            <a:r>
              <a:rPr lang="zh-CN" altLang="en-US" b="1" dirty="0">
                <a:solidFill>
                  <a:srgbClr val="FF0000"/>
                </a:solidFill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位于交叉轴的基线位置显示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效果与</a:t>
            </a:r>
            <a:r>
              <a:rPr lang="en-US" altLang="zh-CN" b="1" dirty="0">
                <a:solidFill>
                  <a:srgbClr val="FF0000"/>
                </a:solidFill>
              </a:rPr>
              <a:t>flex-start</a:t>
            </a:r>
            <a:r>
              <a:rPr lang="zh-CN" altLang="en-US" b="1" dirty="0">
                <a:solidFill>
                  <a:srgbClr val="FF0000"/>
                </a:solidFill>
              </a:rPr>
              <a:t>一致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实际开发的时候几乎不会使用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了解即可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27127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8785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52031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7296" y="567180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交叉轴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对其方式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6742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给容器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父元素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触发弹性盒子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display:flex;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交叉轴上面的对其方式使用属性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</a:rPr>
              <a:t>: align-items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取值</a:t>
            </a:r>
            <a:r>
              <a:rPr lang="en-US" altLang="zh-CN" b="1" dirty="0">
                <a:solidFill>
                  <a:srgbClr val="FF0000"/>
                </a:solidFill>
              </a:rPr>
              <a:t>: stretch</a:t>
            </a:r>
            <a:r>
              <a:rPr lang="zh-CN" altLang="en-US" b="1" dirty="0">
                <a:solidFill>
                  <a:srgbClr val="FF0000"/>
                </a:solidFill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效果为拉伸效果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但是项目前提是没有高度的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或者是高度是自适应的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271270" y="2275840"/>
            <a:ext cx="616585" cy="322199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87855" y="2277745"/>
            <a:ext cx="616585" cy="322008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504440" y="2277745"/>
            <a:ext cx="616585" cy="322199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36896" y="56718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考虑问题</a:t>
            </a:r>
            <a:endParaRPr lang="en-US" alt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16960" y="2708910"/>
            <a:ext cx="4958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sz="3600" b="1" dirty="0">
                <a:solidFill>
                  <a:srgbClr val="FF0000"/>
                </a:solidFill>
              </a:rPr>
              <a:t>如果多放置一些项目呢</a:t>
            </a:r>
            <a:r>
              <a:rPr lang="en-US" altLang="zh-CN" sz="3600" b="1" dirty="0">
                <a:solidFill>
                  <a:srgbClr val="FF0000"/>
                </a:solidFill>
              </a:rPr>
              <a:t>?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36896" y="56718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折行属性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11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没有触发弹性盒子之前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子元素过多的时候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默认会产生溢出效果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元素有自己的宽度和高度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27571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75715" y="294005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275715" y="360235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275715" y="426466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275715" y="492696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275715" y="558927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36896" y="56718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折行属性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没有触发弹性盒子之前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子元素过多的时候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默认会产生溢出效果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元素有自己的宽度和高度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当给父元素触发完弹性盒子之后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display: flex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子元素会横向显示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没有折行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并且原有宽度被挤压了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275715" y="2277745"/>
            <a:ext cx="4514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36725" y="2277745"/>
            <a:ext cx="42227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164080" y="2275840"/>
            <a:ext cx="39624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567305" y="2277745"/>
            <a:ext cx="40449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978785" y="2275840"/>
            <a:ext cx="40449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375660" y="2275840"/>
            <a:ext cx="38354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749675" y="2275840"/>
            <a:ext cx="38354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142105" y="2275840"/>
            <a:ext cx="40449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556125" y="2277745"/>
            <a:ext cx="39370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959350" y="2275840"/>
            <a:ext cx="38354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10</a:t>
            </a:r>
            <a:endParaRPr lang="en-US" altLang="zh-CN" sz="1400"/>
          </a:p>
        </p:txBody>
      </p:sp>
      <p:sp>
        <p:nvSpPr>
          <p:cNvPr id="14" name="矩形 13"/>
          <p:cNvSpPr/>
          <p:nvPr/>
        </p:nvSpPr>
        <p:spPr>
          <a:xfrm>
            <a:off x="5347970" y="2277745"/>
            <a:ext cx="38354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11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5736590" y="2277745"/>
            <a:ext cx="38354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12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没有触发弹性盒子之前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子元素过多的时候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默认会产生溢出效果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元素有自己的宽度和高度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当给父元素触发完弹性盒子之后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display: flex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子元素会横向显示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没有折行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并且原有宽度被挤压了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如何实现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不挤压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让项目折行的效果呢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</a:rPr>
              <a:t>需要属性</a:t>
            </a:r>
            <a:r>
              <a:rPr lang="en-US" altLang="zh-CN" b="1" dirty="0">
                <a:solidFill>
                  <a:srgbClr val="FF0000"/>
                </a:solidFill>
              </a:rPr>
              <a:t>: flex-wrap</a:t>
            </a:r>
            <a:r>
              <a:rPr lang="zh-CN" altLang="en-US" b="1" dirty="0">
                <a:solidFill>
                  <a:srgbClr val="FF0000"/>
                </a:solidFill>
              </a:rPr>
              <a:t>触发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275715" y="2277745"/>
            <a:ext cx="4514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36725" y="2277745"/>
            <a:ext cx="42227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164080" y="2275840"/>
            <a:ext cx="39624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567305" y="2277745"/>
            <a:ext cx="40449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978785" y="2275840"/>
            <a:ext cx="40449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375660" y="2275840"/>
            <a:ext cx="38354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749675" y="2275840"/>
            <a:ext cx="38354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142105" y="2275840"/>
            <a:ext cx="40449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556125" y="2277745"/>
            <a:ext cx="39370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959350" y="2275840"/>
            <a:ext cx="38354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10</a:t>
            </a:r>
            <a:endParaRPr lang="en-US" altLang="zh-CN" sz="1400"/>
          </a:p>
        </p:txBody>
      </p:sp>
      <p:sp>
        <p:nvSpPr>
          <p:cNvPr id="14" name="矩形 13"/>
          <p:cNvSpPr/>
          <p:nvPr/>
        </p:nvSpPr>
        <p:spPr>
          <a:xfrm>
            <a:off x="5347970" y="2277745"/>
            <a:ext cx="38354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11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5736590" y="2277745"/>
            <a:ext cx="38354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12</a:t>
            </a:r>
            <a:endParaRPr lang="en-US" altLang="zh-CN" sz="1400"/>
          </a:p>
        </p:txBody>
      </p:sp>
      <p:sp>
        <p:nvSpPr>
          <p:cNvPr id="16" name="矩形 15"/>
          <p:cNvSpPr/>
          <p:nvPr/>
        </p:nvSpPr>
        <p:spPr>
          <a:xfrm>
            <a:off x="5236896" y="56718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折行属性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没有触发弹性盒子之前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子元素过多的时候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默认会产生溢出效果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元素有自己的宽度和高度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当给父元素触发完弹性盒子之后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display: flex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子元素会横向显示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没有折行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并且原有宽度被挤压了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如何实现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不挤压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让项目折行的效果呢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</a:rPr>
              <a:t>需要属性</a:t>
            </a:r>
            <a:r>
              <a:rPr lang="en-US" altLang="zh-CN" b="1" dirty="0">
                <a:solidFill>
                  <a:srgbClr val="FF0000"/>
                </a:solidFill>
              </a:rPr>
              <a:t>: flex-wrap</a:t>
            </a:r>
            <a:r>
              <a:rPr lang="zh-CN" altLang="en-US" b="1" dirty="0">
                <a:solidFill>
                  <a:srgbClr val="FF0000"/>
                </a:solidFill>
              </a:rPr>
              <a:t>触发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</a:rPr>
              <a:t>取值为</a:t>
            </a:r>
            <a:r>
              <a:rPr lang="en-US" altLang="zh-CN" b="1" dirty="0">
                <a:solidFill>
                  <a:srgbClr val="FF0000"/>
                </a:solidFill>
              </a:rPr>
              <a:t>:nowrap</a:t>
            </a:r>
            <a:r>
              <a:rPr lang="zh-CN" altLang="en-US" b="1" dirty="0">
                <a:solidFill>
                  <a:srgbClr val="FF0000"/>
                </a:solidFill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就是默认值不折行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4" name="矩形 3"/>
          <p:cNvSpPr/>
          <p:nvPr/>
        </p:nvSpPr>
        <p:spPr>
          <a:xfrm>
            <a:off x="1275715" y="2277745"/>
            <a:ext cx="4514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36725" y="2277745"/>
            <a:ext cx="42227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164080" y="2275840"/>
            <a:ext cx="39624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567305" y="2277745"/>
            <a:ext cx="40449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978785" y="2275840"/>
            <a:ext cx="40449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375660" y="2275840"/>
            <a:ext cx="38354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749675" y="2275840"/>
            <a:ext cx="38354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142105" y="2275840"/>
            <a:ext cx="40449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556125" y="2277745"/>
            <a:ext cx="39370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959350" y="2275840"/>
            <a:ext cx="38354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10</a:t>
            </a:r>
            <a:endParaRPr lang="en-US" altLang="zh-CN" sz="1400"/>
          </a:p>
        </p:txBody>
      </p:sp>
      <p:sp>
        <p:nvSpPr>
          <p:cNvPr id="14" name="矩形 13"/>
          <p:cNvSpPr/>
          <p:nvPr/>
        </p:nvSpPr>
        <p:spPr>
          <a:xfrm>
            <a:off x="5347970" y="2277745"/>
            <a:ext cx="38354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11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5736590" y="2277745"/>
            <a:ext cx="38354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12</a:t>
            </a:r>
            <a:endParaRPr lang="en-US" altLang="zh-CN" sz="1400"/>
          </a:p>
        </p:txBody>
      </p:sp>
      <p:sp>
        <p:nvSpPr>
          <p:cNvPr id="16" name="矩形 15"/>
          <p:cNvSpPr/>
          <p:nvPr/>
        </p:nvSpPr>
        <p:spPr>
          <a:xfrm>
            <a:off x="5236896" y="56718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折行属性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弹性盒子概念</a:t>
            </a:r>
            <a:endParaRPr 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1900" y="1868170"/>
            <a:ext cx="5360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>
              <a:lnSpc>
                <a:spcPct val="150000"/>
              </a:lnSpc>
            </a:pPr>
            <a:r>
              <a:rPr lang="en-US" altLang="zh-CN" dirty="0"/>
              <a:t>Flex</a:t>
            </a:r>
            <a:r>
              <a:rPr lang="zh-CN" altLang="en-US" dirty="0"/>
              <a:t>容器：采用 </a:t>
            </a:r>
            <a:r>
              <a:rPr lang="en-US" altLang="zh-CN" dirty="0"/>
              <a:t>Flex </a:t>
            </a:r>
            <a:r>
              <a:rPr lang="zh-CN" altLang="en-US" dirty="0"/>
              <a:t>布局的元素的父元素；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91156" y="2015154"/>
            <a:ext cx="5704840" cy="3352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没有触发弹性盒子之前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子元素过多的时候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默认会产生溢出效果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元素有自己的宽度和高度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当给父元素触发完弹性盒子之后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display: flex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子元素会横向显示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没有折行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并且原有宽度被挤压了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如何实现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不挤压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让项目折行的效果呢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</a:rPr>
              <a:t>需要属性</a:t>
            </a:r>
            <a:r>
              <a:rPr lang="en-US" altLang="zh-CN" b="1" dirty="0">
                <a:solidFill>
                  <a:srgbClr val="FF0000"/>
                </a:solidFill>
              </a:rPr>
              <a:t>: flex-wrap</a:t>
            </a:r>
            <a:r>
              <a:rPr lang="zh-CN" altLang="en-US" b="1" dirty="0">
                <a:solidFill>
                  <a:srgbClr val="FF0000"/>
                </a:solidFill>
              </a:rPr>
              <a:t>触发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</a:rPr>
              <a:t>取值为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en-US" b="1" dirty="0">
                <a:solidFill>
                  <a:srgbClr val="FF0000"/>
                </a:solidFill>
              </a:rPr>
              <a:t>wrap</a:t>
            </a:r>
            <a:r>
              <a:rPr lang="zh-CN" altLang="en-US" b="1" dirty="0">
                <a:solidFill>
                  <a:srgbClr val="FF0000"/>
                </a:solidFill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代表的是折行显示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127127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8785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2031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3690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74840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37007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500253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271270" y="393446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903730" y="393255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2536190" y="393255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3168650" y="393446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3769360" y="393192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5236896" y="56718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折行属性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为什么折行之后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右侧会有留白空间呢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? 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为什么行与行之间有这么大的间距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?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127127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8785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2031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3690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74840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37007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500253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271270" y="393446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903730" y="393255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2536190" y="393255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3168650" y="393446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3769360" y="393192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236896" y="56718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折行属性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为什么折行之后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右侧会有留白空间呢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? 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为什么行与行之间有这么大的间距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?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原因点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因为右侧区域留白放不下一个项目了只能折行显示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127127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8785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2031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3690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74840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37007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500253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271270" y="393446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903730" y="393255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2536190" y="393255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3168650" y="393446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3769360" y="393192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236896" y="56718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折行属性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为什么折行之后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右侧会有留白空间呢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? 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为什么行与行之间有这么大的间距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?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原因点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因为右侧区域留白放不下一个项目了只能折行显示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原因点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因为项目设置了固定的高度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如果没有高度的话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高度默认是拉伸的效果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高度均分在每一行中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1271270" y="2275840"/>
            <a:ext cx="616585" cy="163131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82140" y="2275840"/>
            <a:ext cx="616585" cy="162941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09520" y="2277745"/>
            <a:ext cx="616585" cy="163068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26105" y="2277745"/>
            <a:ext cx="616585" cy="163068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748405" y="2277745"/>
            <a:ext cx="616585" cy="162877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370070" y="2275840"/>
            <a:ext cx="616585" cy="163068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4991735" y="2277745"/>
            <a:ext cx="616585" cy="162877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271270" y="3934460"/>
            <a:ext cx="616585" cy="15640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882775" y="3934460"/>
            <a:ext cx="616585" cy="156527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2493645" y="3931920"/>
            <a:ext cx="616585" cy="156464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3110230" y="3931920"/>
            <a:ext cx="616585" cy="156210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3726815" y="3934460"/>
            <a:ext cx="616585" cy="156654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236896" y="56718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折行属性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36896" y="56718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考虑问题</a:t>
            </a:r>
            <a:endParaRPr lang="en-US" alt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16960" y="2708910"/>
            <a:ext cx="50838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sz="3600" b="1" dirty="0">
                <a:solidFill>
                  <a:srgbClr val="FF0000"/>
                </a:solidFill>
              </a:rPr>
              <a:t>多行中如何调整行间距</a:t>
            </a:r>
            <a:r>
              <a:rPr lang="en-US" altLang="zh-CN" sz="3600" b="1" dirty="0">
                <a:solidFill>
                  <a:srgbClr val="FF0000"/>
                </a:solidFill>
              </a:rPr>
              <a:t>? 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如果项目过多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添加折行之后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项目之间会有比较大的行间距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display:flex;  flex-wrap:wrap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如何设置多行之间的间距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? 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127127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8785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2031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3690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74840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37007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500253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271270" y="393446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903730" y="393255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2536190" y="393255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3168650" y="393446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3769360" y="393192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多行侧轴对其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如果项目过多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添加折行之后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项目之间会有比较大的行间距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display:flex;  flex-wrap:wrap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如何设置多行之间的间距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?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需要使用属性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align-content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完成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127127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8785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2031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3690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74840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37007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500253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271270" y="393446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903730" y="393255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2536190" y="393255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3168650" y="393446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3769360" y="393192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多行侧轴对其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如果项目过多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添加折行之后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项目之间会有比较大的行间距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display:flex;  flex-wrap:wrap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如何设置多行之间的间距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?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需要使用属性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align-content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完成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取值为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flex-start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会实现在侧轴的开始位置显示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没有行间距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127127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8785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2031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3690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74840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37007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500253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271270" y="292989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903730" y="292798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2536190" y="292798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3168650" y="292989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3769360" y="292735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多行侧轴对其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如果项目过多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添加折行之后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项目之间会有比较大的行间距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display:flex;  flex-wrap:wrap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如何设置多行之间的间距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?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需要使用属性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align-content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完成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取值为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flex-end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会实现在侧轴的结束位置显示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没有行间距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1271270" y="417258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87855" y="417449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20315" y="417258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36900" y="417258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748405" y="417449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370070" y="417258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5002530" y="417449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271270" y="483743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903730" y="483552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2536190" y="483552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3168650" y="483743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3769360" y="483489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多行侧轴对其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如果项目过多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添加折行之后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项目之间会有比较大的行间距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display:flex;  flex-wrap:wrap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如何设置多行之间的间距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?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需要使用属性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align-content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完成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取值为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center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会实现在侧周的居中位置显示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没有行间距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1271270" y="331152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87855" y="331343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20315" y="331152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36900" y="331152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748405" y="331343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370070" y="331152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5002530" y="331343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271270" y="397637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903730" y="397446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2536190" y="397446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3168650" y="397637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3769360" y="397383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多行侧轴对其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弹性盒子概念</a:t>
            </a:r>
            <a:endParaRPr 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1900" y="1868170"/>
            <a:ext cx="5360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>
              <a:lnSpc>
                <a:spcPct val="150000"/>
              </a:lnSpc>
            </a:pPr>
            <a:r>
              <a:rPr lang="en-US" altLang="zh-CN" dirty="0"/>
              <a:t>Flex</a:t>
            </a:r>
            <a:r>
              <a:rPr lang="zh-CN" altLang="en-US" dirty="0"/>
              <a:t>容器：采用 </a:t>
            </a:r>
            <a:r>
              <a:rPr lang="en-US" altLang="zh-CN" dirty="0"/>
              <a:t>Flex </a:t>
            </a:r>
            <a:r>
              <a:rPr lang="zh-CN" altLang="en-US" dirty="0"/>
              <a:t>布局的元素的父元素；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91156" y="2015154"/>
            <a:ext cx="5704840" cy="33521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23570" y="2204720"/>
            <a:ext cx="5256530" cy="302450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如果项目过多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添加折行之后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项目之间会有比较大的行间距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display:flex;  flex-wrap:wrap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如何设置多行之间的间距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?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需要使用属性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align-content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完成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取值为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space-between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会实现在侧周的两端对其位置显示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127825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9484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2730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4388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75539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37705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500951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262380" y="483743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894840" y="483552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2527300" y="483552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3159760" y="483743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3760470" y="483489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多行侧轴对其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如果项目过多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添加折行之后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项目之间会有比较大的行间距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display:flex;  flex-wrap:wrap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如何设置多行之间的间距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?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需要使用属性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align-content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完成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取值为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space-around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会实现在侧轴的行间距环绕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1278255" y="277812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94840" y="278003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27300" y="277812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43885" y="277812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755390" y="278003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377055" y="277812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5009515" y="278003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262380" y="440690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894840" y="440499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2527300" y="440499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3159760" y="440690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3760470" y="440436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多行侧轴对其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如果项目过多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添加折行之后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项目之间会有比较大的行间距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display:flex;  flex-wrap:wrap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如何设置多行之间的间距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?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需要使用属性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align-content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完成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取值为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space-evenly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的时候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会实现侧轴行间距均分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905" y="2275840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1278255" y="292163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94840" y="29235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27300" y="292163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43885" y="292163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755390" y="29235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377055" y="292163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5009515" y="29235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262380" y="426339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894840" y="426148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2527300" y="426148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3159760" y="426339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3760470" y="426085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多行侧轴对其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384257" y="1414950"/>
            <a:ext cx="5719882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chemeClr val="tx1"/>
                </a:solidFill>
              </a:rPr>
              <a:t>flex</a:t>
            </a:r>
            <a:r>
              <a:rPr lang="zh-CN" altLang="en-US" sz="3200" dirty="0">
                <a:solidFill>
                  <a:schemeClr val="tx1"/>
                </a:solidFill>
              </a:rPr>
              <a:t>布局的含义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chemeClr val="tx1"/>
                </a:solidFill>
              </a:rPr>
              <a:t>flex</a:t>
            </a:r>
            <a:r>
              <a:rPr lang="zh-CN" altLang="en-US" sz="3200" dirty="0">
                <a:solidFill>
                  <a:schemeClr val="tx1"/>
                </a:solidFill>
              </a:rPr>
              <a:t>布局中的基础概念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chemeClr val="tx1"/>
                </a:solidFill>
              </a:rPr>
              <a:t>flex</a:t>
            </a:r>
            <a:r>
              <a:rPr lang="zh-CN" altLang="en-US" sz="3200" dirty="0">
                <a:solidFill>
                  <a:schemeClr val="tx1"/>
                </a:solidFill>
              </a:rPr>
              <a:t>布局中的容器属性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flex</a:t>
            </a:r>
            <a:r>
              <a:rPr lang="zh-CN" altLang="en-US" sz="3200" b="1" dirty="0">
                <a:solidFill>
                  <a:srgbClr val="FF0000"/>
                </a:solidFill>
              </a:rPr>
              <a:t>布局中的项目属性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flex</a:t>
            </a:r>
            <a:r>
              <a:rPr lang="zh-CN" altLang="en-US" sz="3200" dirty="0"/>
              <a:t>案例分析</a:t>
            </a:r>
            <a:endParaRPr lang="en-US" altLang="zh-CN" sz="3200" dirty="0"/>
          </a:p>
        </p:txBody>
      </p:sp>
      <p:grpSp>
        <p:nvGrpSpPr>
          <p:cNvPr id="4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249323"/>
            <a:ext cx="4993655" cy="4230755"/>
            <a:chOff x="3363119" y="1113632"/>
            <a:chExt cx="5465763" cy="4630737"/>
          </a:xfrm>
        </p:grpSpPr>
        <p:sp>
          <p:nvSpPr>
            <p:cNvPr id="5" name="îSľíḓe"/>
            <p:cNvSpPr/>
            <p:nvPr/>
          </p:nvSpPr>
          <p:spPr bwMode="auto">
            <a:xfrm>
              <a:off x="4080669" y="5585619"/>
              <a:ext cx="4111625" cy="1587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6" name="ïš1iḑê"/>
            <p:cNvSpPr/>
            <p:nvPr/>
          </p:nvSpPr>
          <p:spPr bwMode="auto">
            <a:xfrm>
              <a:off x="4085432" y="2566194"/>
              <a:ext cx="371475" cy="138113"/>
            </a:xfrm>
            <a:custGeom>
              <a:avLst/>
              <a:gdLst>
                <a:gd name="T0" fmla="*/ 5 w 91"/>
                <a:gd name="T1" fmla="*/ 0 h 34"/>
                <a:gd name="T2" fmla="*/ 0 w 91"/>
                <a:gd name="T3" fmla="*/ 22 h 34"/>
                <a:gd name="T4" fmla="*/ 12 w 91"/>
                <a:gd name="T5" fmla="*/ 24 h 34"/>
                <a:gd name="T6" fmla="*/ 36 w 91"/>
                <a:gd name="T7" fmla="*/ 27 h 34"/>
                <a:gd name="T8" fmla="*/ 84 w 91"/>
                <a:gd name="T9" fmla="*/ 33 h 34"/>
                <a:gd name="T10" fmla="*/ 90 w 91"/>
                <a:gd name="T11" fmla="*/ 34 h 34"/>
                <a:gd name="T12" fmla="*/ 91 w 91"/>
                <a:gd name="T13" fmla="*/ 34 h 34"/>
                <a:gd name="T14" fmla="*/ 88 w 91"/>
                <a:gd name="T15" fmla="*/ 33 h 34"/>
                <a:gd name="T16" fmla="*/ 81 w 91"/>
                <a:gd name="T17" fmla="*/ 30 h 34"/>
                <a:gd name="T18" fmla="*/ 34 w 91"/>
                <a:gd name="T19" fmla="*/ 11 h 34"/>
                <a:gd name="T20" fmla="*/ 5 w 91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4">
                  <a:moveTo>
                    <a:pt x="5" y="0"/>
                  </a:moveTo>
                  <a:cubicBezTo>
                    <a:pt x="3" y="7"/>
                    <a:pt x="1" y="14"/>
                    <a:pt x="0" y="22"/>
                  </a:cubicBezTo>
                  <a:cubicBezTo>
                    <a:pt x="4" y="22"/>
                    <a:pt x="8" y="23"/>
                    <a:pt x="12" y="24"/>
                  </a:cubicBezTo>
                  <a:cubicBezTo>
                    <a:pt x="20" y="25"/>
                    <a:pt x="28" y="26"/>
                    <a:pt x="36" y="27"/>
                  </a:cubicBezTo>
                  <a:cubicBezTo>
                    <a:pt x="52" y="29"/>
                    <a:pt x="68" y="31"/>
                    <a:pt x="84" y="33"/>
                  </a:cubicBezTo>
                  <a:cubicBezTo>
                    <a:pt x="86" y="33"/>
                    <a:pt x="88" y="34"/>
                    <a:pt x="90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0" y="33"/>
                    <a:pt x="89" y="33"/>
                    <a:pt x="88" y="33"/>
                  </a:cubicBezTo>
                  <a:cubicBezTo>
                    <a:pt x="86" y="32"/>
                    <a:pt x="83" y="31"/>
                    <a:pt x="81" y="30"/>
                  </a:cubicBezTo>
                  <a:cubicBezTo>
                    <a:pt x="65" y="24"/>
                    <a:pt x="50" y="18"/>
                    <a:pt x="34" y="11"/>
                  </a:cubicBezTo>
                  <a:cubicBezTo>
                    <a:pt x="25" y="8"/>
                    <a:pt x="15" y="4"/>
                    <a:pt x="5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" name="iṧḷídé"/>
            <p:cNvSpPr/>
            <p:nvPr/>
          </p:nvSpPr>
          <p:spPr bwMode="auto">
            <a:xfrm>
              <a:off x="4106069" y="2329657"/>
              <a:ext cx="558800" cy="374650"/>
            </a:xfrm>
            <a:custGeom>
              <a:avLst/>
              <a:gdLst>
                <a:gd name="T0" fmla="*/ 85 w 137"/>
                <a:gd name="T1" fmla="*/ 0 h 92"/>
                <a:gd name="T2" fmla="*/ 0 w 137"/>
                <a:gd name="T3" fmla="*/ 58 h 92"/>
                <a:gd name="T4" fmla="*/ 9 w 137"/>
                <a:gd name="T5" fmla="*/ 61 h 92"/>
                <a:gd name="T6" fmla="*/ 32 w 137"/>
                <a:gd name="T7" fmla="*/ 71 h 92"/>
                <a:gd name="T8" fmla="*/ 79 w 137"/>
                <a:gd name="T9" fmla="*/ 89 h 92"/>
                <a:gd name="T10" fmla="*/ 85 w 137"/>
                <a:gd name="T11" fmla="*/ 91 h 92"/>
                <a:gd name="T12" fmla="*/ 86 w 137"/>
                <a:gd name="T13" fmla="*/ 92 h 92"/>
                <a:gd name="T14" fmla="*/ 87 w 137"/>
                <a:gd name="T15" fmla="*/ 92 h 92"/>
                <a:gd name="T16" fmla="*/ 87 w 137"/>
                <a:gd name="T17" fmla="*/ 91 h 92"/>
                <a:gd name="T18" fmla="*/ 88 w 137"/>
                <a:gd name="T19" fmla="*/ 90 h 92"/>
                <a:gd name="T20" fmla="*/ 89 w 137"/>
                <a:gd name="T21" fmla="*/ 89 h 92"/>
                <a:gd name="T22" fmla="*/ 93 w 137"/>
                <a:gd name="T23" fmla="*/ 82 h 92"/>
                <a:gd name="T24" fmla="*/ 123 w 137"/>
                <a:gd name="T25" fmla="*/ 39 h 92"/>
                <a:gd name="T26" fmla="*/ 137 w 137"/>
                <a:gd name="T27" fmla="*/ 17 h 92"/>
                <a:gd name="T28" fmla="*/ 85 w 137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92">
                  <a:moveTo>
                    <a:pt x="85" y="0"/>
                  </a:moveTo>
                  <a:cubicBezTo>
                    <a:pt x="46" y="0"/>
                    <a:pt x="14" y="24"/>
                    <a:pt x="0" y="58"/>
                  </a:cubicBezTo>
                  <a:cubicBezTo>
                    <a:pt x="3" y="59"/>
                    <a:pt x="6" y="60"/>
                    <a:pt x="9" y="61"/>
                  </a:cubicBezTo>
                  <a:cubicBezTo>
                    <a:pt x="17" y="64"/>
                    <a:pt x="25" y="67"/>
                    <a:pt x="32" y="71"/>
                  </a:cubicBezTo>
                  <a:cubicBezTo>
                    <a:pt x="48" y="77"/>
                    <a:pt x="64" y="83"/>
                    <a:pt x="79" y="89"/>
                  </a:cubicBezTo>
                  <a:cubicBezTo>
                    <a:pt x="81" y="90"/>
                    <a:pt x="83" y="91"/>
                    <a:pt x="85" y="91"/>
                  </a:cubicBezTo>
                  <a:cubicBezTo>
                    <a:pt x="85" y="91"/>
                    <a:pt x="86" y="92"/>
                    <a:pt x="86" y="92"/>
                  </a:cubicBezTo>
                  <a:cubicBezTo>
                    <a:pt x="86" y="92"/>
                    <a:pt x="86" y="92"/>
                    <a:pt x="87" y="92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7" y="91"/>
                    <a:pt x="88" y="90"/>
                    <a:pt x="88" y="90"/>
                  </a:cubicBezTo>
                  <a:cubicBezTo>
                    <a:pt x="88" y="89"/>
                    <a:pt x="88" y="89"/>
                    <a:pt x="89" y="89"/>
                  </a:cubicBezTo>
                  <a:cubicBezTo>
                    <a:pt x="90" y="86"/>
                    <a:pt x="92" y="84"/>
                    <a:pt x="93" y="82"/>
                  </a:cubicBezTo>
                  <a:cubicBezTo>
                    <a:pt x="103" y="68"/>
                    <a:pt x="113" y="53"/>
                    <a:pt x="123" y="39"/>
                  </a:cubicBezTo>
                  <a:cubicBezTo>
                    <a:pt x="128" y="32"/>
                    <a:pt x="133" y="25"/>
                    <a:pt x="137" y="17"/>
                  </a:cubicBezTo>
                  <a:cubicBezTo>
                    <a:pt x="123" y="7"/>
                    <a:pt x="104" y="0"/>
                    <a:pt x="85" y="0"/>
                  </a:cubicBezTo>
                </a:path>
              </a:pathLst>
            </a:custGeom>
            <a:solidFill>
              <a:srgbClr val="FA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" name="iṥlíḋè"/>
            <p:cNvSpPr/>
            <p:nvPr/>
          </p:nvSpPr>
          <p:spPr bwMode="auto">
            <a:xfrm>
              <a:off x="4493419" y="2377282"/>
              <a:ext cx="342900" cy="301625"/>
            </a:xfrm>
            <a:custGeom>
              <a:avLst/>
              <a:gdLst>
                <a:gd name="T0" fmla="*/ 53 w 84"/>
                <a:gd name="T1" fmla="*/ 0 h 74"/>
                <a:gd name="T2" fmla="*/ 47 w 84"/>
                <a:gd name="T3" fmla="*/ 9 h 74"/>
                <a:gd name="T4" fmla="*/ 32 w 84"/>
                <a:gd name="T5" fmla="*/ 30 h 74"/>
                <a:gd name="T6" fmla="*/ 4 w 84"/>
                <a:gd name="T7" fmla="*/ 69 h 74"/>
                <a:gd name="T8" fmla="*/ 1 w 84"/>
                <a:gd name="T9" fmla="*/ 73 h 74"/>
                <a:gd name="T10" fmla="*/ 1 w 84"/>
                <a:gd name="T11" fmla="*/ 74 h 74"/>
                <a:gd name="T12" fmla="*/ 1 w 84"/>
                <a:gd name="T13" fmla="*/ 73 h 74"/>
                <a:gd name="T14" fmla="*/ 14 w 84"/>
                <a:gd name="T15" fmla="*/ 69 h 74"/>
                <a:gd name="T16" fmla="*/ 64 w 84"/>
                <a:gd name="T17" fmla="*/ 53 h 74"/>
                <a:gd name="T18" fmla="*/ 84 w 84"/>
                <a:gd name="T19" fmla="*/ 46 h 74"/>
                <a:gd name="T20" fmla="*/ 53 w 84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74">
                  <a:moveTo>
                    <a:pt x="53" y="0"/>
                  </a:moveTo>
                  <a:cubicBezTo>
                    <a:pt x="51" y="3"/>
                    <a:pt x="49" y="6"/>
                    <a:pt x="47" y="9"/>
                  </a:cubicBezTo>
                  <a:cubicBezTo>
                    <a:pt x="42" y="16"/>
                    <a:pt x="37" y="23"/>
                    <a:pt x="32" y="30"/>
                  </a:cubicBezTo>
                  <a:cubicBezTo>
                    <a:pt x="23" y="43"/>
                    <a:pt x="13" y="56"/>
                    <a:pt x="4" y="69"/>
                  </a:cubicBezTo>
                  <a:cubicBezTo>
                    <a:pt x="3" y="70"/>
                    <a:pt x="2" y="72"/>
                    <a:pt x="1" y="73"/>
                  </a:cubicBezTo>
                  <a:cubicBezTo>
                    <a:pt x="1" y="74"/>
                    <a:pt x="0" y="74"/>
                    <a:pt x="1" y="74"/>
                  </a:cubicBezTo>
                  <a:cubicBezTo>
                    <a:pt x="1" y="74"/>
                    <a:pt x="1" y="74"/>
                    <a:pt x="1" y="73"/>
                  </a:cubicBezTo>
                  <a:cubicBezTo>
                    <a:pt x="5" y="72"/>
                    <a:pt x="10" y="71"/>
                    <a:pt x="14" y="69"/>
                  </a:cubicBezTo>
                  <a:cubicBezTo>
                    <a:pt x="31" y="64"/>
                    <a:pt x="48" y="58"/>
                    <a:pt x="64" y="53"/>
                  </a:cubicBezTo>
                  <a:cubicBezTo>
                    <a:pt x="71" y="51"/>
                    <a:pt x="78" y="49"/>
                    <a:pt x="84" y="46"/>
                  </a:cubicBezTo>
                  <a:cubicBezTo>
                    <a:pt x="79" y="28"/>
                    <a:pt x="68" y="12"/>
                    <a:pt x="53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" name="iṩliḍé"/>
            <p:cNvSpPr/>
            <p:nvPr/>
          </p:nvSpPr>
          <p:spPr bwMode="auto">
            <a:xfrm>
              <a:off x="4080669" y="2597944"/>
              <a:ext cx="739775" cy="465138"/>
            </a:xfrm>
            <a:custGeom>
              <a:avLst/>
              <a:gdLst>
                <a:gd name="T0" fmla="*/ 177 w 181"/>
                <a:gd name="T1" fmla="*/ 0 h 114"/>
                <a:gd name="T2" fmla="*/ 176 w 181"/>
                <a:gd name="T3" fmla="*/ 0 h 114"/>
                <a:gd name="T4" fmla="*/ 125 w 181"/>
                <a:gd name="T5" fmla="*/ 16 h 114"/>
                <a:gd name="T6" fmla="*/ 100 w 181"/>
                <a:gd name="T7" fmla="*/ 24 h 114"/>
                <a:gd name="T8" fmla="*/ 97 w 181"/>
                <a:gd name="T9" fmla="*/ 25 h 114"/>
                <a:gd name="T10" fmla="*/ 94 w 181"/>
                <a:gd name="T11" fmla="*/ 26 h 114"/>
                <a:gd name="T12" fmla="*/ 93 w 181"/>
                <a:gd name="T13" fmla="*/ 27 h 114"/>
                <a:gd name="T14" fmla="*/ 94 w 181"/>
                <a:gd name="T15" fmla="*/ 26 h 114"/>
                <a:gd name="T16" fmla="*/ 92 w 181"/>
                <a:gd name="T17" fmla="*/ 26 h 114"/>
                <a:gd name="T18" fmla="*/ 91 w 181"/>
                <a:gd name="T19" fmla="*/ 26 h 114"/>
                <a:gd name="T20" fmla="*/ 91 w 181"/>
                <a:gd name="T21" fmla="*/ 26 h 114"/>
                <a:gd name="T22" fmla="*/ 91 w 181"/>
                <a:gd name="T23" fmla="*/ 26 h 114"/>
                <a:gd name="T24" fmla="*/ 91 w 181"/>
                <a:gd name="T25" fmla="*/ 26 h 114"/>
                <a:gd name="T26" fmla="*/ 90 w 181"/>
                <a:gd name="T27" fmla="*/ 26 h 114"/>
                <a:gd name="T28" fmla="*/ 85 w 181"/>
                <a:gd name="T29" fmla="*/ 25 h 114"/>
                <a:gd name="T30" fmla="*/ 79 w 181"/>
                <a:gd name="T31" fmla="*/ 24 h 114"/>
                <a:gd name="T32" fmla="*/ 30 w 181"/>
                <a:gd name="T33" fmla="*/ 18 h 114"/>
                <a:gd name="T34" fmla="*/ 1 w 181"/>
                <a:gd name="T35" fmla="*/ 14 h 114"/>
                <a:gd name="T36" fmla="*/ 0 w 181"/>
                <a:gd name="T37" fmla="*/ 24 h 114"/>
                <a:gd name="T38" fmla="*/ 91 w 181"/>
                <a:gd name="T39" fmla="*/ 114 h 114"/>
                <a:gd name="T40" fmla="*/ 181 w 181"/>
                <a:gd name="T41" fmla="*/ 24 h 114"/>
                <a:gd name="T42" fmla="*/ 177 w 181"/>
                <a:gd name="T4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1" h="114">
                  <a:moveTo>
                    <a:pt x="177" y="0"/>
                  </a:moveTo>
                  <a:cubicBezTo>
                    <a:pt x="177" y="0"/>
                    <a:pt x="176" y="0"/>
                    <a:pt x="176" y="0"/>
                  </a:cubicBezTo>
                  <a:cubicBezTo>
                    <a:pt x="159" y="5"/>
                    <a:pt x="142" y="11"/>
                    <a:pt x="125" y="16"/>
                  </a:cubicBezTo>
                  <a:cubicBezTo>
                    <a:pt x="117" y="19"/>
                    <a:pt x="109" y="22"/>
                    <a:pt x="100" y="24"/>
                  </a:cubicBezTo>
                  <a:cubicBezTo>
                    <a:pt x="99" y="25"/>
                    <a:pt x="99" y="25"/>
                    <a:pt x="97" y="25"/>
                  </a:cubicBezTo>
                  <a:cubicBezTo>
                    <a:pt x="96" y="26"/>
                    <a:pt x="95" y="26"/>
                    <a:pt x="94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3" y="26"/>
                    <a:pt x="93" y="26"/>
                    <a:pt x="92" y="26"/>
                  </a:cubicBezTo>
                  <a:cubicBezTo>
                    <a:pt x="92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88" y="26"/>
                    <a:pt x="87" y="26"/>
                    <a:pt x="85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63" y="22"/>
                    <a:pt x="47" y="20"/>
                    <a:pt x="30" y="18"/>
                  </a:cubicBezTo>
                  <a:cubicBezTo>
                    <a:pt x="21" y="17"/>
                    <a:pt x="11" y="15"/>
                    <a:pt x="1" y="14"/>
                  </a:cubicBezTo>
                  <a:cubicBezTo>
                    <a:pt x="1" y="17"/>
                    <a:pt x="0" y="21"/>
                    <a:pt x="0" y="24"/>
                  </a:cubicBezTo>
                  <a:cubicBezTo>
                    <a:pt x="0" y="74"/>
                    <a:pt x="41" y="114"/>
                    <a:pt x="91" y="114"/>
                  </a:cubicBezTo>
                  <a:cubicBezTo>
                    <a:pt x="140" y="114"/>
                    <a:pt x="181" y="74"/>
                    <a:pt x="181" y="24"/>
                  </a:cubicBezTo>
                  <a:cubicBezTo>
                    <a:pt x="181" y="16"/>
                    <a:pt x="179" y="7"/>
                    <a:pt x="177" y="0"/>
                  </a:cubicBezTo>
                </a:path>
              </a:pathLst>
            </a:custGeom>
            <a:solidFill>
              <a:srgbClr val="F1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" name="ïŝľíḑê"/>
            <p:cNvSpPr/>
            <p:nvPr/>
          </p:nvSpPr>
          <p:spPr bwMode="auto">
            <a:xfrm>
              <a:off x="4461669" y="2696369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" name="iṣḻiḋè"/>
            <p:cNvSpPr/>
            <p:nvPr/>
          </p:nvSpPr>
          <p:spPr bwMode="auto">
            <a:xfrm>
              <a:off x="4106069" y="2566194"/>
              <a:ext cx="355600" cy="138113"/>
            </a:xfrm>
            <a:custGeom>
              <a:avLst/>
              <a:gdLst>
                <a:gd name="T0" fmla="*/ 75 w 87"/>
                <a:gd name="T1" fmla="*/ 30 h 34"/>
                <a:gd name="T2" fmla="*/ 86 w 87"/>
                <a:gd name="T3" fmla="*/ 34 h 34"/>
                <a:gd name="T4" fmla="*/ 87 w 87"/>
                <a:gd name="T5" fmla="*/ 34 h 34"/>
                <a:gd name="T6" fmla="*/ 87 w 87"/>
                <a:gd name="T7" fmla="*/ 33 h 34"/>
                <a:gd name="T8" fmla="*/ 87 w 87"/>
                <a:gd name="T9" fmla="*/ 34 h 34"/>
                <a:gd name="T10" fmla="*/ 85 w 87"/>
                <a:gd name="T11" fmla="*/ 33 h 34"/>
                <a:gd name="T12" fmla="*/ 79 w 87"/>
                <a:gd name="T13" fmla="*/ 31 h 34"/>
                <a:gd name="T14" fmla="*/ 32 w 87"/>
                <a:gd name="T15" fmla="*/ 13 h 34"/>
                <a:gd name="T16" fmla="*/ 9 w 87"/>
                <a:gd name="T17" fmla="*/ 3 h 34"/>
                <a:gd name="T18" fmla="*/ 0 w 87"/>
                <a:gd name="T19" fmla="*/ 0 h 34"/>
                <a:gd name="T20" fmla="*/ 0 w 87"/>
                <a:gd name="T21" fmla="*/ 0 h 34"/>
                <a:gd name="T22" fmla="*/ 26 w 87"/>
                <a:gd name="T23" fmla="*/ 10 h 34"/>
                <a:gd name="T24" fmla="*/ 75 w 87"/>
                <a:gd name="T25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34">
                  <a:moveTo>
                    <a:pt x="75" y="30"/>
                  </a:moveTo>
                  <a:cubicBezTo>
                    <a:pt x="79" y="31"/>
                    <a:pt x="83" y="32"/>
                    <a:pt x="86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6" y="34"/>
                    <a:pt x="85" y="33"/>
                    <a:pt x="85" y="33"/>
                  </a:cubicBezTo>
                  <a:cubicBezTo>
                    <a:pt x="83" y="33"/>
                    <a:pt x="81" y="32"/>
                    <a:pt x="79" y="31"/>
                  </a:cubicBezTo>
                  <a:cubicBezTo>
                    <a:pt x="64" y="25"/>
                    <a:pt x="48" y="19"/>
                    <a:pt x="32" y="13"/>
                  </a:cubicBezTo>
                  <a:cubicBezTo>
                    <a:pt x="25" y="9"/>
                    <a:pt x="17" y="6"/>
                    <a:pt x="9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3"/>
                    <a:pt x="18" y="7"/>
                    <a:pt x="26" y="10"/>
                  </a:cubicBezTo>
                  <a:cubicBezTo>
                    <a:pt x="43" y="17"/>
                    <a:pt x="59" y="23"/>
                    <a:pt x="75" y="3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" name="ïśļïḋé"/>
            <p:cNvSpPr/>
            <p:nvPr/>
          </p:nvSpPr>
          <p:spPr bwMode="auto">
            <a:xfrm>
              <a:off x="4448969" y="2704307"/>
              <a:ext cx="1588" cy="1588"/>
            </a:xfrm>
            <a:prstGeom prst="rect">
              <a:avLst/>
            </a:pr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" name="iśḻï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 w 373"/>
                <a:gd name="T1" fmla="*/ 20 h 108"/>
                <a:gd name="T2" fmla="*/ 2 w 373"/>
                <a:gd name="T3" fmla="*/ 20 h 108"/>
                <a:gd name="T4" fmla="*/ 4 w 373"/>
                <a:gd name="T5" fmla="*/ 21 h 108"/>
                <a:gd name="T6" fmla="*/ 12 w 373"/>
                <a:gd name="T7" fmla="*/ 26 h 108"/>
                <a:gd name="T8" fmla="*/ 24 w 373"/>
                <a:gd name="T9" fmla="*/ 42 h 108"/>
                <a:gd name="T10" fmla="*/ 35 w 373"/>
                <a:gd name="T11" fmla="*/ 66 h 108"/>
                <a:gd name="T12" fmla="*/ 46 w 373"/>
                <a:gd name="T13" fmla="*/ 85 h 108"/>
                <a:gd name="T14" fmla="*/ 57 w 373"/>
                <a:gd name="T15" fmla="*/ 97 h 108"/>
                <a:gd name="T16" fmla="*/ 70 w 373"/>
                <a:gd name="T17" fmla="*/ 100 h 108"/>
                <a:gd name="T18" fmla="*/ 82 w 373"/>
                <a:gd name="T19" fmla="*/ 95 h 108"/>
                <a:gd name="T20" fmla="*/ 105 w 373"/>
                <a:gd name="T21" fmla="*/ 62 h 108"/>
                <a:gd name="T22" fmla="*/ 114 w 373"/>
                <a:gd name="T23" fmla="*/ 39 h 108"/>
                <a:gd name="T24" fmla="*/ 123 w 373"/>
                <a:gd name="T25" fmla="*/ 19 h 108"/>
                <a:gd name="T26" fmla="*/ 142 w 373"/>
                <a:gd name="T27" fmla="*/ 3 h 108"/>
                <a:gd name="T28" fmla="*/ 154 w 373"/>
                <a:gd name="T29" fmla="*/ 3 h 108"/>
                <a:gd name="T30" fmla="*/ 172 w 373"/>
                <a:gd name="T31" fmla="*/ 19 h 108"/>
                <a:gd name="T32" fmla="*/ 186 w 373"/>
                <a:gd name="T33" fmla="*/ 62 h 108"/>
                <a:gd name="T34" fmla="*/ 201 w 373"/>
                <a:gd name="T35" fmla="*/ 92 h 108"/>
                <a:gd name="T36" fmla="*/ 220 w 373"/>
                <a:gd name="T37" fmla="*/ 104 h 108"/>
                <a:gd name="T38" fmla="*/ 243 w 373"/>
                <a:gd name="T39" fmla="*/ 92 h 108"/>
                <a:gd name="T40" fmla="*/ 262 w 373"/>
                <a:gd name="T41" fmla="*/ 56 h 108"/>
                <a:gd name="T42" fmla="*/ 269 w 373"/>
                <a:gd name="T43" fmla="*/ 35 h 108"/>
                <a:gd name="T44" fmla="*/ 279 w 373"/>
                <a:gd name="T45" fmla="*/ 21 h 108"/>
                <a:gd name="T46" fmla="*/ 295 w 373"/>
                <a:gd name="T47" fmla="*/ 12 h 108"/>
                <a:gd name="T48" fmla="*/ 325 w 373"/>
                <a:gd name="T49" fmla="*/ 28 h 108"/>
                <a:gd name="T50" fmla="*/ 334 w 373"/>
                <a:gd name="T51" fmla="*/ 49 h 108"/>
                <a:gd name="T52" fmla="*/ 341 w 373"/>
                <a:gd name="T53" fmla="*/ 71 h 108"/>
                <a:gd name="T54" fmla="*/ 359 w 373"/>
                <a:gd name="T55" fmla="*/ 101 h 108"/>
                <a:gd name="T56" fmla="*/ 372 w 373"/>
                <a:gd name="T57" fmla="*/ 108 h 108"/>
                <a:gd name="T58" fmla="*/ 372 w 373"/>
                <a:gd name="T59" fmla="*/ 106 h 108"/>
                <a:gd name="T60" fmla="*/ 348 w 373"/>
                <a:gd name="T61" fmla="*/ 85 h 108"/>
                <a:gd name="T62" fmla="*/ 333 w 373"/>
                <a:gd name="T63" fmla="*/ 43 h 108"/>
                <a:gd name="T64" fmla="*/ 314 w 373"/>
                <a:gd name="T65" fmla="*/ 15 h 108"/>
                <a:gd name="T66" fmla="*/ 297 w 373"/>
                <a:gd name="T67" fmla="*/ 11 h 108"/>
                <a:gd name="T68" fmla="*/ 290 w 373"/>
                <a:gd name="T69" fmla="*/ 13 h 108"/>
                <a:gd name="T70" fmla="*/ 270 w 373"/>
                <a:gd name="T71" fmla="*/ 31 h 108"/>
                <a:gd name="T72" fmla="*/ 263 w 373"/>
                <a:gd name="T73" fmla="*/ 50 h 108"/>
                <a:gd name="T74" fmla="*/ 255 w 373"/>
                <a:gd name="T75" fmla="*/ 71 h 108"/>
                <a:gd name="T76" fmla="*/ 244 w 373"/>
                <a:gd name="T77" fmla="*/ 89 h 108"/>
                <a:gd name="T78" fmla="*/ 232 w 373"/>
                <a:gd name="T79" fmla="*/ 101 h 108"/>
                <a:gd name="T80" fmla="*/ 219 w 373"/>
                <a:gd name="T81" fmla="*/ 103 h 108"/>
                <a:gd name="T82" fmla="*/ 209 w 373"/>
                <a:gd name="T83" fmla="*/ 98 h 108"/>
                <a:gd name="T84" fmla="*/ 192 w 373"/>
                <a:gd name="T85" fmla="*/ 75 h 108"/>
                <a:gd name="T86" fmla="*/ 185 w 373"/>
                <a:gd name="T87" fmla="*/ 54 h 108"/>
                <a:gd name="T88" fmla="*/ 179 w 373"/>
                <a:gd name="T89" fmla="*/ 31 h 108"/>
                <a:gd name="T90" fmla="*/ 162 w 373"/>
                <a:gd name="T91" fmla="*/ 6 h 108"/>
                <a:gd name="T92" fmla="*/ 147 w 373"/>
                <a:gd name="T93" fmla="*/ 0 h 108"/>
                <a:gd name="T94" fmla="*/ 133 w 373"/>
                <a:gd name="T95" fmla="*/ 6 h 108"/>
                <a:gd name="T96" fmla="*/ 114 w 373"/>
                <a:gd name="T97" fmla="*/ 34 h 108"/>
                <a:gd name="T98" fmla="*/ 106 w 373"/>
                <a:gd name="T99" fmla="*/ 58 h 108"/>
                <a:gd name="T100" fmla="*/ 95 w 373"/>
                <a:gd name="T101" fmla="*/ 78 h 108"/>
                <a:gd name="T102" fmla="*/ 82 w 373"/>
                <a:gd name="T103" fmla="*/ 93 h 108"/>
                <a:gd name="T104" fmla="*/ 69 w 373"/>
                <a:gd name="T105" fmla="*/ 99 h 108"/>
                <a:gd name="T106" fmla="*/ 44 w 373"/>
                <a:gd name="T107" fmla="*/ 79 h 108"/>
                <a:gd name="T108" fmla="*/ 33 w 373"/>
                <a:gd name="T109" fmla="*/ 58 h 108"/>
                <a:gd name="T110" fmla="*/ 21 w 373"/>
                <a:gd name="T111" fmla="*/ 35 h 108"/>
                <a:gd name="T112" fmla="*/ 3 w 373"/>
                <a:gd name="T113" fmla="*/ 19 h 108"/>
                <a:gd name="T114" fmla="*/ 1 w 373"/>
                <a:gd name="T115" fmla="*/ 19 h 108"/>
                <a:gd name="T116" fmla="*/ 1 w 373"/>
                <a:gd name="T117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108">
                  <a:moveTo>
                    <a:pt x="1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1" y="99"/>
                    <a:pt x="65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6" y="1"/>
                    <a:pt x="150" y="1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9" y="107"/>
                    <a:pt x="238" y="99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307" y="10"/>
                    <a:pt x="319" y="18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3" y="10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8" y="103"/>
                    <a:pt x="224" y="104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57" y="100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" name="i$ḷiḋè"/>
            <p:cNvSpPr/>
            <p:nvPr/>
          </p:nvSpPr>
          <p:spPr bwMode="auto">
            <a:xfrm>
              <a:off x="4763294" y="1113632"/>
              <a:ext cx="2039938" cy="1039813"/>
            </a:xfrm>
            <a:custGeom>
              <a:avLst/>
              <a:gdLst>
                <a:gd name="T0" fmla="*/ 134 w 500"/>
                <a:gd name="T1" fmla="*/ 157 h 255"/>
                <a:gd name="T2" fmla="*/ 160 w 500"/>
                <a:gd name="T3" fmla="*/ 136 h 255"/>
                <a:gd name="T4" fmla="*/ 179 w 500"/>
                <a:gd name="T5" fmla="*/ 92 h 255"/>
                <a:gd name="T6" fmla="*/ 212 w 500"/>
                <a:gd name="T7" fmla="*/ 58 h 255"/>
                <a:gd name="T8" fmla="*/ 227 w 500"/>
                <a:gd name="T9" fmla="*/ 64 h 255"/>
                <a:gd name="T10" fmla="*/ 250 w 500"/>
                <a:gd name="T11" fmla="*/ 112 h 255"/>
                <a:gd name="T12" fmla="*/ 274 w 500"/>
                <a:gd name="T13" fmla="*/ 156 h 255"/>
                <a:gd name="T14" fmla="*/ 289 w 500"/>
                <a:gd name="T15" fmla="*/ 162 h 255"/>
                <a:gd name="T16" fmla="*/ 309 w 500"/>
                <a:gd name="T17" fmla="*/ 147 h 255"/>
                <a:gd name="T18" fmla="*/ 328 w 500"/>
                <a:gd name="T19" fmla="*/ 108 h 255"/>
                <a:gd name="T20" fmla="*/ 355 w 500"/>
                <a:gd name="T21" fmla="*/ 71 h 255"/>
                <a:gd name="T22" fmla="*/ 364 w 500"/>
                <a:gd name="T23" fmla="*/ 69 h 255"/>
                <a:gd name="T24" fmla="*/ 398 w 500"/>
                <a:gd name="T25" fmla="*/ 101 h 255"/>
                <a:gd name="T26" fmla="*/ 437 w 500"/>
                <a:gd name="T27" fmla="*/ 164 h 255"/>
                <a:gd name="T28" fmla="*/ 437 w 500"/>
                <a:gd name="T29" fmla="*/ 166 h 255"/>
                <a:gd name="T30" fmla="*/ 406 w 500"/>
                <a:gd name="T31" fmla="*/ 129 h 255"/>
                <a:gd name="T32" fmla="*/ 390 w 500"/>
                <a:gd name="T33" fmla="*/ 86 h 255"/>
                <a:gd name="T34" fmla="*/ 360 w 500"/>
                <a:gd name="T35" fmla="*/ 70 h 255"/>
                <a:gd name="T36" fmla="*/ 334 w 500"/>
                <a:gd name="T37" fmla="*/ 93 h 255"/>
                <a:gd name="T38" fmla="*/ 308 w 500"/>
                <a:gd name="T39" fmla="*/ 150 h 255"/>
                <a:gd name="T40" fmla="*/ 285 w 500"/>
                <a:gd name="T41" fmla="*/ 162 h 255"/>
                <a:gd name="T42" fmla="*/ 251 w 500"/>
                <a:gd name="T43" fmla="*/ 120 h 255"/>
                <a:gd name="T44" fmla="*/ 219 w 500"/>
                <a:gd name="T45" fmla="*/ 61 h 255"/>
                <a:gd name="T46" fmla="*/ 207 w 500"/>
                <a:gd name="T47" fmla="*/ 61 h 255"/>
                <a:gd name="T48" fmla="*/ 179 w 500"/>
                <a:gd name="T49" fmla="*/ 97 h 255"/>
                <a:gd name="T50" fmla="*/ 147 w 500"/>
                <a:gd name="T51" fmla="*/ 153 h 255"/>
                <a:gd name="T52" fmla="*/ 133 w 500"/>
                <a:gd name="T53" fmla="*/ 159 h 255"/>
                <a:gd name="T54" fmla="*/ 111 w 500"/>
                <a:gd name="T55" fmla="*/ 143 h 255"/>
                <a:gd name="T56" fmla="*/ 89 w 500"/>
                <a:gd name="T57" fmla="*/ 100 h 255"/>
                <a:gd name="T58" fmla="*/ 69 w 500"/>
                <a:gd name="T59" fmla="*/ 79 h 255"/>
                <a:gd name="T60" fmla="*/ 66 w 500"/>
                <a:gd name="T61" fmla="*/ 78 h 255"/>
                <a:gd name="T62" fmla="*/ 66 w 500"/>
                <a:gd name="T63" fmla="*/ 77 h 255"/>
                <a:gd name="T64" fmla="*/ 68 w 500"/>
                <a:gd name="T65" fmla="*/ 77 h 255"/>
                <a:gd name="T66" fmla="*/ 98 w 500"/>
                <a:gd name="T67" fmla="*/ 116 h 255"/>
                <a:gd name="T68" fmla="*/ 133 w 500"/>
                <a:gd name="T69" fmla="*/ 157 h 255"/>
                <a:gd name="T70" fmla="*/ 14 w 500"/>
                <a:gd name="T71" fmla="*/ 0 h 255"/>
                <a:gd name="T72" fmla="*/ 0 w 500"/>
                <a:gd name="T73" fmla="*/ 241 h 255"/>
                <a:gd name="T74" fmla="*/ 486 w 500"/>
                <a:gd name="T75" fmla="*/ 255 h 255"/>
                <a:gd name="T76" fmla="*/ 500 w 500"/>
                <a:gd name="T77" fmla="*/ 1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0" h="255">
                  <a:moveTo>
                    <a:pt x="133" y="157"/>
                  </a:moveTo>
                  <a:cubicBezTo>
                    <a:pt x="133" y="157"/>
                    <a:pt x="134" y="157"/>
                    <a:pt x="134" y="157"/>
                  </a:cubicBezTo>
                  <a:cubicBezTo>
                    <a:pt x="139" y="157"/>
                    <a:pt x="144" y="154"/>
                    <a:pt x="147" y="151"/>
                  </a:cubicBezTo>
                  <a:cubicBezTo>
                    <a:pt x="152" y="147"/>
                    <a:pt x="156" y="142"/>
                    <a:pt x="160" y="136"/>
                  </a:cubicBezTo>
                  <a:cubicBezTo>
                    <a:pt x="164" y="130"/>
                    <a:pt x="168" y="123"/>
                    <a:pt x="171" y="116"/>
                  </a:cubicBezTo>
                  <a:cubicBezTo>
                    <a:pt x="174" y="108"/>
                    <a:pt x="176" y="100"/>
                    <a:pt x="179" y="92"/>
                  </a:cubicBezTo>
                  <a:cubicBezTo>
                    <a:pt x="183" y="81"/>
                    <a:pt x="189" y="71"/>
                    <a:pt x="198" y="64"/>
                  </a:cubicBezTo>
                  <a:cubicBezTo>
                    <a:pt x="202" y="61"/>
                    <a:pt x="207" y="58"/>
                    <a:pt x="212" y="58"/>
                  </a:cubicBezTo>
                  <a:cubicBezTo>
                    <a:pt x="212" y="58"/>
                    <a:pt x="213" y="58"/>
                    <a:pt x="213" y="58"/>
                  </a:cubicBezTo>
                  <a:cubicBezTo>
                    <a:pt x="218" y="58"/>
                    <a:pt x="223" y="61"/>
                    <a:pt x="227" y="64"/>
                  </a:cubicBezTo>
                  <a:cubicBezTo>
                    <a:pt x="235" y="70"/>
                    <a:pt x="240" y="79"/>
                    <a:pt x="244" y="89"/>
                  </a:cubicBezTo>
                  <a:cubicBezTo>
                    <a:pt x="247" y="97"/>
                    <a:pt x="248" y="104"/>
                    <a:pt x="250" y="112"/>
                  </a:cubicBezTo>
                  <a:cubicBezTo>
                    <a:pt x="252" y="119"/>
                    <a:pt x="254" y="126"/>
                    <a:pt x="257" y="133"/>
                  </a:cubicBezTo>
                  <a:cubicBezTo>
                    <a:pt x="261" y="142"/>
                    <a:pt x="266" y="150"/>
                    <a:pt x="274" y="156"/>
                  </a:cubicBezTo>
                  <a:cubicBezTo>
                    <a:pt x="277" y="158"/>
                    <a:pt x="280" y="160"/>
                    <a:pt x="284" y="161"/>
                  </a:cubicBezTo>
                  <a:cubicBezTo>
                    <a:pt x="286" y="161"/>
                    <a:pt x="287" y="162"/>
                    <a:pt x="289" y="162"/>
                  </a:cubicBezTo>
                  <a:cubicBezTo>
                    <a:pt x="291" y="162"/>
                    <a:pt x="294" y="161"/>
                    <a:pt x="297" y="159"/>
                  </a:cubicBezTo>
                  <a:cubicBezTo>
                    <a:pt x="302" y="156"/>
                    <a:pt x="306" y="151"/>
                    <a:pt x="309" y="147"/>
                  </a:cubicBezTo>
                  <a:cubicBezTo>
                    <a:pt x="313" y="141"/>
                    <a:pt x="317" y="135"/>
                    <a:pt x="320" y="129"/>
                  </a:cubicBezTo>
                  <a:cubicBezTo>
                    <a:pt x="323" y="122"/>
                    <a:pt x="326" y="115"/>
                    <a:pt x="328" y="108"/>
                  </a:cubicBezTo>
                  <a:cubicBezTo>
                    <a:pt x="330" y="102"/>
                    <a:pt x="332" y="95"/>
                    <a:pt x="335" y="89"/>
                  </a:cubicBezTo>
                  <a:cubicBezTo>
                    <a:pt x="339" y="81"/>
                    <a:pt x="346" y="74"/>
                    <a:pt x="355" y="71"/>
                  </a:cubicBezTo>
                  <a:cubicBezTo>
                    <a:pt x="357" y="70"/>
                    <a:pt x="359" y="69"/>
                    <a:pt x="362" y="69"/>
                  </a:cubicBezTo>
                  <a:cubicBezTo>
                    <a:pt x="362" y="69"/>
                    <a:pt x="363" y="69"/>
                    <a:pt x="364" y="69"/>
                  </a:cubicBezTo>
                  <a:cubicBezTo>
                    <a:pt x="369" y="69"/>
                    <a:pt x="374" y="70"/>
                    <a:pt x="379" y="73"/>
                  </a:cubicBezTo>
                  <a:cubicBezTo>
                    <a:pt x="389" y="79"/>
                    <a:pt x="394" y="90"/>
                    <a:pt x="398" y="101"/>
                  </a:cubicBezTo>
                  <a:cubicBezTo>
                    <a:pt x="403" y="115"/>
                    <a:pt x="406" y="129"/>
                    <a:pt x="413" y="143"/>
                  </a:cubicBezTo>
                  <a:cubicBezTo>
                    <a:pt x="418" y="153"/>
                    <a:pt x="425" y="162"/>
                    <a:pt x="437" y="164"/>
                  </a:cubicBezTo>
                  <a:cubicBezTo>
                    <a:pt x="438" y="165"/>
                    <a:pt x="437" y="166"/>
                    <a:pt x="437" y="166"/>
                  </a:cubicBezTo>
                  <a:cubicBezTo>
                    <a:pt x="437" y="166"/>
                    <a:pt x="437" y="166"/>
                    <a:pt x="437" y="166"/>
                  </a:cubicBezTo>
                  <a:cubicBezTo>
                    <a:pt x="432" y="165"/>
                    <a:pt x="427" y="162"/>
                    <a:pt x="424" y="159"/>
                  </a:cubicBezTo>
                  <a:cubicBezTo>
                    <a:pt x="415" y="152"/>
                    <a:pt x="410" y="140"/>
                    <a:pt x="406" y="129"/>
                  </a:cubicBezTo>
                  <a:cubicBezTo>
                    <a:pt x="403" y="122"/>
                    <a:pt x="401" y="114"/>
                    <a:pt x="399" y="107"/>
                  </a:cubicBezTo>
                  <a:cubicBezTo>
                    <a:pt x="397" y="100"/>
                    <a:pt x="394" y="93"/>
                    <a:pt x="390" y="86"/>
                  </a:cubicBezTo>
                  <a:cubicBezTo>
                    <a:pt x="385" y="78"/>
                    <a:pt x="375" y="70"/>
                    <a:pt x="364" y="70"/>
                  </a:cubicBezTo>
                  <a:cubicBezTo>
                    <a:pt x="363" y="70"/>
                    <a:pt x="361" y="70"/>
                    <a:pt x="360" y="70"/>
                  </a:cubicBezTo>
                  <a:cubicBezTo>
                    <a:pt x="354" y="71"/>
                    <a:pt x="348" y="75"/>
                    <a:pt x="344" y="79"/>
                  </a:cubicBezTo>
                  <a:cubicBezTo>
                    <a:pt x="340" y="83"/>
                    <a:pt x="336" y="88"/>
                    <a:pt x="334" y="93"/>
                  </a:cubicBezTo>
                  <a:cubicBezTo>
                    <a:pt x="331" y="100"/>
                    <a:pt x="330" y="107"/>
                    <a:pt x="327" y="114"/>
                  </a:cubicBezTo>
                  <a:cubicBezTo>
                    <a:pt x="322" y="127"/>
                    <a:pt x="316" y="139"/>
                    <a:pt x="308" y="150"/>
                  </a:cubicBezTo>
                  <a:cubicBezTo>
                    <a:pt x="303" y="156"/>
                    <a:pt x="296" y="163"/>
                    <a:pt x="289" y="163"/>
                  </a:cubicBezTo>
                  <a:cubicBezTo>
                    <a:pt x="287" y="163"/>
                    <a:pt x="286" y="163"/>
                    <a:pt x="285" y="162"/>
                  </a:cubicBezTo>
                  <a:cubicBezTo>
                    <a:pt x="277" y="160"/>
                    <a:pt x="271" y="156"/>
                    <a:pt x="266" y="150"/>
                  </a:cubicBezTo>
                  <a:cubicBezTo>
                    <a:pt x="258" y="141"/>
                    <a:pt x="254" y="130"/>
                    <a:pt x="251" y="120"/>
                  </a:cubicBezTo>
                  <a:cubicBezTo>
                    <a:pt x="247" y="105"/>
                    <a:pt x="245" y="90"/>
                    <a:pt x="237" y="77"/>
                  </a:cubicBezTo>
                  <a:cubicBezTo>
                    <a:pt x="232" y="70"/>
                    <a:pt x="227" y="64"/>
                    <a:pt x="219" y="61"/>
                  </a:cubicBezTo>
                  <a:cubicBezTo>
                    <a:pt x="217" y="60"/>
                    <a:pt x="215" y="59"/>
                    <a:pt x="213" y="59"/>
                  </a:cubicBezTo>
                  <a:cubicBezTo>
                    <a:pt x="211" y="59"/>
                    <a:pt x="209" y="60"/>
                    <a:pt x="207" y="61"/>
                  </a:cubicBezTo>
                  <a:cubicBezTo>
                    <a:pt x="199" y="63"/>
                    <a:pt x="192" y="70"/>
                    <a:pt x="188" y="77"/>
                  </a:cubicBezTo>
                  <a:cubicBezTo>
                    <a:pt x="184" y="83"/>
                    <a:pt x="181" y="90"/>
                    <a:pt x="179" y="97"/>
                  </a:cubicBezTo>
                  <a:cubicBezTo>
                    <a:pt x="176" y="105"/>
                    <a:pt x="174" y="113"/>
                    <a:pt x="170" y="120"/>
                  </a:cubicBezTo>
                  <a:cubicBezTo>
                    <a:pt x="165" y="132"/>
                    <a:pt x="158" y="145"/>
                    <a:pt x="147" y="153"/>
                  </a:cubicBezTo>
                  <a:cubicBezTo>
                    <a:pt x="143" y="156"/>
                    <a:pt x="139" y="158"/>
                    <a:pt x="135" y="158"/>
                  </a:cubicBezTo>
                  <a:cubicBezTo>
                    <a:pt x="134" y="159"/>
                    <a:pt x="134" y="159"/>
                    <a:pt x="133" y="159"/>
                  </a:cubicBezTo>
                  <a:cubicBezTo>
                    <a:pt x="129" y="159"/>
                    <a:pt x="125" y="157"/>
                    <a:pt x="122" y="155"/>
                  </a:cubicBezTo>
                  <a:cubicBezTo>
                    <a:pt x="118" y="152"/>
                    <a:pt x="114" y="148"/>
                    <a:pt x="111" y="143"/>
                  </a:cubicBezTo>
                  <a:cubicBezTo>
                    <a:pt x="107" y="137"/>
                    <a:pt x="104" y="130"/>
                    <a:pt x="100" y="124"/>
                  </a:cubicBezTo>
                  <a:cubicBezTo>
                    <a:pt x="96" y="116"/>
                    <a:pt x="93" y="108"/>
                    <a:pt x="89" y="100"/>
                  </a:cubicBezTo>
                  <a:cubicBezTo>
                    <a:pt x="86" y="94"/>
                    <a:pt x="82" y="88"/>
                    <a:pt x="77" y="84"/>
                  </a:cubicBezTo>
                  <a:cubicBezTo>
                    <a:pt x="75" y="82"/>
                    <a:pt x="72" y="80"/>
                    <a:pt x="69" y="79"/>
                  </a:cubicBezTo>
                  <a:cubicBezTo>
                    <a:pt x="68" y="78"/>
                    <a:pt x="67" y="78"/>
                    <a:pt x="67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78"/>
                    <a:pt x="65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7"/>
                    <a:pt x="68" y="77"/>
                    <a:pt x="68" y="77"/>
                  </a:cubicBezTo>
                  <a:cubicBezTo>
                    <a:pt x="76" y="79"/>
                    <a:pt x="82" y="87"/>
                    <a:pt x="86" y="93"/>
                  </a:cubicBezTo>
                  <a:cubicBezTo>
                    <a:pt x="91" y="101"/>
                    <a:pt x="94" y="109"/>
                    <a:pt x="98" y="116"/>
                  </a:cubicBezTo>
                  <a:cubicBezTo>
                    <a:pt x="101" y="123"/>
                    <a:pt x="105" y="131"/>
                    <a:pt x="109" y="137"/>
                  </a:cubicBezTo>
                  <a:cubicBezTo>
                    <a:pt x="114" y="146"/>
                    <a:pt x="122" y="157"/>
                    <a:pt x="133" y="157"/>
                  </a:cubicBezTo>
                  <a:moveTo>
                    <a:pt x="48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7" y="255"/>
                    <a:pt x="14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94" y="255"/>
                    <a:pt x="500" y="248"/>
                    <a:pt x="500" y="241"/>
                  </a:cubicBezTo>
                  <a:cubicBezTo>
                    <a:pt x="500" y="14"/>
                    <a:pt x="500" y="14"/>
                    <a:pt x="500" y="14"/>
                  </a:cubicBezTo>
                  <a:cubicBezTo>
                    <a:pt x="500" y="7"/>
                    <a:pt x="494" y="0"/>
                    <a:pt x="486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" name="ïṧľî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47 w 373"/>
                <a:gd name="T1" fmla="*/ 0 h 108"/>
                <a:gd name="T2" fmla="*/ 114 w 373"/>
                <a:gd name="T3" fmla="*/ 34 h 108"/>
                <a:gd name="T4" fmla="*/ 95 w 373"/>
                <a:gd name="T5" fmla="*/ 78 h 108"/>
                <a:gd name="T6" fmla="*/ 69 w 373"/>
                <a:gd name="T7" fmla="*/ 99 h 108"/>
                <a:gd name="T8" fmla="*/ 44 w 373"/>
                <a:gd name="T9" fmla="*/ 79 h 108"/>
                <a:gd name="T10" fmla="*/ 21 w 373"/>
                <a:gd name="T11" fmla="*/ 35 h 108"/>
                <a:gd name="T12" fmla="*/ 1 w 373"/>
                <a:gd name="T13" fmla="*/ 19 h 108"/>
                <a:gd name="T14" fmla="*/ 1 w 373"/>
                <a:gd name="T15" fmla="*/ 20 h 108"/>
                <a:gd name="T16" fmla="*/ 2 w 373"/>
                <a:gd name="T17" fmla="*/ 20 h 108"/>
                <a:gd name="T18" fmla="*/ 12 w 373"/>
                <a:gd name="T19" fmla="*/ 26 h 108"/>
                <a:gd name="T20" fmla="*/ 35 w 373"/>
                <a:gd name="T21" fmla="*/ 66 h 108"/>
                <a:gd name="T22" fmla="*/ 57 w 373"/>
                <a:gd name="T23" fmla="*/ 97 h 108"/>
                <a:gd name="T24" fmla="*/ 70 w 373"/>
                <a:gd name="T25" fmla="*/ 100 h 108"/>
                <a:gd name="T26" fmla="*/ 105 w 373"/>
                <a:gd name="T27" fmla="*/ 62 h 108"/>
                <a:gd name="T28" fmla="*/ 123 w 373"/>
                <a:gd name="T29" fmla="*/ 19 h 108"/>
                <a:gd name="T30" fmla="*/ 148 w 373"/>
                <a:gd name="T31" fmla="*/ 1 h 108"/>
                <a:gd name="T32" fmla="*/ 172 w 373"/>
                <a:gd name="T33" fmla="*/ 19 h 108"/>
                <a:gd name="T34" fmla="*/ 201 w 373"/>
                <a:gd name="T35" fmla="*/ 92 h 108"/>
                <a:gd name="T36" fmla="*/ 224 w 373"/>
                <a:gd name="T37" fmla="*/ 105 h 108"/>
                <a:gd name="T38" fmla="*/ 262 w 373"/>
                <a:gd name="T39" fmla="*/ 56 h 108"/>
                <a:gd name="T40" fmla="*/ 279 w 373"/>
                <a:gd name="T41" fmla="*/ 21 h 108"/>
                <a:gd name="T42" fmla="*/ 299 w 373"/>
                <a:gd name="T43" fmla="*/ 12 h 108"/>
                <a:gd name="T44" fmla="*/ 334 w 373"/>
                <a:gd name="T45" fmla="*/ 49 h 108"/>
                <a:gd name="T46" fmla="*/ 359 w 373"/>
                <a:gd name="T47" fmla="*/ 101 h 108"/>
                <a:gd name="T48" fmla="*/ 372 w 373"/>
                <a:gd name="T49" fmla="*/ 108 h 108"/>
                <a:gd name="T50" fmla="*/ 348 w 373"/>
                <a:gd name="T51" fmla="*/ 85 h 108"/>
                <a:gd name="T52" fmla="*/ 314 w 373"/>
                <a:gd name="T53" fmla="*/ 15 h 108"/>
                <a:gd name="T54" fmla="*/ 297 w 373"/>
                <a:gd name="T55" fmla="*/ 11 h 108"/>
                <a:gd name="T56" fmla="*/ 270 w 373"/>
                <a:gd name="T57" fmla="*/ 31 h 108"/>
                <a:gd name="T58" fmla="*/ 255 w 373"/>
                <a:gd name="T59" fmla="*/ 71 h 108"/>
                <a:gd name="T60" fmla="*/ 232 w 373"/>
                <a:gd name="T61" fmla="*/ 101 h 108"/>
                <a:gd name="T62" fmla="*/ 219 w 373"/>
                <a:gd name="T63" fmla="*/ 103 h 108"/>
                <a:gd name="T64" fmla="*/ 192 w 373"/>
                <a:gd name="T65" fmla="*/ 75 h 108"/>
                <a:gd name="T66" fmla="*/ 179 w 373"/>
                <a:gd name="T67" fmla="*/ 31 h 108"/>
                <a:gd name="T68" fmla="*/ 148 w 373"/>
                <a:gd name="T6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3" h="108">
                  <a:moveTo>
                    <a:pt x="148" y="0"/>
                  </a:moveTo>
                  <a:cubicBezTo>
                    <a:pt x="148" y="0"/>
                    <a:pt x="147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69" y="99"/>
                    <a:pt x="68" y="99"/>
                    <a:pt x="68" y="99"/>
                  </a:cubicBezTo>
                  <a:cubicBezTo>
                    <a:pt x="57" y="99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0" y="99"/>
                    <a:pt x="64" y="101"/>
                    <a:pt x="68" y="101"/>
                  </a:cubicBezTo>
                  <a:cubicBezTo>
                    <a:pt x="69" y="101"/>
                    <a:pt x="69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4" y="2"/>
                    <a:pt x="146" y="1"/>
                    <a:pt x="148" y="1"/>
                  </a:cubicBezTo>
                  <a:cubicBezTo>
                    <a:pt x="150" y="1"/>
                    <a:pt x="152" y="2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1" y="105"/>
                    <a:pt x="222" y="105"/>
                    <a:pt x="224" y="105"/>
                  </a:cubicBezTo>
                  <a:cubicBezTo>
                    <a:pt x="231" y="105"/>
                    <a:pt x="238" y="98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296" y="12"/>
                    <a:pt x="298" y="12"/>
                    <a:pt x="299" y="12"/>
                  </a:cubicBezTo>
                  <a:cubicBezTo>
                    <a:pt x="310" y="12"/>
                    <a:pt x="320" y="20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2" y="108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4" y="11"/>
                    <a:pt x="299" y="11"/>
                  </a:cubicBezTo>
                  <a:cubicBezTo>
                    <a:pt x="298" y="11"/>
                    <a:pt x="297" y="11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9" y="103"/>
                    <a:pt x="226" y="104"/>
                    <a:pt x="224" y="104"/>
                  </a:cubicBezTo>
                  <a:cubicBezTo>
                    <a:pt x="222" y="104"/>
                    <a:pt x="221" y="103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8" y="0"/>
                  </a:cubicBezTo>
                </a:path>
              </a:pathLst>
            </a:custGeom>
            <a:solidFill>
              <a:srgbClr val="E28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" name="íŝ1ïḍè"/>
            <p:cNvSpPr/>
            <p:nvPr/>
          </p:nvSpPr>
          <p:spPr bwMode="auto">
            <a:xfrm>
              <a:off x="4861719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" name="îṧlïḑe"/>
            <p:cNvSpPr/>
            <p:nvPr/>
          </p:nvSpPr>
          <p:spPr bwMode="auto">
            <a:xfrm>
              <a:off x="5004594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" name="ï$lîḓe"/>
            <p:cNvSpPr/>
            <p:nvPr/>
          </p:nvSpPr>
          <p:spPr bwMode="auto">
            <a:xfrm>
              <a:off x="514588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" name="îSľíḋè"/>
            <p:cNvSpPr/>
            <p:nvPr/>
          </p:nvSpPr>
          <p:spPr bwMode="auto">
            <a:xfrm>
              <a:off x="5288757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0" name="išľîḍé"/>
            <p:cNvSpPr/>
            <p:nvPr/>
          </p:nvSpPr>
          <p:spPr bwMode="auto">
            <a:xfrm>
              <a:off x="543163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1" name="ï$ḻîḍé"/>
            <p:cNvSpPr/>
            <p:nvPr/>
          </p:nvSpPr>
          <p:spPr bwMode="auto">
            <a:xfrm>
              <a:off x="4183857" y="4363244"/>
              <a:ext cx="857250" cy="1239838"/>
            </a:xfrm>
            <a:custGeom>
              <a:avLst/>
              <a:gdLst>
                <a:gd name="T0" fmla="*/ 66 w 210"/>
                <a:gd name="T1" fmla="*/ 0 h 304"/>
                <a:gd name="T2" fmla="*/ 59 w 210"/>
                <a:gd name="T3" fmla="*/ 1 h 304"/>
                <a:gd name="T4" fmla="*/ 37 w 210"/>
                <a:gd name="T5" fmla="*/ 38 h 304"/>
                <a:gd name="T6" fmla="*/ 53 w 210"/>
                <a:gd name="T7" fmla="*/ 81 h 304"/>
                <a:gd name="T8" fmla="*/ 25 w 210"/>
                <a:gd name="T9" fmla="*/ 73 h 304"/>
                <a:gd name="T10" fmla="*/ 25 w 210"/>
                <a:gd name="T11" fmla="*/ 73 h 304"/>
                <a:gd name="T12" fmla="*/ 2 w 210"/>
                <a:gd name="T13" fmla="*/ 87 h 304"/>
                <a:gd name="T14" fmla="*/ 2 w 210"/>
                <a:gd name="T15" fmla="*/ 103 h 304"/>
                <a:gd name="T16" fmla="*/ 35 w 210"/>
                <a:gd name="T17" fmla="*/ 157 h 304"/>
                <a:gd name="T18" fmla="*/ 89 w 210"/>
                <a:gd name="T19" fmla="*/ 194 h 304"/>
                <a:gd name="T20" fmla="*/ 70 w 210"/>
                <a:gd name="T21" fmla="*/ 193 h 304"/>
                <a:gd name="T22" fmla="*/ 39 w 210"/>
                <a:gd name="T23" fmla="*/ 195 h 304"/>
                <a:gd name="T24" fmla="*/ 32 w 210"/>
                <a:gd name="T25" fmla="*/ 197 h 304"/>
                <a:gd name="T26" fmla="*/ 26 w 210"/>
                <a:gd name="T27" fmla="*/ 209 h 304"/>
                <a:gd name="T28" fmla="*/ 31 w 210"/>
                <a:gd name="T29" fmla="*/ 222 h 304"/>
                <a:gd name="T30" fmla="*/ 69 w 210"/>
                <a:gd name="T31" fmla="*/ 260 h 304"/>
                <a:gd name="T32" fmla="*/ 161 w 210"/>
                <a:gd name="T33" fmla="*/ 304 h 304"/>
                <a:gd name="T34" fmla="*/ 170 w 210"/>
                <a:gd name="T35" fmla="*/ 304 h 304"/>
                <a:gd name="T36" fmla="*/ 173 w 210"/>
                <a:gd name="T37" fmla="*/ 289 h 304"/>
                <a:gd name="T38" fmla="*/ 158 w 210"/>
                <a:gd name="T39" fmla="*/ 233 h 304"/>
                <a:gd name="T40" fmla="*/ 158 w 210"/>
                <a:gd name="T41" fmla="*/ 230 h 304"/>
                <a:gd name="T42" fmla="*/ 162 w 210"/>
                <a:gd name="T43" fmla="*/ 227 h 304"/>
                <a:gd name="T44" fmla="*/ 178 w 210"/>
                <a:gd name="T45" fmla="*/ 209 h 304"/>
                <a:gd name="T46" fmla="*/ 210 w 210"/>
                <a:gd name="T47" fmla="*/ 144 h 304"/>
                <a:gd name="T48" fmla="*/ 195 w 210"/>
                <a:gd name="T49" fmla="*/ 132 h 304"/>
                <a:gd name="T50" fmla="*/ 186 w 210"/>
                <a:gd name="T51" fmla="*/ 131 h 304"/>
                <a:gd name="T52" fmla="*/ 149 w 210"/>
                <a:gd name="T53" fmla="*/ 147 h 304"/>
                <a:gd name="T54" fmla="*/ 170 w 210"/>
                <a:gd name="T55" fmla="*/ 91 h 304"/>
                <a:gd name="T56" fmla="*/ 168 w 210"/>
                <a:gd name="T57" fmla="*/ 66 h 304"/>
                <a:gd name="T58" fmla="*/ 167 w 210"/>
                <a:gd name="T59" fmla="*/ 66 h 304"/>
                <a:gd name="T60" fmla="*/ 165 w 210"/>
                <a:gd name="T61" fmla="*/ 66 h 304"/>
                <a:gd name="T62" fmla="*/ 138 w 210"/>
                <a:gd name="T63" fmla="*/ 55 h 304"/>
                <a:gd name="T64" fmla="*/ 136 w 210"/>
                <a:gd name="T65" fmla="*/ 54 h 304"/>
                <a:gd name="T66" fmla="*/ 132 w 210"/>
                <a:gd name="T67" fmla="*/ 58 h 304"/>
                <a:gd name="T68" fmla="*/ 111 w 210"/>
                <a:gd name="T69" fmla="*/ 76 h 304"/>
                <a:gd name="T70" fmla="*/ 100 w 210"/>
                <a:gd name="T71" fmla="*/ 26 h 304"/>
                <a:gd name="T72" fmla="*/ 66 w 210"/>
                <a:gd name="T7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0" h="304">
                  <a:moveTo>
                    <a:pt x="66" y="0"/>
                  </a:moveTo>
                  <a:cubicBezTo>
                    <a:pt x="64" y="0"/>
                    <a:pt x="62" y="0"/>
                    <a:pt x="59" y="1"/>
                  </a:cubicBezTo>
                  <a:cubicBezTo>
                    <a:pt x="44" y="5"/>
                    <a:pt x="36" y="22"/>
                    <a:pt x="37" y="38"/>
                  </a:cubicBezTo>
                  <a:cubicBezTo>
                    <a:pt x="38" y="53"/>
                    <a:pt x="45" y="67"/>
                    <a:pt x="53" y="81"/>
                  </a:cubicBezTo>
                  <a:cubicBezTo>
                    <a:pt x="44" y="77"/>
                    <a:pt x="35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15" y="73"/>
                    <a:pt x="5" y="78"/>
                    <a:pt x="2" y="87"/>
                  </a:cubicBezTo>
                  <a:cubicBezTo>
                    <a:pt x="0" y="92"/>
                    <a:pt x="1" y="98"/>
                    <a:pt x="2" y="103"/>
                  </a:cubicBezTo>
                  <a:cubicBezTo>
                    <a:pt x="7" y="124"/>
                    <a:pt x="20" y="143"/>
                    <a:pt x="35" y="157"/>
                  </a:cubicBezTo>
                  <a:cubicBezTo>
                    <a:pt x="51" y="172"/>
                    <a:pt x="69" y="184"/>
                    <a:pt x="89" y="194"/>
                  </a:cubicBezTo>
                  <a:cubicBezTo>
                    <a:pt x="82" y="193"/>
                    <a:pt x="76" y="193"/>
                    <a:pt x="70" y="193"/>
                  </a:cubicBezTo>
                  <a:cubicBezTo>
                    <a:pt x="59" y="193"/>
                    <a:pt x="49" y="194"/>
                    <a:pt x="39" y="195"/>
                  </a:cubicBezTo>
                  <a:cubicBezTo>
                    <a:pt x="37" y="196"/>
                    <a:pt x="34" y="196"/>
                    <a:pt x="32" y="197"/>
                  </a:cubicBezTo>
                  <a:cubicBezTo>
                    <a:pt x="28" y="200"/>
                    <a:pt x="26" y="205"/>
                    <a:pt x="26" y="209"/>
                  </a:cubicBezTo>
                  <a:cubicBezTo>
                    <a:pt x="26" y="214"/>
                    <a:pt x="28" y="218"/>
                    <a:pt x="31" y="222"/>
                  </a:cubicBezTo>
                  <a:cubicBezTo>
                    <a:pt x="40" y="238"/>
                    <a:pt x="55" y="249"/>
                    <a:pt x="69" y="260"/>
                  </a:cubicBezTo>
                  <a:cubicBezTo>
                    <a:pt x="95" y="279"/>
                    <a:pt x="132" y="288"/>
                    <a:pt x="161" y="304"/>
                  </a:cubicBezTo>
                  <a:cubicBezTo>
                    <a:pt x="164" y="304"/>
                    <a:pt x="167" y="304"/>
                    <a:pt x="170" y="304"/>
                  </a:cubicBezTo>
                  <a:cubicBezTo>
                    <a:pt x="171" y="299"/>
                    <a:pt x="172" y="294"/>
                    <a:pt x="173" y="289"/>
                  </a:cubicBezTo>
                  <a:cubicBezTo>
                    <a:pt x="165" y="273"/>
                    <a:pt x="165" y="251"/>
                    <a:pt x="158" y="233"/>
                  </a:cubicBezTo>
                  <a:cubicBezTo>
                    <a:pt x="158" y="232"/>
                    <a:pt x="158" y="231"/>
                    <a:pt x="158" y="230"/>
                  </a:cubicBezTo>
                  <a:cubicBezTo>
                    <a:pt x="158" y="228"/>
                    <a:pt x="161" y="228"/>
                    <a:pt x="162" y="227"/>
                  </a:cubicBezTo>
                  <a:cubicBezTo>
                    <a:pt x="170" y="225"/>
                    <a:pt x="174" y="217"/>
                    <a:pt x="178" y="209"/>
                  </a:cubicBezTo>
                  <a:cubicBezTo>
                    <a:pt x="188" y="187"/>
                    <a:pt x="199" y="166"/>
                    <a:pt x="210" y="144"/>
                  </a:cubicBezTo>
                  <a:cubicBezTo>
                    <a:pt x="206" y="139"/>
                    <a:pt x="201" y="134"/>
                    <a:pt x="195" y="132"/>
                  </a:cubicBezTo>
                  <a:cubicBezTo>
                    <a:pt x="192" y="131"/>
                    <a:pt x="189" y="131"/>
                    <a:pt x="186" y="131"/>
                  </a:cubicBezTo>
                  <a:cubicBezTo>
                    <a:pt x="173" y="131"/>
                    <a:pt x="160" y="139"/>
                    <a:pt x="149" y="147"/>
                  </a:cubicBezTo>
                  <a:cubicBezTo>
                    <a:pt x="161" y="131"/>
                    <a:pt x="168" y="111"/>
                    <a:pt x="170" y="91"/>
                  </a:cubicBezTo>
                  <a:cubicBezTo>
                    <a:pt x="171" y="82"/>
                    <a:pt x="171" y="74"/>
                    <a:pt x="168" y="66"/>
                  </a:cubicBezTo>
                  <a:cubicBezTo>
                    <a:pt x="167" y="66"/>
                    <a:pt x="167" y="66"/>
                    <a:pt x="167" y="66"/>
                  </a:cubicBezTo>
                  <a:cubicBezTo>
                    <a:pt x="167" y="66"/>
                    <a:pt x="166" y="66"/>
                    <a:pt x="165" y="66"/>
                  </a:cubicBezTo>
                  <a:cubicBezTo>
                    <a:pt x="155" y="66"/>
                    <a:pt x="145" y="62"/>
                    <a:pt x="138" y="55"/>
                  </a:cubicBezTo>
                  <a:cubicBezTo>
                    <a:pt x="137" y="55"/>
                    <a:pt x="137" y="55"/>
                    <a:pt x="136" y="54"/>
                  </a:cubicBezTo>
                  <a:cubicBezTo>
                    <a:pt x="135" y="55"/>
                    <a:pt x="133" y="56"/>
                    <a:pt x="132" y="58"/>
                  </a:cubicBezTo>
                  <a:cubicBezTo>
                    <a:pt x="124" y="64"/>
                    <a:pt x="117" y="70"/>
                    <a:pt x="111" y="76"/>
                  </a:cubicBezTo>
                  <a:cubicBezTo>
                    <a:pt x="107" y="60"/>
                    <a:pt x="107" y="42"/>
                    <a:pt x="100" y="26"/>
                  </a:cubicBezTo>
                  <a:cubicBezTo>
                    <a:pt x="94" y="12"/>
                    <a:pt x="80" y="0"/>
                    <a:pt x="66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2" name="íṡḻíḋè"/>
            <p:cNvSpPr/>
            <p:nvPr/>
          </p:nvSpPr>
          <p:spPr bwMode="auto">
            <a:xfrm>
              <a:off x="4841082" y="5603082"/>
              <a:ext cx="36513" cy="19050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0 h 5"/>
                <a:gd name="T4" fmla="*/ 8 w 9"/>
                <a:gd name="T5" fmla="*/ 5 h 5"/>
                <a:gd name="T6" fmla="*/ 9 w 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3" y="2"/>
                    <a:pt x="6" y="3"/>
                    <a:pt x="8" y="5"/>
                  </a:cubicBezTo>
                  <a:cubicBezTo>
                    <a:pt x="8" y="3"/>
                    <a:pt x="9" y="2"/>
                    <a:pt x="9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3" name="îsḷïḍe"/>
            <p:cNvSpPr/>
            <p:nvPr/>
          </p:nvSpPr>
          <p:spPr bwMode="auto">
            <a:xfrm>
              <a:off x="4314032" y="4498182"/>
              <a:ext cx="604838" cy="1123950"/>
            </a:xfrm>
            <a:custGeom>
              <a:avLst/>
              <a:gdLst>
                <a:gd name="T0" fmla="*/ 125 w 148"/>
                <a:gd name="T1" fmla="*/ 189 h 276"/>
                <a:gd name="T2" fmla="*/ 109 w 148"/>
                <a:gd name="T3" fmla="*/ 224 h 276"/>
                <a:gd name="T4" fmla="*/ 109 w 148"/>
                <a:gd name="T5" fmla="*/ 224 h 276"/>
                <a:gd name="T6" fmla="*/ 125 w 148"/>
                <a:gd name="T7" fmla="*/ 127 h 276"/>
                <a:gd name="T8" fmla="*/ 98 w 148"/>
                <a:gd name="T9" fmla="*/ 198 h 276"/>
                <a:gd name="T10" fmla="*/ 99 w 148"/>
                <a:gd name="T11" fmla="*/ 50 h 276"/>
                <a:gd name="T12" fmla="*/ 86 w 148"/>
                <a:gd name="T13" fmla="*/ 170 h 276"/>
                <a:gd name="T14" fmla="*/ 85 w 148"/>
                <a:gd name="T15" fmla="*/ 63 h 276"/>
                <a:gd name="T16" fmla="*/ 71 w 148"/>
                <a:gd name="T17" fmla="*/ 126 h 276"/>
                <a:gd name="T18" fmla="*/ 51 w 148"/>
                <a:gd name="T19" fmla="*/ 60 h 276"/>
                <a:gd name="T20" fmla="*/ 51 w 148"/>
                <a:gd name="T21" fmla="*/ 59 h 276"/>
                <a:gd name="T22" fmla="*/ 52 w 148"/>
                <a:gd name="T23" fmla="*/ 11 h 276"/>
                <a:gd name="T24" fmla="*/ 29 w 148"/>
                <a:gd name="T25" fmla="*/ 1 h 276"/>
                <a:gd name="T26" fmla="*/ 46 w 148"/>
                <a:gd name="T27" fmla="*/ 44 h 276"/>
                <a:gd name="T28" fmla="*/ 22 w 148"/>
                <a:gd name="T29" fmla="*/ 16 h 276"/>
                <a:gd name="T30" fmla="*/ 47 w 148"/>
                <a:gd name="T31" fmla="*/ 45 h 276"/>
                <a:gd name="T32" fmla="*/ 51 w 148"/>
                <a:gd name="T33" fmla="*/ 59 h 276"/>
                <a:gd name="T34" fmla="*/ 62 w 148"/>
                <a:gd name="T35" fmla="*/ 100 h 276"/>
                <a:gd name="T36" fmla="*/ 29 w 148"/>
                <a:gd name="T37" fmla="*/ 68 h 276"/>
                <a:gd name="T38" fmla="*/ 47 w 148"/>
                <a:gd name="T39" fmla="*/ 84 h 276"/>
                <a:gd name="T40" fmla="*/ 62 w 148"/>
                <a:gd name="T41" fmla="*/ 101 h 276"/>
                <a:gd name="T42" fmla="*/ 71 w 148"/>
                <a:gd name="T43" fmla="*/ 129 h 276"/>
                <a:gd name="T44" fmla="*/ 71 w 148"/>
                <a:gd name="T45" fmla="*/ 129 h 276"/>
                <a:gd name="T46" fmla="*/ 1 w 148"/>
                <a:gd name="T47" fmla="*/ 87 h 276"/>
                <a:gd name="T48" fmla="*/ 79 w 148"/>
                <a:gd name="T49" fmla="*/ 154 h 276"/>
                <a:gd name="T50" fmla="*/ 86 w 148"/>
                <a:gd name="T51" fmla="*/ 172 h 276"/>
                <a:gd name="T52" fmla="*/ 86 w 148"/>
                <a:gd name="T53" fmla="*/ 173 h 276"/>
                <a:gd name="T54" fmla="*/ 97 w 148"/>
                <a:gd name="T55" fmla="*/ 199 h 276"/>
                <a:gd name="T56" fmla="*/ 106 w 148"/>
                <a:gd name="T57" fmla="*/ 218 h 276"/>
                <a:gd name="T58" fmla="*/ 44 w 148"/>
                <a:gd name="T59" fmla="*/ 176 h 276"/>
                <a:gd name="T60" fmla="*/ 109 w 148"/>
                <a:gd name="T61" fmla="*/ 224 h 276"/>
                <a:gd name="T62" fmla="*/ 119 w 148"/>
                <a:gd name="T63" fmla="*/ 243 h 276"/>
                <a:gd name="T64" fmla="*/ 130 w 148"/>
                <a:gd name="T65" fmla="*/ 263 h 276"/>
                <a:gd name="T66" fmla="*/ 25 w 148"/>
                <a:gd name="T67" fmla="*/ 194 h 276"/>
                <a:gd name="T68" fmla="*/ 78 w 148"/>
                <a:gd name="T69" fmla="*/ 225 h 276"/>
                <a:gd name="T70" fmla="*/ 137 w 148"/>
                <a:gd name="T71" fmla="*/ 276 h 276"/>
                <a:gd name="T72" fmla="*/ 119 w 148"/>
                <a:gd name="T73" fmla="*/ 243 h 276"/>
                <a:gd name="T74" fmla="*/ 148 w 148"/>
                <a:gd name="T75" fmla="*/ 13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8" h="276">
                  <a:moveTo>
                    <a:pt x="147" y="137"/>
                  </a:moveTo>
                  <a:cubicBezTo>
                    <a:pt x="137" y="153"/>
                    <a:pt x="129" y="170"/>
                    <a:pt x="125" y="189"/>
                  </a:cubicBezTo>
                  <a:cubicBezTo>
                    <a:pt x="121" y="206"/>
                    <a:pt x="120" y="224"/>
                    <a:pt x="119" y="242"/>
                  </a:cubicBezTo>
                  <a:cubicBezTo>
                    <a:pt x="116" y="236"/>
                    <a:pt x="112" y="230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5" y="216"/>
                    <a:pt x="102" y="207"/>
                    <a:pt x="98" y="199"/>
                  </a:cubicBezTo>
                  <a:cubicBezTo>
                    <a:pt x="100" y="173"/>
                    <a:pt x="110" y="148"/>
                    <a:pt x="125" y="127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09" y="147"/>
                    <a:pt x="100" y="172"/>
                    <a:pt x="98" y="198"/>
                  </a:cubicBezTo>
                  <a:cubicBezTo>
                    <a:pt x="94" y="189"/>
                    <a:pt x="90" y="181"/>
                    <a:pt x="87" y="172"/>
                  </a:cubicBezTo>
                  <a:cubicBezTo>
                    <a:pt x="82" y="131"/>
                    <a:pt x="89" y="90"/>
                    <a:pt x="99" y="50"/>
                  </a:cubicBezTo>
                  <a:cubicBezTo>
                    <a:pt x="100" y="50"/>
                    <a:pt x="99" y="50"/>
                    <a:pt x="99" y="50"/>
                  </a:cubicBezTo>
                  <a:cubicBezTo>
                    <a:pt x="88" y="89"/>
                    <a:pt x="82" y="129"/>
                    <a:pt x="86" y="170"/>
                  </a:cubicBezTo>
                  <a:cubicBezTo>
                    <a:pt x="81" y="156"/>
                    <a:pt x="76" y="142"/>
                    <a:pt x="71" y="128"/>
                  </a:cubicBezTo>
                  <a:cubicBezTo>
                    <a:pt x="70" y="106"/>
                    <a:pt x="75" y="83"/>
                    <a:pt x="85" y="63"/>
                  </a:cubicBezTo>
                  <a:cubicBezTo>
                    <a:pt x="85" y="63"/>
                    <a:pt x="85" y="62"/>
                    <a:pt x="85" y="63"/>
                  </a:cubicBezTo>
                  <a:cubicBezTo>
                    <a:pt x="75" y="82"/>
                    <a:pt x="70" y="104"/>
                    <a:pt x="71" y="126"/>
                  </a:cubicBezTo>
                  <a:cubicBezTo>
                    <a:pt x="69" y="123"/>
                    <a:pt x="68" y="119"/>
                    <a:pt x="67" y="115"/>
                  </a:cubicBezTo>
                  <a:cubicBezTo>
                    <a:pt x="61" y="97"/>
                    <a:pt x="56" y="78"/>
                    <a:pt x="51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6" y="43"/>
                    <a:pt x="56" y="27"/>
                    <a:pt x="53" y="11"/>
                  </a:cubicBezTo>
                  <a:cubicBezTo>
                    <a:pt x="53" y="11"/>
                    <a:pt x="52" y="11"/>
                    <a:pt x="52" y="11"/>
                  </a:cubicBezTo>
                  <a:cubicBezTo>
                    <a:pt x="56" y="27"/>
                    <a:pt x="55" y="42"/>
                    <a:pt x="51" y="58"/>
                  </a:cubicBezTo>
                  <a:cubicBezTo>
                    <a:pt x="45" y="38"/>
                    <a:pt x="39" y="19"/>
                    <a:pt x="29" y="1"/>
                  </a:cubicBezTo>
                  <a:cubicBezTo>
                    <a:pt x="29" y="0"/>
                    <a:pt x="29" y="1"/>
                    <a:pt x="29" y="1"/>
                  </a:cubicBezTo>
                  <a:cubicBezTo>
                    <a:pt x="36" y="15"/>
                    <a:pt x="42" y="29"/>
                    <a:pt x="46" y="44"/>
                  </a:cubicBezTo>
                  <a:cubicBezTo>
                    <a:pt x="38" y="35"/>
                    <a:pt x="30" y="2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0" y="26"/>
                    <a:pt x="38" y="36"/>
                    <a:pt x="46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50"/>
                    <a:pt x="49" y="54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4" y="72"/>
                    <a:pt x="58" y="86"/>
                    <a:pt x="62" y="100"/>
                  </a:cubicBezTo>
                  <a:cubicBezTo>
                    <a:pt x="56" y="95"/>
                    <a:pt x="52" y="88"/>
                    <a:pt x="47" y="82"/>
                  </a:cubicBezTo>
                  <a:cubicBezTo>
                    <a:pt x="41" y="77"/>
                    <a:pt x="36" y="72"/>
                    <a:pt x="29" y="6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35" y="73"/>
                    <a:pt x="42" y="78"/>
                    <a:pt x="47" y="84"/>
                  </a:cubicBezTo>
                  <a:cubicBezTo>
                    <a:pt x="52" y="89"/>
                    <a:pt x="56" y="96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3" y="104"/>
                    <a:pt x="64" y="108"/>
                    <a:pt x="65" y="112"/>
                  </a:cubicBezTo>
                  <a:cubicBezTo>
                    <a:pt x="67" y="117"/>
                    <a:pt x="69" y="123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3" y="137"/>
                    <a:pt x="76" y="145"/>
                    <a:pt x="79" y="152"/>
                  </a:cubicBezTo>
                  <a:cubicBezTo>
                    <a:pt x="58" y="125"/>
                    <a:pt x="31" y="102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1" y="103"/>
                    <a:pt x="58" y="126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1" y="160"/>
                    <a:pt x="84" y="166"/>
                    <a:pt x="86" y="172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0" y="182"/>
                    <a:pt x="94" y="190"/>
                    <a:pt x="97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8" y="199"/>
                    <a:pt x="98" y="199"/>
                    <a:pt x="98" y="199"/>
                  </a:cubicBezTo>
                  <a:cubicBezTo>
                    <a:pt x="100" y="206"/>
                    <a:pt x="103" y="212"/>
                    <a:pt x="106" y="218"/>
                  </a:cubicBezTo>
                  <a:cubicBezTo>
                    <a:pt x="107" y="220"/>
                    <a:pt x="107" y="221"/>
                    <a:pt x="108" y="222"/>
                  </a:cubicBezTo>
                  <a:cubicBezTo>
                    <a:pt x="91" y="201"/>
                    <a:pt x="69" y="185"/>
                    <a:pt x="44" y="176"/>
                  </a:cubicBezTo>
                  <a:cubicBezTo>
                    <a:pt x="44" y="176"/>
                    <a:pt x="43" y="177"/>
                    <a:pt x="44" y="177"/>
                  </a:cubicBezTo>
                  <a:cubicBezTo>
                    <a:pt x="69" y="186"/>
                    <a:pt x="92" y="203"/>
                    <a:pt x="109" y="224"/>
                  </a:cubicBezTo>
                  <a:cubicBezTo>
                    <a:pt x="112" y="231"/>
                    <a:pt x="115" y="237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22" y="250"/>
                    <a:pt x="126" y="257"/>
                    <a:pt x="130" y="263"/>
                  </a:cubicBezTo>
                  <a:cubicBezTo>
                    <a:pt x="112" y="250"/>
                    <a:pt x="95" y="237"/>
                    <a:pt x="77" y="224"/>
                  </a:cubicBezTo>
                  <a:cubicBezTo>
                    <a:pt x="61" y="213"/>
                    <a:pt x="44" y="200"/>
                    <a:pt x="25" y="194"/>
                  </a:cubicBezTo>
                  <a:cubicBezTo>
                    <a:pt x="25" y="194"/>
                    <a:pt x="25" y="195"/>
                    <a:pt x="25" y="195"/>
                  </a:cubicBezTo>
                  <a:cubicBezTo>
                    <a:pt x="45" y="201"/>
                    <a:pt x="61" y="214"/>
                    <a:pt x="78" y="225"/>
                  </a:cubicBezTo>
                  <a:cubicBezTo>
                    <a:pt x="96" y="238"/>
                    <a:pt x="113" y="251"/>
                    <a:pt x="130" y="264"/>
                  </a:cubicBezTo>
                  <a:cubicBezTo>
                    <a:pt x="133" y="268"/>
                    <a:pt x="135" y="272"/>
                    <a:pt x="137" y="276"/>
                  </a:cubicBezTo>
                  <a:cubicBezTo>
                    <a:pt x="138" y="276"/>
                    <a:pt x="138" y="276"/>
                    <a:pt x="138" y="276"/>
                  </a:cubicBezTo>
                  <a:cubicBezTo>
                    <a:pt x="131" y="265"/>
                    <a:pt x="125" y="254"/>
                    <a:pt x="119" y="243"/>
                  </a:cubicBezTo>
                  <a:cubicBezTo>
                    <a:pt x="120" y="225"/>
                    <a:pt x="121" y="207"/>
                    <a:pt x="125" y="189"/>
                  </a:cubicBezTo>
                  <a:cubicBezTo>
                    <a:pt x="130" y="170"/>
                    <a:pt x="138" y="154"/>
                    <a:pt x="148" y="137"/>
                  </a:cubicBezTo>
                  <a:lnTo>
                    <a:pt x="147" y="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4" name="i$ḻídè"/>
            <p:cNvSpPr/>
            <p:nvPr/>
          </p:nvSpPr>
          <p:spPr bwMode="auto">
            <a:xfrm>
              <a:off x="5657057" y="4085432"/>
              <a:ext cx="285750" cy="379413"/>
            </a:xfrm>
            <a:custGeom>
              <a:avLst/>
              <a:gdLst>
                <a:gd name="T0" fmla="*/ 1 w 70"/>
                <a:gd name="T1" fmla="*/ 92 h 93"/>
                <a:gd name="T2" fmla="*/ 2 w 70"/>
                <a:gd name="T3" fmla="*/ 67 h 93"/>
                <a:gd name="T4" fmla="*/ 58 w 70"/>
                <a:gd name="T5" fmla="*/ 0 h 93"/>
                <a:gd name="T6" fmla="*/ 41 w 70"/>
                <a:gd name="T7" fmla="*/ 16 h 93"/>
                <a:gd name="T8" fmla="*/ 31 w 70"/>
                <a:gd name="T9" fmla="*/ 3 h 93"/>
                <a:gd name="T10" fmla="*/ 25 w 70"/>
                <a:gd name="T11" fmla="*/ 6 h 93"/>
                <a:gd name="T12" fmla="*/ 16 w 70"/>
                <a:gd name="T13" fmla="*/ 48 h 93"/>
                <a:gd name="T14" fmla="*/ 4 w 70"/>
                <a:gd name="T15" fmla="*/ 33 h 93"/>
                <a:gd name="T16" fmla="*/ 3 w 70"/>
                <a:gd name="T17" fmla="*/ 33 h 93"/>
                <a:gd name="T18" fmla="*/ 3 w 70"/>
                <a:gd name="T19" fmla="*/ 67 h 93"/>
                <a:gd name="T20" fmla="*/ 5 w 70"/>
                <a:gd name="T21" fmla="*/ 82 h 93"/>
                <a:gd name="T22" fmla="*/ 5 w 70"/>
                <a:gd name="T23" fmla="*/ 82 h 93"/>
                <a:gd name="T24" fmla="*/ 9 w 70"/>
                <a:gd name="T25" fmla="*/ 48 h 93"/>
                <a:gd name="T26" fmla="*/ 9 w 70"/>
                <a:gd name="T27" fmla="*/ 75 h 93"/>
                <a:gd name="T28" fmla="*/ 14 w 70"/>
                <a:gd name="T29" fmla="*/ 67 h 93"/>
                <a:gd name="T30" fmla="*/ 14 w 70"/>
                <a:gd name="T31" fmla="*/ 67 h 93"/>
                <a:gd name="T32" fmla="*/ 19 w 70"/>
                <a:gd name="T33" fmla="*/ 59 h 93"/>
                <a:gd name="T34" fmla="*/ 23 w 70"/>
                <a:gd name="T35" fmla="*/ 53 h 93"/>
                <a:gd name="T36" fmla="*/ 26 w 70"/>
                <a:gd name="T37" fmla="*/ 18 h 93"/>
                <a:gd name="T38" fmla="*/ 23 w 70"/>
                <a:gd name="T39" fmla="*/ 53 h 93"/>
                <a:gd name="T40" fmla="*/ 28 w 70"/>
                <a:gd name="T41" fmla="*/ 46 h 93"/>
                <a:gd name="T42" fmla="*/ 32 w 70"/>
                <a:gd name="T43" fmla="*/ 41 h 93"/>
                <a:gd name="T44" fmla="*/ 34 w 70"/>
                <a:gd name="T45" fmla="*/ 38 h 93"/>
                <a:gd name="T46" fmla="*/ 37 w 70"/>
                <a:gd name="T47" fmla="*/ 23 h 93"/>
                <a:gd name="T48" fmla="*/ 36 w 70"/>
                <a:gd name="T49" fmla="*/ 30 h 93"/>
                <a:gd name="T50" fmla="*/ 44 w 70"/>
                <a:gd name="T51" fmla="*/ 27 h 93"/>
                <a:gd name="T52" fmla="*/ 44 w 70"/>
                <a:gd name="T53" fmla="*/ 27 h 93"/>
                <a:gd name="T54" fmla="*/ 47 w 70"/>
                <a:gd name="T55" fmla="*/ 23 h 93"/>
                <a:gd name="T56" fmla="*/ 50 w 70"/>
                <a:gd name="T57" fmla="*/ 10 h 93"/>
                <a:gd name="T58" fmla="*/ 56 w 70"/>
                <a:gd name="T59" fmla="*/ 9 h 93"/>
                <a:gd name="T60" fmla="*/ 44 w 70"/>
                <a:gd name="T61" fmla="*/ 27 h 93"/>
                <a:gd name="T62" fmla="*/ 57 w 70"/>
                <a:gd name="T63" fmla="*/ 18 h 93"/>
                <a:gd name="T64" fmla="*/ 44 w 70"/>
                <a:gd name="T65" fmla="*/ 27 h 93"/>
                <a:gd name="T66" fmla="*/ 31 w 70"/>
                <a:gd name="T67" fmla="*/ 42 h 93"/>
                <a:gd name="T68" fmla="*/ 49 w 70"/>
                <a:gd name="T69" fmla="*/ 37 h 93"/>
                <a:gd name="T70" fmla="*/ 28 w 70"/>
                <a:gd name="T71" fmla="*/ 46 h 93"/>
                <a:gd name="T72" fmla="*/ 56 w 70"/>
                <a:gd name="T73" fmla="*/ 39 h 93"/>
                <a:gd name="T74" fmla="*/ 19 w 70"/>
                <a:gd name="T75" fmla="*/ 59 h 93"/>
                <a:gd name="T76" fmla="*/ 38 w 70"/>
                <a:gd name="T77" fmla="*/ 61 h 93"/>
                <a:gd name="T78" fmla="*/ 39 w 70"/>
                <a:gd name="T79" fmla="*/ 61 h 93"/>
                <a:gd name="T80" fmla="*/ 14 w 70"/>
                <a:gd name="T81" fmla="*/ 68 h 93"/>
                <a:gd name="T82" fmla="*/ 9 w 70"/>
                <a:gd name="T83" fmla="*/ 76 h 93"/>
                <a:gd name="T84" fmla="*/ 6 w 70"/>
                <a:gd name="T85" fmla="*/ 82 h 93"/>
                <a:gd name="T86" fmla="*/ 41 w 70"/>
                <a:gd name="T87" fmla="*/ 69 h 93"/>
                <a:gd name="T88" fmla="*/ 22 w 70"/>
                <a:gd name="T89" fmla="*/ 73 h 93"/>
                <a:gd name="T90" fmla="*/ 1 w 70"/>
                <a:gd name="T91" fmla="*/ 93 h 93"/>
                <a:gd name="T92" fmla="*/ 32 w 70"/>
                <a:gd name="T93" fmla="*/ 84 h 93"/>
                <a:gd name="T94" fmla="*/ 54 w 70"/>
                <a:gd name="T95" fmla="*/ 66 h 93"/>
                <a:gd name="T96" fmla="*/ 41 w 70"/>
                <a:gd name="T97" fmla="*/ 56 h 93"/>
                <a:gd name="T98" fmla="*/ 68 w 70"/>
                <a:gd name="T99" fmla="*/ 44 h 93"/>
                <a:gd name="T100" fmla="*/ 63 w 70"/>
                <a:gd name="T101" fmla="*/ 34 h 93"/>
                <a:gd name="T102" fmla="*/ 66 w 70"/>
                <a:gd name="T103" fmla="*/ 19 h 93"/>
                <a:gd name="T104" fmla="*/ 58 w 70"/>
                <a:gd name="T10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3">
                  <a:moveTo>
                    <a:pt x="2" y="53"/>
                  </a:moveTo>
                  <a:cubicBezTo>
                    <a:pt x="2" y="66"/>
                    <a:pt x="1" y="79"/>
                    <a:pt x="1" y="92"/>
                  </a:cubicBezTo>
                  <a:cubicBezTo>
                    <a:pt x="1" y="91"/>
                    <a:pt x="1" y="90"/>
                    <a:pt x="2" y="89"/>
                  </a:cubicBezTo>
                  <a:cubicBezTo>
                    <a:pt x="2" y="82"/>
                    <a:pt x="2" y="74"/>
                    <a:pt x="2" y="67"/>
                  </a:cubicBezTo>
                  <a:cubicBezTo>
                    <a:pt x="2" y="62"/>
                    <a:pt x="3" y="58"/>
                    <a:pt x="2" y="53"/>
                  </a:cubicBezTo>
                  <a:moveTo>
                    <a:pt x="58" y="0"/>
                  </a:moveTo>
                  <a:cubicBezTo>
                    <a:pt x="55" y="0"/>
                    <a:pt x="52" y="2"/>
                    <a:pt x="50" y="3"/>
                  </a:cubicBezTo>
                  <a:cubicBezTo>
                    <a:pt x="46" y="7"/>
                    <a:pt x="43" y="12"/>
                    <a:pt x="41" y="16"/>
                  </a:cubicBezTo>
                  <a:cubicBezTo>
                    <a:pt x="40" y="13"/>
                    <a:pt x="40" y="10"/>
                    <a:pt x="38" y="7"/>
                  </a:cubicBezTo>
                  <a:cubicBezTo>
                    <a:pt x="36" y="5"/>
                    <a:pt x="34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27" y="4"/>
                    <a:pt x="26" y="5"/>
                    <a:pt x="25" y="6"/>
                  </a:cubicBezTo>
                  <a:cubicBezTo>
                    <a:pt x="20" y="12"/>
                    <a:pt x="17" y="19"/>
                    <a:pt x="16" y="26"/>
                  </a:cubicBezTo>
                  <a:cubicBezTo>
                    <a:pt x="15" y="34"/>
                    <a:pt x="15" y="41"/>
                    <a:pt x="16" y="48"/>
                  </a:cubicBezTo>
                  <a:cubicBezTo>
                    <a:pt x="13" y="44"/>
                    <a:pt x="10" y="39"/>
                    <a:pt x="6" y="35"/>
                  </a:cubicBezTo>
                  <a:cubicBezTo>
                    <a:pt x="6" y="34"/>
                    <a:pt x="5" y="34"/>
                    <a:pt x="4" y="33"/>
                  </a:cubicBezTo>
                  <a:cubicBezTo>
                    <a:pt x="4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9"/>
                    <a:pt x="2" y="45"/>
                    <a:pt x="2" y="52"/>
                  </a:cubicBezTo>
                  <a:cubicBezTo>
                    <a:pt x="3" y="57"/>
                    <a:pt x="3" y="62"/>
                    <a:pt x="3" y="67"/>
                  </a:cubicBezTo>
                  <a:cubicBezTo>
                    <a:pt x="3" y="74"/>
                    <a:pt x="2" y="81"/>
                    <a:pt x="2" y="89"/>
                  </a:cubicBezTo>
                  <a:cubicBezTo>
                    <a:pt x="3" y="87"/>
                    <a:pt x="4" y="84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6" y="80"/>
                    <a:pt x="8" y="78"/>
                    <a:pt x="9" y="75"/>
                  </a:cubicBezTo>
                  <a:cubicBezTo>
                    <a:pt x="12" y="67"/>
                    <a:pt x="12" y="57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2" y="57"/>
                    <a:pt x="12" y="66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2"/>
                    <a:pt x="12" y="69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5"/>
                    <a:pt x="17" y="62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7"/>
                    <a:pt x="21" y="55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6" y="42"/>
                    <a:pt x="27" y="30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30"/>
                    <a:pt x="27" y="42"/>
                    <a:pt x="23" y="53"/>
                  </a:cubicBezTo>
                  <a:cubicBezTo>
                    <a:pt x="25" y="51"/>
                    <a:pt x="26" y="48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9" y="44"/>
                    <a:pt x="30" y="43"/>
                    <a:pt x="32" y="41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6"/>
                    <a:pt x="35" y="33"/>
                    <a:pt x="36" y="31"/>
                  </a:cubicBezTo>
                  <a:cubicBezTo>
                    <a:pt x="37" y="28"/>
                    <a:pt x="37" y="25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5"/>
                    <a:pt x="37" y="28"/>
                    <a:pt x="36" y="30"/>
                  </a:cubicBezTo>
                  <a:cubicBezTo>
                    <a:pt x="36" y="33"/>
                    <a:pt x="35" y="35"/>
                    <a:pt x="34" y="38"/>
                  </a:cubicBezTo>
                  <a:cubicBezTo>
                    <a:pt x="37" y="34"/>
                    <a:pt x="41" y="31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6"/>
                    <a:pt x="46" y="24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8" y="19"/>
                    <a:pt x="49" y="15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5"/>
                    <a:pt x="48" y="19"/>
                    <a:pt x="47" y="23"/>
                  </a:cubicBezTo>
                  <a:cubicBezTo>
                    <a:pt x="50" y="19"/>
                    <a:pt x="53" y="14"/>
                    <a:pt x="56" y="9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3" y="16"/>
                    <a:pt x="48" y="21"/>
                    <a:pt x="44" y="27"/>
                  </a:cubicBezTo>
                  <a:cubicBezTo>
                    <a:pt x="49" y="25"/>
                    <a:pt x="54" y="22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4" y="22"/>
                    <a:pt x="49" y="25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39" y="32"/>
                    <a:pt x="35" y="37"/>
                    <a:pt x="31" y="42"/>
                  </a:cubicBezTo>
                  <a:cubicBezTo>
                    <a:pt x="30" y="43"/>
                    <a:pt x="29" y="45"/>
                    <a:pt x="29" y="46"/>
                  </a:cubicBezTo>
                  <a:cubicBezTo>
                    <a:pt x="35" y="41"/>
                    <a:pt x="42" y="38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2" y="38"/>
                    <a:pt x="34" y="42"/>
                    <a:pt x="28" y="46"/>
                  </a:cubicBezTo>
                  <a:cubicBezTo>
                    <a:pt x="25" y="50"/>
                    <a:pt x="22" y="54"/>
                    <a:pt x="20" y="58"/>
                  </a:cubicBezTo>
                  <a:cubicBezTo>
                    <a:pt x="30" y="49"/>
                    <a:pt x="43" y="43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42" y="44"/>
                    <a:pt x="30" y="50"/>
                    <a:pt x="19" y="59"/>
                  </a:cubicBezTo>
                  <a:cubicBezTo>
                    <a:pt x="17" y="62"/>
                    <a:pt x="16" y="64"/>
                    <a:pt x="14" y="67"/>
                  </a:cubicBezTo>
                  <a:cubicBezTo>
                    <a:pt x="21" y="63"/>
                    <a:pt x="30" y="61"/>
                    <a:pt x="38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8" y="61"/>
                  </a:cubicBezTo>
                  <a:cubicBezTo>
                    <a:pt x="30" y="61"/>
                    <a:pt x="21" y="63"/>
                    <a:pt x="14" y="68"/>
                  </a:cubicBezTo>
                  <a:cubicBezTo>
                    <a:pt x="12" y="70"/>
                    <a:pt x="11" y="73"/>
                    <a:pt x="9" y="7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8" y="78"/>
                    <a:pt x="7" y="80"/>
                    <a:pt x="6" y="82"/>
                  </a:cubicBezTo>
                  <a:cubicBezTo>
                    <a:pt x="11" y="78"/>
                    <a:pt x="16" y="75"/>
                    <a:pt x="22" y="73"/>
                  </a:cubicBezTo>
                  <a:cubicBezTo>
                    <a:pt x="28" y="70"/>
                    <a:pt x="34" y="70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4" y="70"/>
                    <a:pt x="28" y="71"/>
                    <a:pt x="22" y="73"/>
                  </a:cubicBezTo>
                  <a:cubicBezTo>
                    <a:pt x="16" y="75"/>
                    <a:pt x="11" y="79"/>
                    <a:pt x="6" y="82"/>
                  </a:cubicBezTo>
                  <a:cubicBezTo>
                    <a:pt x="4" y="86"/>
                    <a:pt x="2" y="89"/>
                    <a:pt x="1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0" y="88"/>
                    <a:pt x="21" y="87"/>
                    <a:pt x="32" y="84"/>
                  </a:cubicBezTo>
                  <a:cubicBezTo>
                    <a:pt x="37" y="83"/>
                    <a:pt x="42" y="82"/>
                    <a:pt x="47" y="80"/>
                  </a:cubicBezTo>
                  <a:cubicBezTo>
                    <a:pt x="52" y="77"/>
                    <a:pt x="56" y="72"/>
                    <a:pt x="54" y="66"/>
                  </a:cubicBezTo>
                  <a:cubicBezTo>
                    <a:pt x="53" y="61"/>
                    <a:pt x="47" y="58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8" y="56"/>
                    <a:pt x="55" y="54"/>
                    <a:pt x="61" y="51"/>
                  </a:cubicBezTo>
                  <a:cubicBezTo>
                    <a:pt x="64" y="49"/>
                    <a:pt x="67" y="47"/>
                    <a:pt x="68" y="44"/>
                  </a:cubicBezTo>
                  <a:cubicBezTo>
                    <a:pt x="70" y="41"/>
                    <a:pt x="69" y="37"/>
                    <a:pt x="66" y="35"/>
                  </a:cubicBezTo>
                  <a:cubicBezTo>
                    <a:pt x="65" y="35"/>
                    <a:pt x="64" y="34"/>
                    <a:pt x="63" y="34"/>
                  </a:cubicBezTo>
                  <a:cubicBezTo>
                    <a:pt x="60" y="33"/>
                    <a:pt x="57" y="32"/>
                    <a:pt x="53" y="32"/>
                  </a:cubicBezTo>
                  <a:cubicBezTo>
                    <a:pt x="58" y="27"/>
                    <a:pt x="62" y="24"/>
                    <a:pt x="66" y="19"/>
                  </a:cubicBezTo>
                  <a:cubicBezTo>
                    <a:pt x="69" y="14"/>
                    <a:pt x="69" y="6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5" name="íşľîḑé"/>
            <p:cNvSpPr/>
            <p:nvPr/>
          </p:nvSpPr>
          <p:spPr bwMode="auto">
            <a:xfrm>
              <a:off x="5657057" y="4121944"/>
              <a:ext cx="231775" cy="347663"/>
            </a:xfrm>
            <a:custGeom>
              <a:avLst/>
              <a:gdLst>
                <a:gd name="T0" fmla="*/ 22 w 57"/>
                <a:gd name="T1" fmla="*/ 64 h 85"/>
                <a:gd name="T2" fmla="*/ 9 w 57"/>
                <a:gd name="T3" fmla="*/ 67 h 85"/>
                <a:gd name="T4" fmla="*/ 9 w 57"/>
                <a:gd name="T5" fmla="*/ 66 h 85"/>
                <a:gd name="T6" fmla="*/ 39 w 57"/>
                <a:gd name="T7" fmla="*/ 52 h 85"/>
                <a:gd name="T8" fmla="*/ 14 w 57"/>
                <a:gd name="T9" fmla="*/ 58 h 85"/>
                <a:gd name="T10" fmla="*/ 56 w 57"/>
                <a:gd name="T11" fmla="*/ 30 h 85"/>
                <a:gd name="T12" fmla="*/ 20 w 57"/>
                <a:gd name="T13" fmla="*/ 49 h 85"/>
                <a:gd name="T14" fmla="*/ 49 w 57"/>
                <a:gd name="T15" fmla="*/ 28 h 85"/>
                <a:gd name="T16" fmla="*/ 29 w 57"/>
                <a:gd name="T17" fmla="*/ 37 h 85"/>
                <a:gd name="T18" fmla="*/ 44 w 57"/>
                <a:gd name="T19" fmla="*/ 18 h 85"/>
                <a:gd name="T20" fmla="*/ 44 w 57"/>
                <a:gd name="T21" fmla="*/ 18 h 85"/>
                <a:gd name="T22" fmla="*/ 57 w 57"/>
                <a:gd name="T23" fmla="*/ 9 h 85"/>
                <a:gd name="T24" fmla="*/ 56 w 57"/>
                <a:gd name="T25" fmla="*/ 1 h 85"/>
                <a:gd name="T26" fmla="*/ 47 w 57"/>
                <a:gd name="T27" fmla="*/ 14 h 85"/>
                <a:gd name="T28" fmla="*/ 50 w 57"/>
                <a:gd name="T29" fmla="*/ 1 h 85"/>
                <a:gd name="T30" fmla="*/ 47 w 57"/>
                <a:gd name="T31" fmla="*/ 14 h 85"/>
                <a:gd name="T32" fmla="*/ 44 w 57"/>
                <a:gd name="T33" fmla="*/ 18 h 85"/>
                <a:gd name="T34" fmla="*/ 34 w 57"/>
                <a:gd name="T35" fmla="*/ 29 h 85"/>
                <a:gd name="T36" fmla="*/ 37 w 57"/>
                <a:gd name="T37" fmla="*/ 14 h 85"/>
                <a:gd name="T38" fmla="*/ 36 w 57"/>
                <a:gd name="T39" fmla="*/ 22 h 85"/>
                <a:gd name="T40" fmla="*/ 34 w 57"/>
                <a:gd name="T41" fmla="*/ 29 h 85"/>
                <a:gd name="T42" fmla="*/ 28 w 57"/>
                <a:gd name="T43" fmla="*/ 37 h 85"/>
                <a:gd name="T44" fmla="*/ 28 w 57"/>
                <a:gd name="T45" fmla="*/ 37 h 85"/>
                <a:gd name="T46" fmla="*/ 26 w 57"/>
                <a:gd name="T47" fmla="*/ 9 h 85"/>
                <a:gd name="T48" fmla="*/ 23 w 57"/>
                <a:gd name="T49" fmla="*/ 44 h 85"/>
                <a:gd name="T50" fmla="*/ 19 w 57"/>
                <a:gd name="T51" fmla="*/ 50 h 85"/>
                <a:gd name="T52" fmla="*/ 19 w 57"/>
                <a:gd name="T53" fmla="*/ 50 h 85"/>
                <a:gd name="T54" fmla="*/ 14 w 57"/>
                <a:gd name="T55" fmla="*/ 58 h 85"/>
                <a:gd name="T56" fmla="*/ 10 w 57"/>
                <a:gd name="T57" fmla="*/ 65 h 85"/>
                <a:gd name="T58" fmla="*/ 9 w 57"/>
                <a:gd name="T59" fmla="*/ 39 h 85"/>
                <a:gd name="T60" fmla="*/ 9 w 57"/>
                <a:gd name="T61" fmla="*/ 66 h 85"/>
                <a:gd name="T62" fmla="*/ 5 w 57"/>
                <a:gd name="T63" fmla="*/ 73 h 85"/>
                <a:gd name="T64" fmla="*/ 2 w 57"/>
                <a:gd name="T65" fmla="*/ 80 h 85"/>
                <a:gd name="T66" fmla="*/ 1 w 57"/>
                <a:gd name="T67" fmla="*/ 37 h 85"/>
                <a:gd name="T68" fmla="*/ 2 w 57"/>
                <a:gd name="T69" fmla="*/ 58 h 85"/>
                <a:gd name="T70" fmla="*/ 0 w 57"/>
                <a:gd name="T71" fmla="*/ 85 h 85"/>
                <a:gd name="T72" fmla="*/ 6 w 57"/>
                <a:gd name="T73" fmla="*/ 73 h 85"/>
                <a:gd name="T74" fmla="*/ 41 w 57"/>
                <a:gd name="T7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" h="85">
                  <a:moveTo>
                    <a:pt x="41" y="60"/>
                  </a:moveTo>
                  <a:cubicBezTo>
                    <a:pt x="34" y="61"/>
                    <a:pt x="28" y="61"/>
                    <a:pt x="22" y="64"/>
                  </a:cubicBezTo>
                  <a:cubicBezTo>
                    <a:pt x="16" y="66"/>
                    <a:pt x="11" y="69"/>
                    <a:pt x="6" y="73"/>
                  </a:cubicBezTo>
                  <a:cubicBezTo>
                    <a:pt x="7" y="71"/>
                    <a:pt x="8" y="69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1" y="64"/>
                    <a:pt x="12" y="61"/>
                    <a:pt x="14" y="59"/>
                  </a:cubicBezTo>
                  <a:cubicBezTo>
                    <a:pt x="21" y="54"/>
                    <a:pt x="30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0" y="52"/>
                    <a:pt x="22" y="54"/>
                    <a:pt x="14" y="58"/>
                  </a:cubicBezTo>
                  <a:cubicBezTo>
                    <a:pt x="16" y="55"/>
                    <a:pt x="17" y="53"/>
                    <a:pt x="19" y="50"/>
                  </a:cubicBezTo>
                  <a:cubicBezTo>
                    <a:pt x="30" y="41"/>
                    <a:pt x="42" y="35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43" y="34"/>
                    <a:pt x="30" y="40"/>
                    <a:pt x="20" y="49"/>
                  </a:cubicBezTo>
                  <a:cubicBezTo>
                    <a:pt x="22" y="45"/>
                    <a:pt x="25" y="41"/>
                    <a:pt x="28" y="37"/>
                  </a:cubicBezTo>
                  <a:cubicBezTo>
                    <a:pt x="34" y="33"/>
                    <a:pt x="42" y="29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2" y="29"/>
                    <a:pt x="35" y="32"/>
                    <a:pt x="29" y="37"/>
                  </a:cubicBezTo>
                  <a:cubicBezTo>
                    <a:pt x="29" y="36"/>
                    <a:pt x="30" y="34"/>
                    <a:pt x="31" y="33"/>
                  </a:cubicBezTo>
                  <a:cubicBezTo>
                    <a:pt x="35" y="28"/>
                    <a:pt x="39" y="23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9" y="16"/>
                    <a:pt x="54" y="13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4" y="13"/>
                    <a:pt x="49" y="16"/>
                    <a:pt x="44" y="18"/>
                  </a:cubicBezTo>
                  <a:cubicBezTo>
                    <a:pt x="48" y="12"/>
                    <a:pt x="53" y="7"/>
                    <a:pt x="56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3" y="5"/>
                    <a:pt x="50" y="10"/>
                    <a:pt x="47" y="14"/>
                  </a:cubicBezTo>
                  <a:cubicBezTo>
                    <a:pt x="48" y="10"/>
                    <a:pt x="49" y="6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9" y="6"/>
                    <a:pt x="48" y="10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5"/>
                    <a:pt x="45" y="17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1" y="22"/>
                    <a:pt x="37" y="25"/>
                    <a:pt x="34" y="29"/>
                  </a:cubicBezTo>
                  <a:cubicBezTo>
                    <a:pt x="35" y="26"/>
                    <a:pt x="36" y="24"/>
                    <a:pt x="36" y="21"/>
                  </a:cubicBezTo>
                  <a:cubicBezTo>
                    <a:pt x="37" y="19"/>
                    <a:pt x="37" y="16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6"/>
                    <a:pt x="37" y="19"/>
                    <a:pt x="36" y="22"/>
                  </a:cubicBezTo>
                  <a:cubicBezTo>
                    <a:pt x="35" y="24"/>
                    <a:pt x="34" y="27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1"/>
                    <a:pt x="32" y="32"/>
                  </a:cubicBezTo>
                  <a:cubicBezTo>
                    <a:pt x="30" y="34"/>
                    <a:pt x="29" y="35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6" y="39"/>
                    <a:pt x="25" y="42"/>
                    <a:pt x="23" y="44"/>
                  </a:cubicBezTo>
                  <a:cubicBezTo>
                    <a:pt x="27" y="33"/>
                    <a:pt x="28" y="21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21"/>
                    <a:pt x="26" y="33"/>
                    <a:pt x="23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1" y="46"/>
                    <a:pt x="20" y="48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3"/>
                    <a:pt x="15" y="56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60"/>
                    <a:pt x="11" y="63"/>
                    <a:pt x="10" y="6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2" y="57"/>
                    <a:pt x="12" y="48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2" y="48"/>
                    <a:pt x="12" y="58"/>
                    <a:pt x="9" y="66"/>
                  </a:cubicBezTo>
                  <a:cubicBezTo>
                    <a:pt x="8" y="69"/>
                    <a:pt x="6" y="71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" y="75"/>
                    <a:pt x="3" y="78"/>
                    <a:pt x="2" y="80"/>
                  </a:cubicBezTo>
                  <a:cubicBezTo>
                    <a:pt x="2" y="72"/>
                    <a:pt x="3" y="65"/>
                    <a:pt x="3" y="58"/>
                  </a:cubicBezTo>
                  <a:cubicBezTo>
                    <a:pt x="3" y="51"/>
                    <a:pt x="3" y="44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3" y="44"/>
                    <a:pt x="2" y="51"/>
                    <a:pt x="2" y="58"/>
                  </a:cubicBezTo>
                  <a:cubicBezTo>
                    <a:pt x="2" y="65"/>
                    <a:pt x="2" y="73"/>
                    <a:pt x="2" y="80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" y="81"/>
                    <a:pt x="4" y="77"/>
                    <a:pt x="6" y="73"/>
                  </a:cubicBezTo>
                  <a:cubicBezTo>
                    <a:pt x="11" y="70"/>
                    <a:pt x="16" y="66"/>
                    <a:pt x="22" y="64"/>
                  </a:cubicBezTo>
                  <a:cubicBezTo>
                    <a:pt x="28" y="62"/>
                    <a:pt x="34" y="61"/>
                    <a:pt x="41" y="60"/>
                  </a:cubicBezTo>
                  <a:cubicBezTo>
                    <a:pt x="41" y="60"/>
                    <a:pt x="41" y="60"/>
                    <a:pt x="41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6" name="išľîdè"/>
            <p:cNvSpPr/>
            <p:nvPr/>
          </p:nvSpPr>
          <p:spPr bwMode="auto">
            <a:xfrm>
              <a:off x="4587082" y="3967957"/>
              <a:ext cx="522288" cy="855663"/>
            </a:xfrm>
            <a:custGeom>
              <a:avLst/>
              <a:gdLst>
                <a:gd name="T0" fmla="*/ 121 w 128"/>
                <a:gd name="T1" fmla="*/ 189 h 210"/>
                <a:gd name="T2" fmla="*/ 115 w 128"/>
                <a:gd name="T3" fmla="*/ 122 h 210"/>
                <a:gd name="T4" fmla="*/ 121 w 128"/>
                <a:gd name="T5" fmla="*/ 188 h 210"/>
                <a:gd name="T6" fmla="*/ 73 w 128"/>
                <a:gd name="T7" fmla="*/ 109 h 210"/>
                <a:gd name="T8" fmla="*/ 50 w 128"/>
                <a:gd name="T9" fmla="*/ 101 h 210"/>
                <a:gd name="T10" fmla="*/ 29 w 128"/>
                <a:gd name="T11" fmla="*/ 94 h 210"/>
                <a:gd name="T12" fmla="*/ 51 w 128"/>
                <a:gd name="T13" fmla="*/ 101 h 210"/>
                <a:gd name="T14" fmla="*/ 73 w 128"/>
                <a:gd name="T15" fmla="*/ 109 h 210"/>
                <a:gd name="T16" fmla="*/ 91 w 128"/>
                <a:gd name="T17" fmla="*/ 112 h 210"/>
                <a:gd name="T18" fmla="*/ 95 w 128"/>
                <a:gd name="T19" fmla="*/ 33 h 210"/>
                <a:gd name="T20" fmla="*/ 91 w 128"/>
                <a:gd name="T21" fmla="*/ 112 h 210"/>
                <a:gd name="T22" fmla="*/ 57 w 128"/>
                <a:gd name="T23" fmla="*/ 68 h 210"/>
                <a:gd name="T24" fmla="*/ 13 w 128"/>
                <a:gd name="T25" fmla="*/ 9 h 210"/>
                <a:gd name="T26" fmla="*/ 57 w 128"/>
                <a:gd name="T27" fmla="*/ 68 h 210"/>
                <a:gd name="T28" fmla="*/ 4 w 128"/>
                <a:gd name="T29" fmla="*/ 2 h 210"/>
                <a:gd name="T30" fmla="*/ 8 w 128"/>
                <a:gd name="T31" fmla="*/ 26 h 210"/>
                <a:gd name="T32" fmla="*/ 55 w 128"/>
                <a:gd name="T33" fmla="*/ 73 h 210"/>
                <a:gd name="T34" fmla="*/ 33 w 128"/>
                <a:gd name="T35" fmla="*/ 88 h 210"/>
                <a:gd name="T36" fmla="*/ 21 w 128"/>
                <a:gd name="T37" fmla="*/ 87 h 210"/>
                <a:gd name="T38" fmla="*/ 20 w 128"/>
                <a:gd name="T39" fmla="*/ 100 h 210"/>
                <a:gd name="T40" fmla="*/ 87 w 128"/>
                <a:gd name="T41" fmla="*/ 127 h 210"/>
                <a:gd name="T42" fmla="*/ 79 w 128"/>
                <a:gd name="T43" fmla="*/ 145 h 210"/>
                <a:gd name="T44" fmla="*/ 64 w 128"/>
                <a:gd name="T45" fmla="*/ 141 h 210"/>
                <a:gd name="T46" fmla="*/ 40 w 128"/>
                <a:gd name="T47" fmla="*/ 137 h 210"/>
                <a:gd name="T48" fmla="*/ 34 w 128"/>
                <a:gd name="T49" fmla="*/ 145 h 210"/>
                <a:gd name="T50" fmla="*/ 42 w 128"/>
                <a:gd name="T51" fmla="*/ 148 h 210"/>
                <a:gd name="T52" fmla="*/ 50 w 128"/>
                <a:gd name="T53" fmla="*/ 148 h 210"/>
                <a:gd name="T54" fmla="*/ 49 w 128"/>
                <a:gd name="T55" fmla="*/ 145 h 210"/>
                <a:gd name="T56" fmla="*/ 59 w 128"/>
                <a:gd name="T57" fmla="*/ 151 h 210"/>
                <a:gd name="T58" fmla="*/ 69 w 128"/>
                <a:gd name="T59" fmla="*/ 152 h 210"/>
                <a:gd name="T60" fmla="*/ 96 w 128"/>
                <a:gd name="T61" fmla="*/ 148 h 210"/>
                <a:gd name="T62" fmla="*/ 69 w 128"/>
                <a:gd name="T63" fmla="*/ 153 h 210"/>
                <a:gd name="T64" fmla="*/ 60 w 128"/>
                <a:gd name="T65" fmla="*/ 152 h 210"/>
                <a:gd name="T66" fmla="*/ 69 w 128"/>
                <a:gd name="T67" fmla="*/ 163 h 210"/>
                <a:gd name="T68" fmla="*/ 100 w 128"/>
                <a:gd name="T69" fmla="*/ 164 h 210"/>
                <a:gd name="T70" fmla="*/ 126 w 128"/>
                <a:gd name="T71" fmla="*/ 210 h 210"/>
                <a:gd name="T72" fmla="*/ 123 w 128"/>
                <a:gd name="T73" fmla="*/ 172 h 210"/>
                <a:gd name="T74" fmla="*/ 118 w 128"/>
                <a:gd name="T75" fmla="*/ 108 h 210"/>
                <a:gd name="T76" fmla="*/ 108 w 128"/>
                <a:gd name="T77" fmla="*/ 113 h 210"/>
                <a:gd name="T78" fmla="*/ 106 w 128"/>
                <a:gd name="T79" fmla="*/ 137 h 210"/>
                <a:gd name="T80" fmla="*/ 104 w 128"/>
                <a:gd name="T81" fmla="*/ 78 h 210"/>
                <a:gd name="T82" fmla="*/ 102 w 128"/>
                <a:gd name="T83" fmla="*/ 20 h 210"/>
                <a:gd name="T84" fmla="*/ 95 w 128"/>
                <a:gd name="T85" fmla="*/ 17 h 210"/>
                <a:gd name="T86" fmla="*/ 85 w 128"/>
                <a:gd name="T87" fmla="*/ 57 h 210"/>
                <a:gd name="T88" fmla="*/ 58 w 128"/>
                <a:gd name="T89" fmla="*/ 56 h 210"/>
                <a:gd name="T90" fmla="*/ 16 w 128"/>
                <a:gd name="T91" fmla="*/ 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210">
                  <a:moveTo>
                    <a:pt x="121" y="189"/>
                  </a:moveTo>
                  <a:cubicBezTo>
                    <a:pt x="121" y="189"/>
                    <a:pt x="121" y="189"/>
                    <a:pt x="121" y="189"/>
                  </a:cubicBezTo>
                  <a:cubicBezTo>
                    <a:pt x="113" y="167"/>
                    <a:pt x="111" y="145"/>
                    <a:pt x="115" y="123"/>
                  </a:cubicBezTo>
                  <a:cubicBezTo>
                    <a:pt x="115" y="122"/>
                    <a:pt x="115" y="122"/>
                    <a:pt x="115" y="122"/>
                  </a:cubicBezTo>
                  <a:cubicBezTo>
                    <a:pt x="115" y="122"/>
                    <a:pt x="116" y="123"/>
                    <a:pt x="116" y="123"/>
                  </a:cubicBezTo>
                  <a:cubicBezTo>
                    <a:pt x="112" y="145"/>
                    <a:pt x="114" y="167"/>
                    <a:pt x="121" y="188"/>
                  </a:cubicBezTo>
                  <a:cubicBezTo>
                    <a:pt x="121" y="189"/>
                    <a:pt x="121" y="189"/>
                    <a:pt x="121" y="189"/>
                  </a:cubicBezTo>
                  <a:moveTo>
                    <a:pt x="73" y="109"/>
                  </a:moveTo>
                  <a:cubicBezTo>
                    <a:pt x="73" y="109"/>
                    <a:pt x="73" y="109"/>
                    <a:pt x="73" y="108"/>
                  </a:cubicBezTo>
                  <a:cubicBezTo>
                    <a:pt x="65" y="106"/>
                    <a:pt x="57" y="104"/>
                    <a:pt x="50" y="101"/>
                  </a:cubicBezTo>
                  <a:cubicBezTo>
                    <a:pt x="43" y="99"/>
                    <a:pt x="35" y="98"/>
                    <a:pt x="29" y="94"/>
                  </a:cubicBezTo>
                  <a:cubicBezTo>
                    <a:pt x="28" y="94"/>
                    <a:pt x="29" y="94"/>
                    <a:pt x="29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36" y="97"/>
                    <a:pt x="44" y="99"/>
                    <a:pt x="51" y="101"/>
                  </a:cubicBezTo>
                  <a:cubicBezTo>
                    <a:pt x="58" y="103"/>
                    <a:pt x="66" y="106"/>
                    <a:pt x="73" y="108"/>
                  </a:cubicBezTo>
                  <a:cubicBezTo>
                    <a:pt x="73" y="108"/>
                    <a:pt x="73" y="109"/>
                    <a:pt x="73" y="109"/>
                  </a:cubicBezTo>
                  <a:moveTo>
                    <a:pt x="91" y="113"/>
                  </a:moveTo>
                  <a:cubicBezTo>
                    <a:pt x="91" y="113"/>
                    <a:pt x="91" y="112"/>
                    <a:pt x="91" y="112"/>
                  </a:cubicBezTo>
                  <a:cubicBezTo>
                    <a:pt x="95" y="86"/>
                    <a:pt x="100" y="59"/>
                    <a:pt x="94" y="33"/>
                  </a:cubicBezTo>
                  <a:cubicBezTo>
                    <a:pt x="94" y="33"/>
                    <a:pt x="95" y="33"/>
                    <a:pt x="95" y="33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101" y="59"/>
                    <a:pt x="96" y="86"/>
                    <a:pt x="91" y="112"/>
                  </a:cubicBezTo>
                  <a:cubicBezTo>
                    <a:pt x="91" y="113"/>
                    <a:pt x="91" y="113"/>
                    <a:pt x="91" y="113"/>
                  </a:cubicBezTo>
                  <a:moveTo>
                    <a:pt x="57" y="68"/>
                  </a:moveTo>
                  <a:cubicBezTo>
                    <a:pt x="43" y="48"/>
                    <a:pt x="28" y="29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29" y="28"/>
                    <a:pt x="43" y="4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moveTo>
                    <a:pt x="10" y="0"/>
                  </a:moveTo>
                  <a:cubicBezTo>
                    <a:pt x="8" y="0"/>
                    <a:pt x="6" y="0"/>
                    <a:pt x="4" y="2"/>
                  </a:cubicBezTo>
                  <a:cubicBezTo>
                    <a:pt x="0" y="4"/>
                    <a:pt x="0" y="10"/>
                    <a:pt x="1" y="14"/>
                  </a:cubicBezTo>
                  <a:cubicBezTo>
                    <a:pt x="2" y="19"/>
                    <a:pt x="5" y="23"/>
                    <a:pt x="8" y="26"/>
                  </a:cubicBezTo>
                  <a:cubicBezTo>
                    <a:pt x="17" y="37"/>
                    <a:pt x="25" y="47"/>
                    <a:pt x="36" y="56"/>
                  </a:cubicBezTo>
                  <a:cubicBezTo>
                    <a:pt x="42" y="62"/>
                    <a:pt x="49" y="67"/>
                    <a:pt x="55" y="73"/>
                  </a:cubicBezTo>
                  <a:cubicBezTo>
                    <a:pt x="61" y="80"/>
                    <a:pt x="66" y="88"/>
                    <a:pt x="66" y="96"/>
                  </a:cubicBezTo>
                  <a:cubicBezTo>
                    <a:pt x="55" y="93"/>
                    <a:pt x="44" y="91"/>
                    <a:pt x="33" y="88"/>
                  </a:cubicBezTo>
                  <a:cubicBezTo>
                    <a:pt x="30" y="87"/>
                    <a:pt x="28" y="86"/>
                    <a:pt x="25" y="86"/>
                  </a:cubicBezTo>
                  <a:cubicBezTo>
                    <a:pt x="24" y="86"/>
                    <a:pt x="22" y="87"/>
                    <a:pt x="21" y="87"/>
                  </a:cubicBezTo>
                  <a:cubicBezTo>
                    <a:pt x="17" y="88"/>
                    <a:pt x="14" y="93"/>
                    <a:pt x="16" y="97"/>
                  </a:cubicBezTo>
                  <a:cubicBezTo>
                    <a:pt x="17" y="98"/>
                    <a:pt x="18" y="99"/>
                    <a:pt x="20" y="100"/>
                  </a:cubicBezTo>
                  <a:cubicBezTo>
                    <a:pt x="32" y="108"/>
                    <a:pt x="46" y="113"/>
                    <a:pt x="60" y="116"/>
                  </a:cubicBezTo>
                  <a:cubicBezTo>
                    <a:pt x="70" y="119"/>
                    <a:pt x="80" y="120"/>
                    <a:pt x="87" y="127"/>
                  </a:cubicBezTo>
                  <a:cubicBezTo>
                    <a:pt x="89" y="129"/>
                    <a:pt x="91" y="132"/>
                    <a:pt x="91" y="135"/>
                  </a:cubicBezTo>
                  <a:cubicBezTo>
                    <a:pt x="90" y="141"/>
                    <a:pt x="85" y="144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4" y="145"/>
                    <a:pt x="69" y="143"/>
                    <a:pt x="64" y="141"/>
                  </a:cubicBezTo>
                  <a:cubicBezTo>
                    <a:pt x="57" y="139"/>
                    <a:pt x="49" y="137"/>
                    <a:pt x="41" y="137"/>
                  </a:cubicBezTo>
                  <a:cubicBezTo>
                    <a:pt x="41" y="137"/>
                    <a:pt x="41" y="137"/>
                    <a:pt x="40" y="137"/>
                  </a:cubicBezTo>
                  <a:cubicBezTo>
                    <a:pt x="39" y="137"/>
                    <a:pt x="38" y="137"/>
                    <a:pt x="37" y="138"/>
                  </a:cubicBezTo>
                  <a:cubicBezTo>
                    <a:pt x="34" y="139"/>
                    <a:pt x="33" y="142"/>
                    <a:pt x="34" y="145"/>
                  </a:cubicBezTo>
                  <a:cubicBezTo>
                    <a:pt x="34" y="147"/>
                    <a:pt x="36" y="149"/>
                    <a:pt x="37" y="151"/>
                  </a:cubicBezTo>
                  <a:cubicBezTo>
                    <a:pt x="39" y="150"/>
                    <a:pt x="41" y="149"/>
                    <a:pt x="42" y="148"/>
                  </a:cubicBezTo>
                  <a:cubicBezTo>
                    <a:pt x="44" y="148"/>
                    <a:pt x="46" y="148"/>
                    <a:pt x="48" y="148"/>
                  </a:cubicBezTo>
                  <a:cubicBezTo>
                    <a:pt x="49" y="148"/>
                    <a:pt x="49" y="148"/>
                    <a:pt x="50" y="148"/>
                  </a:cubicBezTo>
                  <a:cubicBezTo>
                    <a:pt x="50" y="147"/>
                    <a:pt x="49" y="147"/>
                    <a:pt x="48" y="146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50" y="146"/>
                    <a:pt x="51" y="147"/>
                    <a:pt x="52" y="148"/>
                  </a:cubicBezTo>
                  <a:cubicBezTo>
                    <a:pt x="54" y="149"/>
                    <a:pt x="57" y="150"/>
                    <a:pt x="59" y="151"/>
                  </a:cubicBezTo>
                  <a:cubicBezTo>
                    <a:pt x="62" y="152"/>
                    <a:pt x="65" y="152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78" y="152"/>
                    <a:pt x="87" y="151"/>
                    <a:pt x="9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96" y="148"/>
                    <a:pt x="96" y="149"/>
                    <a:pt x="96" y="149"/>
                  </a:cubicBezTo>
                  <a:cubicBezTo>
                    <a:pt x="87" y="151"/>
                    <a:pt x="78" y="153"/>
                    <a:pt x="69" y="153"/>
                  </a:cubicBezTo>
                  <a:cubicBezTo>
                    <a:pt x="69" y="153"/>
                    <a:pt x="68" y="153"/>
                    <a:pt x="67" y="153"/>
                  </a:cubicBezTo>
                  <a:cubicBezTo>
                    <a:pt x="65" y="153"/>
                    <a:pt x="63" y="153"/>
                    <a:pt x="60" y="152"/>
                  </a:cubicBezTo>
                  <a:cubicBezTo>
                    <a:pt x="63" y="154"/>
                    <a:pt x="65" y="157"/>
                    <a:pt x="67" y="160"/>
                  </a:cubicBezTo>
                  <a:cubicBezTo>
                    <a:pt x="67" y="161"/>
                    <a:pt x="68" y="162"/>
                    <a:pt x="69" y="163"/>
                  </a:cubicBezTo>
                  <a:cubicBezTo>
                    <a:pt x="75" y="163"/>
                    <a:pt x="82" y="161"/>
                    <a:pt x="89" y="161"/>
                  </a:cubicBezTo>
                  <a:cubicBezTo>
                    <a:pt x="92" y="161"/>
                    <a:pt x="96" y="162"/>
                    <a:pt x="100" y="164"/>
                  </a:cubicBezTo>
                  <a:cubicBezTo>
                    <a:pt x="105" y="167"/>
                    <a:pt x="108" y="173"/>
                    <a:pt x="111" y="179"/>
                  </a:cubicBezTo>
                  <a:cubicBezTo>
                    <a:pt x="116" y="189"/>
                    <a:pt x="121" y="200"/>
                    <a:pt x="126" y="210"/>
                  </a:cubicBezTo>
                  <a:cubicBezTo>
                    <a:pt x="127" y="209"/>
                    <a:pt x="128" y="208"/>
                    <a:pt x="128" y="207"/>
                  </a:cubicBezTo>
                  <a:cubicBezTo>
                    <a:pt x="125" y="195"/>
                    <a:pt x="124" y="184"/>
                    <a:pt x="123" y="172"/>
                  </a:cubicBezTo>
                  <a:cubicBezTo>
                    <a:pt x="123" y="154"/>
                    <a:pt x="124" y="136"/>
                    <a:pt x="122" y="118"/>
                  </a:cubicBezTo>
                  <a:cubicBezTo>
                    <a:pt x="122" y="114"/>
                    <a:pt x="121" y="110"/>
                    <a:pt x="118" y="108"/>
                  </a:cubicBezTo>
                  <a:cubicBezTo>
                    <a:pt x="117" y="108"/>
                    <a:pt x="116" y="107"/>
                    <a:pt x="115" y="107"/>
                  </a:cubicBezTo>
                  <a:cubicBezTo>
                    <a:pt x="112" y="107"/>
                    <a:pt x="109" y="110"/>
                    <a:pt x="108" y="113"/>
                  </a:cubicBezTo>
                  <a:cubicBezTo>
                    <a:pt x="106" y="116"/>
                    <a:pt x="106" y="121"/>
                    <a:pt x="107" y="125"/>
                  </a:cubicBezTo>
                  <a:cubicBezTo>
                    <a:pt x="107" y="129"/>
                    <a:pt x="108" y="133"/>
                    <a:pt x="106" y="137"/>
                  </a:cubicBezTo>
                  <a:cubicBezTo>
                    <a:pt x="100" y="129"/>
                    <a:pt x="98" y="118"/>
                    <a:pt x="99" y="108"/>
                  </a:cubicBezTo>
                  <a:cubicBezTo>
                    <a:pt x="99" y="98"/>
                    <a:pt x="102" y="88"/>
                    <a:pt x="104" y="78"/>
                  </a:cubicBezTo>
                  <a:cubicBezTo>
                    <a:pt x="107" y="62"/>
                    <a:pt x="107" y="45"/>
                    <a:pt x="105" y="28"/>
                  </a:cubicBezTo>
                  <a:cubicBezTo>
                    <a:pt x="105" y="25"/>
                    <a:pt x="104" y="22"/>
                    <a:pt x="102" y="20"/>
                  </a:cubicBezTo>
                  <a:cubicBezTo>
                    <a:pt x="101" y="18"/>
                    <a:pt x="99" y="17"/>
                    <a:pt x="97" y="17"/>
                  </a:cubicBezTo>
                  <a:cubicBezTo>
                    <a:pt x="96" y="17"/>
                    <a:pt x="95" y="17"/>
                    <a:pt x="95" y="17"/>
                  </a:cubicBezTo>
                  <a:cubicBezTo>
                    <a:pt x="93" y="17"/>
                    <a:pt x="92" y="19"/>
                    <a:pt x="91" y="20"/>
                  </a:cubicBezTo>
                  <a:cubicBezTo>
                    <a:pt x="83" y="30"/>
                    <a:pt x="83" y="44"/>
                    <a:pt x="85" y="57"/>
                  </a:cubicBezTo>
                  <a:cubicBezTo>
                    <a:pt x="86" y="70"/>
                    <a:pt x="88" y="83"/>
                    <a:pt x="83" y="95"/>
                  </a:cubicBezTo>
                  <a:cubicBezTo>
                    <a:pt x="72" y="85"/>
                    <a:pt x="65" y="70"/>
                    <a:pt x="58" y="56"/>
                  </a:cubicBezTo>
                  <a:cubicBezTo>
                    <a:pt x="48" y="40"/>
                    <a:pt x="38" y="24"/>
                    <a:pt x="25" y="10"/>
                  </a:cubicBezTo>
                  <a:cubicBezTo>
                    <a:pt x="23" y="6"/>
                    <a:pt x="20" y="3"/>
                    <a:pt x="16" y="1"/>
                  </a:cubicBezTo>
                  <a:cubicBezTo>
                    <a:pt x="14" y="0"/>
                    <a:pt x="12" y="0"/>
                    <a:pt x="10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7" name="i$ḷîḋè"/>
            <p:cNvSpPr/>
            <p:nvPr/>
          </p:nvSpPr>
          <p:spPr bwMode="auto">
            <a:xfrm>
              <a:off x="4737894" y="4571207"/>
              <a:ext cx="131763" cy="60325"/>
            </a:xfrm>
            <a:custGeom>
              <a:avLst/>
              <a:gdLst>
                <a:gd name="T0" fmla="*/ 15 w 32"/>
                <a:gd name="T1" fmla="*/ 0 h 15"/>
                <a:gd name="T2" fmla="*/ 22 w 32"/>
                <a:gd name="T3" fmla="*/ 3 h 15"/>
                <a:gd name="T4" fmla="*/ 15 w 32"/>
                <a:gd name="T5" fmla="*/ 0 h 15"/>
                <a:gd name="T6" fmla="*/ 11 w 32"/>
                <a:gd name="T7" fmla="*/ 0 h 15"/>
                <a:gd name="T8" fmla="*/ 5 w 32"/>
                <a:gd name="T9" fmla="*/ 0 h 15"/>
                <a:gd name="T10" fmla="*/ 0 w 32"/>
                <a:gd name="T11" fmla="*/ 3 h 15"/>
                <a:gd name="T12" fmla="*/ 2 w 32"/>
                <a:gd name="T13" fmla="*/ 4 h 15"/>
                <a:gd name="T14" fmla="*/ 29 w 32"/>
                <a:gd name="T15" fmla="*/ 15 h 15"/>
                <a:gd name="T16" fmla="*/ 31 w 32"/>
                <a:gd name="T17" fmla="*/ 15 h 15"/>
                <a:gd name="T18" fmla="*/ 32 w 32"/>
                <a:gd name="T19" fmla="*/ 15 h 15"/>
                <a:gd name="T20" fmla="*/ 30 w 32"/>
                <a:gd name="T21" fmla="*/ 12 h 15"/>
                <a:gd name="T22" fmla="*/ 23 w 32"/>
                <a:gd name="T23" fmla="*/ 4 h 15"/>
                <a:gd name="T24" fmla="*/ 13 w 32"/>
                <a:gd name="T25" fmla="*/ 0 h 15"/>
                <a:gd name="T26" fmla="*/ 11 w 32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5">
                  <a:moveTo>
                    <a:pt x="15" y="0"/>
                  </a:moveTo>
                  <a:cubicBezTo>
                    <a:pt x="17" y="2"/>
                    <a:pt x="20" y="3"/>
                    <a:pt x="22" y="3"/>
                  </a:cubicBezTo>
                  <a:cubicBezTo>
                    <a:pt x="20" y="2"/>
                    <a:pt x="17" y="1"/>
                    <a:pt x="15" y="0"/>
                  </a:cubicBezTo>
                  <a:moveTo>
                    <a:pt x="11" y="0"/>
                  </a:moveTo>
                  <a:cubicBezTo>
                    <a:pt x="9" y="0"/>
                    <a:pt x="7" y="0"/>
                    <a:pt x="5" y="0"/>
                  </a:cubicBezTo>
                  <a:cubicBezTo>
                    <a:pt x="4" y="1"/>
                    <a:pt x="2" y="2"/>
                    <a:pt x="0" y="3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9" y="11"/>
                    <a:pt x="19" y="15"/>
                    <a:pt x="29" y="15"/>
                  </a:cubicBezTo>
                  <a:cubicBezTo>
                    <a:pt x="30" y="15"/>
                    <a:pt x="31" y="15"/>
                    <a:pt x="31" y="15"/>
                  </a:cubicBezTo>
                  <a:cubicBezTo>
                    <a:pt x="31" y="15"/>
                    <a:pt x="31" y="15"/>
                    <a:pt x="32" y="15"/>
                  </a:cubicBezTo>
                  <a:cubicBezTo>
                    <a:pt x="31" y="14"/>
                    <a:pt x="30" y="13"/>
                    <a:pt x="30" y="12"/>
                  </a:cubicBezTo>
                  <a:cubicBezTo>
                    <a:pt x="28" y="9"/>
                    <a:pt x="26" y="6"/>
                    <a:pt x="23" y="4"/>
                  </a:cubicBezTo>
                  <a:cubicBezTo>
                    <a:pt x="20" y="4"/>
                    <a:pt x="16" y="2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8" name="i$ḻiḓe"/>
            <p:cNvSpPr/>
            <p:nvPr/>
          </p:nvSpPr>
          <p:spPr bwMode="auto">
            <a:xfrm>
              <a:off x="4958557" y="4102894"/>
              <a:ext cx="41275" cy="325438"/>
            </a:xfrm>
            <a:custGeom>
              <a:avLst/>
              <a:gdLst>
                <a:gd name="T0" fmla="*/ 4 w 10"/>
                <a:gd name="T1" fmla="*/ 0 h 80"/>
                <a:gd name="T2" fmla="*/ 3 w 10"/>
                <a:gd name="T3" fmla="*/ 0 h 80"/>
                <a:gd name="T4" fmla="*/ 0 w 10"/>
                <a:gd name="T5" fmla="*/ 79 h 80"/>
                <a:gd name="T6" fmla="*/ 0 w 10"/>
                <a:gd name="T7" fmla="*/ 80 h 80"/>
                <a:gd name="T8" fmla="*/ 0 w 10"/>
                <a:gd name="T9" fmla="*/ 79 h 80"/>
                <a:gd name="T10" fmla="*/ 4 w 10"/>
                <a:gd name="T11" fmla="*/ 0 h 80"/>
                <a:gd name="T12" fmla="*/ 4 w 10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80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9" y="26"/>
                    <a:pt x="4" y="53"/>
                    <a:pt x="0" y="79"/>
                  </a:cubicBezTo>
                  <a:cubicBezTo>
                    <a:pt x="0" y="79"/>
                    <a:pt x="0" y="80"/>
                    <a:pt x="0" y="80"/>
                  </a:cubicBezTo>
                  <a:cubicBezTo>
                    <a:pt x="0" y="80"/>
                    <a:pt x="0" y="80"/>
                    <a:pt x="0" y="79"/>
                  </a:cubicBezTo>
                  <a:cubicBezTo>
                    <a:pt x="5" y="53"/>
                    <a:pt x="10" y="26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9" name="îṩľíḓe"/>
            <p:cNvSpPr/>
            <p:nvPr/>
          </p:nvSpPr>
          <p:spPr bwMode="auto">
            <a:xfrm>
              <a:off x="5041107" y="4464844"/>
              <a:ext cx="39688" cy="273050"/>
            </a:xfrm>
            <a:custGeom>
              <a:avLst/>
              <a:gdLst>
                <a:gd name="T0" fmla="*/ 4 w 10"/>
                <a:gd name="T1" fmla="*/ 0 h 67"/>
                <a:gd name="T2" fmla="*/ 4 w 10"/>
                <a:gd name="T3" fmla="*/ 1 h 67"/>
                <a:gd name="T4" fmla="*/ 10 w 10"/>
                <a:gd name="T5" fmla="*/ 67 h 67"/>
                <a:gd name="T6" fmla="*/ 10 w 10"/>
                <a:gd name="T7" fmla="*/ 67 h 67"/>
                <a:gd name="T8" fmla="*/ 10 w 10"/>
                <a:gd name="T9" fmla="*/ 66 h 67"/>
                <a:gd name="T10" fmla="*/ 5 w 10"/>
                <a:gd name="T11" fmla="*/ 1 h 67"/>
                <a:gd name="T12" fmla="*/ 4 w 10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23"/>
                    <a:pt x="2" y="45"/>
                    <a:pt x="10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7"/>
                    <a:pt x="10" y="67"/>
                    <a:pt x="10" y="66"/>
                  </a:cubicBezTo>
                  <a:cubicBezTo>
                    <a:pt x="3" y="45"/>
                    <a:pt x="1" y="23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0" name="îṥlîdè"/>
            <p:cNvSpPr/>
            <p:nvPr/>
          </p:nvSpPr>
          <p:spPr bwMode="auto">
            <a:xfrm>
              <a:off x="4783932" y="4558507"/>
              <a:ext cx="195263" cy="33338"/>
            </a:xfrm>
            <a:custGeom>
              <a:avLst/>
              <a:gdLst>
                <a:gd name="T0" fmla="*/ 48 w 48"/>
                <a:gd name="T1" fmla="*/ 3 h 8"/>
                <a:gd name="T2" fmla="*/ 48 w 48"/>
                <a:gd name="T3" fmla="*/ 3 h 8"/>
                <a:gd name="T4" fmla="*/ 21 w 48"/>
                <a:gd name="T5" fmla="*/ 7 h 8"/>
                <a:gd name="T6" fmla="*/ 21 w 48"/>
                <a:gd name="T7" fmla="*/ 7 h 8"/>
                <a:gd name="T8" fmla="*/ 11 w 48"/>
                <a:gd name="T9" fmla="*/ 6 h 8"/>
                <a:gd name="T10" fmla="*/ 12 w 48"/>
                <a:gd name="T11" fmla="*/ 7 h 8"/>
                <a:gd name="T12" fmla="*/ 19 w 48"/>
                <a:gd name="T13" fmla="*/ 8 h 8"/>
                <a:gd name="T14" fmla="*/ 21 w 48"/>
                <a:gd name="T15" fmla="*/ 8 h 8"/>
                <a:gd name="T16" fmla="*/ 48 w 48"/>
                <a:gd name="T17" fmla="*/ 4 h 8"/>
                <a:gd name="T18" fmla="*/ 48 w 48"/>
                <a:gd name="T19" fmla="*/ 3 h 8"/>
                <a:gd name="T20" fmla="*/ 1 w 48"/>
                <a:gd name="T21" fmla="*/ 0 h 8"/>
                <a:gd name="T22" fmla="*/ 0 w 48"/>
                <a:gd name="T23" fmla="*/ 1 h 8"/>
                <a:gd name="T24" fmla="*/ 2 w 48"/>
                <a:gd name="T25" fmla="*/ 3 h 8"/>
                <a:gd name="T26" fmla="*/ 4 w 48"/>
                <a:gd name="T27" fmla="*/ 3 h 8"/>
                <a:gd name="T28" fmla="*/ 1 w 48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8">
                  <a:moveTo>
                    <a:pt x="48" y="3"/>
                  </a:moveTo>
                  <a:cubicBezTo>
                    <a:pt x="48" y="3"/>
                    <a:pt x="48" y="3"/>
                    <a:pt x="48" y="3"/>
                  </a:cubicBezTo>
                  <a:cubicBezTo>
                    <a:pt x="39" y="6"/>
                    <a:pt x="3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7" y="7"/>
                    <a:pt x="14" y="7"/>
                    <a:pt x="11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5" y="8"/>
                    <a:pt x="17" y="8"/>
                    <a:pt x="19" y="8"/>
                  </a:cubicBezTo>
                  <a:cubicBezTo>
                    <a:pt x="20" y="8"/>
                    <a:pt x="21" y="8"/>
                    <a:pt x="21" y="8"/>
                  </a:cubicBezTo>
                  <a:cubicBezTo>
                    <a:pt x="30" y="8"/>
                    <a:pt x="39" y="6"/>
                    <a:pt x="48" y="4"/>
                  </a:cubicBezTo>
                  <a:cubicBezTo>
                    <a:pt x="48" y="4"/>
                    <a:pt x="48" y="3"/>
                    <a:pt x="48" y="3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1" name="iŝḷíḋè"/>
            <p:cNvSpPr/>
            <p:nvPr/>
          </p:nvSpPr>
          <p:spPr bwMode="auto">
            <a:xfrm>
              <a:off x="4791869" y="4571207"/>
              <a:ext cx="41275" cy="15875"/>
            </a:xfrm>
            <a:custGeom>
              <a:avLst/>
              <a:gdLst>
                <a:gd name="T0" fmla="*/ 0 w 10"/>
                <a:gd name="T1" fmla="*/ 0 h 4"/>
                <a:gd name="T2" fmla="*/ 10 w 10"/>
                <a:gd name="T3" fmla="*/ 4 h 4"/>
                <a:gd name="T4" fmla="*/ 9 w 10"/>
                <a:gd name="T5" fmla="*/ 3 h 4"/>
                <a:gd name="T6" fmla="*/ 2 w 10"/>
                <a:gd name="T7" fmla="*/ 0 h 4"/>
                <a:gd name="T8" fmla="*/ 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cubicBezTo>
                    <a:pt x="3" y="2"/>
                    <a:pt x="7" y="4"/>
                    <a:pt x="10" y="4"/>
                  </a:cubicBezTo>
                  <a:cubicBezTo>
                    <a:pt x="10" y="4"/>
                    <a:pt x="10" y="4"/>
                    <a:pt x="9" y="3"/>
                  </a:cubicBezTo>
                  <a:cubicBezTo>
                    <a:pt x="7" y="3"/>
                    <a:pt x="4" y="2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D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2" name="ïs1íḓe"/>
            <p:cNvSpPr/>
            <p:nvPr/>
          </p:nvSpPr>
          <p:spPr bwMode="auto">
            <a:xfrm>
              <a:off x="4701382" y="4350544"/>
              <a:ext cx="184150" cy="61913"/>
            </a:xfrm>
            <a:custGeom>
              <a:avLst/>
              <a:gdLst>
                <a:gd name="T0" fmla="*/ 1 w 45"/>
                <a:gd name="T1" fmla="*/ 0 h 15"/>
                <a:gd name="T2" fmla="*/ 1 w 45"/>
                <a:gd name="T3" fmla="*/ 0 h 15"/>
                <a:gd name="T4" fmla="*/ 22 w 45"/>
                <a:gd name="T5" fmla="*/ 7 h 15"/>
                <a:gd name="T6" fmla="*/ 45 w 45"/>
                <a:gd name="T7" fmla="*/ 14 h 15"/>
                <a:gd name="T8" fmla="*/ 45 w 45"/>
                <a:gd name="T9" fmla="*/ 15 h 15"/>
                <a:gd name="T10" fmla="*/ 45 w 45"/>
                <a:gd name="T11" fmla="*/ 14 h 15"/>
                <a:gd name="T12" fmla="*/ 23 w 45"/>
                <a:gd name="T13" fmla="*/ 7 h 15"/>
                <a:gd name="T14" fmla="*/ 1 w 45"/>
                <a:gd name="T15" fmla="*/ 0 h 15"/>
                <a:gd name="T16" fmla="*/ 1 w 4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5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7" y="4"/>
                    <a:pt x="15" y="5"/>
                    <a:pt x="22" y="7"/>
                  </a:cubicBezTo>
                  <a:cubicBezTo>
                    <a:pt x="29" y="10"/>
                    <a:pt x="37" y="12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38" y="12"/>
                    <a:pt x="30" y="9"/>
                    <a:pt x="23" y="7"/>
                  </a:cubicBezTo>
                  <a:cubicBezTo>
                    <a:pt x="16" y="5"/>
                    <a:pt x="8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3" name="iṡḻîdê"/>
            <p:cNvSpPr/>
            <p:nvPr/>
          </p:nvSpPr>
          <p:spPr bwMode="auto">
            <a:xfrm>
              <a:off x="4641057" y="4004469"/>
              <a:ext cx="179388" cy="241300"/>
            </a:xfrm>
            <a:custGeom>
              <a:avLst/>
              <a:gdLst>
                <a:gd name="T0" fmla="*/ 0 w 44"/>
                <a:gd name="T1" fmla="*/ 0 h 59"/>
                <a:gd name="T2" fmla="*/ 0 w 44"/>
                <a:gd name="T3" fmla="*/ 1 h 59"/>
                <a:gd name="T4" fmla="*/ 44 w 44"/>
                <a:gd name="T5" fmla="*/ 59 h 59"/>
                <a:gd name="T6" fmla="*/ 44 w 44"/>
                <a:gd name="T7" fmla="*/ 59 h 59"/>
                <a:gd name="T8" fmla="*/ 0 w 4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5" y="20"/>
                    <a:pt x="30" y="39"/>
                    <a:pt x="44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30" y="39"/>
                    <a:pt x="16" y="19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4" name="íślíde"/>
            <p:cNvSpPr/>
            <p:nvPr/>
          </p:nvSpPr>
          <p:spPr bwMode="auto">
            <a:xfrm>
              <a:off x="7125494" y="3988594"/>
              <a:ext cx="1123950" cy="1604963"/>
            </a:xfrm>
            <a:custGeom>
              <a:avLst/>
              <a:gdLst>
                <a:gd name="T0" fmla="*/ 0 w 275"/>
                <a:gd name="T1" fmla="*/ 394 h 394"/>
                <a:gd name="T2" fmla="*/ 7 w 275"/>
                <a:gd name="T3" fmla="*/ 383 h 394"/>
                <a:gd name="T4" fmla="*/ 7 w 275"/>
                <a:gd name="T5" fmla="*/ 383 h 394"/>
                <a:gd name="T6" fmla="*/ 48 w 275"/>
                <a:gd name="T7" fmla="*/ 335 h 394"/>
                <a:gd name="T8" fmla="*/ 137 w 275"/>
                <a:gd name="T9" fmla="*/ 267 h 394"/>
                <a:gd name="T10" fmla="*/ 137 w 275"/>
                <a:gd name="T11" fmla="*/ 268 h 394"/>
                <a:gd name="T12" fmla="*/ 48 w 275"/>
                <a:gd name="T13" fmla="*/ 335 h 394"/>
                <a:gd name="T14" fmla="*/ 83 w 275"/>
                <a:gd name="T15" fmla="*/ 263 h 394"/>
                <a:gd name="T16" fmla="*/ 45 w 275"/>
                <a:gd name="T17" fmla="*/ 192 h 394"/>
                <a:gd name="T18" fmla="*/ 46 w 275"/>
                <a:gd name="T19" fmla="*/ 192 h 394"/>
                <a:gd name="T20" fmla="*/ 83 w 275"/>
                <a:gd name="T21" fmla="*/ 262 h 394"/>
                <a:gd name="T22" fmla="*/ 130 w 275"/>
                <a:gd name="T23" fmla="*/ 224 h 394"/>
                <a:gd name="T24" fmla="*/ 247 w 275"/>
                <a:gd name="T25" fmla="*/ 158 h 394"/>
                <a:gd name="T26" fmla="*/ 248 w 275"/>
                <a:gd name="T27" fmla="*/ 159 h 394"/>
                <a:gd name="T28" fmla="*/ 130 w 275"/>
                <a:gd name="T29" fmla="*/ 224 h 394"/>
                <a:gd name="T30" fmla="*/ 120 w 275"/>
                <a:gd name="T31" fmla="*/ 194 h 394"/>
                <a:gd name="T32" fmla="*/ 101 w 275"/>
                <a:gd name="T33" fmla="*/ 118 h 394"/>
                <a:gd name="T34" fmla="*/ 102 w 275"/>
                <a:gd name="T35" fmla="*/ 118 h 394"/>
                <a:gd name="T36" fmla="*/ 121 w 275"/>
                <a:gd name="T37" fmla="*/ 194 h 394"/>
                <a:gd name="T38" fmla="*/ 164 w 275"/>
                <a:gd name="T39" fmla="*/ 136 h 394"/>
                <a:gd name="T40" fmla="*/ 208 w 275"/>
                <a:gd name="T41" fmla="*/ 20 h 394"/>
                <a:gd name="T42" fmla="*/ 209 w 275"/>
                <a:gd name="T43" fmla="*/ 21 h 394"/>
                <a:gd name="T44" fmla="*/ 164 w 275"/>
                <a:gd name="T45" fmla="*/ 136 h 394"/>
                <a:gd name="T46" fmla="*/ 191 w 275"/>
                <a:gd name="T47" fmla="*/ 7 h 394"/>
                <a:gd name="T48" fmla="*/ 162 w 275"/>
                <a:gd name="T49" fmla="*/ 95 h 394"/>
                <a:gd name="T50" fmla="*/ 131 w 275"/>
                <a:gd name="T51" fmla="*/ 173 h 394"/>
                <a:gd name="T52" fmla="*/ 105 w 275"/>
                <a:gd name="T53" fmla="*/ 101 h 394"/>
                <a:gd name="T54" fmla="*/ 87 w 275"/>
                <a:gd name="T55" fmla="*/ 102 h 394"/>
                <a:gd name="T56" fmla="*/ 97 w 275"/>
                <a:gd name="T57" fmla="*/ 183 h 394"/>
                <a:gd name="T58" fmla="*/ 97 w 275"/>
                <a:gd name="T59" fmla="*/ 243 h 394"/>
                <a:gd name="T60" fmla="*/ 74 w 275"/>
                <a:gd name="T61" fmla="*/ 235 h 394"/>
                <a:gd name="T62" fmla="*/ 52 w 275"/>
                <a:gd name="T63" fmla="*/ 174 h 394"/>
                <a:gd name="T64" fmla="*/ 42 w 275"/>
                <a:gd name="T65" fmla="*/ 167 h 394"/>
                <a:gd name="T66" fmla="*/ 28 w 275"/>
                <a:gd name="T67" fmla="*/ 182 h 394"/>
                <a:gd name="T68" fmla="*/ 38 w 275"/>
                <a:gd name="T69" fmla="*/ 236 h 394"/>
                <a:gd name="T70" fmla="*/ 53 w 275"/>
                <a:gd name="T71" fmla="*/ 311 h 394"/>
                <a:gd name="T72" fmla="*/ 25 w 275"/>
                <a:gd name="T73" fmla="*/ 362 h 394"/>
                <a:gd name="T74" fmla="*/ 150 w 275"/>
                <a:gd name="T75" fmla="*/ 274 h 394"/>
                <a:gd name="T76" fmla="*/ 147 w 275"/>
                <a:gd name="T77" fmla="*/ 248 h 394"/>
                <a:gd name="T78" fmla="*/ 127 w 275"/>
                <a:gd name="T79" fmla="*/ 257 h 394"/>
                <a:gd name="T80" fmla="*/ 143 w 275"/>
                <a:gd name="T81" fmla="*/ 231 h 394"/>
                <a:gd name="T82" fmla="*/ 264 w 275"/>
                <a:gd name="T83" fmla="*/ 169 h 394"/>
                <a:gd name="T84" fmla="*/ 271 w 275"/>
                <a:gd name="T85" fmla="*/ 144 h 394"/>
                <a:gd name="T86" fmla="*/ 259 w 275"/>
                <a:gd name="T87" fmla="*/ 142 h 394"/>
                <a:gd name="T88" fmla="*/ 148 w 275"/>
                <a:gd name="T89" fmla="*/ 197 h 394"/>
                <a:gd name="T90" fmla="*/ 220 w 275"/>
                <a:gd name="T91" fmla="*/ 38 h 394"/>
                <a:gd name="T92" fmla="*/ 212 w 275"/>
                <a:gd name="T93" fmla="*/ 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5" h="394">
                  <a:moveTo>
                    <a:pt x="5" y="386"/>
                  </a:moveTo>
                  <a:cubicBezTo>
                    <a:pt x="3" y="388"/>
                    <a:pt x="1" y="391"/>
                    <a:pt x="0" y="394"/>
                  </a:cubicBezTo>
                  <a:cubicBezTo>
                    <a:pt x="2" y="391"/>
                    <a:pt x="3" y="388"/>
                    <a:pt x="5" y="386"/>
                  </a:cubicBezTo>
                  <a:moveTo>
                    <a:pt x="7" y="383"/>
                  </a:moveTo>
                  <a:cubicBezTo>
                    <a:pt x="6" y="384"/>
                    <a:pt x="6" y="385"/>
                    <a:pt x="5" y="386"/>
                  </a:cubicBezTo>
                  <a:cubicBezTo>
                    <a:pt x="6" y="385"/>
                    <a:pt x="7" y="384"/>
                    <a:pt x="7" y="383"/>
                  </a:cubicBezTo>
                  <a:cubicBezTo>
                    <a:pt x="7" y="383"/>
                    <a:pt x="7" y="383"/>
                    <a:pt x="7" y="383"/>
                  </a:cubicBezTo>
                  <a:moveTo>
                    <a:pt x="48" y="335"/>
                  </a:moveTo>
                  <a:cubicBezTo>
                    <a:pt x="48" y="335"/>
                    <a:pt x="47" y="334"/>
                    <a:pt x="48" y="334"/>
                  </a:cubicBezTo>
                  <a:cubicBezTo>
                    <a:pt x="71" y="304"/>
                    <a:pt x="102" y="281"/>
                    <a:pt x="137" y="267"/>
                  </a:cubicBezTo>
                  <a:cubicBezTo>
                    <a:pt x="137" y="267"/>
                    <a:pt x="137" y="267"/>
                    <a:pt x="137" y="267"/>
                  </a:cubicBezTo>
                  <a:cubicBezTo>
                    <a:pt x="138" y="267"/>
                    <a:pt x="138" y="268"/>
                    <a:pt x="137" y="268"/>
                  </a:cubicBezTo>
                  <a:cubicBezTo>
                    <a:pt x="102" y="282"/>
                    <a:pt x="72" y="305"/>
                    <a:pt x="49" y="334"/>
                  </a:cubicBezTo>
                  <a:cubicBezTo>
                    <a:pt x="48" y="335"/>
                    <a:pt x="48" y="335"/>
                    <a:pt x="48" y="335"/>
                  </a:cubicBezTo>
                  <a:moveTo>
                    <a:pt x="83" y="263"/>
                  </a:moveTo>
                  <a:cubicBezTo>
                    <a:pt x="83" y="263"/>
                    <a:pt x="83" y="263"/>
                    <a:pt x="83" y="263"/>
                  </a:cubicBezTo>
                  <a:cubicBezTo>
                    <a:pt x="71" y="252"/>
                    <a:pt x="60" y="240"/>
                    <a:pt x="51" y="226"/>
                  </a:cubicBezTo>
                  <a:cubicBezTo>
                    <a:pt x="45" y="216"/>
                    <a:pt x="41" y="204"/>
                    <a:pt x="45" y="192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42" y="205"/>
                    <a:pt x="47" y="217"/>
                    <a:pt x="54" y="228"/>
                  </a:cubicBezTo>
                  <a:cubicBezTo>
                    <a:pt x="62" y="241"/>
                    <a:pt x="72" y="252"/>
                    <a:pt x="83" y="262"/>
                  </a:cubicBezTo>
                  <a:cubicBezTo>
                    <a:pt x="84" y="263"/>
                    <a:pt x="83" y="263"/>
                    <a:pt x="83" y="263"/>
                  </a:cubicBezTo>
                  <a:moveTo>
                    <a:pt x="130" y="224"/>
                  </a:moveTo>
                  <a:cubicBezTo>
                    <a:pt x="130" y="224"/>
                    <a:pt x="130" y="223"/>
                    <a:pt x="130" y="223"/>
                  </a:cubicBezTo>
                  <a:cubicBezTo>
                    <a:pt x="172" y="206"/>
                    <a:pt x="214" y="189"/>
                    <a:pt x="247" y="158"/>
                  </a:cubicBezTo>
                  <a:cubicBezTo>
                    <a:pt x="247" y="158"/>
                    <a:pt x="247" y="158"/>
                    <a:pt x="248" y="158"/>
                  </a:cubicBezTo>
                  <a:cubicBezTo>
                    <a:pt x="248" y="158"/>
                    <a:pt x="248" y="159"/>
                    <a:pt x="248" y="159"/>
                  </a:cubicBezTo>
                  <a:cubicBezTo>
                    <a:pt x="215" y="190"/>
                    <a:pt x="172" y="207"/>
                    <a:pt x="131" y="224"/>
                  </a:cubicBezTo>
                  <a:cubicBezTo>
                    <a:pt x="131" y="224"/>
                    <a:pt x="131" y="224"/>
                    <a:pt x="130" y="224"/>
                  </a:cubicBezTo>
                  <a:moveTo>
                    <a:pt x="120" y="195"/>
                  </a:moveTo>
                  <a:cubicBezTo>
                    <a:pt x="120" y="195"/>
                    <a:pt x="120" y="194"/>
                    <a:pt x="120" y="194"/>
                  </a:cubicBezTo>
                  <a:cubicBezTo>
                    <a:pt x="116" y="181"/>
                    <a:pt x="113" y="168"/>
                    <a:pt x="109" y="154"/>
                  </a:cubicBezTo>
                  <a:cubicBezTo>
                    <a:pt x="106" y="143"/>
                    <a:pt x="102" y="131"/>
                    <a:pt x="101" y="118"/>
                  </a:cubicBezTo>
                  <a:cubicBezTo>
                    <a:pt x="101" y="118"/>
                    <a:pt x="102" y="118"/>
                    <a:pt x="102" y="118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3" y="131"/>
                    <a:pt x="108" y="144"/>
                    <a:pt x="111" y="156"/>
                  </a:cubicBezTo>
                  <a:cubicBezTo>
                    <a:pt x="114" y="169"/>
                    <a:pt x="118" y="181"/>
                    <a:pt x="121" y="194"/>
                  </a:cubicBezTo>
                  <a:cubicBezTo>
                    <a:pt x="121" y="194"/>
                    <a:pt x="121" y="195"/>
                    <a:pt x="120" y="195"/>
                  </a:cubicBezTo>
                  <a:moveTo>
                    <a:pt x="164" y="136"/>
                  </a:moveTo>
                  <a:cubicBezTo>
                    <a:pt x="164" y="136"/>
                    <a:pt x="163" y="136"/>
                    <a:pt x="164" y="136"/>
                  </a:cubicBezTo>
                  <a:cubicBezTo>
                    <a:pt x="180" y="98"/>
                    <a:pt x="195" y="59"/>
                    <a:pt x="208" y="20"/>
                  </a:cubicBezTo>
                  <a:cubicBezTo>
                    <a:pt x="208" y="20"/>
                    <a:pt x="208" y="20"/>
                    <a:pt x="209" y="20"/>
                  </a:cubicBezTo>
                  <a:cubicBezTo>
                    <a:pt x="209" y="20"/>
                    <a:pt x="209" y="20"/>
                    <a:pt x="209" y="21"/>
                  </a:cubicBezTo>
                  <a:cubicBezTo>
                    <a:pt x="196" y="60"/>
                    <a:pt x="181" y="98"/>
                    <a:pt x="164" y="136"/>
                  </a:cubicBezTo>
                  <a:cubicBezTo>
                    <a:pt x="164" y="136"/>
                    <a:pt x="164" y="136"/>
                    <a:pt x="164" y="136"/>
                  </a:cubicBezTo>
                  <a:moveTo>
                    <a:pt x="207" y="0"/>
                  </a:moveTo>
                  <a:cubicBezTo>
                    <a:pt x="201" y="0"/>
                    <a:pt x="195" y="3"/>
                    <a:pt x="191" y="7"/>
                  </a:cubicBezTo>
                  <a:cubicBezTo>
                    <a:pt x="186" y="13"/>
                    <a:pt x="183" y="21"/>
                    <a:pt x="180" y="28"/>
                  </a:cubicBezTo>
                  <a:cubicBezTo>
                    <a:pt x="173" y="50"/>
                    <a:pt x="166" y="72"/>
                    <a:pt x="162" y="95"/>
                  </a:cubicBezTo>
                  <a:cubicBezTo>
                    <a:pt x="159" y="109"/>
                    <a:pt x="159" y="124"/>
                    <a:pt x="155" y="137"/>
                  </a:cubicBezTo>
                  <a:cubicBezTo>
                    <a:pt x="151" y="151"/>
                    <a:pt x="144" y="165"/>
                    <a:pt x="131" y="173"/>
                  </a:cubicBezTo>
                  <a:cubicBezTo>
                    <a:pt x="126" y="155"/>
                    <a:pt x="120" y="137"/>
                    <a:pt x="114" y="119"/>
                  </a:cubicBezTo>
                  <a:cubicBezTo>
                    <a:pt x="112" y="112"/>
                    <a:pt x="110" y="105"/>
                    <a:pt x="105" y="101"/>
                  </a:cubicBezTo>
                  <a:cubicBezTo>
                    <a:pt x="102" y="99"/>
                    <a:pt x="99" y="98"/>
                    <a:pt x="96" y="98"/>
                  </a:cubicBezTo>
                  <a:cubicBezTo>
                    <a:pt x="92" y="98"/>
                    <a:pt x="88" y="99"/>
                    <a:pt x="87" y="102"/>
                  </a:cubicBezTo>
                  <a:cubicBezTo>
                    <a:pt x="85" y="105"/>
                    <a:pt x="85" y="108"/>
                    <a:pt x="85" y="111"/>
                  </a:cubicBezTo>
                  <a:cubicBezTo>
                    <a:pt x="85" y="136"/>
                    <a:pt x="89" y="160"/>
                    <a:pt x="97" y="183"/>
                  </a:cubicBezTo>
                  <a:cubicBezTo>
                    <a:pt x="103" y="199"/>
                    <a:pt x="110" y="215"/>
                    <a:pt x="106" y="231"/>
                  </a:cubicBezTo>
                  <a:cubicBezTo>
                    <a:pt x="104" y="236"/>
                    <a:pt x="102" y="241"/>
                    <a:pt x="97" y="243"/>
                  </a:cubicBezTo>
                  <a:cubicBezTo>
                    <a:pt x="95" y="244"/>
                    <a:pt x="93" y="245"/>
                    <a:pt x="91" y="245"/>
                  </a:cubicBezTo>
                  <a:cubicBezTo>
                    <a:pt x="84" y="245"/>
                    <a:pt x="78" y="241"/>
                    <a:pt x="74" y="235"/>
                  </a:cubicBezTo>
                  <a:cubicBezTo>
                    <a:pt x="69" y="228"/>
                    <a:pt x="68" y="219"/>
                    <a:pt x="66" y="210"/>
                  </a:cubicBezTo>
                  <a:cubicBezTo>
                    <a:pt x="63" y="198"/>
                    <a:pt x="58" y="185"/>
                    <a:pt x="52" y="174"/>
                  </a:cubicBezTo>
                  <a:cubicBezTo>
                    <a:pt x="50" y="172"/>
                    <a:pt x="49" y="169"/>
                    <a:pt x="46" y="168"/>
                  </a:cubicBezTo>
                  <a:cubicBezTo>
                    <a:pt x="45" y="167"/>
                    <a:pt x="43" y="167"/>
                    <a:pt x="42" y="167"/>
                  </a:cubicBezTo>
                  <a:cubicBezTo>
                    <a:pt x="39" y="167"/>
                    <a:pt x="36" y="168"/>
                    <a:pt x="34" y="169"/>
                  </a:cubicBezTo>
                  <a:cubicBezTo>
                    <a:pt x="32" y="174"/>
                    <a:pt x="30" y="178"/>
                    <a:pt x="28" y="182"/>
                  </a:cubicBezTo>
                  <a:cubicBezTo>
                    <a:pt x="28" y="193"/>
                    <a:pt x="28" y="204"/>
                    <a:pt x="28" y="214"/>
                  </a:cubicBezTo>
                  <a:cubicBezTo>
                    <a:pt x="30" y="222"/>
                    <a:pt x="33" y="229"/>
                    <a:pt x="38" y="236"/>
                  </a:cubicBezTo>
                  <a:cubicBezTo>
                    <a:pt x="48" y="251"/>
                    <a:pt x="65" y="263"/>
                    <a:pt x="65" y="281"/>
                  </a:cubicBezTo>
                  <a:cubicBezTo>
                    <a:pt x="65" y="292"/>
                    <a:pt x="59" y="302"/>
                    <a:pt x="53" y="311"/>
                  </a:cubicBezTo>
                  <a:cubicBezTo>
                    <a:pt x="44" y="325"/>
                    <a:pt x="35" y="339"/>
                    <a:pt x="26" y="354"/>
                  </a:cubicBezTo>
                  <a:cubicBezTo>
                    <a:pt x="25" y="356"/>
                    <a:pt x="25" y="359"/>
                    <a:pt x="25" y="362"/>
                  </a:cubicBezTo>
                  <a:cubicBezTo>
                    <a:pt x="40" y="347"/>
                    <a:pt x="59" y="333"/>
                    <a:pt x="74" y="323"/>
                  </a:cubicBezTo>
                  <a:cubicBezTo>
                    <a:pt x="99" y="306"/>
                    <a:pt x="126" y="292"/>
                    <a:pt x="150" y="274"/>
                  </a:cubicBezTo>
                  <a:cubicBezTo>
                    <a:pt x="156" y="270"/>
                    <a:pt x="161" y="265"/>
                    <a:pt x="161" y="258"/>
                  </a:cubicBezTo>
                  <a:cubicBezTo>
                    <a:pt x="160" y="252"/>
                    <a:pt x="153" y="248"/>
                    <a:pt x="147" y="248"/>
                  </a:cubicBezTo>
                  <a:cubicBezTo>
                    <a:pt x="146" y="248"/>
                    <a:pt x="146" y="248"/>
                    <a:pt x="145" y="248"/>
                  </a:cubicBezTo>
                  <a:cubicBezTo>
                    <a:pt x="138" y="249"/>
                    <a:pt x="132" y="253"/>
                    <a:pt x="127" y="257"/>
                  </a:cubicBezTo>
                  <a:cubicBezTo>
                    <a:pt x="121" y="262"/>
                    <a:pt x="115" y="266"/>
                    <a:pt x="108" y="267"/>
                  </a:cubicBezTo>
                  <a:cubicBezTo>
                    <a:pt x="114" y="251"/>
                    <a:pt x="128" y="239"/>
                    <a:pt x="143" y="231"/>
                  </a:cubicBezTo>
                  <a:cubicBezTo>
                    <a:pt x="159" y="222"/>
                    <a:pt x="175" y="218"/>
                    <a:pt x="191" y="212"/>
                  </a:cubicBezTo>
                  <a:cubicBezTo>
                    <a:pt x="218" y="201"/>
                    <a:pt x="242" y="187"/>
                    <a:pt x="264" y="169"/>
                  </a:cubicBezTo>
                  <a:cubicBezTo>
                    <a:pt x="267" y="166"/>
                    <a:pt x="271" y="162"/>
                    <a:pt x="273" y="158"/>
                  </a:cubicBezTo>
                  <a:cubicBezTo>
                    <a:pt x="275" y="153"/>
                    <a:pt x="275" y="148"/>
                    <a:pt x="271" y="144"/>
                  </a:cubicBezTo>
                  <a:cubicBezTo>
                    <a:pt x="269" y="143"/>
                    <a:pt x="266" y="142"/>
                    <a:pt x="263" y="142"/>
                  </a:cubicBezTo>
                  <a:cubicBezTo>
                    <a:pt x="261" y="142"/>
                    <a:pt x="260" y="142"/>
                    <a:pt x="259" y="142"/>
                  </a:cubicBezTo>
                  <a:cubicBezTo>
                    <a:pt x="239" y="142"/>
                    <a:pt x="220" y="153"/>
                    <a:pt x="204" y="165"/>
                  </a:cubicBezTo>
                  <a:cubicBezTo>
                    <a:pt x="187" y="178"/>
                    <a:pt x="169" y="193"/>
                    <a:pt x="148" y="197"/>
                  </a:cubicBezTo>
                  <a:cubicBezTo>
                    <a:pt x="153" y="171"/>
                    <a:pt x="168" y="149"/>
                    <a:pt x="181" y="126"/>
                  </a:cubicBezTo>
                  <a:cubicBezTo>
                    <a:pt x="197" y="98"/>
                    <a:pt x="210" y="69"/>
                    <a:pt x="220" y="38"/>
                  </a:cubicBezTo>
                  <a:cubicBezTo>
                    <a:pt x="222" y="32"/>
                    <a:pt x="224" y="25"/>
                    <a:pt x="223" y="18"/>
                  </a:cubicBezTo>
                  <a:cubicBezTo>
                    <a:pt x="222" y="11"/>
                    <a:pt x="219" y="4"/>
                    <a:pt x="212" y="1"/>
                  </a:cubicBezTo>
                  <a:cubicBezTo>
                    <a:pt x="211" y="0"/>
                    <a:pt x="209" y="0"/>
                    <a:pt x="207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5" name="iŝlidé"/>
            <p:cNvSpPr/>
            <p:nvPr/>
          </p:nvSpPr>
          <p:spPr bwMode="auto">
            <a:xfrm>
              <a:off x="7657307" y="4631532"/>
              <a:ext cx="481013" cy="269875"/>
            </a:xfrm>
            <a:custGeom>
              <a:avLst/>
              <a:gdLst>
                <a:gd name="T0" fmla="*/ 118 w 118"/>
                <a:gd name="T1" fmla="*/ 0 h 66"/>
                <a:gd name="T2" fmla="*/ 117 w 118"/>
                <a:gd name="T3" fmla="*/ 0 h 66"/>
                <a:gd name="T4" fmla="*/ 0 w 118"/>
                <a:gd name="T5" fmla="*/ 65 h 66"/>
                <a:gd name="T6" fmla="*/ 0 w 118"/>
                <a:gd name="T7" fmla="*/ 66 h 66"/>
                <a:gd name="T8" fmla="*/ 1 w 118"/>
                <a:gd name="T9" fmla="*/ 66 h 66"/>
                <a:gd name="T10" fmla="*/ 118 w 118"/>
                <a:gd name="T11" fmla="*/ 1 h 66"/>
                <a:gd name="T12" fmla="*/ 118 w 118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66">
                  <a:moveTo>
                    <a:pt x="118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84" y="31"/>
                    <a:pt x="42" y="48"/>
                    <a:pt x="0" y="65"/>
                  </a:cubicBezTo>
                  <a:cubicBezTo>
                    <a:pt x="0" y="65"/>
                    <a:pt x="0" y="66"/>
                    <a:pt x="0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42" y="49"/>
                    <a:pt x="85" y="32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6" name="iṡ1íḑè"/>
            <p:cNvSpPr/>
            <p:nvPr/>
          </p:nvSpPr>
          <p:spPr bwMode="auto">
            <a:xfrm>
              <a:off x="7317582" y="5076032"/>
              <a:ext cx="371475" cy="277813"/>
            </a:xfrm>
            <a:custGeom>
              <a:avLst/>
              <a:gdLst>
                <a:gd name="T0" fmla="*/ 90 w 91"/>
                <a:gd name="T1" fmla="*/ 0 h 68"/>
                <a:gd name="T2" fmla="*/ 90 w 91"/>
                <a:gd name="T3" fmla="*/ 0 h 68"/>
                <a:gd name="T4" fmla="*/ 1 w 91"/>
                <a:gd name="T5" fmla="*/ 67 h 68"/>
                <a:gd name="T6" fmla="*/ 1 w 91"/>
                <a:gd name="T7" fmla="*/ 68 h 68"/>
                <a:gd name="T8" fmla="*/ 2 w 91"/>
                <a:gd name="T9" fmla="*/ 67 h 68"/>
                <a:gd name="T10" fmla="*/ 90 w 91"/>
                <a:gd name="T11" fmla="*/ 1 h 68"/>
                <a:gd name="T12" fmla="*/ 90 w 91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68"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55" y="14"/>
                    <a:pt x="24" y="37"/>
                    <a:pt x="1" y="67"/>
                  </a:cubicBezTo>
                  <a:cubicBezTo>
                    <a:pt x="0" y="67"/>
                    <a:pt x="1" y="68"/>
                    <a:pt x="1" y="68"/>
                  </a:cubicBezTo>
                  <a:cubicBezTo>
                    <a:pt x="1" y="68"/>
                    <a:pt x="1" y="68"/>
                    <a:pt x="2" y="67"/>
                  </a:cubicBezTo>
                  <a:cubicBezTo>
                    <a:pt x="25" y="38"/>
                    <a:pt x="55" y="15"/>
                    <a:pt x="90" y="1"/>
                  </a:cubicBezTo>
                  <a:cubicBezTo>
                    <a:pt x="91" y="1"/>
                    <a:pt x="91" y="0"/>
                    <a:pt x="9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7" name="îşḻîdé"/>
            <p:cNvSpPr/>
            <p:nvPr/>
          </p:nvSpPr>
          <p:spPr bwMode="auto">
            <a:xfrm>
              <a:off x="7293769" y="4771232"/>
              <a:ext cx="174625" cy="288925"/>
            </a:xfrm>
            <a:custGeom>
              <a:avLst/>
              <a:gdLst>
                <a:gd name="T0" fmla="*/ 4 w 43"/>
                <a:gd name="T1" fmla="*/ 0 h 71"/>
                <a:gd name="T2" fmla="*/ 4 w 43"/>
                <a:gd name="T3" fmla="*/ 0 h 71"/>
                <a:gd name="T4" fmla="*/ 10 w 43"/>
                <a:gd name="T5" fmla="*/ 34 h 71"/>
                <a:gd name="T6" fmla="*/ 42 w 43"/>
                <a:gd name="T7" fmla="*/ 71 h 71"/>
                <a:gd name="T8" fmla="*/ 42 w 43"/>
                <a:gd name="T9" fmla="*/ 71 h 71"/>
                <a:gd name="T10" fmla="*/ 42 w 43"/>
                <a:gd name="T11" fmla="*/ 70 h 71"/>
                <a:gd name="T12" fmla="*/ 13 w 43"/>
                <a:gd name="T13" fmla="*/ 36 h 71"/>
                <a:gd name="T14" fmla="*/ 5 w 43"/>
                <a:gd name="T15" fmla="*/ 0 h 71"/>
                <a:gd name="T16" fmla="*/ 4 w 43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7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2"/>
                    <a:pt x="4" y="24"/>
                    <a:pt x="10" y="34"/>
                  </a:cubicBezTo>
                  <a:cubicBezTo>
                    <a:pt x="19" y="48"/>
                    <a:pt x="30" y="60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3" y="71"/>
                    <a:pt x="42" y="70"/>
                  </a:cubicBezTo>
                  <a:cubicBezTo>
                    <a:pt x="31" y="60"/>
                    <a:pt x="21" y="49"/>
                    <a:pt x="13" y="36"/>
                  </a:cubicBezTo>
                  <a:cubicBezTo>
                    <a:pt x="6" y="25"/>
                    <a:pt x="1" y="13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8" name="iṡḷíḋè"/>
            <p:cNvSpPr/>
            <p:nvPr/>
          </p:nvSpPr>
          <p:spPr bwMode="auto">
            <a:xfrm>
              <a:off x="7538244" y="4469607"/>
              <a:ext cx="82550" cy="312738"/>
            </a:xfrm>
            <a:custGeom>
              <a:avLst/>
              <a:gdLst>
                <a:gd name="T0" fmla="*/ 1 w 20"/>
                <a:gd name="T1" fmla="*/ 0 h 77"/>
                <a:gd name="T2" fmla="*/ 0 w 20"/>
                <a:gd name="T3" fmla="*/ 0 h 77"/>
                <a:gd name="T4" fmla="*/ 8 w 20"/>
                <a:gd name="T5" fmla="*/ 36 h 77"/>
                <a:gd name="T6" fmla="*/ 19 w 20"/>
                <a:gd name="T7" fmla="*/ 76 h 77"/>
                <a:gd name="T8" fmla="*/ 19 w 20"/>
                <a:gd name="T9" fmla="*/ 77 h 77"/>
                <a:gd name="T10" fmla="*/ 20 w 20"/>
                <a:gd name="T11" fmla="*/ 76 h 77"/>
                <a:gd name="T12" fmla="*/ 10 w 20"/>
                <a:gd name="T13" fmla="*/ 38 h 77"/>
                <a:gd name="T14" fmla="*/ 1 w 20"/>
                <a:gd name="T15" fmla="*/ 0 h 77"/>
                <a:gd name="T16" fmla="*/ 1 w 20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7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3"/>
                    <a:pt x="5" y="25"/>
                    <a:pt x="8" y="36"/>
                  </a:cubicBezTo>
                  <a:cubicBezTo>
                    <a:pt x="12" y="50"/>
                    <a:pt x="15" y="63"/>
                    <a:pt x="19" y="76"/>
                  </a:cubicBezTo>
                  <a:cubicBezTo>
                    <a:pt x="19" y="76"/>
                    <a:pt x="19" y="77"/>
                    <a:pt x="19" y="77"/>
                  </a:cubicBezTo>
                  <a:cubicBezTo>
                    <a:pt x="20" y="77"/>
                    <a:pt x="20" y="76"/>
                    <a:pt x="20" y="76"/>
                  </a:cubicBezTo>
                  <a:cubicBezTo>
                    <a:pt x="17" y="63"/>
                    <a:pt x="13" y="51"/>
                    <a:pt x="10" y="38"/>
                  </a:cubicBezTo>
                  <a:cubicBezTo>
                    <a:pt x="7" y="26"/>
                    <a:pt x="2" y="1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9" name="işľíḋê"/>
            <p:cNvSpPr/>
            <p:nvPr/>
          </p:nvSpPr>
          <p:spPr bwMode="auto">
            <a:xfrm>
              <a:off x="7792244" y="4069557"/>
              <a:ext cx="187325" cy="473075"/>
            </a:xfrm>
            <a:custGeom>
              <a:avLst/>
              <a:gdLst>
                <a:gd name="T0" fmla="*/ 46 w 46"/>
                <a:gd name="T1" fmla="*/ 0 h 116"/>
                <a:gd name="T2" fmla="*/ 45 w 46"/>
                <a:gd name="T3" fmla="*/ 0 h 116"/>
                <a:gd name="T4" fmla="*/ 1 w 46"/>
                <a:gd name="T5" fmla="*/ 116 h 116"/>
                <a:gd name="T6" fmla="*/ 1 w 46"/>
                <a:gd name="T7" fmla="*/ 116 h 116"/>
                <a:gd name="T8" fmla="*/ 1 w 46"/>
                <a:gd name="T9" fmla="*/ 116 h 116"/>
                <a:gd name="T10" fmla="*/ 46 w 46"/>
                <a:gd name="T11" fmla="*/ 1 h 116"/>
                <a:gd name="T12" fmla="*/ 46 w 46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6">
                  <a:moveTo>
                    <a:pt x="46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2" y="39"/>
                    <a:pt x="17" y="78"/>
                    <a:pt x="1" y="116"/>
                  </a:cubicBezTo>
                  <a:cubicBezTo>
                    <a:pt x="0" y="116"/>
                    <a:pt x="1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8" y="78"/>
                    <a:pt x="33" y="40"/>
                    <a:pt x="46" y="1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0" name="iṧḷîḋé"/>
            <p:cNvSpPr/>
            <p:nvPr/>
          </p:nvSpPr>
          <p:spPr bwMode="auto">
            <a:xfrm>
              <a:off x="5971382" y="4620419"/>
              <a:ext cx="669925" cy="704850"/>
            </a:xfrm>
            <a:custGeom>
              <a:avLst/>
              <a:gdLst>
                <a:gd name="T0" fmla="*/ 29 w 164"/>
                <a:gd name="T1" fmla="*/ 0 h 173"/>
                <a:gd name="T2" fmla="*/ 26 w 164"/>
                <a:gd name="T3" fmla="*/ 0 h 173"/>
                <a:gd name="T4" fmla="*/ 4 w 164"/>
                <a:gd name="T5" fmla="*/ 10 h 173"/>
                <a:gd name="T6" fmla="*/ 8 w 164"/>
                <a:gd name="T7" fmla="*/ 35 h 173"/>
                <a:gd name="T8" fmla="*/ 26 w 164"/>
                <a:gd name="T9" fmla="*/ 53 h 173"/>
                <a:gd name="T10" fmla="*/ 123 w 164"/>
                <a:gd name="T11" fmla="*/ 131 h 173"/>
                <a:gd name="T12" fmla="*/ 164 w 164"/>
                <a:gd name="T13" fmla="*/ 173 h 173"/>
                <a:gd name="T14" fmla="*/ 161 w 164"/>
                <a:gd name="T15" fmla="*/ 103 h 173"/>
                <a:gd name="T16" fmla="*/ 108 w 164"/>
                <a:gd name="T17" fmla="*/ 35 h 173"/>
                <a:gd name="T18" fmla="*/ 29 w 164"/>
                <a:gd name="T1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73">
                  <a:moveTo>
                    <a:pt x="29" y="0"/>
                  </a:moveTo>
                  <a:cubicBezTo>
                    <a:pt x="28" y="0"/>
                    <a:pt x="27" y="0"/>
                    <a:pt x="26" y="0"/>
                  </a:cubicBezTo>
                  <a:cubicBezTo>
                    <a:pt x="17" y="0"/>
                    <a:pt x="8" y="3"/>
                    <a:pt x="4" y="10"/>
                  </a:cubicBezTo>
                  <a:cubicBezTo>
                    <a:pt x="0" y="17"/>
                    <a:pt x="3" y="27"/>
                    <a:pt x="8" y="35"/>
                  </a:cubicBezTo>
                  <a:cubicBezTo>
                    <a:pt x="13" y="41"/>
                    <a:pt x="19" y="47"/>
                    <a:pt x="26" y="53"/>
                  </a:cubicBezTo>
                  <a:cubicBezTo>
                    <a:pt x="58" y="80"/>
                    <a:pt x="92" y="103"/>
                    <a:pt x="123" y="131"/>
                  </a:cubicBezTo>
                  <a:cubicBezTo>
                    <a:pt x="138" y="144"/>
                    <a:pt x="152" y="158"/>
                    <a:pt x="164" y="173"/>
                  </a:cubicBezTo>
                  <a:cubicBezTo>
                    <a:pt x="163" y="152"/>
                    <a:pt x="162" y="127"/>
                    <a:pt x="161" y="103"/>
                  </a:cubicBezTo>
                  <a:cubicBezTo>
                    <a:pt x="146" y="77"/>
                    <a:pt x="129" y="53"/>
                    <a:pt x="108" y="35"/>
                  </a:cubicBezTo>
                  <a:cubicBezTo>
                    <a:pt x="86" y="16"/>
                    <a:pt x="58" y="0"/>
                    <a:pt x="29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1" name="išḻîḋè"/>
            <p:cNvSpPr/>
            <p:nvPr/>
          </p:nvSpPr>
          <p:spPr bwMode="auto">
            <a:xfrm>
              <a:off x="6065044" y="4623594"/>
              <a:ext cx="693738" cy="831850"/>
            </a:xfrm>
            <a:custGeom>
              <a:avLst/>
              <a:gdLst>
                <a:gd name="T0" fmla="*/ 170 w 170"/>
                <a:gd name="T1" fmla="*/ 204 h 204"/>
                <a:gd name="T2" fmla="*/ 124 w 170"/>
                <a:gd name="T3" fmla="*/ 110 h 204"/>
                <a:gd name="T4" fmla="*/ 90 w 170"/>
                <a:gd name="T5" fmla="*/ 68 h 204"/>
                <a:gd name="T6" fmla="*/ 52 w 170"/>
                <a:gd name="T7" fmla="*/ 30 h 204"/>
                <a:gd name="T8" fmla="*/ 0 w 170"/>
                <a:gd name="T9" fmla="*/ 0 h 204"/>
                <a:gd name="T10" fmla="*/ 0 w 170"/>
                <a:gd name="T11" fmla="*/ 0 h 204"/>
                <a:gd name="T12" fmla="*/ 48 w 170"/>
                <a:gd name="T13" fmla="*/ 26 h 204"/>
                <a:gd name="T14" fmla="*/ 86 w 170"/>
                <a:gd name="T15" fmla="*/ 63 h 204"/>
                <a:gd name="T16" fmla="*/ 120 w 170"/>
                <a:gd name="T17" fmla="*/ 104 h 204"/>
                <a:gd name="T18" fmla="*/ 147 w 170"/>
                <a:gd name="T19" fmla="*/ 150 h 204"/>
                <a:gd name="T20" fmla="*/ 170 w 170"/>
                <a:gd name="T21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204">
                  <a:moveTo>
                    <a:pt x="170" y="204"/>
                  </a:moveTo>
                  <a:cubicBezTo>
                    <a:pt x="157" y="171"/>
                    <a:pt x="144" y="138"/>
                    <a:pt x="124" y="110"/>
                  </a:cubicBezTo>
                  <a:cubicBezTo>
                    <a:pt x="114" y="95"/>
                    <a:pt x="102" y="81"/>
                    <a:pt x="90" y="68"/>
                  </a:cubicBezTo>
                  <a:cubicBezTo>
                    <a:pt x="78" y="54"/>
                    <a:pt x="66" y="41"/>
                    <a:pt x="52" y="30"/>
                  </a:cubicBezTo>
                  <a:cubicBezTo>
                    <a:pt x="36" y="18"/>
                    <a:pt x="18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33" y="16"/>
                    <a:pt x="48" y="26"/>
                  </a:cubicBezTo>
                  <a:cubicBezTo>
                    <a:pt x="62" y="37"/>
                    <a:pt x="74" y="49"/>
                    <a:pt x="86" y="63"/>
                  </a:cubicBezTo>
                  <a:cubicBezTo>
                    <a:pt x="98" y="76"/>
                    <a:pt x="110" y="90"/>
                    <a:pt x="120" y="104"/>
                  </a:cubicBezTo>
                  <a:cubicBezTo>
                    <a:pt x="131" y="118"/>
                    <a:pt x="140" y="134"/>
                    <a:pt x="147" y="150"/>
                  </a:cubicBezTo>
                  <a:cubicBezTo>
                    <a:pt x="156" y="167"/>
                    <a:pt x="163" y="186"/>
                    <a:pt x="170" y="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2" name="išḻîďe"/>
            <p:cNvSpPr/>
            <p:nvPr/>
          </p:nvSpPr>
          <p:spPr bwMode="auto">
            <a:xfrm>
              <a:off x="5992019" y="4656932"/>
              <a:ext cx="766763" cy="798513"/>
            </a:xfrm>
            <a:custGeom>
              <a:avLst/>
              <a:gdLst>
                <a:gd name="T0" fmla="*/ 188 w 188"/>
                <a:gd name="T1" fmla="*/ 196 h 196"/>
                <a:gd name="T2" fmla="*/ 161 w 188"/>
                <a:gd name="T3" fmla="*/ 152 h 196"/>
                <a:gd name="T4" fmla="*/ 129 w 188"/>
                <a:gd name="T5" fmla="*/ 108 h 196"/>
                <a:gd name="T6" fmla="*/ 93 w 188"/>
                <a:gd name="T7" fmla="*/ 68 h 196"/>
                <a:gd name="T8" fmla="*/ 55 w 188"/>
                <a:gd name="T9" fmla="*/ 33 h 196"/>
                <a:gd name="T10" fmla="*/ 7 w 188"/>
                <a:gd name="T11" fmla="*/ 3 h 196"/>
                <a:gd name="T12" fmla="*/ 0 w 188"/>
                <a:gd name="T13" fmla="*/ 0 h 196"/>
                <a:gd name="T14" fmla="*/ 0 w 188"/>
                <a:gd name="T15" fmla="*/ 0 h 196"/>
                <a:gd name="T16" fmla="*/ 50 w 188"/>
                <a:gd name="T17" fmla="*/ 29 h 196"/>
                <a:gd name="T18" fmla="*/ 88 w 188"/>
                <a:gd name="T19" fmla="*/ 62 h 196"/>
                <a:gd name="T20" fmla="*/ 125 w 188"/>
                <a:gd name="T21" fmla="*/ 103 h 196"/>
                <a:gd name="T22" fmla="*/ 157 w 188"/>
                <a:gd name="T23" fmla="*/ 146 h 196"/>
                <a:gd name="T24" fmla="*/ 185 w 188"/>
                <a:gd name="T25" fmla="*/ 190 h 196"/>
                <a:gd name="T26" fmla="*/ 188 w 188"/>
                <a:gd name="T2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196">
                  <a:moveTo>
                    <a:pt x="188" y="196"/>
                  </a:moveTo>
                  <a:cubicBezTo>
                    <a:pt x="180" y="181"/>
                    <a:pt x="171" y="166"/>
                    <a:pt x="161" y="152"/>
                  </a:cubicBezTo>
                  <a:cubicBezTo>
                    <a:pt x="151" y="137"/>
                    <a:pt x="140" y="123"/>
                    <a:pt x="129" y="108"/>
                  </a:cubicBezTo>
                  <a:cubicBezTo>
                    <a:pt x="117" y="94"/>
                    <a:pt x="106" y="81"/>
                    <a:pt x="93" y="68"/>
                  </a:cubicBezTo>
                  <a:cubicBezTo>
                    <a:pt x="81" y="56"/>
                    <a:pt x="68" y="44"/>
                    <a:pt x="55" y="33"/>
                  </a:cubicBezTo>
                  <a:cubicBezTo>
                    <a:pt x="40" y="21"/>
                    <a:pt x="24" y="10"/>
                    <a:pt x="7" y="3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6"/>
                    <a:pt x="34" y="17"/>
                    <a:pt x="50" y="29"/>
                  </a:cubicBezTo>
                  <a:cubicBezTo>
                    <a:pt x="63" y="39"/>
                    <a:pt x="76" y="50"/>
                    <a:pt x="88" y="62"/>
                  </a:cubicBezTo>
                  <a:cubicBezTo>
                    <a:pt x="101" y="75"/>
                    <a:pt x="113" y="89"/>
                    <a:pt x="125" y="103"/>
                  </a:cubicBezTo>
                  <a:cubicBezTo>
                    <a:pt x="136" y="117"/>
                    <a:pt x="147" y="131"/>
                    <a:pt x="157" y="146"/>
                  </a:cubicBezTo>
                  <a:cubicBezTo>
                    <a:pt x="167" y="160"/>
                    <a:pt x="177" y="175"/>
                    <a:pt x="185" y="190"/>
                  </a:cubicBezTo>
                  <a:cubicBezTo>
                    <a:pt x="186" y="192"/>
                    <a:pt x="187" y="194"/>
                    <a:pt x="188" y="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3" name="ïšlîḋé"/>
            <p:cNvSpPr/>
            <p:nvPr/>
          </p:nvSpPr>
          <p:spPr bwMode="auto">
            <a:xfrm>
              <a:off x="6057107" y="4815682"/>
              <a:ext cx="701675" cy="639763"/>
            </a:xfrm>
            <a:custGeom>
              <a:avLst/>
              <a:gdLst>
                <a:gd name="T0" fmla="*/ 172 w 172"/>
                <a:gd name="T1" fmla="*/ 157 h 157"/>
                <a:gd name="T2" fmla="*/ 115 w 172"/>
                <a:gd name="T3" fmla="*/ 87 h 157"/>
                <a:gd name="T4" fmla="*/ 42 w 172"/>
                <a:gd name="T5" fmla="*/ 25 h 157"/>
                <a:gd name="T6" fmla="*/ 0 w 172"/>
                <a:gd name="T7" fmla="*/ 1 h 157"/>
                <a:gd name="T8" fmla="*/ 1 w 172"/>
                <a:gd name="T9" fmla="*/ 0 h 157"/>
                <a:gd name="T10" fmla="*/ 76 w 172"/>
                <a:gd name="T11" fmla="*/ 50 h 157"/>
                <a:gd name="T12" fmla="*/ 143 w 172"/>
                <a:gd name="T13" fmla="*/ 117 h 157"/>
                <a:gd name="T14" fmla="*/ 172 w 172"/>
                <a:gd name="T1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57">
                  <a:moveTo>
                    <a:pt x="172" y="157"/>
                  </a:moveTo>
                  <a:cubicBezTo>
                    <a:pt x="156" y="131"/>
                    <a:pt x="136" y="108"/>
                    <a:pt x="115" y="87"/>
                  </a:cubicBezTo>
                  <a:cubicBezTo>
                    <a:pt x="93" y="64"/>
                    <a:pt x="68" y="43"/>
                    <a:pt x="42" y="25"/>
                  </a:cubicBezTo>
                  <a:cubicBezTo>
                    <a:pt x="29" y="16"/>
                    <a:pt x="15" y="7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8" y="13"/>
                    <a:pt x="52" y="31"/>
                    <a:pt x="76" y="50"/>
                  </a:cubicBezTo>
                  <a:cubicBezTo>
                    <a:pt x="100" y="70"/>
                    <a:pt x="123" y="93"/>
                    <a:pt x="143" y="117"/>
                  </a:cubicBezTo>
                  <a:cubicBezTo>
                    <a:pt x="154" y="130"/>
                    <a:pt x="163" y="143"/>
                    <a:pt x="172" y="1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4" name="íṧļïďe"/>
            <p:cNvSpPr/>
            <p:nvPr/>
          </p:nvSpPr>
          <p:spPr bwMode="auto">
            <a:xfrm>
              <a:off x="3363119" y="2545557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5" name="iŝ1idé"/>
            <p:cNvSpPr/>
            <p:nvPr/>
          </p:nvSpPr>
          <p:spPr bwMode="auto">
            <a:xfrm>
              <a:off x="3872707" y="5247482"/>
              <a:ext cx="4763" cy="1588"/>
            </a:xfrm>
            <a:prstGeom prst="rect">
              <a:avLst/>
            </a:pr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6" name="îSḷíḍè"/>
            <p:cNvSpPr/>
            <p:nvPr/>
          </p:nvSpPr>
          <p:spPr bwMode="auto">
            <a:xfrm>
              <a:off x="7371557" y="1367632"/>
              <a:ext cx="1457325" cy="1038225"/>
            </a:xfrm>
            <a:custGeom>
              <a:avLst/>
              <a:gdLst>
                <a:gd name="T0" fmla="*/ 66 w 357"/>
                <a:gd name="T1" fmla="*/ 245 h 255"/>
                <a:gd name="T2" fmla="*/ 62 w 357"/>
                <a:gd name="T3" fmla="*/ 240 h 255"/>
                <a:gd name="T4" fmla="*/ 62 w 357"/>
                <a:gd name="T5" fmla="*/ 192 h 255"/>
                <a:gd name="T6" fmla="*/ 66 w 357"/>
                <a:gd name="T7" fmla="*/ 187 h 255"/>
                <a:gd name="T8" fmla="*/ 82 w 357"/>
                <a:gd name="T9" fmla="*/ 187 h 255"/>
                <a:gd name="T10" fmla="*/ 87 w 357"/>
                <a:gd name="T11" fmla="*/ 192 h 255"/>
                <a:gd name="T12" fmla="*/ 87 w 357"/>
                <a:gd name="T13" fmla="*/ 240 h 255"/>
                <a:gd name="T14" fmla="*/ 82 w 357"/>
                <a:gd name="T15" fmla="*/ 245 h 255"/>
                <a:gd name="T16" fmla="*/ 66 w 357"/>
                <a:gd name="T17" fmla="*/ 245 h 255"/>
                <a:gd name="T18" fmla="*/ 118 w 357"/>
                <a:gd name="T19" fmla="*/ 245 h 255"/>
                <a:gd name="T20" fmla="*/ 113 w 357"/>
                <a:gd name="T21" fmla="*/ 240 h 255"/>
                <a:gd name="T22" fmla="*/ 113 w 357"/>
                <a:gd name="T23" fmla="*/ 156 h 255"/>
                <a:gd name="T24" fmla="*/ 118 w 357"/>
                <a:gd name="T25" fmla="*/ 152 h 255"/>
                <a:gd name="T26" fmla="*/ 134 w 357"/>
                <a:gd name="T27" fmla="*/ 152 h 255"/>
                <a:gd name="T28" fmla="*/ 139 w 357"/>
                <a:gd name="T29" fmla="*/ 156 h 255"/>
                <a:gd name="T30" fmla="*/ 139 w 357"/>
                <a:gd name="T31" fmla="*/ 240 h 255"/>
                <a:gd name="T32" fmla="*/ 134 w 357"/>
                <a:gd name="T33" fmla="*/ 245 h 255"/>
                <a:gd name="T34" fmla="*/ 118 w 357"/>
                <a:gd name="T35" fmla="*/ 245 h 255"/>
                <a:gd name="T36" fmla="*/ 222 w 357"/>
                <a:gd name="T37" fmla="*/ 245 h 255"/>
                <a:gd name="T38" fmla="*/ 217 w 357"/>
                <a:gd name="T39" fmla="*/ 240 h 255"/>
                <a:gd name="T40" fmla="*/ 217 w 357"/>
                <a:gd name="T41" fmla="*/ 145 h 255"/>
                <a:gd name="T42" fmla="*/ 222 w 357"/>
                <a:gd name="T43" fmla="*/ 140 h 255"/>
                <a:gd name="T44" fmla="*/ 238 w 357"/>
                <a:gd name="T45" fmla="*/ 140 h 255"/>
                <a:gd name="T46" fmla="*/ 243 w 357"/>
                <a:gd name="T47" fmla="*/ 145 h 255"/>
                <a:gd name="T48" fmla="*/ 243 w 357"/>
                <a:gd name="T49" fmla="*/ 240 h 255"/>
                <a:gd name="T50" fmla="*/ 238 w 357"/>
                <a:gd name="T51" fmla="*/ 245 h 255"/>
                <a:gd name="T52" fmla="*/ 222 w 357"/>
                <a:gd name="T53" fmla="*/ 245 h 255"/>
                <a:gd name="T54" fmla="*/ 170 w 357"/>
                <a:gd name="T55" fmla="*/ 245 h 255"/>
                <a:gd name="T56" fmla="*/ 165 w 357"/>
                <a:gd name="T57" fmla="*/ 240 h 255"/>
                <a:gd name="T58" fmla="*/ 165 w 357"/>
                <a:gd name="T59" fmla="*/ 110 h 255"/>
                <a:gd name="T60" fmla="*/ 170 w 357"/>
                <a:gd name="T61" fmla="*/ 105 h 255"/>
                <a:gd name="T62" fmla="*/ 186 w 357"/>
                <a:gd name="T63" fmla="*/ 105 h 255"/>
                <a:gd name="T64" fmla="*/ 191 w 357"/>
                <a:gd name="T65" fmla="*/ 110 h 255"/>
                <a:gd name="T66" fmla="*/ 191 w 357"/>
                <a:gd name="T67" fmla="*/ 240 h 255"/>
                <a:gd name="T68" fmla="*/ 186 w 357"/>
                <a:gd name="T69" fmla="*/ 245 h 255"/>
                <a:gd name="T70" fmla="*/ 170 w 357"/>
                <a:gd name="T71" fmla="*/ 245 h 255"/>
                <a:gd name="T72" fmla="*/ 274 w 357"/>
                <a:gd name="T73" fmla="*/ 245 h 255"/>
                <a:gd name="T74" fmla="*/ 269 w 357"/>
                <a:gd name="T75" fmla="*/ 240 h 255"/>
                <a:gd name="T76" fmla="*/ 269 w 357"/>
                <a:gd name="T77" fmla="*/ 62 h 255"/>
                <a:gd name="T78" fmla="*/ 274 w 357"/>
                <a:gd name="T79" fmla="*/ 57 h 255"/>
                <a:gd name="T80" fmla="*/ 290 w 357"/>
                <a:gd name="T81" fmla="*/ 57 h 255"/>
                <a:gd name="T82" fmla="*/ 295 w 357"/>
                <a:gd name="T83" fmla="*/ 62 h 255"/>
                <a:gd name="T84" fmla="*/ 295 w 357"/>
                <a:gd name="T85" fmla="*/ 240 h 255"/>
                <a:gd name="T86" fmla="*/ 290 w 357"/>
                <a:gd name="T87" fmla="*/ 245 h 255"/>
                <a:gd name="T88" fmla="*/ 274 w 357"/>
                <a:gd name="T89" fmla="*/ 245 h 255"/>
                <a:gd name="T90" fmla="*/ 343 w 357"/>
                <a:gd name="T91" fmla="*/ 0 h 255"/>
                <a:gd name="T92" fmla="*/ 14 w 357"/>
                <a:gd name="T93" fmla="*/ 0 h 255"/>
                <a:gd name="T94" fmla="*/ 0 w 357"/>
                <a:gd name="T95" fmla="*/ 14 h 255"/>
                <a:gd name="T96" fmla="*/ 0 w 357"/>
                <a:gd name="T97" fmla="*/ 241 h 255"/>
                <a:gd name="T98" fmla="*/ 14 w 357"/>
                <a:gd name="T99" fmla="*/ 255 h 255"/>
                <a:gd name="T100" fmla="*/ 343 w 357"/>
                <a:gd name="T101" fmla="*/ 255 h 255"/>
                <a:gd name="T102" fmla="*/ 357 w 357"/>
                <a:gd name="T103" fmla="*/ 241 h 255"/>
                <a:gd name="T104" fmla="*/ 357 w 357"/>
                <a:gd name="T105" fmla="*/ 14 h 255"/>
                <a:gd name="T106" fmla="*/ 343 w 357"/>
                <a:gd name="T10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7" h="255">
                  <a:moveTo>
                    <a:pt x="66" y="245"/>
                  </a:moveTo>
                  <a:cubicBezTo>
                    <a:pt x="64" y="245"/>
                    <a:pt x="62" y="243"/>
                    <a:pt x="62" y="240"/>
                  </a:cubicBezTo>
                  <a:cubicBezTo>
                    <a:pt x="62" y="192"/>
                    <a:pt x="62" y="192"/>
                    <a:pt x="62" y="192"/>
                  </a:cubicBezTo>
                  <a:cubicBezTo>
                    <a:pt x="62" y="189"/>
                    <a:pt x="64" y="187"/>
                    <a:pt x="66" y="187"/>
                  </a:cubicBezTo>
                  <a:cubicBezTo>
                    <a:pt x="82" y="187"/>
                    <a:pt x="82" y="187"/>
                    <a:pt x="82" y="187"/>
                  </a:cubicBezTo>
                  <a:cubicBezTo>
                    <a:pt x="85" y="187"/>
                    <a:pt x="87" y="189"/>
                    <a:pt x="87" y="192"/>
                  </a:cubicBezTo>
                  <a:cubicBezTo>
                    <a:pt x="87" y="240"/>
                    <a:pt x="87" y="240"/>
                    <a:pt x="87" y="240"/>
                  </a:cubicBezTo>
                  <a:cubicBezTo>
                    <a:pt x="87" y="243"/>
                    <a:pt x="85" y="245"/>
                    <a:pt x="82" y="245"/>
                  </a:cubicBezTo>
                  <a:cubicBezTo>
                    <a:pt x="66" y="245"/>
                    <a:pt x="66" y="245"/>
                    <a:pt x="66" y="245"/>
                  </a:cubicBezTo>
                  <a:moveTo>
                    <a:pt x="118" y="245"/>
                  </a:moveTo>
                  <a:cubicBezTo>
                    <a:pt x="115" y="245"/>
                    <a:pt x="113" y="243"/>
                    <a:pt x="113" y="240"/>
                  </a:cubicBezTo>
                  <a:cubicBezTo>
                    <a:pt x="113" y="156"/>
                    <a:pt x="113" y="156"/>
                    <a:pt x="113" y="156"/>
                  </a:cubicBezTo>
                  <a:cubicBezTo>
                    <a:pt x="113" y="154"/>
                    <a:pt x="115" y="152"/>
                    <a:pt x="118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7" y="152"/>
                    <a:pt x="139" y="154"/>
                    <a:pt x="139" y="156"/>
                  </a:cubicBezTo>
                  <a:cubicBezTo>
                    <a:pt x="139" y="240"/>
                    <a:pt x="139" y="240"/>
                    <a:pt x="139" y="240"/>
                  </a:cubicBezTo>
                  <a:cubicBezTo>
                    <a:pt x="139" y="243"/>
                    <a:pt x="137" y="245"/>
                    <a:pt x="134" y="245"/>
                  </a:cubicBezTo>
                  <a:cubicBezTo>
                    <a:pt x="118" y="245"/>
                    <a:pt x="118" y="245"/>
                    <a:pt x="118" y="245"/>
                  </a:cubicBezTo>
                  <a:moveTo>
                    <a:pt x="222" y="245"/>
                  </a:moveTo>
                  <a:cubicBezTo>
                    <a:pt x="219" y="245"/>
                    <a:pt x="217" y="243"/>
                    <a:pt x="217" y="240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7" y="142"/>
                    <a:pt x="219" y="140"/>
                    <a:pt x="222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41" y="140"/>
                    <a:pt x="243" y="142"/>
                    <a:pt x="243" y="145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243" y="243"/>
                    <a:pt x="241" y="245"/>
                    <a:pt x="238" y="245"/>
                  </a:cubicBezTo>
                  <a:cubicBezTo>
                    <a:pt x="222" y="245"/>
                    <a:pt x="222" y="245"/>
                    <a:pt x="222" y="245"/>
                  </a:cubicBezTo>
                  <a:moveTo>
                    <a:pt x="170" y="245"/>
                  </a:moveTo>
                  <a:cubicBezTo>
                    <a:pt x="167" y="245"/>
                    <a:pt x="165" y="243"/>
                    <a:pt x="165" y="240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5" y="107"/>
                    <a:pt x="167" y="105"/>
                    <a:pt x="170" y="105"/>
                  </a:cubicBezTo>
                  <a:cubicBezTo>
                    <a:pt x="186" y="105"/>
                    <a:pt x="186" y="105"/>
                    <a:pt x="186" y="105"/>
                  </a:cubicBezTo>
                  <a:cubicBezTo>
                    <a:pt x="189" y="105"/>
                    <a:pt x="191" y="107"/>
                    <a:pt x="191" y="110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191" y="243"/>
                    <a:pt x="189" y="245"/>
                    <a:pt x="186" y="245"/>
                  </a:cubicBezTo>
                  <a:cubicBezTo>
                    <a:pt x="170" y="245"/>
                    <a:pt x="170" y="245"/>
                    <a:pt x="170" y="245"/>
                  </a:cubicBezTo>
                  <a:moveTo>
                    <a:pt x="274" y="245"/>
                  </a:moveTo>
                  <a:cubicBezTo>
                    <a:pt x="271" y="245"/>
                    <a:pt x="269" y="243"/>
                    <a:pt x="269" y="240"/>
                  </a:cubicBezTo>
                  <a:cubicBezTo>
                    <a:pt x="269" y="62"/>
                    <a:pt x="269" y="62"/>
                    <a:pt x="269" y="62"/>
                  </a:cubicBezTo>
                  <a:cubicBezTo>
                    <a:pt x="269" y="59"/>
                    <a:pt x="271" y="57"/>
                    <a:pt x="27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2" y="57"/>
                    <a:pt x="295" y="59"/>
                    <a:pt x="295" y="62"/>
                  </a:cubicBezTo>
                  <a:cubicBezTo>
                    <a:pt x="295" y="240"/>
                    <a:pt x="295" y="240"/>
                    <a:pt x="295" y="240"/>
                  </a:cubicBezTo>
                  <a:cubicBezTo>
                    <a:pt x="295" y="243"/>
                    <a:pt x="292" y="245"/>
                    <a:pt x="290" y="245"/>
                  </a:cubicBezTo>
                  <a:cubicBezTo>
                    <a:pt x="274" y="245"/>
                    <a:pt x="274" y="245"/>
                    <a:pt x="274" y="245"/>
                  </a:cubicBezTo>
                  <a:moveTo>
                    <a:pt x="34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6" y="255"/>
                    <a:pt x="14" y="255"/>
                  </a:cubicBezTo>
                  <a:cubicBezTo>
                    <a:pt x="343" y="255"/>
                    <a:pt x="343" y="255"/>
                    <a:pt x="343" y="255"/>
                  </a:cubicBezTo>
                  <a:cubicBezTo>
                    <a:pt x="350" y="255"/>
                    <a:pt x="357" y="248"/>
                    <a:pt x="357" y="241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7" y="7"/>
                    <a:pt x="350" y="0"/>
                    <a:pt x="343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7" name="îṣ1ídè"/>
            <p:cNvSpPr/>
            <p:nvPr/>
          </p:nvSpPr>
          <p:spPr bwMode="auto">
            <a:xfrm>
              <a:off x="7623969" y="2129632"/>
              <a:ext cx="101600" cy="236538"/>
            </a:xfrm>
            <a:custGeom>
              <a:avLst/>
              <a:gdLst>
                <a:gd name="T0" fmla="*/ 20 w 25"/>
                <a:gd name="T1" fmla="*/ 0 h 58"/>
                <a:gd name="T2" fmla="*/ 4 w 25"/>
                <a:gd name="T3" fmla="*/ 0 h 58"/>
                <a:gd name="T4" fmla="*/ 0 w 25"/>
                <a:gd name="T5" fmla="*/ 5 h 58"/>
                <a:gd name="T6" fmla="*/ 0 w 25"/>
                <a:gd name="T7" fmla="*/ 53 h 58"/>
                <a:gd name="T8" fmla="*/ 4 w 25"/>
                <a:gd name="T9" fmla="*/ 58 h 58"/>
                <a:gd name="T10" fmla="*/ 20 w 25"/>
                <a:gd name="T11" fmla="*/ 58 h 58"/>
                <a:gd name="T12" fmla="*/ 25 w 25"/>
                <a:gd name="T13" fmla="*/ 53 h 58"/>
                <a:gd name="T14" fmla="*/ 25 w 25"/>
                <a:gd name="T15" fmla="*/ 5 h 58"/>
                <a:gd name="T16" fmla="*/ 20 w 25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8">
                  <a:moveTo>
                    <a:pt x="2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3" y="58"/>
                    <a:pt x="25" y="56"/>
                    <a:pt x="25" y="5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2"/>
                    <a:pt x="23" y="0"/>
                    <a:pt x="20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48" name="íŝḻíḑè"/>
            <p:cNvSpPr/>
            <p:nvPr/>
          </p:nvSpPr>
          <p:spPr bwMode="auto">
            <a:xfrm>
              <a:off x="7831932" y="1986757"/>
              <a:ext cx="106363" cy="379413"/>
            </a:xfrm>
            <a:custGeom>
              <a:avLst/>
              <a:gdLst>
                <a:gd name="T0" fmla="*/ 21 w 26"/>
                <a:gd name="T1" fmla="*/ 0 h 93"/>
                <a:gd name="T2" fmla="*/ 5 w 26"/>
                <a:gd name="T3" fmla="*/ 0 h 93"/>
                <a:gd name="T4" fmla="*/ 0 w 26"/>
                <a:gd name="T5" fmla="*/ 4 h 93"/>
                <a:gd name="T6" fmla="*/ 0 w 26"/>
                <a:gd name="T7" fmla="*/ 88 h 93"/>
                <a:gd name="T8" fmla="*/ 5 w 26"/>
                <a:gd name="T9" fmla="*/ 93 h 93"/>
                <a:gd name="T10" fmla="*/ 21 w 26"/>
                <a:gd name="T11" fmla="*/ 93 h 93"/>
                <a:gd name="T12" fmla="*/ 26 w 26"/>
                <a:gd name="T13" fmla="*/ 88 h 93"/>
                <a:gd name="T14" fmla="*/ 26 w 26"/>
                <a:gd name="T15" fmla="*/ 4 h 93"/>
                <a:gd name="T16" fmla="*/ 21 w 26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3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1"/>
                    <a:pt x="2" y="93"/>
                    <a:pt x="5" y="93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4" y="93"/>
                    <a:pt x="26" y="91"/>
                    <a:pt x="26" y="88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49" name="îŝļidè"/>
            <p:cNvSpPr/>
            <p:nvPr/>
          </p:nvSpPr>
          <p:spPr bwMode="auto">
            <a:xfrm>
              <a:off x="8044657" y="1794669"/>
              <a:ext cx="106363" cy="571500"/>
            </a:xfrm>
            <a:custGeom>
              <a:avLst/>
              <a:gdLst>
                <a:gd name="T0" fmla="*/ 21 w 26"/>
                <a:gd name="T1" fmla="*/ 0 h 140"/>
                <a:gd name="T2" fmla="*/ 5 w 26"/>
                <a:gd name="T3" fmla="*/ 0 h 140"/>
                <a:gd name="T4" fmla="*/ 0 w 26"/>
                <a:gd name="T5" fmla="*/ 5 h 140"/>
                <a:gd name="T6" fmla="*/ 0 w 26"/>
                <a:gd name="T7" fmla="*/ 135 h 140"/>
                <a:gd name="T8" fmla="*/ 5 w 26"/>
                <a:gd name="T9" fmla="*/ 140 h 140"/>
                <a:gd name="T10" fmla="*/ 21 w 26"/>
                <a:gd name="T11" fmla="*/ 140 h 140"/>
                <a:gd name="T12" fmla="*/ 26 w 26"/>
                <a:gd name="T13" fmla="*/ 135 h 140"/>
                <a:gd name="T14" fmla="*/ 26 w 26"/>
                <a:gd name="T15" fmla="*/ 5 h 140"/>
                <a:gd name="T16" fmla="*/ 21 w 26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40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8"/>
                    <a:pt x="2" y="140"/>
                    <a:pt x="5" y="140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24" y="140"/>
                    <a:pt x="26" y="138"/>
                    <a:pt x="26" y="13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50" name="isḻïḍé"/>
            <p:cNvSpPr/>
            <p:nvPr/>
          </p:nvSpPr>
          <p:spPr bwMode="auto">
            <a:xfrm>
              <a:off x="8257382" y="1937544"/>
              <a:ext cx="106363" cy="428625"/>
            </a:xfrm>
            <a:custGeom>
              <a:avLst/>
              <a:gdLst>
                <a:gd name="T0" fmla="*/ 21 w 26"/>
                <a:gd name="T1" fmla="*/ 0 h 105"/>
                <a:gd name="T2" fmla="*/ 5 w 26"/>
                <a:gd name="T3" fmla="*/ 0 h 105"/>
                <a:gd name="T4" fmla="*/ 0 w 26"/>
                <a:gd name="T5" fmla="*/ 5 h 105"/>
                <a:gd name="T6" fmla="*/ 0 w 26"/>
                <a:gd name="T7" fmla="*/ 100 h 105"/>
                <a:gd name="T8" fmla="*/ 5 w 26"/>
                <a:gd name="T9" fmla="*/ 105 h 105"/>
                <a:gd name="T10" fmla="*/ 21 w 26"/>
                <a:gd name="T11" fmla="*/ 105 h 105"/>
                <a:gd name="T12" fmla="*/ 26 w 26"/>
                <a:gd name="T13" fmla="*/ 100 h 105"/>
                <a:gd name="T14" fmla="*/ 26 w 26"/>
                <a:gd name="T15" fmla="*/ 5 h 105"/>
                <a:gd name="T16" fmla="*/ 21 w 26"/>
                <a:gd name="T1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0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2" y="105"/>
                    <a:pt x="5" y="10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4" y="105"/>
                    <a:pt x="26" y="103"/>
                    <a:pt x="26" y="10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51" name="işḷiḓê"/>
            <p:cNvSpPr/>
            <p:nvPr/>
          </p:nvSpPr>
          <p:spPr bwMode="auto">
            <a:xfrm>
              <a:off x="8468519" y="1599407"/>
              <a:ext cx="106363" cy="766763"/>
            </a:xfrm>
            <a:custGeom>
              <a:avLst/>
              <a:gdLst>
                <a:gd name="T0" fmla="*/ 21 w 26"/>
                <a:gd name="T1" fmla="*/ 0 h 188"/>
                <a:gd name="T2" fmla="*/ 5 w 26"/>
                <a:gd name="T3" fmla="*/ 0 h 188"/>
                <a:gd name="T4" fmla="*/ 0 w 26"/>
                <a:gd name="T5" fmla="*/ 5 h 188"/>
                <a:gd name="T6" fmla="*/ 0 w 26"/>
                <a:gd name="T7" fmla="*/ 183 h 188"/>
                <a:gd name="T8" fmla="*/ 5 w 26"/>
                <a:gd name="T9" fmla="*/ 188 h 188"/>
                <a:gd name="T10" fmla="*/ 21 w 26"/>
                <a:gd name="T11" fmla="*/ 188 h 188"/>
                <a:gd name="T12" fmla="*/ 26 w 26"/>
                <a:gd name="T13" fmla="*/ 183 h 188"/>
                <a:gd name="T14" fmla="*/ 26 w 26"/>
                <a:gd name="T15" fmla="*/ 5 h 188"/>
                <a:gd name="T16" fmla="*/ 21 w 26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5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6" y="186"/>
                    <a:pt x="26" y="18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52" name="íṣľïďé"/>
            <p:cNvSpPr/>
            <p:nvPr/>
          </p:nvSpPr>
          <p:spPr bwMode="auto">
            <a:xfrm>
              <a:off x="7371557" y="2504282"/>
              <a:ext cx="1452563" cy="1039813"/>
            </a:xfrm>
            <a:custGeom>
              <a:avLst/>
              <a:gdLst>
                <a:gd name="T0" fmla="*/ 342 w 356"/>
                <a:gd name="T1" fmla="*/ 255 h 255"/>
                <a:gd name="T2" fmla="*/ 14 w 356"/>
                <a:gd name="T3" fmla="*/ 255 h 255"/>
                <a:gd name="T4" fmla="*/ 0 w 356"/>
                <a:gd name="T5" fmla="*/ 241 h 255"/>
                <a:gd name="T6" fmla="*/ 0 w 356"/>
                <a:gd name="T7" fmla="*/ 14 h 255"/>
                <a:gd name="T8" fmla="*/ 14 w 356"/>
                <a:gd name="T9" fmla="*/ 0 h 255"/>
                <a:gd name="T10" fmla="*/ 342 w 356"/>
                <a:gd name="T11" fmla="*/ 0 h 255"/>
                <a:gd name="T12" fmla="*/ 356 w 356"/>
                <a:gd name="T13" fmla="*/ 14 h 255"/>
                <a:gd name="T14" fmla="*/ 356 w 356"/>
                <a:gd name="T15" fmla="*/ 241 h 255"/>
                <a:gd name="T16" fmla="*/ 342 w 356"/>
                <a:gd name="T1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255">
                  <a:moveTo>
                    <a:pt x="342" y="255"/>
                  </a:moveTo>
                  <a:cubicBezTo>
                    <a:pt x="14" y="255"/>
                    <a:pt x="14" y="255"/>
                    <a:pt x="14" y="255"/>
                  </a:cubicBezTo>
                  <a:cubicBezTo>
                    <a:pt x="6" y="255"/>
                    <a:pt x="0" y="248"/>
                    <a:pt x="0" y="24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50" y="0"/>
                    <a:pt x="356" y="7"/>
                    <a:pt x="356" y="14"/>
                  </a:cubicBezTo>
                  <a:cubicBezTo>
                    <a:pt x="356" y="241"/>
                    <a:pt x="356" y="241"/>
                    <a:pt x="356" y="241"/>
                  </a:cubicBezTo>
                  <a:cubicBezTo>
                    <a:pt x="356" y="248"/>
                    <a:pt x="350" y="255"/>
                    <a:pt x="342" y="255"/>
                  </a:cubicBezTo>
                </a:path>
              </a:pathLst>
            </a:custGeom>
            <a:solidFill>
              <a:srgbClr val="D8EA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3" name="îSļiḑe"/>
            <p:cNvSpPr/>
            <p:nvPr/>
          </p:nvSpPr>
          <p:spPr bwMode="auto">
            <a:xfrm>
              <a:off x="7620794" y="3401219"/>
              <a:ext cx="104775" cy="101600"/>
            </a:xfrm>
            <a:custGeom>
              <a:avLst/>
              <a:gdLst>
                <a:gd name="T0" fmla="*/ 21 w 26"/>
                <a:gd name="T1" fmla="*/ 0 h 25"/>
                <a:gd name="T2" fmla="*/ 5 w 26"/>
                <a:gd name="T3" fmla="*/ 0 h 25"/>
                <a:gd name="T4" fmla="*/ 0 w 26"/>
                <a:gd name="T5" fmla="*/ 4 h 25"/>
                <a:gd name="T6" fmla="*/ 0 w 26"/>
                <a:gd name="T7" fmla="*/ 20 h 25"/>
                <a:gd name="T8" fmla="*/ 5 w 26"/>
                <a:gd name="T9" fmla="*/ 25 h 25"/>
                <a:gd name="T10" fmla="*/ 21 w 26"/>
                <a:gd name="T11" fmla="*/ 25 h 25"/>
                <a:gd name="T12" fmla="*/ 26 w 26"/>
                <a:gd name="T13" fmla="*/ 20 h 25"/>
                <a:gd name="T14" fmla="*/ 26 w 26"/>
                <a:gd name="T15" fmla="*/ 4 h 25"/>
                <a:gd name="T16" fmla="*/ 21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2" y="25"/>
                    <a:pt x="5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4" y="25"/>
                    <a:pt x="26" y="23"/>
                    <a:pt x="26" y="2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4" name="iŝlîḑè"/>
            <p:cNvSpPr/>
            <p:nvPr/>
          </p:nvSpPr>
          <p:spPr bwMode="auto">
            <a:xfrm>
              <a:off x="7831932" y="3120232"/>
              <a:ext cx="106363" cy="382588"/>
            </a:xfrm>
            <a:custGeom>
              <a:avLst/>
              <a:gdLst>
                <a:gd name="T0" fmla="*/ 21 w 26"/>
                <a:gd name="T1" fmla="*/ 0 h 94"/>
                <a:gd name="T2" fmla="*/ 5 w 26"/>
                <a:gd name="T3" fmla="*/ 0 h 94"/>
                <a:gd name="T4" fmla="*/ 0 w 26"/>
                <a:gd name="T5" fmla="*/ 5 h 94"/>
                <a:gd name="T6" fmla="*/ 0 w 26"/>
                <a:gd name="T7" fmla="*/ 89 h 94"/>
                <a:gd name="T8" fmla="*/ 5 w 26"/>
                <a:gd name="T9" fmla="*/ 94 h 94"/>
                <a:gd name="T10" fmla="*/ 21 w 26"/>
                <a:gd name="T11" fmla="*/ 94 h 94"/>
                <a:gd name="T12" fmla="*/ 26 w 26"/>
                <a:gd name="T13" fmla="*/ 89 h 94"/>
                <a:gd name="T14" fmla="*/ 26 w 26"/>
                <a:gd name="T15" fmla="*/ 5 h 94"/>
                <a:gd name="T16" fmla="*/ 21 w 2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4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2"/>
                    <a:pt x="2" y="94"/>
                    <a:pt x="5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3" y="94"/>
                    <a:pt x="26" y="92"/>
                    <a:pt x="26" y="8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5" name="iŝḻídè"/>
            <p:cNvSpPr/>
            <p:nvPr/>
          </p:nvSpPr>
          <p:spPr bwMode="auto">
            <a:xfrm>
              <a:off x="8044657" y="3307557"/>
              <a:ext cx="101600" cy="195263"/>
            </a:xfrm>
            <a:custGeom>
              <a:avLst/>
              <a:gdLst>
                <a:gd name="T0" fmla="*/ 21 w 25"/>
                <a:gd name="T1" fmla="*/ 0 h 48"/>
                <a:gd name="T2" fmla="*/ 5 w 25"/>
                <a:gd name="T3" fmla="*/ 0 h 48"/>
                <a:gd name="T4" fmla="*/ 0 w 25"/>
                <a:gd name="T5" fmla="*/ 4 h 48"/>
                <a:gd name="T6" fmla="*/ 0 w 25"/>
                <a:gd name="T7" fmla="*/ 43 h 48"/>
                <a:gd name="T8" fmla="*/ 5 w 25"/>
                <a:gd name="T9" fmla="*/ 48 h 48"/>
                <a:gd name="T10" fmla="*/ 21 w 25"/>
                <a:gd name="T11" fmla="*/ 48 h 48"/>
                <a:gd name="T12" fmla="*/ 25 w 25"/>
                <a:gd name="T13" fmla="*/ 43 h 48"/>
                <a:gd name="T14" fmla="*/ 25 w 25"/>
                <a:gd name="T15" fmla="*/ 4 h 48"/>
                <a:gd name="T16" fmla="*/ 21 w 25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3" y="48"/>
                    <a:pt x="25" y="46"/>
                    <a:pt x="25" y="4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6" name="íš1îḋe"/>
            <p:cNvSpPr/>
            <p:nvPr/>
          </p:nvSpPr>
          <p:spPr bwMode="auto">
            <a:xfrm>
              <a:off x="8257382" y="2842419"/>
              <a:ext cx="101600" cy="660400"/>
            </a:xfrm>
            <a:custGeom>
              <a:avLst/>
              <a:gdLst>
                <a:gd name="T0" fmla="*/ 21 w 25"/>
                <a:gd name="T1" fmla="*/ 0 h 162"/>
                <a:gd name="T2" fmla="*/ 5 w 25"/>
                <a:gd name="T3" fmla="*/ 0 h 162"/>
                <a:gd name="T4" fmla="*/ 0 w 25"/>
                <a:gd name="T5" fmla="*/ 4 h 162"/>
                <a:gd name="T6" fmla="*/ 0 w 25"/>
                <a:gd name="T7" fmla="*/ 157 h 162"/>
                <a:gd name="T8" fmla="*/ 5 w 25"/>
                <a:gd name="T9" fmla="*/ 162 h 162"/>
                <a:gd name="T10" fmla="*/ 21 w 25"/>
                <a:gd name="T11" fmla="*/ 162 h 162"/>
                <a:gd name="T12" fmla="*/ 25 w 25"/>
                <a:gd name="T13" fmla="*/ 157 h 162"/>
                <a:gd name="T14" fmla="*/ 25 w 25"/>
                <a:gd name="T15" fmla="*/ 4 h 162"/>
                <a:gd name="T16" fmla="*/ 21 w 25"/>
                <a:gd name="T1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62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0"/>
                    <a:pt x="2" y="162"/>
                    <a:pt x="5" y="162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23" y="162"/>
                    <a:pt x="25" y="160"/>
                    <a:pt x="25" y="15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7" name="í$ḻïďê"/>
            <p:cNvSpPr/>
            <p:nvPr/>
          </p:nvSpPr>
          <p:spPr bwMode="auto">
            <a:xfrm>
              <a:off x="8468519" y="2736057"/>
              <a:ext cx="103188" cy="766763"/>
            </a:xfrm>
            <a:custGeom>
              <a:avLst/>
              <a:gdLst>
                <a:gd name="T0" fmla="*/ 21 w 25"/>
                <a:gd name="T1" fmla="*/ 0 h 188"/>
                <a:gd name="T2" fmla="*/ 4 w 25"/>
                <a:gd name="T3" fmla="*/ 0 h 188"/>
                <a:gd name="T4" fmla="*/ 0 w 25"/>
                <a:gd name="T5" fmla="*/ 5 h 188"/>
                <a:gd name="T6" fmla="*/ 0 w 25"/>
                <a:gd name="T7" fmla="*/ 183 h 188"/>
                <a:gd name="T8" fmla="*/ 4 w 25"/>
                <a:gd name="T9" fmla="*/ 188 h 188"/>
                <a:gd name="T10" fmla="*/ 21 w 25"/>
                <a:gd name="T11" fmla="*/ 188 h 188"/>
                <a:gd name="T12" fmla="*/ 25 w 25"/>
                <a:gd name="T13" fmla="*/ 183 h 188"/>
                <a:gd name="T14" fmla="*/ 25 w 25"/>
                <a:gd name="T15" fmla="*/ 5 h 188"/>
                <a:gd name="T16" fmla="*/ 21 w 25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88">
                  <a:moveTo>
                    <a:pt x="2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4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5" y="186"/>
                    <a:pt x="25" y="18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3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8" name="iṧḻiḍe"/>
            <p:cNvSpPr/>
            <p:nvPr/>
          </p:nvSpPr>
          <p:spPr bwMode="auto">
            <a:xfrm>
              <a:off x="5195094" y="2590007"/>
              <a:ext cx="254000" cy="415925"/>
            </a:xfrm>
            <a:custGeom>
              <a:avLst/>
              <a:gdLst>
                <a:gd name="T0" fmla="*/ 61 w 62"/>
                <a:gd name="T1" fmla="*/ 50 h 102"/>
                <a:gd name="T2" fmla="*/ 50 w 62"/>
                <a:gd name="T3" fmla="*/ 69 h 102"/>
                <a:gd name="T4" fmla="*/ 54 w 62"/>
                <a:gd name="T5" fmla="*/ 87 h 102"/>
                <a:gd name="T6" fmla="*/ 62 w 62"/>
                <a:gd name="T7" fmla="*/ 102 h 102"/>
                <a:gd name="T8" fmla="*/ 27 w 62"/>
                <a:gd name="T9" fmla="*/ 97 h 102"/>
                <a:gd name="T10" fmla="*/ 1 w 62"/>
                <a:gd name="T11" fmla="*/ 85 h 102"/>
                <a:gd name="T12" fmla="*/ 0 w 62"/>
                <a:gd name="T13" fmla="*/ 83 h 102"/>
                <a:gd name="T14" fmla="*/ 1 w 62"/>
                <a:gd name="T15" fmla="*/ 81 h 102"/>
                <a:gd name="T16" fmla="*/ 19 w 62"/>
                <a:gd name="T17" fmla="*/ 47 h 102"/>
                <a:gd name="T18" fmla="*/ 17 w 62"/>
                <a:gd name="T19" fmla="*/ 11 h 102"/>
                <a:gd name="T20" fmla="*/ 18 w 62"/>
                <a:gd name="T21" fmla="*/ 0 h 102"/>
                <a:gd name="T22" fmla="*/ 61 w 62"/>
                <a:gd name="T23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102">
                  <a:moveTo>
                    <a:pt x="61" y="50"/>
                  </a:moveTo>
                  <a:cubicBezTo>
                    <a:pt x="54" y="55"/>
                    <a:pt x="51" y="62"/>
                    <a:pt x="50" y="69"/>
                  </a:cubicBezTo>
                  <a:cubicBezTo>
                    <a:pt x="49" y="75"/>
                    <a:pt x="51" y="81"/>
                    <a:pt x="54" y="87"/>
                  </a:cubicBezTo>
                  <a:cubicBezTo>
                    <a:pt x="56" y="92"/>
                    <a:pt x="59" y="97"/>
                    <a:pt x="62" y="102"/>
                  </a:cubicBezTo>
                  <a:cubicBezTo>
                    <a:pt x="50" y="101"/>
                    <a:pt x="38" y="99"/>
                    <a:pt x="27" y="97"/>
                  </a:cubicBezTo>
                  <a:cubicBezTo>
                    <a:pt x="17" y="95"/>
                    <a:pt x="7" y="92"/>
                    <a:pt x="1" y="85"/>
                  </a:cubicBezTo>
                  <a:cubicBezTo>
                    <a:pt x="0" y="84"/>
                    <a:pt x="0" y="84"/>
                    <a:pt x="0" y="83"/>
                  </a:cubicBezTo>
                  <a:cubicBezTo>
                    <a:pt x="0" y="83"/>
                    <a:pt x="1" y="82"/>
                    <a:pt x="1" y="81"/>
                  </a:cubicBezTo>
                  <a:cubicBezTo>
                    <a:pt x="11" y="74"/>
                    <a:pt x="17" y="60"/>
                    <a:pt x="19" y="47"/>
                  </a:cubicBezTo>
                  <a:cubicBezTo>
                    <a:pt x="20" y="35"/>
                    <a:pt x="17" y="24"/>
                    <a:pt x="17" y="11"/>
                  </a:cubicBezTo>
                  <a:cubicBezTo>
                    <a:pt x="17" y="7"/>
                    <a:pt x="17" y="3"/>
                    <a:pt x="18" y="0"/>
                  </a:cubicBez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9" name="ïšļîḑé"/>
            <p:cNvSpPr/>
            <p:nvPr/>
          </p:nvSpPr>
          <p:spPr bwMode="auto">
            <a:xfrm>
              <a:off x="4828382" y="4241007"/>
              <a:ext cx="677863" cy="1344613"/>
            </a:xfrm>
            <a:custGeom>
              <a:avLst/>
              <a:gdLst>
                <a:gd name="T0" fmla="*/ 95 w 166"/>
                <a:gd name="T1" fmla="*/ 0 h 330"/>
                <a:gd name="T2" fmla="*/ 108 w 166"/>
                <a:gd name="T3" fmla="*/ 86 h 330"/>
                <a:gd name="T4" fmla="*/ 108 w 166"/>
                <a:gd name="T5" fmla="*/ 100 h 330"/>
                <a:gd name="T6" fmla="*/ 96 w 166"/>
                <a:gd name="T7" fmla="*/ 110 h 330"/>
                <a:gd name="T8" fmla="*/ 57 w 166"/>
                <a:gd name="T9" fmla="*/ 164 h 330"/>
                <a:gd name="T10" fmla="*/ 20 w 166"/>
                <a:gd name="T11" fmla="*/ 239 h 330"/>
                <a:gd name="T12" fmla="*/ 4 w 166"/>
                <a:gd name="T13" fmla="*/ 257 h 330"/>
                <a:gd name="T14" fmla="*/ 0 w 166"/>
                <a:gd name="T15" fmla="*/ 260 h 330"/>
                <a:gd name="T16" fmla="*/ 0 w 166"/>
                <a:gd name="T17" fmla="*/ 263 h 330"/>
                <a:gd name="T18" fmla="*/ 22 w 166"/>
                <a:gd name="T19" fmla="*/ 330 h 330"/>
                <a:gd name="T20" fmla="*/ 42 w 166"/>
                <a:gd name="T21" fmla="*/ 260 h 330"/>
                <a:gd name="T22" fmla="*/ 83 w 166"/>
                <a:gd name="T23" fmla="*/ 199 h 330"/>
                <a:gd name="T24" fmla="*/ 137 w 166"/>
                <a:gd name="T25" fmla="*/ 121 h 330"/>
                <a:gd name="T26" fmla="*/ 159 w 166"/>
                <a:gd name="T27" fmla="*/ 78 h 330"/>
                <a:gd name="T28" fmla="*/ 161 w 166"/>
                <a:gd name="T29" fmla="*/ 8 h 330"/>
                <a:gd name="T30" fmla="*/ 95 w 166"/>
                <a:gd name="T31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330">
                  <a:moveTo>
                    <a:pt x="95" y="0"/>
                  </a:moveTo>
                  <a:cubicBezTo>
                    <a:pt x="99" y="29"/>
                    <a:pt x="104" y="57"/>
                    <a:pt x="108" y="86"/>
                  </a:cubicBezTo>
                  <a:cubicBezTo>
                    <a:pt x="109" y="90"/>
                    <a:pt x="110" y="96"/>
                    <a:pt x="108" y="100"/>
                  </a:cubicBezTo>
                  <a:cubicBezTo>
                    <a:pt x="105" y="104"/>
                    <a:pt x="101" y="107"/>
                    <a:pt x="96" y="110"/>
                  </a:cubicBezTo>
                  <a:cubicBezTo>
                    <a:pt x="77" y="122"/>
                    <a:pt x="66" y="144"/>
                    <a:pt x="57" y="164"/>
                  </a:cubicBezTo>
                  <a:cubicBezTo>
                    <a:pt x="44" y="189"/>
                    <a:pt x="32" y="214"/>
                    <a:pt x="20" y="239"/>
                  </a:cubicBezTo>
                  <a:cubicBezTo>
                    <a:pt x="16" y="247"/>
                    <a:pt x="12" y="255"/>
                    <a:pt x="4" y="257"/>
                  </a:cubicBezTo>
                  <a:cubicBezTo>
                    <a:pt x="3" y="258"/>
                    <a:pt x="0" y="258"/>
                    <a:pt x="0" y="260"/>
                  </a:cubicBezTo>
                  <a:cubicBezTo>
                    <a:pt x="0" y="261"/>
                    <a:pt x="0" y="262"/>
                    <a:pt x="0" y="263"/>
                  </a:cubicBezTo>
                  <a:cubicBezTo>
                    <a:pt x="8" y="285"/>
                    <a:pt x="7" y="313"/>
                    <a:pt x="22" y="330"/>
                  </a:cubicBezTo>
                  <a:cubicBezTo>
                    <a:pt x="22" y="305"/>
                    <a:pt x="30" y="281"/>
                    <a:pt x="42" y="260"/>
                  </a:cubicBezTo>
                  <a:cubicBezTo>
                    <a:pt x="54" y="238"/>
                    <a:pt x="69" y="219"/>
                    <a:pt x="83" y="199"/>
                  </a:cubicBezTo>
                  <a:cubicBezTo>
                    <a:pt x="102" y="174"/>
                    <a:pt x="120" y="148"/>
                    <a:pt x="137" y="121"/>
                  </a:cubicBezTo>
                  <a:cubicBezTo>
                    <a:pt x="146" y="108"/>
                    <a:pt x="154" y="94"/>
                    <a:pt x="159" y="78"/>
                  </a:cubicBezTo>
                  <a:cubicBezTo>
                    <a:pt x="166" y="56"/>
                    <a:pt x="163" y="31"/>
                    <a:pt x="161" y="8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0" name="íṥľíde"/>
            <p:cNvSpPr/>
            <p:nvPr/>
          </p:nvSpPr>
          <p:spPr bwMode="auto">
            <a:xfrm>
              <a:off x="4755357" y="5283994"/>
              <a:ext cx="192088" cy="363538"/>
            </a:xfrm>
            <a:custGeom>
              <a:avLst/>
              <a:gdLst>
                <a:gd name="T0" fmla="*/ 24 w 47"/>
                <a:gd name="T1" fmla="*/ 0 h 89"/>
                <a:gd name="T2" fmla="*/ 32 w 47"/>
                <a:gd name="T3" fmla="*/ 16 h 89"/>
                <a:gd name="T4" fmla="*/ 30 w 47"/>
                <a:gd name="T5" fmla="*/ 31 h 89"/>
                <a:gd name="T6" fmla="*/ 32 w 47"/>
                <a:gd name="T7" fmla="*/ 46 h 89"/>
                <a:gd name="T8" fmla="*/ 38 w 47"/>
                <a:gd name="T9" fmla="*/ 60 h 89"/>
                <a:gd name="T10" fmla="*/ 40 w 47"/>
                <a:gd name="T11" fmla="*/ 61 h 89"/>
                <a:gd name="T12" fmla="*/ 42 w 47"/>
                <a:gd name="T13" fmla="*/ 65 h 89"/>
                <a:gd name="T14" fmla="*/ 47 w 47"/>
                <a:gd name="T15" fmla="*/ 88 h 89"/>
                <a:gd name="T16" fmla="*/ 29 w 47"/>
                <a:gd name="T17" fmla="*/ 77 h 89"/>
                <a:gd name="T18" fmla="*/ 25 w 47"/>
                <a:gd name="T19" fmla="*/ 56 h 89"/>
                <a:gd name="T20" fmla="*/ 20 w 47"/>
                <a:gd name="T21" fmla="*/ 34 h 89"/>
                <a:gd name="T22" fmla="*/ 4 w 47"/>
                <a:gd name="T23" fmla="*/ 21 h 89"/>
                <a:gd name="T24" fmla="*/ 0 w 47"/>
                <a:gd name="T25" fmla="*/ 20 h 89"/>
                <a:gd name="T26" fmla="*/ 1 w 47"/>
                <a:gd name="T27" fmla="*/ 18 h 89"/>
                <a:gd name="T28" fmla="*/ 24 w 47"/>
                <a:gd name="T2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89">
                  <a:moveTo>
                    <a:pt x="24" y="0"/>
                  </a:moveTo>
                  <a:cubicBezTo>
                    <a:pt x="30" y="2"/>
                    <a:pt x="32" y="11"/>
                    <a:pt x="32" y="16"/>
                  </a:cubicBezTo>
                  <a:cubicBezTo>
                    <a:pt x="31" y="22"/>
                    <a:pt x="30" y="26"/>
                    <a:pt x="30" y="31"/>
                  </a:cubicBezTo>
                  <a:cubicBezTo>
                    <a:pt x="31" y="36"/>
                    <a:pt x="31" y="41"/>
                    <a:pt x="32" y="46"/>
                  </a:cubicBezTo>
                  <a:cubicBezTo>
                    <a:pt x="32" y="52"/>
                    <a:pt x="34" y="57"/>
                    <a:pt x="38" y="60"/>
                  </a:cubicBezTo>
                  <a:cubicBezTo>
                    <a:pt x="39" y="60"/>
                    <a:pt x="40" y="61"/>
                    <a:pt x="40" y="61"/>
                  </a:cubicBezTo>
                  <a:cubicBezTo>
                    <a:pt x="41" y="62"/>
                    <a:pt x="42" y="63"/>
                    <a:pt x="42" y="65"/>
                  </a:cubicBezTo>
                  <a:cubicBezTo>
                    <a:pt x="46" y="72"/>
                    <a:pt x="47" y="80"/>
                    <a:pt x="47" y="88"/>
                  </a:cubicBezTo>
                  <a:cubicBezTo>
                    <a:pt x="39" y="89"/>
                    <a:pt x="33" y="84"/>
                    <a:pt x="29" y="77"/>
                  </a:cubicBezTo>
                  <a:cubicBezTo>
                    <a:pt x="26" y="71"/>
                    <a:pt x="25" y="63"/>
                    <a:pt x="25" y="56"/>
                  </a:cubicBezTo>
                  <a:cubicBezTo>
                    <a:pt x="24" y="48"/>
                    <a:pt x="23" y="41"/>
                    <a:pt x="20" y="34"/>
                  </a:cubicBezTo>
                  <a:cubicBezTo>
                    <a:pt x="17" y="27"/>
                    <a:pt x="11" y="22"/>
                    <a:pt x="4" y="21"/>
                  </a:cubicBezTo>
                  <a:cubicBezTo>
                    <a:pt x="2" y="21"/>
                    <a:pt x="1" y="21"/>
                    <a:pt x="0" y="20"/>
                  </a:cubicBezTo>
                  <a:cubicBezTo>
                    <a:pt x="0" y="19"/>
                    <a:pt x="0" y="19"/>
                    <a:pt x="1" y="18"/>
                  </a:cubicBezTo>
                  <a:cubicBezTo>
                    <a:pt x="5" y="9"/>
                    <a:pt x="14" y="3"/>
                    <a:pt x="24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1" name="isļiḑe"/>
            <p:cNvSpPr/>
            <p:nvPr/>
          </p:nvSpPr>
          <p:spPr bwMode="auto">
            <a:xfrm>
              <a:off x="4734719" y="5358607"/>
              <a:ext cx="212725" cy="296863"/>
            </a:xfrm>
            <a:custGeom>
              <a:avLst/>
              <a:gdLst>
                <a:gd name="T0" fmla="*/ 6 w 52"/>
                <a:gd name="T1" fmla="*/ 0 h 73"/>
                <a:gd name="T2" fmla="*/ 24 w 52"/>
                <a:gd name="T3" fmla="*/ 12 h 73"/>
                <a:gd name="T4" fmla="*/ 30 w 52"/>
                <a:gd name="T5" fmla="*/ 34 h 73"/>
                <a:gd name="T6" fmla="*/ 35 w 52"/>
                <a:gd name="T7" fmla="*/ 56 h 73"/>
                <a:gd name="T8" fmla="*/ 52 w 52"/>
                <a:gd name="T9" fmla="*/ 70 h 73"/>
                <a:gd name="T10" fmla="*/ 47 w 52"/>
                <a:gd name="T11" fmla="*/ 73 h 73"/>
                <a:gd name="T12" fmla="*/ 27 w 52"/>
                <a:gd name="T13" fmla="*/ 62 h 73"/>
                <a:gd name="T14" fmla="*/ 15 w 52"/>
                <a:gd name="T15" fmla="*/ 41 h 73"/>
                <a:gd name="T16" fmla="*/ 8 w 52"/>
                <a:gd name="T17" fmla="*/ 24 h 73"/>
                <a:gd name="T18" fmla="*/ 2 w 52"/>
                <a:gd name="T19" fmla="*/ 15 h 73"/>
                <a:gd name="T20" fmla="*/ 6 w 52"/>
                <a:gd name="T2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73">
                  <a:moveTo>
                    <a:pt x="6" y="0"/>
                  </a:moveTo>
                  <a:cubicBezTo>
                    <a:pt x="14" y="0"/>
                    <a:pt x="20" y="5"/>
                    <a:pt x="24" y="12"/>
                  </a:cubicBezTo>
                  <a:cubicBezTo>
                    <a:pt x="28" y="19"/>
                    <a:pt x="29" y="26"/>
                    <a:pt x="30" y="34"/>
                  </a:cubicBezTo>
                  <a:cubicBezTo>
                    <a:pt x="31" y="42"/>
                    <a:pt x="31" y="50"/>
                    <a:pt x="35" y="56"/>
                  </a:cubicBezTo>
                  <a:cubicBezTo>
                    <a:pt x="38" y="63"/>
                    <a:pt x="44" y="70"/>
                    <a:pt x="52" y="70"/>
                  </a:cubicBezTo>
                  <a:cubicBezTo>
                    <a:pt x="51" y="72"/>
                    <a:pt x="49" y="73"/>
                    <a:pt x="47" y="73"/>
                  </a:cubicBezTo>
                  <a:cubicBezTo>
                    <a:pt x="39" y="72"/>
                    <a:pt x="32" y="67"/>
                    <a:pt x="27" y="62"/>
                  </a:cubicBezTo>
                  <a:cubicBezTo>
                    <a:pt x="21" y="56"/>
                    <a:pt x="18" y="48"/>
                    <a:pt x="15" y="41"/>
                  </a:cubicBezTo>
                  <a:cubicBezTo>
                    <a:pt x="13" y="35"/>
                    <a:pt x="12" y="29"/>
                    <a:pt x="8" y="24"/>
                  </a:cubicBezTo>
                  <a:cubicBezTo>
                    <a:pt x="6" y="21"/>
                    <a:pt x="3" y="18"/>
                    <a:pt x="2" y="15"/>
                  </a:cubicBezTo>
                  <a:cubicBezTo>
                    <a:pt x="0" y="10"/>
                    <a:pt x="3" y="3"/>
                    <a:pt x="6" y="0"/>
                  </a:cubicBezTo>
                </a:path>
              </a:pathLst>
            </a:custGeom>
            <a:solidFill>
              <a:srgbClr val="0D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2" name="íşḷíḓè"/>
            <p:cNvSpPr/>
            <p:nvPr/>
          </p:nvSpPr>
          <p:spPr bwMode="auto">
            <a:xfrm>
              <a:off x="5974557" y="2842419"/>
              <a:ext cx="568325" cy="782638"/>
            </a:xfrm>
            <a:custGeom>
              <a:avLst/>
              <a:gdLst>
                <a:gd name="T0" fmla="*/ 0 w 139"/>
                <a:gd name="T1" fmla="*/ 147 h 192"/>
                <a:gd name="T2" fmla="*/ 68 w 139"/>
                <a:gd name="T3" fmla="*/ 12 h 192"/>
                <a:gd name="T4" fmla="*/ 72 w 139"/>
                <a:gd name="T5" fmla="*/ 6 h 192"/>
                <a:gd name="T6" fmla="*/ 78 w 139"/>
                <a:gd name="T7" fmla="*/ 6 h 192"/>
                <a:gd name="T8" fmla="*/ 138 w 139"/>
                <a:gd name="T9" fmla="*/ 0 h 192"/>
                <a:gd name="T10" fmla="*/ 135 w 139"/>
                <a:gd name="T11" fmla="*/ 12 h 192"/>
                <a:gd name="T12" fmla="*/ 43 w 139"/>
                <a:gd name="T13" fmla="*/ 192 h 192"/>
                <a:gd name="T14" fmla="*/ 1 w 139"/>
                <a:gd name="T15" fmla="*/ 168 h 192"/>
                <a:gd name="T16" fmla="*/ 0 w 139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2">
                  <a:moveTo>
                    <a:pt x="0" y="147"/>
                  </a:moveTo>
                  <a:cubicBezTo>
                    <a:pt x="27" y="105"/>
                    <a:pt x="50" y="59"/>
                    <a:pt x="68" y="12"/>
                  </a:cubicBezTo>
                  <a:cubicBezTo>
                    <a:pt x="69" y="10"/>
                    <a:pt x="70" y="7"/>
                    <a:pt x="72" y="6"/>
                  </a:cubicBezTo>
                  <a:cubicBezTo>
                    <a:pt x="74" y="5"/>
                    <a:pt x="76" y="6"/>
                    <a:pt x="78" y="6"/>
                  </a:cubicBezTo>
                  <a:cubicBezTo>
                    <a:pt x="98" y="6"/>
                    <a:pt x="119" y="4"/>
                    <a:pt x="138" y="0"/>
                  </a:cubicBezTo>
                  <a:cubicBezTo>
                    <a:pt x="139" y="4"/>
                    <a:pt x="137" y="8"/>
                    <a:pt x="135" y="12"/>
                  </a:cubicBezTo>
                  <a:cubicBezTo>
                    <a:pt x="106" y="73"/>
                    <a:pt x="63" y="127"/>
                    <a:pt x="43" y="192"/>
                  </a:cubicBezTo>
                  <a:cubicBezTo>
                    <a:pt x="29" y="183"/>
                    <a:pt x="15" y="174"/>
                    <a:pt x="1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3" name="í$ḷíḑê"/>
            <p:cNvSpPr/>
            <p:nvPr/>
          </p:nvSpPr>
          <p:spPr bwMode="auto">
            <a:xfrm>
              <a:off x="5220494" y="3877469"/>
              <a:ext cx="428625" cy="1765300"/>
            </a:xfrm>
            <a:custGeom>
              <a:avLst/>
              <a:gdLst>
                <a:gd name="T0" fmla="*/ 94 w 105"/>
                <a:gd name="T1" fmla="*/ 0 h 433"/>
                <a:gd name="T2" fmla="*/ 97 w 105"/>
                <a:gd name="T3" fmla="*/ 123 h 433"/>
                <a:gd name="T4" fmla="*/ 47 w 105"/>
                <a:gd name="T5" fmla="*/ 344 h 433"/>
                <a:gd name="T6" fmla="*/ 41 w 105"/>
                <a:gd name="T7" fmla="*/ 381 h 433"/>
                <a:gd name="T8" fmla="*/ 52 w 105"/>
                <a:gd name="T9" fmla="*/ 416 h 433"/>
                <a:gd name="T10" fmla="*/ 72 w 105"/>
                <a:gd name="T11" fmla="*/ 433 h 433"/>
                <a:gd name="T12" fmla="*/ 13 w 105"/>
                <a:gd name="T13" fmla="*/ 425 h 433"/>
                <a:gd name="T14" fmla="*/ 0 w 105"/>
                <a:gd name="T15" fmla="*/ 419 h 433"/>
                <a:gd name="T16" fmla="*/ 15 w 105"/>
                <a:gd name="T17" fmla="*/ 268 h 433"/>
                <a:gd name="T18" fmla="*/ 36 w 105"/>
                <a:gd name="T19" fmla="*/ 198 h 433"/>
                <a:gd name="T20" fmla="*/ 27 w 105"/>
                <a:gd name="T21" fmla="*/ 94 h 433"/>
                <a:gd name="T22" fmla="*/ 21 w 105"/>
                <a:gd name="T23" fmla="*/ 35 h 433"/>
                <a:gd name="T24" fmla="*/ 94 w 105"/>
                <a:gd name="T2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433">
                  <a:moveTo>
                    <a:pt x="94" y="0"/>
                  </a:moveTo>
                  <a:cubicBezTo>
                    <a:pt x="97" y="39"/>
                    <a:pt x="105" y="85"/>
                    <a:pt x="97" y="123"/>
                  </a:cubicBezTo>
                  <a:cubicBezTo>
                    <a:pt x="81" y="197"/>
                    <a:pt x="65" y="270"/>
                    <a:pt x="47" y="344"/>
                  </a:cubicBezTo>
                  <a:cubicBezTo>
                    <a:pt x="44" y="356"/>
                    <a:pt x="41" y="368"/>
                    <a:pt x="41" y="381"/>
                  </a:cubicBezTo>
                  <a:cubicBezTo>
                    <a:pt x="41" y="393"/>
                    <a:pt x="44" y="406"/>
                    <a:pt x="52" y="416"/>
                  </a:cubicBezTo>
                  <a:cubicBezTo>
                    <a:pt x="57" y="423"/>
                    <a:pt x="65" y="428"/>
                    <a:pt x="72" y="433"/>
                  </a:cubicBezTo>
                  <a:cubicBezTo>
                    <a:pt x="53" y="431"/>
                    <a:pt x="33" y="428"/>
                    <a:pt x="13" y="425"/>
                  </a:cubicBezTo>
                  <a:cubicBezTo>
                    <a:pt x="8" y="425"/>
                    <a:pt x="2" y="423"/>
                    <a:pt x="0" y="419"/>
                  </a:cubicBezTo>
                  <a:cubicBezTo>
                    <a:pt x="23" y="373"/>
                    <a:pt x="3" y="317"/>
                    <a:pt x="15" y="268"/>
                  </a:cubicBezTo>
                  <a:cubicBezTo>
                    <a:pt x="21" y="244"/>
                    <a:pt x="31" y="221"/>
                    <a:pt x="36" y="198"/>
                  </a:cubicBezTo>
                  <a:cubicBezTo>
                    <a:pt x="43" y="166"/>
                    <a:pt x="28" y="127"/>
                    <a:pt x="27" y="94"/>
                  </a:cubicBezTo>
                  <a:cubicBezTo>
                    <a:pt x="27" y="74"/>
                    <a:pt x="18" y="55"/>
                    <a:pt x="21" y="35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4" name="îSlîḍe"/>
            <p:cNvSpPr/>
            <p:nvPr/>
          </p:nvSpPr>
          <p:spPr bwMode="auto">
            <a:xfrm>
              <a:off x="5288757" y="2516982"/>
              <a:ext cx="285750" cy="317500"/>
            </a:xfrm>
            <a:custGeom>
              <a:avLst/>
              <a:gdLst>
                <a:gd name="T0" fmla="*/ 63 w 70"/>
                <a:gd name="T1" fmla="*/ 0 h 78"/>
                <a:gd name="T2" fmla="*/ 69 w 70"/>
                <a:gd name="T3" fmla="*/ 20 h 78"/>
                <a:gd name="T4" fmla="*/ 70 w 70"/>
                <a:gd name="T5" fmla="*/ 32 h 78"/>
                <a:gd name="T6" fmla="*/ 58 w 70"/>
                <a:gd name="T7" fmla="*/ 70 h 78"/>
                <a:gd name="T8" fmla="*/ 49 w 70"/>
                <a:gd name="T9" fmla="*/ 78 h 78"/>
                <a:gd name="T10" fmla="*/ 45 w 70"/>
                <a:gd name="T11" fmla="*/ 77 h 78"/>
                <a:gd name="T12" fmla="*/ 23 w 70"/>
                <a:gd name="T13" fmla="*/ 68 h 78"/>
                <a:gd name="T14" fmla="*/ 17 w 70"/>
                <a:gd name="T15" fmla="*/ 63 h 78"/>
                <a:gd name="T16" fmla="*/ 10 w 70"/>
                <a:gd name="T17" fmla="*/ 3 h 78"/>
                <a:gd name="T18" fmla="*/ 63 w 70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8">
                  <a:moveTo>
                    <a:pt x="63" y="0"/>
                  </a:moveTo>
                  <a:cubicBezTo>
                    <a:pt x="67" y="6"/>
                    <a:pt x="68" y="13"/>
                    <a:pt x="69" y="20"/>
                  </a:cubicBezTo>
                  <a:cubicBezTo>
                    <a:pt x="69" y="24"/>
                    <a:pt x="70" y="28"/>
                    <a:pt x="70" y="32"/>
                  </a:cubicBezTo>
                  <a:cubicBezTo>
                    <a:pt x="70" y="46"/>
                    <a:pt x="64" y="58"/>
                    <a:pt x="58" y="70"/>
                  </a:cubicBezTo>
                  <a:cubicBezTo>
                    <a:pt x="56" y="74"/>
                    <a:pt x="53" y="78"/>
                    <a:pt x="49" y="78"/>
                  </a:cubicBezTo>
                  <a:cubicBezTo>
                    <a:pt x="47" y="78"/>
                    <a:pt x="46" y="78"/>
                    <a:pt x="45" y="77"/>
                  </a:cubicBezTo>
                  <a:cubicBezTo>
                    <a:pt x="37" y="75"/>
                    <a:pt x="29" y="73"/>
                    <a:pt x="23" y="68"/>
                  </a:cubicBezTo>
                  <a:cubicBezTo>
                    <a:pt x="21" y="67"/>
                    <a:pt x="19" y="65"/>
                    <a:pt x="17" y="63"/>
                  </a:cubicBezTo>
                  <a:cubicBezTo>
                    <a:pt x="3" y="47"/>
                    <a:pt x="0" y="22"/>
                    <a:pt x="10" y="3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5" name="ïṣlíḋé"/>
            <p:cNvSpPr/>
            <p:nvPr/>
          </p:nvSpPr>
          <p:spPr bwMode="auto">
            <a:xfrm>
              <a:off x="5052219" y="2386807"/>
              <a:ext cx="265113" cy="280988"/>
            </a:xfrm>
            <a:custGeom>
              <a:avLst/>
              <a:gdLst>
                <a:gd name="T0" fmla="*/ 65 w 65"/>
                <a:gd name="T1" fmla="*/ 24 h 69"/>
                <a:gd name="T2" fmla="*/ 39 w 65"/>
                <a:gd name="T3" fmla="*/ 2 h 69"/>
                <a:gd name="T4" fmla="*/ 7 w 65"/>
                <a:gd name="T5" fmla="*/ 13 h 69"/>
                <a:gd name="T6" fmla="*/ 3 w 65"/>
                <a:gd name="T7" fmla="*/ 41 h 69"/>
                <a:gd name="T8" fmla="*/ 22 w 65"/>
                <a:gd name="T9" fmla="*/ 63 h 69"/>
                <a:gd name="T10" fmla="*/ 50 w 65"/>
                <a:gd name="T11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9">
                  <a:moveTo>
                    <a:pt x="65" y="24"/>
                  </a:moveTo>
                  <a:cubicBezTo>
                    <a:pt x="60" y="13"/>
                    <a:pt x="50" y="5"/>
                    <a:pt x="39" y="2"/>
                  </a:cubicBezTo>
                  <a:cubicBezTo>
                    <a:pt x="27" y="0"/>
                    <a:pt x="14" y="4"/>
                    <a:pt x="7" y="13"/>
                  </a:cubicBezTo>
                  <a:cubicBezTo>
                    <a:pt x="1" y="21"/>
                    <a:pt x="0" y="32"/>
                    <a:pt x="3" y="41"/>
                  </a:cubicBezTo>
                  <a:cubicBezTo>
                    <a:pt x="6" y="51"/>
                    <a:pt x="13" y="59"/>
                    <a:pt x="22" y="63"/>
                  </a:cubicBezTo>
                  <a:cubicBezTo>
                    <a:pt x="30" y="68"/>
                    <a:pt x="41" y="69"/>
                    <a:pt x="50" y="6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6" name="ïS1ïďê"/>
            <p:cNvSpPr/>
            <p:nvPr/>
          </p:nvSpPr>
          <p:spPr bwMode="auto">
            <a:xfrm>
              <a:off x="4976019" y="3071019"/>
              <a:ext cx="333375" cy="730250"/>
            </a:xfrm>
            <a:custGeom>
              <a:avLst/>
              <a:gdLst>
                <a:gd name="T0" fmla="*/ 34 w 82"/>
                <a:gd name="T1" fmla="*/ 0 h 179"/>
                <a:gd name="T2" fmla="*/ 5 w 82"/>
                <a:gd name="T3" fmla="*/ 91 h 179"/>
                <a:gd name="T4" fmla="*/ 1 w 82"/>
                <a:gd name="T5" fmla="*/ 108 h 179"/>
                <a:gd name="T6" fmla="*/ 14 w 82"/>
                <a:gd name="T7" fmla="*/ 146 h 179"/>
                <a:gd name="T8" fmla="*/ 43 w 82"/>
                <a:gd name="T9" fmla="*/ 175 h 179"/>
                <a:gd name="T10" fmla="*/ 64 w 82"/>
                <a:gd name="T11" fmla="*/ 179 h 179"/>
                <a:gd name="T12" fmla="*/ 82 w 82"/>
                <a:gd name="T13" fmla="*/ 134 h 179"/>
                <a:gd name="T14" fmla="*/ 76 w 82"/>
                <a:gd name="T15" fmla="*/ 96 h 179"/>
                <a:gd name="T16" fmla="*/ 34 w 82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79">
                  <a:moveTo>
                    <a:pt x="34" y="0"/>
                  </a:moveTo>
                  <a:cubicBezTo>
                    <a:pt x="25" y="29"/>
                    <a:pt x="13" y="62"/>
                    <a:pt x="5" y="91"/>
                  </a:cubicBezTo>
                  <a:cubicBezTo>
                    <a:pt x="3" y="97"/>
                    <a:pt x="1" y="102"/>
                    <a:pt x="1" y="108"/>
                  </a:cubicBezTo>
                  <a:cubicBezTo>
                    <a:pt x="0" y="122"/>
                    <a:pt x="5" y="135"/>
                    <a:pt x="14" y="146"/>
                  </a:cubicBezTo>
                  <a:cubicBezTo>
                    <a:pt x="22" y="157"/>
                    <a:pt x="32" y="166"/>
                    <a:pt x="43" y="175"/>
                  </a:cubicBezTo>
                  <a:cubicBezTo>
                    <a:pt x="64" y="179"/>
                    <a:pt x="64" y="179"/>
                    <a:pt x="64" y="179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7" name="íSlïḑè"/>
            <p:cNvSpPr/>
            <p:nvPr/>
          </p:nvSpPr>
          <p:spPr bwMode="auto">
            <a:xfrm>
              <a:off x="5137944" y="3539332"/>
              <a:ext cx="568325" cy="1003300"/>
            </a:xfrm>
            <a:custGeom>
              <a:avLst/>
              <a:gdLst>
                <a:gd name="T0" fmla="*/ 22 w 139"/>
                <a:gd name="T1" fmla="*/ 4 h 246"/>
                <a:gd name="T2" fmla="*/ 3 w 139"/>
                <a:gd name="T3" fmla="*/ 91 h 246"/>
                <a:gd name="T4" fmla="*/ 12 w 139"/>
                <a:gd name="T5" fmla="*/ 194 h 246"/>
                <a:gd name="T6" fmla="*/ 15 w 139"/>
                <a:gd name="T7" fmla="*/ 231 h 246"/>
                <a:gd name="T8" fmla="*/ 19 w 139"/>
                <a:gd name="T9" fmla="*/ 240 h 246"/>
                <a:gd name="T10" fmla="*/ 26 w 139"/>
                <a:gd name="T11" fmla="*/ 242 h 246"/>
                <a:gd name="T12" fmla="*/ 123 w 139"/>
                <a:gd name="T13" fmla="*/ 246 h 246"/>
                <a:gd name="T14" fmla="*/ 126 w 139"/>
                <a:gd name="T15" fmla="*/ 245 h 246"/>
                <a:gd name="T16" fmla="*/ 127 w 139"/>
                <a:gd name="T17" fmla="*/ 241 h 246"/>
                <a:gd name="T18" fmla="*/ 104 w 139"/>
                <a:gd name="T19" fmla="*/ 0 h 246"/>
                <a:gd name="T20" fmla="*/ 22 w 139"/>
                <a:gd name="T21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246">
                  <a:moveTo>
                    <a:pt x="22" y="4"/>
                  </a:moveTo>
                  <a:cubicBezTo>
                    <a:pt x="12" y="33"/>
                    <a:pt x="6" y="60"/>
                    <a:pt x="3" y="91"/>
                  </a:cubicBezTo>
                  <a:cubicBezTo>
                    <a:pt x="0" y="126"/>
                    <a:pt x="8" y="150"/>
                    <a:pt x="12" y="194"/>
                  </a:cubicBezTo>
                  <a:cubicBezTo>
                    <a:pt x="13" y="206"/>
                    <a:pt x="13" y="219"/>
                    <a:pt x="15" y="231"/>
                  </a:cubicBezTo>
                  <a:cubicBezTo>
                    <a:pt x="16" y="234"/>
                    <a:pt x="17" y="238"/>
                    <a:pt x="19" y="240"/>
                  </a:cubicBezTo>
                  <a:cubicBezTo>
                    <a:pt x="21" y="242"/>
                    <a:pt x="23" y="242"/>
                    <a:pt x="26" y="242"/>
                  </a:cubicBezTo>
                  <a:cubicBezTo>
                    <a:pt x="58" y="245"/>
                    <a:pt x="91" y="246"/>
                    <a:pt x="123" y="246"/>
                  </a:cubicBezTo>
                  <a:cubicBezTo>
                    <a:pt x="124" y="246"/>
                    <a:pt x="125" y="246"/>
                    <a:pt x="126" y="245"/>
                  </a:cubicBezTo>
                  <a:cubicBezTo>
                    <a:pt x="127" y="244"/>
                    <a:pt x="127" y="243"/>
                    <a:pt x="127" y="241"/>
                  </a:cubicBezTo>
                  <a:cubicBezTo>
                    <a:pt x="129" y="161"/>
                    <a:pt x="139" y="72"/>
                    <a:pt x="104" y="0"/>
                  </a:cubicBezTo>
                  <a:cubicBezTo>
                    <a:pt x="22" y="4"/>
                    <a:pt x="22" y="4"/>
                    <a:pt x="22" y="4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8" name="íṡ1iḍè"/>
            <p:cNvSpPr/>
            <p:nvPr/>
          </p:nvSpPr>
          <p:spPr bwMode="auto">
            <a:xfrm>
              <a:off x="5101432" y="2886869"/>
              <a:ext cx="514350" cy="717550"/>
            </a:xfrm>
            <a:custGeom>
              <a:avLst/>
              <a:gdLst>
                <a:gd name="T0" fmla="*/ 32 w 126"/>
                <a:gd name="T1" fmla="*/ 0 h 176"/>
                <a:gd name="T2" fmla="*/ 60 w 126"/>
                <a:gd name="T3" fmla="*/ 14 h 176"/>
                <a:gd name="T4" fmla="*/ 66 w 126"/>
                <a:gd name="T5" fmla="*/ 14 h 176"/>
                <a:gd name="T6" fmla="*/ 79 w 126"/>
                <a:gd name="T7" fmla="*/ 15 h 176"/>
                <a:gd name="T8" fmla="*/ 93 w 126"/>
                <a:gd name="T9" fmla="*/ 27 h 176"/>
                <a:gd name="T10" fmla="*/ 103 w 126"/>
                <a:gd name="T11" fmla="*/ 49 h 176"/>
                <a:gd name="T12" fmla="*/ 125 w 126"/>
                <a:gd name="T13" fmla="*/ 101 h 176"/>
                <a:gd name="T14" fmla="*/ 115 w 126"/>
                <a:gd name="T15" fmla="*/ 146 h 176"/>
                <a:gd name="T16" fmla="*/ 118 w 126"/>
                <a:gd name="T17" fmla="*/ 170 h 176"/>
                <a:gd name="T18" fmla="*/ 117 w 126"/>
                <a:gd name="T19" fmla="*/ 175 h 176"/>
                <a:gd name="T20" fmla="*/ 115 w 126"/>
                <a:gd name="T21" fmla="*/ 176 h 176"/>
                <a:gd name="T22" fmla="*/ 65 w 126"/>
                <a:gd name="T23" fmla="*/ 171 h 176"/>
                <a:gd name="T24" fmla="*/ 51 w 126"/>
                <a:gd name="T25" fmla="*/ 170 h 176"/>
                <a:gd name="T26" fmla="*/ 33 w 126"/>
                <a:gd name="T27" fmla="*/ 172 h 176"/>
                <a:gd name="T28" fmla="*/ 30 w 126"/>
                <a:gd name="T29" fmla="*/ 171 h 176"/>
                <a:gd name="T30" fmla="*/ 28 w 126"/>
                <a:gd name="T31" fmla="*/ 169 h 176"/>
                <a:gd name="T32" fmla="*/ 8 w 126"/>
                <a:gd name="T33" fmla="*/ 104 h 176"/>
                <a:gd name="T34" fmla="*/ 2 w 126"/>
                <a:gd name="T35" fmla="*/ 49 h 176"/>
                <a:gd name="T36" fmla="*/ 32 w 126"/>
                <a:gd name="T3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6">
                  <a:moveTo>
                    <a:pt x="32" y="0"/>
                  </a:moveTo>
                  <a:cubicBezTo>
                    <a:pt x="41" y="7"/>
                    <a:pt x="48" y="13"/>
                    <a:pt x="60" y="14"/>
                  </a:cubicBezTo>
                  <a:cubicBezTo>
                    <a:pt x="62" y="14"/>
                    <a:pt x="64" y="14"/>
                    <a:pt x="66" y="14"/>
                  </a:cubicBezTo>
                  <a:cubicBezTo>
                    <a:pt x="70" y="14"/>
                    <a:pt x="75" y="14"/>
                    <a:pt x="79" y="15"/>
                  </a:cubicBezTo>
                  <a:cubicBezTo>
                    <a:pt x="85" y="17"/>
                    <a:pt x="90" y="22"/>
                    <a:pt x="93" y="27"/>
                  </a:cubicBezTo>
                  <a:cubicBezTo>
                    <a:pt x="96" y="33"/>
                    <a:pt x="101" y="43"/>
                    <a:pt x="103" y="49"/>
                  </a:cubicBezTo>
                  <a:cubicBezTo>
                    <a:pt x="111" y="67"/>
                    <a:pt x="126" y="81"/>
                    <a:pt x="125" y="101"/>
                  </a:cubicBezTo>
                  <a:cubicBezTo>
                    <a:pt x="125" y="117"/>
                    <a:pt x="115" y="131"/>
                    <a:pt x="115" y="146"/>
                  </a:cubicBezTo>
                  <a:cubicBezTo>
                    <a:pt x="115" y="154"/>
                    <a:pt x="117" y="162"/>
                    <a:pt x="118" y="170"/>
                  </a:cubicBezTo>
                  <a:cubicBezTo>
                    <a:pt x="119" y="172"/>
                    <a:pt x="119" y="174"/>
                    <a:pt x="117" y="175"/>
                  </a:cubicBezTo>
                  <a:cubicBezTo>
                    <a:pt x="116" y="176"/>
                    <a:pt x="116" y="176"/>
                    <a:pt x="115" y="176"/>
                  </a:cubicBezTo>
                  <a:cubicBezTo>
                    <a:pt x="98" y="174"/>
                    <a:pt x="82" y="172"/>
                    <a:pt x="65" y="171"/>
                  </a:cubicBezTo>
                  <a:cubicBezTo>
                    <a:pt x="61" y="170"/>
                    <a:pt x="56" y="170"/>
                    <a:pt x="51" y="170"/>
                  </a:cubicBezTo>
                  <a:cubicBezTo>
                    <a:pt x="45" y="170"/>
                    <a:pt x="39" y="171"/>
                    <a:pt x="33" y="172"/>
                  </a:cubicBezTo>
                  <a:cubicBezTo>
                    <a:pt x="32" y="172"/>
                    <a:pt x="31" y="172"/>
                    <a:pt x="30" y="171"/>
                  </a:cubicBezTo>
                  <a:cubicBezTo>
                    <a:pt x="29" y="171"/>
                    <a:pt x="29" y="170"/>
                    <a:pt x="28" y="169"/>
                  </a:cubicBezTo>
                  <a:cubicBezTo>
                    <a:pt x="20" y="147"/>
                    <a:pt x="14" y="126"/>
                    <a:pt x="8" y="104"/>
                  </a:cubicBezTo>
                  <a:cubicBezTo>
                    <a:pt x="4" y="86"/>
                    <a:pt x="0" y="67"/>
                    <a:pt x="2" y="49"/>
                  </a:cubicBezTo>
                  <a:cubicBezTo>
                    <a:pt x="4" y="31"/>
                    <a:pt x="16" y="9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9" name="ïşḻíďê"/>
            <p:cNvSpPr/>
            <p:nvPr/>
          </p:nvSpPr>
          <p:spPr bwMode="auto">
            <a:xfrm>
              <a:off x="5199857" y="5525294"/>
              <a:ext cx="420688" cy="166688"/>
            </a:xfrm>
            <a:custGeom>
              <a:avLst/>
              <a:gdLst>
                <a:gd name="T0" fmla="*/ 11 w 103"/>
                <a:gd name="T1" fmla="*/ 0 h 41"/>
                <a:gd name="T2" fmla="*/ 60 w 103"/>
                <a:gd name="T3" fmla="*/ 25 h 41"/>
                <a:gd name="T4" fmla="*/ 66 w 103"/>
                <a:gd name="T5" fmla="*/ 24 h 41"/>
                <a:gd name="T6" fmla="*/ 70 w 103"/>
                <a:gd name="T7" fmla="*/ 24 h 41"/>
                <a:gd name="T8" fmla="*/ 96 w 103"/>
                <a:gd name="T9" fmla="*/ 31 h 41"/>
                <a:gd name="T10" fmla="*/ 102 w 103"/>
                <a:gd name="T11" fmla="*/ 35 h 41"/>
                <a:gd name="T12" fmla="*/ 101 w 103"/>
                <a:gd name="T13" fmla="*/ 41 h 41"/>
                <a:gd name="T14" fmla="*/ 98 w 103"/>
                <a:gd name="T15" fmla="*/ 41 h 41"/>
                <a:gd name="T16" fmla="*/ 60 w 103"/>
                <a:gd name="T17" fmla="*/ 41 h 41"/>
                <a:gd name="T18" fmla="*/ 40 w 103"/>
                <a:gd name="T19" fmla="*/ 39 h 41"/>
                <a:gd name="T20" fmla="*/ 26 w 103"/>
                <a:gd name="T21" fmla="*/ 37 h 41"/>
                <a:gd name="T22" fmla="*/ 20 w 103"/>
                <a:gd name="T23" fmla="*/ 39 h 41"/>
                <a:gd name="T24" fmla="*/ 2 w 103"/>
                <a:gd name="T25" fmla="*/ 36 h 41"/>
                <a:gd name="T26" fmla="*/ 1 w 103"/>
                <a:gd name="T27" fmla="*/ 17 h 41"/>
                <a:gd name="T28" fmla="*/ 11 w 103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41">
                  <a:moveTo>
                    <a:pt x="11" y="0"/>
                  </a:moveTo>
                  <a:cubicBezTo>
                    <a:pt x="25" y="12"/>
                    <a:pt x="42" y="28"/>
                    <a:pt x="60" y="25"/>
                  </a:cubicBezTo>
                  <a:cubicBezTo>
                    <a:pt x="62" y="24"/>
                    <a:pt x="64" y="24"/>
                    <a:pt x="66" y="24"/>
                  </a:cubicBezTo>
                  <a:cubicBezTo>
                    <a:pt x="67" y="24"/>
                    <a:pt x="69" y="24"/>
                    <a:pt x="70" y="24"/>
                  </a:cubicBezTo>
                  <a:cubicBezTo>
                    <a:pt x="79" y="25"/>
                    <a:pt x="88" y="28"/>
                    <a:pt x="96" y="31"/>
                  </a:cubicBezTo>
                  <a:cubicBezTo>
                    <a:pt x="98" y="32"/>
                    <a:pt x="100" y="33"/>
                    <a:pt x="102" y="35"/>
                  </a:cubicBezTo>
                  <a:cubicBezTo>
                    <a:pt x="103" y="37"/>
                    <a:pt x="103" y="40"/>
                    <a:pt x="101" y="41"/>
                  </a:cubicBezTo>
                  <a:cubicBezTo>
                    <a:pt x="100" y="41"/>
                    <a:pt x="99" y="41"/>
                    <a:pt x="98" y="41"/>
                  </a:cubicBezTo>
                  <a:cubicBezTo>
                    <a:pt x="86" y="41"/>
                    <a:pt x="73" y="41"/>
                    <a:pt x="60" y="41"/>
                  </a:cubicBezTo>
                  <a:cubicBezTo>
                    <a:pt x="53" y="41"/>
                    <a:pt x="46" y="41"/>
                    <a:pt x="40" y="39"/>
                  </a:cubicBezTo>
                  <a:cubicBezTo>
                    <a:pt x="35" y="38"/>
                    <a:pt x="31" y="37"/>
                    <a:pt x="26" y="37"/>
                  </a:cubicBezTo>
                  <a:cubicBezTo>
                    <a:pt x="24" y="37"/>
                    <a:pt x="22" y="39"/>
                    <a:pt x="20" y="39"/>
                  </a:cubicBezTo>
                  <a:cubicBezTo>
                    <a:pt x="9" y="38"/>
                    <a:pt x="8" y="40"/>
                    <a:pt x="2" y="36"/>
                  </a:cubicBezTo>
                  <a:cubicBezTo>
                    <a:pt x="1" y="32"/>
                    <a:pt x="0" y="24"/>
                    <a:pt x="1" y="17"/>
                  </a:cubicBezTo>
                  <a:cubicBezTo>
                    <a:pt x="2" y="11"/>
                    <a:pt x="6" y="3"/>
                    <a:pt x="11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0" name="ïṡḷíḋê"/>
            <p:cNvSpPr/>
            <p:nvPr/>
          </p:nvSpPr>
          <p:spPr bwMode="auto">
            <a:xfrm>
              <a:off x="5509419" y="2683669"/>
              <a:ext cx="41275" cy="49213"/>
            </a:xfrm>
            <a:custGeom>
              <a:avLst/>
              <a:gdLst>
                <a:gd name="T0" fmla="*/ 6 w 10"/>
                <a:gd name="T1" fmla="*/ 0 h 12"/>
                <a:gd name="T2" fmla="*/ 1 w 10"/>
                <a:gd name="T3" fmla="*/ 5 h 12"/>
                <a:gd name="T4" fmla="*/ 0 w 10"/>
                <a:gd name="T5" fmla="*/ 8 h 12"/>
                <a:gd name="T6" fmla="*/ 2 w 10"/>
                <a:gd name="T7" fmla="*/ 12 h 12"/>
                <a:gd name="T8" fmla="*/ 4 w 10"/>
                <a:gd name="T9" fmla="*/ 12 h 12"/>
                <a:gd name="T10" fmla="*/ 7 w 10"/>
                <a:gd name="T11" fmla="*/ 12 h 12"/>
                <a:gd name="T12" fmla="*/ 10 w 10"/>
                <a:gd name="T13" fmla="*/ 7 h 12"/>
                <a:gd name="T14" fmla="*/ 10 w 10"/>
                <a:gd name="T15" fmla="*/ 3 h 12"/>
                <a:gd name="T16" fmla="*/ 7 w 10"/>
                <a:gd name="T17" fmla="*/ 0 h 12"/>
                <a:gd name="T18" fmla="*/ 6 w 10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3" y="0"/>
                    <a:pt x="1" y="3"/>
                    <a:pt x="1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5" y="12"/>
                    <a:pt x="6" y="12"/>
                    <a:pt x="7" y="12"/>
                  </a:cubicBezTo>
                  <a:cubicBezTo>
                    <a:pt x="8" y="11"/>
                    <a:pt x="9" y="9"/>
                    <a:pt x="10" y="7"/>
                  </a:cubicBezTo>
                  <a:cubicBezTo>
                    <a:pt x="10" y="6"/>
                    <a:pt x="10" y="4"/>
                    <a:pt x="10" y="3"/>
                  </a:cubicBezTo>
                  <a:cubicBezTo>
                    <a:pt x="9" y="2"/>
                    <a:pt x="8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solidFill>
              <a:srgbClr val="F98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1" name="ïsḷiḑé"/>
            <p:cNvSpPr/>
            <p:nvPr/>
          </p:nvSpPr>
          <p:spPr bwMode="auto">
            <a:xfrm>
              <a:off x="5228432" y="2402682"/>
              <a:ext cx="392113" cy="374650"/>
            </a:xfrm>
            <a:custGeom>
              <a:avLst/>
              <a:gdLst>
                <a:gd name="T0" fmla="*/ 11 w 96"/>
                <a:gd name="T1" fmla="*/ 86 h 92"/>
                <a:gd name="T2" fmla="*/ 30 w 96"/>
                <a:gd name="T3" fmla="*/ 91 h 92"/>
                <a:gd name="T4" fmla="*/ 36 w 96"/>
                <a:gd name="T5" fmla="*/ 90 h 92"/>
                <a:gd name="T6" fmla="*/ 41 w 96"/>
                <a:gd name="T7" fmla="*/ 77 h 92"/>
                <a:gd name="T8" fmla="*/ 39 w 96"/>
                <a:gd name="T9" fmla="*/ 62 h 92"/>
                <a:gd name="T10" fmla="*/ 44 w 96"/>
                <a:gd name="T11" fmla="*/ 56 h 92"/>
                <a:gd name="T12" fmla="*/ 50 w 96"/>
                <a:gd name="T13" fmla="*/ 62 h 92"/>
                <a:gd name="T14" fmla="*/ 56 w 96"/>
                <a:gd name="T15" fmla="*/ 81 h 92"/>
                <a:gd name="T16" fmla="*/ 71 w 96"/>
                <a:gd name="T17" fmla="*/ 62 h 92"/>
                <a:gd name="T18" fmla="*/ 85 w 96"/>
                <a:gd name="T19" fmla="*/ 57 h 92"/>
                <a:gd name="T20" fmla="*/ 95 w 96"/>
                <a:gd name="T21" fmla="*/ 48 h 92"/>
                <a:gd name="T22" fmla="*/ 95 w 96"/>
                <a:gd name="T23" fmla="*/ 39 h 92"/>
                <a:gd name="T24" fmla="*/ 91 w 96"/>
                <a:gd name="T25" fmla="*/ 27 h 92"/>
                <a:gd name="T26" fmla="*/ 80 w 96"/>
                <a:gd name="T27" fmla="*/ 23 h 92"/>
                <a:gd name="T28" fmla="*/ 77 w 96"/>
                <a:gd name="T29" fmla="*/ 23 h 92"/>
                <a:gd name="T30" fmla="*/ 75 w 96"/>
                <a:gd name="T31" fmla="*/ 20 h 92"/>
                <a:gd name="T32" fmla="*/ 52 w 96"/>
                <a:gd name="T33" fmla="*/ 2 h 92"/>
                <a:gd name="T34" fmla="*/ 23 w 96"/>
                <a:gd name="T35" fmla="*/ 7 h 92"/>
                <a:gd name="T36" fmla="*/ 10 w 96"/>
                <a:gd name="T37" fmla="*/ 16 h 92"/>
                <a:gd name="T38" fmla="*/ 1 w 96"/>
                <a:gd name="T39" fmla="*/ 37 h 92"/>
                <a:gd name="T40" fmla="*/ 0 w 96"/>
                <a:gd name="T41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2">
                  <a:moveTo>
                    <a:pt x="11" y="86"/>
                  </a:moveTo>
                  <a:cubicBezTo>
                    <a:pt x="16" y="91"/>
                    <a:pt x="23" y="92"/>
                    <a:pt x="30" y="91"/>
                  </a:cubicBezTo>
                  <a:cubicBezTo>
                    <a:pt x="32" y="91"/>
                    <a:pt x="34" y="91"/>
                    <a:pt x="36" y="90"/>
                  </a:cubicBezTo>
                  <a:cubicBezTo>
                    <a:pt x="40" y="88"/>
                    <a:pt x="41" y="82"/>
                    <a:pt x="41" y="77"/>
                  </a:cubicBezTo>
                  <a:cubicBezTo>
                    <a:pt x="40" y="72"/>
                    <a:pt x="38" y="67"/>
                    <a:pt x="39" y="62"/>
                  </a:cubicBezTo>
                  <a:cubicBezTo>
                    <a:pt x="40" y="59"/>
                    <a:pt x="41" y="56"/>
                    <a:pt x="44" y="56"/>
                  </a:cubicBezTo>
                  <a:cubicBezTo>
                    <a:pt x="47" y="55"/>
                    <a:pt x="50" y="59"/>
                    <a:pt x="50" y="62"/>
                  </a:cubicBezTo>
                  <a:cubicBezTo>
                    <a:pt x="52" y="68"/>
                    <a:pt x="52" y="76"/>
                    <a:pt x="56" y="81"/>
                  </a:cubicBezTo>
                  <a:cubicBezTo>
                    <a:pt x="58" y="73"/>
                    <a:pt x="63" y="65"/>
                    <a:pt x="71" y="62"/>
                  </a:cubicBezTo>
                  <a:cubicBezTo>
                    <a:pt x="75" y="60"/>
                    <a:pt x="80" y="59"/>
                    <a:pt x="85" y="57"/>
                  </a:cubicBezTo>
                  <a:cubicBezTo>
                    <a:pt x="89" y="56"/>
                    <a:pt x="94" y="53"/>
                    <a:pt x="95" y="48"/>
                  </a:cubicBezTo>
                  <a:cubicBezTo>
                    <a:pt x="96" y="45"/>
                    <a:pt x="96" y="42"/>
                    <a:pt x="95" y="39"/>
                  </a:cubicBezTo>
                  <a:cubicBezTo>
                    <a:pt x="94" y="35"/>
                    <a:pt x="93" y="30"/>
                    <a:pt x="91" y="27"/>
                  </a:cubicBezTo>
                  <a:cubicBezTo>
                    <a:pt x="88" y="24"/>
                    <a:pt x="84" y="22"/>
                    <a:pt x="80" y="23"/>
                  </a:cubicBezTo>
                  <a:cubicBezTo>
                    <a:pt x="79" y="23"/>
                    <a:pt x="78" y="23"/>
                    <a:pt x="77" y="23"/>
                  </a:cubicBezTo>
                  <a:cubicBezTo>
                    <a:pt x="76" y="23"/>
                    <a:pt x="75" y="21"/>
                    <a:pt x="75" y="20"/>
                  </a:cubicBezTo>
                  <a:cubicBezTo>
                    <a:pt x="71" y="11"/>
                    <a:pt x="62" y="4"/>
                    <a:pt x="52" y="2"/>
                  </a:cubicBezTo>
                  <a:cubicBezTo>
                    <a:pt x="42" y="0"/>
                    <a:pt x="32" y="2"/>
                    <a:pt x="23" y="7"/>
                  </a:cubicBezTo>
                  <a:cubicBezTo>
                    <a:pt x="18" y="9"/>
                    <a:pt x="14" y="12"/>
                    <a:pt x="10" y="16"/>
                  </a:cubicBezTo>
                  <a:cubicBezTo>
                    <a:pt x="5" y="22"/>
                    <a:pt x="2" y="30"/>
                    <a:pt x="1" y="37"/>
                  </a:cubicBezTo>
                  <a:cubicBezTo>
                    <a:pt x="0" y="45"/>
                    <a:pt x="0" y="53"/>
                    <a:pt x="0" y="61"/>
                  </a:cubicBezTo>
                </a:path>
              </a:pathLst>
            </a:custGeom>
            <a:solidFill>
              <a:srgbClr val="0C4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2" name="iṩlïdé"/>
            <p:cNvSpPr/>
            <p:nvPr/>
          </p:nvSpPr>
          <p:spPr bwMode="auto">
            <a:xfrm>
              <a:off x="5249069" y="3963194"/>
              <a:ext cx="142875" cy="538163"/>
            </a:xfrm>
            <a:custGeom>
              <a:avLst/>
              <a:gdLst>
                <a:gd name="T0" fmla="*/ 33 w 35"/>
                <a:gd name="T1" fmla="*/ 117 h 132"/>
                <a:gd name="T2" fmla="*/ 20 w 35"/>
                <a:gd name="T3" fmla="*/ 128 h 132"/>
                <a:gd name="T4" fmla="*/ 28 w 35"/>
                <a:gd name="T5" fmla="*/ 132 h 132"/>
                <a:gd name="T6" fmla="*/ 33 w 35"/>
                <a:gd name="T7" fmla="*/ 117 h 132"/>
                <a:gd name="T8" fmla="*/ 31 w 35"/>
                <a:gd name="T9" fmla="*/ 104 h 132"/>
                <a:gd name="T10" fmla="*/ 13 w 35"/>
                <a:gd name="T11" fmla="*/ 118 h 132"/>
                <a:gd name="T12" fmla="*/ 19 w 35"/>
                <a:gd name="T13" fmla="*/ 127 h 132"/>
                <a:gd name="T14" fmla="*/ 33 w 35"/>
                <a:gd name="T15" fmla="*/ 116 h 132"/>
                <a:gd name="T16" fmla="*/ 33 w 35"/>
                <a:gd name="T17" fmla="*/ 116 h 132"/>
                <a:gd name="T18" fmla="*/ 31 w 35"/>
                <a:gd name="T19" fmla="*/ 104 h 132"/>
                <a:gd name="T20" fmla="*/ 29 w 35"/>
                <a:gd name="T21" fmla="*/ 90 h 132"/>
                <a:gd name="T22" fmla="*/ 8 w 35"/>
                <a:gd name="T23" fmla="*/ 106 h 132"/>
                <a:gd name="T24" fmla="*/ 9 w 35"/>
                <a:gd name="T25" fmla="*/ 107 h 132"/>
                <a:gd name="T26" fmla="*/ 12 w 35"/>
                <a:gd name="T27" fmla="*/ 117 h 132"/>
                <a:gd name="T28" fmla="*/ 31 w 35"/>
                <a:gd name="T29" fmla="*/ 102 h 132"/>
                <a:gd name="T30" fmla="*/ 29 w 35"/>
                <a:gd name="T31" fmla="*/ 90 h 132"/>
                <a:gd name="T32" fmla="*/ 27 w 35"/>
                <a:gd name="T33" fmla="*/ 76 h 132"/>
                <a:gd name="T34" fmla="*/ 6 w 35"/>
                <a:gd name="T35" fmla="*/ 92 h 132"/>
                <a:gd name="T36" fmla="*/ 8 w 35"/>
                <a:gd name="T37" fmla="*/ 105 h 132"/>
                <a:gd name="T38" fmla="*/ 29 w 35"/>
                <a:gd name="T39" fmla="*/ 89 h 132"/>
                <a:gd name="T40" fmla="*/ 27 w 35"/>
                <a:gd name="T41" fmla="*/ 76 h 132"/>
                <a:gd name="T42" fmla="*/ 24 w 35"/>
                <a:gd name="T43" fmla="*/ 63 h 132"/>
                <a:gd name="T44" fmla="*/ 4 w 35"/>
                <a:gd name="T45" fmla="*/ 79 h 132"/>
                <a:gd name="T46" fmla="*/ 6 w 35"/>
                <a:gd name="T47" fmla="*/ 91 h 132"/>
                <a:gd name="T48" fmla="*/ 27 w 35"/>
                <a:gd name="T49" fmla="*/ 75 h 132"/>
                <a:gd name="T50" fmla="*/ 24 w 35"/>
                <a:gd name="T51" fmla="*/ 63 h 132"/>
                <a:gd name="T52" fmla="*/ 22 w 35"/>
                <a:gd name="T53" fmla="*/ 50 h 132"/>
                <a:gd name="T54" fmla="*/ 3 w 35"/>
                <a:gd name="T55" fmla="*/ 64 h 132"/>
                <a:gd name="T56" fmla="*/ 4 w 35"/>
                <a:gd name="T57" fmla="*/ 77 h 132"/>
                <a:gd name="T58" fmla="*/ 24 w 35"/>
                <a:gd name="T59" fmla="*/ 62 h 132"/>
                <a:gd name="T60" fmla="*/ 22 w 35"/>
                <a:gd name="T61" fmla="*/ 50 h 132"/>
                <a:gd name="T62" fmla="*/ 19 w 35"/>
                <a:gd name="T63" fmla="*/ 37 h 132"/>
                <a:gd name="T64" fmla="*/ 2 w 35"/>
                <a:gd name="T65" fmla="*/ 50 h 132"/>
                <a:gd name="T66" fmla="*/ 3 w 35"/>
                <a:gd name="T67" fmla="*/ 63 h 132"/>
                <a:gd name="T68" fmla="*/ 22 w 35"/>
                <a:gd name="T69" fmla="*/ 49 h 132"/>
                <a:gd name="T70" fmla="*/ 19 w 35"/>
                <a:gd name="T71" fmla="*/ 37 h 132"/>
                <a:gd name="T72" fmla="*/ 15 w 35"/>
                <a:gd name="T73" fmla="*/ 24 h 132"/>
                <a:gd name="T74" fmla="*/ 1 w 35"/>
                <a:gd name="T75" fmla="*/ 35 h 132"/>
                <a:gd name="T76" fmla="*/ 1 w 35"/>
                <a:gd name="T77" fmla="*/ 49 h 132"/>
                <a:gd name="T78" fmla="*/ 19 w 35"/>
                <a:gd name="T79" fmla="*/ 36 h 132"/>
                <a:gd name="T80" fmla="*/ 15 w 35"/>
                <a:gd name="T81" fmla="*/ 24 h 132"/>
                <a:gd name="T82" fmla="*/ 11 w 35"/>
                <a:gd name="T83" fmla="*/ 12 h 132"/>
                <a:gd name="T84" fmla="*/ 0 w 35"/>
                <a:gd name="T85" fmla="*/ 20 h 132"/>
                <a:gd name="T86" fmla="*/ 1 w 35"/>
                <a:gd name="T87" fmla="*/ 34 h 132"/>
                <a:gd name="T88" fmla="*/ 15 w 35"/>
                <a:gd name="T89" fmla="*/ 23 h 132"/>
                <a:gd name="T90" fmla="*/ 11 w 35"/>
                <a:gd name="T91" fmla="*/ 12 h 132"/>
                <a:gd name="T92" fmla="*/ 6 w 35"/>
                <a:gd name="T93" fmla="*/ 1 h 132"/>
                <a:gd name="T94" fmla="*/ 1 w 35"/>
                <a:gd name="T95" fmla="*/ 4 h 132"/>
                <a:gd name="T96" fmla="*/ 0 w 35"/>
                <a:gd name="T97" fmla="*/ 19 h 132"/>
                <a:gd name="T98" fmla="*/ 11 w 35"/>
                <a:gd name="T99" fmla="*/ 11 h 132"/>
                <a:gd name="T100" fmla="*/ 8 w 35"/>
                <a:gd name="T101" fmla="*/ 4 h 132"/>
                <a:gd name="T102" fmla="*/ 6 w 35"/>
                <a:gd name="T103" fmla="*/ 1 h 132"/>
                <a:gd name="T104" fmla="*/ 4 w 35"/>
                <a:gd name="T105" fmla="*/ 0 h 132"/>
                <a:gd name="T106" fmla="*/ 2 w 35"/>
                <a:gd name="T107" fmla="*/ 3 h 132"/>
                <a:gd name="T108" fmla="*/ 5 w 35"/>
                <a:gd name="T109" fmla="*/ 0 h 132"/>
                <a:gd name="T110" fmla="*/ 4 w 35"/>
                <a:gd name="T1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132">
                  <a:moveTo>
                    <a:pt x="33" y="117"/>
                  </a:moveTo>
                  <a:cubicBezTo>
                    <a:pt x="20" y="128"/>
                    <a:pt x="20" y="128"/>
                    <a:pt x="20" y="128"/>
                  </a:cubicBezTo>
                  <a:cubicBezTo>
                    <a:pt x="22" y="131"/>
                    <a:pt x="25" y="132"/>
                    <a:pt x="28" y="132"/>
                  </a:cubicBezTo>
                  <a:cubicBezTo>
                    <a:pt x="32" y="132"/>
                    <a:pt x="35" y="128"/>
                    <a:pt x="33" y="117"/>
                  </a:cubicBezTo>
                  <a:moveTo>
                    <a:pt x="31" y="104"/>
                  </a:moveTo>
                  <a:cubicBezTo>
                    <a:pt x="13" y="118"/>
                    <a:pt x="13" y="118"/>
                    <a:pt x="13" y="118"/>
                  </a:cubicBezTo>
                  <a:cubicBezTo>
                    <a:pt x="14" y="122"/>
                    <a:pt x="17" y="125"/>
                    <a:pt x="19" y="127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1"/>
                    <a:pt x="31" y="104"/>
                  </a:cubicBezTo>
                  <a:moveTo>
                    <a:pt x="29" y="90"/>
                  </a:moveTo>
                  <a:cubicBezTo>
                    <a:pt x="8" y="106"/>
                    <a:pt x="8" y="106"/>
                    <a:pt x="8" y="106"/>
                  </a:cubicBezTo>
                  <a:cubicBezTo>
                    <a:pt x="8" y="106"/>
                    <a:pt x="8" y="107"/>
                    <a:pt x="9" y="107"/>
                  </a:cubicBezTo>
                  <a:cubicBezTo>
                    <a:pt x="9" y="111"/>
                    <a:pt x="11" y="114"/>
                    <a:pt x="12" y="117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1" y="99"/>
                    <a:pt x="30" y="95"/>
                    <a:pt x="29" y="90"/>
                  </a:cubicBezTo>
                  <a:moveTo>
                    <a:pt x="27" y="76"/>
                  </a:moveTo>
                  <a:cubicBezTo>
                    <a:pt x="6" y="92"/>
                    <a:pt x="6" y="92"/>
                    <a:pt x="6" y="92"/>
                  </a:cubicBezTo>
                  <a:cubicBezTo>
                    <a:pt x="7" y="97"/>
                    <a:pt x="7" y="102"/>
                    <a:pt x="8" y="105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5"/>
                    <a:pt x="28" y="81"/>
                    <a:pt x="27" y="76"/>
                  </a:cubicBezTo>
                  <a:moveTo>
                    <a:pt x="24" y="63"/>
                  </a:moveTo>
                  <a:cubicBezTo>
                    <a:pt x="4" y="79"/>
                    <a:pt x="4" y="79"/>
                    <a:pt x="4" y="79"/>
                  </a:cubicBezTo>
                  <a:cubicBezTo>
                    <a:pt x="5" y="83"/>
                    <a:pt x="5" y="87"/>
                    <a:pt x="6" y="91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1"/>
                    <a:pt x="25" y="67"/>
                    <a:pt x="24" y="63"/>
                  </a:cubicBezTo>
                  <a:moveTo>
                    <a:pt x="22" y="50"/>
                  </a:moveTo>
                  <a:cubicBezTo>
                    <a:pt x="3" y="64"/>
                    <a:pt x="3" y="64"/>
                    <a:pt x="3" y="64"/>
                  </a:cubicBezTo>
                  <a:cubicBezTo>
                    <a:pt x="3" y="69"/>
                    <a:pt x="4" y="73"/>
                    <a:pt x="4" y="77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58"/>
                    <a:pt x="23" y="54"/>
                    <a:pt x="22" y="50"/>
                  </a:cubicBezTo>
                  <a:moveTo>
                    <a:pt x="19" y="37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4"/>
                    <a:pt x="2" y="59"/>
                    <a:pt x="3" y="63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5"/>
                    <a:pt x="20" y="41"/>
                    <a:pt x="19" y="37"/>
                  </a:cubicBezTo>
                  <a:moveTo>
                    <a:pt x="15" y="24"/>
                  </a:moveTo>
                  <a:cubicBezTo>
                    <a:pt x="1" y="35"/>
                    <a:pt x="1" y="35"/>
                    <a:pt x="1" y="35"/>
                  </a:cubicBezTo>
                  <a:cubicBezTo>
                    <a:pt x="1" y="40"/>
                    <a:pt x="1" y="44"/>
                    <a:pt x="1" y="49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7" y="32"/>
                    <a:pt x="16" y="28"/>
                    <a:pt x="15" y="24"/>
                  </a:cubicBezTo>
                  <a:moveTo>
                    <a:pt x="11" y="12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5"/>
                    <a:pt x="0" y="29"/>
                    <a:pt x="1" y="34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19"/>
                    <a:pt x="13" y="15"/>
                    <a:pt x="11" y="12"/>
                  </a:cubicBezTo>
                  <a:moveTo>
                    <a:pt x="6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8"/>
                    <a:pt x="0" y="13"/>
                    <a:pt x="0" y="1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8"/>
                    <a:pt x="9" y="6"/>
                    <a:pt x="8" y="4"/>
                  </a:cubicBezTo>
                  <a:cubicBezTo>
                    <a:pt x="7" y="3"/>
                    <a:pt x="6" y="2"/>
                    <a:pt x="6" y="1"/>
                  </a:cubicBezTo>
                  <a:moveTo>
                    <a:pt x="4" y="0"/>
                  </a:moveTo>
                  <a:cubicBezTo>
                    <a:pt x="3" y="0"/>
                    <a:pt x="2" y="1"/>
                    <a:pt x="2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6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3" name="îŝļîḍe"/>
            <p:cNvSpPr/>
            <p:nvPr/>
          </p:nvSpPr>
          <p:spPr bwMode="auto">
            <a:xfrm>
              <a:off x="5199857" y="3640932"/>
              <a:ext cx="0" cy="952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4" name="iṣlïḍè"/>
            <p:cNvSpPr/>
            <p:nvPr/>
          </p:nvSpPr>
          <p:spPr bwMode="auto">
            <a:xfrm>
              <a:off x="5199857" y="3580607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19 w 21"/>
                <a:gd name="T3" fmla="*/ 1 h 17"/>
                <a:gd name="T4" fmla="*/ 0 w 21"/>
                <a:gd name="T5" fmla="*/ 15 h 17"/>
                <a:gd name="T6" fmla="*/ 0 w 21"/>
                <a:gd name="T7" fmla="*/ 17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20" y="0"/>
                    <a:pt x="20" y="1"/>
                    <a:pt x="19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5" name="îṡ1iďé"/>
            <p:cNvSpPr/>
            <p:nvPr/>
          </p:nvSpPr>
          <p:spPr bwMode="auto">
            <a:xfrm>
              <a:off x="5179219" y="3718719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6" name="iSḷídè"/>
            <p:cNvSpPr/>
            <p:nvPr/>
          </p:nvSpPr>
          <p:spPr bwMode="auto">
            <a:xfrm>
              <a:off x="5179219" y="3585369"/>
              <a:ext cx="184150" cy="141288"/>
            </a:xfrm>
            <a:custGeom>
              <a:avLst/>
              <a:gdLst>
                <a:gd name="T0" fmla="*/ 44 w 45"/>
                <a:gd name="T1" fmla="*/ 0 h 35"/>
                <a:gd name="T2" fmla="*/ 44 w 45"/>
                <a:gd name="T3" fmla="*/ 0 h 35"/>
                <a:gd name="T4" fmla="*/ 0 w 45"/>
                <a:gd name="T5" fmla="*/ 33 h 35"/>
                <a:gd name="T6" fmla="*/ 0 w 45"/>
                <a:gd name="T7" fmla="*/ 35 h 35"/>
                <a:gd name="T8" fmla="*/ 45 w 45"/>
                <a:gd name="T9" fmla="*/ 0 h 35"/>
                <a:gd name="T10" fmla="*/ 44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7" name="îsḷíďê"/>
            <p:cNvSpPr/>
            <p:nvPr/>
          </p:nvSpPr>
          <p:spPr bwMode="auto">
            <a:xfrm>
              <a:off x="5166519" y="3793332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8" name="işḻíďè"/>
            <p:cNvSpPr/>
            <p:nvPr/>
          </p:nvSpPr>
          <p:spPr bwMode="auto">
            <a:xfrm>
              <a:off x="5166519" y="3629819"/>
              <a:ext cx="217488" cy="171450"/>
            </a:xfrm>
            <a:custGeom>
              <a:avLst/>
              <a:gdLst>
                <a:gd name="T0" fmla="*/ 52 w 53"/>
                <a:gd name="T1" fmla="*/ 0 h 42"/>
                <a:gd name="T2" fmla="*/ 0 w 53"/>
                <a:gd name="T3" fmla="*/ 40 h 42"/>
                <a:gd name="T4" fmla="*/ 0 w 53"/>
                <a:gd name="T5" fmla="*/ 42 h 42"/>
                <a:gd name="T6" fmla="*/ 53 w 53"/>
                <a:gd name="T7" fmla="*/ 1 h 42"/>
                <a:gd name="T8" fmla="*/ 52 w 5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2">
                  <a:moveTo>
                    <a:pt x="52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9" name="ísḻîḋé"/>
            <p:cNvSpPr/>
            <p:nvPr/>
          </p:nvSpPr>
          <p:spPr bwMode="auto">
            <a:xfrm>
              <a:off x="5155407" y="3861594"/>
              <a:ext cx="0" cy="7938"/>
            </a:xfrm>
            <a:custGeom>
              <a:avLst/>
              <a:gdLst>
                <a:gd name="T0" fmla="*/ 0 h 2"/>
                <a:gd name="T1" fmla="*/ 1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0" name="îSļíḑe"/>
            <p:cNvSpPr/>
            <p:nvPr/>
          </p:nvSpPr>
          <p:spPr bwMode="auto">
            <a:xfrm>
              <a:off x="5155407" y="3674269"/>
              <a:ext cx="252413" cy="195263"/>
            </a:xfrm>
            <a:custGeom>
              <a:avLst/>
              <a:gdLst>
                <a:gd name="T0" fmla="*/ 61 w 62"/>
                <a:gd name="T1" fmla="*/ 0 h 48"/>
                <a:gd name="T2" fmla="*/ 0 w 62"/>
                <a:gd name="T3" fmla="*/ 46 h 48"/>
                <a:gd name="T4" fmla="*/ 0 w 62"/>
                <a:gd name="T5" fmla="*/ 48 h 48"/>
                <a:gd name="T6" fmla="*/ 62 w 62"/>
                <a:gd name="T7" fmla="*/ 1 h 48"/>
                <a:gd name="T8" fmla="*/ 61 w 6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8">
                  <a:moveTo>
                    <a:pt x="61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8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1" name="îsļïďê"/>
            <p:cNvSpPr/>
            <p:nvPr/>
          </p:nvSpPr>
          <p:spPr bwMode="auto">
            <a:xfrm>
              <a:off x="5150644" y="3931444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2" name="ïśļiďè"/>
            <p:cNvSpPr/>
            <p:nvPr/>
          </p:nvSpPr>
          <p:spPr bwMode="auto">
            <a:xfrm>
              <a:off x="5150644" y="3710782"/>
              <a:ext cx="290513" cy="223838"/>
            </a:xfrm>
            <a:custGeom>
              <a:avLst/>
              <a:gdLst>
                <a:gd name="T0" fmla="*/ 70 w 71"/>
                <a:gd name="T1" fmla="*/ 0 h 55"/>
                <a:gd name="T2" fmla="*/ 0 w 71"/>
                <a:gd name="T3" fmla="*/ 54 h 55"/>
                <a:gd name="T4" fmla="*/ 0 w 71"/>
                <a:gd name="T5" fmla="*/ 55 h 55"/>
                <a:gd name="T6" fmla="*/ 71 w 71"/>
                <a:gd name="T7" fmla="*/ 0 h 55"/>
                <a:gd name="T8" fmla="*/ 70 w 71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5">
                  <a:moveTo>
                    <a:pt x="7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5"/>
                    <a:pt x="0" y="5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3" name="íŝḷiḑè"/>
            <p:cNvSpPr/>
            <p:nvPr/>
          </p:nvSpPr>
          <p:spPr bwMode="auto">
            <a:xfrm>
              <a:off x="5145882" y="3736182"/>
              <a:ext cx="342900" cy="263525"/>
            </a:xfrm>
            <a:custGeom>
              <a:avLst/>
              <a:gdLst>
                <a:gd name="T0" fmla="*/ 83 w 84"/>
                <a:gd name="T1" fmla="*/ 0 h 65"/>
                <a:gd name="T2" fmla="*/ 0 w 84"/>
                <a:gd name="T3" fmla="*/ 64 h 65"/>
                <a:gd name="T4" fmla="*/ 0 w 84"/>
                <a:gd name="T5" fmla="*/ 65 h 65"/>
                <a:gd name="T6" fmla="*/ 84 w 84"/>
                <a:gd name="T7" fmla="*/ 1 h 65"/>
                <a:gd name="T8" fmla="*/ 83 w 84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5">
                  <a:moveTo>
                    <a:pt x="83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5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1"/>
                    <a:pt x="83" y="0"/>
                    <a:pt x="8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4" name="íśļïḓé"/>
            <p:cNvSpPr/>
            <p:nvPr/>
          </p:nvSpPr>
          <p:spPr bwMode="auto">
            <a:xfrm>
              <a:off x="5150644" y="3755232"/>
              <a:ext cx="395288" cy="301625"/>
            </a:xfrm>
            <a:custGeom>
              <a:avLst/>
              <a:gdLst>
                <a:gd name="T0" fmla="*/ 26 w 97"/>
                <a:gd name="T1" fmla="*/ 54 h 74"/>
                <a:gd name="T2" fmla="*/ 0 w 97"/>
                <a:gd name="T3" fmla="*/ 73 h 74"/>
                <a:gd name="T4" fmla="*/ 0 w 97"/>
                <a:gd name="T5" fmla="*/ 74 h 74"/>
                <a:gd name="T6" fmla="*/ 25 w 97"/>
                <a:gd name="T7" fmla="*/ 55 h 74"/>
                <a:gd name="T8" fmla="*/ 26 w 97"/>
                <a:gd name="T9" fmla="*/ 54 h 74"/>
                <a:gd name="T10" fmla="*/ 96 w 97"/>
                <a:gd name="T11" fmla="*/ 0 h 74"/>
                <a:gd name="T12" fmla="*/ 29 w 97"/>
                <a:gd name="T13" fmla="*/ 51 h 74"/>
                <a:gd name="T14" fmla="*/ 30 w 97"/>
                <a:gd name="T15" fmla="*/ 52 h 74"/>
                <a:gd name="T16" fmla="*/ 97 w 97"/>
                <a:gd name="T17" fmla="*/ 0 h 74"/>
                <a:gd name="T18" fmla="*/ 96 w 97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4">
                  <a:moveTo>
                    <a:pt x="26" y="5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4"/>
                    <a:pt x="26" y="54"/>
                  </a:cubicBezTo>
                  <a:moveTo>
                    <a:pt x="96" y="0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2"/>
                    <a:pt x="30" y="5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5" name="îṥḷiḑe"/>
            <p:cNvSpPr/>
            <p:nvPr/>
          </p:nvSpPr>
          <p:spPr bwMode="auto">
            <a:xfrm>
              <a:off x="5252244" y="3963194"/>
              <a:ext cx="20638" cy="17463"/>
            </a:xfrm>
            <a:custGeom>
              <a:avLst/>
              <a:gdLst>
                <a:gd name="T0" fmla="*/ 4 w 5"/>
                <a:gd name="T1" fmla="*/ 0 h 4"/>
                <a:gd name="T2" fmla="*/ 1 w 5"/>
                <a:gd name="T3" fmla="*/ 3 h 4"/>
                <a:gd name="T4" fmla="*/ 0 w 5"/>
                <a:gd name="T5" fmla="*/ 4 h 4"/>
                <a:gd name="T6" fmla="*/ 5 w 5"/>
                <a:gd name="T7" fmla="*/ 1 h 4"/>
                <a:gd name="T8" fmla="*/ 4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0"/>
                    <a:pt x="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6" name="ïśļîḓê"/>
            <p:cNvSpPr/>
            <p:nvPr/>
          </p:nvSpPr>
          <p:spPr bwMode="auto">
            <a:xfrm>
              <a:off x="5158582" y="3767932"/>
              <a:ext cx="449263" cy="346075"/>
            </a:xfrm>
            <a:custGeom>
              <a:avLst/>
              <a:gdLst>
                <a:gd name="T0" fmla="*/ 22 w 110"/>
                <a:gd name="T1" fmla="*/ 67 h 85"/>
                <a:gd name="T2" fmla="*/ 0 w 110"/>
                <a:gd name="T3" fmla="*/ 84 h 85"/>
                <a:gd name="T4" fmla="*/ 0 w 110"/>
                <a:gd name="T5" fmla="*/ 85 h 85"/>
                <a:gd name="T6" fmla="*/ 22 w 110"/>
                <a:gd name="T7" fmla="*/ 68 h 85"/>
                <a:gd name="T8" fmla="*/ 22 w 110"/>
                <a:gd name="T9" fmla="*/ 67 h 85"/>
                <a:gd name="T10" fmla="*/ 109 w 110"/>
                <a:gd name="T11" fmla="*/ 0 h 85"/>
                <a:gd name="T12" fmla="*/ 33 w 110"/>
                <a:gd name="T13" fmla="*/ 59 h 85"/>
                <a:gd name="T14" fmla="*/ 33 w 110"/>
                <a:gd name="T15" fmla="*/ 60 h 85"/>
                <a:gd name="T16" fmla="*/ 110 w 110"/>
                <a:gd name="T17" fmla="*/ 0 h 85"/>
                <a:gd name="T18" fmla="*/ 109 w 110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5">
                  <a:moveTo>
                    <a:pt x="22" y="67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22" y="68"/>
                    <a:pt x="22" y="67"/>
                  </a:cubicBezTo>
                  <a:moveTo>
                    <a:pt x="109" y="0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60"/>
                    <a:pt x="33" y="6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0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7" name="íṡ1ïḑé"/>
            <p:cNvSpPr/>
            <p:nvPr/>
          </p:nvSpPr>
          <p:spPr bwMode="auto">
            <a:xfrm>
              <a:off x="5249069" y="4009232"/>
              <a:ext cx="44450" cy="3651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8 h 9"/>
                <a:gd name="T4" fmla="*/ 0 w 11"/>
                <a:gd name="T5" fmla="*/ 9 h 9"/>
                <a:gd name="T6" fmla="*/ 11 w 11"/>
                <a:gd name="T7" fmla="*/ 1 h 9"/>
                <a:gd name="T8" fmla="*/ 11 w 1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8" name="îślîḋé"/>
            <p:cNvSpPr/>
            <p:nvPr/>
          </p:nvSpPr>
          <p:spPr bwMode="auto">
            <a:xfrm>
              <a:off x="5644357" y="380126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9" name="ïṥľidè"/>
            <p:cNvSpPr/>
            <p:nvPr/>
          </p:nvSpPr>
          <p:spPr bwMode="auto">
            <a:xfrm>
              <a:off x="5166519" y="3801269"/>
              <a:ext cx="477838" cy="369888"/>
            </a:xfrm>
            <a:custGeom>
              <a:avLst/>
              <a:gdLst>
                <a:gd name="T0" fmla="*/ 21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1 w 117"/>
                <a:gd name="T7" fmla="*/ 75 h 91"/>
                <a:gd name="T8" fmla="*/ 21 w 117"/>
                <a:gd name="T9" fmla="*/ 74 h 91"/>
                <a:gd name="T10" fmla="*/ 117 w 117"/>
                <a:gd name="T11" fmla="*/ 0 h 91"/>
                <a:gd name="T12" fmla="*/ 35 w 117"/>
                <a:gd name="T13" fmla="*/ 63 h 91"/>
                <a:gd name="T14" fmla="*/ 35 w 117"/>
                <a:gd name="T15" fmla="*/ 64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1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4"/>
                  </a:cubicBezTo>
                  <a:moveTo>
                    <a:pt x="117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5" y="64"/>
                    <a:pt x="35" y="64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0" name="îšľïḋè"/>
            <p:cNvSpPr/>
            <p:nvPr/>
          </p:nvSpPr>
          <p:spPr bwMode="auto">
            <a:xfrm>
              <a:off x="5252244" y="4056857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0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1" name="iŝḷîḋé"/>
            <p:cNvSpPr/>
            <p:nvPr/>
          </p:nvSpPr>
          <p:spPr bwMode="auto">
            <a:xfrm>
              <a:off x="5652294" y="385841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2" name="îṣḻïḓè"/>
            <p:cNvSpPr/>
            <p:nvPr/>
          </p:nvSpPr>
          <p:spPr bwMode="auto">
            <a:xfrm>
              <a:off x="5174457" y="3858419"/>
              <a:ext cx="477838" cy="369888"/>
            </a:xfrm>
            <a:custGeom>
              <a:avLst/>
              <a:gdLst>
                <a:gd name="T0" fmla="*/ 19 w 117"/>
                <a:gd name="T1" fmla="*/ 75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6 h 91"/>
                <a:gd name="T8" fmla="*/ 19 w 117"/>
                <a:gd name="T9" fmla="*/ 75 h 91"/>
                <a:gd name="T10" fmla="*/ 117 w 117"/>
                <a:gd name="T11" fmla="*/ 0 h 91"/>
                <a:gd name="T12" fmla="*/ 37 w 117"/>
                <a:gd name="T13" fmla="*/ 62 h 91"/>
                <a:gd name="T14" fmla="*/ 37 w 117"/>
                <a:gd name="T15" fmla="*/ 63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19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19" y="75"/>
                    <a:pt x="19" y="75"/>
                  </a:cubicBezTo>
                  <a:moveTo>
                    <a:pt x="117" y="0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3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3" name="íṩḷïḋè"/>
            <p:cNvSpPr/>
            <p:nvPr/>
          </p:nvSpPr>
          <p:spPr bwMode="auto">
            <a:xfrm>
              <a:off x="5252244" y="4110832"/>
              <a:ext cx="74613" cy="57150"/>
            </a:xfrm>
            <a:custGeom>
              <a:avLst/>
              <a:gdLst>
                <a:gd name="T0" fmla="*/ 18 w 18"/>
                <a:gd name="T1" fmla="*/ 0 h 14"/>
                <a:gd name="T2" fmla="*/ 0 w 18"/>
                <a:gd name="T3" fmla="*/ 13 h 14"/>
                <a:gd name="T4" fmla="*/ 1 w 18"/>
                <a:gd name="T5" fmla="*/ 14 h 14"/>
                <a:gd name="T6" fmla="*/ 18 w 18"/>
                <a:gd name="T7" fmla="*/ 1 h 14"/>
                <a:gd name="T8" fmla="*/ 18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8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4" name="îşlíḋe"/>
            <p:cNvSpPr/>
            <p:nvPr/>
          </p:nvSpPr>
          <p:spPr bwMode="auto">
            <a:xfrm>
              <a:off x="5179219" y="3915569"/>
              <a:ext cx="481013" cy="369888"/>
            </a:xfrm>
            <a:custGeom>
              <a:avLst/>
              <a:gdLst>
                <a:gd name="T0" fmla="*/ 20 w 118"/>
                <a:gd name="T1" fmla="*/ 75 h 91"/>
                <a:gd name="T2" fmla="*/ 0 w 118"/>
                <a:gd name="T3" fmla="*/ 90 h 91"/>
                <a:gd name="T4" fmla="*/ 1 w 118"/>
                <a:gd name="T5" fmla="*/ 91 h 91"/>
                <a:gd name="T6" fmla="*/ 20 w 118"/>
                <a:gd name="T7" fmla="*/ 76 h 91"/>
                <a:gd name="T8" fmla="*/ 20 w 118"/>
                <a:gd name="T9" fmla="*/ 75 h 91"/>
                <a:gd name="T10" fmla="*/ 118 w 118"/>
                <a:gd name="T11" fmla="*/ 0 h 91"/>
                <a:gd name="T12" fmla="*/ 39 w 118"/>
                <a:gd name="T13" fmla="*/ 61 h 91"/>
                <a:gd name="T14" fmla="*/ 39 w 118"/>
                <a:gd name="T15" fmla="*/ 62 h 91"/>
                <a:gd name="T16" fmla="*/ 118 w 118"/>
                <a:gd name="T17" fmla="*/ 1 h 91"/>
                <a:gd name="T18" fmla="*/ 118 w 118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91">
                  <a:moveTo>
                    <a:pt x="20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1" y="90"/>
                    <a:pt x="1" y="91"/>
                    <a:pt x="1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moveTo>
                    <a:pt x="118" y="0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2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5" name="îṣlíďê"/>
            <p:cNvSpPr/>
            <p:nvPr/>
          </p:nvSpPr>
          <p:spPr bwMode="auto">
            <a:xfrm>
              <a:off x="5260182" y="4163219"/>
              <a:ext cx="77788" cy="61913"/>
            </a:xfrm>
            <a:custGeom>
              <a:avLst/>
              <a:gdLst>
                <a:gd name="T0" fmla="*/ 19 w 19"/>
                <a:gd name="T1" fmla="*/ 0 h 15"/>
                <a:gd name="T2" fmla="*/ 0 w 19"/>
                <a:gd name="T3" fmla="*/ 14 h 15"/>
                <a:gd name="T4" fmla="*/ 0 w 19"/>
                <a:gd name="T5" fmla="*/ 15 h 15"/>
                <a:gd name="T6" fmla="*/ 19 w 19"/>
                <a:gd name="T7" fmla="*/ 1 h 15"/>
                <a:gd name="T8" fmla="*/ 19 w 1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9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6" name="íṥlïḓê"/>
            <p:cNvSpPr/>
            <p:nvPr/>
          </p:nvSpPr>
          <p:spPr bwMode="auto">
            <a:xfrm>
              <a:off x="5345907" y="3971132"/>
              <a:ext cx="319088" cy="249238"/>
            </a:xfrm>
            <a:custGeom>
              <a:avLst/>
              <a:gdLst>
                <a:gd name="T0" fmla="*/ 78 w 78"/>
                <a:gd name="T1" fmla="*/ 0 h 61"/>
                <a:gd name="T2" fmla="*/ 0 w 78"/>
                <a:gd name="T3" fmla="*/ 60 h 61"/>
                <a:gd name="T4" fmla="*/ 0 w 78"/>
                <a:gd name="T5" fmla="*/ 61 h 61"/>
                <a:gd name="T6" fmla="*/ 78 w 78"/>
                <a:gd name="T7" fmla="*/ 1 h 61"/>
                <a:gd name="T8" fmla="*/ 78 w 7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1">
                  <a:moveTo>
                    <a:pt x="7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7" name="ïş1îďé"/>
            <p:cNvSpPr/>
            <p:nvPr/>
          </p:nvSpPr>
          <p:spPr bwMode="auto">
            <a:xfrm>
              <a:off x="5187157" y="4339432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8" name="îsḷiḓé"/>
            <p:cNvSpPr/>
            <p:nvPr/>
          </p:nvSpPr>
          <p:spPr bwMode="auto">
            <a:xfrm>
              <a:off x="5187157" y="4277519"/>
              <a:ext cx="77788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0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9" name="îŝļiḋe"/>
            <p:cNvSpPr/>
            <p:nvPr/>
          </p:nvSpPr>
          <p:spPr bwMode="auto">
            <a:xfrm>
              <a:off x="5264944" y="4217194"/>
              <a:ext cx="80963" cy="68263"/>
            </a:xfrm>
            <a:custGeom>
              <a:avLst/>
              <a:gdLst>
                <a:gd name="T0" fmla="*/ 20 w 20"/>
                <a:gd name="T1" fmla="*/ 0 h 17"/>
                <a:gd name="T2" fmla="*/ 0 w 20"/>
                <a:gd name="T3" fmla="*/ 15 h 17"/>
                <a:gd name="T4" fmla="*/ 0 w 20"/>
                <a:gd name="T5" fmla="*/ 17 h 17"/>
                <a:gd name="T6" fmla="*/ 20 w 20"/>
                <a:gd name="T7" fmla="*/ 1 h 17"/>
                <a:gd name="T8" fmla="*/ 20 w 20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0" name="išļîďé"/>
            <p:cNvSpPr/>
            <p:nvPr/>
          </p:nvSpPr>
          <p:spPr bwMode="auto">
            <a:xfrm>
              <a:off x="5191919" y="4033044"/>
              <a:ext cx="477838" cy="371475"/>
            </a:xfrm>
            <a:custGeom>
              <a:avLst/>
              <a:gdLst>
                <a:gd name="T0" fmla="*/ 20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5 h 91"/>
                <a:gd name="T8" fmla="*/ 20 w 117"/>
                <a:gd name="T9" fmla="*/ 74 h 91"/>
                <a:gd name="T10" fmla="*/ 117 w 117"/>
                <a:gd name="T11" fmla="*/ 0 h 91"/>
                <a:gd name="T12" fmla="*/ 41 w 117"/>
                <a:gd name="T13" fmla="*/ 58 h 91"/>
                <a:gd name="T14" fmla="*/ 41 w 117"/>
                <a:gd name="T15" fmla="*/ 59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0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5"/>
                    <a:pt x="20" y="74"/>
                  </a:cubicBezTo>
                  <a:moveTo>
                    <a:pt x="117" y="0"/>
                  </a:move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1" name="íṩḷiḍe"/>
            <p:cNvSpPr/>
            <p:nvPr/>
          </p:nvSpPr>
          <p:spPr bwMode="auto">
            <a:xfrm>
              <a:off x="5272882" y="426958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2" name="iṥḷïde"/>
            <p:cNvSpPr/>
            <p:nvPr/>
          </p:nvSpPr>
          <p:spPr bwMode="auto">
            <a:xfrm>
              <a:off x="5195094" y="4094957"/>
              <a:ext cx="474663" cy="366713"/>
            </a:xfrm>
            <a:custGeom>
              <a:avLst/>
              <a:gdLst>
                <a:gd name="T0" fmla="*/ 21 w 116"/>
                <a:gd name="T1" fmla="*/ 73 h 90"/>
                <a:gd name="T2" fmla="*/ 0 w 116"/>
                <a:gd name="T3" fmla="*/ 89 h 90"/>
                <a:gd name="T4" fmla="*/ 0 w 116"/>
                <a:gd name="T5" fmla="*/ 90 h 90"/>
                <a:gd name="T6" fmla="*/ 21 w 116"/>
                <a:gd name="T7" fmla="*/ 74 h 90"/>
                <a:gd name="T8" fmla="*/ 21 w 116"/>
                <a:gd name="T9" fmla="*/ 73 h 90"/>
                <a:gd name="T10" fmla="*/ 116 w 116"/>
                <a:gd name="T11" fmla="*/ 0 h 90"/>
                <a:gd name="T12" fmla="*/ 42 w 116"/>
                <a:gd name="T13" fmla="*/ 57 h 90"/>
                <a:gd name="T14" fmla="*/ 42 w 116"/>
                <a:gd name="T15" fmla="*/ 58 h 90"/>
                <a:gd name="T16" fmla="*/ 116 w 116"/>
                <a:gd name="T17" fmla="*/ 1 h 90"/>
                <a:gd name="T18" fmla="*/ 116 w 116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0">
                  <a:moveTo>
                    <a:pt x="21" y="73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90"/>
                    <a:pt x="0" y="90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4"/>
                    <a:pt x="21" y="73"/>
                    <a:pt x="21" y="73"/>
                  </a:cubicBezTo>
                  <a:moveTo>
                    <a:pt x="116" y="0"/>
                  </a:moveTo>
                  <a:cubicBezTo>
                    <a:pt x="42" y="57"/>
                    <a:pt x="42" y="57"/>
                    <a:pt x="42" y="57"/>
                  </a:cubicBezTo>
                  <a:cubicBezTo>
                    <a:pt x="42" y="57"/>
                    <a:pt x="42" y="58"/>
                    <a:pt x="42" y="58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0"/>
                    <a:pt x="11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3" name="íS1îḓe"/>
            <p:cNvSpPr/>
            <p:nvPr/>
          </p:nvSpPr>
          <p:spPr bwMode="auto">
            <a:xfrm>
              <a:off x="5280819" y="432673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4" name="íṥḷîḓe"/>
            <p:cNvSpPr/>
            <p:nvPr/>
          </p:nvSpPr>
          <p:spPr bwMode="auto">
            <a:xfrm>
              <a:off x="5207794" y="4155282"/>
              <a:ext cx="461963" cy="358775"/>
            </a:xfrm>
            <a:custGeom>
              <a:avLst/>
              <a:gdLst>
                <a:gd name="T0" fmla="*/ 22 w 113"/>
                <a:gd name="T1" fmla="*/ 70 h 88"/>
                <a:gd name="T2" fmla="*/ 0 w 113"/>
                <a:gd name="T3" fmla="*/ 87 h 88"/>
                <a:gd name="T4" fmla="*/ 1 w 113"/>
                <a:gd name="T5" fmla="*/ 88 h 88"/>
                <a:gd name="T6" fmla="*/ 23 w 113"/>
                <a:gd name="T7" fmla="*/ 71 h 88"/>
                <a:gd name="T8" fmla="*/ 22 w 113"/>
                <a:gd name="T9" fmla="*/ 70 h 88"/>
                <a:gd name="T10" fmla="*/ 113 w 113"/>
                <a:gd name="T11" fmla="*/ 0 h 88"/>
                <a:gd name="T12" fmla="*/ 41 w 113"/>
                <a:gd name="T13" fmla="*/ 55 h 88"/>
                <a:gd name="T14" fmla="*/ 41 w 113"/>
                <a:gd name="T15" fmla="*/ 57 h 88"/>
                <a:gd name="T16" fmla="*/ 113 w 113"/>
                <a:gd name="T17" fmla="*/ 2 h 88"/>
                <a:gd name="T18" fmla="*/ 113 w 113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88">
                  <a:moveTo>
                    <a:pt x="22" y="7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2" y="71"/>
                    <a:pt x="22" y="71"/>
                    <a:pt x="22" y="70"/>
                  </a:cubicBezTo>
                  <a:moveTo>
                    <a:pt x="113" y="0"/>
                  </a:moveTo>
                  <a:cubicBezTo>
                    <a:pt x="41" y="55"/>
                    <a:pt x="41" y="55"/>
                    <a:pt x="41" y="55"/>
                  </a:cubicBezTo>
                  <a:cubicBezTo>
                    <a:pt x="41" y="56"/>
                    <a:pt x="41" y="56"/>
                    <a:pt x="41" y="57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1"/>
                    <a:pt x="113" y="1"/>
                    <a:pt x="11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5" name="iṩlïḓê"/>
            <p:cNvSpPr/>
            <p:nvPr/>
          </p:nvSpPr>
          <p:spPr bwMode="auto">
            <a:xfrm>
              <a:off x="5298282" y="4379119"/>
              <a:ext cx="76200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1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6" name="íś1íḋè"/>
            <p:cNvSpPr/>
            <p:nvPr/>
          </p:nvSpPr>
          <p:spPr bwMode="auto">
            <a:xfrm>
              <a:off x="5269707" y="4220369"/>
              <a:ext cx="400050" cy="306388"/>
            </a:xfrm>
            <a:custGeom>
              <a:avLst/>
              <a:gdLst>
                <a:gd name="T0" fmla="*/ 14 w 98"/>
                <a:gd name="T1" fmla="*/ 64 h 75"/>
                <a:gd name="T2" fmla="*/ 0 w 98"/>
                <a:gd name="T3" fmla="*/ 75 h 75"/>
                <a:gd name="T4" fmla="*/ 1 w 98"/>
                <a:gd name="T5" fmla="*/ 75 h 75"/>
                <a:gd name="T6" fmla="*/ 15 w 98"/>
                <a:gd name="T7" fmla="*/ 65 h 75"/>
                <a:gd name="T8" fmla="*/ 14 w 98"/>
                <a:gd name="T9" fmla="*/ 64 h 75"/>
                <a:gd name="T10" fmla="*/ 98 w 98"/>
                <a:gd name="T11" fmla="*/ 0 h 75"/>
                <a:gd name="T12" fmla="*/ 28 w 98"/>
                <a:gd name="T13" fmla="*/ 53 h 75"/>
                <a:gd name="T14" fmla="*/ 28 w 98"/>
                <a:gd name="T15" fmla="*/ 54 h 75"/>
                <a:gd name="T16" fmla="*/ 98 w 98"/>
                <a:gd name="T17" fmla="*/ 1 h 75"/>
                <a:gd name="T18" fmla="*/ 98 w 98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75">
                  <a:moveTo>
                    <a:pt x="14" y="64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1" y="75"/>
                    <a:pt x="1" y="7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4" y="65"/>
                    <a:pt x="14" y="65"/>
                    <a:pt x="14" y="64"/>
                  </a:cubicBezTo>
                  <a:moveTo>
                    <a:pt x="98" y="0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0"/>
                    <a:pt x="9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7" name="ïṩḷídè"/>
            <p:cNvSpPr/>
            <p:nvPr/>
          </p:nvSpPr>
          <p:spPr bwMode="auto">
            <a:xfrm>
              <a:off x="5326857" y="4436269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1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8" name="ïṥḷíḑe"/>
            <p:cNvSpPr/>
            <p:nvPr/>
          </p:nvSpPr>
          <p:spPr bwMode="auto">
            <a:xfrm>
              <a:off x="5342732" y="4285457"/>
              <a:ext cx="322263" cy="249238"/>
            </a:xfrm>
            <a:custGeom>
              <a:avLst/>
              <a:gdLst>
                <a:gd name="T0" fmla="*/ 79 w 79"/>
                <a:gd name="T1" fmla="*/ 0 h 61"/>
                <a:gd name="T2" fmla="*/ 0 w 79"/>
                <a:gd name="T3" fmla="*/ 61 h 61"/>
                <a:gd name="T4" fmla="*/ 1 w 79"/>
                <a:gd name="T5" fmla="*/ 61 h 61"/>
                <a:gd name="T6" fmla="*/ 79 w 79"/>
                <a:gd name="T7" fmla="*/ 1 h 61"/>
                <a:gd name="T8" fmla="*/ 79 w 79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1">
                  <a:moveTo>
                    <a:pt x="79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1" y="61"/>
                    <a:pt x="1" y="6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9" name="iṡ1íḋè"/>
            <p:cNvSpPr/>
            <p:nvPr/>
          </p:nvSpPr>
          <p:spPr bwMode="auto">
            <a:xfrm>
              <a:off x="5415757" y="4347369"/>
              <a:ext cx="249238" cy="190500"/>
            </a:xfrm>
            <a:custGeom>
              <a:avLst/>
              <a:gdLst>
                <a:gd name="T0" fmla="*/ 61 w 61"/>
                <a:gd name="T1" fmla="*/ 0 h 47"/>
                <a:gd name="T2" fmla="*/ 0 w 61"/>
                <a:gd name="T3" fmla="*/ 47 h 47"/>
                <a:gd name="T4" fmla="*/ 2 w 61"/>
                <a:gd name="T5" fmla="*/ 47 h 47"/>
                <a:gd name="T6" fmla="*/ 60 w 61"/>
                <a:gd name="T7" fmla="*/ 2 h 47"/>
                <a:gd name="T8" fmla="*/ 61 w 61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7">
                  <a:moveTo>
                    <a:pt x="61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1" y="47"/>
                    <a:pt x="2" y="47"/>
                    <a:pt x="2" y="47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1"/>
                    <a:pt x="61" y="1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0" name="ïṣḷíďê"/>
            <p:cNvSpPr/>
            <p:nvPr/>
          </p:nvSpPr>
          <p:spPr bwMode="auto">
            <a:xfrm>
              <a:off x="5498307" y="4412457"/>
              <a:ext cx="161925" cy="125413"/>
            </a:xfrm>
            <a:custGeom>
              <a:avLst/>
              <a:gdLst>
                <a:gd name="T0" fmla="*/ 40 w 40"/>
                <a:gd name="T1" fmla="*/ 0 h 31"/>
                <a:gd name="T2" fmla="*/ 0 w 40"/>
                <a:gd name="T3" fmla="*/ 31 h 31"/>
                <a:gd name="T4" fmla="*/ 1 w 40"/>
                <a:gd name="T5" fmla="*/ 31 h 31"/>
                <a:gd name="T6" fmla="*/ 40 w 40"/>
                <a:gd name="T7" fmla="*/ 1 h 31"/>
                <a:gd name="T8" fmla="*/ 40 w 4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4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1" name="ïsḷïḓê"/>
            <p:cNvSpPr/>
            <p:nvPr/>
          </p:nvSpPr>
          <p:spPr bwMode="auto">
            <a:xfrm>
              <a:off x="5574507" y="4477544"/>
              <a:ext cx="82550" cy="65088"/>
            </a:xfrm>
            <a:custGeom>
              <a:avLst/>
              <a:gdLst>
                <a:gd name="T0" fmla="*/ 20 w 20"/>
                <a:gd name="T1" fmla="*/ 0 h 16"/>
                <a:gd name="T2" fmla="*/ 0 w 20"/>
                <a:gd name="T3" fmla="*/ 16 h 16"/>
                <a:gd name="T4" fmla="*/ 2 w 20"/>
                <a:gd name="T5" fmla="*/ 16 h 16"/>
                <a:gd name="T6" fmla="*/ 20 w 20"/>
                <a:gd name="T7" fmla="*/ 1 h 16"/>
                <a:gd name="T8" fmla="*/ 20 w 2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2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2" name="iSḻîḓè"/>
            <p:cNvSpPr/>
            <p:nvPr/>
          </p:nvSpPr>
          <p:spPr bwMode="auto">
            <a:xfrm>
              <a:off x="5106194" y="2886869"/>
              <a:ext cx="407988" cy="701675"/>
            </a:xfrm>
            <a:custGeom>
              <a:avLst/>
              <a:gdLst>
                <a:gd name="T0" fmla="*/ 31 w 100"/>
                <a:gd name="T1" fmla="*/ 0 h 172"/>
                <a:gd name="T2" fmla="*/ 2 w 100"/>
                <a:gd name="T3" fmla="*/ 45 h 172"/>
                <a:gd name="T4" fmla="*/ 1 w 100"/>
                <a:gd name="T5" fmla="*/ 49 h 172"/>
                <a:gd name="T6" fmla="*/ 0 w 100"/>
                <a:gd name="T7" fmla="*/ 60 h 172"/>
                <a:gd name="T8" fmla="*/ 7 w 100"/>
                <a:gd name="T9" fmla="*/ 104 h 172"/>
                <a:gd name="T10" fmla="*/ 27 w 100"/>
                <a:gd name="T11" fmla="*/ 169 h 172"/>
                <a:gd name="T12" fmla="*/ 29 w 100"/>
                <a:gd name="T13" fmla="*/ 171 h 172"/>
                <a:gd name="T14" fmla="*/ 31 w 100"/>
                <a:gd name="T15" fmla="*/ 172 h 172"/>
                <a:gd name="T16" fmla="*/ 32 w 100"/>
                <a:gd name="T17" fmla="*/ 172 h 172"/>
                <a:gd name="T18" fmla="*/ 42 w 100"/>
                <a:gd name="T19" fmla="*/ 171 h 172"/>
                <a:gd name="T20" fmla="*/ 43 w 100"/>
                <a:gd name="T21" fmla="*/ 170 h 172"/>
                <a:gd name="T22" fmla="*/ 44 w 100"/>
                <a:gd name="T23" fmla="*/ 170 h 172"/>
                <a:gd name="T24" fmla="*/ 44 w 100"/>
                <a:gd name="T25" fmla="*/ 170 h 172"/>
                <a:gd name="T26" fmla="*/ 48 w 100"/>
                <a:gd name="T27" fmla="*/ 170 h 172"/>
                <a:gd name="T28" fmla="*/ 39 w 100"/>
                <a:gd name="T29" fmla="*/ 166 h 172"/>
                <a:gd name="T30" fmla="*/ 32 w 100"/>
                <a:gd name="T31" fmla="*/ 140 h 172"/>
                <a:gd name="T32" fmla="*/ 40 w 100"/>
                <a:gd name="T33" fmla="*/ 56 h 172"/>
                <a:gd name="T34" fmla="*/ 59 w 100"/>
                <a:gd name="T35" fmla="*/ 18 h 172"/>
                <a:gd name="T36" fmla="*/ 61 w 100"/>
                <a:gd name="T37" fmla="*/ 18 h 172"/>
                <a:gd name="T38" fmla="*/ 65 w 100"/>
                <a:gd name="T39" fmla="*/ 18 h 172"/>
                <a:gd name="T40" fmla="*/ 98 w 100"/>
                <a:gd name="T41" fmla="*/ 40 h 172"/>
                <a:gd name="T42" fmla="*/ 100 w 100"/>
                <a:gd name="T43" fmla="*/ 44 h 172"/>
                <a:gd name="T44" fmla="*/ 92 w 100"/>
                <a:gd name="T45" fmla="*/ 27 h 172"/>
                <a:gd name="T46" fmla="*/ 78 w 100"/>
                <a:gd name="T47" fmla="*/ 15 h 172"/>
                <a:gd name="T48" fmla="*/ 76 w 100"/>
                <a:gd name="T49" fmla="*/ 15 h 172"/>
                <a:gd name="T50" fmla="*/ 67 w 100"/>
                <a:gd name="T51" fmla="*/ 14 h 172"/>
                <a:gd name="T52" fmla="*/ 65 w 100"/>
                <a:gd name="T53" fmla="*/ 14 h 172"/>
                <a:gd name="T54" fmla="*/ 63 w 100"/>
                <a:gd name="T55" fmla="*/ 14 h 172"/>
                <a:gd name="T56" fmla="*/ 59 w 100"/>
                <a:gd name="T57" fmla="*/ 14 h 172"/>
                <a:gd name="T58" fmla="*/ 31 w 100"/>
                <a:gd name="T59" fmla="*/ 0 h 172"/>
                <a:gd name="T60" fmla="*/ 31 w 100"/>
                <a:gd name="T6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172">
                  <a:moveTo>
                    <a:pt x="31" y="0"/>
                  </a:moveTo>
                  <a:cubicBezTo>
                    <a:pt x="16" y="8"/>
                    <a:pt x="5" y="28"/>
                    <a:pt x="2" y="45"/>
                  </a:cubicBezTo>
                  <a:cubicBezTo>
                    <a:pt x="1" y="46"/>
                    <a:pt x="1" y="48"/>
                    <a:pt x="1" y="49"/>
                  </a:cubicBezTo>
                  <a:cubicBezTo>
                    <a:pt x="1" y="53"/>
                    <a:pt x="0" y="57"/>
                    <a:pt x="0" y="60"/>
                  </a:cubicBezTo>
                  <a:cubicBezTo>
                    <a:pt x="0" y="75"/>
                    <a:pt x="4" y="90"/>
                    <a:pt x="7" y="104"/>
                  </a:cubicBezTo>
                  <a:cubicBezTo>
                    <a:pt x="13" y="126"/>
                    <a:pt x="19" y="147"/>
                    <a:pt x="27" y="169"/>
                  </a:cubicBezTo>
                  <a:cubicBezTo>
                    <a:pt x="28" y="170"/>
                    <a:pt x="28" y="171"/>
                    <a:pt x="29" y="171"/>
                  </a:cubicBezTo>
                  <a:cubicBezTo>
                    <a:pt x="30" y="172"/>
                    <a:pt x="30" y="172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6" y="171"/>
                    <a:pt x="39" y="171"/>
                    <a:pt x="42" y="171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4" y="170"/>
                    <a:pt x="44" y="170"/>
                  </a:cubicBezTo>
                  <a:cubicBezTo>
                    <a:pt x="44" y="170"/>
                    <a:pt x="44" y="170"/>
                    <a:pt x="44" y="170"/>
                  </a:cubicBezTo>
                  <a:cubicBezTo>
                    <a:pt x="45" y="170"/>
                    <a:pt x="47" y="170"/>
                    <a:pt x="48" y="170"/>
                  </a:cubicBezTo>
                  <a:cubicBezTo>
                    <a:pt x="45" y="170"/>
                    <a:pt x="41" y="169"/>
                    <a:pt x="39" y="166"/>
                  </a:cubicBezTo>
                  <a:cubicBezTo>
                    <a:pt x="33" y="161"/>
                    <a:pt x="32" y="150"/>
                    <a:pt x="32" y="140"/>
                  </a:cubicBezTo>
                  <a:cubicBezTo>
                    <a:pt x="33" y="112"/>
                    <a:pt x="36" y="84"/>
                    <a:pt x="40" y="56"/>
                  </a:cubicBezTo>
                  <a:cubicBezTo>
                    <a:pt x="41" y="43"/>
                    <a:pt x="43" y="18"/>
                    <a:pt x="59" y="18"/>
                  </a:cubicBezTo>
                  <a:cubicBezTo>
                    <a:pt x="59" y="18"/>
                    <a:pt x="60" y="18"/>
                    <a:pt x="61" y="18"/>
                  </a:cubicBezTo>
                  <a:cubicBezTo>
                    <a:pt x="62" y="18"/>
                    <a:pt x="64" y="18"/>
                    <a:pt x="65" y="18"/>
                  </a:cubicBezTo>
                  <a:cubicBezTo>
                    <a:pt x="78" y="18"/>
                    <a:pt x="91" y="28"/>
                    <a:pt x="98" y="40"/>
                  </a:cubicBezTo>
                  <a:cubicBezTo>
                    <a:pt x="99" y="41"/>
                    <a:pt x="100" y="43"/>
                    <a:pt x="100" y="44"/>
                  </a:cubicBezTo>
                  <a:cubicBezTo>
                    <a:pt x="98" y="39"/>
                    <a:pt x="95" y="32"/>
                    <a:pt x="92" y="27"/>
                  </a:cubicBezTo>
                  <a:cubicBezTo>
                    <a:pt x="89" y="22"/>
                    <a:pt x="84" y="17"/>
                    <a:pt x="78" y="15"/>
                  </a:cubicBezTo>
                  <a:cubicBezTo>
                    <a:pt x="78" y="15"/>
                    <a:pt x="77" y="15"/>
                    <a:pt x="76" y="15"/>
                  </a:cubicBezTo>
                  <a:cubicBezTo>
                    <a:pt x="74" y="14"/>
                    <a:pt x="70" y="14"/>
                    <a:pt x="67" y="14"/>
                  </a:cubicBezTo>
                  <a:cubicBezTo>
                    <a:pt x="66" y="14"/>
                    <a:pt x="66" y="14"/>
                    <a:pt x="65" y="14"/>
                  </a:cubicBezTo>
                  <a:cubicBezTo>
                    <a:pt x="64" y="14"/>
                    <a:pt x="63" y="14"/>
                    <a:pt x="63" y="14"/>
                  </a:cubicBezTo>
                  <a:cubicBezTo>
                    <a:pt x="61" y="14"/>
                    <a:pt x="60" y="14"/>
                    <a:pt x="59" y="14"/>
                  </a:cubicBezTo>
                  <a:cubicBezTo>
                    <a:pt x="47" y="13"/>
                    <a:pt x="40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3" name="íšļîďe"/>
            <p:cNvSpPr/>
            <p:nvPr/>
          </p:nvSpPr>
          <p:spPr bwMode="auto">
            <a:xfrm>
              <a:off x="5277644" y="3580607"/>
              <a:ext cx="7938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4" name="íšḷiḓè"/>
            <p:cNvSpPr/>
            <p:nvPr/>
          </p:nvSpPr>
          <p:spPr bwMode="auto">
            <a:xfrm>
              <a:off x="5363369" y="3086894"/>
              <a:ext cx="249238" cy="498475"/>
            </a:xfrm>
            <a:custGeom>
              <a:avLst/>
              <a:gdLst>
                <a:gd name="T0" fmla="*/ 0 w 61"/>
                <a:gd name="T1" fmla="*/ 122 h 122"/>
                <a:gd name="T2" fmla="*/ 0 w 61"/>
                <a:gd name="T3" fmla="*/ 122 h 122"/>
                <a:gd name="T4" fmla="*/ 1 w 61"/>
                <a:gd name="T5" fmla="*/ 122 h 122"/>
                <a:gd name="T6" fmla="*/ 0 w 61"/>
                <a:gd name="T7" fmla="*/ 122 h 122"/>
                <a:gd name="T8" fmla="*/ 39 w 61"/>
                <a:gd name="T9" fmla="*/ 0 h 122"/>
                <a:gd name="T10" fmla="*/ 47 w 61"/>
                <a:gd name="T11" fmla="*/ 38 h 122"/>
                <a:gd name="T12" fmla="*/ 57 w 61"/>
                <a:gd name="T13" fmla="*/ 73 h 122"/>
                <a:gd name="T14" fmla="*/ 61 w 61"/>
                <a:gd name="T15" fmla="*/ 52 h 122"/>
                <a:gd name="T16" fmla="*/ 61 w 61"/>
                <a:gd name="T17" fmla="*/ 51 h 122"/>
                <a:gd name="T18" fmla="*/ 39 w 61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22"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1" y="122"/>
                  </a:cubicBezTo>
                  <a:cubicBezTo>
                    <a:pt x="1" y="122"/>
                    <a:pt x="0" y="122"/>
                    <a:pt x="0" y="122"/>
                  </a:cubicBezTo>
                  <a:moveTo>
                    <a:pt x="39" y="0"/>
                  </a:moveTo>
                  <a:cubicBezTo>
                    <a:pt x="44" y="12"/>
                    <a:pt x="45" y="25"/>
                    <a:pt x="47" y="38"/>
                  </a:cubicBezTo>
                  <a:cubicBezTo>
                    <a:pt x="49" y="50"/>
                    <a:pt x="51" y="62"/>
                    <a:pt x="57" y="73"/>
                  </a:cubicBezTo>
                  <a:cubicBezTo>
                    <a:pt x="59" y="66"/>
                    <a:pt x="61" y="59"/>
                    <a:pt x="61" y="52"/>
                  </a:cubicBezTo>
                  <a:cubicBezTo>
                    <a:pt x="61" y="52"/>
                    <a:pt x="61" y="51"/>
                    <a:pt x="61" y="51"/>
                  </a:cubicBezTo>
                  <a:cubicBezTo>
                    <a:pt x="61" y="32"/>
                    <a:pt x="46" y="18"/>
                    <a:pt x="39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5" name="îṧḻîḍé"/>
            <p:cNvSpPr/>
            <p:nvPr/>
          </p:nvSpPr>
          <p:spPr bwMode="auto">
            <a:xfrm>
              <a:off x="5358607" y="3585369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6" name="îṩļïḑê"/>
            <p:cNvSpPr/>
            <p:nvPr/>
          </p:nvSpPr>
          <p:spPr bwMode="auto">
            <a:xfrm>
              <a:off x="5301457" y="3580607"/>
              <a:ext cx="57150" cy="4763"/>
            </a:xfrm>
            <a:custGeom>
              <a:avLst/>
              <a:gdLst>
                <a:gd name="T0" fmla="*/ 3 w 14"/>
                <a:gd name="T1" fmla="*/ 0 h 1"/>
                <a:gd name="T2" fmla="*/ 2 w 14"/>
                <a:gd name="T3" fmla="*/ 0 h 1"/>
                <a:gd name="T4" fmla="*/ 0 w 14"/>
                <a:gd name="T5" fmla="*/ 0 h 1"/>
                <a:gd name="T6" fmla="*/ 2 w 14"/>
                <a:gd name="T7" fmla="*/ 0 h 1"/>
                <a:gd name="T8" fmla="*/ 9 w 14"/>
                <a:gd name="T9" fmla="*/ 1 h 1"/>
                <a:gd name="T10" fmla="*/ 14 w 14"/>
                <a:gd name="T11" fmla="*/ 1 h 1"/>
                <a:gd name="T12" fmla="*/ 14 w 14"/>
                <a:gd name="T13" fmla="*/ 1 h 1"/>
                <a:gd name="T14" fmla="*/ 3 w 14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5" y="1"/>
                    <a:pt x="7" y="1"/>
                    <a:pt x="9" y="1"/>
                  </a:cubicBezTo>
                  <a:cubicBezTo>
                    <a:pt x="11" y="1"/>
                    <a:pt x="12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0"/>
                    <a:pt x="7" y="0"/>
                    <a:pt x="3" y="0"/>
                  </a:cubicBezTo>
                </a:path>
              </a:pathLst>
            </a:custGeom>
            <a:solidFill>
              <a:srgbClr val="398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7" name="îşḻïḋé"/>
            <p:cNvSpPr/>
            <p:nvPr/>
          </p:nvSpPr>
          <p:spPr bwMode="auto">
            <a:xfrm>
              <a:off x="5358607" y="35853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49A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8" name="íṣḷïdè"/>
            <p:cNvSpPr/>
            <p:nvPr/>
          </p:nvSpPr>
          <p:spPr bwMode="auto">
            <a:xfrm>
              <a:off x="5236369" y="2961482"/>
              <a:ext cx="127000" cy="623888"/>
            </a:xfrm>
            <a:custGeom>
              <a:avLst/>
              <a:gdLst>
                <a:gd name="T0" fmla="*/ 27 w 31"/>
                <a:gd name="T1" fmla="*/ 0 h 153"/>
                <a:gd name="T2" fmla="*/ 8 w 31"/>
                <a:gd name="T3" fmla="*/ 38 h 153"/>
                <a:gd name="T4" fmla="*/ 0 w 31"/>
                <a:gd name="T5" fmla="*/ 122 h 153"/>
                <a:gd name="T6" fmla="*/ 7 w 31"/>
                <a:gd name="T7" fmla="*/ 148 h 153"/>
                <a:gd name="T8" fmla="*/ 16 w 31"/>
                <a:gd name="T9" fmla="*/ 152 h 153"/>
                <a:gd name="T10" fmla="*/ 18 w 31"/>
                <a:gd name="T11" fmla="*/ 152 h 153"/>
                <a:gd name="T12" fmla="*/ 19 w 31"/>
                <a:gd name="T13" fmla="*/ 152 h 153"/>
                <a:gd name="T14" fmla="*/ 30 w 31"/>
                <a:gd name="T15" fmla="*/ 153 h 153"/>
                <a:gd name="T16" fmla="*/ 31 w 31"/>
                <a:gd name="T17" fmla="*/ 152 h 153"/>
                <a:gd name="T18" fmla="*/ 27 w 31"/>
                <a:gd name="T19" fmla="*/ 128 h 153"/>
                <a:gd name="T20" fmla="*/ 20 w 31"/>
                <a:gd name="T21" fmla="*/ 65 h 153"/>
                <a:gd name="T22" fmla="*/ 27 w 31"/>
                <a:gd name="T23" fmla="*/ 1 h 153"/>
                <a:gd name="T24" fmla="*/ 29 w 31"/>
                <a:gd name="T25" fmla="*/ 0 h 153"/>
                <a:gd name="T26" fmla="*/ 27 w 3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153">
                  <a:moveTo>
                    <a:pt x="27" y="0"/>
                  </a:moveTo>
                  <a:cubicBezTo>
                    <a:pt x="11" y="0"/>
                    <a:pt x="9" y="25"/>
                    <a:pt x="8" y="38"/>
                  </a:cubicBezTo>
                  <a:cubicBezTo>
                    <a:pt x="4" y="66"/>
                    <a:pt x="1" y="94"/>
                    <a:pt x="0" y="122"/>
                  </a:cubicBezTo>
                  <a:cubicBezTo>
                    <a:pt x="0" y="132"/>
                    <a:pt x="1" y="143"/>
                    <a:pt x="7" y="148"/>
                  </a:cubicBezTo>
                  <a:cubicBezTo>
                    <a:pt x="9" y="151"/>
                    <a:pt x="13" y="152"/>
                    <a:pt x="16" y="152"/>
                  </a:cubicBezTo>
                  <a:cubicBezTo>
                    <a:pt x="17" y="152"/>
                    <a:pt x="17" y="152"/>
                    <a:pt x="18" y="152"/>
                  </a:cubicBezTo>
                  <a:cubicBezTo>
                    <a:pt x="18" y="152"/>
                    <a:pt x="19" y="152"/>
                    <a:pt x="19" y="152"/>
                  </a:cubicBezTo>
                  <a:cubicBezTo>
                    <a:pt x="23" y="152"/>
                    <a:pt x="26" y="152"/>
                    <a:pt x="30" y="153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4"/>
                    <a:pt x="28" y="136"/>
                    <a:pt x="27" y="128"/>
                  </a:cubicBezTo>
                  <a:cubicBezTo>
                    <a:pt x="25" y="107"/>
                    <a:pt x="23" y="86"/>
                    <a:pt x="20" y="65"/>
                  </a:cubicBezTo>
                  <a:cubicBezTo>
                    <a:pt x="18" y="46"/>
                    <a:pt x="11" y="9"/>
                    <a:pt x="27" y="1"/>
                  </a:cubicBezTo>
                  <a:cubicBezTo>
                    <a:pt x="28" y="0"/>
                    <a:pt x="28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9" name="ïśḷîďê"/>
            <p:cNvSpPr/>
            <p:nvPr/>
          </p:nvSpPr>
          <p:spPr bwMode="auto">
            <a:xfrm>
              <a:off x="5358607" y="3580607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FD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0" name="išlídê"/>
            <p:cNvSpPr/>
            <p:nvPr/>
          </p:nvSpPr>
          <p:spPr bwMode="auto">
            <a:xfrm>
              <a:off x="7239794" y="3564732"/>
              <a:ext cx="698500" cy="1157288"/>
            </a:xfrm>
            <a:custGeom>
              <a:avLst/>
              <a:gdLst>
                <a:gd name="T0" fmla="*/ 143 w 171"/>
                <a:gd name="T1" fmla="*/ 0 h 284"/>
                <a:gd name="T2" fmla="*/ 132 w 171"/>
                <a:gd name="T3" fmla="*/ 1 h 284"/>
                <a:gd name="T4" fmla="*/ 38 w 171"/>
                <a:gd name="T5" fmla="*/ 73 h 284"/>
                <a:gd name="T6" fmla="*/ 4 w 171"/>
                <a:gd name="T7" fmla="*/ 137 h 284"/>
                <a:gd name="T8" fmla="*/ 0 w 171"/>
                <a:gd name="T9" fmla="*/ 219 h 284"/>
                <a:gd name="T10" fmla="*/ 0 w 171"/>
                <a:gd name="T11" fmla="*/ 284 h 284"/>
                <a:gd name="T12" fmla="*/ 5 w 171"/>
                <a:gd name="T13" fmla="*/ 274 h 284"/>
                <a:gd name="T14" fmla="*/ 6 w 171"/>
                <a:gd name="T15" fmla="*/ 273 h 284"/>
                <a:gd name="T16" fmla="*/ 49 w 171"/>
                <a:gd name="T17" fmla="*/ 201 h 284"/>
                <a:gd name="T18" fmla="*/ 149 w 171"/>
                <a:gd name="T19" fmla="*/ 69 h 284"/>
                <a:gd name="T20" fmla="*/ 166 w 171"/>
                <a:gd name="T21" fmla="*/ 40 h 284"/>
                <a:gd name="T22" fmla="*/ 163 w 171"/>
                <a:gd name="T23" fmla="*/ 7 h 284"/>
                <a:gd name="T24" fmla="*/ 143 w 171"/>
                <a:gd name="T2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284">
                  <a:moveTo>
                    <a:pt x="143" y="0"/>
                  </a:moveTo>
                  <a:cubicBezTo>
                    <a:pt x="140" y="0"/>
                    <a:pt x="136" y="0"/>
                    <a:pt x="132" y="1"/>
                  </a:cubicBezTo>
                  <a:cubicBezTo>
                    <a:pt x="92" y="9"/>
                    <a:pt x="61" y="40"/>
                    <a:pt x="38" y="73"/>
                  </a:cubicBezTo>
                  <a:cubicBezTo>
                    <a:pt x="24" y="92"/>
                    <a:pt x="13" y="114"/>
                    <a:pt x="4" y="137"/>
                  </a:cubicBezTo>
                  <a:cubicBezTo>
                    <a:pt x="3" y="164"/>
                    <a:pt x="0" y="191"/>
                    <a:pt x="0" y="219"/>
                  </a:cubicBezTo>
                  <a:cubicBezTo>
                    <a:pt x="0" y="239"/>
                    <a:pt x="0" y="262"/>
                    <a:pt x="0" y="284"/>
                  </a:cubicBezTo>
                  <a:cubicBezTo>
                    <a:pt x="1" y="280"/>
                    <a:pt x="2" y="277"/>
                    <a:pt x="5" y="274"/>
                  </a:cubicBezTo>
                  <a:cubicBezTo>
                    <a:pt x="5" y="274"/>
                    <a:pt x="5" y="274"/>
                    <a:pt x="6" y="273"/>
                  </a:cubicBezTo>
                  <a:cubicBezTo>
                    <a:pt x="19" y="248"/>
                    <a:pt x="33" y="224"/>
                    <a:pt x="49" y="201"/>
                  </a:cubicBezTo>
                  <a:cubicBezTo>
                    <a:pt x="80" y="155"/>
                    <a:pt x="116" y="114"/>
                    <a:pt x="149" y="69"/>
                  </a:cubicBezTo>
                  <a:cubicBezTo>
                    <a:pt x="155" y="60"/>
                    <a:pt x="161" y="50"/>
                    <a:pt x="166" y="40"/>
                  </a:cubicBezTo>
                  <a:cubicBezTo>
                    <a:pt x="170" y="29"/>
                    <a:pt x="171" y="15"/>
                    <a:pt x="163" y="7"/>
                  </a:cubicBezTo>
                  <a:cubicBezTo>
                    <a:pt x="158" y="1"/>
                    <a:pt x="151" y="0"/>
                    <a:pt x="143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1" name="ïṣļíďè"/>
            <p:cNvSpPr/>
            <p:nvPr/>
          </p:nvSpPr>
          <p:spPr bwMode="auto">
            <a:xfrm>
              <a:off x="7239794" y="4677569"/>
              <a:ext cx="25400" cy="52388"/>
            </a:xfrm>
            <a:custGeom>
              <a:avLst/>
              <a:gdLst>
                <a:gd name="T0" fmla="*/ 6 w 6"/>
                <a:gd name="T1" fmla="*/ 0 h 13"/>
                <a:gd name="T2" fmla="*/ 5 w 6"/>
                <a:gd name="T3" fmla="*/ 1 h 13"/>
                <a:gd name="T4" fmla="*/ 0 w 6"/>
                <a:gd name="T5" fmla="*/ 11 h 13"/>
                <a:gd name="T6" fmla="*/ 0 w 6"/>
                <a:gd name="T7" fmla="*/ 13 h 13"/>
                <a:gd name="T8" fmla="*/ 6 w 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2" y="4"/>
                    <a:pt x="1" y="7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2" y="9"/>
                    <a:pt x="4" y="5"/>
                    <a:pt x="6" y="0"/>
                  </a:cubicBezTo>
                </a:path>
              </a:pathLst>
            </a:custGeom>
            <a:solidFill>
              <a:srgbClr val="C2D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2" name="îṣlîďê"/>
            <p:cNvSpPr/>
            <p:nvPr/>
          </p:nvSpPr>
          <p:spPr bwMode="auto">
            <a:xfrm>
              <a:off x="7171532" y="3567907"/>
              <a:ext cx="623888" cy="1289050"/>
            </a:xfrm>
            <a:custGeom>
              <a:avLst/>
              <a:gdLst>
                <a:gd name="T0" fmla="*/ 0 w 153"/>
                <a:gd name="T1" fmla="*/ 316 h 316"/>
                <a:gd name="T2" fmla="*/ 29 w 153"/>
                <a:gd name="T3" fmla="*/ 181 h 316"/>
                <a:gd name="T4" fmla="*/ 59 w 153"/>
                <a:gd name="T5" fmla="*/ 116 h 316"/>
                <a:gd name="T6" fmla="*/ 96 w 153"/>
                <a:gd name="T7" fmla="*/ 56 h 316"/>
                <a:gd name="T8" fmla="*/ 153 w 153"/>
                <a:gd name="T9" fmla="*/ 0 h 316"/>
                <a:gd name="T10" fmla="*/ 153 w 153"/>
                <a:gd name="T11" fmla="*/ 0 h 316"/>
                <a:gd name="T12" fmla="*/ 100 w 153"/>
                <a:gd name="T13" fmla="*/ 50 h 316"/>
                <a:gd name="T14" fmla="*/ 62 w 153"/>
                <a:gd name="T15" fmla="*/ 109 h 316"/>
                <a:gd name="T16" fmla="*/ 31 w 153"/>
                <a:gd name="T17" fmla="*/ 172 h 316"/>
                <a:gd name="T18" fmla="*/ 11 w 153"/>
                <a:gd name="T19" fmla="*/ 240 h 316"/>
                <a:gd name="T20" fmla="*/ 0 w 153"/>
                <a:gd name="T21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316">
                  <a:moveTo>
                    <a:pt x="0" y="316"/>
                  </a:moveTo>
                  <a:cubicBezTo>
                    <a:pt x="6" y="271"/>
                    <a:pt x="12" y="224"/>
                    <a:pt x="29" y="181"/>
                  </a:cubicBezTo>
                  <a:cubicBezTo>
                    <a:pt x="37" y="159"/>
                    <a:pt x="48" y="137"/>
                    <a:pt x="59" y="116"/>
                  </a:cubicBezTo>
                  <a:cubicBezTo>
                    <a:pt x="69" y="95"/>
                    <a:pt x="81" y="74"/>
                    <a:pt x="96" y="56"/>
                  </a:cubicBezTo>
                  <a:cubicBezTo>
                    <a:pt x="112" y="35"/>
                    <a:pt x="133" y="18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4" y="16"/>
                    <a:pt x="116" y="32"/>
                    <a:pt x="100" y="50"/>
                  </a:cubicBezTo>
                  <a:cubicBezTo>
                    <a:pt x="85" y="68"/>
                    <a:pt x="73" y="88"/>
                    <a:pt x="62" y="109"/>
                  </a:cubicBezTo>
                  <a:cubicBezTo>
                    <a:pt x="51" y="130"/>
                    <a:pt x="40" y="151"/>
                    <a:pt x="31" y="172"/>
                  </a:cubicBezTo>
                  <a:cubicBezTo>
                    <a:pt x="22" y="194"/>
                    <a:pt x="16" y="217"/>
                    <a:pt x="11" y="240"/>
                  </a:cubicBezTo>
                  <a:cubicBezTo>
                    <a:pt x="6" y="265"/>
                    <a:pt x="3" y="291"/>
                    <a:pt x="0" y="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3" name="íṥḷiḓe"/>
            <p:cNvSpPr/>
            <p:nvPr/>
          </p:nvSpPr>
          <p:spPr bwMode="auto">
            <a:xfrm>
              <a:off x="7171532" y="3588544"/>
              <a:ext cx="730250" cy="1268413"/>
            </a:xfrm>
            <a:custGeom>
              <a:avLst/>
              <a:gdLst>
                <a:gd name="T0" fmla="*/ 0 w 179"/>
                <a:gd name="T1" fmla="*/ 311 h 311"/>
                <a:gd name="T2" fmla="*/ 20 w 179"/>
                <a:gd name="T3" fmla="*/ 247 h 311"/>
                <a:gd name="T4" fmla="*/ 48 w 179"/>
                <a:gd name="T5" fmla="*/ 180 h 311"/>
                <a:gd name="T6" fmla="*/ 81 w 179"/>
                <a:gd name="T7" fmla="*/ 117 h 311"/>
                <a:gd name="T8" fmla="*/ 119 w 179"/>
                <a:gd name="T9" fmla="*/ 60 h 311"/>
                <a:gd name="T10" fmla="*/ 171 w 179"/>
                <a:gd name="T11" fmla="*/ 6 h 311"/>
                <a:gd name="T12" fmla="*/ 179 w 179"/>
                <a:gd name="T13" fmla="*/ 0 h 311"/>
                <a:gd name="T14" fmla="*/ 179 w 179"/>
                <a:gd name="T15" fmla="*/ 0 h 311"/>
                <a:gd name="T16" fmla="*/ 124 w 179"/>
                <a:gd name="T17" fmla="*/ 53 h 311"/>
                <a:gd name="T18" fmla="*/ 86 w 179"/>
                <a:gd name="T19" fmla="*/ 108 h 311"/>
                <a:gd name="T20" fmla="*/ 51 w 179"/>
                <a:gd name="T21" fmla="*/ 172 h 311"/>
                <a:gd name="T22" fmla="*/ 23 w 179"/>
                <a:gd name="T23" fmla="*/ 238 h 311"/>
                <a:gd name="T24" fmla="*/ 2 w 179"/>
                <a:gd name="T25" fmla="*/ 303 h 311"/>
                <a:gd name="T26" fmla="*/ 0 w 179"/>
                <a:gd name="T2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9" h="311">
                  <a:moveTo>
                    <a:pt x="0" y="311"/>
                  </a:moveTo>
                  <a:cubicBezTo>
                    <a:pt x="6" y="290"/>
                    <a:pt x="12" y="268"/>
                    <a:pt x="20" y="247"/>
                  </a:cubicBezTo>
                  <a:cubicBezTo>
                    <a:pt x="28" y="225"/>
                    <a:pt x="37" y="202"/>
                    <a:pt x="48" y="180"/>
                  </a:cubicBezTo>
                  <a:cubicBezTo>
                    <a:pt x="58" y="159"/>
                    <a:pt x="69" y="138"/>
                    <a:pt x="81" y="117"/>
                  </a:cubicBezTo>
                  <a:cubicBezTo>
                    <a:pt x="92" y="98"/>
                    <a:pt x="105" y="78"/>
                    <a:pt x="119" y="60"/>
                  </a:cubicBezTo>
                  <a:cubicBezTo>
                    <a:pt x="134" y="40"/>
                    <a:pt x="150" y="21"/>
                    <a:pt x="171" y="6"/>
                  </a:cubicBezTo>
                  <a:cubicBezTo>
                    <a:pt x="173" y="4"/>
                    <a:pt x="176" y="2"/>
                    <a:pt x="17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57" y="14"/>
                    <a:pt x="140" y="33"/>
                    <a:pt x="124" y="53"/>
                  </a:cubicBezTo>
                  <a:cubicBezTo>
                    <a:pt x="110" y="70"/>
                    <a:pt x="97" y="89"/>
                    <a:pt x="86" y="108"/>
                  </a:cubicBezTo>
                  <a:cubicBezTo>
                    <a:pt x="73" y="129"/>
                    <a:pt x="62" y="150"/>
                    <a:pt x="51" y="172"/>
                  </a:cubicBezTo>
                  <a:cubicBezTo>
                    <a:pt x="41" y="193"/>
                    <a:pt x="31" y="215"/>
                    <a:pt x="23" y="238"/>
                  </a:cubicBezTo>
                  <a:cubicBezTo>
                    <a:pt x="15" y="259"/>
                    <a:pt x="8" y="281"/>
                    <a:pt x="2" y="303"/>
                  </a:cubicBezTo>
                  <a:cubicBezTo>
                    <a:pt x="1" y="306"/>
                    <a:pt x="0" y="309"/>
                    <a:pt x="0" y="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4" name="îšḷîḓe"/>
            <p:cNvSpPr/>
            <p:nvPr/>
          </p:nvSpPr>
          <p:spPr bwMode="auto">
            <a:xfrm>
              <a:off x="7171532" y="3817144"/>
              <a:ext cx="693738" cy="1039813"/>
            </a:xfrm>
            <a:custGeom>
              <a:avLst/>
              <a:gdLst>
                <a:gd name="T0" fmla="*/ 0 w 170"/>
                <a:gd name="T1" fmla="*/ 255 h 255"/>
                <a:gd name="T2" fmla="*/ 50 w 170"/>
                <a:gd name="T3" fmla="*/ 147 h 255"/>
                <a:gd name="T4" fmla="*/ 124 w 170"/>
                <a:gd name="T5" fmla="*/ 45 h 255"/>
                <a:gd name="T6" fmla="*/ 170 w 170"/>
                <a:gd name="T7" fmla="*/ 0 h 255"/>
                <a:gd name="T8" fmla="*/ 170 w 170"/>
                <a:gd name="T9" fmla="*/ 0 h 255"/>
                <a:gd name="T10" fmla="*/ 89 w 170"/>
                <a:gd name="T11" fmla="*/ 87 h 255"/>
                <a:gd name="T12" fmla="*/ 24 w 170"/>
                <a:gd name="T13" fmla="*/ 196 h 255"/>
                <a:gd name="T14" fmla="*/ 0 w 170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255">
                  <a:moveTo>
                    <a:pt x="0" y="255"/>
                  </a:moveTo>
                  <a:cubicBezTo>
                    <a:pt x="12" y="218"/>
                    <a:pt x="30" y="182"/>
                    <a:pt x="50" y="147"/>
                  </a:cubicBezTo>
                  <a:cubicBezTo>
                    <a:pt x="71" y="111"/>
                    <a:pt x="96" y="76"/>
                    <a:pt x="124" y="45"/>
                  </a:cubicBezTo>
                  <a:cubicBezTo>
                    <a:pt x="138" y="29"/>
                    <a:pt x="153" y="14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39" y="25"/>
                    <a:pt x="113" y="55"/>
                    <a:pt x="89" y="87"/>
                  </a:cubicBezTo>
                  <a:cubicBezTo>
                    <a:pt x="64" y="121"/>
                    <a:pt x="42" y="158"/>
                    <a:pt x="24" y="196"/>
                  </a:cubicBezTo>
                  <a:cubicBezTo>
                    <a:pt x="14" y="215"/>
                    <a:pt x="6" y="235"/>
                    <a:pt x="0" y="2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5" name="ï$ľîḑé"/>
            <p:cNvSpPr/>
            <p:nvPr/>
          </p:nvSpPr>
          <p:spPr bwMode="auto">
            <a:xfrm>
              <a:off x="6392069" y="5504657"/>
              <a:ext cx="457200" cy="207963"/>
            </a:xfrm>
            <a:custGeom>
              <a:avLst/>
              <a:gdLst>
                <a:gd name="T0" fmla="*/ 68 w 112"/>
                <a:gd name="T1" fmla="*/ 0 h 51"/>
                <a:gd name="T2" fmla="*/ 54 w 112"/>
                <a:gd name="T3" fmla="*/ 22 h 51"/>
                <a:gd name="T4" fmla="*/ 2 w 112"/>
                <a:gd name="T5" fmla="*/ 42 h 51"/>
                <a:gd name="T6" fmla="*/ 0 w 112"/>
                <a:gd name="T7" fmla="*/ 51 h 51"/>
                <a:gd name="T8" fmla="*/ 71 w 112"/>
                <a:gd name="T9" fmla="*/ 47 h 51"/>
                <a:gd name="T10" fmla="*/ 89 w 112"/>
                <a:gd name="T11" fmla="*/ 47 h 51"/>
                <a:gd name="T12" fmla="*/ 109 w 112"/>
                <a:gd name="T13" fmla="*/ 45 h 51"/>
                <a:gd name="T14" fmla="*/ 101 w 112"/>
                <a:gd name="T15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51">
                  <a:moveTo>
                    <a:pt x="68" y="0"/>
                  </a:moveTo>
                  <a:cubicBezTo>
                    <a:pt x="68" y="0"/>
                    <a:pt x="72" y="9"/>
                    <a:pt x="54" y="22"/>
                  </a:cubicBezTo>
                  <a:cubicBezTo>
                    <a:pt x="37" y="34"/>
                    <a:pt x="9" y="29"/>
                    <a:pt x="2" y="42"/>
                  </a:cubicBezTo>
                  <a:cubicBezTo>
                    <a:pt x="2" y="42"/>
                    <a:pt x="0" y="44"/>
                    <a:pt x="0" y="51"/>
                  </a:cubicBezTo>
                  <a:cubicBezTo>
                    <a:pt x="0" y="51"/>
                    <a:pt x="64" y="50"/>
                    <a:pt x="71" y="47"/>
                  </a:cubicBezTo>
                  <a:cubicBezTo>
                    <a:pt x="79" y="45"/>
                    <a:pt x="85" y="45"/>
                    <a:pt x="89" y="47"/>
                  </a:cubicBezTo>
                  <a:cubicBezTo>
                    <a:pt x="93" y="48"/>
                    <a:pt x="109" y="45"/>
                    <a:pt x="109" y="45"/>
                  </a:cubicBezTo>
                  <a:cubicBezTo>
                    <a:pt x="109" y="45"/>
                    <a:pt x="112" y="28"/>
                    <a:pt x="101" y="3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6" name="î$ḻïḋé"/>
            <p:cNvSpPr/>
            <p:nvPr/>
          </p:nvSpPr>
          <p:spPr bwMode="auto">
            <a:xfrm>
              <a:off x="6755607" y="5496719"/>
              <a:ext cx="468313" cy="203200"/>
            </a:xfrm>
            <a:custGeom>
              <a:avLst/>
              <a:gdLst>
                <a:gd name="T0" fmla="*/ 70 w 115"/>
                <a:gd name="T1" fmla="*/ 0 h 50"/>
                <a:gd name="T2" fmla="*/ 56 w 115"/>
                <a:gd name="T3" fmla="*/ 21 h 50"/>
                <a:gd name="T4" fmla="*/ 2 w 115"/>
                <a:gd name="T5" fmla="*/ 41 h 50"/>
                <a:gd name="T6" fmla="*/ 0 w 115"/>
                <a:gd name="T7" fmla="*/ 50 h 50"/>
                <a:gd name="T8" fmla="*/ 74 w 115"/>
                <a:gd name="T9" fmla="*/ 47 h 50"/>
                <a:gd name="T10" fmla="*/ 92 w 115"/>
                <a:gd name="T11" fmla="*/ 46 h 50"/>
                <a:gd name="T12" fmla="*/ 112 w 115"/>
                <a:gd name="T13" fmla="*/ 45 h 50"/>
                <a:gd name="T14" fmla="*/ 104 w 115"/>
                <a:gd name="T15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50">
                  <a:moveTo>
                    <a:pt x="70" y="0"/>
                  </a:moveTo>
                  <a:cubicBezTo>
                    <a:pt x="70" y="0"/>
                    <a:pt x="74" y="9"/>
                    <a:pt x="56" y="21"/>
                  </a:cubicBezTo>
                  <a:cubicBezTo>
                    <a:pt x="38" y="34"/>
                    <a:pt x="10" y="29"/>
                    <a:pt x="2" y="41"/>
                  </a:cubicBezTo>
                  <a:cubicBezTo>
                    <a:pt x="2" y="41"/>
                    <a:pt x="0" y="44"/>
                    <a:pt x="0" y="50"/>
                  </a:cubicBezTo>
                  <a:cubicBezTo>
                    <a:pt x="0" y="50"/>
                    <a:pt x="66" y="49"/>
                    <a:pt x="74" y="47"/>
                  </a:cubicBezTo>
                  <a:cubicBezTo>
                    <a:pt x="82" y="45"/>
                    <a:pt x="88" y="45"/>
                    <a:pt x="92" y="46"/>
                  </a:cubicBezTo>
                  <a:cubicBezTo>
                    <a:pt x="95" y="47"/>
                    <a:pt x="112" y="45"/>
                    <a:pt x="112" y="45"/>
                  </a:cubicBezTo>
                  <a:cubicBezTo>
                    <a:pt x="112" y="45"/>
                    <a:pt x="115" y="28"/>
                    <a:pt x="104" y="2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7" name="iSḷíḋè"/>
            <p:cNvSpPr/>
            <p:nvPr/>
          </p:nvSpPr>
          <p:spPr bwMode="auto">
            <a:xfrm>
              <a:off x="6584157" y="3963194"/>
              <a:ext cx="146050" cy="290513"/>
            </a:xfrm>
            <a:custGeom>
              <a:avLst/>
              <a:gdLst>
                <a:gd name="T0" fmla="*/ 10 w 36"/>
                <a:gd name="T1" fmla="*/ 2 h 71"/>
                <a:gd name="T2" fmla="*/ 18 w 36"/>
                <a:gd name="T3" fmla="*/ 67 h 71"/>
                <a:gd name="T4" fmla="*/ 33 w 36"/>
                <a:gd name="T5" fmla="*/ 0 h 71"/>
                <a:gd name="T6" fmla="*/ 10 w 36"/>
                <a:gd name="T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71">
                  <a:moveTo>
                    <a:pt x="10" y="2"/>
                  </a:moveTo>
                  <a:cubicBezTo>
                    <a:pt x="10" y="2"/>
                    <a:pt x="0" y="63"/>
                    <a:pt x="18" y="67"/>
                  </a:cubicBezTo>
                  <a:cubicBezTo>
                    <a:pt x="36" y="71"/>
                    <a:pt x="33" y="0"/>
                    <a:pt x="33" y="0"/>
                  </a:cubicBezTo>
                  <a:cubicBezTo>
                    <a:pt x="10" y="2"/>
                    <a:pt x="10" y="2"/>
                    <a:pt x="10" y="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8" name="iśľïdè"/>
            <p:cNvSpPr/>
            <p:nvPr/>
          </p:nvSpPr>
          <p:spPr bwMode="auto">
            <a:xfrm>
              <a:off x="6607969" y="3793332"/>
              <a:ext cx="669925" cy="1755775"/>
            </a:xfrm>
            <a:custGeom>
              <a:avLst/>
              <a:gdLst>
                <a:gd name="T0" fmla="*/ 155 w 164"/>
                <a:gd name="T1" fmla="*/ 279 h 431"/>
                <a:gd name="T2" fmla="*/ 155 w 164"/>
                <a:gd name="T3" fmla="*/ 163 h 431"/>
                <a:gd name="T4" fmla="*/ 158 w 164"/>
                <a:gd name="T5" fmla="*/ 12 h 431"/>
                <a:gd name="T6" fmla="*/ 152 w 164"/>
                <a:gd name="T7" fmla="*/ 9 h 431"/>
                <a:gd name="T8" fmla="*/ 137 w 164"/>
                <a:gd name="T9" fmla="*/ 17 h 431"/>
                <a:gd name="T10" fmla="*/ 133 w 164"/>
                <a:gd name="T11" fmla="*/ 11 h 431"/>
                <a:gd name="T12" fmla="*/ 137 w 164"/>
                <a:gd name="T13" fmla="*/ 6 h 431"/>
                <a:gd name="T14" fmla="*/ 134 w 164"/>
                <a:gd name="T15" fmla="*/ 0 h 431"/>
                <a:gd name="T16" fmla="*/ 34 w 164"/>
                <a:gd name="T17" fmla="*/ 1 h 431"/>
                <a:gd name="T18" fmla="*/ 30 w 164"/>
                <a:gd name="T19" fmla="*/ 4 h 431"/>
                <a:gd name="T20" fmla="*/ 1 w 164"/>
                <a:gd name="T21" fmla="*/ 216 h 431"/>
                <a:gd name="T22" fmla="*/ 11 w 164"/>
                <a:gd name="T23" fmla="*/ 425 h 431"/>
                <a:gd name="T24" fmla="*/ 15 w 164"/>
                <a:gd name="T25" fmla="*/ 428 h 431"/>
                <a:gd name="T26" fmla="*/ 48 w 164"/>
                <a:gd name="T27" fmla="*/ 427 h 431"/>
                <a:gd name="T28" fmla="*/ 57 w 164"/>
                <a:gd name="T29" fmla="*/ 418 h 431"/>
                <a:gd name="T30" fmla="*/ 58 w 164"/>
                <a:gd name="T31" fmla="*/ 225 h 431"/>
                <a:gd name="T32" fmla="*/ 78 w 164"/>
                <a:gd name="T33" fmla="*/ 110 h 431"/>
                <a:gd name="T34" fmla="*/ 84 w 164"/>
                <a:gd name="T35" fmla="*/ 91 h 431"/>
                <a:gd name="T36" fmla="*/ 102 w 164"/>
                <a:gd name="T37" fmla="*/ 425 h 431"/>
                <a:gd name="T38" fmla="*/ 106 w 164"/>
                <a:gd name="T39" fmla="*/ 429 h 431"/>
                <a:gd name="T40" fmla="*/ 122 w 164"/>
                <a:gd name="T41" fmla="*/ 430 h 431"/>
                <a:gd name="T42" fmla="*/ 142 w 164"/>
                <a:gd name="T43" fmla="*/ 430 h 431"/>
                <a:gd name="T44" fmla="*/ 149 w 164"/>
                <a:gd name="T45" fmla="*/ 429 h 431"/>
                <a:gd name="T46" fmla="*/ 152 w 164"/>
                <a:gd name="T47" fmla="*/ 420 h 431"/>
                <a:gd name="T48" fmla="*/ 155 w 164"/>
                <a:gd name="T49" fmla="*/ 279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431">
                  <a:moveTo>
                    <a:pt x="155" y="279"/>
                  </a:moveTo>
                  <a:cubicBezTo>
                    <a:pt x="154" y="243"/>
                    <a:pt x="155" y="199"/>
                    <a:pt x="155" y="163"/>
                  </a:cubicBezTo>
                  <a:cubicBezTo>
                    <a:pt x="155" y="111"/>
                    <a:pt x="164" y="64"/>
                    <a:pt x="158" y="12"/>
                  </a:cubicBezTo>
                  <a:cubicBezTo>
                    <a:pt x="157" y="10"/>
                    <a:pt x="154" y="8"/>
                    <a:pt x="152" y="9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4" y="18"/>
                    <a:pt x="130" y="14"/>
                    <a:pt x="133" y="11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9" y="4"/>
                    <a:pt x="137" y="0"/>
                    <a:pt x="134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2" y="1"/>
                    <a:pt x="30" y="2"/>
                    <a:pt x="30" y="4"/>
                  </a:cubicBezTo>
                  <a:cubicBezTo>
                    <a:pt x="26" y="26"/>
                    <a:pt x="0" y="165"/>
                    <a:pt x="1" y="216"/>
                  </a:cubicBezTo>
                  <a:cubicBezTo>
                    <a:pt x="2" y="267"/>
                    <a:pt x="10" y="401"/>
                    <a:pt x="11" y="425"/>
                  </a:cubicBezTo>
                  <a:cubicBezTo>
                    <a:pt x="11" y="427"/>
                    <a:pt x="13" y="428"/>
                    <a:pt x="15" y="428"/>
                  </a:cubicBezTo>
                  <a:cubicBezTo>
                    <a:pt x="48" y="427"/>
                    <a:pt x="48" y="427"/>
                    <a:pt x="48" y="427"/>
                  </a:cubicBezTo>
                  <a:cubicBezTo>
                    <a:pt x="53" y="427"/>
                    <a:pt x="57" y="423"/>
                    <a:pt x="57" y="418"/>
                  </a:cubicBezTo>
                  <a:cubicBezTo>
                    <a:pt x="56" y="383"/>
                    <a:pt x="53" y="257"/>
                    <a:pt x="58" y="225"/>
                  </a:cubicBezTo>
                  <a:cubicBezTo>
                    <a:pt x="61" y="202"/>
                    <a:pt x="71" y="148"/>
                    <a:pt x="78" y="110"/>
                  </a:cubicBezTo>
                  <a:cubicBezTo>
                    <a:pt x="79" y="106"/>
                    <a:pt x="83" y="87"/>
                    <a:pt x="84" y="91"/>
                  </a:cubicBezTo>
                  <a:cubicBezTo>
                    <a:pt x="109" y="203"/>
                    <a:pt x="99" y="291"/>
                    <a:pt x="102" y="425"/>
                  </a:cubicBezTo>
                  <a:cubicBezTo>
                    <a:pt x="102" y="427"/>
                    <a:pt x="104" y="429"/>
                    <a:pt x="106" y="429"/>
                  </a:cubicBezTo>
                  <a:cubicBezTo>
                    <a:pt x="112" y="429"/>
                    <a:pt x="117" y="429"/>
                    <a:pt x="122" y="430"/>
                  </a:cubicBezTo>
                  <a:cubicBezTo>
                    <a:pt x="128" y="430"/>
                    <a:pt x="134" y="431"/>
                    <a:pt x="142" y="430"/>
                  </a:cubicBezTo>
                  <a:cubicBezTo>
                    <a:pt x="144" y="430"/>
                    <a:pt x="147" y="430"/>
                    <a:pt x="149" y="429"/>
                  </a:cubicBezTo>
                  <a:cubicBezTo>
                    <a:pt x="151" y="427"/>
                    <a:pt x="151" y="423"/>
                    <a:pt x="152" y="420"/>
                  </a:cubicBezTo>
                  <a:cubicBezTo>
                    <a:pt x="154" y="373"/>
                    <a:pt x="157" y="326"/>
                    <a:pt x="155" y="279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9" name="íş1iḑè"/>
            <p:cNvSpPr/>
            <p:nvPr/>
          </p:nvSpPr>
          <p:spPr bwMode="auto">
            <a:xfrm>
              <a:off x="6612732" y="2904332"/>
              <a:ext cx="117475" cy="1108075"/>
            </a:xfrm>
            <a:custGeom>
              <a:avLst/>
              <a:gdLst>
                <a:gd name="T0" fmla="*/ 29 w 29"/>
                <a:gd name="T1" fmla="*/ 0 h 272"/>
                <a:gd name="T2" fmla="*/ 18 w 29"/>
                <a:gd name="T3" fmla="*/ 16 h 272"/>
                <a:gd name="T4" fmla="*/ 0 w 29"/>
                <a:gd name="T5" fmla="*/ 272 h 272"/>
                <a:gd name="T6" fmla="*/ 28 w 29"/>
                <a:gd name="T7" fmla="*/ 272 h 272"/>
                <a:gd name="T8" fmla="*/ 29 w 29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2">
                  <a:moveTo>
                    <a:pt x="29" y="0"/>
                  </a:moveTo>
                  <a:cubicBezTo>
                    <a:pt x="29" y="0"/>
                    <a:pt x="22" y="2"/>
                    <a:pt x="18" y="16"/>
                  </a:cubicBezTo>
                  <a:cubicBezTo>
                    <a:pt x="14" y="30"/>
                    <a:pt x="0" y="272"/>
                    <a:pt x="0" y="272"/>
                  </a:cubicBezTo>
                  <a:cubicBezTo>
                    <a:pt x="28" y="272"/>
                    <a:pt x="28" y="272"/>
                    <a:pt x="28" y="272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0" name="i$ḻíḑé"/>
            <p:cNvSpPr/>
            <p:nvPr/>
          </p:nvSpPr>
          <p:spPr bwMode="auto">
            <a:xfrm>
              <a:off x="6901657" y="2509044"/>
              <a:ext cx="236538" cy="390525"/>
            </a:xfrm>
            <a:custGeom>
              <a:avLst/>
              <a:gdLst>
                <a:gd name="T0" fmla="*/ 4 w 58"/>
                <a:gd name="T1" fmla="*/ 52 h 96"/>
                <a:gd name="T2" fmla="*/ 0 w 58"/>
                <a:gd name="T3" fmla="*/ 96 h 96"/>
                <a:gd name="T4" fmla="*/ 25 w 58"/>
                <a:gd name="T5" fmla="*/ 89 h 96"/>
                <a:gd name="T6" fmla="*/ 48 w 58"/>
                <a:gd name="T7" fmla="*/ 85 h 96"/>
                <a:gd name="T8" fmla="*/ 45 w 58"/>
                <a:gd name="T9" fmla="*/ 68 h 96"/>
                <a:gd name="T10" fmla="*/ 58 w 58"/>
                <a:gd name="T11" fmla="*/ 0 h 96"/>
                <a:gd name="T12" fmla="*/ 4 w 58"/>
                <a:gd name="T1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96">
                  <a:moveTo>
                    <a:pt x="4" y="52"/>
                  </a:moveTo>
                  <a:cubicBezTo>
                    <a:pt x="5" y="67"/>
                    <a:pt x="4" y="82"/>
                    <a:pt x="0" y="96"/>
                  </a:cubicBezTo>
                  <a:cubicBezTo>
                    <a:pt x="9" y="95"/>
                    <a:pt x="17" y="91"/>
                    <a:pt x="25" y="89"/>
                  </a:cubicBezTo>
                  <a:cubicBezTo>
                    <a:pt x="32" y="87"/>
                    <a:pt x="40" y="85"/>
                    <a:pt x="48" y="85"/>
                  </a:cubicBezTo>
                  <a:cubicBezTo>
                    <a:pt x="46" y="80"/>
                    <a:pt x="45" y="74"/>
                    <a:pt x="45" y="68"/>
                  </a:cubicBezTo>
                  <a:cubicBezTo>
                    <a:pt x="42" y="45"/>
                    <a:pt x="50" y="22"/>
                    <a:pt x="58" y="0"/>
                  </a:cubicBezTo>
                  <a:cubicBezTo>
                    <a:pt x="4" y="52"/>
                    <a:pt x="4" y="52"/>
                    <a:pt x="4" y="5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1" name="ïşḻîďé"/>
            <p:cNvSpPr/>
            <p:nvPr/>
          </p:nvSpPr>
          <p:spPr bwMode="auto">
            <a:xfrm>
              <a:off x="6917532" y="2585244"/>
              <a:ext cx="192088" cy="196850"/>
            </a:xfrm>
            <a:custGeom>
              <a:avLst/>
              <a:gdLst>
                <a:gd name="T0" fmla="*/ 0 w 47"/>
                <a:gd name="T1" fmla="*/ 44 h 48"/>
                <a:gd name="T2" fmla="*/ 39 w 47"/>
                <a:gd name="T3" fmla="*/ 44 h 48"/>
                <a:gd name="T4" fmla="*/ 40 w 47"/>
                <a:gd name="T5" fmla="*/ 43 h 48"/>
                <a:gd name="T6" fmla="*/ 40 w 47"/>
                <a:gd name="T7" fmla="*/ 36 h 48"/>
                <a:gd name="T8" fmla="*/ 47 w 47"/>
                <a:gd name="T9" fmla="*/ 4 h 48"/>
                <a:gd name="T10" fmla="*/ 40 w 47"/>
                <a:gd name="T11" fmla="*/ 1 h 48"/>
                <a:gd name="T12" fmla="*/ 33 w 47"/>
                <a:gd name="T13" fmla="*/ 12 h 48"/>
                <a:gd name="T14" fmla="*/ 27 w 47"/>
                <a:gd name="T15" fmla="*/ 19 h 48"/>
                <a:gd name="T16" fmla="*/ 0 w 47"/>
                <a:gd name="T17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0" y="44"/>
                  </a:moveTo>
                  <a:cubicBezTo>
                    <a:pt x="13" y="47"/>
                    <a:pt x="27" y="48"/>
                    <a:pt x="39" y="44"/>
                  </a:cubicBezTo>
                  <a:cubicBezTo>
                    <a:pt x="39" y="43"/>
                    <a:pt x="40" y="43"/>
                    <a:pt x="40" y="43"/>
                  </a:cubicBezTo>
                  <a:cubicBezTo>
                    <a:pt x="40" y="41"/>
                    <a:pt x="40" y="37"/>
                    <a:pt x="40" y="36"/>
                  </a:cubicBezTo>
                  <a:cubicBezTo>
                    <a:pt x="41" y="25"/>
                    <a:pt x="45" y="13"/>
                    <a:pt x="47" y="4"/>
                  </a:cubicBezTo>
                  <a:cubicBezTo>
                    <a:pt x="47" y="0"/>
                    <a:pt x="42" y="4"/>
                    <a:pt x="40" y="1"/>
                  </a:cubicBezTo>
                  <a:cubicBezTo>
                    <a:pt x="37" y="4"/>
                    <a:pt x="36" y="8"/>
                    <a:pt x="33" y="12"/>
                  </a:cubicBezTo>
                  <a:cubicBezTo>
                    <a:pt x="31" y="14"/>
                    <a:pt x="29" y="17"/>
                    <a:pt x="27" y="19"/>
                  </a:cubicBezTo>
                  <a:cubicBezTo>
                    <a:pt x="19" y="28"/>
                    <a:pt x="11" y="35"/>
                    <a:pt x="0" y="39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2" name="iṡľidé"/>
            <p:cNvSpPr/>
            <p:nvPr/>
          </p:nvSpPr>
          <p:spPr bwMode="auto">
            <a:xfrm>
              <a:off x="6841332" y="2316957"/>
              <a:ext cx="273050" cy="439738"/>
            </a:xfrm>
            <a:custGeom>
              <a:avLst/>
              <a:gdLst>
                <a:gd name="T0" fmla="*/ 28 w 67"/>
                <a:gd name="T1" fmla="*/ 10 h 108"/>
                <a:gd name="T2" fmla="*/ 5 w 67"/>
                <a:gd name="T3" fmla="*/ 32 h 108"/>
                <a:gd name="T4" fmla="*/ 2 w 67"/>
                <a:gd name="T5" fmla="*/ 49 h 108"/>
                <a:gd name="T6" fmla="*/ 1 w 67"/>
                <a:gd name="T7" fmla="*/ 75 h 108"/>
                <a:gd name="T8" fmla="*/ 11 w 67"/>
                <a:gd name="T9" fmla="*/ 101 h 108"/>
                <a:gd name="T10" fmla="*/ 18 w 67"/>
                <a:gd name="T11" fmla="*/ 107 h 108"/>
                <a:gd name="T12" fmla="*/ 27 w 67"/>
                <a:gd name="T13" fmla="*/ 106 h 108"/>
                <a:gd name="T14" fmla="*/ 56 w 67"/>
                <a:gd name="T15" fmla="*/ 88 h 108"/>
                <a:gd name="T16" fmla="*/ 63 w 67"/>
                <a:gd name="T17" fmla="*/ 57 h 108"/>
                <a:gd name="T18" fmla="*/ 66 w 67"/>
                <a:gd name="T19" fmla="*/ 26 h 108"/>
                <a:gd name="T20" fmla="*/ 52 w 67"/>
                <a:gd name="T2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108">
                  <a:moveTo>
                    <a:pt x="28" y="10"/>
                  </a:moveTo>
                  <a:cubicBezTo>
                    <a:pt x="17" y="13"/>
                    <a:pt x="8" y="22"/>
                    <a:pt x="5" y="32"/>
                  </a:cubicBezTo>
                  <a:cubicBezTo>
                    <a:pt x="3" y="37"/>
                    <a:pt x="2" y="43"/>
                    <a:pt x="2" y="49"/>
                  </a:cubicBezTo>
                  <a:cubicBezTo>
                    <a:pt x="1" y="58"/>
                    <a:pt x="0" y="66"/>
                    <a:pt x="1" y="75"/>
                  </a:cubicBezTo>
                  <a:cubicBezTo>
                    <a:pt x="3" y="84"/>
                    <a:pt x="6" y="93"/>
                    <a:pt x="11" y="101"/>
                  </a:cubicBezTo>
                  <a:cubicBezTo>
                    <a:pt x="13" y="103"/>
                    <a:pt x="15" y="106"/>
                    <a:pt x="18" y="107"/>
                  </a:cubicBezTo>
                  <a:cubicBezTo>
                    <a:pt x="21" y="108"/>
                    <a:pt x="24" y="107"/>
                    <a:pt x="27" y="106"/>
                  </a:cubicBezTo>
                  <a:cubicBezTo>
                    <a:pt x="38" y="103"/>
                    <a:pt x="50" y="97"/>
                    <a:pt x="56" y="88"/>
                  </a:cubicBezTo>
                  <a:cubicBezTo>
                    <a:pt x="61" y="79"/>
                    <a:pt x="60" y="67"/>
                    <a:pt x="63" y="57"/>
                  </a:cubicBezTo>
                  <a:cubicBezTo>
                    <a:pt x="65" y="47"/>
                    <a:pt x="67" y="37"/>
                    <a:pt x="66" y="26"/>
                  </a:cubicBezTo>
                  <a:cubicBezTo>
                    <a:pt x="65" y="16"/>
                    <a:pt x="61" y="6"/>
                    <a:pt x="52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3" name="íśļíḍè"/>
            <p:cNvSpPr/>
            <p:nvPr/>
          </p:nvSpPr>
          <p:spPr bwMode="auto">
            <a:xfrm>
              <a:off x="7088982" y="2309019"/>
              <a:ext cx="53975" cy="88900"/>
            </a:xfrm>
            <a:custGeom>
              <a:avLst/>
              <a:gdLst>
                <a:gd name="T0" fmla="*/ 0 w 13"/>
                <a:gd name="T1" fmla="*/ 19 h 22"/>
                <a:gd name="T2" fmla="*/ 13 w 13"/>
                <a:gd name="T3" fmla="*/ 0 h 22"/>
                <a:gd name="T4" fmla="*/ 4 w 1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2">
                  <a:moveTo>
                    <a:pt x="0" y="19"/>
                  </a:moveTo>
                  <a:cubicBezTo>
                    <a:pt x="2" y="11"/>
                    <a:pt x="7" y="4"/>
                    <a:pt x="13" y="0"/>
                  </a:cubicBezTo>
                  <a:cubicBezTo>
                    <a:pt x="11" y="7"/>
                    <a:pt x="5" y="14"/>
                    <a:pt x="4" y="22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4" name="ïş1ïḍé"/>
            <p:cNvSpPr/>
            <p:nvPr/>
          </p:nvSpPr>
          <p:spPr bwMode="auto">
            <a:xfrm>
              <a:off x="7077869" y="2272507"/>
              <a:ext cx="23813" cy="109538"/>
            </a:xfrm>
            <a:custGeom>
              <a:avLst/>
              <a:gdLst>
                <a:gd name="T0" fmla="*/ 0 w 6"/>
                <a:gd name="T1" fmla="*/ 24 h 27"/>
                <a:gd name="T2" fmla="*/ 1 w 6"/>
                <a:gd name="T3" fmla="*/ 1 h 27"/>
                <a:gd name="T4" fmla="*/ 3 w 6"/>
                <a:gd name="T5" fmla="*/ 2 h 27"/>
                <a:gd name="T6" fmla="*/ 6 w 6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7">
                  <a:moveTo>
                    <a:pt x="0" y="24"/>
                  </a:moveTo>
                  <a:cubicBezTo>
                    <a:pt x="2" y="17"/>
                    <a:pt x="3" y="9"/>
                    <a:pt x="1" y="1"/>
                  </a:cubicBezTo>
                  <a:cubicBezTo>
                    <a:pt x="2" y="0"/>
                    <a:pt x="2" y="1"/>
                    <a:pt x="3" y="2"/>
                  </a:cubicBezTo>
                  <a:cubicBezTo>
                    <a:pt x="5" y="10"/>
                    <a:pt x="6" y="19"/>
                    <a:pt x="6" y="2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5" name="îṩļîďê"/>
            <p:cNvSpPr/>
            <p:nvPr/>
          </p:nvSpPr>
          <p:spPr bwMode="auto">
            <a:xfrm>
              <a:off x="6893719" y="2647157"/>
              <a:ext cx="73025" cy="28575"/>
            </a:xfrm>
            <a:custGeom>
              <a:avLst/>
              <a:gdLst>
                <a:gd name="T0" fmla="*/ 0 w 18"/>
                <a:gd name="T1" fmla="*/ 1 h 7"/>
                <a:gd name="T2" fmla="*/ 18 w 18"/>
                <a:gd name="T3" fmla="*/ 0 h 7"/>
                <a:gd name="T4" fmla="*/ 16 w 18"/>
                <a:gd name="T5" fmla="*/ 4 h 7"/>
                <a:gd name="T6" fmla="*/ 11 w 18"/>
                <a:gd name="T7" fmla="*/ 6 h 7"/>
                <a:gd name="T8" fmla="*/ 5 w 18"/>
                <a:gd name="T9" fmla="*/ 6 h 7"/>
                <a:gd name="T10" fmla="*/ 0 w 18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7">
                  <a:moveTo>
                    <a:pt x="0" y="1"/>
                  </a:moveTo>
                  <a:cubicBezTo>
                    <a:pt x="5" y="2"/>
                    <a:pt x="13" y="1"/>
                    <a:pt x="18" y="0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4" y="5"/>
                    <a:pt x="13" y="5"/>
                    <a:pt x="11" y="6"/>
                  </a:cubicBezTo>
                  <a:cubicBezTo>
                    <a:pt x="9" y="7"/>
                    <a:pt x="7" y="7"/>
                    <a:pt x="5" y="6"/>
                  </a:cubicBezTo>
                  <a:cubicBezTo>
                    <a:pt x="3" y="6"/>
                    <a:pt x="1" y="3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6" name="îŝľiḑè"/>
            <p:cNvSpPr/>
            <p:nvPr/>
          </p:nvSpPr>
          <p:spPr bwMode="auto">
            <a:xfrm>
              <a:off x="6909594" y="2524919"/>
              <a:ext cx="36513" cy="98425"/>
            </a:xfrm>
            <a:custGeom>
              <a:avLst/>
              <a:gdLst>
                <a:gd name="T0" fmla="*/ 6 w 9"/>
                <a:gd name="T1" fmla="*/ 0 h 24"/>
                <a:gd name="T2" fmla="*/ 0 w 9"/>
                <a:gd name="T3" fmla="*/ 21 h 24"/>
                <a:gd name="T4" fmla="*/ 0 w 9"/>
                <a:gd name="T5" fmla="*/ 23 h 24"/>
                <a:gd name="T6" fmla="*/ 2 w 9"/>
                <a:gd name="T7" fmla="*/ 24 h 24"/>
                <a:gd name="T8" fmla="*/ 7 w 9"/>
                <a:gd name="T9" fmla="*/ 24 h 24"/>
                <a:gd name="T10" fmla="*/ 8 w 9"/>
                <a:gd name="T11" fmla="*/ 24 h 24"/>
                <a:gd name="T12" fmla="*/ 9 w 9"/>
                <a:gd name="T13" fmla="*/ 22 h 24"/>
                <a:gd name="T14" fmla="*/ 6 w 9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4">
                  <a:moveTo>
                    <a:pt x="6" y="0"/>
                  </a:moveTo>
                  <a:cubicBezTo>
                    <a:pt x="4" y="5"/>
                    <a:pt x="1" y="17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4" y="24"/>
                    <a:pt x="5" y="24"/>
                    <a:pt x="7" y="24"/>
                  </a:cubicBezTo>
                  <a:cubicBezTo>
                    <a:pt x="7" y="24"/>
                    <a:pt x="8" y="24"/>
                    <a:pt x="8" y="24"/>
                  </a:cubicBezTo>
                  <a:cubicBezTo>
                    <a:pt x="9" y="24"/>
                    <a:pt x="9" y="23"/>
                    <a:pt x="9" y="22"/>
                  </a:cubicBezTo>
                  <a:cubicBezTo>
                    <a:pt x="8" y="19"/>
                    <a:pt x="6" y="2"/>
                    <a:pt x="6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7" name="îṣlîďê"/>
            <p:cNvSpPr/>
            <p:nvPr/>
          </p:nvSpPr>
          <p:spPr bwMode="auto">
            <a:xfrm>
              <a:off x="6982619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8" name="i$ḷíḓè"/>
            <p:cNvSpPr/>
            <p:nvPr/>
          </p:nvSpPr>
          <p:spPr bwMode="auto">
            <a:xfrm>
              <a:off x="6860382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9" name="îšḻíḑé"/>
            <p:cNvSpPr/>
            <p:nvPr/>
          </p:nvSpPr>
          <p:spPr bwMode="auto">
            <a:xfrm>
              <a:off x="6852444" y="2434432"/>
              <a:ext cx="314325" cy="93663"/>
            </a:xfrm>
            <a:custGeom>
              <a:avLst/>
              <a:gdLst>
                <a:gd name="T0" fmla="*/ 1 w 77"/>
                <a:gd name="T1" fmla="*/ 12 h 23"/>
                <a:gd name="T2" fmla="*/ 45 w 77"/>
                <a:gd name="T3" fmla="*/ 13 h 23"/>
                <a:gd name="T4" fmla="*/ 28 w 77"/>
                <a:gd name="T5" fmla="*/ 4 h 23"/>
                <a:gd name="T6" fmla="*/ 0 w 77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3">
                  <a:moveTo>
                    <a:pt x="1" y="12"/>
                  </a:moveTo>
                  <a:cubicBezTo>
                    <a:pt x="1" y="12"/>
                    <a:pt x="14" y="23"/>
                    <a:pt x="45" y="13"/>
                  </a:cubicBezTo>
                  <a:cubicBezTo>
                    <a:pt x="77" y="2"/>
                    <a:pt x="28" y="4"/>
                    <a:pt x="28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0" name="îṧļiďè"/>
            <p:cNvSpPr/>
            <p:nvPr/>
          </p:nvSpPr>
          <p:spPr bwMode="auto">
            <a:xfrm>
              <a:off x="6820694" y="2247107"/>
              <a:ext cx="361950" cy="431800"/>
            </a:xfrm>
            <a:custGeom>
              <a:avLst/>
              <a:gdLst>
                <a:gd name="T0" fmla="*/ 52 w 89"/>
                <a:gd name="T1" fmla="*/ 56 h 106"/>
                <a:gd name="T2" fmla="*/ 21 w 89"/>
                <a:gd name="T3" fmla="*/ 57 h 106"/>
                <a:gd name="T4" fmla="*/ 1 w 89"/>
                <a:gd name="T5" fmla="*/ 36 h 106"/>
                <a:gd name="T6" fmla="*/ 4 w 89"/>
                <a:gd name="T7" fmla="*/ 20 h 106"/>
                <a:gd name="T8" fmla="*/ 9 w 89"/>
                <a:gd name="T9" fmla="*/ 11 h 106"/>
                <a:gd name="T10" fmla="*/ 18 w 89"/>
                <a:gd name="T11" fmla="*/ 5 h 106"/>
                <a:gd name="T12" fmla="*/ 39 w 89"/>
                <a:gd name="T13" fmla="*/ 2 h 106"/>
                <a:gd name="T14" fmla="*/ 58 w 89"/>
                <a:gd name="T15" fmla="*/ 14 h 106"/>
                <a:gd name="T16" fmla="*/ 68 w 89"/>
                <a:gd name="T17" fmla="*/ 33 h 106"/>
                <a:gd name="T18" fmla="*/ 78 w 89"/>
                <a:gd name="T19" fmla="*/ 28 h 106"/>
                <a:gd name="T20" fmla="*/ 87 w 89"/>
                <a:gd name="T21" fmla="*/ 31 h 106"/>
                <a:gd name="T22" fmla="*/ 87 w 89"/>
                <a:gd name="T23" fmla="*/ 40 h 106"/>
                <a:gd name="T24" fmla="*/ 82 w 89"/>
                <a:gd name="T25" fmla="*/ 48 h 106"/>
                <a:gd name="T26" fmla="*/ 87 w 89"/>
                <a:gd name="T27" fmla="*/ 50 h 106"/>
                <a:gd name="T28" fmla="*/ 88 w 89"/>
                <a:gd name="T29" fmla="*/ 57 h 106"/>
                <a:gd name="T30" fmla="*/ 66 w 89"/>
                <a:gd name="T31" fmla="*/ 106 h 106"/>
                <a:gd name="T32" fmla="*/ 67 w 89"/>
                <a:gd name="T33" fmla="*/ 67 h 106"/>
                <a:gd name="T34" fmla="*/ 55 w 89"/>
                <a:gd name="T35" fmla="*/ 68 h 106"/>
                <a:gd name="T36" fmla="*/ 52 w 89"/>
                <a:gd name="T3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106">
                  <a:moveTo>
                    <a:pt x="52" y="56"/>
                  </a:moveTo>
                  <a:cubicBezTo>
                    <a:pt x="41" y="59"/>
                    <a:pt x="31" y="60"/>
                    <a:pt x="21" y="57"/>
                  </a:cubicBezTo>
                  <a:cubicBezTo>
                    <a:pt x="11" y="54"/>
                    <a:pt x="2" y="46"/>
                    <a:pt x="1" y="36"/>
                  </a:cubicBezTo>
                  <a:cubicBezTo>
                    <a:pt x="0" y="30"/>
                    <a:pt x="2" y="25"/>
                    <a:pt x="4" y="20"/>
                  </a:cubicBezTo>
                  <a:cubicBezTo>
                    <a:pt x="5" y="16"/>
                    <a:pt x="7" y="13"/>
                    <a:pt x="9" y="11"/>
                  </a:cubicBezTo>
                  <a:cubicBezTo>
                    <a:pt x="12" y="8"/>
                    <a:pt x="15" y="6"/>
                    <a:pt x="18" y="5"/>
                  </a:cubicBezTo>
                  <a:cubicBezTo>
                    <a:pt x="25" y="2"/>
                    <a:pt x="32" y="0"/>
                    <a:pt x="39" y="2"/>
                  </a:cubicBezTo>
                  <a:cubicBezTo>
                    <a:pt x="47" y="3"/>
                    <a:pt x="53" y="8"/>
                    <a:pt x="58" y="14"/>
                  </a:cubicBezTo>
                  <a:cubicBezTo>
                    <a:pt x="62" y="20"/>
                    <a:pt x="66" y="27"/>
                    <a:pt x="68" y="33"/>
                  </a:cubicBezTo>
                  <a:cubicBezTo>
                    <a:pt x="71" y="31"/>
                    <a:pt x="74" y="29"/>
                    <a:pt x="78" y="28"/>
                  </a:cubicBezTo>
                  <a:cubicBezTo>
                    <a:pt x="81" y="27"/>
                    <a:pt x="85" y="28"/>
                    <a:pt x="87" y="31"/>
                  </a:cubicBezTo>
                  <a:cubicBezTo>
                    <a:pt x="89" y="34"/>
                    <a:pt x="88" y="37"/>
                    <a:pt x="87" y="40"/>
                  </a:cubicBezTo>
                  <a:cubicBezTo>
                    <a:pt x="85" y="43"/>
                    <a:pt x="83" y="45"/>
                    <a:pt x="82" y="48"/>
                  </a:cubicBezTo>
                  <a:cubicBezTo>
                    <a:pt x="84" y="47"/>
                    <a:pt x="86" y="48"/>
                    <a:pt x="87" y="50"/>
                  </a:cubicBezTo>
                  <a:cubicBezTo>
                    <a:pt x="88" y="52"/>
                    <a:pt x="88" y="55"/>
                    <a:pt x="88" y="57"/>
                  </a:cubicBezTo>
                  <a:cubicBezTo>
                    <a:pt x="87" y="73"/>
                    <a:pt x="84" y="92"/>
                    <a:pt x="66" y="106"/>
                  </a:cubicBezTo>
                  <a:cubicBezTo>
                    <a:pt x="61" y="96"/>
                    <a:pt x="63" y="78"/>
                    <a:pt x="67" y="67"/>
                  </a:cubicBezTo>
                  <a:cubicBezTo>
                    <a:pt x="64" y="69"/>
                    <a:pt x="59" y="70"/>
                    <a:pt x="55" y="68"/>
                  </a:cubicBezTo>
                  <a:cubicBezTo>
                    <a:pt x="52" y="66"/>
                    <a:pt x="50" y="60"/>
                    <a:pt x="52" y="56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1" name="iṡļíḍè"/>
            <p:cNvSpPr/>
            <p:nvPr/>
          </p:nvSpPr>
          <p:spPr bwMode="auto">
            <a:xfrm>
              <a:off x="6828632" y="2431257"/>
              <a:ext cx="36513" cy="125413"/>
            </a:xfrm>
            <a:custGeom>
              <a:avLst/>
              <a:gdLst>
                <a:gd name="T0" fmla="*/ 3 w 9"/>
                <a:gd name="T1" fmla="*/ 0 h 31"/>
                <a:gd name="T2" fmla="*/ 3 w 9"/>
                <a:gd name="T3" fmla="*/ 31 h 31"/>
                <a:gd name="T4" fmla="*/ 4 w 9"/>
                <a:gd name="T5" fmla="*/ 31 h 31"/>
                <a:gd name="T6" fmla="*/ 4 w 9"/>
                <a:gd name="T7" fmla="*/ 31 h 31"/>
                <a:gd name="T8" fmla="*/ 9 w 9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1">
                  <a:moveTo>
                    <a:pt x="3" y="0"/>
                  </a:moveTo>
                  <a:cubicBezTo>
                    <a:pt x="0" y="9"/>
                    <a:pt x="0" y="22"/>
                    <a:pt x="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6" y="19"/>
                    <a:pt x="6" y="12"/>
                    <a:pt x="9" y="1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2" name="i$ḷíḓê"/>
            <p:cNvSpPr/>
            <p:nvPr/>
          </p:nvSpPr>
          <p:spPr bwMode="auto">
            <a:xfrm>
              <a:off x="7049294" y="2540794"/>
              <a:ext cx="76200" cy="98425"/>
            </a:xfrm>
            <a:custGeom>
              <a:avLst/>
              <a:gdLst>
                <a:gd name="T0" fmla="*/ 5 w 19"/>
                <a:gd name="T1" fmla="*/ 8 h 24"/>
                <a:gd name="T2" fmla="*/ 10 w 19"/>
                <a:gd name="T3" fmla="*/ 2 h 24"/>
                <a:gd name="T4" fmla="*/ 14 w 19"/>
                <a:gd name="T5" fmla="*/ 0 h 24"/>
                <a:gd name="T6" fmla="*/ 18 w 19"/>
                <a:gd name="T7" fmla="*/ 1 h 24"/>
                <a:gd name="T8" fmla="*/ 19 w 19"/>
                <a:gd name="T9" fmla="*/ 6 h 24"/>
                <a:gd name="T10" fmla="*/ 15 w 19"/>
                <a:gd name="T11" fmla="*/ 18 h 24"/>
                <a:gd name="T12" fmla="*/ 9 w 19"/>
                <a:gd name="T13" fmla="*/ 23 h 24"/>
                <a:gd name="T14" fmla="*/ 0 w 19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4">
                  <a:moveTo>
                    <a:pt x="5" y="8"/>
                  </a:moveTo>
                  <a:cubicBezTo>
                    <a:pt x="6" y="6"/>
                    <a:pt x="8" y="4"/>
                    <a:pt x="10" y="2"/>
                  </a:cubicBezTo>
                  <a:cubicBezTo>
                    <a:pt x="11" y="1"/>
                    <a:pt x="13" y="0"/>
                    <a:pt x="14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19" y="2"/>
                    <a:pt x="19" y="4"/>
                    <a:pt x="19" y="6"/>
                  </a:cubicBezTo>
                  <a:cubicBezTo>
                    <a:pt x="18" y="10"/>
                    <a:pt x="17" y="15"/>
                    <a:pt x="15" y="18"/>
                  </a:cubicBezTo>
                  <a:cubicBezTo>
                    <a:pt x="13" y="21"/>
                    <a:pt x="11" y="23"/>
                    <a:pt x="9" y="23"/>
                  </a:cubicBezTo>
                  <a:cubicBezTo>
                    <a:pt x="6" y="24"/>
                    <a:pt x="3" y="22"/>
                    <a:pt x="0" y="2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3" name="i$1íďe"/>
            <p:cNvSpPr/>
            <p:nvPr/>
          </p:nvSpPr>
          <p:spPr bwMode="auto">
            <a:xfrm>
              <a:off x="7073107" y="2556669"/>
              <a:ext cx="44450" cy="53975"/>
            </a:xfrm>
            <a:custGeom>
              <a:avLst/>
              <a:gdLst>
                <a:gd name="T0" fmla="*/ 3 w 11"/>
                <a:gd name="T1" fmla="*/ 6 h 13"/>
                <a:gd name="T2" fmla="*/ 9 w 11"/>
                <a:gd name="T3" fmla="*/ 1 h 13"/>
                <a:gd name="T4" fmla="*/ 7 w 11"/>
                <a:gd name="T5" fmla="*/ 12 h 13"/>
                <a:gd name="T6" fmla="*/ 3 w 11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">
                  <a:moveTo>
                    <a:pt x="3" y="6"/>
                  </a:moveTo>
                  <a:cubicBezTo>
                    <a:pt x="3" y="6"/>
                    <a:pt x="6" y="0"/>
                    <a:pt x="9" y="1"/>
                  </a:cubicBezTo>
                  <a:cubicBezTo>
                    <a:pt x="11" y="1"/>
                    <a:pt x="10" y="10"/>
                    <a:pt x="7" y="12"/>
                  </a:cubicBezTo>
                  <a:cubicBezTo>
                    <a:pt x="4" y="13"/>
                    <a:pt x="0" y="12"/>
                    <a:pt x="3" y="6"/>
                  </a:cubicBezTo>
                  <a:close/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4" name="ïsḷíďê"/>
            <p:cNvSpPr/>
            <p:nvPr/>
          </p:nvSpPr>
          <p:spPr bwMode="auto">
            <a:xfrm>
              <a:off x="6958807" y="2488407"/>
              <a:ext cx="85725" cy="28575"/>
            </a:xfrm>
            <a:custGeom>
              <a:avLst/>
              <a:gdLst>
                <a:gd name="T0" fmla="*/ 2 w 21"/>
                <a:gd name="T1" fmla="*/ 5 h 7"/>
                <a:gd name="T2" fmla="*/ 18 w 21"/>
                <a:gd name="T3" fmla="*/ 6 h 7"/>
                <a:gd name="T4" fmla="*/ 20 w 21"/>
                <a:gd name="T5" fmla="*/ 5 h 7"/>
                <a:gd name="T6" fmla="*/ 1 w 21"/>
                <a:gd name="T7" fmla="*/ 4 h 7"/>
                <a:gd name="T8" fmla="*/ 2 w 21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">
                  <a:moveTo>
                    <a:pt x="2" y="5"/>
                  </a:moveTo>
                  <a:cubicBezTo>
                    <a:pt x="7" y="3"/>
                    <a:pt x="14" y="2"/>
                    <a:pt x="18" y="6"/>
                  </a:cubicBezTo>
                  <a:cubicBezTo>
                    <a:pt x="19" y="7"/>
                    <a:pt x="21" y="6"/>
                    <a:pt x="20" y="5"/>
                  </a:cubicBezTo>
                  <a:cubicBezTo>
                    <a:pt x="15" y="0"/>
                    <a:pt x="7" y="1"/>
                    <a:pt x="1" y="4"/>
                  </a:cubicBezTo>
                  <a:cubicBezTo>
                    <a:pt x="0" y="4"/>
                    <a:pt x="1" y="6"/>
                    <a:pt x="2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5" name="iś1ïḑê"/>
            <p:cNvSpPr/>
            <p:nvPr/>
          </p:nvSpPr>
          <p:spPr bwMode="auto">
            <a:xfrm>
              <a:off x="6844507" y="2488407"/>
              <a:ext cx="69850" cy="28575"/>
            </a:xfrm>
            <a:custGeom>
              <a:avLst/>
              <a:gdLst>
                <a:gd name="T0" fmla="*/ 16 w 17"/>
                <a:gd name="T1" fmla="*/ 5 h 7"/>
                <a:gd name="T2" fmla="*/ 1 w 17"/>
                <a:gd name="T3" fmla="*/ 4 h 7"/>
                <a:gd name="T4" fmla="*/ 2 w 17"/>
                <a:gd name="T5" fmla="*/ 5 h 7"/>
                <a:gd name="T6" fmla="*/ 15 w 17"/>
                <a:gd name="T7" fmla="*/ 6 h 7"/>
                <a:gd name="T8" fmla="*/ 16 w 1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">
                  <a:moveTo>
                    <a:pt x="16" y="5"/>
                  </a:moveTo>
                  <a:cubicBezTo>
                    <a:pt x="11" y="2"/>
                    <a:pt x="6" y="0"/>
                    <a:pt x="1" y="4"/>
                  </a:cubicBezTo>
                  <a:cubicBezTo>
                    <a:pt x="0" y="4"/>
                    <a:pt x="2" y="6"/>
                    <a:pt x="2" y="5"/>
                  </a:cubicBezTo>
                  <a:cubicBezTo>
                    <a:pt x="6" y="2"/>
                    <a:pt x="11" y="4"/>
                    <a:pt x="15" y="6"/>
                  </a:cubicBezTo>
                  <a:cubicBezTo>
                    <a:pt x="16" y="7"/>
                    <a:pt x="17" y="5"/>
                    <a:pt x="16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6" name="îṡḷïḍè"/>
            <p:cNvSpPr/>
            <p:nvPr/>
          </p:nvSpPr>
          <p:spPr bwMode="auto">
            <a:xfrm>
              <a:off x="6831807" y="2496344"/>
              <a:ext cx="269875" cy="101600"/>
            </a:xfrm>
            <a:custGeom>
              <a:avLst/>
              <a:gdLst>
                <a:gd name="T0" fmla="*/ 65 w 66"/>
                <a:gd name="T1" fmla="*/ 10 h 25"/>
                <a:gd name="T2" fmla="*/ 49 w 66"/>
                <a:gd name="T3" fmla="*/ 12 h 25"/>
                <a:gd name="T4" fmla="*/ 39 w 66"/>
                <a:gd name="T5" fmla="*/ 0 h 25"/>
                <a:gd name="T6" fmla="*/ 28 w 66"/>
                <a:gd name="T7" fmla="*/ 11 h 25"/>
                <a:gd name="T8" fmla="*/ 22 w 66"/>
                <a:gd name="T9" fmla="*/ 12 h 25"/>
                <a:gd name="T10" fmla="*/ 11 w 66"/>
                <a:gd name="T11" fmla="*/ 0 h 25"/>
                <a:gd name="T12" fmla="*/ 0 w 66"/>
                <a:gd name="T13" fmla="*/ 13 h 25"/>
                <a:gd name="T14" fmla="*/ 11 w 66"/>
                <a:gd name="T15" fmla="*/ 25 h 25"/>
                <a:gd name="T16" fmla="*/ 22 w 66"/>
                <a:gd name="T17" fmla="*/ 13 h 25"/>
                <a:gd name="T18" fmla="*/ 28 w 66"/>
                <a:gd name="T19" fmla="*/ 13 h 25"/>
                <a:gd name="T20" fmla="*/ 39 w 66"/>
                <a:gd name="T21" fmla="*/ 25 h 25"/>
                <a:gd name="T22" fmla="*/ 49 w 66"/>
                <a:gd name="T23" fmla="*/ 13 h 25"/>
                <a:gd name="T24" fmla="*/ 65 w 66"/>
                <a:gd name="T25" fmla="*/ 11 h 25"/>
                <a:gd name="T26" fmla="*/ 65 w 66"/>
                <a:gd name="T27" fmla="*/ 10 h 25"/>
                <a:gd name="T28" fmla="*/ 11 w 66"/>
                <a:gd name="T29" fmla="*/ 24 h 25"/>
                <a:gd name="T30" fmla="*/ 1 w 66"/>
                <a:gd name="T31" fmla="*/ 13 h 25"/>
                <a:gd name="T32" fmla="*/ 11 w 66"/>
                <a:gd name="T33" fmla="*/ 1 h 25"/>
                <a:gd name="T34" fmla="*/ 21 w 66"/>
                <a:gd name="T35" fmla="*/ 13 h 25"/>
                <a:gd name="T36" fmla="*/ 11 w 66"/>
                <a:gd name="T37" fmla="*/ 24 h 25"/>
                <a:gd name="T38" fmla="*/ 39 w 66"/>
                <a:gd name="T39" fmla="*/ 24 h 25"/>
                <a:gd name="T40" fmla="*/ 29 w 66"/>
                <a:gd name="T41" fmla="*/ 13 h 25"/>
                <a:gd name="T42" fmla="*/ 39 w 66"/>
                <a:gd name="T43" fmla="*/ 1 h 25"/>
                <a:gd name="T44" fmla="*/ 49 w 66"/>
                <a:gd name="T45" fmla="*/ 13 h 25"/>
                <a:gd name="T46" fmla="*/ 49 w 66"/>
                <a:gd name="T47" fmla="*/ 13 h 25"/>
                <a:gd name="T48" fmla="*/ 49 w 66"/>
                <a:gd name="T49" fmla="*/ 13 h 25"/>
                <a:gd name="T50" fmla="*/ 39 w 66"/>
                <a:gd name="T5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25">
                  <a:moveTo>
                    <a:pt x="65" y="10"/>
                  </a:moveTo>
                  <a:cubicBezTo>
                    <a:pt x="60" y="9"/>
                    <a:pt x="54" y="10"/>
                    <a:pt x="49" y="12"/>
                  </a:cubicBezTo>
                  <a:cubicBezTo>
                    <a:pt x="49" y="6"/>
                    <a:pt x="45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6" y="11"/>
                    <a:pt x="24" y="11"/>
                    <a:pt x="22" y="12"/>
                  </a:cubicBezTo>
                  <a:cubicBezTo>
                    <a:pt x="21" y="5"/>
                    <a:pt x="17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1" y="25"/>
                  </a:cubicBezTo>
                  <a:cubicBezTo>
                    <a:pt x="17" y="25"/>
                    <a:pt x="22" y="19"/>
                    <a:pt x="22" y="13"/>
                  </a:cubicBezTo>
                  <a:cubicBezTo>
                    <a:pt x="24" y="13"/>
                    <a:pt x="26" y="13"/>
                    <a:pt x="28" y="13"/>
                  </a:cubicBezTo>
                  <a:cubicBezTo>
                    <a:pt x="28" y="19"/>
                    <a:pt x="33" y="25"/>
                    <a:pt x="39" y="25"/>
                  </a:cubicBezTo>
                  <a:cubicBezTo>
                    <a:pt x="44" y="25"/>
                    <a:pt x="49" y="20"/>
                    <a:pt x="49" y="13"/>
                  </a:cubicBezTo>
                  <a:cubicBezTo>
                    <a:pt x="54" y="11"/>
                    <a:pt x="60" y="11"/>
                    <a:pt x="65" y="11"/>
                  </a:cubicBezTo>
                  <a:cubicBezTo>
                    <a:pt x="66" y="11"/>
                    <a:pt x="66" y="10"/>
                    <a:pt x="65" y="10"/>
                  </a:cubicBezTo>
                  <a:close/>
                  <a:moveTo>
                    <a:pt x="11" y="24"/>
                  </a:moveTo>
                  <a:cubicBezTo>
                    <a:pt x="5" y="24"/>
                    <a:pt x="1" y="19"/>
                    <a:pt x="1" y="13"/>
                  </a:cubicBezTo>
                  <a:cubicBezTo>
                    <a:pt x="1" y="6"/>
                    <a:pt x="5" y="1"/>
                    <a:pt x="11" y="1"/>
                  </a:cubicBezTo>
                  <a:cubicBezTo>
                    <a:pt x="16" y="1"/>
                    <a:pt x="21" y="6"/>
                    <a:pt x="21" y="13"/>
                  </a:cubicBezTo>
                  <a:cubicBezTo>
                    <a:pt x="21" y="19"/>
                    <a:pt x="16" y="24"/>
                    <a:pt x="11" y="24"/>
                  </a:cubicBezTo>
                  <a:close/>
                  <a:moveTo>
                    <a:pt x="39" y="24"/>
                  </a:moveTo>
                  <a:cubicBezTo>
                    <a:pt x="33" y="24"/>
                    <a:pt x="29" y="19"/>
                    <a:pt x="29" y="13"/>
                  </a:cubicBezTo>
                  <a:cubicBezTo>
                    <a:pt x="29" y="6"/>
                    <a:pt x="33" y="1"/>
                    <a:pt x="39" y="1"/>
                  </a:cubicBezTo>
                  <a:cubicBezTo>
                    <a:pt x="44" y="1"/>
                    <a:pt x="49" y="6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9"/>
                    <a:pt x="44" y="24"/>
                    <a:pt x="39" y="24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7" name="íṧḻíḋè"/>
            <p:cNvSpPr/>
            <p:nvPr/>
          </p:nvSpPr>
          <p:spPr bwMode="auto">
            <a:xfrm>
              <a:off x="6795294" y="2805907"/>
              <a:ext cx="428625" cy="1003300"/>
            </a:xfrm>
            <a:custGeom>
              <a:avLst/>
              <a:gdLst>
                <a:gd name="T0" fmla="*/ 29 w 105"/>
                <a:gd name="T1" fmla="*/ 4 h 246"/>
                <a:gd name="T2" fmla="*/ 43 w 105"/>
                <a:gd name="T3" fmla="*/ 12 h 246"/>
                <a:gd name="T4" fmla="*/ 57 w 105"/>
                <a:gd name="T5" fmla="*/ 11 h 246"/>
                <a:gd name="T6" fmla="*/ 71 w 105"/>
                <a:gd name="T7" fmla="*/ 0 h 246"/>
                <a:gd name="T8" fmla="*/ 105 w 105"/>
                <a:gd name="T9" fmla="*/ 10 h 246"/>
                <a:gd name="T10" fmla="*/ 82 w 105"/>
                <a:gd name="T11" fmla="*/ 158 h 246"/>
                <a:gd name="T12" fmla="*/ 78 w 105"/>
                <a:gd name="T13" fmla="*/ 190 h 246"/>
                <a:gd name="T14" fmla="*/ 82 w 105"/>
                <a:gd name="T15" fmla="*/ 236 h 246"/>
                <a:gd name="T16" fmla="*/ 80 w 105"/>
                <a:gd name="T17" fmla="*/ 240 h 246"/>
                <a:gd name="T18" fmla="*/ 78 w 105"/>
                <a:gd name="T19" fmla="*/ 241 h 246"/>
                <a:gd name="T20" fmla="*/ 24 w 105"/>
                <a:gd name="T21" fmla="*/ 245 h 246"/>
                <a:gd name="T22" fmla="*/ 17 w 105"/>
                <a:gd name="T23" fmla="*/ 243 h 246"/>
                <a:gd name="T24" fmla="*/ 13 w 105"/>
                <a:gd name="T25" fmla="*/ 236 h 246"/>
                <a:gd name="T26" fmla="*/ 1 w 105"/>
                <a:gd name="T27" fmla="*/ 132 h 246"/>
                <a:gd name="T28" fmla="*/ 0 w 105"/>
                <a:gd name="T29" fmla="*/ 100 h 246"/>
                <a:gd name="T30" fmla="*/ 23 w 105"/>
                <a:gd name="T31" fmla="*/ 9 h 246"/>
                <a:gd name="T32" fmla="*/ 29 w 105"/>
                <a:gd name="T33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246">
                  <a:moveTo>
                    <a:pt x="29" y="4"/>
                  </a:moveTo>
                  <a:cubicBezTo>
                    <a:pt x="31" y="8"/>
                    <a:pt x="37" y="11"/>
                    <a:pt x="43" y="12"/>
                  </a:cubicBezTo>
                  <a:cubicBezTo>
                    <a:pt x="47" y="13"/>
                    <a:pt x="53" y="13"/>
                    <a:pt x="57" y="11"/>
                  </a:cubicBezTo>
                  <a:cubicBezTo>
                    <a:pt x="64" y="7"/>
                    <a:pt x="65" y="5"/>
                    <a:pt x="71" y="0"/>
                  </a:cubicBezTo>
                  <a:cubicBezTo>
                    <a:pt x="82" y="3"/>
                    <a:pt x="95" y="7"/>
                    <a:pt x="105" y="10"/>
                  </a:cubicBezTo>
                  <a:cubicBezTo>
                    <a:pt x="85" y="57"/>
                    <a:pt x="90" y="108"/>
                    <a:pt x="82" y="158"/>
                  </a:cubicBezTo>
                  <a:cubicBezTo>
                    <a:pt x="81" y="169"/>
                    <a:pt x="78" y="179"/>
                    <a:pt x="78" y="190"/>
                  </a:cubicBezTo>
                  <a:cubicBezTo>
                    <a:pt x="78" y="206"/>
                    <a:pt x="81" y="221"/>
                    <a:pt x="82" y="236"/>
                  </a:cubicBezTo>
                  <a:cubicBezTo>
                    <a:pt x="82" y="238"/>
                    <a:pt x="82" y="240"/>
                    <a:pt x="80" y="240"/>
                  </a:cubicBezTo>
                  <a:cubicBezTo>
                    <a:pt x="80" y="241"/>
                    <a:pt x="79" y="241"/>
                    <a:pt x="78" y="241"/>
                  </a:cubicBezTo>
                  <a:cubicBezTo>
                    <a:pt x="60" y="245"/>
                    <a:pt x="42" y="246"/>
                    <a:pt x="24" y="245"/>
                  </a:cubicBezTo>
                  <a:cubicBezTo>
                    <a:pt x="21" y="245"/>
                    <a:pt x="19" y="244"/>
                    <a:pt x="17" y="243"/>
                  </a:cubicBezTo>
                  <a:cubicBezTo>
                    <a:pt x="15" y="241"/>
                    <a:pt x="14" y="238"/>
                    <a:pt x="13" y="236"/>
                  </a:cubicBezTo>
                  <a:cubicBezTo>
                    <a:pt x="7" y="202"/>
                    <a:pt x="4" y="167"/>
                    <a:pt x="1" y="132"/>
                  </a:cubicBezTo>
                  <a:cubicBezTo>
                    <a:pt x="1" y="122"/>
                    <a:pt x="0" y="111"/>
                    <a:pt x="0" y="100"/>
                  </a:cubicBezTo>
                  <a:cubicBezTo>
                    <a:pt x="2" y="69"/>
                    <a:pt x="17" y="39"/>
                    <a:pt x="23" y="9"/>
                  </a:cubicBezTo>
                  <a:cubicBezTo>
                    <a:pt x="29" y="4"/>
                    <a:pt x="29" y="4"/>
                    <a:pt x="2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8" name="îśliḋè"/>
            <p:cNvSpPr/>
            <p:nvPr/>
          </p:nvSpPr>
          <p:spPr bwMode="auto">
            <a:xfrm>
              <a:off x="6950869" y="2863057"/>
              <a:ext cx="60325" cy="65088"/>
            </a:xfrm>
            <a:custGeom>
              <a:avLst/>
              <a:gdLst>
                <a:gd name="T0" fmla="*/ 7 w 15"/>
                <a:gd name="T1" fmla="*/ 2 h 16"/>
                <a:gd name="T2" fmla="*/ 4 w 15"/>
                <a:gd name="T3" fmla="*/ 14 h 16"/>
                <a:gd name="T4" fmla="*/ 7 w 15"/>
                <a:gd name="T5" fmla="*/ 16 h 16"/>
                <a:gd name="T6" fmla="*/ 11 w 15"/>
                <a:gd name="T7" fmla="*/ 15 h 16"/>
                <a:gd name="T8" fmla="*/ 15 w 15"/>
                <a:gd name="T9" fmla="*/ 9 h 16"/>
                <a:gd name="T10" fmla="*/ 11 w 15"/>
                <a:gd name="T11" fmla="*/ 2 h 16"/>
                <a:gd name="T12" fmla="*/ 7 w 15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7" y="2"/>
                  </a:moveTo>
                  <a:cubicBezTo>
                    <a:pt x="7" y="2"/>
                    <a:pt x="0" y="7"/>
                    <a:pt x="4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5" y="12"/>
                    <a:pt x="15" y="9"/>
                  </a:cubicBezTo>
                  <a:cubicBezTo>
                    <a:pt x="14" y="5"/>
                    <a:pt x="11" y="2"/>
                    <a:pt x="11" y="2"/>
                  </a:cubicBezTo>
                  <a:cubicBezTo>
                    <a:pt x="11" y="2"/>
                    <a:pt x="9" y="0"/>
                    <a:pt x="7" y="2"/>
                  </a:cubicBezTo>
                  <a:close/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9" name="î$ḻíḋê"/>
            <p:cNvSpPr/>
            <p:nvPr/>
          </p:nvSpPr>
          <p:spPr bwMode="auto">
            <a:xfrm>
              <a:off x="6885782" y="3804444"/>
              <a:ext cx="134938" cy="36513"/>
            </a:xfrm>
            <a:custGeom>
              <a:avLst/>
              <a:gdLst>
                <a:gd name="T0" fmla="*/ 0 w 33"/>
                <a:gd name="T1" fmla="*/ 0 h 9"/>
                <a:gd name="T2" fmla="*/ 0 w 33"/>
                <a:gd name="T3" fmla="*/ 0 h 9"/>
                <a:gd name="T4" fmla="*/ 0 w 33"/>
                <a:gd name="T5" fmla="*/ 0 h 9"/>
                <a:gd name="T6" fmla="*/ 11 w 33"/>
                <a:gd name="T7" fmla="*/ 0 h 9"/>
                <a:gd name="T8" fmla="*/ 0 w 33"/>
                <a:gd name="T9" fmla="*/ 0 h 9"/>
                <a:gd name="T10" fmla="*/ 33 w 33"/>
                <a:gd name="T11" fmla="*/ 0 h 9"/>
                <a:gd name="T12" fmla="*/ 23 w 33"/>
                <a:gd name="T13" fmla="*/ 0 h 9"/>
                <a:gd name="T14" fmla="*/ 16 w 33"/>
                <a:gd name="T15" fmla="*/ 0 h 9"/>
                <a:gd name="T16" fmla="*/ 15 w 33"/>
                <a:gd name="T17" fmla="*/ 0 h 9"/>
                <a:gd name="T18" fmla="*/ 13 w 33"/>
                <a:gd name="T19" fmla="*/ 8 h 9"/>
                <a:gd name="T20" fmla="*/ 24 w 33"/>
                <a:gd name="T21" fmla="*/ 9 h 9"/>
                <a:gd name="T22" fmla="*/ 33 w 33"/>
                <a:gd name="T23" fmla="*/ 9 h 9"/>
                <a:gd name="T24" fmla="*/ 33 w 33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0"/>
                    <a:pt x="0" y="0"/>
                  </a:cubicBezTo>
                  <a:moveTo>
                    <a:pt x="33" y="0"/>
                  </a:moveTo>
                  <a:cubicBezTo>
                    <a:pt x="30" y="0"/>
                    <a:pt x="27" y="0"/>
                    <a:pt x="23" y="0"/>
                  </a:cubicBezTo>
                  <a:cubicBezTo>
                    <a:pt x="21" y="0"/>
                    <a:pt x="19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1"/>
                    <a:pt x="14" y="3"/>
                    <a:pt x="13" y="8"/>
                  </a:cubicBezTo>
                  <a:cubicBezTo>
                    <a:pt x="16" y="9"/>
                    <a:pt x="20" y="9"/>
                    <a:pt x="24" y="9"/>
                  </a:cubicBezTo>
                  <a:cubicBezTo>
                    <a:pt x="27" y="9"/>
                    <a:pt x="30" y="9"/>
                    <a:pt x="33" y="9"/>
                  </a:cubicBezTo>
                  <a:cubicBezTo>
                    <a:pt x="33" y="6"/>
                    <a:pt x="33" y="3"/>
                    <a:pt x="33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0" name="îŝľîḋe"/>
            <p:cNvSpPr/>
            <p:nvPr/>
          </p:nvSpPr>
          <p:spPr bwMode="auto">
            <a:xfrm>
              <a:off x="6841332" y="3348832"/>
              <a:ext cx="187325" cy="455613"/>
            </a:xfrm>
            <a:custGeom>
              <a:avLst/>
              <a:gdLst>
                <a:gd name="T0" fmla="*/ 34 w 46"/>
                <a:gd name="T1" fmla="*/ 112 h 112"/>
                <a:gd name="T2" fmla="*/ 26 w 46"/>
                <a:gd name="T3" fmla="*/ 112 h 112"/>
                <a:gd name="T4" fmla="*/ 26 w 46"/>
                <a:gd name="T5" fmla="*/ 112 h 112"/>
                <a:gd name="T6" fmla="*/ 27 w 46"/>
                <a:gd name="T7" fmla="*/ 112 h 112"/>
                <a:gd name="T8" fmla="*/ 34 w 46"/>
                <a:gd name="T9" fmla="*/ 112 h 112"/>
                <a:gd name="T10" fmla="*/ 46 w 46"/>
                <a:gd name="T11" fmla="*/ 0 h 112"/>
                <a:gd name="T12" fmla="*/ 20 w 46"/>
                <a:gd name="T13" fmla="*/ 15 h 112"/>
                <a:gd name="T14" fmla="*/ 0 w 46"/>
                <a:gd name="T15" fmla="*/ 30 h 112"/>
                <a:gd name="T16" fmla="*/ 0 w 46"/>
                <a:gd name="T17" fmla="*/ 32 h 112"/>
                <a:gd name="T18" fmla="*/ 1 w 46"/>
                <a:gd name="T19" fmla="*/ 37 h 112"/>
                <a:gd name="T20" fmla="*/ 0 w 46"/>
                <a:gd name="T21" fmla="*/ 35 h 112"/>
                <a:gd name="T22" fmla="*/ 1 w 46"/>
                <a:gd name="T23" fmla="*/ 41 h 112"/>
                <a:gd name="T24" fmla="*/ 1 w 46"/>
                <a:gd name="T25" fmla="*/ 52 h 112"/>
                <a:gd name="T26" fmla="*/ 11 w 46"/>
                <a:gd name="T27" fmla="*/ 58 h 112"/>
                <a:gd name="T28" fmla="*/ 15 w 46"/>
                <a:gd name="T29" fmla="*/ 82 h 112"/>
                <a:gd name="T30" fmla="*/ 7 w 46"/>
                <a:gd name="T31" fmla="*/ 97 h 112"/>
                <a:gd name="T32" fmla="*/ 27 w 46"/>
                <a:gd name="T33" fmla="*/ 98 h 112"/>
                <a:gd name="T34" fmla="*/ 44 w 46"/>
                <a:gd name="T35" fmla="*/ 97 h 112"/>
                <a:gd name="T36" fmla="*/ 45 w 46"/>
                <a:gd name="T37" fmla="*/ 36 h 112"/>
                <a:gd name="T38" fmla="*/ 46 w 46"/>
                <a:gd name="T3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12">
                  <a:moveTo>
                    <a:pt x="34" y="112"/>
                  </a:moveTo>
                  <a:cubicBezTo>
                    <a:pt x="32" y="112"/>
                    <a:pt x="29" y="112"/>
                    <a:pt x="26" y="112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6" y="112"/>
                    <a:pt x="27" y="112"/>
                    <a:pt x="27" y="112"/>
                  </a:cubicBezTo>
                  <a:cubicBezTo>
                    <a:pt x="30" y="112"/>
                    <a:pt x="32" y="112"/>
                    <a:pt x="34" y="112"/>
                  </a:cubicBezTo>
                  <a:moveTo>
                    <a:pt x="46" y="0"/>
                  </a:moveTo>
                  <a:cubicBezTo>
                    <a:pt x="39" y="6"/>
                    <a:pt x="30" y="12"/>
                    <a:pt x="20" y="15"/>
                  </a:cubicBezTo>
                  <a:cubicBezTo>
                    <a:pt x="10" y="16"/>
                    <a:pt x="4" y="23"/>
                    <a:pt x="0" y="30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1" y="35"/>
                    <a:pt x="1" y="37"/>
                    <a:pt x="1" y="37"/>
                  </a:cubicBezTo>
                  <a:cubicBezTo>
                    <a:pt x="1" y="37"/>
                    <a:pt x="1" y="36"/>
                    <a:pt x="0" y="35"/>
                  </a:cubicBezTo>
                  <a:cubicBezTo>
                    <a:pt x="0" y="37"/>
                    <a:pt x="0" y="39"/>
                    <a:pt x="1" y="41"/>
                  </a:cubicBezTo>
                  <a:cubicBezTo>
                    <a:pt x="1" y="45"/>
                    <a:pt x="1" y="49"/>
                    <a:pt x="1" y="52"/>
                  </a:cubicBezTo>
                  <a:cubicBezTo>
                    <a:pt x="3" y="55"/>
                    <a:pt x="7" y="57"/>
                    <a:pt x="11" y="58"/>
                  </a:cubicBezTo>
                  <a:cubicBezTo>
                    <a:pt x="34" y="62"/>
                    <a:pt x="15" y="82"/>
                    <a:pt x="15" y="82"/>
                  </a:cubicBezTo>
                  <a:cubicBezTo>
                    <a:pt x="15" y="82"/>
                    <a:pt x="8" y="88"/>
                    <a:pt x="7" y="97"/>
                  </a:cubicBezTo>
                  <a:cubicBezTo>
                    <a:pt x="12" y="98"/>
                    <a:pt x="19" y="98"/>
                    <a:pt x="27" y="98"/>
                  </a:cubicBezTo>
                  <a:cubicBezTo>
                    <a:pt x="32" y="98"/>
                    <a:pt x="38" y="98"/>
                    <a:pt x="44" y="97"/>
                  </a:cubicBezTo>
                  <a:cubicBezTo>
                    <a:pt x="44" y="77"/>
                    <a:pt x="44" y="56"/>
                    <a:pt x="45" y="36"/>
                  </a:cubicBezTo>
                  <a:cubicBezTo>
                    <a:pt x="45" y="23"/>
                    <a:pt x="45" y="11"/>
                    <a:pt x="46" y="0"/>
                  </a:cubicBezTo>
                </a:path>
              </a:pathLst>
            </a:custGeom>
            <a:solidFill>
              <a:srgbClr val="E5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1" name="íśļïḑè"/>
            <p:cNvSpPr/>
            <p:nvPr/>
          </p:nvSpPr>
          <p:spPr bwMode="auto">
            <a:xfrm>
              <a:off x="6885782" y="2907507"/>
              <a:ext cx="109538" cy="828675"/>
            </a:xfrm>
            <a:custGeom>
              <a:avLst/>
              <a:gdLst>
                <a:gd name="T0" fmla="*/ 22 w 27"/>
                <a:gd name="T1" fmla="*/ 0 h 203"/>
                <a:gd name="T2" fmla="*/ 5 w 27"/>
                <a:gd name="T3" fmla="*/ 75 h 203"/>
                <a:gd name="T4" fmla="*/ 5 w 27"/>
                <a:gd name="T5" fmla="*/ 197 h 203"/>
                <a:gd name="T6" fmla="*/ 12 w 27"/>
                <a:gd name="T7" fmla="*/ 203 h 203"/>
                <a:gd name="T8" fmla="*/ 23 w 27"/>
                <a:gd name="T9" fmla="*/ 193 h 203"/>
                <a:gd name="T10" fmla="*/ 23 w 27"/>
                <a:gd name="T11" fmla="*/ 72 h 203"/>
                <a:gd name="T12" fmla="*/ 26 w 27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3">
                  <a:moveTo>
                    <a:pt x="22" y="0"/>
                  </a:moveTo>
                  <a:cubicBezTo>
                    <a:pt x="22" y="0"/>
                    <a:pt x="9" y="53"/>
                    <a:pt x="5" y="75"/>
                  </a:cubicBezTo>
                  <a:cubicBezTo>
                    <a:pt x="1" y="98"/>
                    <a:pt x="0" y="164"/>
                    <a:pt x="5" y="197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23" y="193"/>
                    <a:pt x="23" y="193"/>
                    <a:pt x="23" y="193"/>
                  </a:cubicBezTo>
                  <a:cubicBezTo>
                    <a:pt x="23" y="193"/>
                    <a:pt x="20" y="104"/>
                    <a:pt x="23" y="72"/>
                  </a:cubicBezTo>
                  <a:cubicBezTo>
                    <a:pt x="27" y="40"/>
                    <a:pt x="27" y="1"/>
                    <a:pt x="26" y="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2" name="iṡḷîďe"/>
            <p:cNvSpPr/>
            <p:nvPr/>
          </p:nvSpPr>
          <p:spPr bwMode="auto">
            <a:xfrm>
              <a:off x="6831807" y="3726657"/>
              <a:ext cx="327025" cy="90488"/>
            </a:xfrm>
            <a:custGeom>
              <a:avLst/>
              <a:gdLst>
                <a:gd name="T0" fmla="*/ 1 w 80"/>
                <a:gd name="T1" fmla="*/ 3 h 22"/>
                <a:gd name="T2" fmla="*/ 54 w 80"/>
                <a:gd name="T3" fmla="*/ 3 h 22"/>
                <a:gd name="T4" fmla="*/ 62 w 80"/>
                <a:gd name="T5" fmla="*/ 18 h 22"/>
                <a:gd name="T6" fmla="*/ 0 w 80"/>
                <a:gd name="T7" fmla="*/ 17 h 22"/>
                <a:gd name="T8" fmla="*/ 1 w 80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2">
                  <a:moveTo>
                    <a:pt x="1" y="3"/>
                  </a:moveTo>
                  <a:cubicBezTo>
                    <a:pt x="1" y="3"/>
                    <a:pt x="28" y="7"/>
                    <a:pt x="54" y="3"/>
                  </a:cubicBezTo>
                  <a:cubicBezTo>
                    <a:pt x="80" y="0"/>
                    <a:pt x="62" y="18"/>
                    <a:pt x="62" y="18"/>
                  </a:cubicBezTo>
                  <a:cubicBezTo>
                    <a:pt x="62" y="18"/>
                    <a:pt x="14" y="22"/>
                    <a:pt x="0" y="17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rgbClr val="03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3" name="íṥḻíḓé"/>
            <p:cNvSpPr/>
            <p:nvPr/>
          </p:nvSpPr>
          <p:spPr bwMode="auto">
            <a:xfrm>
              <a:off x="7020719" y="2805907"/>
              <a:ext cx="346075" cy="1231900"/>
            </a:xfrm>
            <a:custGeom>
              <a:avLst/>
              <a:gdLst>
                <a:gd name="T0" fmla="*/ 16 w 85"/>
                <a:gd name="T1" fmla="*/ 0 h 302"/>
                <a:gd name="T2" fmla="*/ 2 w 85"/>
                <a:gd name="T3" fmla="*/ 125 h 302"/>
                <a:gd name="T4" fmla="*/ 1 w 85"/>
                <a:gd name="T5" fmla="*/ 156 h 302"/>
                <a:gd name="T6" fmla="*/ 0 w 85"/>
                <a:gd name="T7" fmla="*/ 275 h 302"/>
                <a:gd name="T8" fmla="*/ 3 w 85"/>
                <a:gd name="T9" fmla="*/ 287 h 302"/>
                <a:gd name="T10" fmla="*/ 12 w 85"/>
                <a:gd name="T11" fmla="*/ 292 h 302"/>
                <a:gd name="T12" fmla="*/ 56 w 85"/>
                <a:gd name="T13" fmla="*/ 302 h 302"/>
                <a:gd name="T14" fmla="*/ 53 w 85"/>
                <a:gd name="T15" fmla="*/ 302 h 302"/>
                <a:gd name="T16" fmla="*/ 59 w 85"/>
                <a:gd name="T17" fmla="*/ 302 h 302"/>
                <a:gd name="T18" fmla="*/ 66 w 85"/>
                <a:gd name="T19" fmla="*/ 298 h 302"/>
                <a:gd name="T20" fmla="*/ 75 w 85"/>
                <a:gd name="T21" fmla="*/ 79 h 302"/>
                <a:gd name="T22" fmla="*/ 84 w 85"/>
                <a:gd name="T23" fmla="*/ 37 h 302"/>
                <a:gd name="T24" fmla="*/ 84 w 85"/>
                <a:gd name="T25" fmla="*/ 31 h 302"/>
                <a:gd name="T26" fmla="*/ 81 w 85"/>
                <a:gd name="T27" fmla="*/ 27 h 302"/>
                <a:gd name="T28" fmla="*/ 16 w 85"/>
                <a:gd name="T2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302">
                  <a:moveTo>
                    <a:pt x="16" y="0"/>
                  </a:moveTo>
                  <a:cubicBezTo>
                    <a:pt x="7" y="40"/>
                    <a:pt x="5" y="83"/>
                    <a:pt x="2" y="125"/>
                  </a:cubicBezTo>
                  <a:cubicBezTo>
                    <a:pt x="1" y="135"/>
                    <a:pt x="1" y="146"/>
                    <a:pt x="1" y="156"/>
                  </a:cubicBezTo>
                  <a:cubicBezTo>
                    <a:pt x="0" y="196"/>
                    <a:pt x="0" y="236"/>
                    <a:pt x="0" y="275"/>
                  </a:cubicBezTo>
                  <a:cubicBezTo>
                    <a:pt x="0" y="280"/>
                    <a:pt x="0" y="284"/>
                    <a:pt x="3" y="287"/>
                  </a:cubicBezTo>
                  <a:cubicBezTo>
                    <a:pt x="5" y="290"/>
                    <a:pt x="9" y="291"/>
                    <a:pt x="12" y="292"/>
                  </a:cubicBezTo>
                  <a:cubicBezTo>
                    <a:pt x="33" y="298"/>
                    <a:pt x="34" y="300"/>
                    <a:pt x="56" y="302"/>
                  </a:cubicBezTo>
                  <a:cubicBezTo>
                    <a:pt x="57" y="302"/>
                    <a:pt x="55" y="302"/>
                    <a:pt x="53" y="302"/>
                  </a:cubicBezTo>
                  <a:cubicBezTo>
                    <a:pt x="49" y="301"/>
                    <a:pt x="46" y="301"/>
                    <a:pt x="59" y="302"/>
                  </a:cubicBezTo>
                  <a:cubicBezTo>
                    <a:pt x="60" y="302"/>
                    <a:pt x="66" y="300"/>
                    <a:pt x="66" y="298"/>
                  </a:cubicBezTo>
                  <a:cubicBezTo>
                    <a:pt x="64" y="216"/>
                    <a:pt x="59" y="151"/>
                    <a:pt x="75" y="79"/>
                  </a:cubicBezTo>
                  <a:cubicBezTo>
                    <a:pt x="78" y="65"/>
                    <a:pt x="81" y="51"/>
                    <a:pt x="84" y="37"/>
                  </a:cubicBezTo>
                  <a:cubicBezTo>
                    <a:pt x="85" y="35"/>
                    <a:pt x="85" y="33"/>
                    <a:pt x="84" y="31"/>
                  </a:cubicBezTo>
                  <a:cubicBezTo>
                    <a:pt x="84" y="29"/>
                    <a:pt x="83" y="28"/>
                    <a:pt x="81" y="27"/>
                  </a:cubicBezTo>
                  <a:cubicBezTo>
                    <a:pt x="63" y="12"/>
                    <a:pt x="38" y="6"/>
                    <a:pt x="1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4" name="ïS1ïḋè"/>
            <p:cNvSpPr/>
            <p:nvPr/>
          </p:nvSpPr>
          <p:spPr bwMode="auto">
            <a:xfrm>
              <a:off x="7085807" y="2805907"/>
              <a:ext cx="52388" cy="15875"/>
            </a:xfrm>
            <a:custGeom>
              <a:avLst/>
              <a:gdLst>
                <a:gd name="T0" fmla="*/ 0 w 13"/>
                <a:gd name="T1" fmla="*/ 0 h 4"/>
                <a:gd name="T2" fmla="*/ 0 w 13"/>
                <a:gd name="T3" fmla="*/ 0 h 4"/>
                <a:gd name="T4" fmla="*/ 2 w 13"/>
                <a:gd name="T5" fmla="*/ 0 h 4"/>
                <a:gd name="T6" fmla="*/ 13 w 13"/>
                <a:gd name="T7" fmla="*/ 4 h 4"/>
                <a:gd name="T8" fmla="*/ 13 w 13"/>
                <a:gd name="T9" fmla="*/ 4 h 4"/>
                <a:gd name="T10" fmla="*/ 0 w 1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" y="2"/>
                    <a:pt x="10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5" name="ï$1ïdê"/>
            <p:cNvSpPr/>
            <p:nvPr/>
          </p:nvSpPr>
          <p:spPr bwMode="auto">
            <a:xfrm>
              <a:off x="7028657" y="2805907"/>
              <a:ext cx="65088" cy="542925"/>
            </a:xfrm>
            <a:custGeom>
              <a:avLst/>
              <a:gdLst>
                <a:gd name="T0" fmla="*/ 3 w 16"/>
                <a:gd name="T1" fmla="*/ 85 h 133"/>
                <a:gd name="T2" fmla="*/ 0 w 16"/>
                <a:gd name="T3" fmla="*/ 133 h 133"/>
                <a:gd name="T4" fmla="*/ 0 w 16"/>
                <a:gd name="T5" fmla="*/ 133 h 133"/>
                <a:gd name="T6" fmla="*/ 0 w 16"/>
                <a:gd name="T7" fmla="*/ 125 h 133"/>
                <a:gd name="T8" fmla="*/ 3 w 16"/>
                <a:gd name="T9" fmla="*/ 85 h 133"/>
                <a:gd name="T10" fmla="*/ 14 w 16"/>
                <a:gd name="T11" fmla="*/ 0 h 133"/>
                <a:gd name="T12" fmla="*/ 16 w 16"/>
                <a:gd name="T13" fmla="*/ 0 h 133"/>
                <a:gd name="T14" fmla="*/ 14 w 16"/>
                <a:gd name="T15" fmla="*/ 0 h 133"/>
                <a:gd name="T16" fmla="*/ 14 w 16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3">
                  <a:moveTo>
                    <a:pt x="3" y="85"/>
                  </a:moveTo>
                  <a:cubicBezTo>
                    <a:pt x="2" y="99"/>
                    <a:pt x="0" y="115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0"/>
                    <a:pt x="0" y="127"/>
                    <a:pt x="0" y="125"/>
                  </a:cubicBezTo>
                  <a:cubicBezTo>
                    <a:pt x="1" y="111"/>
                    <a:pt x="2" y="98"/>
                    <a:pt x="3" y="85"/>
                  </a:cubicBezTo>
                  <a:moveTo>
                    <a:pt x="14" y="0"/>
                  </a:moveTo>
                  <a:cubicBezTo>
                    <a:pt x="15" y="0"/>
                    <a:pt x="16" y="0"/>
                    <a:pt x="16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6" name="iŝļîdê"/>
            <p:cNvSpPr/>
            <p:nvPr/>
          </p:nvSpPr>
          <p:spPr bwMode="auto">
            <a:xfrm>
              <a:off x="7023894" y="3348832"/>
              <a:ext cx="4763" cy="146050"/>
            </a:xfrm>
            <a:custGeom>
              <a:avLst/>
              <a:gdLst>
                <a:gd name="T0" fmla="*/ 1 w 1"/>
                <a:gd name="T1" fmla="*/ 0 h 36"/>
                <a:gd name="T2" fmla="*/ 1 w 1"/>
                <a:gd name="T3" fmla="*/ 0 h 36"/>
                <a:gd name="T4" fmla="*/ 0 w 1"/>
                <a:gd name="T5" fmla="*/ 36 h 36"/>
                <a:gd name="T6" fmla="*/ 0 w 1"/>
                <a:gd name="T7" fmla="*/ 23 h 36"/>
                <a:gd name="T8" fmla="*/ 1 w 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1"/>
                    <a:pt x="0" y="23"/>
                    <a:pt x="0" y="36"/>
                  </a:cubicBezTo>
                  <a:cubicBezTo>
                    <a:pt x="0" y="31"/>
                    <a:pt x="0" y="27"/>
                    <a:pt x="0" y="23"/>
                  </a:cubicBezTo>
                  <a:cubicBezTo>
                    <a:pt x="0" y="15"/>
                    <a:pt x="0" y="8"/>
                    <a:pt x="1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7" name="ïṣļïdê"/>
            <p:cNvSpPr/>
            <p:nvPr/>
          </p:nvSpPr>
          <p:spPr bwMode="auto">
            <a:xfrm>
              <a:off x="7023894" y="2805907"/>
              <a:ext cx="114300" cy="688975"/>
            </a:xfrm>
            <a:custGeom>
              <a:avLst/>
              <a:gdLst>
                <a:gd name="T0" fmla="*/ 15 w 28"/>
                <a:gd name="T1" fmla="*/ 0 h 169"/>
                <a:gd name="T2" fmla="*/ 15 w 28"/>
                <a:gd name="T3" fmla="*/ 0 h 169"/>
                <a:gd name="T4" fmla="*/ 15 w 28"/>
                <a:gd name="T5" fmla="*/ 0 h 169"/>
                <a:gd name="T6" fmla="*/ 4 w 28"/>
                <a:gd name="T7" fmla="*/ 85 h 169"/>
                <a:gd name="T8" fmla="*/ 1 w 28"/>
                <a:gd name="T9" fmla="*/ 125 h 169"/>
                <a:gd name="T10" fmla="*/ 1 w 28"/>
                <a:gd name="T11" fmla="*/ 133 h 169"/>
                <a:gd name="T12" fmla="*/ 0 w 28"/>
                <a:gd name="T13" fmla="*/ 156 h 169"/>
                <a:gd name="T14" fmla="*/ 0 w 28"/>
                <a:gd name="T15" fmla="*/ 169 h 169"/>
                <a:gd name="T16" fmla="*/ 0 w 28"/>
                <a:gd name="T17" fmla="*/ 169 h 169"/>
                <a:gd name="T18" fmla="*/ 26 w 28"/>
                <a:gd name="T19" fmla="*/ 63 h 169"/>
                <a:gd name="T20" fmla="*/ 14 w 28"/>
                <a:gd name="T21" fmla="*/ 53 h 169"/>
                <a:gd name="T22" fmla="*/ 28 w 28"/>
                <a:gd name="T23" fmla="*/ 48 h 169"/>
                <a:gd name="T24" fmla="*/ 28 w 28"/>
                <a:gd name="T25" fmla="*/ 4 h 169"/>
                <a:gd name="T26" fmla="*/ 17 w 28"/>
                <a:gd name="T27" fmla="*/ 0 h 169"/>
                <a:gd name="T28" fmla="*/ 15 w 28"/>
                <a:gd name="T29" fmla="*/ 0 h 169"/>
                <a:gd name="T30" fmla="*/ 15 w 28"/>
                <a:gd name="T3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16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8" y="33"/>
                    <a:pt x="4" y="85"/>
                  </a:cubicBezTo>
                  <a:cubicBezTo>
                    <a:pt x="3" y="98"/>
                    <a:pt x="2" y="111"/>
                    <a:pt x="1" y="125"/>
                  </a:cubicBezTo>
                  <a:cubicBezTo>
                    <a:pt x="1" y="127"/>
                    <a:pt x="1" y="130"/>
                    <a:pt x="1" y="133"/>
                  </a:cubicBezTo>
                  <a:cubicBezTo>
                    <a:pt x="0" y="141"/>
                    <a:pt x="0" y="148"/>
                    <a:pt x="0" y="156"/>
                  </a:cubicBezTo>
                  <a:cubicBezTo>
                    <a:pt x="0" y="160"/>
                    <a:pt x="0" y="164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3"/>
                    <a:pt x="21" y="2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8" name="îšlïḋê"/>
            <p:cNvSpPr/>
            <p:nvPr/>
          </p:nvSpPr>
          <p:spPr bwMode="auto">
            <a:xfrm>
              <a:off x="6693694" y="3804444"/>
              <a:ext cx="244475" cy="212725"/>
            </a:xfrm>
            <a:custGeom>
              <a:avLst/>
              <a:gdLst>
                <a:gd name="T0" fmla="*/ 47 w 60"/>
                <a:gd name="T1" fmla="*/ 0 h 52"/>
                <a:gd name="T2" fmla="*/ 41 w 60"/>
                <a:gd name="T3" fmla="*/ 0 h 52"/>
                <a:gd name="T4" fmla="*/ 42 w 60"/>
                <a:gd name="T5" fmla="*/ 20 h 52"/>
                <a:gd name="T6" fmla="*/ 38 w 60"/>
                <a:gd name="T7" fmla="*/ 38 h 52"/>
                <a:gd name="T8" fmla="*/ 26 w 60"/>
                <a:gd name="T9" fmla="*/ 44 h 52"/>
                <a:gd name="T10" fmla="*/ 8 w 60"/>
                <a:gd name="T11" fmla="*/ 46 h 52"/>
                <a:gd name="T12" fmla="*/ 8 w 60"/>
                <a:gd name="T13" fmla="*/ 51 h 52"/>
                <a:gd name="T14" fmla="*/ 0 w 60"/>
                <a:gd name="T15" fmla="*/ 51 h 52"/>
                <a:gd name="T16" fmla="*/ 0 w 60"/>
                <a:gd name="T17" fmla="*/ 52 h 52"/>
                <a:gd name="T18" fmla="*/ 0 w 60"/>
                <a:gd name="T19" fmla="*/ 52 h 52"/>
                <a:gd name="T20" fmla="*/ 52 w 60"/>
                <a:gd name="T21" fmla="*/ 34 h 52"/>
                <a:gd name="T22" fmla="*/ 60 w 60"/>
                <a:gd name="T23" fmla="*/ 8 h 52"/>
                <a:gd name="T24" fmla="*/ 47 w 60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2">
                  <a:moveTo>
                    <a:pt x="4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6"/>
                    <a:pt x="42" y="13"/>
                    <a:pt x="42" y="20"/>
                  </a:cubicBezTo>
                  <a:cubicBezTo>
                    <a:pt x="42" y="26"/>
                    <a:pt x="43" y="33"/>
                    <a:pt x="38" y="38"/>
                  </a:cubicBezTo>
                  <a:cubicBezTo>
                    <a:pt x="35" y="42"/>
                    <a:pt x="30" y="43"/>
                    <a:pt x="26" y="44"/>
                  </a:cubicBezTo>
                  <a:cubicBezTo>
                    <a:pt x="20" y="45"/>
                    <a:pt x="14" y="46"/>
                    <a:pt x="8" y="4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47" y="52"/>
                    <a:pt x="52" y="34"/>
                  </a:cubicBezTo>
                  <a:cubicBezTo>
                    <a:pt x="55" y="24"/>
                    <a:pt x="58" y="14"/>
                    <a:pt x="60" y="8"/>
                  </a:cubicBezTo>
                  <a:cubicBezTo>
                    <a:pt x="54" y="7"/>
                    <a:pt x="49" y="5"/>
                    <a:pt x="47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9" name="ïṡḻîḓe"/>
            <p:cNvSpPr/>
            <p:nvPr/>
          </p:nvSpPr>
          <p:spPr bwMode="auto">
            <a:xfrm>
              <a:off x="6693694" y="3991769"/>
              <a:ext cx="33338" cy="20638"/>
            </a:xfrm>
            <a:custGeom>
              <a:avLst/>
              <a:gdLst>
                <a:gd name="T0" fmla="*/ 8 w 8"/>
                <a:gd name="T1" fmla="*/ 0 h 5"/>
                <a:gd name="T2" fmla="*/ 2 w 8"/>
                <a:gd name="T3" fmla="*/ 1 h 5"/>
                <a:gd name="T4" fmla="*/ 0 w 8"/>
                <a:gd name="T5" fmla="*/ 5 h 5"/>
                <a:gd name="T6" fmla="*/ 8 w 8"/>
                <a:gd name="T7" fmla="*/ 5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4" y="1"/>
                    <a:pt x="2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0" name="iṩḻidè"/>
            <p:cNvSpPr/>
            <p:nvPr/>
          </p:nvSpPr>
          <p:spPr bwMode="auto">
            <a:xfrm>
              <a:off x="6885782" y="3804444"/>
              <a:ext cx="60325" cy="33338"/>
            </a:xfrm>
            <a:custGeom>
              <a:avLst/>
              <a:gdLst>
                <a:gd name="T0" fmla="*/ 11 w 15"/>
                <a:gd name="T1" fmla="*/ 0 h 8"/>
                <a:gd name="T2" fmla="*/ 0 w 15"/>
                <a:gd name="T3" fmla="*/ 0 h 8"/>
                <a:gd name="T4" fmla="*/ 13 w 15"/>
                <a:gd name="T5" fmla="*/ 8 h 8"/>
                <a:gd name="T6" fmla="*/ 15 w 15"/>
                <a:gd name="T7" fmla="*/ 0 h 8"/>
                <a:gd name="T8" fmla="*/ 15 w 15"/>
                <a:gd name="T9" fmla="*/ 0 h 8"/>
                <a:gd name="T10" fmla="*/ 13 w 15"/>
                <a:gd name="T11" fmla="*/ 0 h 8"/>
                <a:gd name="T12" fmla="*/ 11 w 1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7" y="7"/>
                    <a:pt x="13" y="8"/>
                  </a:cubicBezTo>
                  <a:cubicBezTo>
                    <a:pt x="14" y="3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1" name="í$liḑe"/>
            <p:cNvSpPr/>
            <p:nvPr/>
          </p:nvSpPr>
          <p:spPr bwMode="auto">
            <a:xfrm>
              <a:off x="6946107" y="38044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FB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2" name="îṥľïḍe"/>
            <p:cNvSpPr/>
            <p:nvPr/>
          </p:nvSpPr>
          <p:spPr bwMode="auto">
            <a:xfrm>
              <a:off x="6930232" y="3804444"/>
              <a:ext cx="15875" cy="0"/>
            </a:xfrm>
            <a:custGeom>
              <a:avLst/>
              <a:gdLst>
                <a:gd name="T0" fmla="*/ 4 w 4"/>
                <a:gd name="T1" fmla="*/ 0 w 4"/>
                <a:gd name="T2" fmla="*/ 2 w 4"/>
                <a:gd name="T3" fmla="*/ 4 w 4"/>
                <a:gd name="T4" fmla="*/ 4 w 4"/>
                <a:gd name="T5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34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3" name="iş1iḋè"/>
            <p:cNvSpPr/>
            <p:nvPr/>
          </p:nvSpPr>
          <p:spPr bwMode="auto">
            <a:xfrm>
              <a:off x="6644482" y="2826544"/>
              <a:ext cx="269875" cy="1173163"/>
            </a:xfrm>
            <a:custGeom>
              <a:avLst/>
              <a:gdLst>
                <a:gd name="T0" fmla="*/ 66 w 66"/>
                <a:gd name="T1" fmla="*/ 0 h 288"/>
                <a:gd name="T2" fmla="*/ 51 w 66"/>
                <a:gd name="T3" fmla="*/ 89 h 288"/>
                <a:gd name="T4" fmla="*/ 49 w 66"/>
                <a:gd name="T5" fmla="*/ 132 h 288"/>
                <a:gd name="T6" fmla="*/ 49 w 66"/>
                <a:gd name="T7" fmla="*/ 169 h 288"/>
                <a:gd name="T8" fmla="*/ 54 w 66"/>
                <a:gd name="T9" fmla="*/ 260 h 288"/>
                <a:gd name="T10" fmla="*/ 50 w 66"/>
                <a:gd name="T11" fmla="*/ 278 h 288"/>
                <a:gd name="T12" fmla="*/ 38 w 66"/>
                <a:gd name="T13" fmla="*/ 284 h 288"/>
                <a:gd name="T14" fmla="*/ 4 w 66"/>
                <a:gd name="T15" fmla="*/ 287 h 288"/>
                <a:gd name="T16" fmla="*/ 0 w 66"/>
                <a:gd name="T17" fmla="*/ 286 h 288"/>
                <a:gd name="T18" fmla="*/ 0 w 66"/>
                <a:gd name="T19" fmla="*/ 283 h 288"/>
                <a:gd name="T20" fmla="*/ 5 w 66"/>
                <a:gd name="T21" fmla="*/ 252 h 288"/>
                <a:gd name="T22" fmla="*/ 8 w 66"/>
                <a:gd name="T23" fmla="*/ 179 h 288"/>
                <a:gd name="T24" fmla="*/ 19 w 66"/>
                <a:gd name="T25" fmla="*/ 26 h 288"/>
                <a:gd name="T26" fmla="*/ 20 w 66"/>
                <a:gd name="T27" fmla="*/ 20 h 288"/>
                <a:gd name="T28" fmla="*/ 25 w 66"/>
                <a:gd name="T29" fmla="*/ 17 h 288"/>
                <a:gd name="T30" fmla="*/ 66 w 66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288">
                  <a:moveTo>
                    <a:pt x="66" y="0"/>
                  </a:moveTo>
                  <a:cubicBezTo>
                    <a:pt x="62" y="34"/>
                    <a:pt x="55" y="55"/>
                    <a:pt x="51" y="89"/>
                  </a:cubicBezTo>
                  <a:cubicBezTo>
                    <a:pt x="50" y="97"/>
                    <a:pt x="49" y="124"/>
                    <a:pt x="49" y="132"/>
                  </a:cubicBezTo>
                  <a:cubicBezTo>
                    <a:pt x="49" y="138"/>
                    <a:pt x="48" y="163"/>
                    <a:pt x="49" y="169"/>
                  </a:cubicBezTo>
                  <a:cubicBezTo>
                    <a:pt x="51" y="207"/>
                    <a:pt x="52" y="222"/>
                    <a:pt x="54" y="260"/>
                  </a:cubicBezTo>
                  <a:cubicBezTo>
                    <a:pt x="54" y="266"/>
                    <a:pt x="55" y="273"/>
                    <a:pt x="50" y="278"/>
                  </a:cubicBezTo>
                  <a:cubicBezTo>
                    <a:pt x="47" y="282"/>
                    <a:pt x="42" y="283"/>
                    <a:pt x="38" y="284"/>
                  </a:cubicBezTo>
                  <a:cubicBezTo>
                    <a:pt x="27" y="286"/>
                    <a:pt x="16" y="287"/>
                    <a:pt x="4" y="287"/>
                  </a:cubicBezTo>
                  <a:cubicBezTo>
                    <a:pt x="3" y="288"/>
                    <a:pt x="1" y="287"/>
                    <a:pt x="0" y="286"/>
                  </a:cubicBezTo>
                  <a:cubicBezTo>
                    <a:pt x="0" y="285"/>
                    <a:pt x="0" y="284"/>
                    <a:pt x="0" y="283"/>
                  </a:cubicBezTo>
                  <a:cubicBezTo>
                    <a:pt x="1" y="273"/>
                    <a:pt x="4" y="263"/>
                    <a:pt x="5" y="252"/>
                  </a:cubicBezTo>
                  <a:cubicBezTo>
                    <a:pt x="8" y="228"/>
                    <a:pt x="7" y="203"/>
                    <a:pt x="8" y="179"/>
                  </a:cubicBezTo>
                  <a:cubicBezTo>
                    <a:pt x="10" y="128"/>
                    <a:pt x="22" y="77"/>
                    <a:pt x="19" y="26"/>
                  </a:cubicBezTo>
                  <a:cubicBezTo>
                    <a:pt x="19" y="24"/>
                    <a:pt x="19" y="22"/>
                    <a:pt x="20" y="20"/>
                  </a:cubicBezTo>
                  <a:cubicBezTo>
                    <a:pt x="21" y="19"/>
                    <a:pt x="23" y="18"/>
                    <a:pt x="25" y="17"/>
                  </a:cubicBezTo>
                  <a:cubicBezTo>
                    <a:pt x="36" y="12"/>
                    <a:pt x="55" y="5"/>
                    <a:pt x="6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4" name="iSḻíďé"/>
            <p:cNvSpPr/>
            <p:nvPr/>
          </p:nvSpPr>
          <p:spPr bwMode="auto">
            <a:xfrm>
              <a:off x="6869907" y="2826544"/>
              <a:ext cx="44450" cy="15875"/>
            </a:xfrm>
            <a:custGeom>
              <a:avLst/>
              <a:gdLst>
                <a:gd name="T0" fmla="*/ 11 w 11"/>
                <a:gd name="T1" fmla="*/ 0 h 4"/>
                <a:gd name="T2" fmla="*/ 0 w 11"/>
                <a:gd name="T3" fmla="*/ 4 h 4"/>
                <a:gd name="T4" fmla="*/ 10 w 11"/>
                <a:gd name="T5" fmla="*/ 0 h 4"/>
                <a:gd name="T6" fmla="*/ 11 w 1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3"/>
                    <a:pt x="7" y="1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5" name="ïś1íḑé"/>
            <p:cNvSpPr/>
            <p:nvPr/>
          </p:nvSpPr>
          <p:spPr bwMode="auto">
            <a:xfrm>
              <a:off x="6852444" y="2826544"/>
              <a:ext cx="61913" cy="361950"/>
            </a:xfrm>
            <a:custGeom>
              <a:avLst/>
              <a:gdLst>
                <a:gd name="T0" fmla="*/ 1 w 15"/>
                <a:gd name="T1" fmla="*/ 81 h 89"/>
                <a:gd name="T2" fmla="*/ 0 w 15"/>
                <a:gd name="T3" fmla="*/ 89 h 89"/>
                <a:gd name="T4" fmla="*/ 1 w 15"/>
                <a:gd name="T5" fmla="*/ 81 h 89"/>
                <a:gd name="T6" fmla="*/ 15 w 15"/>
                <a:gd name="T7" fmla="*/ 0 h 89"/>
                <a:gd name="T8" fmla="*/ 15 w 15"/>
                <a:gd name="T9" fmla="*/ 0 h 89"/>
                <a:gd name="T10" fmla="*/ 14 w 15"/>
                <a:gd name="T11" fmla="*/ 0 h 89"/>
                <a:gd name="T12" fmla="*/ 15 w 15"/>
                <a:gd name="T13" fmla="*/ 0 h 89"/>
                <a:gd name="T14" fmla="*/ 15 w 1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89">
                  <a:moveTo>
                    <a:pt x="1" y="81"/>
                  </a:moveTo>
                  <a:cubicBezTo>
                    <a:pt x="0" y="83"/>
                    <a:pt x="0" y="86"/>
                    <a:pt x="0" y="89"/>
                  </a:cubicBezTo>
                  <a:cubicBezTo>
                    <a:pt x="0" y="86"/>
                    <a:pt x="0" y="84"/>
                    <a:pt x="1" y="81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6" name="iŝľiḑê"/>
            <p:cNvSpPr/>
            <p:nvPr/>
          </p:nvSpPr>
          <p:spPr bwMode="auto">
            <a:xfrm>
              <a:off x="6841332" y="3479007"/>
              <a:ext cx="3175" cy="206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1 w 1"/>
                <a:gd name="T5" fmla="*/ 5 h 5"/>
                <a:gd name="T6" fmla="*/ 0 w 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3"/>
                    <a:pt x="0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7" name="îṥliḋé"/>
            <p:cNvSpPr/>
            <p:nvPr/>
          </p:nvSpPr>
          <p:spPr bwMode="auto">
            <a:xfrm>
              <a:off x="6787357" y="2826544"/>
              <a:ext cx="127000" cy="663575"/>
            </a:xfrm>
            <a:custGeom>
              <a:avLst/>
              <a:gdLst>
                <a:gd name="T0" fmla="*/ 31 w 31"/>
                <a:gd name="T1" fmla="*/ 0 h 163"/>
                <a:gd name="T2" fmla="*/ 30 w 31"/>
                <a:gd name="T3" fmla="*/ 0 h 163"/>
                <a:gd name="T4" fmla="*/ 20 w 31"/>
                <a:gd name="T5" fmla="*/ 4 h 163"/>
                <a:gd name="T6" fmla="*/ 2 w 31"/>
                <a:gd name="T7" fmla="*/ 46 h 163"/>
                <a:gd name="T8" fmla="*/ 14 w 31"/>
                <a:gd name="T9" fmla="*/ 51 h 163"/>
                <a:gd name="T10" fmla="*/ 0 w 31"/>
                <a:gd name="T11" fmla="*/ 59 h 163"/>
                <a:gd name="T12" fmla="*/ 13 w 31"/>
                <a:gd name="T13" fmla="*/ 163 h 163"/>
                <a:gd name="T14" fmla="*/ 13 w 31"/>
                <a:gd name="T15" fmla="*/ 160 h 163"/>
                <a:gd name="T16" fmla="*/ 16 w 31"/>
                <a:gd name="T17" fmla="*/ 89 h 163"/>
                <a:gd name="T18" fmla="*/ 16 w 31"/>
                <a:gd name="T19" fmla="*/ 89 h 163"/>
                <a:gd name="T20" fmla="*/ 17 w 31"/>
                <a:gd name="T21" fmla="*/ 81 h 163"/>
                <a:gd name="T22" fmla="*/ 31 w 31"/>
                <a:gd name="T2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63">
                  <a:moveTo>
                    <a:pt x="31" y="0"/>
                  </a:moveTo>
                  <a:cubicBezTo>
                    <a:pt x="31" y="0"/>
                    <a:pt x="31" y="0"/>
                    <a:pt x="30" y="0"/>
                  </a:cubicBezTo>
                  <a:cubicBezTo>
                    <a:pt x="27" y="1"/>
                    <a:pt x="24" y="3"/>
                    <a:pt x="20" y="4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88"/>
                    <a:pt x="11" y="150"/>
                    <a:pt x="13" y="163"/>
                  </a:cubicBezTo>
                  <a:cubicBezTo>
                    <a:pt x="13" y="162"/>
                    <a:pt x="13" y="161"/>
                    <a:pt x="13" y="160"/>
                  </a:cubicBezTo>
                  <a:cubicBezTo>
                    <a:pt x="13" y="148"/>
                    <a:pt x="12" y="119"/>
                    <a:pt x="16" y="89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6"/>
                    <a:pt x="16" y="83"/>
                    <a:pt x="17" y="81"/>
                  </a:cubicBezTo>
                  <a:cubicBezTo>
                    <a:pt x="23" y="41"/>
                    <a:pt x="31" y="0"/>
                    <a:pt x="31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8" name="íSḻîḓê"/>
            <p:cNvSpPr/>
            <p:nvPr/>
          </p:nvSpPr>
          <p:spPr bwMode="auto">
            <a:xfrm>
              <a:off x="6922294" y="3294857"/>
              <a:ext cx="465138" cy="587375"/>
            </a:xfrm>
            <a:custGeom>
              <a:avLst/>
              <a:gdLst>
                <a:gd name="T0" fmla="*/ 12 w 114"/>
                <a:gd name="T1" fmla="*/ 26 h 144"/>
                <a:gd name="T2" fmla="*/ 1 w 114"/>
                <a:gd name="T3" fmla="*/ 40 h 144"/>
                <a:gd name="T4" fmla="*/ 18 w 114"/>
                <a:gd name="T5" fmla="*/ 133 h 144"/>
                <a:gd name="T6" fmla="*/ 35 w 114"/>
                <a:gd name="T7" fmla="*/ 142 h 144"/>
                <a:gd name="T8" fmla="*/ 40 w 114"/>
                <a:gd name="T9" fmla="*/ 141 h 144"/>
                <a:gd name="T10" fmla="*/ 114 w 114"/>
                <a:gd name="T11" fmla="*/ 0 h 144"/>
                <a:gd name="T12" fmla="*/ 12 w 114"/>
                <a:gd name="T13" fmla="*/ 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44">
                  <a:moveTo>
                    <a:pt x="12" y="26"/>
                  </a:moveTo>
                  <a:cubicBezTo>
                    <a:pt x="5" y="28"/>
                    <a:pt x="0" y="34"/>
                    <a:pt x="1" y="40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20" y="140"/>
                    <a:pt x="27" y="144"/>
                    <a:pt x="35" y="142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82" y="87"/>
                    <a:pt x="104" y="32"/>
                    <a:pt x="114" y="0"/>
                  </a:cubicBezTo>
                  <a:lnTo>
                    <a:pt x="12" y="26"/>
                  </a:lnTo>
                  <a:close/>
                </a:path>
              </a:pathLst>
            </a:custGeom>
            <a:solidFill>
              <a:srgbClr val="022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9" name="iS1îde"/>
            <p:cNvSpPr/>
            <p:nvPr/>
          </p:nvSpPr>
          <p:spPr bwMode="auto">
            <a:xfrm>
              <a:off x="7085807" y="3250407"/>
              <a:ext cx="595313" cy="619125"/>
            </a:xfrm>
            <a:custGeom>
              <a:avLst/>
              <a:gdLst>
                <a:gd name="T0" fmla="*/ 123 w 146"/>
                <a:gd name="T1" fmla="*/ 11 h 152"/>
                <a:gd name="T2" fmla="*/ 107 w 146"/>
                <a:gd name="T3" fmla="*/ 2 h 152"/>
                <a:gd name="T4" fmla="*/ 76 w 146"/>
                <a:gd name="T5" fmla="*/ 10 h 152"/>
                <a:gd name="T6" fmla="*/ 74 w 146"/>
                <a:gd name="T7" fmla="*/ 11 h 152"/>
                <a:gd name="T8" fmla="*/ 0 w 146"/>
                <a:gd name="T9" fmla="*/ 152 h 152"/>
                <a:gd name="T10" fmla="*/ 2 w 146"/>
                <a:gd name="T11" fmla="*/ 152 h 152"/>
                <a:gd name="T12" fmla="*/ 135 w 146"/>
                <a:gd name="T13" fmla="*/ 117 h 152"/>
                <a:gd name="T14" fmla="*/ 145 w 146"/>
                <a:gd name="T15" fmla="*/ 102 h 152"/>
                <a:gd name="T16" fmla="*/ 123 w 146"/>
                <a:gd name="T17" fmla="*/ 1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52">
                  <a:moveTo>
                    <a:pt x="123" y="11"/>
                  </a:moveTo>
                  <a:cubicBezTo>
                    <a:pt x="122" y="4"/>
                    <a:pt x="114" y="0"/>
                    <a:pt x="107" y="2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64" y="43"/>
                    <a:pt x="42" y="98"/>
                    <a:pt x="0" y="152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42" y="115"/>
                    <a:pt x="146" y="109"/>
                    <a:pt x="145" y="102"/>
                  </a:cubicBezTo>
                  <a:lnTo>
                    <a:pt x="123" y="11"/>
                  </a:lnTo>
                  <a:close/>
                </a:path>
              </a:pathLst>
            </a:custGeom>
            <a:solidFill>
              <a:srgbClr val="022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0" name="îşlídè"/>
            <p:cNvSpPr/>
            <p:nvPr/>
          </p:nvSpPr>
          <p:spPr bwMode="auto">
            <a:xfrm>
              <a:off x="6958807" y="3669507"/>
              <a:ext cx="215900" cy="142875"/>
            </a:xfrm>
            <a:custGeom>
              <a:avLst/>
              <a:gdLst>
                <a:gd name="T0" fmla="*/ 35 w 53"/>
                <a:gd name="T1" fmla="*/ 0 h 35"/>
                <a:gd name="T2" fmla="*/ 28 w 53"/>
                <a:gd name="T3" fmla="*/ 0 h 35"/>
                <a:gd name="T4" fmla="*/ 17 w 53"/>
                <a:gd name="T5" fmla="*/ 1 h 35"/>
                <a:gd name="T6" fmla="*/ 2 w 53"/>
                <a:gd name="T7" fmla="*/ 8 h 35"/>
                <a:gd name="T8" fmla="*/ 1 w 53"/>
                <a:gd name="T9" fmla="*/ 9 h 35"/>
                <a:gd name="T10" fmla="*/ 3 w 53"/>
                <a:gd name="T11" fmla="*/ 11 h 35"/>
                <a:gd name="T12" fmla="*/ 7 w 53"/>
                <a:gd name="T13" fmla="*/ 13 h 35"/>
                <a:gd name="T14" fmla="*/ 4 w 53"/>
                <a:gd name="T15" fmla="*/ 16 h 35"/>
                <a:gd name="T16" fmla="*/ 3 w 53"/>
                <a:gd name="T17" fmla="*/ 20 h 35"/>
                <a:gd name="T18" fmla="*/ 5 w 53"/>
                <a:gd name="T19" fmla="*/ 22 h 35"/>
                <a:gd name="T20" fmla="*/ 5 w 53"/>
                <a:gd name="T21" fmla="*/ 26 h 35"/>
                <a:gd name="T22" fmla="*/ 7 w 53"/>
                <a:gd name="T23" fmla="*/ 27 h 35"/>
                <a:gd name="T24" fmla="*/ 9 w 53"/>
                <a:gd name="T25" fmla="*/ 32 h 35"/>
                <a:gd name="T26" fmla="*/ 11 w 53"/>
                <a:gd name="T27" fmla="*/ 32 h 35"/>
                <a:gd name="T28" fmla="*/ 12 w 53"/>
                <a:gd name="T29" fmla="*/ 34 h 35"/>
                <a:gd name="T30" fmla="*/ 16 w 53"/>
                <a:gd name="T31" fmla="*/ 34 h 35"/>
                <a:gd name="T32" fmla="*/ 26 w 53"/>
                <a:gd name="T33" fmla="*/ 30 h 35"/>
                <a:gd name="T34" fmla="*/ 35 w 53"/>
                <a:gd name="T35" fmla="*/ 26 h 35"/>
                <a:gd name="T36" fmla="*/ 53 w 53"/>
                <a:gd name="T37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35">
                  <a:moveTo>
                    <a:pt x="35" y="0"/>
                  </a:moveTo>
                  <a:cubicBezTo>
                    <a:pt x="33" y="0"/>
                    <a:pt x="31" y="0"/>
                    <a:pt x="28" y="0"/>
                  </a:cubicBezTo>
                  <a:cubicBezTo>
                    <a:pt x="25" y="0"/>
                    <a:pt x="21" y="0"/>
                    <a:pt x="17" y="1"/>
                  </a:cubicBezTo>
                  <a:cubicBezTo>
                    <a:pt x="12" y="2"/>
                    <a:pt x="6" y="4"/>
                    <a:pt x="2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10"/>
                    <a:pt x="2" y="11"/>
                    <a:pt x="3" y="11"/>
                  </a:cubicBezTo>
                  <a:cubicBezTo>
                    <a:pt x="5" y="12"/>
                    <a:pt x="6" y="12"/>
                    <a:pt x="7" y="13"/>
                  </a:cubicBezTo>
                  <a:cubicBezTo>
                    <a:pt x="7" y="14"/>
                    <a:pt x="5" y="15"/>
                    <a:pt x="4" y="16"/>
                  </a:cubicBezTo>
                  <a:cubicBezTo>
                    <a:pt x="3" y="17"/>
                    <a:pt x="2" y="19"/>
                    <a:pt x="3" y="20"/>
                  </a:cubicBezTo>
                  <a:cubicBezTo>
                    <a:pt x="4" y="21"/>
                    <a:pt x="5" y="21"/>
                    <a:pt x="5" y="22"/>
                  </a:cubicBezTo>
                  <a:cubicBezTo>
                    <a:pt x="6" y="23"/>
                    <a:pt x="4" y="25"/>
                    <a:pt x="5" y="26"/>
                  </a:cubicBezTo>
                  <a:cubicBezTo>
                    <a:pt x="5" y="27"/>
                    <a:pt x="6" y="26"/>
                    <a:pt x="7" y="27"/>
                  </a:cubicBezTo>
                  <a:cubicBezTo>
                    <a:pt x="8" y="28"/>
                    <a:pt x="7" y="31"/>
                    <a:pt x="9" y="32"/>
                  </a:cubicBezTo>
                  <a:cubicBezTo>
                    <a:pt x="10" y="32"/>
                    <a:pt x="11" y="31"/>
                    <a:pt x="11" y="32"/>
                  </a:cubicBezTo>
                  <a:cubicBezTo>
                    <a:pt x="12" y="32"/>
                    <a:pt x="12" y="33"/>
                    <a:pt x="12" y="34"/>
                  </a:cubicBezTo>
                  <a:cubicBezTo>
                    <a:pt x="13" y="35"/>
                    <a:pt x="15" y="35"/>
                    <a:pt x="16" y="34"/>
                  </a:cubicBezTo>
                  <a:cubicBezTo>
                    <a:pt x="20" y="33"/>
                    <a:pt x="23" y="32"/>
                    <a:pt x="26" y="30"/>
                  </a:cubicBezTo>
                  <a:cubicBezTo>
                    <a:pt x="29" y="29"/>
                    <a:pt x="32" y="28"/>
                    <a:pt x="35" y="26"/>
                  </a:cubicBezTo>
                  <a:cubicBezTo>
                    <a:pt x="41" y="21"/>
                    <a:pt x="46" y="14"/>
                    <a:pt x="53" y="11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1" name="i$ḻîďê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  <a:gd name="T8" fmla="*/ 33 w 61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2" name="îṧľiḍé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3" name="isḷíďê"/>
            <p:cNvSpPr/>
            <p:nvPr/>
          </p:nvSpPr>
          <p:spPr bwMode="auto">
            <a:xfrm>
              <a:off x="7135019" y="2924969"/>
              <a:ext cx="476250" cy="835025"/>
            </a:xfrm>
            <a:custGeom>
              <a:avLst/>
              <a:gdLst>
                <a:gd name="T0" fmla="*/ 55 w 117"/>
                <a:gd name="T1" fmla="*/ 0 h 205"/>
                <a:gd name="T2" fmla="*/ 79 w 117"/>
                <a:gd name="T3" fmla="*/ 44 h 205"/>
                <a:gd name="T4" fmla="*/ 109 w 117"/>
                <a:gd name="T5" fmla="*/ 157 h 205"/>
                <a:gd name="T6" fmla="*/ 9 w 117"/>
                <a:gd name="T7" fmla="*/ 205 h 205"/>
                <a:gd name="T8" fmla="*/ 0 w 117"/>
                <a:gd name="T9" fmla="*/ 172 h 205"/>
                <a:gd name="T10" fmla="*/ 60 w 117"/>
                <a:gd name="T11" fmla="*/ 137 h 205"/>
                <a:gd name="T12" fmla="*/ 36 w 117"/>
                <a:gd name="T13" fmla="*/ 87 h 205"/>
                <a:gd name="T14" fmla="*/ 55 w 117"/>
                <a:gd name="T1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05">
                  <a:moveTo>
                    <a:pt x="55" y="0"/>
                  </a:moveTo>
                  <a:cubicBezTo>
                    <a:pt x="55" y="0"/>
                    <a:pt x="66" y="7"/>
                    <a:pt x="79" y="44"/>
                  </a:cubicBezTo>
                  <a:cubicBezTo>
                    <a:pt x="93" y="82"/>
                    <a:pt x="117" y="149"/>
                    <a:pt x="109" y="157"/>
                  </a:cubicBezTo>
                  <a:cubicBezTo>
                    <a:pt x="101" y="165"/>
                    <a:pt x="9" y="205"/>
                    <a:pt x="9" y="205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57" y="142"/>
                    <a:pt x="60" y="137"/>
                  </a:cubicBezTo>
                  <a:cubicBezTo>
                    <a:pt x="62" y="133"/>
                    <a:pt x="36" y="87"/>
                    <a:pt x="36" y="87"/>
                  </a:cubicBezTo>
                  <a:cubicBezTo>
                    <a:pt x="36" y="87"/>
                    <a:pt x="36" y="33"/>
                    <a:pt x="55" y="0"/>
                  </a:cubicBezTo>
                  <a:close/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4" name="ï$ļiḋé"/>
            <p:cNvSpPr/>
            <p:nvPr/>
          </p:nvSpPr>
          <p:spPr bwMode="auto">
            <a:xfrm>
              <a:off x="5963444" y="2842419"/>
              <a:ext cx="563563" cy="782638"/>
            </a:xfrm>
            <a:custGeom>
              <a:avLst/>
              <a:gdLst>
                <a:gd name="T0" fmla="*/ 0 w 138"/>
                <a:gd name="T1" fmla="*/ 147 h 192"/>
                <a:gd name="T2" fmla="*/ 67 w 138"/>
                <a:gd name="T3" fmla="*/ 12 h 192"/>
                <a:gd name="T4" fmla="*/ 71 w 138"/>
                <a:gd name="T5" fmla="*/ 6 h 192"/>
                <a:gd name="T6" fmla="*/ 77 w 138"/>
                <a:gd name="T7" fmla="*/ 6 h 192"/>
                <a:gd name="T8" fmla="*/ 138 w 138"/>
                <a:gd name="T9" fmla="*/ 0 h 192"/>
                <a:gd name="T10" fmla="*/ 134 w 138"/>
                <a:gd name="T11" fmla="*/ 12 h 192"/>
                <a:gd name="T12" fmla="*/ 42 w 138"/>
                <a:gd name="T13" fmla="*/ 192 h 192"/>
                <a:gd name="T14" fmla="*/ 0 w 138"/>
                <a:gd name="T15" fmla="*/ 168 h 192"/>
                <a:gd name="T16" fmla="*/ 0 w 138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92">
                  <a:moveTo>
                    <a:pt x="0" y="147"/>
                  </a:moveTo>
                  <a:cubicBezTo>
                    <a:pt x="27" y="105"/>
                    <a:pt x="49" y="59"/>
                    <a:pt x="67" y="12"/>
                  </a:cubicBezTo>
                  <a:cubicBezTo>
                    <a:pt x="68" y="10"/>
                    <a:pt x="69" y="7"/>
                    <a:pt x="71" y="6"/>
                  </a:cubicBezTo>
                  <a:cubicBezTo>
                    <a:pt x="73" y="5"/>
                    <a:pt x="75" y="6"/>
                    <a:pt x="77" y="6"/>
                  </a:cubicBezTo>
                  <a:cubicBezTo>
                    <a:pt x="97" y="6"/>
                    <a:pt x="118" y="4"/>
                    <a:pt x="138" y="0"/>
                  </a:cubicBezTo>
                  <a:cubicBezTo>
                    <a:pt x="138" y="4"/>
                    <a:pt x="136" y="8"/>
                    <a:pt x="134" y="12"/>
                  </a:cubicBezTo>
                  <a:cubicBezTo>
                    <a:pt x="105" y="73"/>
                    <a:pt x="62" y="127"/>
                    <a:pt x="42" y="192"/>
                  </a:cubicBezTo>
                  <a:cubicBezTo>
                    <a:pt x="29" y="183"/>
                    <a:pt x="15" y="174"/>
                    <a:pt x="0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5" name="îṩļíḓé"/>
            <p:cNvSpPr/>
            <p:nvPr/>
          </p:nvSpPr>
          <p:spPr bwMode="auto">
            <a:xfrm>
              <a:off x="5901532" y="3234532"/>
              <a:ext cx="444500" cy="403225"/>
            </a:xfrm>
            <a:custGeom>
              <a:avLst/>
              <a:gdLst>
                <a:gd name="T0" fmla="*/ 0 w 109"/>
                <a:gd name="T1" fmla="*/ 65 h 99"/>
                <a:gd name="T2" fmla="*/ 30 w 109"/>
                <a:gd name="T3" fmla="*/ 51 h 99"/>
                <a:gd name="T4" fmla="*/ 68 w 109"/>
                <a:gd name="T5" fmla="*/ 20 h 99"/>
                <a:gd name="T6" fmla="*/ 78 w 109"/>
                <a:gd name="T7" fmla="*/ 0 h 99"/>
                <a:gd name="T8" fmla="*/ 80 w 109"/>
                <a:gd name="T9" fmla="*/ 9 h 99"/>
                <a:gd name="T10" fmla="*/ 88 w 109"/>
                <a:gd name="T11" fmla="*/ 10 h 99"/>
                <a:gd name="T12" fmla="*/ 101 w 109"/>
                <a:gd name="T13" fmla="*/ 3 h 99"/>
                <a:gd name="T14" fmla="*/ 106 w 109"/>
                <a:gd name="T15" fmla="*/ 2 h 99"/>
                <a:gd name="T16" fmla="*/ 108 w 109"/>
                <a:gd name="T17" fmla="*/ 7 h 99"/>
                <a:gd name="T18" fmla="*/ 106 w 109"/>
                <a:gd name="T19" fmla="*/ 24 h 99"/>
                <a:gd name="T20" fmla="*/ 85 w 109"/>
                <a:gd name="T21" fmla="*/ 40 h 99"/>
                <a:gd name="T22" fmla="*/ 67 w 109"/>
                <a:gd name="T23" fmla="*/ 56 h 99"/>
                <a:gd name="T24" fmla="*/ 7 w 109"/>
                <a:gd name="T25" fmla="*/ 99 h 99"/>
                <a:gd name="T26" fmla="*/ 0 w 109"/>
                <a:gd name="T27" fmla="*/ 6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99">
                  <a:moveTo>
                    <a:pt x="0" y="65"/>
                  </a:moveTo>
                  <a:cubicBezTo>
                    <a:pt x="10" y="60"/>
                    <a:pt x="20" y="55"/>
                    <a:pt x="30" y="51"/>
                  </a:cubicBezTo>
                  <a:cubicBezTo>
                    <a:pt x="45" y="44"/>
                    <a:pt x="61" y="35"/>
                    <a:pt x="68" y="20"/>
                  </a:cubicBezTo>
                  <a:cubicBezTo>
                    <a:pt x="71" y="13"/>
                    <a:pt x="72" y="6"/>
                    <a:pt x="78" y="0"/>
                  </a:cubicBezTo>
                  <a:cubicBezTo>
                    <a:pt x="80" y="2"/>
                    <a:pt x="78" y="7"/>
                    <a:pt x="80" y="9"/>
                  </a:cubicBezTo>
                  <a:cubicBezTo>
                    <a:pt x="82" y="11"/>
                    <a:pt x="85" y="11"/>
                    <a:pt x="88" y="10"/>
                  </a:cubicBezTo>
                  <a:cubicBezTo>
                    <a:pt x="92" y="8"/>
                    <a:pt x="97" y="6"/>
                    <a:pt x="101" y="3"/>
                  </a:cubicBezTo>
                  <a:cubicBezTo>
                    <a:pt x="103" y="2"/>
                    <a:pt x="104" y="1"/>
                    <a:pt x="106" y="2"/>
                  </a:cubicBezTo>
                  <a:cubicBezTo>
                    <a:pt x="108" y="3"/>
                    <a:pt x="108" y="5"/>
                    <a:pt x="108" y="7"/>
                  </a:cubicBezTo>
                  <a:cubicBezTo>
                    <a:pt x="109" y="13"/>
                    <a:pt x="108" y="19"/>
                    <a:pt x="106" y="24"/>
                  </a:cubicBezTo>
                  <a:cubicBezTo>
                    <a:pt x="101" y="32"/>
                    <a:pt x="92" y="35"/>
                    <a:pt x="85" y="40"/>
                  </a:cubicBezTo>
                  <a:cubicBezTo>
                    <a:pt x="78" y="44"/>
                    <a:pt x="72" y="51"/>
                    <a:pt x="67" y="56"/>
                  </a:cubicBezTo>
                  <a:cubicBezTo>
                    <a:pt x="49" y="74"/>
                    <a:pt x="29" y="88"/>
                    <a:pt x="7" y="99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6" name="î$ľiḓe"/>
            <p:cNvSpPr/>
            <p:nvPr/>
          </p:nvSpPr>
          <p:spPr bwMode="auto">
            <a:xfrm>
              <a:off x="5280819" y="2948782"/>
              <a:ext cx="703263" cy="827088"/>
            </a:xfrm>
            <a:custGeom>
              <a:avLst/>
              <a:gdLst>
                <a:gd name="T0" fmla="*/ 16 w 172"/>
                <a:gd name="T1" fmla="*/ 4 h 203"/>
                <a:gd name="T2" fmla="*/ 55 w 172"/>
                <a:gd name="T3" fmla="*/ 25 h 203"/>
                <a:gd name="T4" fmla="*/ 67 w 172"/>
                <a:gd name="T5" fmla="*/ 72 h 203"/>
                <a:gd name="T6" fmla="*/ 83 w 172"/>
                <a:gd name="T7" fmla="*/ 116 h 203"/>
                <a:gd name="T8" fmla="*/ 91 w 172"/>
                <a:gd name="T9" fmla="*/ 123 h 203"/>
                <a:gd name="T10" fmla="*/ 112 w 172"/>
                <a:gd name="T11" fmla="*/ 124 h 203"/>
                <a:gd name="T12" fmla="*/ 143 w 172"/>
                <a:gd name="T13" fmla="*/ 119 h 203"/>
                <a:gd name="T14" fmla="*/ 154 w 172"/>
                <a:gd name="T15" fmla="*/ 120 h 203"/>
                <a:gd name="T16" fmla="*/ 161 w 172"/>
                <a:gd name="T17" fmla="*/ 130 h 203"/>
                <a:gd name="T18" fmla="*/ 171 w 172"/>
                <a:gd name="T19" fmla="*/ 158 h 203"/>
                <a:gd name="T20" fmla="*/ 171 w 172"/>
                <a:gd name="T21" fmla="*/ 164 h 203"/>
                <a:gd name="T22" fmla="*/ 165 w 172"/>
                <a:gd name="T23" fmla="*/ 169 h 203"/>
                <a:gd name="T24" fmla="*/ 120 w 172"/>
                <a:gd name="T25" fmla="*/ 193 h 203"/>
                <a:gd name="T26" fmla="*/ 96 w 172"/>
                <a:gd name="T27" fmla="*/ 202 h 203"/>
                <a:gd name="T28" fmla="*/ 71 w 172"/>
                <a:gd name="T29" fmla="*/ 200 h 203"/>
                <a:gd name="T30" fmla="*/ 36 w 172"/>
                <a:gd name="T31" fmla="*/ 185 h 203"/>
                <a:gd name="T32" fmla="*/ 16 w 172"/>
                <a:gd name="T33" fmla="*/ 131 h 203"/>
                <a:gd name="T34" fmla="*/ 9 w 172"/>
                <a:gd name="T35" fmla="*/ 68 h 203"/>
                <a:gd name="T36" fmla="*/ 16 w 172"/>
                <a:gd name="T37" fmla="*/ 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203">
                  <a:moveTo>
                    <a:pt x="16" y="4"/>
                  </a:moveTo>
                  <a:cubicBezTo>
                    <a:pt x="32" y="0"/>
                    <a:pt x="47" y="11"/>
                    <a:pt x="55" y="25"/>
                  </a:cubicBezTo>
                  <a:cubicBezTo>
                    <a:pt x="63" y="39"/>
                    <a:pt x="65" y="56"/>
                    <a:pt x="67" y="72"/>
                  </a:cubicBezTo>
                  <a:cubicBezTo>
                    <a:pt x="69" y="88"/>
                    <a:pt x="73" y="104"/>
                    <a:pt x="83" y="116"/>
                  </a:cubicBezTo>
                  <a:cubicBezTo>
                    <a:pt x="85" y="119"/>
                    <a:pt x="88" y="121"/>
                    <a:pt x="91" y="123"/>
                  </a:cubicBezTo>
                  <a:cubicBezTo>
                    <a:pt x="97" y="126"/>
                    <a:pt x="105" y="125"/>
                    <a:pt x="112" y="124"/>
                  </a:cubicBezTo>
                  <a:cubicBezTo>
                    <a:pt x="122" y="122"/>
                    <a:pt x="133" y="121"/>
                    <a:pt x="143" y="119"/>
                  </a:cubicBezTo>
                  <a:cubicBezTo>
                    <a:pt x="147" y="119"/>
                    <a:pt x="150" y="118"/>
                    <a:pt x="154" y="120"/>
                  </a:cubicBezTo>
                  <a:cubicBezTo>
                    <a:pt x="158" y="122"/>
                    <a:pt x="159" y="126"/>
                    <a:pt x="161" y="130"/>
                  </a:cubicBezTo>
                  <a:cubicBezTo>
                    <a:pt x="164" y="140"/>
                    <a:pt x="167" y="149"/>
                    <a:pt x="171" y="158"/>
                  </a:cubicBezTo>
                  <a:cubicBezTo>
                    <a:pt x="171" y="160"/>
                    <a:pt x="172" y="162"/>
                    <a:pt x="171" y="164"/>
                  </a:cubicBezTo>
                  <a:cubicBezTo>
                    <a:pt x="171" y="166"/>
                    <a:pt x="168" y="168"/>
                    <a:pt x="165" y="169"/>
                  </a:cubicBezTo>
                  <a:cubicBezTo>
                    <a:pt x="150" y="177"/>
                    <a:pt x="135" y="185"/>
                    <a:pt x="120" y="193"/>
                  </a:cubicBezTo>
                  <a:cubicBezTo>
                    <a:pt x="112" y="197"/>
                    <a:pt x="104" y="200"/>
                    <a:pt x="96" y="202"/>
                  </a:cubicBezTo>
                  <a:cubicBezTo>
                    <a:pt x="88" y="203"/>
                    <a:pt x="79" y="201"/>
                    <a:pt x="71" y="200"/>
                  </a:cubicBezTo>
                  <a:cubicBezTo>
                    <a:pt x="58" y="197"/>
                    <a:pt x="45" y="193"/>
                    <a:pt x="36" y="185"/>
                  </a:cubicBezTo>
                  <a:cubicBezTo>
                    <a:pt x="22" y="171"/>
                    <a:pt x="19" y="150"/>
                    <a:pt x="16" y="131"/>
                  </a:cubicBezTo>
                  <a:cubicBezTo>
                    <a:pt x="14" y="110"/>
                    <a:pt x="12" y="89"/>
                    <a:pt x="9" y="68"/>
                  </a:cubicBezTo>
                  <a:cubicBezTo>
                    <a:pt x="7" y="49"/>
                    <a:pt x="0" y="12"/>
                    <a:pt x="1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7" name="îṧliďê"/>
            <p:cNvSpPr/>
            <p:nvPr/>
          </p:nvSpPr>
          <p:spPr bwMode="auto">
            <a:xfrm>
              <a:off x="5441157" y="3250407"/>
              <a:ext cx="304800" cy="382588"/>
            </a:xfrm>
            <a:custGeom>
              <a:avLst/>
              <a:gdLst>
                <a:gd name="T0" fmla="*/ 0 w 75"/>
                <a:gd name="T1" fmla="*/ 0 h 94"/>
                <a:gd name="T2" fmla="*/ 6 w 75"/>
                <a:gd name="T3" fmla="*/ 6 h 94"/>
                <a:gd name="T4" fmla="*/ 10 w 75"/>
                <a:gd name="T5" fmla="*/ 61 h 94"/>
                <a:gd name="T6" fmla="*/ 18 w 75"/>
                <a:gd name="T7" fmla="*/ 84 h 94"/>
                <a:gd name="T8" fmla="*/ 31 w 75"/>
                <a:gd name="T9" fmla="*/ 92 h 94"/>
                <a:gd name="T10" fmla="*/ 43 w 75"/>
                <a:gd name="T11" fmla="*/ 94 h 94"/>
                <a:gd name="T12" fmla="*/ 75 w 75"/>
                <a:gd name="T13" fmla="*/ 77 h 94"/>
                <a:gd name="T14" fmla="*/ 49 w 75"/>
                <a:gd name="T15" fmla="*/ 71 h 94"/>
                <a:gd name="T16" fmla="*/ 29 w 75"/>
                <a:gd name="T17" fmla="*/ 57 h 94"/>
                <a:gd name="T18" fmla="*/ 19 w 75"/>
                <a:gd name="T19" fmla="*/ 30 h 94"/>
                <a:gd name="T20" fmla="*/ 0 w 75"/>
                <a:gd name="T2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94">
                  <a:moveTo>
                    <a:pt x="0" y="0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24"/>
                    <a:pt x="8" y="43"/>
                    <a:pt x="10" y="61"/>
                  </a:cubicBezTo>
                  <a:cubicBezTo>
                    <a:pt x="11" y="69"/>
                    <a:pt x="12" y="78"/>
                    <a:pt x="18" y="84"/>
                  </a:cubicBezTo>
                  <a:cubicBezTo>
                    <a:pt x="21" y="88"/>
                    <a:pt x="26" y="90"/>
                    <a:pt x="31" y="92"/>
                  </a:cubicBezTo>
                  <a:cubicBezTo>
                    <a:pt x="35" y="93"/>
                    <a:pt x="39" y="94"/>
                    <a:pt x="43" y="94"/>
                  </a:cubicBezTo>
                  <a:cubicBezTo>
                    <a:pt x="56" y="94"/>
                    <a:pt x="69" y="88"/>
                    <a:pt x="75" y="77"/>
                  </a:cubicBezTo>
                  <a:cubicBezTo>
                    <a:pt x="66" y="76"/>
                    <a:pt x="57" y="74"/>
                    <a:pt x="49" y="71"/>
                  </a:cubicBezTo>
                  <a:cubicBezTo>
                    <a:pt x="41" y="68"/>
                    <a:pt x="34" y="64"/>
                    <a:pt x="29" y="57"/>
                  </a:cubicBezTo>
                  <a:cubicBezTo>
                    <a:pt x="23" y="50"/>
                    <a:pt x="22" y="40"/>
                    <a:pt x="19" y="30"/>
                  </a:cubicBezTo>
                  <a:cubicBezTo>
                    <a:pt x="15" y="19"/>
                    <a:pt x="9" y="8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8" name="íşļíḍ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9" name="í$1íḑ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0" name="îşḻídè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1" name="iṡ1ïḑe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2" name="íSľîḑe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3" name="îŝlîďè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4" name="ï$ḻïdè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5" name="íśļíḍê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6" name="iṡḷïďé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7" name="ïṩlídè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8" name="îṣļiḑ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9" name="îS1îḍ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0" name="íṡlîḍè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1" name="îšḷîḑe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2" name="íšḷîď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3" name="ïṩ1îḋ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4" name="ïṡļîḓè"/>
            <p:cNvSpPr/>
            <p:nvPr/>
          </p:nvSpPr>
          <p:spPr bwMode="auto">
            <a:xfrm>
              <a:off x="6109494" y="3237707"/>
              <a:ext cx="171450" cy="4763"/>
            </a:xfrm>
            <a:custGeom>
              <a:avLst/>
              <a:gdLst>
                <a:gd name="T0" fmla="*/ 26 w 42"/>
                <a:gd name="T1" fmla="*/ 0 h 1"/>
                <a:gd name="T2" fmla="*/ 0 w 42"/>
                <a:gd name="T3" fmla="*/ 0 h 1"/>
                <a:gd name="T4" fmla="*/ 0 w 42"/>
                <a:gd name="T5" fmla="*/ 1 h 1"/>
                <a:gd name="T6" fmla="*/ 25 w 42"/>
                <a:gd name="T7" fmla="*/ 1 h 1"/>
                <a:gd name="T8" fmla="*/ 26 w 42"/>
                <a:gd name="T9" fmla="*/ 0 h 1"/>
                <a:gd name="T10" fmla="*/ 42 w 42"/>
                <a:gd name="T11" fmla="*/ 0 h 1"/>
                <a:gd name="T12" fmla="*/ 27 w 42"/>
                <a:gd name="T13" fmla="*/ 0 h 1"/>
                <a:gd name="T14" fmla="*/ 28 w 42"/>
                <a:gd name="T15" fmla="*/ 1 h 1"/>
                <a:gd name="T16" fmla="*/ 42 w 42"/>
                <a:gd name="T17" fmla="*/ 1 h 1"/>
                <a:gd name="T18" fmla="*/ 42 w 4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">
                  <a:moveTo>
                    <a:pt x="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4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5" name="îṩḻïḍé"/>
            <p:cNvSpPr/>
            <p:nvPr/>
          </p:nvSpPr>
          <p:spPr bwMode="auto">
            <a:xfrm>
              <a:off x="6212682" y="3237707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0 h 1"/>
                <a:gd name="T4" fmla="*/ 0 w 3"/>
                <a:gd name="T5" fmla="*/ 1 h 1"/>
                <a:gd name="T6" fmla="*/ 3 w 3"/>
                <a:gd name="T7" fmla="*/ 1 h 1"/>
                <a:gd name="T8" fmla="*/ 2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7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57475" y="2853690"/>
            <a:ext cx="700341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项目中的属性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</a:rPr>
              <a:t>主要是对项目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子元素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的修饰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项目中的单独对其方式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可以让不同的元素位于不同的位置显示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父元素触发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display:flex;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单独调整对其方式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?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270" y="2277745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127825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9484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2730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4388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75539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单独侧轴对其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项目中的单独对其方式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可以让不同的元素位于不同的位置显示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父元素触发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display:flex;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单独调整对其方式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需要使用属性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align-self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分别为每一个项目添加对应的取值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270" y="2277745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127825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9484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2730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4388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75539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单独侧轴对其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项目中的单独对其方式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可以让不同的元素位于不同的位置显示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父元素触发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display:flex;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单独调整对其方式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需要使用属性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align-self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1)  align-self: flex-start;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侧轴开始位置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270" y="2277745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127825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9484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2730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4388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75539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单独侧轴对其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项目中的单独对其方式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可以让不同的元素位于不同的位置显示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父元素触发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display:flex;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单独调整对其方式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需要使用属性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align-self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1)  align-self: flex-start;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侧轴开始位置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2)  align-self: flex-end;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侧轴的结束位置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270" y="2277745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127825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94840" y="483743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2730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4388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75539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单独侧轴对其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项目中的单独对其方式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可以让不同的元素位于不同的位置显示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父元素触发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display:flex;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单独调整对其方式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需要使用属性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align-self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1)  align-self: flex-start;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侧轴开始位置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2)  align-self: flex-end;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侧轴的结束位置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3)  align-self:  center;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侧轴的居中位置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270" y="2277745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127825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94840" y="483743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27300" y="349567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4388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75539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单独侧轴对其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弹性盒子概念</a:t>
            </a:r>
            <a:endParaRPr 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1900" y="1868170"/>
            <a:ext cx="5360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>
              <a:lnSpc>
                <a:spcPct val="150000"/>
              </a:lnSpc>
            </a:pPr>
            <a:r>
              <a:rPr lang="en-US" altLang="zh-CN" dirty="0"/>
              <a:t>Flex</a:t>
            </a:r>
            <a:r>
              <a:rPr lang="zh-CN" altLang="en-US" dirty="0"/>
              <a:t>容器：采用 </a:t>
            </a:r>
            <a:r>
              <a:rPr lang="en-US" altLang="zh-CN" dirty="0"/>
              <a:t>Flex </a:t>
            </a:r>
            <a:r>
              <a:rPr lang="zh-CN" altLang="en-US" dirty="0"/>
              <a:t>布局的元素的父元素；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en-US" altLang="zh-CN" dirty="0"/>
              <a:t>Flex</a:t>
            </a:r>
            <a:r>
              <a:rPr lang="zh-CN" altLang="en-US" dirty="0"/>
              <a:t>项目：采用 </a:t>
            </a:r>
            <a:r>
              <a:rPr lang="en-US" altLang="zh-CN" dirty="0"/>
              <a:t>Flex </a:t>
            </a:r>
            <a:r>
              <a:rPr lang="zh-CN" altLang="en-US" dirty="0"/>
              <a:t>布局容器里面的子元素；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91156" y="2015154"/>
            <a:ext cx="5704840" cy="3352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项目中的单独对其方式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可以让不同的元素位于不同的位置显示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父元素触发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display:flex;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单独调整对其方式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需要使用属性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align-self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1)  align-self: flex-start;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侧轴开始位置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2)  align-self: flex-end;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侧轴的结束位置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3)  align-self:  center;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侧轴的居中位置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4)  align-self:  baseline;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侧轴的基线位置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270" y="2277745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127825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94840" y="483743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27300" y="349567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4388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75539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单独侧轴对其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项目中的单独对其方式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可以让不同的元素位于不同的位置显示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父元素触发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display:flex;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单独调整对其方式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需要使用属性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align-self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1)  align-self: flex-start;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侧轴开始位置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2)  align-self: flex-end;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侧轴的结束位置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3)  align-self: center;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侧轴的居中位置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4)  align-self: baseline;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侧轴的基线位置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5)  align-self: stretch;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侧轴默认拉伸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270" y="2277745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127825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94840" y="483743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27300" y="349567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4388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755390" y="2277745"/>
            <a:ext cx="616585" cy="321056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单独侧轴对其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8496" y="567180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考虑问题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69385" y="2853055"/>
            <a:ext cx="425259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如何更改项目的显示位置</a:t>
            </a:r>
            <a:r>
              <a:rPr lang="en-US" altLang="zh-CN" sz="2800" b="1" dirty="0">
                <a:solidFill>
                  <a:srgbClr val="FF0000"/>
                </a:solidFill>
              </a:rPr>
              <a:t>?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触发弹性盒子之后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项目默认横向显示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从左向右一次来时排列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容器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display:flex;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如何调整项目的显示顺序呢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?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270" y="2277745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127825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9484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2730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4388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75539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627296" y="567180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项目调整显示顺序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触发弹性盒子之后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项目默认横向显示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从左向右一次来时排列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容器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display:flex;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如何调整项目的显示顺序呢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?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需要使用属性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order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取值就是为数值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270" y="2277745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127825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9484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2730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4388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75539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627296" y="567180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项目调整显示顺序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触发弹性盒子之后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项目默认横向显示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从左向右一次来时排列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容器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display:flex;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如何调整项目的显示顺序呢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?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需要使用属性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order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取值就是为数值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默认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order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取值为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auto;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可以理解成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0; 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270" y="2277745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127825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9484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2730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4388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75539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627296" y="567180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项目调整显示顺序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触发弹性盒子之后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项目默认横向显示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从左向右一次来时排列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容器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display:flex;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如何调整项目的显示顺序呢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?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需要使用属性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 order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属性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取值就是为数值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默认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order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取值为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auto;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可以理解成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0; 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  1)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元素添加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order:5;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位于最后显示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270" y="2277745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374015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27127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90373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2520315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13182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627296" y="567180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项目调整显示顺序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触发弹性盒子之后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项目默认横向显示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从左向右一次来时排列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容器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display:flex;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如何调整项目的显示顺序呢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?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需要使用属性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 order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属性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取值就是为数值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默认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order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取值为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auto;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可以理解成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0; 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  1)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元素添加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order:5;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位于最后显示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 5)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元素添加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order:-1;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位于最前面显示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 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270" y="2277745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374015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6690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49555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1023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125031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627296" y="567180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项目调整显示顺序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触发弹性盒子之后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项目默认横向显示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主轴在横向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从左向右一次来时排列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容器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display:flex;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如何调整项目的显示顺序呢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?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需要使用属性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 order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属性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取值就是为数值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     </a:t>
            </a:r>
            <a:r>
              <a:rPr lang="zh-CN" b="1" dirty="0">
                <a:solidFill>
                  <a:srgbClr val="FF0000"/>
                </a:solidFill>
                <a:sym typeface="+mn-ea"/>
              </a:rPr>
              <a:t>综合得出结论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 order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取值可以为正数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可以为负数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取值越大越靠后面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270" y="2277745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6" name="矩形 15"/>
          <p:cNvSpPr/>
          <p:nvPr/>
        </p:nvSpPr>
        <p:spPr>
          <a:xfrm>
            <a:off x="374015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6690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495550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10230" y="2275840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1250315" y="227774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627296" y="567180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项目调整显示顺序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8496" y="567180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思考问题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7245" y="2924810"/>
            <a:ext cx="30276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sz="2800" b="1" dirty="0">
                <a:solidFill>
                  <a:srgbClr val="FF0000"/>
                </a:solidFill>
              </a:rPr>
              <a:t>占剩余控件的所有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弹性盒子概念</a:t>
            </a:r>
            <a:endParaRPr 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1900" y="1868170"/>
            <a:ext cx="5360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>
              <a:lnSpc>
                <a:spcPct val="150000"/>
              </a:lnSpc>
            </a:pPr>
            <a:r>
              <a:rPr lang="en-US" altLang="zh-CN" dirty="0"/>
              <a:t>Flex</a:t>
            </a:r>
            <a:r>
              <a:rPr lang="zh-CN" altLang="en-US" dirty="0"/>
              <a:t>容器：采用 </a:t>
            </a:r>
            <a:r>
              <a:rPr lang="en-US" altLang="zh-CN" dirty="0"/>
              <a:t>Flex </a:t>
            </a:r>
            <a:r>
              <a:rPr lang="zh-CN" altLang="en-US" dirty="0"/>
              <a:t>布局的元素的父元素；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en-US" altLang="zh-CN" dirty="0">
                <a:sym typeface="+mn-ea"/>
              </a:rPr>
              <a:t>Flex</a:t>
            </a:r>
            <a:r>
              <a:rPr lang="zh-CN" altLang="en-US" dirty="0">
                <a:sym typeface="+mn-ea"/>
              </a:rPr>
              <a:t>项目：采用 </a:t>
            </a:r>
            <a:r>
              <a:rPr lang="en-US" altLang="zh-CN" dirty="0">
                <a:sym typeface="+mn-ea"/>
              </a:rPr>
              <a:t>Flex </a:t>
            </a:r>
            <a:r>
              <a:rPr lang="zh-CN" altLang="en-US" dirty="0">
                <a:sym typeface="+mn-ea"/>
              </a:rPr>
              <a:t>布局容器里面的子元素；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91156" y="2015154"/>
            <a:ext cx="5704840" cy="33521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11225" y="3140710"/>
            <a:ext cx="1368425" cy="129603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95550" y="3140710"/>
            <a:ext cx="1368425" cy="129603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51630" y="3140710"/>
            <a:ext cx="1368425" cy="129603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8496" y="567180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思考问题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24250" y="2996565"/>
            <a:ext cx="514413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sz="2800" b="1" dirty="0">
                <a:solidFill>
                  <a:srgbClr val="FF0000"/>
                </a:solidFill>
              </a:rPr>
              <a:t>占剩余控件的所有</a:t>
            </a:r>
            <a:r>
              <a:rPr lang="en-US" altLang="zh-CN" sz="2800" b="1" dirty="0">
                <a:solidFill>
                  <a:srgbClr val="FF0000"/>
                </a:solidFill>
              </a:rPr>
              <a:t>: flex:1</a:t>
            </a:r>
            <a:r>
              <a:rPr lang="zh-CN" altLang="en-US" sz="2800" b="1" dirty="0">
                <a:solidFill>
                  <a:srgbClr val="FF0000"/>
                </a:solidFill>
              </a:rPr>
              <a:t>来实现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05096" y="567180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剩余空间的所有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5415" y="1988820"/>
            <a:ext cx="97066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b="1" dirty="0"/>
              <a:t>主轴在横向的时候</a:t>
            </a:r>
            <a:endParaRPr lang="zh-CN" altLang="en-US" sz="2000" b="1" dirty="0"/>
          </a:p>
          <a:p>
            <a:pPr lvl="1" indent="0">
              <a:lnSpc>
                <a:spcPct val="200000"/>
              </a:lnSpc>
              <a:buFont typeface="+mj-lt"/>
              <a:buNone/>
            </a:pPr>
            <a:r>
              <a:rPr lang="zh-CN" altLang="en-US" sz="2000" dirty="0"/>
              <a:t>如果项目不设置高度的话</a:t>
            </a:r>
            <a:r>
              <a:rPr lang="en-US" altLang="zh-CN" sz="2000" dirty="0"/>
              <a:t>, </a:t>
            </a:r>
            <a:r>
              <a:rPr lang="zh-CN" altLang="en-US" sz="2000" dirty="0"/>
              <a:t>默认高度是拉伸的</a:t>
            </a:r>
            <a:r>
              <a:rPr lang="en-US" altLang="zh-CN" sz="2000" dirty="0"/>
              <a:t>,  </a:t>
            </a:r>
            <a:endParaRPr lang="en-US" altLang="zh-CN" sz="2000" dirty="0"/>
          </a:p>
          <a:p>
            <a:pPr lvl="1" indent="0">
              <a:lnSpc>
                <a:spcPct val="200000"/>
              </a:lnSpc>
              <a:buFont typeface="+mj-lt"/>
              <a:buNone/>
            </a:pPr>
            <a:r>
              <a:rPr lang="zh-CN" altLang="en-US" sz="2000" dirty="0"/>
              <a:t>项目添加</a:t>
            </a:r>
            <a:r>
              <a:rPr lang="en-US" altLang="zh-CN" sz="2000" dirty="0"/>
              <a:t>flex:1</a:t>
            </a:r>
            <a:r>
              <a:rPr lang="zh-CN" altLang="en-US" sz="2000" dirty="0"/>
              <a:t>实现的是占剩余宽度的所有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/>
                </a:solidFill>
              </a:rPr>
              <a:t>主轴在纵向的时候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indent="0">
              <a:lnSpc>
                <a:spcPct val="200000"/>
              </a:lnSpc>
              <a:buFont typeface="+mj-lt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如果项目不设置宽度的话</a:t>
            </a:r>
            <a:r>
              <a:rPr lang="en-US" altLang="zh-CN" sz="2000" dirty="0"/>
              <a:t>, </a:t>
            </a:r>
            <a:r>
              <a:rPr lang="zh-CN" altLang="en-US" sz="2000" dirty="0"/>
              <a:t>默认宽度是拉伸的</a:t>
            </a:r>
            <a:r>
              <a:rPr lang="en-US" altLang="zh-CN" sz="2000" dirty="0"/>
              <a:t>,</a:t>
            </a:r>
            <a:endParaRPr lang="en-US" altLang="zh-CN" sz="2000" dirty="0"/>
          </a:p>
          <a:p>
            <a:pPr indent="0">
              <a:lnSpc>
                <a:spcPct val="200000"/>
              </a:lnSpc>
              <a:buFont typeface="+mj-lt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项目添加</a:t>
            </a:r>
            <a:r>
              <a:rPr lang="en-US" altLang="zh-CN" sz="2000" dirty="0"/>
              <a:t>flex:1</a:t>
            </a:r>
            <a:r>
              <a:rPr lang="zh-CN" altLang="en-US" sz="2000" dirty="0"/>
              <a:t>实现的是占剩余高度的所有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主轴在横向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b="1" dirty="0">
                <a:solidFill>
                  <a:srgbClr val="FF0000"/>
                </a:solidFill>
                <a:sym typeface="+mn-ea"/>
              </a:rPr>
              <a:t>三个元素都有自己的宽度</a:t>
            </a:r>
            <a:endParaRPr lang="zh-CN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270" y="2277745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7" name="矩形 16"/>
          <p:cNvSpPr/>
          <p:nvPr/>
        </p:nvSpPr>
        <p:spPr>
          <a:xfrm>
            <a:off x="1252220" y="227901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880870" y="2279015"/>
            <a:ext cx="67945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2572385" y="227901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805096" y="567180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剩余空间的所有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主轴在横向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b="1" dirty="0">
                <a:solidFill>
                  <a:srgbClr val="FF0000"/>
                </a:solidFill>
                <a:sym typeface="+mn-ea"/>
              </a:rPr>
              <a:t>三个元素都有自己的宽度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b="1" dirty="0">
                <a:solidFill>
                  <a:srgbClr val="FF0000"/>
                </a:solidFill>
                <a:sym typeface="+mn-ea"/>
              </a:rPr>
              <a:t>当我给其中一个项目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添加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flex:1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的时候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实现占剩余宽度的所有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270" y="2277745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7" name="矩形 16"/>
          <p:cNvSpPr/>
          <p:nvPr/>
        </p:nvSpPr>
        <p:spPr>
          <a:xfrm>
            <a:off x="1252220" y="227901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880870" y="2279015"/>
            <a:ext cx="361188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5508625" y="227901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805096" y="567180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剩余空间的所有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主轴在横向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所有项目都添加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flex:1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会实现什么效果呢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? 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270" y="2277745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7" name="矩形 16"/>
          <p:cNvSpPr/>
          <p:nvPr/>
        </p:nvSpPr>
        <p:spPr>
          <a:xfrm>
            <a:off x="1252220" y="227901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880870" y="2279015"/>
            <a:ext cx="67945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2572385" y="2279015"/>
            <a:ext cx="61658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805096" y="567180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剩余空间的所有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主轴在横向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所有项目都添加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flex:1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会实现什么效果呢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?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会实现宽度均分显示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; 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这里的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flex:1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代表的是平均分成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份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每一个盒子各一份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270" y="2277745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7" name="矩形 16"/>
          <p:cNvSpPr/>
          <p:nvPr/>
        </p:nvSpPr>
        <p:spPr>
          <a:xfrm>
            <a:off x="1252220" y="2279015"/>
            <a:ext cx="167640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914650" y="2279015"/>
            <a:ext cx="181102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654550" y="2279015"/>
            <a:ext cx="1470660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805096" y="567180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剩余空间的所有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主轴在纵向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所有项目都拥有自己的宽度高度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;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270" y="2277745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7" name="矩形 16"/>
          <p:cNvSpPr/>
          <p:nvPr/>
        </p:nvSpPr>
        <p:spPr>
          <a:xfrm>
            <a:off x="1270635" y="2279015"/>
            <a:ext cx="63182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271270" y="2941320"/>
            <a:ext cx="631190" cy="64262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1270635" y="3583940"/>
            <a:ext cx="63182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805096" y="567180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剩余空间的所有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主轴在纵向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所有项目都拥有自己的宽度高度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;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当给其中一个项目添加一个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flex:1;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则会实现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占剩余高度的所有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270" y="2277745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7" name="矩形 16"/>
          <p:cNvSpPr/>
          <p:nvPr/>
        </p:nvSpPr>
        <p:spPr>
          <a:xfrm>
            <a:off x="1270635" y="2279015"/>
            <a:ext cx="63182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271270" y="2941320"/>
            <a:ext cx="631190" cy="188722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1271270" y="4837430"/>
            <a:ext cx="63182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805096" y="567180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剩余空间的所有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主轴在纵向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如果给所有的项目都添加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flex:1 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会实现什么效果呢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?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270" y="2277745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7" name="矩形 16"/>
          <p:cNvSpPr/>
          <p:nvPr/>
        </p:nvSpPr>
        <p:spPr>
          <a:xfrm>
            <a:off x="1270635" y="2279015"/>
            <a:ext cx="63182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271270" y="2941320"/>
            <a:ext cx="631190" cy="64262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1270635" y="3583940"/>
            <a:ext cx="631825" cy="66230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805096" y="567180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剩余空间的所有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365" y="2277745"/>
            <a:ext cx="48031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主轴在纵向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所有项目都添加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flex:1,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则高度实现均分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代表的是平均分成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份每一个盒子各一份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270" y="2277745"/>
            <a:ext cx="4853940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aseline="-25000"/>
          </a:p>
        </p:txBody>
      </p:sp>
      <p:sp>
        <p:nvSpPr>
          <p:cNvPr id="17" name="矩形 16"/>
          <p:cNvSpPr/>
          <p:nvPr/>
        </p:nvSpPr>
        <p:spPr>
          <a:xfrm>
            <a:off x="1270635" y="2279015"/>
            <a:ext cx="631825" cy="102552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271270" y="3307080"/>
            <a:ext cx="631190" cy="115506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1271270" y="4464685"/>
            <a:ext cx="631825" cy="103505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805096" y="567180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剩余空间的所有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弹性盒子概念</a:t>
            </a:r>
            <a:endParaRPr 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1900" y="1868170"/>
            <a:ext cx="53600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>
              <a:lnSpc>
                <a:spcPct val="150000"/>
              </a:lnSpc>
            </a:pPr>
            <a:r>
              <a:rPr lang="en-US" altLang="zh-CN" dirty="0"/>
              <a:t>Flex</a:t>
            </a:r>
            <a:r>
              <a:rPr lang="zh-CN" altLang="en-US" dirty="0"/>
              <a:t>容器：采用 </a:t>
            </a:r>
            <a:r>
              <a:rPr lang="en-US" altLang="zh-CN" dirty="0"/>
              <a:t>Flex </a:t>
            </a:r>
            <a:r>
              <a:rPr lang="zh-CN" altLang="en-US" dirty="0"/>
              <a:t>布局的元素的父元素；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en-US" altLang="zh-CN" dirty="0">
                <a:sym typeface="+mn-ea"/>
              </a:rPr>
              <a:t>Flex</a:t>
            </a:r>
            <a:r>
              <a:rPr lang="zh-CN" altLang="en-US" dirty="0">
                <a:sym typeface="+mn-ea"/>
              </a:rPr>
              <a:t>项目：采用 </a:t>
            </a:r>
            <a:r>
              <a:rPr lang="en-US" altLang="zh-CN" dirty="0">
                <a:sym typeface="+mn-ea"/>
              </a:rPr>
              <a:t>Flex </a:t>
            </a:r>
            <a:r>
              <a:rPr lang="zh-CN" altLang="en-US" dirty="0">
                <a:sym typeface="+mn-ea"/>
              </a:rPr>
              <a:t>布局容器里面的子元素；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zh-CN" altLang="en-US" dirty="0"/>
              <a:t>横轴</a:t>
            </a:r>
            <a:r>
              <a:rPr lang="en-US" altLang="zh-CN" dirty="0"/>
              <a:t>(</a:t>
            </a:r>
            <a:r>
              <a:rPr lang="zh-CN" altLang="en-US" dirty="0"/>
              <a:t>水平轴</a:t>
            </a:r>
            <a:r>
              <a:rPr lang="en-US" altLang="zh-CN" dirty="0"/>
              <a:t>): </a:t>
            </a:r>
            <a:r>
              <a:rPr lang="zh-CN" altLang="en-US" dirty="0"/>
              <a:t>水平方向轴线</a:t>
            </a:r>
            <a:endParaRPr lang="zh-CN" altLang="en-US" dirty="0"/>
          </a:p>
          <a:p>
            <a:pPr indent="720090">
              <a:lnSpc>
                <a:spcPct val="150000"/>
              </a:lnSpc>
            </a:pPr>
            <a:r>
              <a:rPr lang="zh-CN" altLang="en-US" dirty="0"/>
              <a:t>纵轴</a:t>
            </a:r>
            <a:r>
              <a:rPr lang="en-US" altLang="zh-CN" dirty="0"/>
              <a:t>(</a:t>
            </a:r>
            <a:r>
              <a:rPr lang="zh-CN" altLang="en-US" dirty="0"/>
              <a:t>垂直轴</a:t>
            </a:r>
            <a:r>
              <a:rPr lang="en-US" altLang="zh-CN" dirty="0"/>
              <a:t>): </a:t>
            </a:r>
            <a:r>
              <a:rPr lang="zh-CN" altLang="en-US" dirty="0"/>
              <a:t>垂直方向轴线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91156" y="2015154"/>
            <a:ext cx="5704840" cy="3352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0701" y="567180"/>
            <a:ext cx="188087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flex:1</a:t>
            </a: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详解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4875" y="1485265"/>
            <a:ext cx="103822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/>
              <a:t>flex属性 是一个复合属性</a:t>
            </a:r>
            <a:endParaRPr lang="zh-CN" altLang="en-US" sz="2000" dirty="0"/>
          </a:p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是由</a:t>
            </a:r>
            <a:r>
              <a:rPr lang="en-US" altLang="zh-CN" sz="2000" dirty="0"/>
              <a:t>: </a:t>
            </a:r>
            <a:r>
              <a:rPr lang="zh-CN" altLang="en-US" sz="2000" dirty="0"/>
              <a:t> flex-grow、flex-shrink、flex-basis三个属性的缩写。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904875" y="2350770"/>
            <a:ext cx="1038225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/>
              <a:t>2.  </a:t>
            </a:r>
            <a:r>
              <a:rPr lang="zh-CN" altLang="en-US" sz="2000" dirty="0"/>
              <a:t>flex-grow：定义项目的的放大比例；</a:t>
            </a:r>
            <a:endParaRPr lang="zh-CN" altLang="en-US" sz="2000" dirty="0"/>
          </a:p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2000" dirty="0"/>
              <a:t>     </a:t>
            </a:r>
            <a:r>
              <a:rPr sz="2000" dirty="0"/>
              <a:t>默认为0，即 即使存在剩余空间，也不会放大；</a:t>
            </a:r>
            <a:endParaRPr sz="2000" dirty="0"/>
          </a:p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2000" dirty="0"/>
              <a:t>     </a:t>
            </a:r>
            <a:r>
              <a:rPr sz="2000" dirty="0"/>
              <a:t>所有项目的flex-grow为1：等分剩余空间（自动放大占位）；</a:t>
            </a:r>
            <a:endParaRPr sz="2000" dirty="0"/>
          </a:p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2000" dirty="0"/>
              <a:t>     </a:t>
            </a:r>
            <a:r>
              <a:rPr sz="2000" dirty="0"/>
              <a:t>flex-grow为n的项目，占据的空间（放大的比例）是flex-grow为1的n倍。</a:t>
            </a:r>
            <a:endParaRPr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904875" y="4076700"/>
            <a:ext cx="103822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/>
              <a:t>3.  </a:t>
            </a:r>
            <a:r>
              <a:rPr lang="zh-CN" altLang="en-US" sz="2000" dirty="0"/>
              <a:t>flex-basis： 定义在分配多余空间之前，项目占据的主轴空间（main size）</a:t>
            </a:r>
            <a:endParaRPr lang="zh-CN" altLang="en-US" sz="2000" dirty="0"/>
          </a:p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    </a:t>
            </a:r>
            <a:r>
              <a:rPr lang="zh-CN" altLang="en-US" sz="2000" dirty="0"/>
              <a:t>浏览器根据此属性计算主轴是否有多余空间。相当于设置初始值</a:t>
            </a:r>
            <a:r>
              <a:rPr lang="en-US" altLang="zh-CN" sz="2000" dirty="0"/>
              <a:t>, </a:t>
            </a:r>
            <a:r>
              <a:rPr lang="zh-CN" altLang="en-US" sz="2000" dirty="0"/>
              <a:t>默认值为</a:t>
            </a:r>
            <a:r>
              <a:rPr lang="en-US" altLang="zh-CN" sz="2000" dirty="0"/>
              <a:t>auto</a:t>
            </a: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904875" y="4941570"/>
            <a:ext cx="103822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/>
              <a:t>4.  flex-shrink: </a:t>
            </a:r>
            <a:r>
              <a:rPr lang="zh-CN" altLang="en-US" sz="2000" dirty="0"/>
              <a:t>定义项目的缩小比例</a:t>
            </a:r>
            <a:endParaRPr lang="zh-CN" altLang="en-US" sz="2000" dirty="0"/>
          </a:p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取值为</a:t>
            </a:r>
            <a:r>
              <a:rPr lang="en-US" altLang="zh-CN" sz="2000" dirty="0"/>
              <a:t>0/1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0701" y="567180"/>
            <a:ext cx="188087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flex:1</a:t>
            </a: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详解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4875" y="1485265"/>
            <a:ext cx="103822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/>
              <a:t>flex属性 是一个复合属性</a:t>
            </a:r>
            <a:endParaRPr lang="zh-CN" altLang="en-US" sz="2000" dirty="0"/>
          </a:p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是由</a:t>
            </a:r>
            <a:r>
              <a:rPr lang="en-US" altLang="zh-CN" sz="2000" dirty="0"/>
              <a:t>: </a:t>
            </a:r>
            <a:r>
              <a:rPr lang="zh-CN" altLang="en-US" sz="2000" dirty="0"/>
              <a:t> flex-grow、flex-shrink、flex-basis三个属性的缩写。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904875" y="2350770"/>
            <a:ext cx="1038225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/>
              <a:t>2.  </a:t>
            </a:r>
            <a:r>
              <a:rPr lang="zh-CN" altLang="en-US" sz="2000" b="1" dirty="0">
                <a:solidFill>
                  <a:srgbClr val="FF0000"/>
                </a:solidFill>
              </a:rPr>
              <a:t>flex-grow：</a:t>
            </a:r>
            <a:r>
              <a:rPr lang="zh-CN" altLang="en-US" sz="2000" dirty="0"/>
              <a:t>定义项目的的放大比例；</a:t>
            </a:r>
            <a:endParaRPr lang="zh-CN" altLang="en-US" sz="2000" dirty="0"/>
          </a:p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2000" dirty="0"/>
              <a:t>     </a:t>
            </a:r>
            <a:r>
              <a:rPr sz="2000" dirty="0"/>
              <a:t>默认为0，即 即使存在剩余空间，也不会放大；</a:t>
            </a:r>
            <a:endParaRPr sz="2000" dirty="0"/>
          </a:p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2000" dirty="0"/>
              <a:t>     </a:t>
            </a:r>
            <a:r>
              <a:rPr sz="2000" dirty="0"/>
              <a:t>所有项目的flex-grow为1：等分剩余空间（自动放大占位）；</a:t>
            </a:r>
            <a:endParaRPr sz="2000" dirty="0"/>
          </a:p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2000" dirty="0"/>
              <a:t>     </a:t>
            </a:r>
            <a:r>
              <a:rPr sz="2000" dirty="0"/>
              <a:t>flex-grow为n的项目，占据的空间（放大的比例）是flex-grow为1的n倍。</a:t>
            </a:r>
            <a:endParaRPr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904875" y="4076700"/>
            <a:ext cx="103822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/>
              <a:t>3.  </a:t>
            </a:r>
            <a:r>
              <a:rPr lang="zh-CN" altLang="en-US" sz="2000" dirty="0"/>
              <a:t>flex-basis： 定义在分配多余空间之前，项目占据的主轴空间（main size）</a:t>
            </a:r>
            <a:endParaRPr lang="zh-CN" altLang="en-US" sz="2000" dirty="0"/>
          </a:p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    </a:t>
            </a:r>
            <a:r>
              <a:rPr lang="zh-CN" altLang="en-US" sz="2000" dirty="0"/>
              <a:t>浏览器根据此属性计算主轴是否有多余空间。相当于设置初始值</a:t>
            </a:r>
            <a:r>
              <a:rPr lang="en-US" altLang="zh-CN" sz="2000" dirty="0"/>
              <a:t>, </a:t>
            </a:r>
            <a:r>
              <a:rPr lang="zh-CN" altLang="en-US" sz="2000" dirty="0"/>
              <a:t>默认值为</a:t>
            </a:r>
            <a:r>
              <a:rPr lang="en-US" altLang="zh-CN" sz="2000" dirty="0"/>
              <a:t>auto</a:t>
            </a: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904875" y="4941570"/>
            <a:ext cx="103822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/>
              <a:t>4.  </a:t>
            </a:r>
            <a:r>
              <a:rPr lang="en-US" altLang="zh-CN" sz="2000" b="1" dirty="0">
                <a:solidFill>
                  <a:srgbClr val="FF0000"/>
                </a:solidFill>
              </a:rPr>
              <a:t>flex-shrink:</a:t>
            </a:r>
            <a:r>
              <a:rPr lang="en-US" altLang="zh-CN" sz="2000" dirty="0"/>
              <a:t> </a:t>
            </a:r>
            <a:r>
              <a:rPr lang="zh-CN" altLang="en-US" sz="2000" dirty="0"/>
              <a:t>定义项目的缩小比例</a:t>
            </a:r>
            <a:endParaRPr lang="zh-CN" altLang="en-US" sz="2000" dirty="0"/>
          </a:p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取值为</a:t>
            </a:r>
            <a:r>
              <a:rPr lang="en-US" altLang="zh-CN" sz="2000" dirty="0"/>
              <a:t>0/1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31753" y="567180"/>
            <a:ext cx="28187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flex-shrink</a:t>
            </a: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2875" y="2060575"/>
            <a:ext cx="454914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flex-shrink:</a:t>
            </a:r>
            <a:r>
              <a:rPr lang="en-US" altLang="zh-CN" sz="2000" dirty="0"/>
              <a:t> </a:t>
            </a:r>
            <a:r>
              <a:rPr lang="zh-CN" altLang="en-US" sz="2000" dirty="0"/>
              <a:t>定义项目的缩小比例</a:t>
            </a:r>
            <a:endParaRPr lang="zh-CN" altLang="en-US" sz="2000" dirty="0"/>
          </a:p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/>
              <a:t>     </a:t>
            </a:r>
            <a:r>
              <a:rPr lang="zh-CN" sz="2000" dirty="0"/>
              <a:t>主要用于</a:t>
            </a:r>
            <a:r>
              <a:rPr lang="en-US" altLang="zh-CN" sz="2000" dirty="0"/>
              <a:t>:</a:t>
            </a:r>
            <a:r>
              <a:rPr lang="zh-CN" altLang="en-US" sz="2000" dirty="0"/>
              <a:t>制作移动端横向滚动区域</a:t>
            </a:r>
            <a:endParaRPr lang="zh-CN" altLang="en-US" sz="2000" dirty="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680325" y="1700530"/>
            <a:ext cx="2286635" cy="4948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31753" y="567180"/>
            <a:ext cx="28187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flex-shrink</a:t>
            </a: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2875" y="2060575"/>
            <a:ext cx="454914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flex-shrink:</a:t>
            </a:r>
            <a:r>
              <a:rPr lang="en-US" altLang="zh-CN" sz="2000" dirty="0"/>
              <a:t> </a:t>
            </a:r>
            <a:r>
              <a:rPr lang="zh-CN" altLang="en-US" sz="2000" dirty="0"/>
              <a:t>定义项目的缩小比例</a:t>
            </a:r>
            <a:endParaRPr lang="zh-CN" altLang="en-US" sz="2000" dirty="0"/>
          </a:p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/>
              <a:t>     </a:t>
            </a:r>
            <a:r>
              <a:rPr lang="zh-CN" sz="2000" dirty="0"/>
              <a:t>主要用于</a:t>
            </a:r>
            <a:r>
              <a:rPr lang="en-US" altLang="zh-CN" sz="2000" dirty="0"/>
              <a:t>:</a:t>
            </a:r>
            <a:r>
              <a:rPr lang="zh-CN" altLang="en-US" sz="2000" dirty="0"/>
              <a:t>制作移动端横向滚动区域</a:t>
            </a:r>
            <a:endParaRPr lang="zh-CN" altLang="en-US" sz="2000" dirty="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680325" y="1700530"/>
            <a:ext cx="2286635" cy="49485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7607935" y="2204720"/>
            <a:ext cx="2376805" cy="20510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607935" y="3500755"/>
            <a:ext cx="2430145" cy="864235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384257" y="1414950"/>
            <a:ext cx="5719882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chemeClr val="tx1"/>
                </a:solidFill>
              </a:rPr>
              <a:t>flex</a:t>
            </a:r>
            <a:r>
              <a:rPr lang="zh-CN" altLang="en-US" sz="3200" dirty="0">
                <a:solidFill>
                  <a:schemeClr val="tx1"/>
                </a:solidFill>
              </a:rPr>
              <a:t>布局的含义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chemeClr val="tx1"/>
                </a:solidFill>
              </a:rPr>
              <a:t>flex</a:t>
            </a:r>
            <a:r>
              <a:rPr lang="zh-CN" altLang="en-US" sz="3200" dirty="0">
                <a:solidFill>
                  <a:schemeClr val="tx1"/>
                </a:solidFill>
              </a:rPr>
              <a:t>布局中的基础概念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chemeClr val="tx1"/>
                </a:solidFill>
              </a:rPr>
              <a:t>flex</a:t>
            </a:r>
            <a:r>
              <a:rPr lang="zh-CN" altLang="en-US" sz="3200" dirty="0">
                <a:solidFill>
                  <a:schemeClr val="tx1"/>
                </a:solidFill>
              </a:rPr>
              <a:t>布局中的容器属性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chemeClr val="tx1"/>
                </a:solidFill>
              </a:rPr>
              <a:t>flex</a:t>
            </a:r>
            <a:r>
              <a:rPr lang="zh-CN" altLang="en-US" sz="3200" dirty="0">
                <a:solidFill>
                  <a:schemeClr val="tx1"/>
                </a:solidFill>
              </a:rPr>
              <a:t>布局中的项目属性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flex</a:t>
            </a:r>
            <a:r>
              <a:rPr lang="zh-CN" altLang="en-US" sz="3200" b="1" dirty="0">
                <a:solidFill>
                  <a:srgbClr val="FF0000"/>
                </a:solidFill>
              </a:rPr>
              <a:t>案例分析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4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249323"/>
            <a:ext cx="4993655" cy="4230755"/>
            <a:chOff x="3363119" y="1113632"/>
            <a:chExt cx="5465763" cy="4630737"/>
          </a:xfrm>
        </p:grpSpPr>
        <p:sp>
          <p:nvSpPr>
            <p:cNvPr id="5" name="îSľíḓe"/>
            <p:cNvSpPr/>
            <p:nvPr/>
          </p:nvSpPr>
          <p:spPr bwMode="auto">
            <a:xfrm>
              <a:off x="4080669" y="5585619"/>
              <a:ext cx="4111625" cy="1587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6" name="ïš1iḑê"/>
            <p:cNvSpPr/>
            <p:nvPr/>
          </p:nvSpPr>
          <p:spPr bwMode="auto">
            <a:xfrm>
              <a:off x="4085432" y="2566194"/>
              <a:ext cx="371475" cy="138113"/>
            </a:xfrm>
            <a:custGeom>
              <a:avLst/>
              <a:gdLst>
                <a:gd name="T0" fmla="*/ 5 w 91"/>
                <a:gd name="T1" fmla="*/ 0 h 34"/>
                <a:gd name="T2" fmla="*/ 0 w 91"/>
                <a:gd name="T3" fmla="*/ 22 h 34"/>
                <a:gd name="T4" fmla="*/ 12 w 91"/>
                <a:gd name="T5" fmla="*/ 24 h 34"/>
                <a:gd name="T6" fmla="*/ 36 w 91"/>
                <a:gd name="T7" fmla="*/ 27 h 34"/>
                <a:gd name="T8" fmla="*/ 84 w 91"/>
                <a:gd name="T9" fmla="*/ 33 h 34"/>
                <a:gd name="T10" fmla="*/ 90 w 91"/>
                <a:gd name="T11" fmla="*/ 34 h 34"/>
                <a:gd name="T12" fmla="*/ 91 w 91"/>
                <a:gd name="T13" fmla="*/ 34 h 34"/>
                <a:gd name="T14" fmla="*/ 88 w 91"/>
                <a:gd name="T15" fmla="*/ 33 h 34"/>
                <a:gd name="T16" fmla="*/ 81 w 91"/>
                <a:gd name="T17" fmla="*/ 30 h 34"/>
                <a:gd name="T18" fmla="*/ 34 w 91"/>
                <a:gd name="T19" fmla="*/ 11 h 34"/>
                <a:gd name="T20" fmla="*/ 5 w 91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4">
                  <a:moveTo>
                    <a:pt x="5" y="0"/>
                  </a:moveTo>
                  <a:cubicBezTo>
                    <a:pt x="3" y="7"/>
                    <a:pt x="1" y="14"/>
                    <a:pt x="0" y="22"/>
                  </a:cubicBezTo>
                  <a:cubicBezTo>
                    <a:pt x="4" y="22"/>
                    <a:pt x="8" y="23"/>
                    <a:pt x="12" y="24"/>
                  </a:cubicBezTo>
                  <a:cubicBezTo>
                    <a:pt x="20" y="25"/>
                    <a:pt x="28" y="26"/>
                    <a:pt x="36" y="27"/>
                  </a:cubicBezTo>
                  <a:cubicBezTo>
                    <a:pt x="52" y="29"/>
                    <a:pt x="68" y="31"/>
                    <a:pt x="84" y="33"/>
                  </a:cubicBezTo>
                  <a:cubicBezTo>
                    <a:pt x="86" y="33"/>
                    <a:pt x="88" y="34"/>
                    <a:pt x="90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0" y="33"/>
                    <a:pt x="89" y="33"/>
                    <a:pt x="88" y="33"/>
                  </a:cubicBezTo>
                  <a:cubicBezTo>
                    <a:pt x="86" y="32"/>
                    <a:pt x="83" y="31"/>
                    <a:pt x="81" y="30"/>
                  </a:cubicBezTo>
                  <a:cubicBezTo>
                    <a:pt x="65" y="24"/>
                    <a:pt x="50" y="18"/>
                    <a:pt x="34" y="11"/>
                  </a:cubicBezTo>
                  <a:cubicBezTo>
                    <a:pt x="25" y="8"/>
                    <a:pt x="15" y="4"/>
                    <a:pt x="5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" name="iṧḷídé"/>
            <p:cNvSpPr/>
            <p:nvPr/>
          </p:nvSpPr>
          <p:spPr bwMode="auto">
            <a:xfrm>
              <a:off x="4106069" y="2329657"/>
              <a:ext cx="558800" cy="374650"/>
            </a:xfrm>
            <a:custGeom>
              <a:avLst/>
              <a:gdLst>
                <a:gd name="T0" fmla="*/ 85 w 137"/>
                <a:gd name="T1" fmla="*/ 0 h 92"/>
                <a:gd name="T2" fmla="*/ 0 w 137"/>
                <a:gd name="T3" fmla="*/ 58 h 92"/>
                <a:gd name="T4" fmla="*/ 9 w 137"/>
                <a:gd name="T5" fmla="*/ 61 h 92"/>
                <a:gd name="T6" fmla="*/ 32 w 137"/>
                <a:gd name="T7" fmla="*/ 71 h 92"/>
                <a:gd name="T8" fmla="*/ 79 w 137"/>
                <a:gd name="T9" fmla="*/ 89 h 92"/>
                <a:gd name="T10" fmla="*/ 85 w 137"/>
                <a:gd name="T11" fmla="*/ 91 h 92"/>
                <a:gd name="T12" fmla="*/ 86 w 137"/>
                <a:gd name="T13" fmla="*/ 92 h 92"/>
                <a:gd name="T14" fmla="*/ 87 w 137"/>
                <a:gd name="T15" fmla="*/ 92 h 92"/>
                <a:gd name="T16" fmla="*/ 87 w 137"/>
                <a:gd name="T17" fmla="*/ 91 h 92"/>
                <a:gd name="T18" fmla="*/ 88 w 137"/>
                <a:gd name="T19" fmla="*/ 90 h 92"/>
                <a:gd name="T20" fmla="*/ 89 w 137"/>
                <a:gd name="T21" fmla="*/ 89 h 92"/>
                <a:gd name="T22" fmla="*/ 93 w 137"/>
                <a:gd name="T23" fmla="*/ 82 h 92"/>
                <a:gd name="T24" fmla="*/ 123 w 137"/>
                <a:gd name="T25" fmla="*/ 39 h 92"/>
                <a:gd name="T26" fmla="*/ 137 w 137"/>
                <a:gd name="T27" fmla="*/ 17 h 92"/>
                <a:gd name="T28" fmla="*/ 85 w 137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92">
                  <a:moveTo>
                    <a:pt x="85" y="0"/>
                  </a:moveTo>
                  <a:cubicBezTo>
                    <a:pt x="46" y="0"/>
                    <a:pt x="14" y="24"/>
                    <a:pt x="0" y="58"/>
                  </a:cubicBezTo>
                  <a:cubicBezTo>
                    <a:pt x="3" y="59"/>
                    <a:pt x="6" y="60"/>
                    <a:pt x="9" y="61"/>
                  </a:cubicBezTo>
                  <a:cubicBezTo>
                    <a:pt x="17" y="64"/>
                    <a:pt x="25" y="67"/>
                    <a:pt x="32" y="71"/>
                  </a:cubicBezTo>
                  <a:cubicBezTo>
                    <a:pt x="48" y="77"/>
                    <a:pt x="64" y="83"/>
                    <a:pt x="79" y="89"/>
                  </a:cubicBezTo>
                  <a:cubicBezTo>
                    <a:pt x="81" y="90"/>
                    <a:pt x="83" y="91"/>
                    <a:pt x="85" y="91"/>
                  </a:cubicBezTo>
                  <a:cubicBezTo>
                    <a:pt x="85" y="91"/>
                    <a:pt x="86" y="92"/>
                    <a:pt x="86" y="92"/>
                  </a:cubicBezTo>
                  <a:cubicBezTo>
                    <a:pt x="86" y="92"/>
                    <a:pt x="86" y="92"/>
                    <a:pt x="87" y="92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7" y="91"/>
                    <a:pt x="88" y="90"/>
                    <a:pt x="88" y="90"/>
                  </a:cubicBezTo>
                  <a:cubicBezTo>
                    <a:pt x="88" y="89"/>
                    <a:pt x="88" y="89"/>
                    <a:pt x="89" y="89"/>
                  </a:cubicBezTo>
                  <a:cubicBezTo>
                    <a:pt x="90" y="86"/>
                    <a:pt x="92" y="84"/>
                    <a:pt x="93" y="82"/>
                  </a:cubicBezTo>
                  <a:cubicBezTo>
                    <a:pt x="103" y="68"/>
                    <a:pt x="113" y="53"/>
                    <a:pt x="123" y="39"/>
                  </a:cubicBezTo>
                  <a:cubicBezTo>
                    <a:pt x="128" y="32"/>
                    <a:pt x="133" y="25"/>
                    <a:pt x="137" y="17"/>
                  </a:cubicBezTo>
                  <a:cubicBezTo>
                    <a:pt x="123" y="7"/>
                    <a:pt x="104" y="0"/>
                    <a:pt x="85" y="0"/>
                  </a:cubicBezTo>
                </a:path>
              </a:pathLst>
            </a:custGeom>
            <a:solidFill>
              <a:srgbClr val="FA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" name="iṥlíḋè"/>
            <p:cNvSpPr/>
            <p:nvPr/>
          </p:nvSpPr>
          <p:spPr bwMode="auto">
            <a:xfrm>
              <a:off x="4493419" y="2377282"/>
              <a:ext cx="342900" cy="301625"/>
            </a:xfrm>
            <a:custGeom>
              <a:avLst/>
              <a:gdLst>
                <a:gd name="T0" fmla="*/ 53 w 84"/>
                <a:gd name="T1" fmla="*/ 0 h 74"/>
                <a:gd name="T2" fmla="*/ 47 w 84"/>
                <a:gd name="T3" fmla="*/ 9 h 74"/>
                <a:gd name="T4" fmla="*/ 32 w 84"/>
                <a:gd name="T5" fmla="*/ 30 h 74"/>
                <a:gd name="T6" fmla="*/ 4 w 84"/>
                <a:gd name="T7" fmla="*/ 69 h 74"/>
                <a:gd name="T8" fmla="*/ 1 w 84"/>
                <a:gd name="T9" fmla="*/ 73 h 74"/>
                <a:gd name="T10" fmla="*/ 1 w 84"/>
                <a:gd name="T11" fmla="*/ 74 h 74"/>
                <a:gd name="T12" fmla="*/ 1 w 84"/>
                <a:gd name="T13" fmla="*/ 73 h 74"/>
                <a:gd name="T14" fmla="*/ 14 w 84"/>
                <a:gd name="T15" fmla="*/ 69 h 74"/>
                <a:gd name="T16" fmla="*/ 64 w 84"/>
                <a:gd name="T17" fmla="*/ 53 h 74"/>
                <a:gd name="T18" fmla="*/ 84 w 84"/>
                <a:gd name="T19" fmla="*/ 46 h 74"/>
                <a:gd name="T20" fmla="*/ 53 w 84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74">
                  <a:moveTo>
                    <a:pt x="53" y="0"/>
                  </a:moveTo>
                  <a:cubicBezTo>
                    <a:pt x="51" y="3"/>
                    <a:pt x="49" y="6"/>
                    <a:pt x="47" y="9"/>
                  </a:cubicBezTo>
                  <a:cubicBezTo>
                    <a:pt x="42" y="16"/>
                    <a:pt x="37" y="23"/>
                    <a:pt x="32" y="30"/>
                  </a:cubicBezTo>
                  <a:cubicBezTo>
                    <a:pt x="23" y="43"/>
                    <a:pt x="13" y="56"/>
                    <a:pt x="4" y="69"/>
                  </a:cubicBezTo>
                  <a:cubicBezTo>
                    <a:pt x="3" y="70"/>
                    <a:pt x="2" y="72"/>
                    <a:pt x="1" y="73"/>
                  </a:cubicBezTo>
                  <a:cubicBezTo>
                    <a:pt x="1" y="74"/>
                    <a:pt x="0" y="74"/>
                    <a:pt x="1" y="74"/>
                  </a:cubicBezTo>
                  <a:cubicBezTo>
                    <a:pt x="1" y="74"/>
                    <a:pt x="1" y="74"/>
                    <a:pt x="1" y="73"/>
                  </a:cubicBezTo>
                  <a:cubicBezTo>
                    <a:pt x="5" y="72"/>
                    <a:pt x="10" y="71"/>
                    <a:pt x="14" y="69"/>
                  </a:cubicBezTo>
                  <a:cubicBezTo>
                    <a:pt x="31" y="64"/>
                    <a:pt x="48" y="58"/>
                    <a:pt x="64" y="53"/>
                  </a:cubicBezTo>
                  <a:cubicBezTo>
                    <a:pt x="71" y="51"/>
                    <a:pt x="78" y="49"/>
                    <a:pt x="84" y="46"/>
                  </a:cubicBezTo>
                  <a:cubicBezTo>
                    <a:pt x="79" y="28"/>
                    <a:pt x="68" y="12"/>
                    <a:pt x="53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" name="iṩliḍé"/>
            <p:cNvSpPr/>
            <p:nvPr/>
          </p:nvSpPr>
          <p:spPr bwMode="auto">
            <a:xfrm>
              <a:off x="4080669" y="2597944"/>
              <a:ext cx="739775" cy="465138"/>
            </a:xfrm>
            <a:custGeom>
              <a:avLst/>
              <a:gdLst>
                <a:gd name="T0" fmla="*/ 177 w 181"/>
                <a:gd name="T1" fmla="*/ 0 h 114"/>
                <a:gd name="T2" fmla="*/ 176 w 181"/>
                <a:gd name="T3" fmla="*/ 0 h 114"/>
                <a:gd name="T4" fmla="*/ 125 w 181"/>
                <a:gd name="T5" fmla="*/ 16 h 114"/>
                <a:gd name="T6" fmla="*/ 100 w 181"/>
                <a:gd name="T7" fmla="*/ 24 h 114"/>
                <a:gd name="T8" fmla="*/ 97 w 181"/>
                <a:gd name="T9" fmla="*/ 25 h 114"/>
                <a:gd name="T10" fmla="*/ 94 w 181"/>
                <a:gd name="T11" fmla="*/ 26 h 114"/>
                <a:gd name="T12" fmla="*/ 93 w 181"/>
                <a:gd name="T13" fmla="*/ 27 h 114"/>
                <a:gd name="T14" fmla="*/ 94 w 181"/>
                <a:gd name="T15" fmla="*/ 26 h 114"/>
                <a:gd name="T16" fmla="*/ 92 w 181"/>
                <a:gd name="T17" fmla="*/ 26 h 114"/>
                <a:gd name="T18" fmla="*/ 91 w 181"/>
                <a:gd name="T19" fmla="*/ 26 h 114"/>
                <a:gd name="T20" fmla="*/ 91 w 181"/>
                <a:gd name="T21" fmla="*/ 26 h 114"/>
                <a:gd name="T22" fmla="*/ 91 w 181"/>
                <a:gd name="T23" fmla="*/ 26 h 114"/>
                <a:gd name="T24" fmla="*/ 91 w 181"/>
                <a:gd name="T25" fmla="*/ 26 h 114"/>
                <a:gd name="T26" fmla="*/ 90 w 181"/>
                <a:gd name="T27" fmla="*/ 26 h 114"/>
                <a:gd name="T28" fmla="*/ 85 w 181"/>
                <a:gd name="T29" fmla="*/ 25 h 114"/>
                <a:gd name="T30" fmla="*/ 79 w 181"/>
                <a:gd name="T31" fmla="*/ 24 h 114"/>
                <a:gd name="T32" fmla="*/ 30 w 181"/>
                <a:gd name="T33" fmla="*/ 18 h 114"/>
                <a:gd name="T34" fmla="*/ 1 w 181"/>
                <a:gd name="T35" fmla="*/ 14 h 114"/>
                <a:gd name="T36" fmla="*/ 0 w 181"/>
                <a:gd name="T37" fmla="*/ 24 h 114"/>
                <a:gd name="T38" fmla="*/ 91 w 181"/>
                <a:gd name="T39" fmla="*/ 114 h 114"/>
                <a:gd name="T40" fmla="*/ 181 w 181"/>
                <a:gd name="T41" fmla="*/ 24 h 114"/>
                <a:gd name="T42" fmla="*/ 177 w 181"/>
                <a:gd name="T4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1" h="114">
                  <a:moveTo>
                    <a:pt x="177" y="0"/>
                  </a:moveTo>
                  <a:cubicBezTo>
                    <a:pt x="177" y="0"/>
                    <a:pt x="176" y="0"/>
                    <a:pt x="176" y="0"/>
                  </a:cubicBezTo>
                  <a:cubicBezTo>
                    <a:pt x="159" y="5"/>
                    <a:pt x="142" y="11"/>
                    <a:pt x="125" y="16"/>
                  </a:cubicBezTo>
                  <a:cubicBezTo>
                    <a:pt x="117" y="19"/>
                    <a:pt x="109" y="22"/>
                    <a:pt x="100" y="24"/>
                  </a:cubicBezTo>
                  <a:cubicBezTo>
                    <a:pt x="99" y="25"/>
                    <a:pt x="99" y="25"/>
                    <a:pt x="97" y="25"/>
                  </a:cubicBezTo>
                  <a:cubicBezTo>
                    <a:pt x="96" y="26"/>
                    <a:pt x="95" y="26"/>
                    <a:pt x="94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3" y="26"/>
                    <a:pt x="93" y="26"/>
                    <a:pt x="92" y="26"/>
                  </a:cubicBezTo>
                  <a:cubicBezTo>
                    <a:pt x="92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88" y="26"/>
                    <a:pt x="87" y="26"/>
                    <a:pt x="85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63" y="22"/>
                    <a:pt x="47" y="20"/>
                    <a:pt x="30" y="18"/>
                  </a:cubicBezTo>
                  <a:cubicBezTo>
                    <a:pt x="21" y="17"/>
                    <a:pt x="11" y="15"/>
                    <a:pt x="1" y="14"/>
                  </a:cubicBezTo>
                  <a:cubicBezTo>
                    <a:pt x="1" y="17"/>
                    <a:pt x="0" y="21"/>
                    <a:pt x="0" y="24"/>
                  </a:cubicBezTo>
                  <a:cubicBezTo>
                    <a:pt x="0" y="74"/>
                    <a:pt x="41" y="114"/>
                    <a:pt x="91" y="114"/>
                  </a:cubicBezTo>
                  <a:cubicBezTo>
                    <a:pt x="140" y="114"/>
                    <a:pt x="181" y="74"/>
                    <a:pt x="181" y="24"/>
                  </a:cubicBezTo>
                  <a:cubicBezTo>
                    <a:pt x="181" y="16"/>
                    <a:pt x="179" y="7"/>
                    <a:pt x="177" y="0"/>
                  </a:cubicBezTo>
                </a:path>
              </a:pathLst>
            </a:custGeom>
            <a:solidFill>
              <a:srgbClr val="F1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" name="ïŝľíḑê"/>
            <p:cNvSpPr/>
            <p:nvPr/>
          </p:nvSpPr>
          <p:spPr bwMode="auto">
            <a:xfrm>
              <a:off x="4461669" y="2696369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" name="iṣḻiḋè"/>
            <p:cNvSpPr/>
            <p:nvPr/>
          </p:nvSpPr>
          <p:spPr bwMode="auto">
            <a:xfrm>
              <a:off x="4106069" y="2566194"/>
              <a:ext cx="355600" cy="138113"/>
            </a:xfrm>
            <a:custGeom>
              <a:avLst/>
              <a:gdLst>
                <a:gd name="T0" fmla="*/ 75 w 87"/>
                <a:gd name="T1" fmla="*/ 30 h 34"/>
                <a:gd name="T2" fmla="*/ 86 w 87"/>
                <a:gd name="T3" fmla="*/ 34 h 34"/>
                <a:gd name="T4" fmla="*/ 87 w 87"/>
                <a:gd name="T5" fmla="*/ 34 h 34"/>
                <a:gd name="T6" fmla="*/ 87 w 87"/>
                <a:gd name="T7" fmla="*/ 33 h 34"/>
                <a:gd name="T8" fmla="*/ 87 w 87"/>
                <a:gd name="T9" fmla="*/ 34 h 34"/>
                <a:gd name="T10" fmla="*/ 85 w 87"/>
                <a:gd name="T11" fmla="*/ 33 h 34"/>
                <a:gd name="T12" fmla="*/ 79 w 87"/>
                <a:gd name="T13" fmla="*/ 31 h 34"/>
                <a:gd name="T14" fmla="*/ 32 w 87"/>
                <a:gd name="T15" fmla="*/ 13 h 34"/>
                <a:gd name="T16" fmla="*/ 9 w 87"/>
                <a:gd name="T17" fmla="*/ 3 h 34"/>
                <a:gd name="T18" fmla="*/ 0 w 87"/>
                <a:gd name="T19" fmla="*/ 0 h 34"/>
                <a:gd name="T20" fmla="*/ 0 w 87"/>
                <a:gd name="T21" fmla="*/ 0 h 34"/>
                <a:gd name="T22" fmla="*/ 26 w 87"/>
                <a:gd name="T23" fmla="*/ 10 h 34"/>
                <a:gd name="T24" fmla="*/ 75 w 87"/>
                <a:gd name="T25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34">
                  <a:moveTo>
                    <a:pt x="75" y="30"/>
                  </a:moveTo>
                  <a:cubicBezTo>
                    <a:pt x="79" y="31"/>
                    <a:pt x="83" y="32"/>
                    <a:pt x="86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6" y="34"/>
                    <a:pt x="85" y="33"/>
                    <a:pt x="85" y="33"/>
                  </a:cubicBezTo>
                  <a:cubicBezTo>
                    <a:pt x="83" y="33"/>
                    <a:pt x="81" y="32"/>
                    <a:pt x="79" y="31"/>
                  </a:cubicBezTo>
                  <a:cubicBezTo>
                    <a:pt x="64" y="25"/>
                    <a:pt x="48" y="19"/>
                    <a:pt x="32" y="13"/>
                  </a:cubicBezTo>
                  <a:cubicBezTo>
                    <a:pt x="25" y="9"/>
                    <a:pt x="17" y="6"/>
                    <a:pt x="9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3"/>
                    <a:pt x="18" y="7"/>
                    <a:pt x="26" y="10"/>
                  </a:cubicBezTo>
                  <a:cubicBezTo>
                    <a:pt x="43" y="17"/>
                    <a:pt x="59" y="23"/>
                    <a:pt x="75" y="3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" name="ïśļïḋé"/>
            <p:cNvSpPr/>
            <p:nvPr/>
          </p:nvSpPr>
          <p:spPr bwMode="auto">
            <a:xfrm>
              <a:off x="4448969" y="2704307"/>
              <a:ext cx="1588" cy="1588"/>
            </a:xfrm>
            <a:prstGeom prst="rect">
              <a:avLst/>
            </a:pr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" name="iśḻï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 w 373"/>
                <a:gd name="T1" fmla="*/ 20 h 108"/>
                <a:gd name="T2" fmla="*/ 2 w 373"/>
                <a:gd name="T3" fmla="*/ 20 h 108"/>
                <a:gd name="T4" fmla="*/ 4 w 373"/>
                <a:gd name="T5" fmla="*/ 21 h 108"/>
                <a:gd name="T6" fmla="*/ 12 w 373"/>
                <a:gd name="T7" fmla="*/ 26 h 108"/>
                <a:gd name="T8" fmla="*/ 24 w 373"/>
                <a:gd name="T9" fmla="*/ 42 h 108"/>
                <a:gd name="T10" fmla="*/ 35 w 373"/>
                <a:gd name="T11" fmla="*/ 66 h 108"/>
                <a:gd name="T12" fmla="*/ 46 w 373"/>
                <a:gd name="T13" fmla="*/ 85 h 108"/>
                <a:gd name="T14" fmla="*/ 57 w 373"/>
                <a:gd name="T15" fmla="*/ 97 h 108"/>
                <a:gd name="T16" fmla="*/ 70 w 373"/>
                <a:gd name="T17" fmla="*/ 100 h 108"/>
                <a:gd name="T18" fmla="*/ 82 w 373"/>
                <a:gd name="T19" fmla="*/ 95 h 108"/>
                <a:gd name="T20" fmla="*/ 105 w 373"/>
                <a:gd name="T21" fmla="*/ 62 h 108"/>
                <a:gd name="T22" fmla="*/ 114 w 373"/>
                <a:gd name="T23" fmla="*/ 39 h 108"/>
                <a:gd name="T24" fmla="*/ 123 w 373"/>
                <a:gd name="T25" fmla="*/ 19 h 108"/>
                <a:gd name="T26" fmla="*/ 142 w 373"/>
                <a:gd name="T27" fmla="*/ 3 h 108"/>
                <a:gd name="T28" fmla="*/ 154 w 373"/>
                <a:gd name="T29" fmla="*/ 3 h 108"/>
                <a:gd name="T30" fmla="*/ 172 w 373"/>
                <a:gd name="T31" fmla="*/ 19 h 108"/>
                <a:gd name="T32" fmla="*/ 186 w 373"/>
                <a:gd name="T33" fmla="*/ 62 h 108"/>
                <a:gd name="T34" fmla="*/ 201 w 373"/>
                <a:gd name="T35" fmla="*/ 92 h 108"/>
                <a:gd name="T36" fmla="*/ 220 w 373"/>
                <a:gd name="T37" fmla="*/ 104 h 108"/>
                <a:gd name="T38" fmla="*/ 243 w 373"/>
                <a:gd name="T39" fmla="*/ 92 h 108"/>
                <a:gd name="T40" fmla="*/ 262 w 373"/>
                <a:gd name="T41" fmla="*/ 56 h 108"/>
                <a:gd name="T42" fmla="*/ 269 w 373"/>
                <a:gd name="T43" fmla="*/ 35 h 108"/>
                <a:gd name="T44" fmla="*/ 279 w 373"/>
                <a:gd name="T45" fmla="*/ 21 h 108"/>
                <a:gd name="T46" fmla="*/ 295 w 373"/>
                <a:gd name="T47" fmla="*/ 12 h 108"/>
                <a:gd name="T48" fmla="*/ 325 w 373"/>
                <a:gd name="T49" fmla="*/ 28 h 108"/>
                <a:gd name="T50" fmla="*/ 334 w 373"/>
                <a:gd name="T51" fmla="*/ 49 h 108"/>
                <a:gd name="T52" fmla="*/ 341 w 373"/>
                <a:gd name="T53" fmla="*/ 71 h 108"/>
                <a:gd name="T54" fmla="*/ 359 w 373"/>
                <a:gd name="T55" fmla="*/ 101 h 108"/>
                <a:gd name="T56" fmla="*/ 372 w 373"/>
                <a:gd name="T57" fmla="*/ 108 h 108"/>
                <a:gd name="T58" fmla="*/ 372 w 373"/>
                <a:gd name="T59" fmla="*/ 106 h 108"/>
                <a:gd name="T60" fmla="*/ 348 w 373"/>
                <a:gd name="T61" fmla="*/ 85 h 108"/>
                <a:gd name="T62" fmla="*/ 333 w 373"/>
                <a:gd name="T63" fmla="*/ 43 h 108"/>
                <a:gd name="T64" fmla="*/ 314 w 373"/>
                <a:gd name="T65" fmla="*/ 15 h 108"/>
                <a:gd name="T66" fmla="*/ 297 w 373"/>
                <a:gd name="T67" fmla="*/ 11 h 108"/>
                <a:gd name="T68" fmla="*/ 290 w 373"/>
                <a:gd name="T69" fmla="*/ 13 h 108"/>
                <a:gd name="T70" fmla="*/ 270 w 373"/>
                <a:gd name="T71" fmla="*/ 31 h 108"/>
                <a:gd name="T72" fmla="*/ 263 w 373"/>
                <a:gd name="T73" fmla="*/ 50 h 108"/>
                <a:gd name="T74" fmla="*/ 255 w 373"/>
                <a:gd name="T75" fmla="*/ 71 h 108"/>
                <a:gd name="T76" fmla="*/ 244 w 373"/>
                <a:gd name="T77" fmla="*/ 89 h 108"/>
                <a:gd name="T78" fmla="*/ 232 w 373"/>
                <a:gd name="T79" fmla="*/ 101 h 108"/>
                <a:gd name="T80" fmla="*/ 219 w 373"/>
                <a:gd name="T81" fmla="*/ 103 h 108"/>
                <a:gd name="T82" fmla="*/ 209 w 373"/>
                <a:gd name="T83" fmla="*/ 98 h 108"/>
                <a:gd name="T84" fmla="*/ 192 w 373"/>
                <a:gd name="T85" fmla="*/ 75 h 108"/>
                <a:gd name="T86" fmla="*/ 185 w 373"/>
                <a:gd name="T87" fmla="*/ 54 h 108"/>
                <a:gd name="T88" fmla="*/ 179 w 373"/>
                <a:gd name="T89" fmla="*/ 31 h 108"/>
                <a:gd name="T90" fmla="*/ 162 w 373"/>
                <a:gd name="T91" fmla="*/ 6 h 108"/>
                <a:gd name="T92" fmla="*/ 147 w 373"/>
                <a:gd name="T93" fmla="*/ 0 h 108"/>
                <a:gd name="T94" fmla="*/ 133 w 373"/>
                <a:gd name="T95" fmla="*/ 6 h 108"/>
                <a:gd name="T96" fmla="*/ 114 w 373"/>
                <a:gd name="T97" fmla="*/ 34 h 108"/>
                <a:gd name="T98" fmla="*/ 106 w 373"/>
                <a:gd name="T99" fmla="*/ 58 h 108"/>
                <a:gd name="T100" fmla="*/ 95 w 373"/>
                <a:gd name="T101" fmla="*/ 78 h 108"/>
                <a:gd name="T102" fmla="*/ 82 w 373"/>
                <a:gd name="T103" fmla="*/ 93 h 108"/>
                <a:gd name="T104" fmla="*/ 69 w 373"/>
                <a:gd name="T105" fmla="*/ 99 h 108"/>
                <a:gd name="T106" fmla="*/ 44 w 373"/>
                <a:gd name="T107" fmla="*/ 79 h 108"/>
                <a:gd name="T108" fmla="*/ 33 w 373"/>
                <a:gd name="T109" fmla="*/ 58 h 108"/>
                <a:gd name="T110" fmla="*/ 21 w 373"/>
                <a:gd name="T111" fmla="*/ 35 h 108"/>
                <a:gd name="T112" fmla="*/ 3 w 373"/>
                <a:gd name="T113" fmla="*/ 19 h 108"/>
                <a:gd name="T114" fmla="*/ 1 w 373"/>
                <a:gd name="T115" fmla="*/ 19 h 108"/>
                <a:gd name="T116" fmla="*/ 1 w 373"/>
                <a:gd name="T117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108">
                  <a:moveTo>
                    <a:pt x="1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1" y="99"/>
                    <a:pt x="65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6" y="1"/>
                    <a:pt x="150" y="1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9" y="107"/>
                    <a:pt x="238" y="99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307" y="10"/>
                    <a:pt x="319" y="18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3" y="10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8" y="103"/>
                    <a:pt x="224" y="104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57" y="100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" name="i$ḷiḋè"/>
            <p:cNvSpPr/>
            <p:nvPr/>
          </p:nvSpPr>
          <p:spPr bwMode="auto">
            <a:xfrm>
              <a:off x="4763294" y="1113632"/>
              <a:ext cx="2039938" cy="1039813"/>
            </a:xfrm>
            <a:custGeom>
              <a:avLst/>
              <a:gdLst>
                <a:gd name="T0" fmla="*/ 134 w 500"/>
                <a:gd name="T1" fmla="*/ 157 h 255"/>
                <a:gd name="T2" fmla="*/ 160 w 500"/>
                <a:gd name="T3" fmla="*/ 136 h 255"/>
                <a:gd name="T4" fmla="*/ 179 w 500"/>
                <a:gd name="T5" fmla="*/ 92 h 255"/>
                <a:gd name="T6" fmla="*/ 212 w 500"/>
                <a:gd name="T7" fmla="*/ 58 h 255"/>
                <a:gd name="T8" fmla="*/ 227 w 500"/>
                <a:gd name="T9" fmla="*/ 64 h 255"/>
                <a:gd name="T10" fmla="*/ 250 w 500"/>
                <a:gd name="T11" fmla="*/ 112 h 255"/>
                <a:gd name="T12" fmla="*/ 274 w 500"/>
                <a:gd name="T13" fmla="*/ 156 h 255"/>
                <a:gd name="T14" fmla="*/ 289 w 500"/>
                <a:gd name="T15" fmla="*/ 162 h 255"/>
                <a:gd name="T16" fmla="*/ 309 w 500"/>
                <a:gd name="T17" fmla="*/ 147 h 255"/>
                <a:gd name="T18" fmla="*/ 328 w 500"/>
                <a:gd name="T19" fmla="*/ 108 h 255"/>
                <a:gd name="T20" fmla="*/ 355 w 500"/>
                <a:gd name="T21" fmla="*/ 71 h 255"/>
                <a:gd name="T22" fmla="*/ 364 w 500"/>
                <a:gd name="T23" fmla="*/ 69 h 255"/>
                <a:gd name="T24" fmla="*/ 398 w 500"/>
                <a:gd name="T25" fmla="*/ 101 h 255"/>
                <a:gd name="T26" fmla="*/ 437 w 500"/>
                <a:gd name="T27" fmla="*/ 164 h 255"/>
                <a:gd name="T28" fmla="*/ 437 w 500"/>
                <a:gd name="T29" fmla="*/ 166 h 255"/>
                <a:gd name="T30" fmla="*/ 406 w 500"/>
                <a:gd name="T31" fmla="*/ 129 h 255"/>
                <a:gd name="T32" fmla="*/ 390 w 500"/>
                <a:gd name="T33" fmla="*/ 86 h 255"/>
                <a:gd name="T34" fmla="*/ 360 w 500"/>
                <a:gd name="T35" fmla="*/ 70 h 255"/>
                <a:gd name="T36" fmla="*/ 334 w 500"/>
                <a:gd name="T37" fmla="*/ 93 h 255"/>
                <a:gd name="T38" fmla="*/ 308 w 500"/>
                <a:gd name="T39" fmla="*/ 150 h 255"/>
                <a:gd name="T40" fmla="*/ 285 w 500"/>
                <a:gd name="T41" fmla="*/ 162 h 255"/>
                <a:gd name="T42" fmla="*/ 251 w 500"/>
                <a:gd name="T43" fmla="*/ 120 h 255"/>
                <a:gd name="T44" fmla="*/ 219 w 500"/>
                <a:gd name="T45" fmla="*/ 61 h 255"/>
                <a:gd name="T46" fmla="*/ 207 w 500"/>
                <a:gd name="T47" fmla="*/ 61 h 255"/>
                <a:gd name="T48" fmla="*/ 179 w 500"/>
                <a:gd name="T49" fmla="*/ 97 h 255"/>
                <a:gd name="T50" fmla="*/ 147 w 500"/>
                <a:gd name="T51" fmla="*/ 153 h 255"/>
                <a:gd name="T52" fmla="*/ 133 w 500"/>
                <a:gd name="T53" fmla="*/ 159 h 255"/>
                <a:gd name="T54" fmla="*/ 111 w 500"/>
                <a:gd name="T55" fmla="*/ 143 h 255"/>
                <a:gd name="T56" fmla="*/ 89 w 500"/>
                <a:gd name="T57" fmla="*/ 100 h 255"/>
                <a:gd name="T58" fmla="*/ 69 w 500"/>
                <a:gd name="T59" fmla="*/ 79 h 255"/>
                <a:gd name="T60" fmla="*/ 66 w 500"/>
                <a:gd name="T61" fmla="*/ 78 h 255"/>
                <a:gd name="T62" fmla="*/ 66 w 500"/>
                <a:gd name="T63" fmla="*/ 77 h 255"/>
                <a:gd name="T64" fmla="*/ 68 w 500"/>
                <a:gd name="T65" fmla="*/ 77 h 255"/>
                <a:gd name="T66" fmla="*/ 98 w 500"/>
                <a:gd name="T67" fmla="*/ 116 h 255"/>
                <a:gd name="T68" fmla="*/ 133 w 500"/>
                <a:gd name="T69" fmla="*/ 157 h 255"/>
                <a:gd name="T70" fmla="*/ 14 w 500"/>
                <a:gd name="T71" fmla="*/ 0 h 255"/>
                <a:gd name="T72" fmla="*/ 0 w 500"/>
                <a:gd name="T73" fmla="*/ 241 h 255"/>
                <a:gd name="T74" fmla="*/ 486 w 500"/>
                <a:gd name="T75" fmla="*/ 255 h 255"/>
                <a:gd name="T76" fmla="*/ 500 w 500"/>
                <a:gd name="T77" fmla="*/ 1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0" h="255">
                  <a:moveTo>
                    <a:pt x="133" y="157"/>
                  </a:moveTo>
                  <a:cubicBezTo>
                    <a:pt x="133" y="157"/>
                    <a:pt x="134" y="157"/>
                    <a:pt x="134" y="157"/>
                  </a:cubicBezTo>
                  <a:cubicBezTo>
                    <a:pt x="139" y="157"/>
                    <a:pt x="144" y="154"/>
                    <a:pt x="147" y="151"/>
                  </a:cubicBezTo>
                  <a:cubicBezTo>
                    <a:pt x="152" y="147"/>
                    <a:pt x="156" y="142"/>
                    <a:pt x="160" y="136"/>
                  </a:cubicBezTo>
                  <a:cubicBezTo>
                    <a:pt x="164" y="130"/>
                    <a:pt x="168" y="123"/>
                    <a:pt x="171" y="116"/>
                  </a:cubicBezTo>
                  <a:cubicBezTo>
                    <a:pt x="174" y="108"/>
                    <a:pt x="176" y="100"/>
                    <a:pt x="179" y="92"/>
                  </a:cubicBezTo>
                  <a:cubicBezTo>
                    <a:pt x="183" y="81"/>
                    <a:pt x="189" y="71"/>
                    <a:pt x="198" y="64"/>
                  </a:cubicBezTo>
                  <a:cubicBezTo>
                    <a:pt x="202" y="61"/>
                    <a:pt x="207" y="58"/>
                    <a:pt x="212" y="58"/>
                  </a:cubicBezTo>
                  <a:cubicBezTo>
                    <a:pt x="212" y="58"/>
                    <a:pt x="213" y="58"/>
                    <a:pt x="213" y="58"/>
                  </a:cubicBezTo>
                  <a:cubicBezTo>
                    <a:pt x="218" y="58"/>
                    <a:pt x="223" y="61"/>
                    <a:pt x="227" y="64"/>
                  </a:cubicBezTo>
                  <a:cubicBezTo>
                    <a:pt x="235" y="70"/>
                    <a:pt x="240" y="79"/>
                    <a:pt x="244" y="89"/>
                  </a:cubicBezTo>
                  <a:cubicBezTo>
                    <a:pt x="247" y="97"/>
                    <a:pt x="248" y="104"/>
                    <a:pt x="250" y="112"/>
                  </a:cubicBezTo>
                  <a:cubicBezTo>
                    <a:pt x="252" y="119"/>
                    <a:pt x="254" y="126"/>
                    <a:pt x="257" y="133"/>
                  </a:cubicBezTo>
                  <a:cubicBezTo>
                    <a:pt x="261" y="142"/>
                    <a:pt x="266" y="150"/>
                    <a:pt x="274" y="156"/>
                  </a:cubicBezTo>
                  <a:cubicBezTo>
                    <a:pt x="277" y="158"/>
                    <a:pt x="280" y="160"/>
                    <a:pt x="284" y="161"/>
                  </a:cubicBezTo>
                  <a:cubicBezTo>
                    <a:pt x="286" y="161"/>
                    <a:pt x="287" y="162"/>
                    <a:pt x="289" y="162"/>
                  </a:cubicBezTo>
                  <a:cubicBezTo>
                    <a:pt x="291" y="162"/>
                    <a:pt x="294" y="161"/>
                    <a:pt x="297" y="159"/>
                  </a:cubicBezTo>
                  <a:cubicBezTo>
                    <a:pt x="302" y="156"/>
                    <a:pt x="306" y="151"/>
                    <a:pt x="309" y="147"/>
                  </a:cubicBezTo>
                  <a:cubicBezTo>
                    <a:pt x="313" y="141"/>
                    <a:pt x="317" y="135"/>
                    <a:pt x="320" y="129"/>
                  </a:cubicBezTo>
                  <a:cubicBezTo>
                    <a:pt x="323" y="122"/>
                    <a:pt x="326" y="115"/>
                    <a:pt x="328" y="108"/>
                  </a:cubicBezTo>
                  <a:cubicBezTo>
                    <a:pt x="330" y="102"/>
                    <a:pt x="332" y="95"/>
                    <a:pt x="335" y="89"/>
                  </a:cubicBezTo>
                  <a:cubicBezTo>
                    <a:pt x="339" y="81"/>
                    <a:pt x="346" y="74"/>
                    <a:pt x="355" y="71"/>
                  </a:cubicBezTo>
                  <a:cubicBezTo>
                    <a:pt x="357" y="70"/>
                    <a:pt x="359" y="69"/>
                    <a:pt x="362" y="69"/>
                  </a:cubicBezTo>
                  <a:cubicBezTo>
                    <a:pt x="362" y="69"/>
                    <a:pt x="363" y="69"/>
                    <a:pt x="364" y="69"/>
                  </a:cubicBezTo>
                  <a:cubicBezTo>
                    <a:pt x="369" y="69"/>
                    <a:pt x="374" y="70"/>
                    <a:pt x="379" y="73"/>
                  </a:cubicBezTo>
                  <a:cubicBezTo>
                    <a:pt x="389" y="79"/>
                    <a:pt x="394" y="90"/>
                    <a:pt x="398" y="101"/>
                  </a:cubicBezTo>
                  <a:cubicBezTo>
                    <a:pt x="403" y="115"/>
                    <a:pt x="406" y="129"/>
                    <a:pt x="413" y="143"/>
                  </a:cubicBezTo>
                  <a:cubicBezTo>
                    <a:pt x="418" y="153"/>
                    <a:pt x="425" y="162"/>
                    <a:pt x="437" y="164"/>
                  </a:cubicBezTo>
                  <a:cubicBezTo>
                    <a:pt x="438" y="165"/>
                    <a:pt x="437" y="166"/>
                    <a:pt x="437" y="166"/>
                  </a:cubicBezTo>
                  <a:cubicBezTo>
                    <a:pt x="437" y="166"/>
                    <a:pt x="437" y="166"/>
                    <a:pt x="437" y="166"/>
                  </a:cubicBezTo>
                  <a:cubicBezTo>
                    <a:pt x="432" y="165"/>
                    <a:pt x="427" y="162"/>
                    <a:pt x="424" y="159"/>
                  </a:cubicBezTo>
                  <a:cubicBezTo>
                    <a:pt x="415" y="152"/>
                    <a:pt x="410" y="140"/>
                    <a:pt x="406" y="129"/>
                  </a:cubicBezTo>
                  <a:cubicBezTo>
                    <a:pt x="403" y="122"/>
                    <a:pt x="401" y="114"/>
                    <a:pt x="399" y="107"/>
                  </a:cubicBezTo>
                  <a:cubicBezTo>
                    <a:pt x="397" y="100"/>
                    <a:pt x="394" y="93"/>
                    <a:pt x="390" y="86"/>
                  </a:cubicBezTo>
                  <a:cubicBezTo>
                    <a:pt x="385" y="78"/>
                    <a:pt x="375" y="70"/>
                    <a:pt x="364" y="70"/>
                  </a:cubicBezTo>
                  <a:cubicBezTo>
                    <a:pt x="363" y="70"/>
                    <a:pt x="361" y="70"/>
                    <a:pt x="360" y="70"/>
                  </a:cubicBezTo>
                  <a:cubicBezTo>
                    <a:pt x="354" y="71"/>
                    <a:pt x="348" y="75"/>
                    <a:pt x="344" y="79"/>
                  </a:cubicBezTo>
                  <a:cubicBezTo>
                    <a:pt x="340" y="83"/>
                    <a:pt x="336" y="88"/>
                    <a:pt x="334" y="93"/>
                  </a:cubicBezTo>
                  <a:cubicBezTo>
                    <a:pt x="331" y="100"/>
                    <a:pt x="330" y="107"/>
                    <a:pt x="327" y="114"/>
                  </a:cubicBezTo>
                  <a:cubicBezTo>
                    <a:pt x="322" y="127"/>
                    <a:pt x="316" y="139"/>
                    <a:pt x="308" y="150"/>
                  </a:cubicBezTo>
                  <a:cubicBezTo>
                    <a:pt x="303" y="156"/>
                    <a:pt x="296" y="163"/>
                    <a:pt x="289" y="163"/>
                  </a:cubicBezTo>
                  <a:cubicBezTo>
                    <a:pt x="287" y="163"/>
                    <a:pt x="286" y="163"/>
                    <a:pt x="285" y="162"/>
                  </a:cubicBezTo>
                  <a:cubicBezTo>
                    <a:pt x="277" y="160"/>
                    <a:pt x="271" y="156"/>
                    <a:pt x="266" y="150"/>
                  </a:cubicBezTo>
                  <a:cubicBezTo>
                    <a:pt x="258" y="141"/>
                    <a:pt x="254" y="130"/>
                    <a:pt x="251" y="120"/>
                  </a:cubicBezTo>
                  <a:cubicBezTo>
                    <a:pt x="247" y="105"/>
                    <a:pt x="245" y="90"/>
                    <a:pt x="237" y="77"/>
                  </a:cubicBezTo>
                  <a:cubicBezTo>
                    <a:pt x="232" y="70"/>
                    <a:pt x="227" y="64"/>
                    <a:pt x="219" y="61"/>
                  </a:cubicBezTo>
                  <a:cubicBezTo>
                    <a:pt x="217" y="60"/>
                    <a:pt x="215" y="59"/>
                    <a:pt x="213" y="59"/>
                  </a:cubicBezTo>
                  <a:cubicBezTo>
                    <a:pt x="211" y="59"/>
                    <a:pt x="209" y="60"/>
                    <a:pt x="207" y="61"/>
                  </a:cubicBezTo>
                  <a:cubicBezTo>
                    <a:pt x="199" y="63"/>
                    <a:pt x="192" y="70"/>
                    <a:pt x="188" y="77"/>
                  </a:cubicBezTo>
                  <a:cubicBezTo>
                    <a:pt x="184" y="83"/>
                    <a:pt x="181" y="90"/>
                    <a:pt x="179" y="97"/>
                  </a:cubicBezTo>
                  <a:cubicBezTo>
                    <a:pt x="176" y="105"/>
                    <a:pt x="174" y="113"/>
                    <a:pt x="170" y="120"/>
                  </a:cubicBezTo>
                  <a:cubicBezTo>
                    <a:pt x="165" y="132"/>
                    <a:pt x="158" y="145"/>
                    <a:pt x="147" y="153"/>
                  </a:cubicBezTo>
                  <a:cubicBezTo>
                    <a:pt x="143" y="156"/>
                    <a:pt x="139" y="158"/>
                    <a:pt x="135" y="158"/>
                  </a:cubicBezTo>
                  <a:cubicBezTo>
                    <a:pt x="134" y="159"/>
                    <a:pt x="134" y="159"/>
                    <a:pt x="133" y="159"/>
                  </a:cubicBezTo>
                  <a:cubicBezTo>
                    <a:pt x="129" y="159"/>
                    <a:pt x="125" y="157"/>
                    <a:pt x="122" y="155"/>
                  </a:cubicBezTo>
                  <a:cubicBezTo>
                    <a:pt x="118" y="152"/>
                    <a:pt x="114" y="148"/>
                    <a:pt x="111" y="143"/>
                  </a:cubicBezTo>
                  <a:cubicBezTo>
                    <a:pt x="107" y="137"/>
                    <a:pt x="104" y="130"/>
                    <a:pt x="100" y="124"/>
                  </a:cubicBezTo>
                  <a:cubicBezTo>
                    <a:pt x="96" y="116"/>
                    <a:pt x="93" y="108"/>
                    <a:pt x="89" y="100"/>
                  </a:cubicBezTo>
                  <a:cubicBezTo>
                    <a:pt x="86" y="94"/>
                    <a:pt x="82" y="88"/>
                    <a:pt x="77" y="84"/>
                  </a:cubicBezTo>
                  <a:cubicBezTo>
                    <a:pt x="75" y="82"/>
                    <a:pt x="72" y="80"/>
                    <a:pt x="69" y="79"/>
                  </a:cubicBezTo>
                  <a:cubicBezTo>
                    <a:pt x="68" y="78"/>
                    <a:pt x="67" y="78"/>
                    <a:pt x="67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78"/>
                    <a:pt x="65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7"/>
                    <a:pt x="68" y="77"/>
                    <a:pt x="68" y="77"/>
                  </a:cubicBezTo>
                  <a:cubicBezTo>
                    <a:pt x="76" y="79"/>
                    <a:pt x="82" y="87"/>
                    <a:pt x="86" y="93"/>
                  </a:cubicBezTo>
                  <a:cubicBezTo>
                    <a:pt x="91" y="101"/>
                    <a:pt x="94" y="109"/>
                    <a:pt x="98" y="116"/>
                  </a:cubicBezTo>
                  <a:cubicBezTo>
                    <a:pt x="101" y="123"/>
                    <a:pt x="105" y="131"/>
                    <a:pt x="109" y="137"/>
                  </a:cubicBezTo>
                  <a:cubicBezTo>
                    <a:pt x="114" y="146"/>
                    <a:pt x="122" y="157"/>
                    <a:pt x="133" y="157"/>
                  </a:cubicBezTo>
                  <a:moveTo>
                    <a:pt x="48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7" y="255"/>
                    <a:pt x="14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94" y="255"/>
                    <a:pt x="500" y="248"/>
                    <a:pt x="500" y="241"/>
                  </a:cubicBezTo>
                  <a:cubicBezTo>
                    <a:pt x="500" y="14"/>
                    <a:pt x="500" y="14"/>
                    <a:pt x="500" y="14"/>
                  </a:cubicBezTo>
                  <a:cubicBezTo>
                    <a:pt x="500" y="7"/>
                    <a:pt x="494" y="0"/>
                    <a:pt x="486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" name="ïṧľî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47 w 373"/>
                <a:gd name="T1" fmla="*/ 0 h 108"/>
                <a:gd name="T2" fmla="*/ 114 w 373"/>
                <a:gd name="T3" fmla="*/ 34 h 108"/>
                <a:gd name="T4" fmla="*/ 95 w 373"/>
                <a:gd name="T5" fmla="*/ 78 h 108"/>
                <a:gd name="T6" fmla="*/ 69 w 373"/>
                <a:gd name="T7" fmla="*/ 99 h 108"/>
                <a:gd name="T8" fmla="*/ 44 w 373"/>
                <a:gd name="T9" fmla="*/ 79 h 108"/>
                <a:gd name="T10" fmla="*/ 21 w 373"/>
                <a:gd name="T11" fmla="*/ 35 h 108"/>
                <a:gd name="T12" fmla="*/ 1 w 373"/>
                <a:gd name="T13" fmla="*/ 19 h 108"/>
                <a:gd name="T14" fmla="*/ 1 w 373"/>
                <a:gd name="T15" fmla="*/ 20 h 108"/>
                <a:gd name="T16" fmla="*/ 2 w 373"/>
                <a:gd name="T17" fmla="*/ 20 h 108"/>
                <a:gd name="T18" fmla="*/ 12 w 373"/>
                <a:gd name="T19" fmla="*/ 26 h 108"/>
                <a:gd name="T20" fmla="*/ 35 w 373"/>
                <a:gd name="T21" fmla="*/ 66 h 108"/>
                <a:gd name="T22" fmla="*/ 57 w 373"/>
                <a:gd name="T23" fmla="*/ 97 h 108"/>
                <a:gd name="T24" fmla="*/ 70 w 373"/>
                <a:gd name="T25" fmla="*/ 100 h 108"/>
                <a:gd name="T26" fmla="*/ 105 w 373"/>
                <a:gd name="T27" fmla="*/ 62 h 108"/>
                <a:gd name="T28" fmla="*/ 123 w 373"/>
                <a:gd name="T29" fmla="*/ 19 h 108"/>
                <a:gd name="T30" fmla="*/ 148 w 373"/>
                <a:gd name="T31" fmla="*/ 1 h 108"/>
                <a:gd name="T32" fmla="*/ 172 w 373"/>
                <a:gd name="T33" fmla="*/ 19 h 108"/>
                <a:gd name="T34" fmla="*/ 201 w 373"/>
                <a:gd name="T35" fmla="*/ 92 h 108"/>
                <a:gd name="T36" fmla="*/ 224 w 373"/>
                <a:gd name="T37" fmla="*/ 105 h 108"/>
                <a:gd name="T38" fmla="*/ 262 w 373"/>
                <a:gd name="T39" fmla="*/ 56 h 108"/>
                <a:gd name="T40" fmla="*/ 279 w 373"/>
                <a:gd name="T41" fmla="*/ 21 h 108"/>
                <a:gd name="T42" fmla="*/ 299 w 373"/>
                <a:gd name="T43" fmla="*/ 12 h 108"/>
                <a:gd name="T44" fmla="*/ 334 w 373"/>
                <a:gd name="T45" fmla="*/ 49 h 108"/>
                <a:gd name="T46" fmla="*/ 359 w 373"/>
                <a:gd name="T47" fmla="*/ 101 h 108"/>
                <a:gd name="T48" fmla="*/ 372 w 373"/>
                <a:gd name="T49" fmla="*/ 108 h 108"/>
                <a:gd name="T50" fmla="*/ 348 w 373"/>
                <a:gd name="T51" fmla="*/ 85 h 108"/>
                <a:gd name="T52" fmla="*/ 314 w 373"/>
                <a:gd name="T53" fmla="*/ 15 h 108"/>
                <a:gd name="T54" fmla="*/ 297 w 373"/>
                <a:gd name="T55" fmla="*/ 11 h 108"/>
                <a:gd name="T56" fmla="*/ 270 w 373"/>
                <a:gd name="T57" fmla="*/ 31 h 108"/>
                <a:gd name="T58" fmla="*/ 255 w 373"/>
                <a:gd name="T59" fmla="*/ 71 h 108"/>
                <a:gd name="T60" fmla="*/ 232 w 373"/>
                <a:gd name="T61" fmla="*/ 101 h 108"/>
                <a:gd name="T62" fmla="*/ 219 w 373"/>
                <a:gd name="T63" fmla="*/ 103 h 108"/>
                <a:gd name="T64" fmla="*/ 192 w 373"/>
                <a:gd name="T65" fmla="*/ 75 h 108"/>
                <a:gd name="T66" fmla="*/ 179 w 373"/>
                <a:gd name="T67" fmla="*/ 31 h 108"/>
                <a:gd name="T68" fmla="*/ 148 w 373"/>
                <a:gd name="T6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3" h="108">
                  <a:moveTo>
                    <a:pt x="148" y="0"/>
                  </a:moveTo>
                  <a:cubicBezTo>
                    <a:pt x="148" y="0"/>
                    <a:pt x="147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69" y="99"/>
                    <a:pt x="68" y="99"/>
                    <a:pt x="68" y="99"/>
                  </a:cubicBezTo>
                  <a:cubicBezTo>
                    <a:pt x="57" y="99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0" y="99"/>
                    <a:pt x="64" y="101"/>
                    <a:pt x="68" y="101"/>
                  </a:cubicBezTo>
                  <a:cubicBezTo>
                    <a:pt x="69" y="101"/>
                    <a:pt x="69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4" y="2"/>
                    <a:pt x="146" y="1"/>
                    <a:pt x="148" y="1"/>
                  </a:cubicBezTo>
                  <a:cubicBezTo>
                    <a:pt x="150" y="1"/>
                    <a:pt x="152" y="2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1" y="105"/>
                    <a:pt x="222" y="105"/>
                    <a:pt x="224" y="105"/>
                  </a:cubicBezTo>
                  <a:cubicBezTo>
                    <a:pt x="231" y="105"/>
                    <a:pt x="238" y="98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296" y="12"/>
                    <a:pt x="298" y="12"/>
                    <a:pt x="299" y="12"/>
                  </a:cubicBezTo>
                  <a:cubicBezTo>
                    <a:pt x="310" y="12"/>
                    <a:pt x="320" y="20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2" y="108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4" y="11"/>
                    <a:pt x="299" y="11"/>
                  </a:cubicBezTo>
                  <a:cubicBezTo>
                    <a:pt x="298" y="11"/>
                    <a:pt x="297" y="11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9" y="103"/>
                    <a:pt x="226" y="104"/>
                    <a:pt x="224" y="104"/>
                  </a:cubicBezTo>
                  <a:cubicBezTo>
                    <a:pt x="222" y="104"/>
                    <a:pt x="221" y="103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8" y="0"/>
                  </a:cubicBezTo>
                </a:path>
              </a:pathLst>
            </a:custGeom>
            <a:solidFill>
              <a:srgbClr val="E28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" name="íŝ1ïḍè"/>
            <p:cNvSpPr/>
            <p:nvPr/>
          </p:nvSpPr>
          <p:spPr bwMode="auto">
            <a:xfrm>
              <a:off x="4861719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" name="îṧlïḑe"/>
            <p:cNvSpPr/>
            <p:nvPr/>
          </p:nvSpPr>
          <p:spPr bwMode="auto">
            <a:xfrm>
              <a:off x="5004594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" name="ï$lîḓe"/>
            <p:cNvSpPr/>
            <p:nvPr/>
          </p:nvSpPr>
          <p:spPr bwMode="auto">
            <a:xfrm>
              <a:off x="514588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" name="îSľíḋè"/>
            <p:cNvSpPr/>
            <p:nvPr/>
          </p:nvSpPr>
          <p:spPr bwMode="auto">
            <a:xfrm>
              <a:off x="5288757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0" name="išľîḍé"/>
            <p:cNvSpPr/>
            <p:nvPr/>
          </p:nvSpPr>
          <p:spPr bwMode="auto">
            <a:xfrm>
              <a:off x="543163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1" name="ï$ḻîḍé"/>
            <p:cNvSpPr/>
            <p:nvPr/>
          </p:nvSpPr>
          <p:spPr bwMode="auto">
            <a:xfrm>
              <a:off x="4183857" y="4363244"/>
              <a:ext cx="857250" cy="1239838"/>
            </a:xfrm>
            <a:custGeom>
              <a:avLst/>
              <a:gdLst>
                <a:gd name="T0" fmla="*/ 66 w 210"/>
                <a:gd name="T1" fmla="*/ 0 h 304"/>
                <a:gd name="T2" fmla="*/ 59 w 210"/>
                <a:gd name="T3" fmla="*/ 1 h 304"/>
                <a:gd name="T4" fmla="*/ 37 w 210"/>
                <a:gd name="T5" fmla="*/ 38 h 304"/>
                <a:gd name="T6" fmla="*/ 53 w 210"/>
                <a:gd name="T7" fmla="*/ 81 h 304"/>
                <a:gd name="T8" fmla="*/ 25 w 210"/>
                <a:gd name="T9" fmla="*/ 73 h 304"/>
                <a:gd name="T10" fmla="*/ 25 w 210"/>
                <a:gd name="T11" fmla="*/ 73 h 304"/>
                <a:gd name="T12" fmla="*/ 2 w 210"/>
                <a:gd name="T13" fmla="*/ 87 h 304"/>
                <a:gd name="T14" fmla="*/ 2 w 210"/>
                <a:gd name="T15" fmla="*/ 103 h 304"/>
                <a:gd name="T16" fmla="*/ 35 w 210"/>
                <a:gd name="T17" fmla="*/ 157 h 304"/>
                <a:gd name="T18" fmla="*/ 89 w 210"/>
                <a:gd name="T19" fmla="*/ 194 h 304"/>
                <a:gd name="T20" fmla="*/ 70 w 210"/>
                <a:gd name="T21" fmla="*/ 193 h 304"/>
                <a:gd name="T22" fmla="*/ 39 w 210"/>
                <a:gd name="T23" fmla="*/ 195 h 304"/>
                <a:gd name="T24" fmla="*/ 32 w 210"/>
                <a:gd name="T25" fmla="*/ 197 h 304"/>
                <a:gd name="T26" fmla="*/ 26 w 210"/>
                <a:gd name="T27" fmla="*/ 209 h 304"/>
                <a:gd name="T28" fmla="*/ 31 w 210"/>
                <a:gd name="T29" fmla="*/ 222 h 304"/>
                <a:gd name="T30" fmla="*/ 69 w 210"/>
                <a:gd name="T31" fmla="*/ 260 h 304"/>
                <a:gd name="T32" fmla="*/ 161 w 210"/>
                <a:gd name="T33" fmla="*/ 304 h 304"/>
                <a:gd name="T34" fmla="*/ 170 w 210"/>
                <a:gd name="T35" fmla="*/ 304 h 304"/>
                <a:gd name="T36" fmla="*/ 173 w 210"/>
                <a:gd name="T37" fmla="*/ 289 h 304"/>
                <a:gd name="T38" fmla="*/ 158 w 210"/>
                <a:gd name="T39" fmla="*/ 233 h 304"/>
                <a:gd name="T40" fmla="*/ 158 w 210"/>
                <a:gd name="T41" fmla="*/ 230 h 304"/>
                <a:gd name="T42" fmla="*/ 162 w 210"/>
                <a:gd name="T43" fmla="*/ 227 h 304"/>
                <a:gd name="T44" fmla="*/ 178 w 210"/>
                <a:gd name="T45" fmla="*/ 209 h 304"/>
                <a:gd name="T46" fmla="*/ 210 w 210"/>
                <a:gd name="T47" fmla="*/ 144 h 304"/>
                <a:gd name="T48" fmla="*/ 195 w 210"/>
                <a:gd name="T49" fmla="*/ 132 h 304"/>
                <a:gd name="T50" fmla="*/ 186 w 210"/>
                <a:gd name="T51" fmla="*/ 131 h 304"/>
                <a:gd name="T52" fmla="*/ 149 w 210"/>
                <a:gd name="T53" fmla="*/ 147 h 304"/>
                <a:gd name="T54" fmla="*/ 170 w 210"/>
                <a:gd name="T55" fmla="*/ 91 h 304"/>
                <a:gd name="T56" fmla="*/ 168 w 210"/>
                <a:gd name="T57" fmla="*/ 66 h 304"/>
                <a:gd name="T58" fmla="*/ 167 w 210"/>
                <a:gd name="T59" fmla="*/ 66 h 304"/>
                <a:gd name="T60" fmla="*/ 165 w 210"/>
                <a:gd name="T61" fmla="*/ 66 h 304"/>
                <a:gd name="T62" fmla="*/ 138 w 210"/>
                <a:gd name="T63" fmla="*/ 55 h 304"/>
                <a:gd name="T64" fmla="*/ 136 w 210"/>
                <a:gd name="T65" fmla="*/ 54 h 304"/>
                <a:gd name="T66" fmla="*/ 132 w 210"/>
                <a:gd name="T67" fmla="*/ 58 h 304"/>
                <a:gd name="T68" fmla="*/ 111 w 210"/>
                <a:gd name="T69" fmla="*/ 76 h 304"/>
                <a:gd name="T70" fmla="*/ 100 w 210"/>
                <a:gd name="T71" fmla="*/ 26 h 304"/>
                <a:gd name="T72" fmla="*/ 66 w 210"/>
                <a:gd name="T7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0" h="304">
                  <a:moveTo>
                    <a:pt x="66" y="0"/>
                  </a:moveTo>
                  <a:cubicBezTo>
                    <a:pt x="64" y="0"/>
                    <a:pt x="62" y="0"/>
                    <a:pt x="59" y="1"/>
                  </a:cubicBezTo>
                  <a:cubicBezTo>
                    <a:pt x="44" y="5"/>
                    <a:pt x="36" y="22"/>
                    <a:pt x="37" y="38"/>
                  </a:cubicBezTo>
                  <a:cubicBezTo>
                    <a:pt x="38" y="53"/>
                    <a:pt x="45" y="67"/>
                    <a:pt x="53" y="81"/>
                  </a:cubicBezTo>
                  <a:cubicBezTo>
                    <a:pt x="44" y="77"/>
                    <a:pt x="35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15" y="73"/>
                    <a:pt x="5" y="78"/>
                    <a:pt x="2" y="87"/>
                  </a:cubicBezTo>
                  <a:cubicBezTo>
                    <a:pt x="0" y="92"/>
                    <a:pt x="1" y="98"/>
                    <a:pt x="2" y="103"/>
                  </a:cubicBezTo>
                  <a:cubicBezTo>
                    <a:pt x="7" y="124"/>
                    <a:pt x="20" y="143"/>
                    <a:pt x="35" y="157"/>
                  </a:cubicBezTo>
                  <a:cubicBezTo>
                    <a:pt x="51" y="172"/>
                    <a:pt x="69" y="184"/>
                    <a:pt x="89" y="194"/>
                  </a:cubicBezTo>
                  <a:cubicBezTo>
                    <a:pt x="82" y="193"/>
                    <a:pt x="76" y="193"/>
                    <a:pt x="70" y="193"/>
                  </a:cubicBezTo>
                  <a:cubicBezTo>
                    <a:pt x="59" y="193"/>
                    <a:pt x="49" y="194"/>
                    <a:pt x="39" y="195"/>
                  </a:cubicBezTo>
                  <a:cubicBezTo>
                    <a:pt x="37" y="196"/>
                    <a:pt x="34" y="196"/>
                    <a:pt x="32" y="197"/>
                  </a:cubicBezTo>
                  <a:cubicBezTo>
                    <a:pt x="28" y="200"/>
                    <a:pt x="26" y="205"/>
                    <a:pt x="26" y="209"/>
                  </a:cubicBezTo>
                  <a:cubicBezTo>
                    <a:pt x="26" y="214"/>
                    <a:pt x="28" y="218"/>
                    <a:pt x="31" y="222"/>
                  </a:cubicBezTo>
                  <a:cubicBezTo>
                    <a:pt x="40" y="238"/>
                    <a:pt x="55" y="249"/>
                    <a:pt x="69" y="260"/>
                  </a:cubicBezTo>
                  <a:cubicBezTo>
                    <a:pt x="95" y="279"/>
                    <a:pt x="132" y="288"/>
                    <a:pt x="161" y="304"/>
                  </a:cubicBezTo>
                  <a:cubicBezTo>
                    <a:pt x="164" y="304"/>
                    <a:pt x="167" y="304"/>
                    <a:pt x="170" y="304"/>
                  </a:cubicBezTo>
                  <a:cubicBezTo>
                    <a:pt x="171" y="299"/>
                    <a:pt x="172" y="294"/>
                    <a:pt x="173" y="289"/>
                  </a:cubicBezTo>
                  <a:cubicBezTo>
                    <a:pt x="165" y="273"/>
                    <a:pt x="165" y="251"/>
                    <a:pt x="158" y="233"/>
                  </a:cubicBezTo>
                  <a:cubicBezTo>
                    <a:pt x="158" y="232"/>
                    <a:pt x="158" y="231"/>
                    <a:pt x="158" y="230"/>
                  </a:cubicBezTo>
                  <a:cubicBezTo>
                    <a:pt x="158" y="228"/>
                    <a:pt x="161" y="228"/>
                    <a:pt x="162" y="227"/>
                  </a:cubicBezTo>
                  <a:cubicBezTo>
                    <a:pt x="170" y="225"/>
                    <a:pt x="174" y="217"/>
                    <a:pt x="178" y="209"/>
                  </a:cubicBezTo>
                  <a:cubicBezTo>
                    <a:pt x="188" y="187"/>
                    <a:pt x="199" y="166"/>
                    <a:pt x="210" y="144"/>
                  </a:cubicBezTo>
                  <a:cubicBezTo>
                    <a:pt x="206" y="139"/>
                    <a:pt x="201" y="134"/>
                    <a:pt x="195" y="132"/>
                  </a:cubicBezTo>
                  <a:cubicBezTo>
                    <a:pt x="192" y="131"/>
                    <a:pt x="189" y="131"/>
                    <a:pt x="186" y="131"/>
                  </a:cubicBezTo>
                  <a:cubicBezTo>
                    <a:pt x="173" y="131"/>
                    <a:pt x="160" y="139"/>
                    <a:pt x="149" y="147"/>
                  </a:cubicBezTo>
                  <a:cubicBezTo>
                    <a:pt x="161" y="131"/>
                    <a:pt x="168" y="111"/>
                    <a:pt x="170" y="91"/>
                  </a:cubicBezTo>
                  <a:cubicBezTo>
                    <a:pt x="171" y="82"/>
                    <a:pt x="171" y="74"/>
                    <a:pt x="168" y="66"/>
                  </a:cubicBezTo>
                  <a:cubicBezTo>
                    <a:pt x="167" y="66"/>
                    <a:pt x="167" y="66"/>
                    <a:pt x="167" y="66"/>
                  </a:cubicBezTo>
                  <a:cubicBezTo>
                    <a:pt x="167" y="66"/>
                    <a:pt x="166" y="66"/>
                    <a:pt x="165" y="66"/>
                  </a:cubicBezTo>
                  <a:cubicBezTo>
                    <a:pt x="155" y="66"/>
                    <a:pt x="145" y="62"/>
                    <a:pt x="138" y="55"/>
                  </a:cubicBezTo>
                  <a:cubicBezTo>
                    <a:pt x="137" y="55"/>
                    <a:pt x="137" y="55"/>
                    <a:pt x="136" y="54"/>
                  </a:cubicBezTo>
                  <a:cubicBezTo>
                    <a:pt x="135" y="55"/>
                    <a:pt x="133" y="56"/>
                    <a:pt x="132" y="58"/>
                  </a:cubicBezTo>
                  <a:cubicBezTo>
                    <a:pt x="124" y="64"/>
                    <a:pt x="117" y="70"/>
                    <a:pt x="111" y="76"/>
                  </a:cubicBezTo>
                  <a:cubicBezTo>
                    <a:pt x="107" y="60"/>
                    <a:pt x="107" y="42"/>
                    <a:pt x="100" y="26"/>
                  </a:cubicBezTo>
                  <a:cubicBezTo>
                    <a:pt x="94" y="12"/>
                    <a:pt x="80" y="0"/>
                    <a:pt x="66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2" name="íṡḻíḋè"/>
            <p:cNvSpPr/>
            <p:nvPr/>
          </p:nvSpPr>
          <p:spPr bwMode="auto">
            <a:xfrm>
              <a:off x="4841082" y="5603082"/>
              <a:ext cx="36513" cy="19050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0 h 5"/>
                <a:gd name="T4" fmla="*/ 8 w 9"/>
                <a:gd name="T5" fmla="*/ 5 h 5"/>
                <a:gd name="T6" fmla="*/ 9 w 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3" y="2"/>
                    <a:pt x="6" y="3"/>
                    <a:pt x="8" y="5"/>
                  </a:cubicBezTo>
                  <a:cubicBezTo>
                    <a:pt x="8" y="3"/>
                    <a:pt x="9" y="2"/>
                    <a:pt x="9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3" name="îsḷïḍe"/>
            <p:cNvSpPr/>
            <p:nvPr/>
          </p:nvSpPr>
          <p:spPr bwMode="auto">
            <a:xfrm>
              <a:off x="4314032" y="4498182"/>
              <a:ext cx="604838" cy="1123950"/>
            </a:xfrm>
            <a:custGeom>
              <a:avLst/>
              <a:gdLst>
                <a:gd name="T0" fmla="*/ 125 w 148"/>
                <a:gd name="T1" fmla="*/ 189 h 276"/>
                <a:gd name="T2" fmla="*/ 109 w 148"/>
                <a:gd name="T3" fmla="*/ 224 h 276"/>
                <a:gd name="T4" fmla="*/ 109 w 148"/>
                <a:gd name="T5" fmla="*/ 224 h 276"/>
                <a:gd name="T6" fmla="*/ 125 w 148"/>
                <a:gd name="T7" fmla="*/ 127 h 276"/>
                <a:gd name="T8" fmla="*/ 98 w 148"/>
                <a:gd name="T9" fmla="*/ 198 h 276"/>
                <a:gd name="T10" fmla="*/ 99 w 148"/>
                <a:gd name="T11" fmla="*/ 50 h 276"/>
                <a:gd name="T12" fmla="*/ 86 w 148"/>
                <a:gd name="T13" fmla="*/ 170 h 276"/>
                <a:gd name="T14" fmla="*/ 85 w 148"/>
                <a:gd name="T15" fmla="*/ 63 h 276"/>
                <a:gd name="T16" fmla="*/ 71 w 148"/>
                <a:gd name="T17" fmla="*/ 126 h 276"/>
                <a:gd name="T18" fmla="*/ 51 w 148"/>
                <a:gd name="T19" fmla="*/ 60 h 276"/>
                <a:gd name="T20" fmla="*/ 51 w 148"/>
                <a:gd name="T21" fmla="*/ 59 h 276"/>
                <a:gd name="T22" fmla="*/ 52 w 148"/>
                <a:gd name="T23" fmla="*/ 11 h 276"/>
                <a:gd name="T24" fmla="*/ 29 w 148"/>
                <a:gd name="T25" fmla="*/ 1 h 276"/>
                <a:gd name="T26" fmla="*/ 46 w 148"/>
                <a:gd name="T27" fmla="*/ 44 h 276"/>
                <a:gd name="T28" fmla="*/ 22 w 148"/>
                <a:gd name="T29" fmla="*/ 16 h 276"/>
                <a:gd name="T30" fmla="*/ 47 w 148"/>
                <a:gd name="T31" fmla="*/ 45 h 276"/>
                <a:gd name="T32" fmla="*/ 51 w 148"/>
                <a:gd name="T33" fmla="*/ 59 h 276"/>
                <a:gd name="T34" fmla="*/ 62 w 148"/>
                <a:gd name="T35" fmla="*/ 100 h 276"/>
                <a:gd name="T36" fmla="*/ 29 w 148"/>
                <a:gd name="T37" fmla="*/ 68 h 276"/>
                <a:gd name="T38" fmla="*/ 47 w 148"/>
                <a:gd name="T39" fmla="*/ 84 h 276"/>
                <a:gd name="T40" fmla="*/ 62 w 148"/>
                <a:gd name="T41" fmla="*/ 101 h 276"/>
                <a:gd name="T42" fmla="*/ 71 w 148"/>
                <a:gd name="T43" fmla="*/ 129 h 276"/>
                <a:gd name="T44" fmla="*/ 71 w 148"/>
                <a:gd name="T45" fmla="*/ 129 h 276"/>
                <a:gd name="T46" fmla="*/ 1 w 148"/>
                <a:gd name="T47" fmla="*/ 87 h 276"/>
                <a:gd name="T48" fmla="*/ 79 w 148"/>
                <a:gd name="T49" fmla="*/ 154 h 276"/>
                <a:gd name="T50" fmla="*/ 86 w 148"/>
                <a:gd name="T51" fmla="*/ 172 h 276"/>
                <a:gd name="T52" fmla="*/ 86 w 148"/>
                <a:gd name="T53" fmla="*/ 173 h 276"/>
                <a:gd name="T54" fmla="*/ 97 w 148"/>
                <a:gd name="T55" fmla="*/ 199 h 276"/>
                <a:gd name="T56" fmla="*/ 106 w 148"/>
                <a:gd name="T57" fmla="*/ 218 h 276"/>
                <a:gd name="T58" fmla="*/ 44 w 148"/>
                <a:gd name="T59" fmla="*/ 176 h 276"/>
                <a:gd name="T60" fmla="*/ 109 w 148"/>
                <a:gd name="T61" fmla="*/ 224 h 276"/>
                <a:gd name="T62" fmla="*/ 119 w 148"/>
                <a:gd name="T63" fmla="*/ 243 h 276"/>
                <a:gd name="T64" fmla="*/ 130 w 148"/>
                <a:gd name="T65" fmla="*/ 263 h 276"/>
                <a:gd name="T66" fmla="*/ 25 w 148"/>
                <a:gd name="T67" fmla="*/ 194 h 276"/>
                <a:gd name="T68" fmla="*/ 78 w 148"/>
                <a:gd name="T69" fmla="*/ 225 h 276"/>
                <a:gd name="T70" fmla="*/ 137 w 148"/>
                <a:gd name="T71" fmla="*/ 276 h 276"/>
                <a:gd name="T72" fmla="*/ 119 w 148"/>
                <a:gd name="T73" fmla="*/ 243 h 276"/>
                <a:gd name="T74" fmla="*/ 148 w 148"/>
                <a:gd name="T75" fmla="*/ 13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8" h="276">
                  <a:moveTo>
                    <a:pt x="147" y="137"/>
                  </a:moveTo>
                  <a:cubicBezTo>
                    <a:pt x="137" y="153"/>
                    <a:pt x="129" y="170"/>
                    <a:pt x="125" y="189"/>
                  </a:cubicBezTo>
                  <a:cubicBezTo>
                    <a:pt x="121" y="206"/>
                    <a:pt x="120" y="224"/>
                    <a:pt x="119" y="242"/>
                  </a:cubicBezTo>
                  <a:cubicBezTo>
                    <a:pt x="116" y="236"/>
                    <a:pt x="112" y="230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5" y="216"/>
                    <a:pt x="102" y="207"/>
                    <a:pt x="98" y="199"/>
                  </a:cubicBezTo>
                  <a:cubicBezTo>
                    <a:pt x="100" y="173"/>
                    <a:pt x="110" y="148"/>
                    <a:pt x="125" y="127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09" y="147"/>
                    <a:pt x="100" y="172"/>
                    <a:pt x="98" y="198"/>
                  </a:cubicBezTo>
                  <a:cubicBezTo>
                    <a:pt x="94" y="189"/>
                    <a:pt x="90" y="181"/>
                    <a:pt x="87" y="172"/>
                  </a:cubicBezTo>
                  <a:cubicBezTo>
                    <a:pt x="82" y="131"/>
                    <a:pt x="89" y="90"/>
                    <a:pt x="99" y="50"/>
                  </a:cubicBezTo>
                  <a:cubicBezTo>
                    <a:pt x="100" y="50"/>
                    <a:pt x="99" y="50"/>
                    <a:pt x="99" y="50"/>
                  </a:cubicBezTo>
                  <a:cubicBezTo>
                    <a:pt x="88" y="89"/>
                    <a:pt x="82" y="129"/>
                    <a:pt x="86" y="170"/>
                  </a:cubicBezTo>
                  <a:cubicBezTo>
                    <a:pt x="81" y="156"/>
                    <a:pt x="76" y="142"/>
                    <a:pt x="71" y="128"/>
                  </a:cubicBezTo>
                  <a:cubicBezTo>
                    <a:pt x="70" y="106"/>
                    <a:pt x="75" y="83"/>
                    <a:pt x="85" y="63"/>
                  </a:cubicBezTo>
                  <a:cubicBezTo>
                    <a:pt x="85" y="63"/>
                    <a:pt x="85" y="62"/>
                    <a:pt x="85" y="63"/>
                  </a:cubicBezTo>
                  <a:cubicBezTo>
                    <a:pt x="75" y="82"/>
                    <a:pt x="70" y="104"/>
                    <a:pt x="71" y="126"/>
                  </a:cubicBezTo>
                  <a:cubicBezTo>
                    <a:pt x="69" y="123"/>
                    <a:pt x="68" y="119"/>
                    <a:pt x="67" y="115"/>
                  </a:cubicBezTo>
                  <a:cubicBezTo>
                    <a:pt x="61" y="97"/>
                    <a:pt x="56" y="78"/>
                    <a:pt x="51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6" y="43"/>
                    <a:pt x="56" y="27"/>
                    <a:pt x="53" y="11"/>
                  </a:cubicBezTo>
                  <a:cubicBezTo>
                    <a:pt x="53" y="11"/>
                    <a:pt x="52" y="11"/>
                    <a:pt x="52" y="11"/>
                  </a:cubicBezTo>
                  <a:cubicBezTo>
                    <a:pt x="56" y="27"/>
                    <a:pt x="55" y="42"/>
                    <a:pt x="51" y="58"/>
                  </a:cubicBezTo>
                  <a:cubicBezTo>
                    <a:pt x="45" y="38"/>
                    <a:pt x="39" y="19"/>
                    <a:pt x="29" y="1"/>
                  </a:cubicBezTo>
                  <a:cubicBezTo>
                    <a:pt x="29" y="0"/>
                    <a:pt x="29" y="1"/>
                    <a:pt x="29" y="1"/>
                  </a:cubicBezTo>
                  <a:cubicBezTo>
                    <a:pt x="36" y="15"/>
                    <a:pt x="42" y="29"/>
                    <a:pt x="46" y="44"/>
                  </a:cubicBezTo>
                  <a:cubicBezTo>
                    <a:pt x="38" y="35"/>
                    <a:pt x="30" y="2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0" y="26"/>
                    <a:pt x="38" y="36"/>
                    <a:pt x="46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50"/>
                    <a:pt x="49" y="54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4" y="72"/>
                    <a:pt x="58" y="86"/>
                    <a:pt x="62" y="100"/>
                  </a:cubicBezTo>
                  <a:cubicBezTo>
                    <a:pt x="56" y="95"/>
                    <a:pt x="52" y="88"/>
                    <a:pt x="47" y="82"/>
                  </a:cubicBezTo>
                  <a:cubicBezTo>
                    <a:pt x="41" y="77"/>
                    <a:pt x="36" y="72"/>
                    <a:pt x="29" y="6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35" y="73"/>
                    <a:pt x="42" y="78"/>
                    <a:pt x="47" y="84"/>
                  </a:cubicBezTo>
                  <a:cubicBezTo>
                    <a:pt x="52" y="89"/>
                    <a:pt x="56" y="96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3" y="104"/>
                    <a:pt x="64" y="108"/>
                    <a:pt x="65" y="112"/>
                  </a:cubicBezTo>
                  <a:cubicBezTo>
                    <a:pt x="67" y="117"/>
                    <a:pt x="69" y="123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3" y="137"/>
                    <a:pt x="76" y="145"/>
                    <a:pt x="79" y="152"/>
                  </a:cubicBezTo>
                  <a:cubicBezTo>
                    <a:pt x="58" y="125"/>
                    <a:pt x="31" y="102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1" y="103"/>
                    <a:pt x="58" y="126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1" y="160"/>
                    <a:pt x="84" y="166"/>
                    <a:pt x="86" y="172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0" y="182"/>
                    <a:pt x="94" y="190"/>
                    <a:pt x="97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8" y="199"/>
                    <a:pt x="98" y="199"/>
                    <a:pt x="98" y="199"/>
                  </a:cubicBezTo>
                  <a:cubicBezTo>
                    <a:pt x="100" y="206"/>
                    <a:pt x="103" y="212"/>
                    <a:pt x="106" y="218"/>
                  </a:cubicBezTo>
                  <a:cubicBezTo>
                    <a:pt x="107" y="220"/>
                    <a:pt x="107" y="221"/>
                    <a:pt x="108" y="222"/>
                  </a:cubicBezTo>
                  <a:cubicBezTo>
                    <a:pt x="91" y="201"/>
                    <a:pt x="69" y="185"/>
                    <a:pt x="44" y="176"/>
                  </a:cubicBezTo>
                  <a:cubicBezTo>
                    <a:pt x="44" y="176"/>
                    <a:pt x="43" y="177"/>
                    <a:pt x="44" y="177"/>
                  </a:cubicBezTo>
                  <a:cubicBezTo>
                    <a:pt x="69" y="186"/>
                    <a:pt x="92" y="203"/>
                    <a:pt x="109" y="224"/>
                  </a:cubicBezTo>
                  <a:cubicBezTo>
                    <a:pt x="112" y="231"/>
                    <a:pt x="115" y="237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22" y="250"/>
                    <a:pt x="126" y="257"/>
                    <a:pt x="130" y="263"/>
                  </a:cubicBezTo>
                  <a:cubicBezTo>
                    <a:pt x="112" y="250"/>
                    <a:pt x="95" y="237"/>
                    <a:pt x="77" y="224"/>
                  </a:cubicBezTo>
                  <a:cubicBezTo>
                    <a:pt x="61" y="213"/>
                    <a:pt x="44" y="200"/>
                    <a:pt x="25" y="194"/>
                  </a:cubicBezTo>
                  <a:cubicBezTo>
                    <a:pt x="25" y="194"/>
                    <a:pt x="25" y="195"/>
                    <a:pt x="25" y="195"/>
                  </a:cubicBezTo>
                  <a:cubicBezTo>
                    <a:pt x="45" y="201"/>
                    <a:pt x="61" y="214"/>
                    <a:pt x="78" y="225"/>
                  </a:cubicBezTo>
                  <a:cubicBezTo>
                    <a:pt x="96" y="238"/>
                    <a:pt x="113" y="251"/>
                    <a:pt x="130" y="264"/>
                  </a:cubicBezTo>
                  <a:cubicBezTo>
                    <a:pt x="133" y="268"/>
                    <a:pt x="135" y="272"/>
                    <a:pt x="137" y="276"/>
                  </a:cubicBezTo>
                  <a:cubicBezTo>
                    <a:pt x="138" y="276"/>
                    <a:pt x="138" y="276"/>
                    <a:pt x="138" y="276"/>
                  </a:cubicBezTo>
                  <a:cubicBezTo>
                    <a:pt x="131" y="265"/>
                    <a:pt x="125" y="254"/>
                    <a:pt x="119" y="243"/>
                  </a:cubicBezTo>
                  <a:cubicBezTo>
                    <a:pt x="120" y="225"/>
                    <a:pt x="121" y="207"/>
                    <a:pt x="125" y="189"/>
                  </a:cubicBezTo>
                  <a:cubicBezTo>
                    <a:pt x="130" y="170"/>
                    <a:pt x="138" y="154"/>
                    <a:pt x="148" y="137"/>
                  </a:cubicBezTo>
                  <a:lnTo>
                    <a:pt x="147" y="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4" name="i$ḻídè"/>
            <p:cNvSpPr/>
            <p:nvPr/>
          </p:nvSpPr>
          <p:spPr bwMode="auto">
            <a:xfrm>
              <a:off x="5657057" y="4085432"/>
              <a:ext cx="285750" cy="379413"/>
            </a:xfrm>
            <a:custGeom>
              <a:avLst/>
              <a:gdLst>
                <a:gd name="T0" fmla="*/ 1 w 70"/>
                <a:gd name="T1" fmla="*/ 92 h 93"/>
                <a:gd name="T2" fmla="*/ 2 w 70"/>
                <a:gd name="T3" fmla="*/ 67 h 93"/>
                <a:gd name="T4" fmla="*/ 58 w 70"/>
                <a:gd name="T5" fmla="*/ 0 h 93"/>
                <a:gd name="T6" fmla="*/ 41 w 70"/>
                <a:gd name="T7" fmla="*/ 16 h 93"/>
                <a:gd name="T8" fmla="*/ 31 w 70"/>
                <a:gd name="T9" fmla="*/ 3 h 93"/>
                <a:gd name="T10" fmla="*/ 25 w 70"/>
                <a:gd name="T11" fmla="*/ 6 h 93"/>
                <a:gd name="T12" fmla="*/ 16 w 70"/>
                <a:gd name="T13" fmla="*/ 48 h 93"/>
                <a:gd name="T14" fmla="*/ 4 w 70"/>
                <a:gd name="T15" fmla="*/ 33 h 93"/>
                <a:gd name="T16" fmla="*/ 3 w 70"/>
                <a:gd name="T17" fmla="*/ 33 h 93"/>
                <a:gd name="T18" fmla="*/ 3 w 70"/>
                <a:gd name="T19" fmla="*/ 67 h 93"/>
                <a:gd name="T20" fmla="*/ 5 w 70"/>
                <a:gd name="T21" fmla="*/ 82 h 93"/>
                <a:gd name="T22" fmla="*/ 5 w 70"/>
                <a:gd name="T23" fmla="*/ 82 h 93"/>
                <a:gd name="T24" fmla="*/ 9 w 70"/>
                <a:gd name="T25" fmla="*/ 48 h 93"/>
                <a:gd name="T26" fmla="*/ 9 w 70"/>
                <a:gd name="T27" fmla="*/ 75 h 93"/>
                <a:gd name="T28" fmla="*/ 14 w 70"/>
                <a:gd name="T29" fmla="*/ 67 h 93"/>
                <a:gd name="T30" fmla="*/ 14 w 70"/>
                <a:gd name="T31" fmla="*/ 67 h 93"/>
                <a:gd name="T32" fmla="*/ 19 w 70"/>
                <a:gd name="T33" fmla="*/ 59 h 93"/>
                <a:gd name="T34" fmla="*/ 23 w 70"/>
                <a:gd name="T35" fmla="*/ 53 h 93"/>
                <a:gd name="T36" fmla="*/ 26 w 70"/>
                <a:gd name="T37" fmla="*/ 18 h 93"/>
                <a:gd name="T38" fmla="*/ 23 w 70"/>
                <a:gd name="T39" fmla="*/ 53 h 93"/>
                <a:gd name="T40" fmla="*/ 28 w 70"/>
                <a:gd name="T41" fmla="*/ 46 h 93"/>
                <a:gd name="T42" fmla="*/ 32 w 70"/>
                <a:gd name="T43" fmla="*/ 41 h 93"/>
                <a:gd name="T44" fmla="*/ 34 w 70"/>
                <a:gd name="T45" fmla="*/ 38 h 93"/>
                <a:gd name="T46" fmla="*/ 37 w 70"/>
                <a:gd name="T47" fmla="*/ 23 h 93"/>
                <a:gd name="T48" fmla="*/ 36 w 70"/>
                <a:gd name="T49" fmla="*/ 30 h 93"/>
                <a:gd name="T50" fmla="*/ 44 w 70"/>
                <a:gd name="T51" fmla="*/ 27 h 93"/>
                <a:gd name="T52" fmla="*/ 44 w 70"/>
                <a:gd name="T53" fmla="*/ 27 h 93"/>
                <a:gd name="T54" fmla="*/ 47 w 70"/>
                <a:gd name="T55" fmla="*/ 23 h 93"/>
                <a:gd name="T56" fmla="*/ 50 w 70"/>
                <a:gd name="T57" fmla="*/ 10 h 93"/>
                <a:gd name="T58" fmla="*/ 56 w 70"/>
                <a:gd name="T59" fmla="*/ 9 h 93"/>
                <a:gd name="T60" fmla="*/ 44 w 70"/>
                <a:gd name="T61" fmla="*/ 27 h 93"/>
                <a:gd name="T62" fmla="*/ 57 w 70"/>
                <a:gd name="T63" fmla="*/ 18 h 93"/>
                <a:gd name="T64" fmla="*/ 44 w 70"/>
                <a:gd name="T65" fmla="*/ 27 h 93"/>
                <a:gd name="T66" fmla="*/ 31 w 70"/>
                <a:gd name="T67" fmla="*/ 42 h 93"/>
                <a:gd name="T68" fmla="*/ 49 w 70"/>
                <a:gd name="T69" fmla="*/ 37 h 93"/>
                <a:gd name="T70" fmla="*/ 28 w 70"/>
                <a:gd name="T71" fmla="*/ 46 h 93"/>
                <a:gd name="T72" fmla="*/ 56 w 70"/>
                <a:gd name="T73" fmla="*/ 39 h 93"/>
                <a:gd name="T74" fmla="*/ 19 w 70"/>
                <a:gd name="T75" fmla="*/ 59 h 93"/>
                <a:gd name="T76" fmla="*/ 38 w 70"/>
                <a:gd name="T77" fmla="*/ 61 h 93"/>
                <a:gd name="T78" fmla="*/ 39 w 70"/>
                <a:gd name="T79" fmla="*/ 61 h 93"/>
                <a:gd name="T80" fmla="*/ 14 w 70"/>
                <a:gd name="T81" fmla="*/ 68 h 93"/>
                <a:gd name="T82" fmla="*/ 9 w 70"/>
                <a:gd name="T83" fmla="*/ 76 h 93"/>
                <a:gd name="T84" fmla="*/ 6 w 70"/>
                <a:gd name="T85" fmla="*/ 82 h 93"/>
                <a:gd name="T86" fmla="*/ 41 w 70"/>
                <a:gd name="T87" fmla="*/ 69 h 93"/>
                <a:gd name="T88" fmla="*/ 22 w 70"/>
                <a:gd name="T89" fmla="*/ 73 h 93"/>
                <a:gd name="T90" fmla="*/ 1 w 70"/>
                <a:gd name="T91" fmla="*/ 93 h 93"/>
                <a:gd name="T92" fmla="*/ 32 w 70"/>
                <a:gd name="T93" fmla="*/ 84 h 93"/>
                <a:gd name="T94" fmla="*/ 54 w 70"/>
                <a:gd name="T95" fmla="*/ 66 h 93"/>
                <a:gd name="T96" fmla="*/ 41 w 70"/>
                <a:gd name="T97" fmla="*/ 56 h 93"/>
                <a:gd name="T98" fmla="*/ 68 w 70"/>
                <a:gd name="T99" fmla="*/ 44 h 93"/>
                <a:gd name="T100" fmla="*/ 63 w 70"/>
                <a:gd name="T101" fmla="*/ 34 h 93"/>
                <a:gd name="T102" fmla="*/ 66 w 70"/>
                <a:gd name="T103" fmla="*/ 19 h 93"/>
                <a:gd name="T104" fmla="*/ 58 w 70"/>
                <a:gd name="T10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3">
                  <a:moveTo>
                    <a:pt x="2" y="53"/>
                  </a:moveTo>
                  <a:cubicBezTo>
                    <a:pt x="2" y="66"/>
                    <a:pt x="1" y="79"/>
                    <a:pt x="1" y="92"/>
                  </a:cubicBezTo>
                  <a:cubicBezTo>
                    <a:pt x="1" y="91"/>
                    <a:pt x="1" y="90"/>
                    <a:pt x="2" y="89"/>
                  </a:cubicBezTo>
                  <a:cubicBezTo>
                    <a:pt x="2" y="82"/>
                    <a:pt x="2" y="74"/>
                    <a:pt x="2" y="67"/>
                  </a:cubicBezTo>
                  <a:cubicBezTo>
                    <a:pt x="2" y="62"/>
                    <a:pt x="3" y="58"/>
                    <a:pt x="2" y="53"/>
                  </a:cubicBezTo>
                  <a:moveTo>
                    <a:pt x="58" y="0"/>
                  </a:moveTo>
                  <a:cubicBezTo>
                    <a:pt x="55" y="0"/>
                    <a:pt x="52" y="2"/>
                    <a:pt x="50" y="3"/>
                  </a:cubicBezTo>
                  <a:cubicBezTo>
                    <a:pt x="46" y="7"/>
                    <a:pt x="43" y="12"/>
                    <a:pt x="41" y="16"/>
                  </a:cubicBezTo>
                  <a:cubicBezTo>
                    <a:pt x="40" y="13"/>
                    <a:pt x="40" y="10"/>
                    <a:pt x="38" y="7"/>
                  </a:cubicBezTo>
                  <a:cubicBezTo>
                    <a:pt x="36" y="5"/>
                    <a:pt x="34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27" y="4"/>
                    <a:pt x="26" y="5"/>
                    <a:pt x="25" y="6"/>
                  </a:cubicBezTo>
                  <a:cubicBezTo>
                    <a:pt x="20" y="12"/>
                    <a:pt x="17" y="19"/>
                    <a:pt x="16" y="26"/>
                  </a:cubicBezTo>
                  <a:cubicBezTo>
                    <a:pt x="15" y="34"/>
                    <a:pt x="15" y="41"/>
                    <a:pt x="16" y="48"/>
                  </a:cubicBezTo>
                  <a:cubicBezTo>
                    <a:pt x="13" y="44"/>
                    <a:pt x="10" y="39"/>
                    <a:pt x="6" y="35"/>
                  </a:cubicBezTo>
                  <a:cubicBezTo>
                    <a:pt x="6" y="34"/>
                    <a:pt x="5" y="34"/>
                    <a:pt x="4" y="33"/>
                  </a:cubicBezTo>
                  <a:cubicBezTo>
                    <a:pt x="4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9"/>
                    <a:pt x="2" y="45"/>
                    <a:pt x="2" y="52"/>
                  </a:cubicBezTo>
                  <a:cubicBezTo>
                    <a:pt x="3" y="57"/>
                    <a:pt x="3" y="62"/>
                    <a:pt x="3" y="67"/>
                  </a:cubicBezTo>
                  <a:cubicBezTo>
                    <a:pt x="3" y="74"/>
                    <a:pt x="2" y="81"/>
                    <a:pt x="2" y="89"/>
                  </a:cubicBezTo>
                  <a:cubicBezTo>
                    <a:pt x="3" y="87"/>
                    <a:pt x="4" y="84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6" y="80"/>
                    <a:pt x="8" y="78"/>
                    <a:pt x="9" y="75"/>
                  </a:cubicBezTo>
                  <a:cubicBezTo>
                    <a:pt x="12" y="67"/>
                    <a:pt x="12" y="57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2" y="57"/>
                    <a:pt x="12" y="66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2"/>
                    <a:pt x="12" y="69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5"/>
                    <a:pt x="17" y="62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7"/>
                    <a:pt x="21" y="55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6" y="42"/>
                    <a:pt x="27" y="30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30"/>
                    <a:pt x="27" y="42"/>
                    <a:pt x="23" y="53"/>
                  </a:cubicBezTo>
                  <a:cubicBezTo>
                    <a:pt x="25" y="51"/>
                    <a:pt x="26" y="48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9" y="44"/>
                    <a:pt x="30" y="43"/>
                    <a:pt x="32" y="41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6"/>
                    <a:pt x="35" y="33"/>
                    <a:pt x="36" y="31"/>
                  </a:cubicBezTo>
                  <a:cubicBezTo>
                    <a:pt x="37" y="28"/>
                    <a:pt x="37" y="25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5"/>
                    <a:pt x="37" y="28"/>
                    <a:pt x="36" y="30"/>
                  </a:cubicBezTo>
                  <a:cubicBezTo>
                    <a:pt x="36" y="33"/>
                    <a:pt x="35" y="35"/>
                    <a:pt x="34" y="38"/>
                  </a:cubicBezTo>
                  <a:cubicBezTo>
                    <a:pt x="37" y="34"/>
                    <a:pt x="41" y="31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6"/>
                    <a:pt x="46" y="24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8" y="19"/>
                    <a:pt x="49" y="15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5"/>
                    <a:pt x="48" y="19"/>
                    <a:pt x="47" y="23"/>
                  </a:cubicBezTo>
                  <a:cubicBezTo>
                    <a:pt x="50" y="19"/>
                    <a:pt x="53" y="14"/>
                    <a:pt x="56" y="9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3" y="16"/>
                    <a:pt x="48" y="21"/>
                    <a:pt x="44" y="27"/>
                  </a:cubicBezTo>
                  <a:cubicBezTo>
                    <a:pt x="49" y="25"/>
                    <a:pt x="54" y="22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4" y="22"/>
                    <a:pt x="49" y="25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39" y="32"/>
                    <a:pt x="35" y="37"/>
                    <a:pt x="31" y="42"/>
                  </a:cubicBezTo>
                  <a:cubicBezTo>
                    <a:pt x="30" y="43"/>
                    <a:pt x="29" y="45"/>
                    <a:pt x="29" y="46"/>
                  </a:cubicBezTo>
                  <a:cubicBezTo>
                    <a:pt x="35" y="41"/>
                    <a:pt x="42" y="38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2" y="38"/>
                    <a:pt x="34" y="42"/>
                    <a:pt x="28" y="46"/>
                  </a:cubicBezTo>
                  <a:cubicBezTo>
                    <a:pt x="25" y="50"/>
                    <a:pt x="22" y="54"/>
                    <a:pt x="20" y="58"/>
                  </a:cubicBezTo>
                  <a:cubicBezTo>
                    <a:pt x="30" y="49"/>
                    <a:pt x="43" y="43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42" y="44"/>
                    <a:pt x="30" y="50"/>
                    <a:pt x="19" y="59"/>
                  </a:cubicBezTo>
                  <a:cubicBezTo>
                    <a:pt x="17" y="62"/>
                    <a:pt x="16" y="64"/>
                    <a:pt x="14" y="67"/>
                  </a:cubicBezTo>
                  <a:cubicBezTo>
                    <a:pt x="21" y="63"/>
                    <a:pt x="30" y="61"/>
                    <a:pt x="38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8" y="61"/>
                  </a:cubicBezTo>
                  <a:cubicBezTo>
                    <a:pt x="30" y="61"/>
                    <a:pt x="21" y="63"/>
                    <a:pt x="14" y="68"/>
                  </a:cubicBezTo>
                  <a:cubicBezTo>
                    <a:pt x="12" y="70"/>
                    <a:pt x="11" y="73"/>
                    <a:pt x="9" y="7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8" y="78"/>
                    <a:pt x="7" y="80"/>
                    <a:pt x="6" y="82"/>
                  </a:cubicBezTo>
                  <a:cubicBezTo>
                    <a:pt x="11" y="78"/>
                    <a:pt x="16" y="75"/>
                    <a:pt x="22" y="73"/>
                  </a:cubicBezTo>
                  <a:cubicBezTo>
                    <a:pt x="28" y="70"/>
                    <a:pt x="34" y="70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4" y="70"/>
                    <a:pt x="28" y="71"/>
                    <a:pt x="22" y="73"/>
                  </a:cubicBezTo>
                  <a:cubicBezTo>
                    <a:pt x="16" y="75"/>
                    <a:pt x="11" y="79"/>
                    <a:pt x="6" y="82"/>
                  </a:cubicBezTo>
                  <a:cubicBezTo>
                    <a:pt x="4" y="86"/>
                    <a:pt x="2" y="89"/>
                    <a:pt x="1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0" y="88"/>
                    <a:pt x="21" y="87"/>
                    <a:pt x="32" y="84"/>
                  </a:cubicBezTo>
                  <a:cubicBezTo>
                    <a:pt x="37" y="83"/>
                    <a:pt x="42" y="82"/>
                    <a:pt x="47" y="80"/>
                  </a:cubicBezTo>
                  <a:cubicBezTo>
                    <a:pt x="52" y="77"/>
                    <a:pt x="56" y="72"/>
                    <a:pt x="54" y="66"/>
                  </a:cubicBezTo>
                  <a:cubicBezTo>
                    <a:pt x="53" y="61"/>
                    <a:pt x="47" y="58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8" y="56"/>
                    <a:pt x="55" y="54"/>
                    <a:pt x="61" y="51"/>
                  </a:cubicBezTo>
                  <a:cubicBezTo>
                    <a:pt x="64" y="49"/>
                    <a:pt x="67" y="47"/>
                    <a:pt x="68" y="44"/>
                  </a:cubicBezTo>
                  <a:cubicBezTo>
                    <a:pt x="70" y="41"/>
                    <a:pt x="69" y="37"/>
                    <a:pt x="66" y="35"/>
                  </a:cubicBezTo>
                  <a:cubicBezTo>
                    <a:pt x="65" y="35"/>
                    <a:pt x="64" y="34"/>
                    <a:pt x="63" y="34"/>
                  </a:cubicBezTo>
                  <a:cubicBezTo>
                    <a:pt x="60" y="33"/>
                    <a:pt x="57" y="32"/>
                    <a:pt x="53" y="32"/>
                  </a:cubicBezTo>
                  <a:cubicBezTo>
                    <a:pt x="58" y="27"/>
                    <a:pt x="62" y="24"/>
                    <a:pt x="66" y="19"/>
                  </a:cubicBezTo>
                  <a:cubicBezTo>
                    <a:pt x="69" y="14"/>
                    <a:pt x="69" y="6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5" name="íşľîḑé"/>
            <p:cNvSpPr/>
            <p:nvPr/>
          </p:nvSpPr>
          <p:spPr bwMode="auto">
            <a:xfrm>
              <a:off x="5657057" y="4121944"/>
              <a:ext cx="231775" cy="347663"/>
            </a:xfrm>
            <a:custGeom>
              <a:avLst/>
              <a:gdLst>
                <a:gd name="T0" fmla="*/ 22 w 57"/>
                <a:gd name="T1" fmla="*/ 64 h 85"/>
                <a:gd name="T2" fmla="*/ 9 w 57"/>
                <a:gd name="T3" fmla="*/ 67 h 85"/>
                <a:gd name="T4" fmla="*/ 9 w 57"/>
                <a:gd name="T5" fmla="*/ 66 h 85"/>
                <a:gd name="T6" fmla="*/ 39 w 57"/>
                <a:gd name="T7" fmla="*/ 52 h 85"/>
                <a:gd name="T8" fmla="*/ 14 w 57"/>
                <a:gd name="T9" fmla="*/ 58 h 85"/>
                <a:gd name="T10" fmla="*/ 56 w 57"/>
                <a:gd name="T11" fmla="*/ 30 h 85"/>
                <a:gd name="T12" fmla="*/ 20 w 57"/>
                <a:gd name="T13" fmla="*/ 49 h 85"/>
                <a:gd name="T14" fmla="*/ 49 w 57"/>
                <a:gd name="T15" fmla="*/ 28 h 85"/>
                <a:gd name="T16" fmla="*/ 29 w 57"/>
                <a:gd name="T17" fmla="*/ 37 h 85"/>
                <a:gd name="T18" fmla="*/ 44 w 57"/>
                <a:gd name="T19" fmla="*/ 18 h 85"/>
                <a:gd name="T20" fmla="*/ 44 w 57"/>
                <a:gd name="T21" fmla="*/ 18 h 85"/>
                <a:gd name="T22" fmla="*/ 57 w 57"/>
                <a:gd name="T23" fmla="*/ 9 h 85"/>
                <a:gd name="T24" fmla="*/ 56 w 57"/>
                <a:gd name="T25" fmla="*/ 1 h 85"/>
                <a:gd name="T26" fmla="*/ 47 w 57"/>
                <a:gd name="T27" fmla="*/ 14 h 85"/>
                <a:gd name="T28" fmla="*/ 50 w 57"/>
                <a:gd name="T29" fmla="*/ 1 h 85"/>
                <a:gd name="T30" fmla="*/ 47 w 57"/>
                <a:gd name="T31" fmla="*/ 14 h 85"/>
                <a:gd name="T32" fmla="*/ 44 w 57"/>
                <a:gd name="T33" fmla="*/ 18 h 85"/>
                <a:gd name="T34" fmla="*/ 34 w 57"/>
                <a:gd name="T35" fmla="*/ 29 h 85"/>
                <a:gd name="T36" fmla="*/ 37 w 57"/>
                <a:gd name="T37" fmla="*/ 14 h 85"/>
                <a:gd name="T38" fmla="*/ 36 w 57"/>
                <a:gd name="T39" fmla="*/ 22 h 85"/>
                <a:gd name="T40" fmla="*/ 34 w 57"/>
                <a:gd name="T41" fmla="*/ 29 h 85"/>
                <a:gd name="T42" fmla="*/ 28 w 57"/>
                <a:gd name="T43" fmla="*/ 37 h 85"/>
                <a:gd name="T44" fmla="*/ 28 w 57"/>
                <a:gd name="T45" fmla="*/ 37 h 85"/>
                <a:gd name="T46" fmla="*/ 26 w 57"/>
                <a:gd name="T47" fmla="*/ 9 h 85"/>
                <a:gd name="T48" fmla="*/ 23 w 57"/>
                <a:gd name="T49" fmla="*/ 44 h 85"/>
                <a:gd name="T50" fmla="*/ 19 w 57"/>
                <a:gd name="T51" fmla="*/ 50 h 85"/>
                <a:gd name="T52" fmla="*/ 19 w 57"/>
                <a:gd name="T53" fmla="*/ 50 h 85"/>
                <a:gd name="T54" fmla="*/ 14 w 57"/>
                <a:gd name="T55" fmla="*/ 58 h 85"/>
                <a:gd name="T56" fmla="*/ 10 w 57"/>
                <a:gd name="T57" fmla="*/ 65 h 85"/>
                <a:gd name="T58" fmla="*/ 9 w 57"/>
                <a:gd name="T59" fmla="*/ 39 h 85"/>
                <a:gd name="T60" fmla="*/ 9 w 57"/>
                <a:gd name="T61" fmla="*/ 66 h 85"/>
                <a:gd name="T62" fmla="*/ 5 w 57"/>
                <a:gd name="T63" fmla="*/ 73 h 85"/>
                <a:gd name="T64" fmla="*/ 2 w 57"/>
                <a:gd name="T65" fmla="*/ 80 h 85"/>
                <a:gd name="T66" fmla="*/ 1 w 57"/>
                <a:gd name="T67" fmla="*/ 37 h 85"/>
                <a:gd name="T68" fmla="*/ 2 w 57"/>
                <a:gd name="T69" fmla="*/ 58 h 85"/>
                <a:gd name="T70" fmla="*/ 0 w 57"/>
                <a:gd name="T71" fmla="*/ 85 h 85"/>
                <a:gd name="T72" fmla="*/ 6 w 57"/>
                <a:gd name="T73" fmla="*/ 73 h 85"/>
                <a:gd name="T74" fmla="*/ 41 w 57"/>
                <a:gd name="T7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" h="85">
                  <a:moveTo>
                    <a:pt x="41" y="60"/>
                  </a:moveTo>
                  <a:cubicBezTo>
                    <a:pt x="34" y="61"/>
                    <a:pt x="28" y="61"/>
                    <a:pt x="22" y="64"/>
                  </a:cubicBezTo>
                  <a:cubicBezTo>
                    <a:pt x="16" y="66"/>
                    <a:pt x="11" y="69"/>
                    <a:pt x="6" y="73"/>
                  </a:cubicBezTo>
                  <a:cubicBezTo>
                    <a:pt x="7" y="71"/>
                    <a:pt x="8" y="69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1" y="64"/>
                    <a:pt x="12" y="61"/>
                    <a:pt x="14" y="59"/>
                  </a:cubicBezTo>
                  <a:cubicBezTo>
                    <a:pt x="21" y="54"/>
                    <a:pt x="30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0" y="52"/>
                    <a:pt x="22" y="54"/>
                    <a:pt x="14" y="58"/>
                  </a:cubicBezTo>
                  <a:cubicBezTo>
                    <a:pt x="16" y="55"/>
                    <a:pt x="17" y="53"/>
                    <a:pt x="19" y="50"/>
                  </a:cubicBezTo>
                  <a:cubicBezTo>
                    <a:pt x="30" y="41"/>
                    <a:pt x="42" y="35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43" y="34"/>
                    <a:pt x="30" y="40"/>
                    <a:pt x="20" y="49"/>
                  </a:cubicBezTo>
                  <a:cubicBezTo>
                    <a:pt x="22" y="45"/>
                    <a:pt x="25" y="41"/>
                    <a:pt x="28" y="37"/>
                  </a:cubicBezTo>
                  <a:cubicBezTo>
                    <a:pt x="34" y="33"/>
                    <a:pt x="42" y="29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2" y="29"/>
                    <a:pt x="35" y="32"/>
                    <a:pt x="29" y="37"/>
                  </a:cubicBezTo>
                  <a:cubicBezTo>
                    <a:pt x="29" y="36"/>
                    <a:pt x="30" y="34"/>
                    <a:pt x="31" y="33"/>
                  </a:cubicBezTo>
                  <a:cubicBezTo>
                    <a:pt x="35" y="28"/>
                    <a:pt x="39" y="23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9" y="16"/>
                    <a:pt x="54" y="13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4" y="13"/>
                    <a:pt x="49" y="16"/>
                    <a:pt x="44" y="18"/>
                  </a:cubicBezTo>
                  <a:cubicBezTo>
                    <a:pt x="48" y="12"/>
                    <a:pt x="53" y="7"/>
                    <a:pt x="56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3" y="5"/>
                    <a:pt x="50" y="10"/>
                    <a:pt x="47" y="14"/>
                  </a:cubicBezTo>
                  <a:cubicBezTo>
                    <a:pt x="48" y="10"/>
                    <a:pt x="49" y="6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9" y="6"/>
                    <a:pt x="48" y="10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5"/>
                    <a:pt x="45" y="17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1" y="22"/>
                    <a:pt x="37" y="25"/>
                    <a:pt x="34" y="29"/>
                  </a:cubicBezTo>
                  <a:cubicBezTo>
                    <a:pt x="35" y="26"/>
                    <a:pt x="36" y="24"/>
                    <a:pt x="36" y="21"/>
                  </a:cubicBezTo>
                  <a:cubicBezTo>
                    <a:pt x="37" y="19"/>
                    <a:pt x="37" y="16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6"/>
                    <a:pt x="37" y="19"/>
                    <a:pt x="36" y="22"/>
                  </a:cubicBezTo>
                  <a:cubicBezTo>
                    <a:pt x="35" y="24"/>
                    <a:pt x="34" y="27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1"/>
                    <a:pt x="32" y="32"/>
                  </a:cubicBezTo>
                  <a:cubicBezTo>
                    <a:pt x="30" y="34"/>
                    <a:pt x="29" y="35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6" y="39"/>
                    <a:pt x="25" y="42"/>
                    <a:pt x="23" y="44"/>
                  </a:cubicBezTo>
                  <a:cubicBezTo>
                    <a:pt x="27" y="33"/>
                    <a:pt x="28" y="21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21"/>
                    <a:pt x="26" y="33"/>
                    <a:pt x="23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1" y="46"/>
                    <a:pt x="20" y="48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3"/>
                    <a:pt x="15" y="56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60"/>
                    <a:pt x="11" y="63"/>
                    <a:pt x="10" y="6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2" y="57"/>
                    <a:pt x="12" y="48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2" y="48"/>
                    <a:pt x="12" y="58"/>
                    <a:pt x="9" y="66"/>
                  </a:cubicBezTo>
                  <a:cubicBezTo>
                    <a:pt x="8" y="69"/>
                    <a:pt x="6" y="71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" y="75"/>
                    <a:pt x="3" y="78"/>
                    <a:pt x="2" y="80"/>
                  </a:cubicBezTo>
                  <a:cubicBezTo>
                    <a:pt x="2" y="72"/>
                    <a:pt x="3" y="65"/>
                    <a:pt x="3" y="58"/>
                  </a:cubicBezTo>
                  <a:cubicBezTo>
                    <a:pt x="3" y="51"/>
                    <a:pt x="3" y="44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3" y="44"/>
                    <a:pt x="2" y="51"/>
                    <a:pt x="2" y="58"/>
                  </a:cubicBezTo>
                  <a:cubicBezTo>
                    <a:pt x="2" y="65"/>
                    <a:pt x="2" y="73"/>
                    <a:pt x="2" y="80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" y="81"/>
                    <a:pt x="4" y="77"/>
                    <a:pt x="6" y="73"/>
                  </a:cubicBezTo>
                  <a:cubicBezTo>
                    <a:pt x="11" y="70"/>
                    <a:pt x="16" y="66"/>
                    <a:pt x="22" y="64"/>
                  </a:cubicBezTo>
                  <a:cubicBezTo>
                    <a:pt x="28" y="62"/>
                    <a:pt x="34" y="61"/>
                    <a:pt x="41" y="60"/>
                  </a:cubicBezTo>
                  <a:cubicBezTo>
                    <a:pt x="41" y="60"/>
                    <a:pt x="41" y="60"/>
                    <a:pt x="41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6" name="išľîdè"/>
            <p:cNvSpPr/>
            <p:nvPr/>
          </p:nvSpPr>
          <p:spPr bwMode="auto">
            <a:xfrm>
              <a:off x="4587082" y="3967957"/>
              <a:ext cx="522288" cy="855663"/>
            </a:xfrm>
            <a:custGeom>
              <a:avLst/>
              <a:gdLst>
                <a:gd name="T0" fmla="*/ 121 w 128"/>
                <a:gd name="T1" fmla="*/ 189 h 210"/>
                <a:gd name="T2" fmla="*/ 115 w 128"/>
                <a:gd name="T3" fmla="*/ 122 h 210"/>
                <a:gd name="T4" fmla="*/ 121 w 128"/>
                <a:gd name="T5" fmla="*/ 188 h 210"/>
                <a:gd name="T6" fmla="*/ 73 w 128"/>
                <a:gd name="T7" fmla="*/ 109 h 210"/>
                <a:gd name="T8" fmla="*/ 50 w 128"/>
                <a:gd name="T9" fmla="*/ 101 h 210"/>
                <a:gd name="T10" fmla="*/ 29 w 128"/>
                <a:gd name="T11" fmla="*/ 94 h 210"/>
                <a:gd name="T12" fmla="*/ 51 w 128"/>
                <a:gd name="T13" fmla="*/ 101 h 210"/>
                <a:gd name="T14" fmla="*/ 73 w 128"/>
                <a:gd name="T15" fmla="*/ 109 h 210"/>
                <a:gd name="T16" fmla="*/ 91 w 128"/>
                <a:gd name="T17" fmla="*/ 112 h 210"/>
                <a:gd name="T18" fmla="*/ 95 w 128"/>
                <a:gd name="T19" fmla="*/ 33 h 210"/>
                <a:gd name="T20" fmla="*/ 91 w 128"/>
                <a:gd name="T21" fmla="*/ 112 h 210"/>
                <a:gd name="T22" fmla="*/ 57 w 128"/>
                <a:gd name="T23" fmla="*/ 68 h 210"/>
                <a:gd name="T24" fmla="*/ 13 w 128"/>
                <a:gd name="T25" fmla="*/ 9 h 210"/>
                <a:gd name="T26" fmla="*/ 57 w 128"/>
                <a:gd name="T27" fmla="*/ 68 h 210"/>
                <a:gd name="T28" fmla="*/ 4 w 128"/>
                <a:gd name="T29" fmla="*/ 2 h 210"/>
                <a:gd name="T30" fmla="*/ 8 w 128"/>
                <a:gd name="T31" fmla="*/ 26 h 210"/>
                <a:gd name="T32" fmla="*/ 55 w 128"/>
                <a:gd name="T33" fmla="*/ 73 h 210"/>
                <a:gd name="T34" fmla="*/ 33 w 128"/>
                <a:gd name="T35" fmla="*/ 88 h 210"/>
                <a:gd name="T36" fmla="*/ 21 w 128"/>
                <a:gd name="T37" fmla="*/ 87 h 210"/>
                <a:gd name="T38" fmla="*/ 20 w 128"/>
                <a:gd name="T39" fmla="*/ 100 h 210"/>
                <a:gd name="T40" fmla="*/ 87 w 128"/>
                <a:gd name="T41" fmla="*/ 127 h 210"/>
                <a:gd name="T42" fmla="*/ 79 w 128"/>
                <a:gd name="T43" fmla="*/ 145 h 210"/>
                <a:gd name="T44" fmla="*/ 64 w 128"/>
                <a:gd name="T45" fmla="*/ 141 h 210"/>
                <a:gd name="T46" fmla="*/ 40 w 128"/>
                <a:gd name="T47" fmla="*/ 137 h 210"/>
                <a:gd name="T48" fmla="*/ 34 w 128"/>
                <a:gd name="T49" fmla="*/ 145 h 210"/>
                <a:gd name="T50" fmla="*/ 42 w 128"/>
                <a:gd name="T51" fmla="*/ 148 h 210"/>
                <a:gd name="T52" fmla="*/ 50 w 128"/>
                <a:gd name="T53" fmla="*/ 148 h 210"/>
                <a:gd name="T54" fmla="*/ 49 w 128"/>
                <a:gd name="T55" fmla="*/ 145 h 210"/>
                <a:gd name="T56" fmla="*/ 59 w 128"/>
                <a:gd name="T57" fmla="*/ 151 h 210"/>
                <a:gd name="T58" fmla="*/ 69 w 128"/>
                <a:gd name="T59" fmla="*/ 152 h 210"/>
                <a:gd name="T60" fmla="*/ 96 w 128"/>
                <a:gd name="T61" fmla="*/ 148 h 210"/>
                <a:gd name="T62" fmla="*/ 69 w 128"/>
                <a:gd name="T63" fmla="*/ 153 h 210"/>
                <a:gd name="T64" fmla="*/ 60 w 128"/>
                <a:gd name="T65" fmla="*/ 152 h 210"/>
                <a:gd name="T66" fmla="*/ 69 w 128"/>
                <a:gd name="T67" fmla="*/ 163 h 210"/>
                <a:gd name="T68" fmla="*/ 100 w 128"/>
                <a:gd name="T69" fmla="*/ 164 h 210"/>
                <a:gd name="T70" fmla="*/ 126 w 128"/>
                <a:gd name="T71" fmla="*/ 210 h 210"/>
                <a:gd name="T72" fmla="*/ 123 w 128"/>
                <a:gd name="T73" fmla="*/ 172 h 210"/>
                <a:gd name="T74" fmla="*/ 118 w 128"/>
                <a:gd name="T75" fmla="*/ 108 h 210"/>
                <a:gd name="T76" fmla="*/ 108 w 128"/>
                <a:gd name="T77" fmla="*/ 113 h 210"/>
                <a:gd name="T78" fmla="*/ 106 w 128"/>
                <a:gd name="T79" fmla="*/ 137 h 210"/>
                <a:gd name="T80" fmla="*/ 104 w 128"/>
                <a:gd name="T81" fmla="*/ 78 h 210"/>
                <a:gd name="T82" fmla="*/ 102 w 128"/>
                <a:gd name="T83" fmla="*/ 20 h 210"/>
                <a:gd name="T84" fmla="*/ 95 w 128"/>
                <a:gd name="T85" fmla="*/ 17 h 210"/>
                <a:gd name="T86" fmla="*/ 85 w 128"/>
                <a:gd name="T87" fmla="*/ 57 h 210"/>
                <a:gd name="T88" fmla="*/ 58 w 128"/>
                <a:gd name="T89" fmla="*/ 56 h 210"/>
                <a:gd name="T90" fmla="*/ 16 w 128"/>
                <a:gd name="T91" fmla="*/ 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210">
                  <a:moveTo>
                    <a:pt x="121" y="189"/>
                  </a:moveTo>
                  <a:cubicBezTo>
                    <a:pt x="121" y="189"/>
                    <a:pt x="121" y="189"/>
                    <a:pt x="121" y="189"/>
                  </a:cubicBezTo>
                  <a:cubicBezTo>
                    <a:pt x="113" y="167"/>
                    <a:pt x="111" y="145"/>
                    <a:pt x="115" y="123"/>
                  </a:cubicBezTo>
                  <a:cubicBezTo>
                    <a:pt x="115" y="122"/>
                    <a:pt x="115" y="122"/>
                    <a:pt x="115" y="122"/>
                  </a:cubicBezTo>
                  <a:cubicBezTo>
                    <a:pt x="115" y="122"/>
                    <a:pt x="116" y="123"/>
                    <a:pt x="116" y="123"/>
                  </a:cubicBezTo>
                  <a:cubicBezTo>
                    <a:pt x="112" y="145"/>
                    <a:pt x="114" y="167"/>
                    <a:pt x="121" y="188"/>
                  </a:cubicBezTo>
                  <a:cubicBezTo>
                    <a:pt x="121" y="189"/>
                    <a:pt x="121" y="189"/>
                    <a:pt x="121" y="189"/>
                  </a:cubicBezTo>
                  <a:moveTo>
                    <a:pt x="73" y="109"/>
                  </a:moveTo>
                  <a:cubicBezTo>
                    <a:pt x="73" y="109"/>
                    <a:pt x="73" y="109"/>
                    <a:pt x="73" y="108"/>
                  </a:cubicBezTo>
                  <a:cubicBezTo>
                    <a:pt x="65" y="106"/>
                    <a:pt x="57" y="104"/>
                    <a:pt x="50" y="101"/>
                  </a:cubicBezTo>
                  <a:cubicBezTo>
                    <a:pt x="43" y="99"/>
                    <a:pt x="35" y="98"/>
                    <a:pt x="29" y="94"/>
                  </a:cubicBezTo>
                  <a:cubicBezTo>
                    <a:pt x="28" y="94"/>
                    <a:pt x="29" y="94"/>
                    <a:pt x="29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36" y="97"/>
                    <a:pt x="44" y="99"/>
                    <a:pt x="51" y="101"/>
                  </a:cubicBezTo>
                  <a:cubicBezTo>
                    <a:pt x="58" y="103"/>
                    <a:pt x="66" y="106"/>
                    <a:pt x="73" y="108"/>
                  </a:cubicBezTo>
                  <a:cubicBezTo>
                    <a:pt x="73" y="108"/>
                    <a:pt x="73" y="109"/>
                    <a:pt x="73" y="109"/>
                  </a:cubicBezTo>
                  <a:moveTo>
                    <a:pt x="91" y="113"/>
                  </a:moveTo>
                  <a:cubicBezTo>
                    <a:pt x="91" y="113"/>
                    <a:pt x="91" y="112"/>
                    <a:pt x="91" y="112"/>
                  </a:cubicBezTo>
                  <a:cubicBezTo>
                    <a:pt x="95" y="86"/>
                    <a:pt x="100" y="59"/>
                    <a:pt x="94" y="33"/>
                  </a:cubicBezTo>
                  <a:cubicBezTo>
                    <a:pt x="94" y="33"/>
                    <a:pt x="95" y="33"/>
                    <a:pt x="95" y="33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101" y="59"/>
                    <a:pt x="96" y="86"/>
                    <a:pt x="91" y="112"/>
                  </a:cubicBezTo>
                  <a:cubicBezTo>
                    <a:pt x="91" y="113"/>
                    <a:pt x="91" y="113"/>
                    <a:pt x="91" y="113"/>
                  </a:cubicBezTo>
                  <a:moveTo>
                    <a:pt x="57" y="68"/>
                  </a:moveTo>
                  <a:cubicBezTo>
                    <a:pt x="43" y="48"/>
                    <a:pt x="28" y="29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29" y="28"/>
                    <a:pt x="43" y="4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moveTo>
                    <a:pt x="10" y="0"/>
                  </a:moveTo>
                  <a:cubicBezTo>
                    <a:pt x="8" y="0"/>
                    <a:pt x="6" y="0"/>
                    <a:pt x="4" y="2"/>
                  </a:cubicBezTo>
                  <a:cubicBezTo>
                    <a:pt x="0" y="4"/>
                    <a:pt x="0" y="10"/>
                    <a:pt x="1" y="14"/>
                  </a:cubicBezTo>
                  <a:cubicBezTo>
                    <a:pt x="2" y="19"/>
                    <a:pt x="5" y="23"/>
                    <a:pt x="8" y="26"/>
                  </a:cubicBezTo>
                  <a:cubicBezTo>
                    <a:pt x="17" y="37"/>
                    <a:pt x="25" y="47"/>
                    <a:pt x="36" y="56"/>
                  </a:cubicBezTo>
                  <a:cubicBezTo>
                    <a:pt x="42" y="62"/>
                    <a:pt x="49" y="67"/>
                    <a:pt x="55" y="73"/>
                  </a:cubicBezTo>
                  <a:cubicBezTo>
                    <a:pt x="61" y="80"/>
                    <a:pt x="66" y="88"/>
                    <a:pt x="66" y="96"/>
                  </a:cubicBezTo>
                  <a:cubicBezTo>
                    <a:pt x="55" y="93"/>
                    <a:pt x="44" y="91"/>
                    <a:pt x="33" y="88"/>
                  </a:cubicBezTo>
                  <a:cubicBezTo>
                    <a:pt x="30" y="87"/>
                    <a:pt x="28" y="86"/>
                    <a:pt x="25" y="86"/>
                  </a:cubicBezTo>
                  <a:cubicBezTo>
                    <a:pt x="24" y="86"/>
                    <a:pt x="22" y="87"/>
                    <a:pt x="21" y="87"/>
                  </a:cubicBezTo>
                  <a:cubicBezTo>
                    <a:pt x="17" y="88"/>
                    <a:pt x="14" y="93"/>
                    <a:pt x="16" y="97"/>
                  </a:cubicBezTo>
                  <a:cubicBezTo>
                    <a:pt x="17" y="98"/>
                    <a:pt x="18" y="99"/>
                    <a:pt x="20" y="100"/>
                  </a:cubicBezTo>
                  <a:cubicBezTo>
                    <a:pt x="32" y="108"/>
                    <a:pt x="46" y="113"/>
                    <a:pt x="60" y="116"/>
                  </a:cubicBezTo>
                  <a:cubicBezTo>
                    <a:pt x="70" y="119"/>
                    <a:pt x="80" y="120"/>
                    <a:pt x="87" y="127"/>
                  </a:cubicBezTo>
                  <a:cubicBezTo>
                    <a:pt x="89" y="129"/>
                    <a:pt x="91" y="132"/>
                    <a:pt x="91" y="135"/>
                  </a:cubicBezTo>
                  <a:cubicBezTo>
                    <a:pt x="90" y="141"/>
                    <a:pt x="85" y="144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4" y="145"/>
                    <a:pt x="69" y="143"/>
                    <a:pt x="64" y="141"/>
                  </a:cubicBezTo>
                  <a:cubicBezTo>
                    <a:pt x="57" y="139"/>
                    <a:pt x="49" y="137"/>
                    <a:pt x="41" y="137"/>
                  </a:cubicBezTo>
                  <a:cubicBezTo>
                    <a:pt x="41" y="137"/>
                    <a:pt x="41" y="137"/>
                    <a:pt x="40" y="137"/>
                  </a:cubicBezTo>
                  <a:cubicBezTo>
                    <a:pt x="39" y="137"/>
                    <a:pt x="38" y="137"/>
                    <a:pt x="37" y="138"/>
                  </a:cubicBezTo>
                  <a:cubicBezTo>
                    <a:pt x="34" y="139"/>
                    <a:pt x="33" y="142"/>
                    <a:pt x="34" y="145"/>
                  </a:cubicBezTo>
                  <a:cubicBezTo>
                    <a:pt x="34" y="147"/>
                    <a:pt x="36" y="149"/>
                    <a:pt x="37" y="151"/>
                  </a:cubicBezTo>
                  <a:cubicBezTo>
                    <a:pt x="39" y="150"/>
                    <a:pt x="41" y="149"/>
                    <a:pt x="42" y="148"/>
                  </a:cubicBezTo>
                  <a:cubicBezTo>
                    <a:pt x="44" y="148"/>
                    <a:pt x="46" y="148"/>
                    <a:pt x="48" y="148"/>
                  </a:cubicBezTo>
                  <a:cubicBezTo>
                    <a:pt x="49" y="148"/>
                    <a:pt x="49" y="148"/>
                    <a:pt x="50" y="148"/>
                  </a:cubicBezTo>
                  <a:cubicBezTo>
                    <a:pt x="50" y="147"/>
                    <a:pt x="49" y="147"/>
                    <a:pt x="48" y="146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50" y="146"/>
                    <a:pt x="51" y="147"/>
                    <a:pt x="52" y="148"/>
                  </a:cubicBezTo>
                  <a:cubicBezTo>
                    <a:pt x="54" y="149"/>
                    <a:pt x="57" y="150"/>
                    <a:pt x="59" y="151"/>
                  </a:cubicBezTo>
                  <a:cubicBezTo>
                    <a:pt x="62" y="152"/>
                    <a:pt x="65" y="152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78" y="152"/>
                    <a:pt x="87" y="151"/>
                    <a:pt x="9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96" y="148"/>
                    <a:pt x="96" y="149"/>
                    <a:pt x="96" y="149"/>
                  </a:cubicBezTo>
                  <a:cubicBezTo>
                    <a:pt x="87" y="151"/>
                    <a:pt x="78" y="153"/>
                    <a:pt x="69" y="153"/>
                  </a:cubicBezTo>
                  <a:cubicBezTo>
                    <a:pt x="69" y="153"/>
                    <a:pt x="68" y="153"/>
                    <a:pt x="67" y="153"/>
                  </a:cubicBezTo>
                  <a:cubicBezTo>
                    <a:pt x="65" y="153"/>
                    <a:pt x="63" y="153"/>
                    <a:pt x="60" y="152"/>
                  </a:cubicBezTo>
                  <a:cubicBezTo>
                    <a:pt x="63" y="154"/>
                    <a:pt x="65" y="157"/>
                    <a:pt x="67" y="160"/>
                  </a:cubicBezTo>
                  <a:cubicBezTo>
                    <a:pt x="67" y="161"/>
                    <a:pt x="68" y="162"/>
                    <a:pt x="69" y="163"/>
                  </a:cubicBezTo>
                  <a:cubicBezTo>
                    <a:pt x="75" y="163"/>
                    <a:pt x="82" y="161"/>
                    <a:pt x="89" y="161"/>
                  </a:cubicBezTo>
                  <a:cubicBezTo>
                    <a:pt x="92" y="161"/>
                    <a:pt x="96" y="162"/>
                    <a:pt x="100" y="164"/>
                  </a:cubicBezTo>
                  <a:cubicBezTo>
                    <a:pt x="105" y="167"/>
                    <a:pt x="108" y="173"/>
                    <a:pt x="111" y="179"/>
                  </a:cubicBezTo>
                  <a:cubicBezTo>
                    <a:pt x="116" y="189"/>
                    <a:pt x="121" y="200"/>
                    <a:pt x="126" y="210"/>
                  </a:cubicBezTo>
                  <a:cubicBezTo>
                    <a:pt x="127" y="209"/>
                    <a:pt x="128" y="208"/>
                    <a:pt x="128" y="207"/>
                  </a:cubicBezTo>
                  <a:cubicBezTo>
                    <a:pt x="125" y="195"/>
                    <a:pt x="124" y="184"/>
                    <a:pt x="123" y="172"/>
                  </a:cubicBezTo>
                  <a:cubicBezTo>
                    <a:pt x="123" y="154"/>
                    <a:pt x="124" y="136"/>
                    <a:pt x="122" y="118"/>
                  </a:cubicBezTo>
                  <a:cubicBezTo>
                    <a:pt x="122" y="114"/>
                    <a:pt x="121" y="110"/>
                    <a:pt x="118" y="108"/>
                  </a:cubicBezTo>
                  <a:cubicBezTo>
                    <a:pt x="117" y="108"/>
                    <a:pt x="116" y="107"/>
                    <a:pt x="115" y="107"/>
                  </a:cubicBezTo>
                  <a:cubicBezTo>
                    <a:pt x="112" y="107"/>
                    <a:pt x="109" y="110"/>
                    <a:pt x="108" y="113"/>
                  </a:cubicBezTo>
                  <a:cubicBezTo>
                    <a:pt x="106" y="116"/>
                    <a:pt x="106" y="121"/>
                    <a:pt x="107" y="125"/>
                  </a:cubicBezTo>
                  <a:cubicBezTo>
                    <a:pt x="107" y="129"/>
                    <a:pt x="108" y="133"/>
                    <a:pt x="106" y="137"/>
                  </a:cubicBezTo>
                  <a:cubicBezTo>
                    <a:pt x="100" y="129"/>
                    <a:pt x="98" y="118"/>
                    <a:pt x="99" y="108"/>
                  </a:cubicBezTo>
                  <a:cubicBezTo>
                    <a:pt x="99" y="98"/>
                    <a:pt x="102" y="88"/>
                    <a:pt x="104" y="78"/>
                  </a:cubicBezTo>
                  <a:cubicBezTo>
                    <a:pt x="107" y="62"/>
                    <a:pt x="107" y="45"/>
                    <a:pt x="105" y="28"/>
                  </a:cubicBezTo>
                  <a:cubicBezTo>
                    <a:pt x="105" y="25"/>
                    <a:pt x="104" y="22"/>
                    <a:pt x="102" y="20"/>
                  </a:cubicBezTo>
                  <a:cubicBezTo>
                    <a:pt x="101" y="18"/>
                    <a:pt x="99" y="17"/>
                    <a:pt x="97" y="17"/>
                  </a:cubicBezTo>
                  <a:cubicBezTo>
                    <a:pt x="96" y="17"/>
                    <a:pt x="95" y="17"/>
                    <a:pt x="95" y="17"/>
                  </a:cubicBezTo>
                  <a:cubicBezTo>
                    <a:pt x="93" y="17"/>
                    <a:pt x="92" y="19"/>
                    <a:pt x="91" y="20"/>
                  </a:cubicBezTo>
                  <a:cubicBezTo>
                    <a:pt x="83" y="30"/>
                    <a:pt x="83" y="44"/>
                    <a:pt x="85" y="57"/>
                  </a:cubicBezTo>
                  <a:cubicBezTo>
                    <a:pt x="86" y="70"/>
                    <a:pt x="88" y="83"/>
                    <a:pt x="83" y="95"/>
                  </a:cubicBezTo>
                  <a:cubicBezTo>
                    <a:pt x="72" y="85"/>
                    <a:pt x="65" y="70"/>
                    <a:pt x="58" y="56"/>
                  </a:cubicBezTo>
                  <a:cubicBezTo>
                    <a:pt x="48" y="40"/>
                    <a:pt x="38" y="24"/>
                    <a:pt x="25" y="10"/>
                  </a:cubicBezTo>
                  <a:cubicBezTo>
                    <a:pt x="23" y="6"/>
                    <a:pt x="20" y="3"/>
                    <a:pt x="16" y="1"/>
                  </a:cubicBezTo>
                  <a:cubicBezTo>
                    <a:pt x="14" y="0"/>
                    <a:pt x="12" y="0"/>
                    <a:pt x="10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7" name="i$ḷîḋè"/>
            <p:cNvSpPr/>
            <p:nvPr/>
          </p:nvSpPr>
          <p:spPr bwMode="auto">
            <a:xfrm>
              <a:off x="4737894" y="4571207"/>
              <a:ext cx="131763" cy="60325"/>
            </a:xfrm>
            <a:custGeom>
              <a:avLst/>
              <a:gdLst>
                <a:gd name="T0" fmla="*/ 15 w 32"/>
                <a:gd name="T1" fmla="*/ 0 h 15"/>
                <a:gd name="T2" fmla="*/ 22 w 32"/>
                <a:gd name="T3" fmla="*/ 3 h 15"/>
                <a:gd name="T4" fmla="*/ 15 w 32"/>
                <a:gd name="T5" fmla="*/ 0 h 15"/>
                <a:gd name="T6" fmla="*/ 11 w 32"/>
                <a:gd name="T7" fmla="*/ 0 h 15"/>
                <a:gd name="T8" fmla="*/ 5 w 32"/>
                <a:gd name="T9" fmla="*/ 0 h 15"/>
                <a:gd name="T10" fmla="*/ 0 w 32"/>
                <a:gd name="T11" fmla="*/ 3 h 15"/>
                <a:gd name="T12" fmla="*/ 2 w 32"/>
                <a:gd name="T13" fmla="*/ 4 h 15"/>
                <a:gd name="T14" fmla="*/ 29 w 32"/>
                <a:gd name="T15" fmla="*/ 15 h 15"/>
                <a:gd name="T16" fmla="*/ 31 w 32"/>
                <a:gd name="T17" fmla="*/ 15 h 15"/>
                <a:gd name="T18" fmla="*/ 32 w 32"/>
                <a:gd name="T19" fmla="*/ 15 h 15"/>
                <a:gd name="T20" fmla="*/ 30 w 32"/>
                <a:gd name="T21" fmla="*/ 12 h 15"/>
                <a:gd name="T22" fmla="*/ 23 w 32"/>
                <a:gd name="T23" fmla="*/ 4 h 15"/>
                <a:gd name="T24" fmla="*/ 13 w 32"/>
                <a:gd name="T25" fmla="*/ 0 h 15"/>
                <a:gd name="T26" fmla="*/ 11 w 32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5">
                  <a:moveTo>
                    <a:pt x="15" y="0"/>
                  </a:moveTo>
                  <a:cubicBezTo>
                    <a:pt x="17" y="2"/>
                    <a:pt x="20" y="3"/>
                    <a:pt x="22" y="3"/>
                  </a:cubicBezTo>
                  <a:cubicBezTo>
                    <a:pt x="20" y="2"/>
                    <a:pt x="17" y="1"/>
                    <a:pt x="15" y="0"/>
                  </a:cubicBezTo>
                  <a:moveTo>
                    <a:pt x="11" y="0"/>
                  </a:moveTo>
                  <a:cubicBezTo>
                    <a:pt x="9" y="0"/>
                    <a:pt x="7" y="0"/>
                    <a:pt x="5" y="0"/>
                  </a:cubicBezTo>
                  <a:cubicBezTo>
                    <a:pt x="4" y="1"/>
                    <a:pt x="2" y="2"/>
                    <a:pt x="0" y="3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9" y="11"/>
                    <a:pt x="19" y="15"/>
                    <a:pt x="29" y="15"/>
                  </a:cubicBezTo>
                  <a:cubicBezTo>
                    <a:pt x="30" y="15"/>
                    <a:pt x="31" y="15"/>
                    <a:pt x="31" y="15"/>
                  </a:cubicBezTo>
                  <a:cubicBezTo>
                    <a:pt x="31" y="15"/>
                    <a:pt x="31" y="15"/>
                    <a:pt x="32" y="15"/>
                  </a:cubicBezTo>
                  <a:cubicBezTo>
                    <a:pt x="31" y="14"/>
                    <a:pt x="30" y="13"/>
                    <a:pt x="30" y="12"/>
                  </a:cubicBezTo>
                  <a:cubicBezTo>
                    <a:pt x="28" y="9"/>
                    <a:pt x="26" y="6"/>
                    <a:pt x="23" y="4"/>
                  </a:cubicBezTo>
                  <a:cubicBezTo>
                    <a:pt x="20" y="4"/>
                    <a:pt x="16" y="2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8" name="i$ḻiḓe"/>
            <p:cNvSpPr/>
            <p:nvPr/>
          </p:nvSpPr>
          <p:spPr bwMode="auto">
            <a:xfrm>
              <a:off x="4958557" y="4102894"/>
              <a:ext cx="41275" cy="325438"/>
            </a:xfrm>
            <a:custGeom>
              <a:avLst/>
              <a:gdLst>
                <a:gd name="T0" fmla="*/ 4 w 10"/>
                <a:gd name="T1" fmla="*/ 0 h 80"/>
                <a:gd name="T2" fmla="*/ 3 w 10"/>
                <a:gd name="T3" fmla="*/ 0 h 80"/>
                <a:gd name="T4" fmla="*/ 0 w 10"/>
                <a:gd name="T5" fmla="*/ 79 h 80"/>
                <a:gd name="T6" fmla="*/ 0 w 10"/>
                <a:gd name="T7" fmla="*/ 80 h 80"/>
                <a:gd name="T8" fmla="*/ 0 w 10"/>
                <a:gd name="T9" fmla="*/ 79 h 80"/>
                <a:gd name="T10" fmla="*/ 4 w 10"/>
                <a:gd name="T11" fmla="*/ 0 h 80"/>
                <a:gd name="T12" fmla="*/ 4 w 10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80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9" y="26"/>
                    <a:pt x="4" y="53"/>
                    <a:pt x="0" y="79"/>
                  </a:cubicBezTo>
                  <a:cubicBezTo>
                    <a:pt x="0" y="79"/>
                    <a:pt x="0" y="80"/>
                    <a:pt x="0" y="80"/>
                  </a:cubicBezTo>
                  <a:cubicBezTo>
                    <a:pt x="0" y="80"/>
                    <a:pt x="0" y="80"/>
                    <a:pt x="0" y="79"/>
                  </a:cubicBezTo>
                  <a:cubicBezTo>
                    <a:pt x="5" y="53"/>
                    <a:pt x="10" y="26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29" name="îṩľíḓe"/>
            <p:cNvSpPr/>
            <p:nvPr/>
          </p:nvSpPr>
          <p:spPr bwMode="auto">
            <a:xfrm>
              <a:off x="5041107" y="4464844"/>
              <a:ext cx="39688" cy="273050"/>
            </a:xfrm>
            <a:custGeom>
              <a:avLst/>
              <a:gdLst>
                <a:gd name="T0" fmla="*/ 4 w 10"/>
                <a:gd name="T1" fmla="*/ 0 h 67"/>
                <a:gd name="T2" fmla="*/ 4 w 10"/>
                <a:gd name="T3" fmla="*/ 1 h 67"/>
                <a:gd name="T4" fmla="*/ 10 w 10"/>
                <a:gd name="T5" fmla="*/ 67 h 67"/>
                <a:gd name="T6" fmla="*/ 10 w 10"/>
                <a:gd name="T7" fmla="*/ 67 h 67"/>
                <a:gd name="T8" fmla="*/ 10 w 10"/>
                <a:gd name="T9" fmla="*/ 66 h 67"/>
                <a:gd name="T10" fmla="*/ 5 w 10"/>
                <a:gd name="T11" fmla="*/ 1 h 67"/>
                <a:gd name="T12" fmla="*/ 4 w 10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23"/>
                    <a:pt x="2" y="45"/>
                    <a:pt x="10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7"/>
                    <a:pt x="10" y="67"/>
                    <a:pt x="10" y="66"/>
                  </a:cubicBezTo>
                  <a:cubicBezTo>
                    <a:pt x="3" y="45"/>
                    <a:pt x="1" y="23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0" name="îṥlîdè"/>
            <p:cNvSpPr/>
            <p:nvPr/>
          </p:nvSpPr>
          <p:spPr bwMode="auto">
            <a:xfrm>
              <a:off x="4783932" y="4558507"/>
              <a:ext cx="195263" cy="33338"/>
            </a:xfrm>
            <a:custGeom>
              <a:avLst/>
              <a:gdLst>
                <a:gd name="T0" fmla="*/ 48 w 48"/>
                <a:gd name="T1" fmla="*/ 3 h 8"/>
                <a:gd name="T2" fmla="*/ 48 w 48"/>
                <a:gd name="T3" fmla="*/ 3 h 8"/>
                <a:gd name="T4" fmla="*/ 21 w 48"/>
                <a:gd name="T5" fmla="*/ 7 h 8"/>
                <a:gd name="T6" fmla="*/ 21 w 48"/>
                <a:gd name="T7" fmla="*/ 7 h 8"/>
                <a:gd name="T8" fmla="*/ 11 w 48"/>
                <a:gd name="T9" fmla="*/ 6 h 8"/>
                <a:gd name="T10" fmla="*/ 12 w 48"/>
                <a:gd name="T11" fmla="*/ 7 h 8"/>
                <a:gd name="T12" fmla="*/ 19 w 48"/>
                <a:gd name="T13" fmla="*/ 8 h 8"/>
                <a:gd name="T14" fmla="*/ 21 w 48"/>
                <a:gd name="T15" fmla="*/ 8 h 8"/>
                <a:gd name="T16" fmla="*/ 48 w 48"/>
                <a:gd name="T17" fmla="*/ 4 h 8"/>
                <a:gd name="T18" fmla="*/ 48 w 48"/>
                <a:gd name="T19" fmla="*/ 3 h 8"/>
                <a:gd name="T20" fmla="*/ 1 w 48"/>
                <a:gd name="T21" fmla="*/ 0 h 8"/>
                <a:gd name="T22" fmla="*/ 0 w 48"/>
                <a:gd name="T23" fmla="*/ 1 h 8"/>
                <a:gd name="T24" fmla="*/ 2 w 48"/>
                <a:gd name="T25" fmla="*/ 3 h 8"/>
                <a:gd name="T26" fmla="*/ 4 w 48"/>
                <a:gd name="T27" fmla="*/ 3 h 8"/>
                <a:gd name="T28" fmla="*/ 1 w 48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8">
                  <a:moveTo>
                    <a:pt x="48" y="3"/>
                  </a:moveTo>
                  <a:cubicBezTo>
                    <a:pt x="48" y="3"/>
                    <a:pt x="48" y="3"/>
                    <a:pt x="48" y="3"/>
                  </a:cubicBezTo>
                  <a:cubicBezTo>
                    <a:pt x="39" y="6"/>
                    <a:pt x="3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7" y="7"/>
                    <a:pt x="14" y="7"/>
                    <a:pt x="11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5" y="8"/>
                    <a:pt x="17" y="8"/>
                    <a:pt x="19" y="8"/>
                  </a:cubicBezTo>
                  <a:cubicBezTo>
                    <a:pt x="20" y="8"/>
                    <a:pt x="21" y="8"/>
                    <a:pt x="21" y="8"/>
                  </a:cubicBezTo>
                  <a:cubicBezTo>
                    <a:pt x="30" y="8"/>
                    <a:pt x="39" y="6"/>
                    <a:pt x="48" y="4"/>
                  </a:cubicBezTo>
                  <a:cubicBezTo>
                    <a:pt x="48" y="4"/>
                    <a:pt x="48" y="3"/>
                    <a:pt x="48" y="3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1" name="iŝḷíḋè"/>
            <p:cNvSpPr/>
            <p:nvPr/>
          </p:nvSpPr>
          <p:spPr bwMode="auto">
            <a:xfrm>
              <a:off x="4791869" y="4571207"/>
              <a:ext cx="41275" cy="15875"/>
            </a:xfrm>
            <a:custGeom>
              <a:avLst/>
              <a:gdLst>
                <a:gd name="T0" fmla="*/ 0 w 10"/>
                <a:gd name="T1" fmla="*/ 0 h 4"/>
                <a:gd name="T2" fmla="*/ 10 w 10"/>
                <a:gd name="T3" fmla="*/ 4 h 4"/>
                <a:gd name="T4" fmla="*/ 9 w 10"/>
                <a:gd name="T5" fmla="*/ 3 h 4"/>
                <a:gd name="T6" fmla="*/ 2 w 10"/>
                <a:gd name="T7" fmla="*/ 0 h 4"/>
                <a:gd name="T8" fmla="*/ 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cubicBezTo>
                    <a:pt x="3" y="2"/>
                    <a:pt x="7" y="4"/>
                    <a:pt x="10" y="4"/>
                  </a:cubicBezTo>
                  <a:cubicBezTo>
                    <a:pt x="10" y="4"/>
                    <a:pt x="10" y="4"/>
                    <a:pt x="9" y="3"/>
                  </a:cubicBezTo>
                  <a:cubicBezTo>
                    <a:pt x="7" y="3"/>
                    <a:pt x="4" y="2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D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2" name="ïs1íḓe"/>
            <p:cNvSpPr/>
            <p:nvPr/>
          </p:nvSpPr>
          <p:spPr bwMode="auto">
            <a:xfrm>
              <a:off x="4701382" y="4350544"/>
              <a:ext cx="184150" cy="61913"/>
            </a:xfrm>
            <a:custGeom>
              <a:avLst/>
              <a:gdLst>
                <a:gd name="T0" fmla="*/ 1 w 45"/>
                <a:gd name="T1" fmla="*/ 0 h 15"/>
                <a:gd name="T2" fmla="*/ 1 w 45"/>
                <a:gd name="T3" fmla="*/ 0 h 15"/>
                <a:gd name="T4" fmla="*/ 22 w 45"/>
                <a:gd name="T5" fmla="*/ 7 h 15"/>
                <a:gd name="T6" fmla="*/ 45 w 45"/>
                <a:gd name="T7" fmla="*/ 14 h 15"/>
                <a:gd name="T8" fmla="*/ 45 w 45"/>
                <a:gd name="T9" fmla="*/ 15 h 15"/>
                <a:gd name="T10" fmla="*/ 45 w 45"/>
                <a:gd name="T11" fmla="*/ 14 h 15"/>
                <a:gd name="T12" fmla="*/ 23 w 45"/>
                <a:gd name="T13" fmla="*/ 7 h 15"/>
                <a:gd name="T14" fmla="*/ 1 w 45"/>
                <a:gd name="T15" fmla="*/ 0 h 15"/>
                <a:gd name="T16" fmla="*/ 1 w 4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5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7" y="4"/>
                    <a:pt x="15" y="5"/>
                    <a:pt x="22" y="7"/>
                  </a:cubicBezTo>
                  <a:cubicBezTo>
                    <a:pt x="29" y="10"/>
                    <a:pt x="37" y="12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38" y="12"/>
                    <a:pt x="30" y="9"/>
                    <a:pt x="23" y="7"/>
                  </a:cubicBezTo>
                  <a:cubicBezTo>
                    <a:pt x="16" y="5"/>
                    <a:pt x="8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3" name="iṡḻîdê"/>
            <p:cNvSpPr/>
            <p:nvPr/>
          </p:nvSpPr>
          <p:spPr bwMode="auto">
            <a:xfrm>
              <a:off x="4641057" y="4004469"/>
              <a:ext cx="179388" cy="241300"/>
            </a:xfrm>
            <a:custGeom>
              <a:avLst/>
              <a:gdLst>
                <a:gd name="T0" fmla="*/ 0 w 44"/>
                <a:gd name="T1" fmla="*/ 0 h 59"/>
                <a:gd name="T2" fmla="*/ 0 w 44"/>
                <a:gd name="T3" fmla="*/ 1 h 59"/>
                <a:gd name="T4" fmla="*/ 44 w 44"/>
                <a:gd name="T5" fmla="*/ 59 h 59"/>
                <a:gd name="T6" fmla="*/ 44 w 44"/>
                <a:gd name="T7" fmla="*/ 59 h 59"/>
                <a:gd name="T8" fmla="*/ 0 w 4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5" y="20"/>
                    <a:pt x="30" y="39"/>
                    <a:pt x="44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30" y="39"/>
                    <a:pt x="16" y="19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4" name="íślíde"/>
            <p:cNvSpPr/>
            <p:nvPr/>
          </p:nvSpPr>
          <p:spPr bwMode="auto">
            <a:xfrm>
              <a:off x="7125494" y="3988594"/>
              <a:ext cx="1123950" cy="1604963"/>
            </a:xfrm>
            <a:custGeom>
              <a:avLst/>
              <a:gdLst>
                <a:gd name="T0" fmla="*/ 0 w 275"/>
                <a:gd name="T1" fmla="*/ 394 h 394"/>
                <a:gd name="T2" fmla="*/ 7 w 275"/>
                <a:gd name="T3" fmla="*/ 383 h 394"/>
                <a:gd name="T4" fmla="*/ 7 w 275"/>
                <a:gd name="T5" fmla="*/ 383 h 394"/>
                <a:gd name="T6" fmla="*/ 48 w 275"/>
                <a:gd name="T7" fmla="*/ 335 h 394"/>
                <a:gd name="T8" fmla="*/ 137 w 275"/>
                <a:gd name="T9" fmla="*/ 267 h 394"/>
                <a:gd name="T10" fmla="*/ 137 w 275"/>
                <a:gd name="T11" fmla="*/ 268 h 394"/>
                <a:gd name="T12" fmla="*/ 48 w 275"/>
                <a:gd name="T13" fmla="*/ 335 h 394"/>
                <a:gd name="T14" fmla="*/ 83 w 275"/>
                <a:gd name="T15" fmla="*/ 263 h 394"/>
                <a:gd name="T16" fmla="*/ 45 w 275"/>
                <a:gd name="T17" fmla="*/ 192 h 394"/>
                <a:gd name="T18" fmla="*/ 46 w 275"/>
                <a:gd name="T19" fmla="*/ 192 h 394"/>
                <a:gd name="T20" fmla="*/ 83 w 275"/>
                <a:gd name="T21" fmla="*/ 262 h 394"/>
                <a:gd name="T22" fmla="*/ 130 w 275"/>
                <a:gd name="T23" fmla="*/ 224 h 394"/>
                <a:gd name="T24" fmla="*/ 247 w 275"/>
                <a:gd name="T25" fmla="*/ 158 h 394"/>
                <a:gd name="T26" fmla="*/ 248 w 275"/>
                <a:gd name="T27" fmla="*/ 159 h 394"/>
                <a:gd name="T28" fmla="*/ 130 w 275"/>
                <a:gd name="T29" fmla="*/ 224 h 394"/>
                <a:gd name="T30" fmla="*/ 120 w 275"/>
                <a:gd name="T31" fmla="*/ 194 h 394"/>
                <a:gd name="T32" fmla="*/ 101 w 275"/>
                <a:gd name="T33" fmla="*/ 118 h 394"/>
                <a:gd name="T34" fmla="*/ 102 w 275"/>
                <a:gd name="T35" fmla="*/ 118 h 394"/>
                <a:gd name="T36" fmla="*/ 121 w 275"/>
                <a:gd name="T37" fmla="*/ 194 h 394"/>
                <a:gd name="T38" fmla="*/ 164 w 275"/>
                <a:gd name="T39" fmla="*/ 136 h 394"/>
                <a:gd name="T40" fmla="*/ 208 w 275"/>
                <a:gd name="T41" fmla="*/ 20 h 394"/>
                <a:gd name="T42" fmla="*/ 209 w 275"/>
                <a:gd name="T43" fmla="*/ 21 h 394"/>
                <a:gd name="T44" fmla="*/ 164 w 275"/>
                <a:gd name="T45" fmla="*/ 136 h 394"/>
                <a:gd name="T46" fmla="*/ 191 w 275"/>
                <a:gd name="T47" fmla="*/ 7 h 394"/>
                <a:gd name="T48" fmla="*/ 162 w 275"/>
                <a:gd name="T49" fmla="*/ 95 h 394"/>
                <a:gd name="T50" fmla="*/ 131 w 275"/>
                <a:gd name="T51" fmla="*/ 173 h 394"/>
                <a:gd name="T52" fmla="*/ 105 w 275"/>
                <a:gd name="T53" fmla="*/ 101 h 394"/>
                <a:gd name="T54" fmla="*/ 87 w 275"/>
                <a:gd name="T55" fmla="*/ 102 h 394"/>
                <a:gd name="T56" fmla="*/ 97 w 275"/>
                <a:gd name="T57" fmla="*/ 183 h 394"/>
                <a:gd name="T58" fmla="*/ 97 w 275"/>
                <a:gd name="T59" fmla="*/ 243 h 394"/>
                <a:gd name="T60" fmla="*/ 74 w 275"/>
                <a:gd name="T61" fmla="*/ 235 h 394"/>
                <a:gd name="T62" fmla="*/ 52 w 275"/>
                <a:gd name="T63" fmla="*/ 174 h 394"/>
                <a:gd name="T64" fmla="*/ 42 w 275"/>
                <a:gd name="T65" fmla="*/ 167 h 394"/>
                <a:gd name="T66" fmla="*/ 28 w 275"/>
                <a:gd name="T67" fmla="*/ 182 h 394"/>
                <a:gd name="T68" fmla="*/ 38 w 275"/>
                <a:gd name="T69" fmla="*/ 236 h 394"/>
                <a:gd name="T70" fmla="*/ 53 w 275"/>
                <a:gd name="T71" fmla="*/ 311 h 394"/>
                <a:gd name="T72" fmla="*/ 25 w 275"/>
                <a:gd name="T73" fmla="*/ 362 h 394"/>
                <a:gd name="T74" fmla="*/ 150 w 275"/>
                <a:gd name="T75" fmla="*/ 274 h 394"/>
                <a:gd name="T76" fmla="*/ 147 w 275"/>
                <a:gd name="T77" fmla="*/ 248 h 394"/>
                <a:gd name="T78" fmla="*/ 127 w 275"/>
                <a:gd name="T79" fmla="*/ 257 h 394"/>
                <a:gd name="T80" fmla="*/ 143 w 275"/>
                <a:gd name="T81" fmla="*/ 231 h 394"/>
                <a:gd name="T82" fmla="*/ 264 w 275"/>
                <a:gd name="T83" fmla="*/ 169 h 394"/>
                <a:gd name="T84" fmla="*/ 271 w 275"/>
                <a:gd name="T85" fmla="*/ 144 h 394"/>
                <a:gd name="T86" fmla="*/ 259 w 275"/>
                <a:gd name="T87" fmla="*/ 142 h 394"/>
                <a:gd name="T88" fmla="*/ 148 w 275"/>
                <a:gd name="T89" fmla="*/ 197 h 394"/>
                <a:gd name="T90" fmla="*/ 220 w 275"/>
                <a:gd name="T91" fmla="*/ 38 h 394"/>
                <a:gd name="T92" fmla="*/ 212 w 275"/>
                <a:gd name="T93" fmla="*/ 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5" h="394">
                  <a:moveTo>
                    <a:pt x="5" y="386"/>
                  </a:moveTo>
                  <a:cubicBezTo>
                    <a:pt x="3" y="388"/>
                    <a:pt x="1" y="391"/>
                    <a:pt x="0" y="394"/>
                  </a:cubicBezTo>
                  <a:cubicBezTo>
                    <a:pt x="2" y="391"/>
                    <a:pt x="3" y="388"/>
                    <a:pt x="5" y="386"/>
                  </a:cubicBezTo>
                  <a:moveTo>
                    <a:pt x="7" y="383"/>
                  </a:moveTo>
                  <a:cubicBezTo>
                    <a:pt x="6" y="384"/>
                    <a:pt x="6" y="385"/>
                    <a:pt x="5" y="386"/>
                  </a:cubicBezTo>
                  <a:cubicBezTo>
                    <a:pt x="6" y="385"/>
                    <a:pt x="7" y="384"/>
                    <a:pt x="7" y="383"/>
                  </a:cubicBezTo>
                  <a:cubicBezTo>
                    <a:pt x="7" y="383"/>
                    <a:pt x="7" y="383"/>
                    <a:pt x="7" y="383"/>
                  </a:cubicBezTo>
                  <a:moveTo>
                    <a:pt x="48" y="335"/>
                  </a:moveTo>
                  <a:cubicBezTo>
                    <a:pt x="48" y="335"/>
                    <a:pt x="47" y="334"/>
                    <a:pt x="48" y="334"/>
                  </a:cubicBezTo>
                  <a:cubicBezTo>
                    <a:pt x="71" y="304"/>
                    <a:pt x="102" y="281"/>
                    <a:pt x="137" y="267"/>
                  </a:cubicBezTo>
                  <a:cubicBezTo>
                    <a:pt x="137" y="267"/>
                    <a:pt x="137" y="267"/>
                    <a:pt x="137" y="267"/>
                  </a:cubicBezTo>
                  <a:cubicBezTo>
                    <a:pt x="138" y="267"/>
                    <a:pt x="138" y="268"/>
                    <a:pt x="137" y="268"/>
                  </a:cubicBezTo>
                  <a:cubicBezTo>
                    <a:pt x="102" y="282"/>
                    <a:pt x="72" y="305"/>
                    <a:pt x="49" y="334"/>
                  </a:cubicBezTo>
                  <a:cubicBezTo>
                    <a:pt x="48" y="335"/>
                    <a:pt x="48" y="335"/>
                    <a:pt x="48" y="335"/>
                  </a:cubicBezTo>
                  <a:moveTo>
                    <a:pt x="83" y="263"/>
                  </a:moveTo>
                  <a:cubicBezTo>
                    <a:pt x="83" y="263"/>
                    <a:pt x="83" y="263"/>
                    <a:pt x="83" y="263"/>
                  </a:cubicBezTo>
                  <a:cubicBezTo>
                    <a:pt x="71" y="252"/>
                    <a:pt x="60" y="240"/>
                    <a:pt x="51" y="226"/>
                  </a:cubicBezTo>
                  <a:cubicBezTo>
                    <a:pt x="45" y="216"/>
                    <a:pt x="41" y="204"/>
                    <a:pt x="45" y="192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42" y="205"/>
                    <a:pt x="47" y="217"/>
                    <a:pt x="54" y="228"/>
                  </a:cubicBezTo>
                  <a:cubicBezTo>
                    <a:pt x="62" y="241"/>
                    <a:pt x="72" y="252"/>
                    <a:pt x="83" y="262"/>
                  </a:cubicBezTo>
                  <a:cubicBezTo>
                    <a:pt x="84" y="263"/>
                    <a:pt x="83" y="263"/>
                    <a:pt x="83" y="263"/>
                  </a:cubicBezTo>
                  <a:moveTo>
                    <a:pt x="130" y="224"/>
                  </a:moveTo>
                  <a:cubicBezTo>
                    <a:pt x="130" y="224"/>
                    <a:pt x="130" y="223"/>
                    <a:pt x="130" y="223"/>
                  </a:cubicBezTo>
                  <a:cubicBezTo>
                    <a:pt x="172" y="206"/>
                    <a:pt x="214" y="189"/>
                    <a:pt x="247" y="158"/>
                  </a:cubicBezTo>
                  <a:cubicBezTo>
                    <a:pt x="247" y="158"/>
                    <a:pt x="247" y="158"/>
                    <a:pt x="248" y="158"/>
                  </a:cubicBezTo>
                  <a:cubicBezTo>
                    <a:pt x="248" y="158"/>
                    <a:pt x="248" y="159"/>
                    <a:pt x="248" y="159"/>
                  </a:cubicBezTo>
                  <a:cubicBezTo>
                    <a:pt x="215" y="190"/>
                    <a:pt x="172" y="207"/>
                    <a:pt x="131" y="224"/>
                  </a:cubicBezTo>
                  <a:cubicBezTo>
                    <a:pt x="131" y="224"/>
                    <a:pt x="131" y="224"/>
                    <a:pt x="130" y="224"/>
                  </a:cubicBezTo>
                  <a:moveTo>
                    <a:pt x="120" y="195"/>
                  </a:moveTo>
                  <a:cubicBezTo>
                    <a:pt x="120" y="195"/>
                    <a:pt x="120" y="194"/>
                    <a:pt x="120" y="194"/>
                  </a:cubicBezTo>
                  <a:cubicBezTo>
                    <a:pt x="116" y="181"/>
                    <a:pt x="113" y="168"/>
                    <a:pt x="109" y="154"/>
                  </a:cubicBezTo>
                  <a:cubicBezTo>
                    <a:pt x="106" y="143"/>
                    <a:pt x="102" y="131"/>
                    <a:pt x="101" y="118"/>
                  </a:cubicBezTo>
                  <a:cubicBezTo>
                    <a:pt x="101" y="118"/>
                    <a:pt x="102" y="118"/>
                    <a:pt x="102" y="118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3" y="131"/>
                    <a:pt x="108" y="144"/>
                    <a:pt x="111" y="156"/>
                  </a:cubicBezTo>
                  <a:cubicBezTo>
                    <a:pt x="114" y="169"/>
                    <a:pt x="118" y="181"/>
                    <a:pt x="121" y="194"/>
                  </a:cubicBezTo>
                  <a:cubicBezTo>
                    <a:pt x="121" y="194"/>
                    <a:pt x="121" y="195"/>
                    <a:pt x="120" y="195"/>
                  </a:cubicBezTo>
                  <a:moveTo>
                    <a:pt x="164" y="136"/>
                  </a:moveTo>
                  <a:cubicBezTo>
                    <a:pt x="164" y="136"/>
                    <a:pt x="163" y="136"/>
                    <a:pt x="164" y="136"/>
                  </a:cubicBezTo>
                  <a:cubicBezTo>
                    <a:pt x="180" y="98"/>
                    <a:pt x="195" y="59"/>
                    <a:pt x="208" y="20"/>
                  </a:cubicBezTo>
                  <a:cubicBezTo>
                    <a:pt x="208" y="20"/>
                    <a:pt x="208" y="20"/>
                    <a:pt x="209" y="20"/>
                  </a:cubicBezTo>
                  <a:cubicBezTo>
                    <a:pt x="209" y="20"/>
                    <a:pt x="209" y="20"/>
                    <a:pt x="209" y="21"/>
                  </a:cubicBezTo>
                  <a:cubicBezTo>
                    <a:pt x="196" y="60"/>
                    <a:pt x="181" y="98"/>
                    <a:pt x="164" y="136"/>
                  </a:cubicBezTo>
                  <a:cubicBezTo>
                    <a:pt x="164" y="136"/>
                    <a:pt x="164" y="136"/>
                    <a:pt x="164" y="136"/>
                  </a:cubicBezTo>
                  <a:moveTo>
                    <a:pt x="207" y="0"/>
                  </a:moveTo>
                  <a:cubicBezTo>
                    <a:pt x="201" y="0"/>
                    <a:pt x="195" y="3"/>
                    <a:pt x="191" y="7"/>
                  </a:cubicBezTo>
                  <a:cubicBezTo>
                    <a:pt x="186" y="13"/>
                    <a:pt x="183" y="21"/>
                    <a:pt x="180" y="28"/>
                  </a:cubicBezTo>
                  <a:cubicBezTo>
                    <a:pt x="173" y="50"/>
                    <a:pt x="166" y="72"/>
                    <a:pt x="162" y="95"/>
                  </a:cubicBezTo>
                  <a:cubicBezTo>
                    <a:pt x="159" y="109"/>
                    <a:pt x="159" y="124"/>
                    <a:pt x="155" y="137"/>
                  </a:cubicBezTo>
                  <a:cubicBezTo>
                    <a:pt x="151" y="151"/>
                    <a:pt x="144" y="165"/>
                    <a:pt x="131" y="173"/>
                  </a:cubicBezTo>
                  <a:cubicBezTo>
                    <a:pt x="126" y="155"/>
                    <a:pt x="120" y="137"/>
                    <a:pt x="114" y="119"/>
                  </a:cubicBezTo>
                  <a:cubicBezTo>
                    <a:pt x="112" y="112"/>
                    <a:pt x="110" y="105"/>
                    <a:pt x="105" y="101"/>
                  </a:cubicBezTo>
                  <a:cubicBezTo>
                    <a:pt x="102" y="99"/>
                    <a:pt x="99" y="98"/>
                    <a:pt x="96" y="98"/>
                  </a:cubicBezTo>
                  <a:cubicBezTo>
                    <a:pt x="92" y="98"/>
                    <a:pt x="88" y="99"/>
                    <a:pt x="87" y="102"/>
                  </a:cubicBezTo>
                  <a:cubicBezTo>
                    <a:pt x="85" y="105"/>
                    <a:pt x="85" y="108"/>
                    <a:pt x="85" y="111"/>
                  </a:cubicBezTo>
                  <a:cubicBezTo>
                    <a:pt x="85" y="136"/>
                    <a:pt x="89" y="160"/>
                    <a:pt x="97" y="183"/>
                  </a:cubicBezTo>
                  <a:cubicBezTo>
                    <a:pt x="103" y="199"/>
                    <a:pt x="110" y="215"/>
                    <a:pt x="106" y="231"/>
                  </a:cubicBezTo>
                  <a:cubicBezTo>
                    <a:pt x="104" y="236"/>
                    <a:pt x="102" y="241"/>
                    <a:pt x="97" y="243"/>
                  </a:cubicBezTo>
                  <a:cubicBezTo>
                    <a:pt x="95" y="244"/>
                    <a:pt x="93" y="245"/>
                    <a:pt x="91" y="245"/>
                  </a:cubicBezTo>
                  <a:cubicBezTo>
                    <a:pt x="84" y="245"/>
                    <a:pt x="78" y="241"/>
                    <a:pt x="74" y="235"/>
                  </a:cubicBezTo>
                  <a:cubicBezTo>
                    <a:pt x="69" y="228"/>
                    <a:pt x="68" y="219"/>
                    <a:pt x="66" y="210"/>
                  </a:cubicBezTo>
                  <a:cubicBezTo>
                    <a:pt x="63" y="198"/>
                    <a:pt x="58" y="185"/>
                    <a:pt x="52" y="174"/>
                  </a:cubicBezTo>
                  <a:cubicBezTo>
                    <a:pt x="50" y="172"/>
                    <a:pt x="49" y="169"/>
                    <a:pt x="46" y="168"/>
                  </a:cubicBezTo>
                  <a:cubicBezTo>
                    <a:pt x="45" y="167"/>
                    <a:pt x="43" y="167"/>
                    <a:pt x="42" y="167"/>
                  </a:cubicBezTo>
                  <a:cubicBezTo>
                    <a:pt x="39" y="167"/>
                    <a:pt x="36" y="168"/>
                    <a:pt x="34" y="169"/>
                  </a:cubicBezTo>
                  <a:cubicBezTo>
                    <a:pt x="32" y="174"/>
                    <a:pt x="30" y="178"/>
                    <a:pt x="28" y="182"/>
                  </a:cubicBezTo>
                  <a:cubicBezTo>
                    <a:pt x="28" y="193"/>
                    <a:pt x="28" y="204"/>
                    <a:pt x="28" y="214"/>
                  </a:cubicBezTo>
                  <a:cubicBezTo>
                    <a:pt x="30" y="222"/>
                    <a:pt x="33" y="229"/>
                    <a:pt x="38" y="236"/>
                  </a:cubicBezTo>
                  <a:cubicBezTo>
                    <a:pt x="48" y="251"/>
                    <a:pt x="65" y="263"/>
                    <a:pt x="65" y="281"/>
                  </a:cubicBezTo>
                  <a:cubicBezTo>
                    <a:pt x="65" y="292"/>
                    <a:pt x="59" y="302"/>
                    <a:pt x="53" y="311"/>
                  </a:cubicBezTo>
                  <a:cubicBezTo>
                    <a:pt x="44" y="325"/>
                    <a:pt x="35" y="339"/>
                    <a:pt x="26" y="354"/>
                  </a:cubicBezTo>
                  <a:cubicBezTo>
                    <a:pt x="25" y="356"/>
                    <a:pt x="25" y="359"/>
                    <a:pt x="25" y="362"/>
                  </a:cubicBezTo>
                  <a:cubicBezTo>
                    <a:pt x="40" y="347"/>
                    <a:pt x="59" y="333"/>
                    <a:pt x="74" y="323"/>
                  </a:cubicBezTo>
                  <a:cubicBezTo>
                    <a:pt x="99" y="306"/>
                    <a:pt x="126" y="292"/>
                    <a:pt x="150" y="274"/>
                  </a:cubicBezTo>
                  <a:cubicBezTo>
                    <a:pt x="156" y="270"/>
                    <a:pt x="161" y="265"/>
                    <a:pt x="161" y="258"/>
                  </a:cubicBezTo>
                  <a:cubicBezTo>
                    <a:pt x="160" y="252"/>
                    <a:pt x="153" y="248"/>
                    <a:pt x="147" y="248"/>
                  </a:cubicBezTo>
                  <a:cubicBezTo>
                    <a:pt x="146" y="248"/>
                    <a:pt x="146" y="248"/>
                    <a:pt x="145" y="248"/>
                  </a:cubicBezTo>
                  <a:cubicBezTo>
                    <a:pt x="138" y="249"/>
                    <a:pt x="132" y="253"/>
                    <a:pt x="127" y="257"/>
                  </a:cubicBezTo>
                  <a:cubicBezTo>
                    <a:pt x="121" y="262"/>
                    <a:pt x="115" y="266"/>
                    <a:pt x="108" y="267"/>
                  </a:cubicBezTo>
                  <a:cubicBezTo>
                    <a:pt x="114" y="251"/>
                    <a:pt x="128" y="239"/>
                    <a:pt x="143" y="231"/>
                  </a:cubicBezTo>
                  <a:cubicBezTo>
                    <a:pt x="159" y="222"/>
                    <a:pt x="175" y="218"/>
                    <a:pt x="191" y="212"/>
                  </a:cubicBezTo>
                  <a:cubicBezTo>
                    <a:pt x="218" y="201"/>
                    <a:pt x="242" y="187"/>
                    <a:pt x="264" y="169"/>
                  </a:cubicBezTo>
                  <a:cubicBezTo>
                    <a:pt x="267" y="166"/>
                    <a:pt x="271" y="162"/>
                    <a:pt x="273" y="158"/>
                  </a:cubicBezTo>
                  <a:cubicBezTo>
                    <a:pt x="275" y="153"/>
                    <a:pt x="275" y="148"/>
                    <a:pt x="271" y="144"/>
                  </a:cubicBezTo>
                  <a:cubicBezTo>
                    <a:pt x="269" y="143"/>
                    <a:pt x="266" y="142"/>
                    <a:pt x="263" y="142"/>
                  </a:cubicBezTo>
                  <a:cubicBezTo>
                    <a:pt x="261" y="142"/>
                    <a:pt x="260" y="142"/>
                    <a:pt x="259" y="142"/>
                  </a:cubicBezTo>
                  <a:cubicBezTo>
                    <a:pt x="239" y="142"/>
                    <a:pt x="220" y="153"/>
                    <a:pt x="204" y="165"/>
                  </a:cubicBezTo>
                  <a:cubicBezTo>
                    <a:pt x="187" y="178"/>
                    <a:pt x="169" y="193"/>
                    <a:pt x="148" y="197"/>
                  </a:cubicBezTo>
                  <a:cubicBezTo>
                    <a:pt x="153" y="171"/>
                    <a:pt x="168" y="149"/>
                    <a:pt x="181" y="126"/>
                  </a:cubicBezTo>
                  <a:cubicBezTo>
                    <a:pt x="197" y="98"/>
                    <a:pt x="210" y="69"/>
                    <a:pt x="220" y="38"/>
                  </a:cubicBezTo>
                  <a:cubicBezTo>
                    <a:pt x="222" y="32"/>
                    <a:pt x="224" y="25"/>
                    <a:pt x="223" y="18"/>
                  </a:cubicBezTo>
                  <a:cubicBezTo>
                    <a:pt x="222" y="11"/>
                    <a:pt x="219" y="4"/>
                    <a:pt x="212" y="1"/>
                  </a:cubicBezTo>
                  <a:cubicBezTo>
                    <a:pt x="211" y="0"/>
                    <a:pt x="209" y="0"/>
                    <a:pt x="207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5" name="iŝlidé"/>
            <p:cNvSpPr/>
            <p:nvPr/>
          </p:nvSpPr>
          <p:spPr bwMode="auto">
            <a:xfrm>
              <a:off x="7657307" y="4631532"/>
              <a:ext cx="481013" cy="269875"/>
            </a:xfrm>
            <a:custGeom>
              <a:avLst/>
              <a:gdLst>
                <a:gd name="T0" fmla="*/ 118 w 118"/>
                <a:gd name="T1" fmla="*/ 0 h 66"/>
                <a:gd name="T2" fmla="*/ 117 w 118"/>
                <a:gd name="T3" fmla="*/ 0 h 66"/>
                <a:gd name="T4" fmla="*/ 0 w 118"/>
                <a:gd name="T5" fmla="*/ 65 h 66"/>
                <a:gd name="T6" fmla="*/ 0 w 118"/>
                <a:gd name="T7" fmla="*/ 66 h 66"/>
                <a:gd name="T8" fmla="*/ 1 w 118"/>
                <a:gd name="T9" fmla="*/ 66 h 66"/>
                <a:gd name="T10" fmla="*/ 118 w 118"/>
                <a:gd name="T11" fmla="*/ 1 h 66"/>
                <a:gd name="T12" fmla="*/ 118 w 118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66">
                  <a:moveTo>
                    <a:pt x="118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84" y="31"/>
                    <a:pt x="42" y="48"/>
                    <a:pt x="0" y="65"/>
                  </a:cubicBezTo>
                  <a:cubicBezTo>
                    <a:pt x="0" y="65"/>
                    <a:pt x="0" y="66"/>
                    <a:pt x="0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42" y="49"/>
                    <a:pt x="85" y="32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6" name="iṡ1íḑè"/>
            <p:cNvSpPr/>
            <p:nvPr/>
          </p:nvSpPr>
          <p:spPr bwMode="auto">
            <a:xfrm>
              <a:off x="7317582" y="5076032"/>
              <a:ext cx="371475" cy="277813"/>
            </a:xfrm>
            <a:custGeom>
              <a:avLst/>
              <a:gdLst>
                <a:gd name="T0" fmla="*/ 90 w 91"/>
                <a:gd name="T1" fmla="*/ 0 h 68"/>
                <a:gd name="T2" fmla="*/ 90 w 91"/>
                <a:gd name="T3" fmla="*/ 0 h 68"/>
                <a:gd name="T4" fmla="*/ 1 w 91"/>
                <a:gd name="T5" fmla="*/ 67 h 68"/>
                <a:gd name="T6" fmla="*/ 1 w 91"/>
                <a:gd name="T7" fmla="*/ 68 h 68"/>
                <a:gd name="T8" fmla="*/ 2 w 91"/>
                <a:gd name="T9" fmla="*/ 67 h 68"/>
                <a:gd name="T10" fmla="*/ 90 w 91"/>
                <a:gd name="T11" fmla="*/ 1 h 68"/>
                <a:gd name="T12" fmla="*/ 90 w 91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68"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55" y="14"/>
                    <a:pt x="24" y="37"/>
                    <a:pt x="1" y="67"/>
                  </a:cubicBezTo>
                  <a:cubicBezTo>
                    <a:pt x="0" y="67"/>
                    <a:pt x="1" y="68"/>
                    <a:pt x="1" y="68"/>
                  </a:cubicBezTo>
                  <a:cubicBezTo>
                    <a:pt x="1" y="68"/>
                    <a:pt x="1" y="68"/>
                    <a:pt x="2" y="67"/>
                  </a:cubicBezTo>
                  <a:cubicBezTo>
                    <a:pt x="25" y="38"/>
                    <a:pt x="55" y="15"/>
                    <a:pt x="90" y="1"/>
                  </a:cubicBezTo>
                  <a:cubicBezTo>
                    <a:pt x="91" y="1"/>
                    <a:pt x="91" y="0"/>
                    <a:pt x="9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7" name="îşḻîdé"/>
            <p:cNvSpPr/>
            <p:nvPr/>
          </p:nvSpPr>
          <p:spPr bwMode="auto">
            <a:xfrm>
              <a:off x="7293769" y="4771232"/>
              <a:ext cx="174625" cy="288925"/>
            </a:xfrm>
            <a:custGeom>
              <a:avLst/>
              <a:gdLst>
                <a:gd name="T0" fmla="*/ 4 w 43"/>
                <a:gd name="T1" fmla="*/ 0 h 71"/>
                <a:gd name="T2" fmla="*/ 4 w 43"/>
                <a:gd name="T3" fmla="*/ 0 h 71"/>
                <a:gd name="T4" fmla="*/ 10 w 43"/>
                <a:gd name="T5" fmla="*/ 34 h 71"/>
                <a:gd name="T6" fmla="*/ 42 w 43"/>
                <a:gd name="T7" fmla="*/ 71 h 71"/>
                <a:gd name="T8" fmla="*/ 42 w 43"/>
                <a:gd name="T9" fmla="*/ 71 h 71"/>
                <a:gd name="T10" fmla="*/ 42 w 43"/>
                <a:gd name="T11" fmla="*/ 70 h 71"/>
                <a:gd name="T12" fmla="*/ 13 w 43"/>
                <a:gd name="T13" fmla="*/ 36 h 71"/>
                <a:gd name="T14" fmla="*/ 5 w 43"/>
                <a:gd name="T15" fmla="*/ 0 h 71"/>
                <a:gd name="T16" fmla="*/ 4 w 43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7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2"/>
                    <a:pt x="4" y="24"/>
                    <a:pt x="10" y="34"/>
                  </a:cubicBezTo>
                  <a:cubicBezTo>
                    <a:pt x="19" y="48"/>
                    <a:pt x="30" y="60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3" y="71"/>
                    <a:pt x="42" y="70"/>
                  </a:cubicBezTo>
                  <a:cubicBezTo>
                    <a:pt x="31" y="60"/>
                    <a:pt x="21" y="49"/>
                    <a:pt x="13" y="36"/>
                  </a:cubicBezTo>
                  <a:cubicBezTo>
                    <a:pt x="6" y="25"/>
                    <a:pt x="1" y="13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8" name="iṡḷíḋè"/>
            <p:cNvSpPr/>
            <p:nvPr/>
          </p:nvSpPr>
          <p:spPr bwMode="auto">
            <a:xfrm>
              <a:off x="7538244" y="4469607"/>
              <a:ext cx="82550" cy="312738"/>
            </a:xfrm>
            <a:custGeom>
              <a:avLst/>
              <a:gdLst>
                <a:gd name="T0" fmla="*/ 1 w 20"/>
                <a:gd name="T1" fmla="*/ 0 h 77"/>
                <a:gd name="T2" fmla="*/ 0 w 20"/>
                <a:gd name="T3" fmla="*/ 0 h 77"/>
                <a:gd name="T4" fmla="*/ 8 w 20"/>
                <a:gd name="T5" fmla="*/ 36 h 77"/>
                <a:gd name="T6" fmla="*/ 19 w 20"/>
                <a:gd name="T7" fmla="*/ 76 h 77"/>
                <a:gd name="T8" fmla="*/ 19 w 20"/>
                <a:gd name="T9" fmla="*/ 77 h 77"/>
                <a:gd name="T10" fmla="*/ 20 w 20"/>
                <a:gd name="T11" fmla="*/ 76 h 77"/>
                <a:gd name="T12" fmla="*/ 10 w 20"/>
                <a:gd name="T13" fmla="*/ 38 h 77"/>
                <a:gd name="T14" fmla="*/ 1 w 20"/>
                <a:gd name="T15" fmla="*/ 0 h 77"/>
                <a:gd name="T16" fmla="*/ 1 w 20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7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3"/>
                    <a:pt x="5" y="25"/>
                    <a:pt x="8" y="36"/>
                  </a:cubicBezTo>
                  <a:cubicBezTo>
                    <a:pt x="12" y="50"/>
                    <a:pt x="15" y="63"/>
                    <a:pt x="19" y="76"/>
                  </a:cubicBezTo>
                  <a:cubicBezTo>
                    <a:pt x="19" y="76"/>
                    <a:pt x="19" y="77"/>
                    <a:pt x="19" y="77"/>
                  </a:cubicBezTo>
                  <a:cubicBezTo>
                    <a:pt x="20" y="77"/>
                    <a:pt x="20" y="76"/>
                    <a:pt x="20" y="76"/>
                  </a:cubicBezTo>
                  <a:cubicBezTo>
                    <a:pt x="17" y="63"/>
                    <a:pt x="13" y="51"/>
                    <a:pt x="10" y="38"/>
                  </a:cubicBezTo>
                  <a:cubicBezTo>
                    <a:pt x="7" y="26"/>
                    <a:pt x="2" y="1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39" name="işľíḋê"/>
            <p:cNvSpPr/>
            <p:nvPr/>
          </p:nvSpPr>
          <p:spPr bwMode="auto">
            <a:xfrm>
              <a:off x="7792244" y="4069557"/>
              <a:ext cx="187325" cy="473075"/>
            </a:xfrm>
            <a:custGeom>
              <a:avLst/>
              <a:gdLst>
                <a:gd name="T0" fmla="*/ 46 w 46"/>
                <a:gd name="T1" fmla="*/ 0 h 116"/>
                <a:gd name="T2" fmla="*/ 45 w 46"/>
                <a:gd name="T3" fmla="*/ 0 h 116"/>
                <a:gd name="T4" fmla="*/ 1 w 46"/>
                <a:gd name="T5" fmla="*/ 116 h 116"/>
                <a:gd name="T6" fmla="*/ 1 w 46"/>
                <a:gd name="T7" fmla="*/ 116 h 116"/>
                <a:gd name="T8" fmla="*/ 1 w 46"/>
                <a:gd name="T9" fmla="*/ 116 h 116"/>
                <a:gd name="T10" fmla="*/ 46 w 46"/>
                <a:gd name="T11" fmla="*/ 1 h 116"/>
                <a:gd name="T12" fmla="*/ 46 w 46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6">
                  <a:moveTo>
                    <a:pt x="46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2" y="39"/>
                    <a:pt x="17" y="78"/>
                    <a:pt x="1" y="116"/>
                  </a:cubicBezTo>
                  <a:cubicBezTo>
                    <a:pt x="0" y="116"/>
                    <a:pt x="1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8" y="78"/>
                    <a:pt x="33" y="40"/>
                    <a:pt x="46" y="1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0" name="iṧḷîḋé"/>
            <p:cNvSpPr/>
            <p:nvPr/>
          </p:nvSpPr>
          <p:spPr bwMode="auto">
            <a:xfrm>
              <a:off x="5971382" y="4620419"/>
              <a:ext cx="669925" cy="704850"/>
            </a:xfrm>
            <a:custGeom>
              <a:avLst/>
              <a:gdLst>
                <a:gd name="T0" fmla="*/ 29 w 164"/>
                <a:gd name="T1" fmla="*/ 0 h 173"/>
                <a:gd name="T2" fmla="*/ 26 w 164"/>
                <a:gd name="T3" fmla="*/ 0 h 173"/>
                <a:gd name="T4" fmla="*/ 4 w 164"/>
                <a:gd name="T5" fmla="*/ 10 h 173"/>
                <a:gd name="T6" fmla="*/ 8 w 164"/>
                <a:gd name="T7" fmla="*/ 35 h 173"/>
                <a:gd name="T8" fmla="*/ 26 w 164"/>
                <a:gd name="T9" fmla="*/ 53 h 173"/>
                <a:gd name="T10" fmla="*/ 123 w 164"/>
                <a:gd name="T11" fmla="*/ 131 h 173"/>
                <a:gd name="T12" fmla="*/ 164 w 164"/>
                <a:gd name="T13" fmla="*/ 173 h 173"/>
                <a:gd name="T14" fmla="*/ 161 w 164"/>
                <a:gd name="T15" fmla="*/ 103 h 173"/>
                <a:gd name="T16" fmla="*/ 108 w 164"/>
                <a:gd name="T17" fmla="*/ 35 h 173"/>
                <a:gd name="T18" fmla="*/ 29 w 164"/>
                <a:gd name="T1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73">
                  <a:moveTo>
                    <a:pt x="29" y="0"/>
                  </a:moveTo>
                  <a:cubicBezTo>
                    <a:pt x="28" y="0"/>
                    <a:pt x="27" y="0"/>
                    <a:pt x="26" y="0"/>
                  </a:cubicBezTo>
                  <a:cubicBezTo>
                    <a:pt x="17" y="0"/>
                    <a:pt x="8" y="3"/>
                    <a:pt x="4" y="10"/>
                  </a:cubicBezTo>
                  <a:cubicBezTo>
                    <a:pt x="0" y="17"/>
                    <a:pt x="3" y="27"/>
                    <a:pt x="8" y="35"/>
                  </a:cubicBezTo>
                  <a:cubicBezTo>
                    <a:pt x="13" y="41"/>
                    <a:pt x="19" y="47"/>
                    <a:pt x="26" y="53"/>
                  </a:cubicBezTo>
                  <a:cubicBezTo>
                    <a:pt x="58" y="80"/>
                    <a:pt x="92" y="103"/>
                    <a:pt x="123" y="131"/>
                  </a:cubicBezTo>
                  <a:cubicBezTo>
                    <a:pt x="138" y="144"/>
                    <a:pt x="152" y="158"/>
                    <a:pt x="164" y="173"/>
                  </a:cubicBezTo>
                  <a:cubicBezTo>
                    <a:pt x="163" y="152"/>
                    <a:pt x="162" y="127"/>
                    <a:pt x="161" y="103"/>
                  </a:cubicBezTo>
                  <a:cubicBezTo>
                    <a:pt x="146" y="77"/>
                    <a:pt x="129" y="53"/>
                    <a:pt x="108" y="35"/>
                  </a:cubicBezTo>
                  <a:cubicBezTo>
                    <a:pt x="86" y="16"/>
                    <a:pt x="58" y="0"/>
                    <a:pt x="29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1" name="išḻîḋè"/>
            <p:cNvSpPr/>
            <p:nvPr/>
          </p:nvSpPr>
          <p:spPr bwMode="auto">
            <a:xfrm>
              <a:off x="6065044" y="4623594"/>
              <a:ext cx="693738" cy="831850"/>
            </a:xfrm>
            <a:custGeom>
              <a:avLst/>
              <a:gdLst>
                <a:gd name="T0" fmla="*/ 170 w 170"/>
                <a:gd name="T1" fmla="*/ 204 h 204"/>
                <a:gd name="T2" fmla="*/ 124 w 170"/>
                <a:gd name="T3" fmla="*/ 110 h 204"/>
                <a:gd name="T4" fmla="*/ 90 w 170"/>
                <a:gd name="T5" fmla="*/ 68 h 204"/>
                <a:gd name="T6" fmla="*/ 52 w 170"/>
                <a:gd name="T7" fmla="*/ 30 h 204"/>
                <a:gd name="T8" fmla="*/ 0 w 170"/>
                <a:gd name="T9" fmla="*/ 0 h 204"/>
                <a:gd name="T10" fmla="*/ 0 w 170"/>
                <a:gd name="T11" fmla="*/ 0 h 204"/>
                <a:gd name="T12" fmla="*/ 48 w 170"/>
                <a:gd name="T13" fmla="*/ 26 h 204"/>
                <a:gd name="T14" fmla="*/ 86 w 170"/>
                <a:gd name="T15" fmla="*/ 63 h 204"/>
                <a:gd name="T16" fmla="*/ 120 w 170"/>
                <a:gd name="T17" fmla="*/ 104 h 204"/>
                <a:gd name="T18" fmla="*/ 147 w 170"/>
                <a:gd name="T19" fmla="*/ 150 h 204"/>
                <a:gd name="T20" fmla="*/ 170 w 170"/>
                <a:gd name="T21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204">
                  <a:moveTo>
                    <a:pt x="170" y="204"/>
                  </a:moveTo>
                  <a:cubicBezTo>
                    <a:pt x="157" y="171"/>
                    <a:pt x="144" y="138"/>
                    <a:pt x="124" y="110"/>
                  </a:cubicBezTo>
                  <a:cubicBezTo>
                    <a:pt x="114" y="95"/>
                    <a:pt x="102" y="81"/>
                    <a:pt x="90" y="68"/>
                  </a:cubicBezTo>
                  <a:cubicBezTo>
                    <a:pt x="78" y="54"/>
                    <a:pt x="66" y="41"/>
                    <a:pt x="52" y="30"/>
                  </a:cubicBezTo>
                  <a:cubicBezTo>
                    <a:pt x="36" y="18"/>
                    <a:pt x="18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33" y="16"/>
                    <a:pt x="48" y="26"/>
                  </a:cubicBezTo>
                  <a:cubicBezTo>
                    <a:pt x="62" y="37"/>
                    <a:pt x="74" y="49"/>
                    <a:pt x="86" y="63"/>
                  </a:cubicBezTo>
                  <a:cubicBezTo>
                    <a:pt x="98" y="76"/>
                    <a:pt x="110" y="90"/>
                    <a:pt x="120" y="104"/>
                  </a:cubicBezTo>
                  <a:cubicBezTo>
                    <a:pt x="131" y="118"/>
                    <a:pt x="140" y="134"/>
                    <a:pt x="147" y="150"/>
                  </a:cubicBezTo>
                  <a:cubicBezTo>
                    <a:pt x="156" y="167"/>
                    <a:pt x="163" y="186"/>
                    <a:pt x="170" y="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2" name="išḻîďe"/>
            <p:cNvSpPr/>
            <p:nvPr/>
          </p:nvSpPr>
          <p:spPr bwMode="auto">
            <a:xfrm>
              <a:off x="5992019" y="4656932"/>
              <a:ext cx="766763" cy="798513"/>
            </a:xfrm>
            <a:custGeom>
              <a:avLst/>
              <a:gdLst>
                <a:gd name="T0" fmla="*/ 188 w 188"/>
                <a:gd name="T1" fmla="*/ 196 h 196"/>
                <a:gd name="T2" fmla="*/ 161 w 188"/>
                <a:gd name="T3" fmla="*/ 152 h 196"/>
                <a:gd name="T4" fmla="*/ 129 w 188"/>
                <a:gd name="T5" fmla="*/ 108 h 196"/>
                <a:gd name="T6" fmla="*/ 93 w 188"/>
                <a:gd name="T7" fmla="*/ 68 h 196"/>
                <a:gd name="T8" fmla="*/ 55 w 188"/>
                <a:gd name="T9" fmla="*/ 33 h 196"/>
                <a:gd name="T10" fmla="*/ 7 w 188"/>
                <a:gd name="T11" fmla="*/ 3 h 196"/>
                <a:gd name="T12" fmla="*/ 0 w 188"/>
                <a:gd name="T13" fmla="*/ 0 h 196"/>
                <a:gd name="T14" fmla="*/ 0 w 188"/>
                <a:gd name="T15" fmla="*/ 0 h 196"/>
                <a:gd name="T16" fmla="*/ 50 w 188"/>
                <a:gd name="T17" fmla="*/ 29 h 196"/>
                <a:gd name="T18" fmla="*/ 88 w 188"/>
                <a:gd name="T19" fmla="*/ 62 h 196"/>
                <a:gd name="T20" fmla="*/ 125 w 188"/>
                <a:gd name="T21" fmla="*/ 103 h 196"/>
                <a:gd name="T22" fmla="*/ 157 w 188"/>
                <a:gd name="T23" fmla="*/ 146 h 196"/>
                <a:gd name="T24" fmla="*/ 185 w 188"/>
                <a:gd name="T25" fmla="*/ 190 h 196"/>
                <a:gd name="T26" fmla="*/ 188 w 188"/>
                <a:gd name="T2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196">
                  <a:moveTo>
                    <a:pt x="188" y="196"/>
                  </a:moveTo>
                  <a:cubicBezTo>
                    <a:pt x="180" y="181"/>
                    <a:pt x="171" y="166"/>
                    <a:pt x="161" y="152"/>
                  </a:cubicBezTo>
                  <a:cubicBezTo>
                    <a:pt x="151" y="137"/>
                    <a:pt x="140" y="123"/>
                    <a:pt x="129" y="108"/>
                  </a:cubicBezTo>
                  <a:cubicBezTo>
                    <a:pt x="117" y="94"/>
                    <a:pt x="106" y="81"/>
                    <a:pt x="93" y="68"/>
                  </a:cubicBezTo>
                  <a:cubicBezTo>
                    <a:pt x="81" y="56"/>
                    <a:pt x="68" y="44"/>
                    <a:pt x="55" y="33"/>
                  </a:cubicBezTo>
                  <a:cubicBezTo>
                    <a:pt x="40" y="21"/>
                    <a:pt x="24" y="10"/>
                    <a:pt x="7" y="3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6"/>
                    <a:pt x="34" y="17"/>
                    <a:pt x="50" y="29"/>
                  </a:cubicBezTo>
                  <a:cubicBezTo>
                    <a:pt x="63" y="39"/>
                    <a:pt x="76" y="50"/>
                    <a:pt x="88" y="62"/>
                  </a:cubicBezTo>
                  <a:cubicBezTo>
                    <a:pt x="101" y="75"/>
                    <a:pt x="113" y="89"/>
                    <a:pt x="125" y="103"/>
                  </a:cubicBezTo>
                  <a:cubicBezTo>
                    <a:pt x="136" y="117"/>
                    <a:pt x="147" y="131"/>
                    <a:pt x="157" y="146"/>
                  </a:cubicBezTo>
                  <a:cubicBezTo>
                    <a:pt x="167" y="160"/>
                    <a:pt x="177" y="175"/>
                    <a:pt x="185" y="190"/>
                  </a:cubicBezTo>
                  <a:cubicBezTo>
                    <a:pt x="186" y="192"/>
                    <a:pt x="187" y="194"/>
                    <a:pt x="188" y="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3" name="ïšlîḋé"/>
            <p:cNvSpPr/>
            <p:nvPr/>
          </p:nvSpPr>
          <p:spPr bwMode="auto">
            <a:xfrm>
              <a:off x="6057107" y="4815682"/>
              <a:ext cx="701675" cy="639763"/>
            </a:xfrm>
            <a:custGeom>
              <a:avLst/>
              <a:gdLst>
                <a:gd name="T0" fmla="*/ 172 w 172"/>
                <a:gd name="T1" fmla="*/ 157 h 157"/>
                <a:gd name="T2" fmla="*/ 115 w 172"/>
                <a:gd name="T3" fmla="*/ 87 h 157"/>
                <a:gd name="T4" fmla="*/ 42 w 172"/>
                <a:gd name="T5" fmla="*/ 25 h 157"/>
                <a:gd name="T6" fmla="*/ 0 w 172"/>
                <a:gd name="T7" fmla="*/ 1 h 157"/>
                <a:gd name="T8" fmla="*/ 1 w 172"/>
                <a:gd name="T9" fmla="*/ 0 h 157"/>
                <a:gd name="T10" fmla="*/ 76 w 172"/>
                <a:gd name="T11" fmla="*/ 50 h 157"/>
                <a:gd name="T12" fmla="*/ 143 w 172"/>
                <a:gd name="T13" fmla="*/ 117 h 157"/>
                <a:gd name="T14" fmla="*/ 172 w 172"/>
                <a:gd name="T1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57">
                  <a:moveTo>
                    <a:pt x="172" y="157"/>
                  </a:moveTo>
                  <a:cubicBezTo>
                    <a:pt x="156" y="131"/>
                    <a:pt x="136" y="108"/>
                    <a:pt x="115" y="87"/>
                  </a:cubicBezTo>
                  <a:cubicBezTo>
                    <a:pt x="93" y="64"/>
                    <a:pt x="68" y="43"/>
                    <a:pt x="42" y="25"/>
                  </a:cubicBezTo>
                  <a:cubicBezTo>
                    <a:pt x="29" y="16"/>
                    <a:pt x="15" y="7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8" y="13"/>
                    <a:pt x="52" y="31"/>
                    <a:pt x="76" y="50"/>
                  </a:cubicBezTo>
                  <a:cubicBezTo>
                    <a:pt x="100" y="70"/>
                    <a:pt x="123" y="93"/>
                    <a:pt x="143" y="117"/>
                  </a:cubicBezTo>
                  <a:cubicBezTo>
                    <a:pt x="154" y="130"/>
                    <a:pt x="163" y="143"/>
                    <a:pt x="172" y="1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4" name="íṧļïďe"/>
            <p:cNvSpPr/>
            <p:nvPr/>
          </p:nvSpPr>
          <p:spPr bwMode="auto">
            <a:xfrm>
              <a:off x="3363119" y="2545557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5" name="iŝ1idé"/>
            <p:cNvSpPr/>
            <p:nvPr/>
          </p:nvSpPr>
          <p:spPr bwMode="auto">
            <a:xfrm>
              <a:off x="3872707" y="5247482"/>
              <a:ext cx="4763" cy="1588"/>
            </a:xfrm>
            <a:prstGeom prst="rect">
              <a:avLst/>
            </a:pr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6" name="îSḷíḍè"/>
            <p:cNvSpPr/>
            <p:nvPr/>
          </p:nvSpPr>
          <p:spPr bwMode="auto">
            <a:xfrm>
              <a:off x="7371557" y="1367632"/>
              <a:ext cx="1457325" cy="1038225"/>
            </a:xfrm>
            <a:custGeom>
              <a:avLst/>
              <a:gdLst>
                <a:gd name="T0" fmla="*/ 66 w 357"/>
                <a:gd name="T1" fmla="*/ 245 h 255"/>
                <a:gd name="T2" fmla="*/ 62 w 357"/>
                <a:gd name="T3" fmla="*/ 240 h 255"/>
                <a:gd name="T4" fmla="*/ 62 w 357"/>
                <a:gd name="T5" fmla="*/ 192 h 255"/>
                <a:gd name="T6" fmla="*/ 66 w 357"/>
                <a:gd name="T7" fmla="*/ 187 h 255"/>
                <a:gd name="T8" fmla="*/ 82 w 357"/>
                <a:gd name="T9" fmla="*/ 187 h 255"/>
                <a:gd name="T10" fmla="*/ 87 w 357"/>
                <a:gd name="T11" fmla="*/ 192 h 255"/>
                <a:gd name="T12" fmla="*/ 87 w 357"/>
                <a:gd name="T13" fmla="*/ 240 h 255"/>
                <a:gd name="T14" fmla="*/ 82 w 357"/>
                <a:gd name="T15" fmla="*/ 245 h 255"/>
                <a:gd name="T16" fmla="*/ 66 w 357"/>
                <a:gd name="T17" fmla="*/ 245 h 255"/>
                <a:gd name="T18" fmla="*/ 118 w 357"/>
                <a:gd name="T19" fmla="*/ 245 h 255"/>
                <a:gd name="T20" fmla="*/ 113 w 357"/>
                <a:gd name="T21" fmla="*/ 240 h 255"/>
                <a:gd name="T22" fmla="*/ 113 w 357"/>
                <a:gd name="T23" fmla="*/ 156 h 255"/>
                <a:gd name="T24" fmla="*/ 118 w 357"/>
                <a:gd name="T25" fmla="*/ 152 h 255"/>
                <a:gd name="T26" fmla="*/ 134 w 357"/>
                <a:gd name="T27" fmla="*/ 152 h 255"/>
                <a:gd name="T28" fmla="*/ 139 w 357"/>
                <a:gd name="T29" fmla="*/ 156 h 255"/>
                <a:gd name="T30" fmla="*/ 139 w 357"/>
                <a:gd name="T31" fmla="*/ 240 h 255"/>
                <a:gd name="T32" fmla="*/ 134 w 357"/>
                <a:gd name="T33" fmla="*/ 245 h 255"/>
                <a:gd name="T34" fmla="*/ 118 w 357"/>
                <a:gd name="T35" fmla="*/ 245 h 255"/>
                <a:gd name="T36" fmla="*/ 222 w 357"/>
                <a:gd name="T37" fmla="*/ 245 h 255"/>
                <a:gd name="T38" fmla="*/ 217 w 357"/>
                <a:gd name="T39" fmla="*/ 240 h 255"/>
                <a:gd name="T40" fmla="*/ 217 w 357"/>
                <a:gd name="T41" fmla="*/ 145 h 255"/>
                <a:gd name="T42" fmla="*/ 222 w 357"/>
                <a:gd name="T43" fmla="*/ 140 h 255"/>
                <a:gd name="T44" fmla="*/ 238 w 357"/>
                <a:gd name="T45" fmla="*/ 140 h 255"/>
                <a:gd name="T46" fmla="*/ 243 w 357"/>
                <a:gd name="T47" fmla="*/ 145 h 255"/>
                <a:gd name="T48" fmla="*/ 243 w 357"/>
                <a:gd name="T49" fmla="*/ 240 h 255"/>
                <a:gd name="T50" fmla="*/ 238 w 357"/>
                <a:gd name="T51" fmla="*/ 245 h 255"/>
                <a:gd name="T52" fmla="*/ 222 w 357"/>
                <a:gd name="T53" fmla="*/ 245 h 255"/>
                <a:gd name="T54" fmla="*/ 170 w 357"/>
                <a:gd name="T55" fmla="*/ 245 h 255"/>
                <a:gd name="T56" fmla="*/ 165 w 357"/>
                <a:gd name="T57" fmla="*/ 240 h 255"/>
                <a:gd name="T58" fmla="*/ 165 w 357"/>
                <a:gd name="T59" fmla="*/ 110 h 255"/>
                <a:gd name="T60" fmla="*/ 170 w 357"/>
                <a:gd name="T61" fmla="*/ 105 h 255"/>
                <a:gd name="T62" fmla="*/ 186 w 357"/>
                <a:gd name="T63" fmla="*/ 105 h 255"/>
                <a:gd name="T64" fmla="*/ 191 w 357"/>
                <a:gd name="T65" fmla="*/ 110 h 255"/>
                <a:gd name="T66" fmla="*/ 191 w 357"/>
                <a:gd name="T67" fmla="*/ 240 h 255"/>
                <a:gd name="T68" fmla="*/ 186 w 357"/>
                <a:gd name="T69" fmla="*/ 245 h 255"/>
                <a:gd name="T70" fmla="*/ 170 w 357"/>
                <a:gd name="T71" fmla="*/ 245 h 255"/>
                <a:gd name="T72" fmla="*/ 274 w 357"/>
                <a:gd name="T73" fmla="*/ 245 h 255"/>
                <a:gd name="T74" fmla="*/ 269 w 357"/>
                <a:gd name="T75" fmla="*/ 240 h 255"/>
                <a:gd name="T76" fmla="*/ 269 w 357"/>
                <a:gd name="T77" fmla="*/ 62 h 255"/>
                <a:gd name="T78" fmla="*/ 274 w 357"/>
                <a:gd name="T79" fmla="*/ 57 h 255"/>
                <a:gd name="T80" fmla="*/ 290 w 357"/>
                <a:gd name="T81" fmla="*/ 57 h 255"/>
                <a:gd name="T82" fmla="*/ 295 w 357"/>
                <a:gd name="T83" fmla="*/ 62 h 255"/>
                <a:gd name="T84" fmla="*/ 295 w 357"/>
                <a:gd name="T85" fmla="*/ 240 h 255"/>
                <a:gd name="T86" fmla="*/ 290 w 357"/>
                <a:gd name="T87" fmla="*/ 245 h 255"/>
                <a:gd name="T88" fmla="*/ 274 w 357"/>
                <a:gd name="T89" fmla="*/ 245 h 255"/>
                <a:gd name="T90" fmla="*/ 343 w 357"/>
                <a:gd name="T91" fmla="*/ 0 h 255"/>
                <a:gd name="T92" fmla="*/ 14 w 357"/>
                <a:gd name="T93" fmla="*/ 0 h 255"/>
                <a:gd name="T94" fmla="*/ 0 w 357"/>
                <a:gd name="T95" fmla="*/ 14 h 255"/>
                <a:gd name="T96" fmla="*/ 0 w 357"/>
                <a:gd name="T97" fmla="*/ 241 h 255"/>
                <a:gd name="T98" fmla="*/ 14 w 357"/>
                <a:gd name="T99" fmla="*/ 255 h 255"/>
                <a:gd name="T100" fmla="*/ 343 w 357"/>
                <a:gd name="T101" fmla="*/ 255 h 255"/>
                <a:gd name="T102" fmla="*/ 357 w 357"/>
                <a:gd name="T103" fmla="*/ 241 h 255"/>
                <a:gd name="T104" fmla="*/ 357 w 357"/>
                <a:gd name="T105" fmla="*/ 14 h 255"/>
                <a:gd name="T106" fmla="*/ 343 w 357"/>
                <a:gd name="T10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7" h="255">
                  <a:moveTo>
                    <a:pt x="66" y="245"/>
                  </a:moveTo>
                  <a:cubicBezTo>
                    <a:pt x="64" y="245"/>
                    <a:pt x="62" y="243"/>
                    <a:pt x="62" y="240"/>
                  </a:cubicBezTo>
                  <a:cubicBezTo>
                    <a:pt x="62" y="192"/>
                    <a:pt x="62" y="192"/>
                    <a:pt x="62" y="192"/>
                  </a:cubicBezTo>
                  <a:cubicBezTo>
                    <a:pt x="62" y="189"/>
                    <a:pt x="64" y="187"/>
                    <a:pt x="66" y="187"/>
                  </a:cubicBezTo>
                  <a:cubicBezTo>
                    <a:pt x="82" y="187"/>
                    <a:pt x="82" y="187"/>
                    <a:pt x="82" y="187"/>
                  </a:cubicBezTo>
                  <a:cubicBezTo>
                    <a:pt x="85" y="187"/>
                    <a:pt x="87" y="189"/>
                    <a:pt x="87" y="192"/>
                  </a:cubicBezTo>
                  <a:cubicBezTo>
                    <a:pt x="87" y="240"/>
                    <a:pt x="87" y="240"/>
                    <a:pt x="87" y="240"/>
                  </a:cubicBezTo>
                  <a:cubicBezTo>
                    <a:pt x="87" y="243"/>
                    <a:pt x="85" y="245"/>
                    <a:pt x="82" y="245"/>
                  </a:cubicBezTo>
                  <a:cubicBezTo>
                    <a:pt x="66" y="245"/>
                    <a:pt x="66" y="245"/>
                    <a:pt x="66" y="245"/>
                  </a:cubicBezTo>
                  <a:moveTo>
                    <a:pt x="118" y="245"/>
                  </a:moveTo>
                  <a:cubicBezTo>
                    <a:pt x="115" y="245"/>
                    <a:pt x="113" y="243"/>
                    <a:pt x="113" y="240"/>
                  </a:cubicBezTo>
                  <a:cubicBezTo>
                    <a:pt x="113" y="156"/>
                    <a:pt x="113" y="156"/>
                    <a:pt x="113" y="156"/>
                  </a:cubicBezTo>
                  <a:cubicBezTo>
                    <a:pt x="113" y="154"/>
                    <a:pt x="115" y="152"/>
                    <a:pt x="118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7" y="152"/>
                    <a:pt x="139" y="154"/>
                    <a:pt x="139" y="156"/>
                  </a:cubicBezTo>
                  <a:cubicBezTo>
                    <a:pt x="139" y="240"/>
                    <a:pt x="139" y="240"/>
                    <a:pt x="139" y="240"/>
                  </a:cubicBezTo>
                  <a:cubicBezTo>
                    <a:pt x="139" y="243"/>
                    <a:pt x="137" y="245"/>
                    <a:pt x="134" y="245"/>
                  </a:cubicBezTo>
                  <a:cubicBezTo>
                    <a:pt x="118" y="245"/>
                    <a:pt x="118" y="245"/>
                    <a:pt x="118" y="245"/>
                  </a:cubicBezTo>
                  <a:moveTo>
                    <a:pt x="222" y="245"/>
                  </a:moveTo>
                  <a:cubicBezTo>
                    <a:pt x="219" y="245"/>
                    <a:pt x="217" y="243"/>
                    <a:pt x="217" y="240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7" y="142"/>
                    <a:pt x="219" y="140"/>
                    <a:pt x="222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41" y="140"/>
                    <a:pt x="243" y="142"/>
                    <a:pt x="243" y="145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243" y="243"/>
                    <a:pt x="241" y="245"/>
                    <a:pt x="238" y="245"/>
                  </a:cubicBezTo>
                  <a:cubicBezTo>
                    <a:pt x="222" y="245"/>
                    <a:pt x="222" y="245"/>
                    <a:pt x="222" y="245"/>
                  </a:cubicBezTo>
                  <a:moveTo>
                    <a:pt x="170" y="245"/>
                  </a:moveTo>
                  <a:cubicBezTo>
                    <a:pt x="167" y="245"/>
                    <a:pt x="165" y="243"/>
                    <a:pt x="165" y="240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5" y="107"/>
                    <a:pt x="167" y="105"/>
                    <a:pt x="170" y="105"/>
                  </a:cubicBezTo>
                  <a:cubicBezTo>
                    <a:pt x="186" y="105"/>
                    <a:pt x="186" y="105"/>
                    <a:pt x="186" y="105"/>
                  </a:cubicBezTo>
                  <a:cubicBezTo>
                    <a:pt x="189" y="105"/>
                    <a:pt x="191" y="107"/>
                    <a:pt x="191" y="110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191" y="243"/>
                    <a:pt x="189" y="245"/>
                    <a:pt x="186" y="245"/>
                  </a:cubicBezTo>
                  <a:cubicBezTo>
                    <a:pt x="170" y="245"/>
                    <a:pt x="170" y="245"/>
                    <a:pt x="170" y="245"/>
                  </a:cubicBezTo>
                  <a:moveTo>
                    <a:pt x="274" y="245"/>
                  </a:moveTo>
                  <a:cubicBezTo>
                    <a:pt x="271" y="245"/>
                    <a:pt x="269" y="243"/>
                    <a:pt x="269" y="240"/>
                  </a:cubicBezTo>
                  <a:cubicBezTo>
                    <a:pt x="269" y="62"/>
                    <a:pt x="269" y="62"/>
                    <a:pt x="269" y="62"/>
                  </a:cubicBezTo>
                  <a:cubicBezTo>
                    <a:pt x="269" y="59"/>
                    <a:pt x="271" y="57"/>
                    <a:pt x="27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2" y="57"/>
                    <a:pt x="295" y="59"/>
                    <a:pt x="295" y="62"/>
                  </a:cubicBezTo>
                  <a:cubicBezTo>
                    <a:pt x="295" y="240"/>
                    <a:pt x="295" y="240"/>
                    <a:pt x="295" y="240"/>
                  </a:cubicBezTo>
                  <a:cubicBezTo>
                    <a:pt x="295" y="243"/>
                    <a:pt x="292" y="245"/>
                    <a:pt x="290" y="245"/>
                  </a:cubicBezTo>
                  <a:cubicBezTo>
                    <a:pt x="274" y="245"/>
                    <a:pt x="274" y="245"/>
                    <a:pt x="274" y="245"/>
                  </a:cubicBezTo>
                  <a:moveTo>
                    <a:pt x="34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6" y="255"/>
                    <a:pt x="14" y="255"/>
                  </a:cubicBezTo>
                  <a:cubicBezTo>
                    <a:pt x="343" y="255"/>
                    <a:pt x="343" y="255"/>
                    <a:pt x="343" y="255"/>
                  </a:cubicBezTo>
                  <a:cubicBezTo>
                    <a:pt x="350" y="255"/>
                    <a:pt x="357" y="248"/>
                    <a:pt x="357" y="241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7" y="7"/>
                    <a:pt x="350" y="0"/>
                    <a:pt x="343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47" name="îṣ1ídè"/>
            <p:cNvSpPr/>
            <p:nvPr/>
          </p:nvSpPr>
          <p:spPr bwMode="auto">
            <a:xfrm>
              <a:off x="7623969" y="2129632"/>
              <a:ext cx="101600" cy="236538"/>
            </a:xfrm>
            <a:custGeom>
              <a:avLst/>
              <a:gdLst>
                <a:gd name="T0" fmla="*/ 20 w 25"/>
                <a:gd name="T1" fmla="*/ 0 h 58"/>
                <a:gd name="T2" fmla="*/ 4 w 25"/>
                <a:gd name="T3" fmla="*/ 0 h 58"/>
                <a:gd name="T4" fmla="*/ 0 w 25"/>
                <a:gd name="T5" fmla="*/ 5 h 58"/>
                <a:gd name="T6" fmla="*/ 0 w 25"/>
                <a:gd name="T7" fmla="*/ 53 h 58"/>
                <a:gd name="T8" fmla="*/ 4 w 25"/>
                <a:gd name="T9" fmla="*/ 58 h 58"/>
                <a:gd name="T10" fmla="*/ 20 w 25"/>
                <a:gd name="T11" fmla="*/ 58 h 58"/>
                <a:gd name="T12" fmla="*/ 25 w 25"/>
                <a:gd name="T13" fmla="*/ 53 h 58"/>
                <a:gd name="T14" fmla="*/ 25 w 25"/>
                <a:gd name="T15" fmla="*/ 5 h 58"/>
                <a:gd name="T16" fmla="*/ 20 w 25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8">
                  <a:moveTo>
                    <a:pt x="2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3" y="58"/>
                    <a:pt x="25" y="56"/>
                    <a:pt x="25" y="5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2"/>
                    <a:pt x="23" y="0"/>
                    <a:pt x="20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48" name="íŝḻíḑè"/>
            <p:cNvSpPr/>
            <p:nvPr/>
          </p:nvSpPr>
          <p:spPr bwMode="auto">
            <a:xfrm>
              <a:off x="7831932" y="1986757"/>
              <a:ext cx="106363" cy="379413"/>
            </a:xfrm>
            <a:custGeom>
              <a:avLst/>
              <a:gdLst>
                <a:gd name="T0" fmla="*/ 21 w 26"/>
                <a:gd name="T1" fmla="*/ 0 h 93"/>
                <a:gd name="T2" fmla="*/ 5 w 26"/>
                <a:gd name="T3" fmla="*/ 0 h 93"/>
                <a:gd name="T4" fmla="*/ 0 w 26"/>
                <a:gd name="T5" fmla="*/ 4 h 93"/>
                <a:gd name="T6" fmla="*/ 0 w 26"/>
                <a:gd name="T7" fmla="*/ 88 h 93"/>
                <a:gd name="T8" fmla="*/ 5 w 26"/>
                <a:gd name="T9" fmla="*/ 93 h 93"/>
                <a:gd name="T10" fmla="*/ 21 w 26"/>
                <a:gd name="T11" fmla="*/ 93 h 93"/>
                <a:gd name="T12" fmla="*/ 26 w 26"/>
                <a:gd name="T13" fmla="*/ 88 h 93"/>
                <a:gd name="T14" fmla="*/ 26 w 26"/>
                <a:gd name="T15" fmla="*/ 4 h 93"/>
                <a:gd name="T16" fmla="*/ 21 w 26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3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1"/>
                    <a:pt x="2" y="93"/>
                    <a:pt x="5" y="93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4" y="93"/>
                    <a:pt x="26" y="91"/>
                    <a:pt x="26" y="88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49" name="îŝļidè"/>
            <p:cNvSpPr/>
            <p:nvPr/>
          </p:nvSpPr>
          <p:spPr bwMode="auto">
            <a:xfrm>
              <a:off x="8044657" y="1794669"/>
              <a:ext cx="106363" cy="571500"/>
            </a:xfrm>
            <a:custGeom>
              <a:avLst/>
              <a:gdLst>
                <a:gd name="T0" fmla="*/ 21 w 26"/>
                <a:gd name="T1" fmla="*/ 0 h 140"/>
                <a:gd name="T2" fmla="*/ 5 w 26"/>
                <a:gd name="T3" fmla="*/ 0 h 140"/>
                <a:gd name="T4" fmla="*/ 0 w 26"/>
                <a:gd name="T5" fmla="*/ 5 h 140"/>
                <a:gd name="T6" fmla="*/ 0 w 26"/>
                <a:gd name="T7" fmla="*/ 135 h 140"/>
                <a:gd name="T8" fmla="*/ 5 w 26"/>
                <a:gd name="T9" fmla="*/ 140 h 140"/>
                <a:gd name="T10" fmla="*/ 21 w 26"/>
                <a:gd name="T11" fmla="*/ 140 h 140"/>
                <a:gd name="T12" fmla="*/ 26 w 26"/>
                <a:gd name="T13" fmla="*/ 135 h 140"/>
                <a:gd name="T14" fmla="*/ 26 w 26"/>
                <a:gd name="T15" fmla="*/ 5 h 140"/>
                <a:gd name="T16" fmla="*/ 21 w 26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40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8"/>
                    <a:pt x="2" y="140"/>
                    <a:pt x="5" y="140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24" y="140"/>
                    <a:pt x="26" y="138"/>
                    <a:pt x="26" y="13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50" name="isḻïḍé"/>
            <p:cNvSpPr/>
            <p:nvPr/>
          </p:nvSpPr>
          <p:spPr bwMode="auto">
            <a:xfrm>
              <a:off x="8257382" y="1937544"/>
              <a:ext cx="106363" cy="428625"/>
            </a:xfrm>
            <a:custGeom>
              <a:avLst/>
              <a:gdLst>
                <a:gd name="T0" fmla="*/ 21 w 26"/>
                <a:gd name="T1" fmla="*/ 0 h 105"/>
                <a:gd name="T2" fmla="*/ 5 w 26"/>
                <a:gd name="T3" fmla="*/ 0 h 105"/>
                <a:gd name="T4" fmla="*/ 0 w 26"/>
                <a:gd name="T5" fmla="*/ 5 h 105"/>
                <a:gd name="T6" fmla="*/ 0 w 26"/>
                <a:gd name="T7" fmla="*/ 100 h 105"/>
                <a:gd name="T8" fmla="*/ 5 w 26"/>
                <a:gd name="T9" fmla="*/ 105 h 105"/>
                <a:gd name="T10" fmla="*/ 21 w 26"/>
                <a:gd name="T11" fmla="*/ 105 h 105"/>
                <a:gd name="T12" fmla="*/ 26 w 26"/>
                <a:gd name="T13" fmla="*/ 100 h 105"/>
                <a:gd name="T14" fmla="*/ 26 w 26"/>
                <a:gd name="T15" fmla="*/ 5 h 105"/>
                <a:gd name="T16" fmla="*/ 21 w 26"/>
                <a:gd name="T1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0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2" y="105"/>
                    <a:pt x="5" y="10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4" y="105"/>
                    <a:pt x="26" y="103"/>
                    <a:pt x="26" y="10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51" name="işḷiḓê"/>
            <p:cNvSpPr/>
            <p:nvPr/>
          </p:nvSpPr>
          <p:spPr bwMode="auto">
            <a:xfrm>
              <a:off x="8468519" y="1599407"/>
              <a:ext cx="106363" cy="766763"/>
            </a:xfrm>
            <a:custGeom>
              <a:avLst/>
              <a:gdLst>
                <a:gd name="T0" fmla="*/ 21 w 26"/>
                <a:gd name="T1" fmla="*/ 0 h 188"/>
                <a:gd name="T2" fmla="*/ 5 w 26"/>
                <a:gd name="T3" fmla="*/ 0 h 188"/>
                <a:gd name="T4" fmla="*/ 0 w 26"/>
                <a:gd name="T5" fmla="*/ 5 h 188"/>
                <a:gd name="T6" fmla="*/ 0 w 26"/>
                <a:gd name="T7" fmla="*/ 183 h 188"/>
                <a:gd name="T8" fmla="*/ 5 w 26"/>
                <a:gd name="T9" fmla="*/ 188 h 188"/>
                <a:gd name="T10" fmla="*/ 21 w 26"/>
                <a:gd name="T11" fmla="*/ 188 h 188"/>
                <a:gd name="T12" fmla="*/ 26 w 26"/>
                <a:gd name="T13" fmla="*/ 183 h 188"/>
                <a:gd name="T14" fmla="*/ 26 w 26"/>
                <a:gd name="T15" fmla="*/ 5 h 188"/>
                <a:gd name="T16" fmla="*/ 21 w 26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5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6" y="186"/>
                    <a:pt x="26" y="18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p>
              <a:pPr algn="ctr"/>
            </a:p>
          </p:txBody>
        </p:sp>
        <p:sp>
          <p:nvSpPr>
            <p:cNvPr id="52" name="íṣľïďé"/>
            <p:cNvSpPr/>
            <p:nvPr/>
          </p:nvSpPr>
          <p:spPr bwMode="auto">
            <a:xfrm>
              <a:off x="7371557" y="2504282"/>
              <a:ext cx="1452563" cy="1039813"/>
            </a:xfrm>
            <a:custGeom>
              <a:avLst/>
              <a:gdLst>
                <a:gd name="T0" fmla="*/ 342 w 356"/>
                <a:gd name="T1" fmla="*/ 255 h 255"/>
                <a:gd name="T2" fmla="*/ 14 w 356"/>
                <a:gd name="T3" fmla="*/ 255 h 255"/>
                <a:gd name="T4" fmla="*/ 0 w 356"/>
                <a:gd name="T5" fmla="*/ 241 h 255"/>
                <a:gd name="T6" fmla="*/ 0 w 356"/>
                <a:gd name="T7" fmla="*/ 14 h 255"/>
                <a:gd name="T8" fmla="*/ 14 w 356"/>
                <a:gd name="T9" fmla="*/ 0 h 255"/>
                <a:gd name="T10" fmla="*/ 342 w 356"/>
                <a:gd name="T11" fmla="*/ 0 h 255"/>
                <a:gd name="T12" fmla="*/ 356 w 356"/>
                <a:gd name="T13" fmla="*/ 14 h 255"/>
                <a:gd name="T14" fmla="*/ 356 w 356"/>
                <a:gd name="T15" fmla="*/ 241 h 255"/>
                <a:gd name="T16" fmla="*/ 342 w 356"/>
                <a:gd name="T1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255">
                  <a:moveTo>
                    <a:pt x="342" y="255"/>
                  </a:moveTo>
                  <a:cubicBezTo>
                    <a:pt x="14" y="255"/>
                    <a:pt x="14" y="255"/>
                    <a:pt x="14" y="255"/>
                  </a:cubicBezTo>
                  <a:cubicBezTo>
                    <a:pt x="6" y="255"/>
                    <a:pt x="0" y="248"/>
                    <a:pt x="0" y="24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50" y="0"/>
                    <a:pt x="356" y="7"/>
                    <a:pt x="356" y="14"/>
                  </a:cubicBezTo>
                  <a:cubicBezTo>
                    <a:pt x="356" y="241"/>
                    <a:pt x="356" y="241"/>
                    <a:pt x="356" y="241"/>
                  </a:cubicBezTo>
                  <a:cubicBezTo>
                    <a:pt x="356" y="248"/>
                    <a:pt x="350" y="255"/>
                    <a:pt x="342" y="255"/>
                  </a:cubicBezTo>
                </a:path>
              </a:pathLst>
            </a:custGeom>
            <a:solidFill>
              <a:srgbClr val="D8EA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3" name="îSļiḑe"/>
            <p:cNvSpPr/>
            <p:nvPr/>
          </p:nvSpPr>
          <p:spPr bwMode="auto">
            <a:xfrm>
              <a:off x="7620794" y="3401219"/>
              <a:ext cx="104775" cy="101600"/>
            </a:xfrm>
            <a:custGeom>
              <a:avLst/>
              <a:gdLst>
                <a:gd name="T0" fmla="*/ 21 w 26"/>
                <a:gd name="T1" fmla="*/ 0 h 25"/>
                <a:gd name="T2" fmla="*/ 5 w 26"/>
                <a:gd name="T3" fmla="*/ 0 h 25"/>
                <a:gd name="T4" fmla="*/ 0 w 26"/>
                <a:gd name="T5" fmla="*/ 4 h 25"/>
                <a:gd name="T6" fmla="*/ 0 w 26"/>
                <a:gd name="T7" fmla="*/ 20 h 25"/>
                <a:gd name="T8" fmla="*/ 5 w 26"/>
                <a:gd name="T9" fmla="*/ 25 h 25"/>
                <a:gd name="T10" fmla="*/ 21 w 26"/>
                <a:gd name="T11" fmla="*/ 25 h 25"/>
                <a:gd name="T12" fmla="*/ 26 w 26"/>
                <a:gd name="T13" fmla="*/ 20 h 25"/>
                <a:gd name="T14" fmla="*/ 26 w 26"/>
                <a:gd name="T15" fmla="*/ 4 h 25"/>
                <a:gd name="T16" fmla="*/ 21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2" y="25"/>
                    <a:pt x="5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4" y="25"/>
                    <a:pt x="26" y="23"/>
                    <a:pt x="26" y="2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4" name="iŝlîḑè"/>
            <p:cNvSpPr/>
            <p:nvPr/>
          </p:nvSpPr>
          <p:spPr bwMode="auto">
            <a:xfrm>
              <a:off x="7831932" y="3120232"/>
              <a:ext cx="106363" cy="382588"/>
            </a:xfrm>
            <a:custGeom>
              <a:avLst/>
              <a:gdLst>
                <a:gd name="T0" fmla="*/ 21 w 26"/>
                <a:gd name="T1" fmla="*/ 0 h 94"/>
                <a:gd name="T2" fmla="*/ 5 w 26"/>
                <a:gd name="T3" fmla="*/ 0 h 94"/>
                <a:gd name="T4" fmla="*/ 0 w 26"/>
                <a:gd name="T5" fmla="*/ 5 h 94"/>
                <a:gd name="T6" fmla="*/ 0 w 26"/>
                <a:gd name="T7" fmla="*/ 89 h 94"/>
                <a:gd name="T8" fmla="*/ 5 w 26"/>
                <a:gd name="T9" fmla="*/ 94 h 94"/>
                <a:gd name="T10" fmla="*/ 21 w 26"/>
                <a:gd name="T11" fmla="*/ 94 h 94"/>
                <a:gd name="T12" fmla="*/ 26 w 26"/>
                <a:gd name="T13" fmla="*/ 89 h 94"/>
                <a:gd name="T14" fmla="*/ 26 w 26"/>
                <a:gd name="T15" fmla="*/ 5 h 94"/>
                <a:gd name="T16" fmla="*/ 21 w 2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4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2"/>
                    <a:pt x="2" y="94"/>
                    <a:pt x="5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3" y="94"/>
                    <a:pt x="26" y="92"/>
                    <a:pt x="26" y="8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5" name="iŝḻídè"/>
            <p:cNvSpPr/>
            <p:nvPr/>
          </p:nvSpPr>
          <p:spPr bwMode="auto">
            <a:xfrm>
              <a:off x="8044657" y="3307557"/>
              <a:ext cx="101600" cy="195263"/>
            </a:xfrm>
            <a:custGeom>
              <a:avLst/>
              <a:gdLst>
                <a:gd name="T0" fmla="*/ 21 w 25"/>
                <a:gd name="T1" fmla="*/ 0 h 48"/>
                <a:gd name="T2" fmla="*/ 5 w 25"/>
                <a:gd name="T3" fmla="*/ 0 h 48"/>
                <a:gd name="T4" fmla="*/ 0 w 25"/>
                <a:gd name="T5" fmla="*/ 4 h 48"/>
                <a:gd name="T6" fmla="*/ 0 w 25"/>
                <a:gd name="T7" fmla="*/ 43 h 48"/>
                <a:gd name="T8" fmla="*/ 5 w 25"/>
                <a:gd name="T9" fmla="*/ 48 h 48"/>
                <a:gd name="T10" fmla="*/ 21 w 25"/>
                <a:gd name="T11" fmla="*/ 48 h 48"/>
                <a:gd name="T12" fmla="*/ 25 w 25"/>
                <a:gd name="T13" fmla="*/ 43 h 48"/>
                <a:gd name="T14" fmla="*/ 25 w 25"/>
                <a:gd name="T15" fmla="*/ 4 h 48"/>
                <a:gd name="T16" fmla="*/ 21 w 25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3" y="48"/>
                    <a:pt x="25" y="46"/>
                    <a:pt x="25" y="4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6" name="íš1îḋe"/>
            <p:cNvSpPr/>
            <p:nvPr/>
          </p:nvSpPr>
          <p:spPr bwMode="auto">
            <a:xfrm>
              <a:off x="8257382" y="2842419"/>
              <a:ext cx="101600" cy="660400"/>
            </a:xfrm>
            <a:custGeom>
              <a:avLst/>
              <a:gdLst>
                <a:gd name="T0" fmla="*/ 21 w 25"/>
                <a:gd name="T1" fmla="*/ 0 h 162"/>
                <a:gd name="T2" fmla="*/ 5 w 25"/>
                <a:gd name="T3" fmla="*/ 0 h 162"/>
                <a:gd name="T4" fmla="*/ 0 w 25"/>
                <a:gd name="T5" fmla="*/ 4 h 162"/>
                <a:gd name="T6" fmla="*/ 0 w 25"/>
                <a:gd name="T7" fmla="*/ 157 h 162"/>
                <a:gd name="T8" fmla="*/ 5 w 25"/>
                <a:gd name="T9" fmla="*/ 162 h 162"/>
                <a:gd name="T10" fmla="*/ 21 w 25"/>
                <a:gd name="T11" fmla="*/ 162 h 162"/>
                <a:gd name="T12" fmla="*/ 25 w 25"/>
                <a:gd name="T13" fmla="*/ 157 h 162"/>
                <a:gd name="T14" fmla="*/ 25 w 25"/>
                <a:gd name="T15" fmla="*/ 4 h 162"/>
                <a:gd name="T16" fmla="*/ 21 w 25"/>
                <a:gd name="T1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62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0"/>
                    <a:pt x="2" y="162"/>
                    <a:pt x="5" y="162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23" y="162"/>
                    <a:pt x="25" y="160"/>
                    <a:pt x="25" y="15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7" name="í$ḻïďê"/>
            <p:cNvSpPr/>
            <p:nvPr/>
          </p:nvSpPr>
          <p:spPr bwMode="auto">
            <a:xfrm>
              <a:off x="8468519" y="2736057"/>
              <a:ext cx="103188" cy="766763"/>
            </a:xfrm>
            <a:custGeom>
              <a:avLst/>
              <a:gdLst>
                <a:gd name="T0" fmla="*/ 21 w 25"/>
                <a:gd name="T1" fmla="*/ 0 h 188"/>
                <a:gd name="T2" fmla="*/ 4 w 25"/>
                <a:gd name="T3" fmla="*/ 0 h 188"/>
                <a:gd name="T4" fmla="*/ 0 w 25"/>
                <a:gd name="T5" fmla="*/ 5 h 188"/>
                <a:gd name="T6" fmla="*/ 0 w 25"/>
                <a:gd name="T7" fmla="*/ 183 h 188"/>
                <a:gd name="T8" fmla="*/ 4 w 25"/>
                <a:gd name="T9" fmla="*/ 188 h 188"/>
                <a:gd name="T10" fmla="*/ 21 w 25"/>
                <a:gd name="T11" fmla="*/ 188 h 188"/>
                <a:gd name="T12" fmla="*/ 25 w 25"/>
                <a:gd name="T13" fmla="*/ 183 h 188"/>
                <a:gd name="T14" fmla="*/ 25 w 25"/>
                <a:gd name="T15" fmla="*/ 5 h 188"/>
                <a:gd name="T16" fmla="*/ 21 w 25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88">
                  <a:moveTo>
                    <a:pt x="2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4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5" y="186"/>
                    <a:pt x="25" y="18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3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8" name="iṧḻiḍe"/>
            <p:cNvSpPr/>
            <p:nvPr/>
          </p:nvSpPr>
          <p:spPr bwMode="auto">
            <a:xfrm>
              <a:off x="5195094" y="2590007"/>
              <a:ext cx="254000" cy="415925"/>
            </a:xfrm>
            <a:custGeom>
              <a:avLst/>
              <a:gdLst>
                <a:gd name="T0" fmla="*/ 61 w 62"/>
                <a:gd name="T1" fmla="*/ 50 h 102"/>
                <a:gd name="T2" fmla="*/ 50 w 62"/>
                <a:gd name="T3" fmla="*/ 69 h 102"/>
                <a:gd name="T4" fmla="*/ 54 w 62"/>
                <a:gd name="T5" fmla="*/ 87 h 102"/>
                <a:gd name="T6" fmla="*/ 62 w 62"/>
                <a:gd name="T7" fmla="*/ 102 h 102"/>
                <a:gd name="T8" fmla="*/ 27 w 62"/>
                <a:gd name="T9" fmla="*/ 97 h 102"/>
                <a:gd name="T10" fmla="*/ 1 w 62"/>
                <a:gd name="T11" fmla="*/ 85 h 102"/>
                <a:gd name="T12" fmla="*/ 0 w 62"/>
                <a:gd name="T13" fmla="*/ 83 h 102"/>
                <a:gd name="T14" fmla="*/ 1 w 62"/>
                <a:gd name="T15" fmla="*/ 81 h 102"/>
                <a:gd name="T16" fmla="*/ 19 w 62"/>
                <a:gd name="T17" fmla="*/ 47 h 102"/>
                <a:gd name="T18" fmla="*/ 17 w 62"/>
                <a:gd name="T19" fmla="*/ 11 h 102"/>
                <a:gd name="T20" fmla="*/ 18 w 62"/>
                <a:gd name="T21" fmla="*/ 0 h 102"/>
                <a:gd name="T22" fmla="*/ 61 w 62"/>
                <a:gd name="T23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102">
                  <a:moveTo>
                    <a:pt x="61" y="50"/>
                  </a:moveTo>
                  <a:cubicBezTo>
                    <a:pt x="54" y="55"/>
                    <a:pt x="51" y="62"/>
                    <a:pt x="50" y="69"/>
                  </a:cubicBezTo>
                  <a:cubicBezTo>
                    <a:pt x="49" y="75"/>
                    <a:pt x="51" y="81"/>
                    <a:pt x="54" y="87"/>
                  </a:cubicBezTo>
                  <a:cubicBezTo>
                    <a:pt x="56" y="92"/>
                    <a:pt x="59" y="97"/>
                    <a:pt x="62" y="102"/>
                  </a:cubicBezTo>
                  <a:cubicBezTo>
                    <a:pt x="50" y="101"/>
                    <a:pt x="38" y="99"/>
                    <a:pt x="27" y="97"/>
                  </a:cubicBezTo>
                  <a:cubicBezTo>
                    <a:pt x="17" y="95"/>
                    <a:pt x="7" y="92"/>
                    <a:pt x="1" y="85"/>
                  </a:cubicBezTo>
                  <a:cubicBezTo>
                    <a:pt x="0" y="84"/>
                    <a:pt x="0" y="84"/>
                    <a:pt x="0" y="83"/>
                  </a:cubicBezTo>
                  <a:cubicBezTo>
                    <a:pt x="0" y="83"/>
                    <a:pt x="1" y="82"/>
                    <a:pt x="1" y="81"/>
                  </a:cubicBezTo>
                  <a:cubicBezTo>
                    <a:pt x="11" y="74"/>
                    <a:pt x="17" y="60"/>
                    <a:pt x="19" y="47"/>
                  </a:cubicBezTo>
                  <a:cubicBezTo>
                    <a:pt x="20" y="35"/>
                    <a:pt x="17" y="24"/>
                    <a:pt x="17" y="11"/>
                  </a:cubicBezTo>
                  <a:cubicBezTo>
                    <a:pt x="17" y="7"/>
                    <a:pt x="17" y="3"/>
                    <a:pt x="18" y="0"/>
                  </a:cubicBez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59" name="ïšļîḑé"/>
            <p:cNvSpPr/>
            <p:nvPr/>
          </p:nvSpPr>
          <p:spPr bwMode="auto">
            <a:xfrm>
              <a:off x="4828382" y="4241007"/>
              <a:ext cx="677863" cy="1344613"/>
            </a:xfrm>
            <a:custGeom>
              <a:avLst/>
              <a:gdLst>
                <a:gd name="T0" fmla="*/ 95 w 166"/>
                <a:gd name="T1" fmla="*/ 0 h 330"/>
                <a:gd name="T2" fmla="*/ 108 w 166"/>
                <a:gd name="T3" fmla="*/ 86 h 330"/>
                <a:gd name="T4" fmla="*/ 108 w 166"/>
                <a:gd name="T5" fmla="*/ 100 h 330"/>
                <a:gd name="T6" fmla="*/ 96 w 166"/>
                <a:gd name="T7" fmla="*/ 110 h 330"/>
                <a:gd name="T8" fmla="*/ 57 w 166"/>
                <a:gd name="T9" fmla="*/ 164 h 330"/>
                <a:gd name="T10" fmla="*/ 20 w 166"/>
                <a:gd name="T11" fmla="*/ 239 h 330"/>
                <a:gd name="T12" fmla="*/ 4 w 166"/>
                <a:gd name="T13" fmla="*/ 257 h 330"/>
                <a:gd name="T14" fmla="*/ 0 w 166"/>
                <a:gd name="T15" fmla="*/ 260 h 330"/>
                <a:gd name="T16" fmla="*/ 0 w 166"/>
                <a:gd name="T17" fmla="*/ 263 h 330"/>
                <a:gd name="T18" fmla="*/ 22 w 166"/>
                <a:gd name="T19" fmla="*/ 330 h 330"/>
                <a:gd name="T20" fmla="*/ 42 w 166"/>
                <a:gd name="T21" fmla="*/ 260 h 330"/>
                <a:gd name="T22" fmla="*/ 83 w 166"/>
                <a:gd name="T23" fmla="*/ 199 h 330"/>
                <a:gd name="T24" fmla="*/ 137 w 166"/>
                <a:gd name="T25" fmla="*/ 121 h 330"/>
                <a:gd name="T26" fmla="*/ 159 w 166"/>
                <a:gd name="T27" fmla="*/ 78 h 330"/>
                <a:gd name="T28" fmla="*/ 161 w 166"/>
                <a:gd name="T29" fmla="*/ 8 h 330"/>
                <a:gd name="T30" fmla="*/ 95 w 166"/>
                <a:gd name="T31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330">
                  <a:moveTo>
                    <a:pt x="95" y="0"/>
                  </a:moveTo>
                  <a:cubicBezTo>
                    <a:pt x="99" y="29"/>
                    <a:pt x="104" y="57"/>
                    <a:pt x="108" y="86"/>
                  </a:cubicBezTo>
                  <a:cubicBezTo>
                    <a:pt x="109" y="90"/>
                    <a:pt x="110" y="96"/>
                    <a:pt x="108" y="100"/>
                  </a:cubicBezTo>
                  <a:cubicBezTo>
                    <a:pt x="105" y="104"/>
                    <a:pt x="101" y="107"/>
                    <a:pt x="96" y="110"/>
                  </a:cubicBezTo>
                  <a:cubicBezTo>
                    <a:pt x="77" y="122"/>
                    <a:pt x="66" y="144"/>
                    <a:pt x="57" y="164"/>
                  </a:cubicBezTo>
                  <a:cubicBezTo>
                    <a:pt x="44" y="189"/>
                    <a:pt x="32" y="214"/>
                    <a:pt x="20" y="239"/>
                  </a:cubicBezTo>
                  <a:cubicBezTo>
                    <a:pt x="16" y="247"/>
                    <a:pt x="12" y="255"/>
                    <a:pt x="4" y="257"/>
                  </a:cubicBezTo>
                  <a:cubicBezTo>
                    <a:pt x="3" y="258"/>
                    <a:pt x="0" y="258"/>
                    <a:pt x="0" y="260"/>
                  </a:cubicBezTo>
                  <a:cubicBezTo>
                    <a:pt x="0" y="261"/>
                    <a:pt x="0" y="262"/>
                    <a:pt x="0" y="263"/>
                  </a:cubicBezTo>
                  <a:cubicBezTo>
                    <a:pt x="8" y="285"/>
                    <a:pt x="7" y="313"/>
                    <a:pt x="22" y="330"/>
                  </a:cubicBezTo>
                  <a:cubicBezTo>
                    <a:pt x="22" y="305"/>
                    <a:pt x="30" y="281"/>
                    <a:pt x="42" y="260"/>
                  </a:cubicBezTo>
                  <a:cubicBezTo>
                    <a:pt x="54" y="238"/>
                    <a:pt x="69" y="219"/>
                    <a:pt x="83" y="199"/>
                  </a:cubicBezTo>
                  <a:cubicBezTo>
                    <a:pt x="102" y="174"/>
                    <a:pt x="120" y="148"/>
                    <a:pt x="137" y="121"/>
                  </a:cubicBezTo>
                  <a:cubicBezTo>
                    <a:pt x="146" y="108"/>
                    <a:pt x="154" y="94"/>
                    <a:pt x="159" y="78"/>
                  </a:cubicBezTo>
                  <a:cubicBezTo>
                    <a:pt x="166" y="56"/>
                    <a:pt x="163" y="31"/>
                    <a:pt x="161" y="8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0" name="íṥľíde"/>
            <p:cNvSpPr/>
            <p:nvPr/>
          </p:nvSpPr>
          <p:spPr bwMode="auto">
            <a:xfrm>
              <a:off x="4755357" y="5283994"/>
              <a:ext cx="192088" cy="363538"/>
            </a:xfrm>
            <a:custGeom>
              <a:avLst/>
              <a:gdLst>
                <a:gd name="T0" fmla="*/ 24 w 47"/>
                <a:gd name="T1" fmla="*/ 0 h 89"/>
                <a:gd name="T2" fmla="*/ 32 w 47"/>
                <a:gd name="T3" fmla="*/ 16 h 89"/>
                <a:gd name="T4" fmla="*/ 30 w 47"/>
                <a:gd name="T5" fmla="*/ 31 h 89"/>
                <a:gd name="T6" fmla="*/ 32 w 47"/>
                <a:gd name="T7" fmla="*/ 46 h 89"/>
                <a:gd name="T8" fmla="*/ 38 w 47"/>
                <a:gd name="T9" fmla="*/ 60 h 89"/>
                <a:gd name="T10" fmla="*/ 40 w 47"/>
                <a:gd name="T11" fmla="*/ 61 h 89"/>
                <a:gd name="T12" fmla="*/ 42 w 47"/>
                <a:gd name="T13" fmla="*/ 65 h 89"/>
                <a:gd name="T14" fmla="*/ 47 w 47"/>
                <a:gd name="T15" fmla="*/ 88 h 89"/>
                <a:gd name="T16" fmla="*/ 29 w 47"/>
                <a:gd name="T17" fmla="*/ 77 h 89"/>
                <a:gd name="T18" fmla="*/ 25 w 47"/>
                <a:gd name="T19" fmla="*/ 56 h 89"/>
                <a:gd name="T20" fmla="*/ 20 w 47"/>
                <a:gd name="T21" fmla="*/ 34 h 89"/>
                <a:gd name="T22" fmla="*/ 4 w 47"/>
                <a:gd name="T23" fmla="*/ 21 h 89"/>
                <a:gd name="T24" fmla="*/ 0 w 47"/>
                <a:gd name="T25" fmla="*/ 20 h 89"/>
                <a:gd name="T26" fmla="*/ 1 w 47"/>
                <a:gd name="T27" fmla="*/ 18 h 89"/>
                <a:gd name="T28" fmla="*/ 24 w 47"/>
                <a:gd name="T2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89">
                  <a:moveTo>
                    <a:pt x="24" y="0"/>
                  </a:moveTo>
                  <a:cubicBezTo>
                    <a:pt x="30" y="2"/>
                    <a:pt x="32" y="11"/>
                    <a:pt x="32" y="16"/>
                  </a:cubicBezTo>
                  <a:cubicBezTo>
                    <a:pt x="31" y="22"/>
                    <a:pt x="30" y="26"/>
                    <a:pt x="30" y="31"/>
                  </a:cubicBezTo>
                  <a:cubicBezTo>
                    <a:pt x="31" y="36"/>
                    <a:pt x="31" y="41"/>
                    <a:pt x="32" y="46"/>
                  </a:cubicBezTo>
                  <a:cubicBezTo>
                    <a:pt x="32" y="52"/>
                    <a:pt x="34" y="57"/>
                    <a:pt x="38" y="60"/>
                  </a:cubicBezTo>
                  <a:cubicBezTo>
                    <a:pt x="39" y="60"/>
                    <a:pt x="40" y="61"/>
                    <a:pt x="40" y="61"/>
                  </a:cubicBezTo>
                  <a:cubicBezTo>
                    <a:pt x="41" y="62"/>
                    <a:pt x="42" y="63"/>
                    <a:pt x="42" y="65"/>
                  </a:cubicBezTo>
                  <a:cubicBezTo>
                    <a:pt x="46" y="72"/>
                    <a:pt x="47" y="80"/>
                    <a:pt x="47" y="88"/>
                  </a:cubicBezTo>
                  <a:cubicBezTo>
                    <a:pt x="39" y="89"/>
                    <a:pt x="33" y="84"/>
                    <a:pt x="29" y="77"/>
                  </a:cubicBezTo>
                  <a:cubicBezTo>
                    <a:pt x="26" y="71"/>
                    <a:pt x="25" y="63"/>
                    <a:pt x="25" y="56"/>
                  </a:cubicBezTo>
                  <a:cubicBezTo>
                    <a:pt x="24" y="48"/>
                    <a:pt x="23" y="41"/>
                    <a:pt x="20" y="34"/>
                  </a:cubicBezTo>
                  <a:cubicBezTo>
                    <a:pt x="17" y="27"/>
                    <a:pt x="11" y="22"/>
                    <a:pt x="4" y="21"/>
                  </a:cubicBezTo>
                  <a:cubicBezTo>
                    <a:pt x="2" y="21"/>
                    <a:pt x="1" y="21"/>
                    <a:pt x="0" y="20"/>
                  </a:cubicBezTo>
                  <a:cubicBezTo>
                    <a:pt x="0" y="19"/>
                    <a:pt x="0" y="19"/>
                    <a:pt x="1" y="18"/>
                  </a:cubicBezTo>
                  <a:cubicBezTo>
                    <a:pt x="5" y="9"/>
                    <a:pt x="14" y="3"/>
                    <a:pt x="24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1" name="isļiḑe"/>
            <p:cNvSpPr/>
            <p:nvPr/>
          </p:nvSpPr>
          <p:spPr bwMode="auto">
            <a:xfrm>
              <a:off x="4734719" y="5358607"/>
              <a:ext cx="212725" cy="296863"/>
            </a:xfrm>
            <a:custGeom>
              <a:avLst/>
              <a:gdLst>
                <a:gd name="T0" fmla="*/ 6 w 52"/>
                <a:gd name="T1" fmla="*/ 0 h 73"/>
                <a:gd name="T2" fmla="*/ 24 w 52"/>
                <a:gd name="T3" fmla="*/ 12 h 73"/>
                <a:gd name="T4" fmla="*/ 30 w 52"/>
                <a:gd name="T5" fmla="*/ 34 h 73"/>
                <a:gd name="T6" fmla="*/ 35 w 52"/>
                <a:gd name="T7" fmla="*/ 56 h 73"/>
                <a:gd name="T8" fmla="*/ 52 w 52"/>
                <a:gd name="T9" fmla="*/ 70 h 73"/>
                <a:gd name="T10" fmla="*/ 47 w 52"/>
                <a:gd name="T11" fmla="*/ 73 h 73"/>
                <a:gd name="T12" fmla="*/ 27 w 52"/>
                <a:gd name="T13" fmla="*/ 62 h 73"/>
                <a:gd name="T14" fmla="*/ 15 w 52"/>
                <a:gd name="T15" fmla="*/ 41 h 73"/>
                <a:gd name="T16" fmla="*/ 8 w 52"/>
                <a:gd name="T17" fmla="*/ 24 h 73"/>
                <a:gd name="T18" fmla="*/ 2 w 52"/>
                <a:gd name="T19" fmla="*/ 15 h 73"/>
                <a:gd name="T20" fmla="*/ 6 w 52"/>
                <a:gd name="T2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73">
                  <a:moveTo>
                    <a:pt x="6" y="0"/>
                  </a:moveTo>
                  <a:cubicBezTo>
                    <a:pt x="14" y="0"/>
                    <a:pt x="20" y="5"/>
                    <a:pt x="24" y="12"/>
                  </a:cubicBezTo>
                  <a:cubicBezTo>
                    <a:pt x="28" y="19"/>
                    <a:pt x="29" y="26"/>
                    <a:pt x="30" y="34"/>
                  </a:cubicBezTo>
                  <a:cubicBezTo>
                    <a:pt x="31" y="42"/>
                    <a:pt x="31" y="50"/>
                    <a:pt x="35" y="56"/>
                  </a:cubicBezTo>
                  <a:cubicBezTo>
                    <a:pt x="38" y="63"/>
                    <a:pt x="44" y="70"/>
                    <a:pt x="52" y="70"/>
                  </a:cubicBezTo>
                  <a:cubicBezTo>
                    <a:pt x="51" y="72"/>
                    <a:pt x="49" y="73"/>
                    <a:pt x="47" y="73"/>
                  </a:cubicBezTo>
                  <a:cubicBezTo>
                    <a:pt x="39" y="72"/>
                    <a:pt x="32" y="67"/>
                    <a:pt x="27" y="62"/>
                  </a:cubicBezTo>
                  <a:cubicBezTo>
                    <a:pt x="21" y="56"/>
                    <a:pt x="18" y="48"/>
                    <a:pt x="15" y="41"/>
                  </a:cubicBezTo>
                  <a:cubicBezTo>
                    <a:pt x="13" y="35"/>
                    <a:pt x="12" y="29"/>
                    <a:pt x="8" y="24"/>
                  </a:cubicBezTo>
                  <a:cubicBezTo>
                    <a:pt x="6" y="21"/>
                    <a:pt x="3" y="18"/>
                    <a:pt x="2" y="15"/>
                  </a:cubicBezTo>
                  <a:cubicBezTo>
                    <a:pt x="0" y="10"/>
                    <a:pt x="3" y="3"/>
                    <a:pt x="6" y="0"/>
                  </a:cubicBezTo>
                </a:path>
              </a:pathLst>
            </a:custGeom>
            <a:solidFill>
              <a:srgbClr val="0D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2" name="íşḷíḓè"/>
            <p:cNvSpPr/>
            <p:nvPr/>
          </p:nvSpPr>
          <p:spPr bwMode="auto">
            <a:xfrm>
              <a:off x="5974557" y="2842419"/>
              <a:ext cx="568325" cy="782638"/>
            </a:xfrm>
            <a:custGeom>
              <a:avLst/>
              <a:gdLst>
                <a:gd name="T0" fmla="*/ 0 w 139"/>
                <a:gd name="T1" fmla="*/ 147 h 192"/>
                <a:gd name="T2" fmla="*/ 68 w 139"/>
                <a:gd name="T3" fmla="*/ 12 h 192"/>
                <a:gd name="T4" fmla="*/ 72 w 139"/>
                <a:gd name="T5" fmla="*/ 6 h 192"/>
                <a:gd name="T6" fmla="*/ 78 w 139"/>
                <a:gd name="T7" fmla="*/ 6 h 192"/>
                <a:gd name="T8" fmla="*/ 138 w 139"/>
                <a:gd name="T9" fmla="*/ 0 h 192"/>
                <a:gd name="T10" fmla="*/ 135 w 139"/>
                <a:gd name="T11" fmla="*/ 12 h 192"/>
                <a:gd name="T12" fmla="*/ 43 w 139"/>
                <a:gd name="T13" fmla="*/ 192 h 192"/>
                <a:gd name="T14" fmla="*/ 1 w 139"/>
                <a:gd name="T15" fmla="*/ 168 h 192"/>
                <a:gd name="T16" fmla="*/ 0 w 139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2">
                  <a:moveTo>
                    <a:pt x="0" y="147"/>
                  </a:moveTo>
                  <a:cubicBezTo>
                    <a:pt x="27" y="105"/>
                    <a:pt x="50" y="59"/>
                    <a:pt x="68" y="12"/>
                  </a:cubicBezTo>
                  <a:cubicBezTo>
                    <a:pt x="69" y="10"/>
                    <a:pt x="70" y="7"/>
                    <a:pt x="72" y="6"/>
                  </a:cubicBezTo>
                  <a:cubicBezTo>
                    <a:pt x="74" y="5"/>
                    <a:pt x="76" y="6"/>
                    <a:pt x="78" y="6"/>
                  </a:cubicBezTo>
                  <a:cubicBezTo>
                    <a:pt x="98" y="6"/>
                    <a:pt x="119" y="4"/>
                    <a:pt x="138" y="0"/>
                  </a:cubicBezTo>
                  <a:cubicBezTo>
                    <a:pt x="139" y="4"/>
                    <a:pt x="137" y="8"/>
                    <a:pt x="135" y="12"/>
                  </a:cubicBezTo>
                  <a:cubicBezTo>
                    <a:pt x="106" y="73"/>
                    <a:pt x="63" y="127"/>
                    <a:pt x="43" y="192"/>
                  </a:cubicBezTo>
                  <a:cubicBezTo>
                    <a:pt x="29" y="183"/>
                    <a:pt x="15" y="174"/>
                    <a:pt x="1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3" name="í$ḷíḑê"/>
            <p:cNvSpPr/>
            <p:nvPr/>
          </p:nvSpPr>
          <p:spPr bwMode="auto">
            <a:xfrm>
              <a:off x="5220494" y="3877469"/>
              <a:ext cx="428625" cy="1765300"/>
            </a:xfrm>
            <a:custGeom>
              <a:avLst/>
              <a:gdLst>
                <a:gd name="T0" fmla="*/ 94 w 105"/>
                <a:gd name="T1" fmla="*/ 0 h 433"/>
                <a:gd name="T2" fmla="*/ 97 w 105"/>
                <a:gd name="T3" fmla="*/ 123 h 433"/>
                <a:gd name="T4" fmla="*/ 47 w 105"/>
                <a:gd name="T5" fmla="*/ 344 h 433"/>
                <a:gd name="T6" fmla="*/ 41 w 105"/>
                <a:gd name="T7" fmla="*/ 381 h 433"/>
                <a:gd name="T8" fmla="*/ 52 w 105"/>
                <a:gd name="T9" fmla="*/ 416 h 433"/>
                <a:gd name="T10" fmla="*/ 72 w 105"/>
                <a:gd name="T11" fmla="*/ 433 h 433"/>
                <a:gd name="T12" fmla="*/ 13 w 105"/>
                <a:gd name="T13" fmla="*/ 425 h 433"/>
                <a:gd name="T14" fmla="*/ 0 w 105"/>
                <a:gd name="T15" fmla="*/ 419 h 433"/>
                <a:gd name="T16" fmla="*/ 15 w 105"/>
                <a:gd name="T17" fmla="*/ 268 h 433"/>
                <a:gd name="T18" fmla="*/ 36 w 105"/>
                <a:gd name="T19" fmla="*/ 198 h 433"/>
                <a:gd name="T20" fmla="*/ 27 w 105"/>
                <a:gd name="T21" fmla="*/ 94 h 433"/>
                <a:gd name="T22" fmla="*/ 21 w 105"/>
                <a:gd name="T23" fmla="*/ 35 h 433"/>
                <a:gd name="T24" fmla="*/ 94 w 105"/>
                <a:gd name="T2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433">
                  <a:moveTo>
                    <a:pt x="94" y="0"/>
                  </a:moveTo>
                  <a:cubicBezTo>
                    <a:pt x="97" y="39"/>
                    <a:pt x="105" y="85"/>
                    <a:pt x="97" y="123"/>
                  </a:cubicBezTo>
                  <a:cubicBezTo>
                    <a:pt x="81" y="197"/>
                    <a:pt x="65" y="270"/>
                    <a:pt x="47" y="344"/>
                  </a:cubicBezTo>
                  <a:cubicBezTo>
                    <a:pt x="44" y="356"/>
                    <a:pt x="41" y="368"/>
                    <a:pt x="41" y="381"/>
                  </a:cubicBezTo>
                  <a:cubicBezTo>
                    <a:pt x="41" y="393"/>
                    <a:pt x="44" y="406"/>
                    <a:pt x="52" y="416"/>
                  </a:cubicBezTo>
                  <a:cubicBezTo>
                    <a:pt x="57" y="423"/>
                    <a:pt x="65" y="428"/>
                    <a:pt x="72" y="433"/>
                  </a:cubicBezTo>
                  <a:cubicBezTo>
                    <a:pt x="53" y="431"/>
                    <a:pt x="33" y="428"/>
                    <a:pt x="13" y="425"/>
                  </a:cubicBezTo>
                  <a:cubicBezTo>
                    <a:pt x="8" y="425"/>
                    <a:pt x="2" y="423"/>
                    <a:pt x="0" y="419"/>
                  </a:cubicBezTo>
                  <a:cubicBezTo>
                    <a:pt x="23" y="373"/>
                    <a:pt x="3" y="317"/>
                    <a:pt x="15" y="268"/>
                  </a:cubicBezTo>
                  <a:cubicBezTo>
                    <a:pt x="21" y="244"/>
                    <a:pt x="31" y="221"/>
                    <a:pt x="36" y="198"/>
                  </a:cubicBezTo>
                  <a:cubicBezTo>
                    <a:pt x="43" y="166"/>
                    <a:pt x="28" y="127"/>
                    <a:pt x="27" y="94"/>
                  </a:cubicBezTo>
                  <a:cubicBezTo>
                    <a:pt x="27" y="74"/>
                    <a:pt x="18" y="55"/>
                    <a:pt x="21" y="35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4" name="îSlîḍe"/>
            <p:cNvSpPr/>
            <p:nvPr/>
          </p:nvSpPr>
          <p:spPr bwMode="auto">
            <a:xfrm>
              <a:off x="5288757" y="2516982"/>
              <a:ext cx="285750" cy="317500"/>
            </a:xfrm>
            <a:custGeom>
              <a:avLst/>
              <a:gdLst>
                <a:gd name="T0" fmla="*/ 63 w 70"/>
                <a:gd name="T1" fmla="*/ 0 h 78"/>
                <a:gd name="T2" fmla="*/ 69 w 70"/>
                <a:gd name="T3" fmla="*/ 20 h 78"/>
                <a:gd name="T4" fmla="*/ 70 w 70"/>
                <a:gd name="T5" fmla="*/ 32 h 78"/>
                <a:gd name="T6" fmla="*/ 58 w 70"/>
                <a:gd name="T7" fmla="*/ 70 h 78"/>
                <a:gd name="T8" fmla="*/ 49 w 70"/>
                <a:gd name="T9" fmla="*/ 78 h 78"/>
                <a:gd name="T10" fmla="*/ 45 w 70"/>
                <a:gd name="T11" fmla="*/ 77 h 78"/>
                <a:gd name="T12" fmla="*/ 23 w 70"/>
                <a:gd name="T13" fmla="*/ 68 h 78"/>
                <a:gd name="T14" fmla="*/ 17 w 70"/>
                <a:gd name="T15" fmla="*/ 63 h 78"/>
                <a:gd name="T16" fmla="*/ 10 w 70"/>
                <a:gd name="T17" fmla="*/ 3 h 78"/>
                <a:gd name="T18" fmla="*/ 63 w 70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8">
                  <a:moveTo>
                    <a:pt x="63" y="0"/>
                  </a:moveTo>
                  <a:cubicBezTo>
                    <a:pt x="67" y="6"/>
                    <a:pt x="68" y="13"/>
                    <a:pt x="69" y="20"/>
                  </a:cubicBezTo>
                  <a:cubicBezTo>
                    <a:pt x="69" y="24"/>
                    <a:pt x="70" y="28"/>
                    <a:pt x="70" y="32"/>
                  </a:cubicBezTo>
                  <a:cubicBezTo>
                    <a:pt x="70" y="46"/>
                    <a:pt x="64" y="58"/>
                    <a:pt x="58" y="70"/>
                  </a:cubicBezTo>
                  <a:cubicBezTo>
                    <a:pt x="56" y="74"/>
                    <a:pt x="53" y="78"/>
                    <a:pt x="49" y="78"/>
                  </a:cubicBezTo>
                  <a:cubicBezTo>
                    <a:pt x="47" y="78"/>
                    <a:pt x="46" y="78"/>
                    <a:pt x="45" y="77"/>
                  </a:cubicBezTo>
                  <a:cubicBezTo>
                    <a:pt x="37" y="75"/>
                    <a:pt x="29" y="73"/>
                    <a:pt x="23" y="68"/>
                  </a:cubicBezTo>
                  <a:cubicBezTo>
                    <a:pt x="21" y="67"/>
                    <a:pt x="19" y="65"/>
                    <a:pt x="17" y="63"/>
                  </a:cubicBezTo>
                  <a:cubicBezTo>
                    <a:pt x="3" y="47"/>
                    <a:pt x="0" y="22"/>
                    <a:pt x="10" y="3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5" name="ïṣlíḋé"/>
            <p:cNvSpPr/>
            <p:nvPr/>
          </p:nvSpPr>
          <p:spPr bwMode="auto">
            <a:xfrm>
              <a:off x="5052219" y="2386807"/>
              <a:ext cx="265113" cy="280988"/>
            </a:xfrm>
            <a:custGeom>
              <a:avLst/>
              <a:gdLst>
                <a:gd name="T0" fmla="*/ 65 w 65"/>
                <a:gd name="T1" fmla="*/ 24 h 69"/>
                <a:gd name="T2" fmla="*/ 39 w 65"/>
                <a:gd name="T3" fmla="*/ 2 h 69"/>
                <a:gd name="T4" fmla="*/ 7 w 65"/>
                <a:gd name="T5" fmla="*/ 13 h 69"/>
                <a:gd name="T6" fmla="*/ 3 w 65"/>
                <a:gd name="T7" fmla="*/ 41 h 69"/>
                <a:gd name="T8" fmla="*/ 22 w 65"/>
                <a:gd name="T9" fmla="*/ 63 h 69"/>
                <a:gd name="T10" fmla="*/ 50 w 65"/>
                <a:gd name="T11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9">
                  <a:moveTo>
                    <a:pt x="65" y="24"/>
                  </a:moveTo>
                  <a:cubicBezTo>
                    <a:pt x="60" y="13"/>
                    <a:pt x="50" y="5"/>
                    <a:pt x="39" y="2"/>
                  </a:cubicBezTo>
                  <a:cubicBezTo>
                    <a:pt x="27" y="0"/>
                    <a:pt x="14" y="4"/>
                    <a:pt x="7" y="13"/>
                  </a:cubicBezTo>
                  <a:cubicBezTo>
                    <a:pt x="1" y="21"/>
                    <a:pt x="0" y="32"/>
                    <a:pt x="3" y="41"/>
                  </a:cubicBezTo>
                  <a:cubicBezTo>
                    <a:pt x="6" y="51"/>
                    <a:pt x="13" y="59"/>
                    <a:pt x="22" y="63"/>
                  </a:cubicBezTo>
                  <a:cubicBezTo>
                    <a:pt x="30" y="68"/>
                    <a:pt x="41" y="69"/>
                    <a:pt x="50" y="6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6" name="ïS1ïďê"/>
            <p:cNvSpPr/>
            <p:nvPr/>
          </p:nvSpPr>
          <p:spPr bwMode="auto">
            <a:xfrm>
              <a:off x="4976019" y="3071019"/>
              <a:ext cx="333375" cy="730250"/>
            </a:xfrm>
            <a:custGeom>
              <a:avLst/>
              <a:gdLst>
                <a:gd name="T0" fmla="*/ 34 w 82"/>
                <a:gd name="T1" fmla="*/ 0 h 179"/>
                <a:gd name="T2" fmla="*/ 5 w 82"/>
                <a:gd name="T3" fmla="*/ 91 h 179"/>
                <a:gd name="T4" fmla="*/ 1 w 82"/>
                <a:gd name="T5" fmla="*/ 108 h 179"/>
                <a:gd name="T6" fmla="*/ 14 w 82"/>
                <a:gd name="T7" fmla="*/ 146 h 179"/>
                <a:gd name="T8" fmla="*/ 43 w 82"/>
                <a:gd name="T9" fmla="*/ 175 h 179"/>
                <a:gd name="T10" fmla="*/ 64 w 82"/>
                <a:gd name="T11" fmla="*/ 179 h 179"/>
                <a:gd name="T12" fmla="*/ 82 w 82"/>
                <a:gd name="T13" fmla="*/ 134 h 179"/>
                <a:gd name="T14" fmla="*/ 76 w 82"/>
                <a:gd name="T15" fmla="*/ 96 h 179"/>
                <a:gd name="T16" fmla="*/ 34 w 82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79">
                  <a:moveTo>
                    <a:pt x="34" y="0"/>
                  </a:moveTo>
                  <a:cubicBezTo>
                    <a:pt x="25" y="29"/>
                    <a:pt x="13" y="62"/>
                    <a:pt x="5" y="91"/>
                  </a:cubicBezTo>
                  <a:cubicBezTo>
                    <a:pt x="3" y="97"/>
                    <a:pt x="1" y="102"/>
                    <a:pt x="1" y="108"/>
                  </a:cubicBezTo>
                  <a:cubicBezTo>
                    <a:pt x="0" y="122"/>
                    <a:pt x="5" y="135"/>
                    <a:pt x="14" y="146"/>
                  </a:cubicBezTo>
                  <a:cubicBezTo>
                    <a:pt x="22" y="157"/>
                    <a:pt x="32" y="166"/>
                    <a:pt x="43" y="175"/>
                  </a:cubicBezTo>
                  <a:cubicBezTo>
                    <a:pt x="64" y="179"/>
                    <a:pt x="64" y="179"/>
                    <a:pt x="64" y="179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7" name="íSlïḑè"/>
            <p:cNvSpPr/>
            <p:nvPr/>
          </p:nvSpPr>
          <p:spPr bwMode="auto">
            <a:xfrm>
              <a:off x="5137944" y="3539332"/>
              <a:ext cx="568325" cy="1003300"/>
            </a:xfrm>
            <a:custGeom>
              <a:avLst/>
              <a:gdLst>
                <a:gd name="T0" fmla="*/ 22 w 139"/>
                <a:gd name="T1" fmla="*/ 4 h 246"/>
                <a:gd name="T2" fmla="*/ 3 w 139"/>
                <a:gd name="T3" fmla="*/ 91 h 246"/>
                <a:gd name="T4" fmla="*/ 12 w 139"/>
                <a:gd name="T5" fmla="*/ 194 h 246"/>
                <a:gd name="T6" fmla="*/ 15 w 139"/>
                <a:gd name="T7" fmla="*/ 231 h 246"/>
                <a:gd name="T8" fmla="*/ 19 w 139"/>
                <a:gd name="T9" fmla="*/ 240 h 246"/>
                <a:gd name="T10" fmla="*/ 26 w 139"/>
                <a:gd name="T11" fmla="*/ 242 h 246"/>
                <a:gd name="T12" fmla="*/ 123 w 139"/>
                <a:gd name="T13" fmla="*/ 246 h 246"/>
                <a:gd name="T14" fmla="*/ 126 w 139"/>
                <a:gd name="T15" fmla="*/ 245 h 246"/>
                <a:gd name="T16" fmla="*/ 127 w 139"/>
                <a:gd name="T17" fmla="*/ 241 h 246"/>
                <a:gd name="T18" fmla="*/ 104 w 139"/>
                <a:gd name="T19" fmla="*/ 0 h 246"/>
                <a:gd name="T20" fmla="*/ 22 w 139"/>
                <a:gd name="T21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246">
                  <a:moveTo>
                    <a:pt x="22" y="4"/>
                  </a:moveTo>
                  <a:cubicBezTo>
                    <a:pt x="12" y="33"/>
                    <a:pt x="6" y="60"/>
                    <a:pt x="3" y="91"/>
                  </a:cubicBezTo>
                  <a:cubicBezTo>
                    <a:pt x="0" y="126"/>
                    <a:pt x="8" y="150"/>
                    <a:pt x="12" y="194"/>
                  </a:cubicBezTo>
                  <a:cubicBezTo>
                    <a:pt x="13" y="206"/>
                    <a:pt x="13" y="219"/>
                    <a:pt x="15" y="231"/>
                  </a:cubicBezTo>
                  <a:cubicBezTo>
                    <a:pt x="16" y="234"/>
                    <a:pt x="17" y="238"/>
                    <a:pt x="19" y="240"/>
                  </a:cubicBezTo>
                  <a:cubicBezTo>
                    <a:pt x="21" y="242"/>
                    <a:pt x="23" y="242"/>
                    <a:pt x="26" y="242"/>
                  </a:cubicBezTo>
                  <a:cubicBezTo>
                    <a:pt x="58" y="245"/>
                    <a:pt x="91" y="246"/>
                    <a:pt x="123" y="246"/>
                  </a:cubicBezTo>
                  <a:cubicBezTo>
                    <a:pt x="124" y="246"/>
                    <a:pt x="125" y="246"/>
                    <a:pt x="126" y="245"/>
                  </a:cubicBezTo>
                  <a:cubicBezTo>
                    <a:pt x="127" y="244"/>
                    <a:pt x="127" y="243"/>
                    <a:pt x="127" y="241"/>
                  </a:cubicBezTo>
                  <a:cubicBezTo>
                    <a:pt x="129" y="161"/>
                    <a:pt x="139" y="72"/>
                    <a:pt x="104" y="0"/>
                  </a:cubicBezTo>
                  <a:cubicBezTo>
                    <a:pt x="22" y="4"/>
                    <a:pt x="22" y="4"/>
                    <a:pt x="22" y="4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8" name="íṡ1iḍè"/>
            <p:cNvSpPr/>
            <p:nvPr/>
          </p:nvSpPr>
          <p:spPr bwMode="auto">
            <a:xfrm>
              <a:off x="5101432" y="2886869"/>
              <a:ext cx="514350" cy="717550"/>
            </a:xfrm>
            <a:custGeom>
              <a:avLst/>
              <a:gdLst>
                <a:gd name="T0" fmla="*/ 32 w 126"/>
                <a:gd name="T1" fmla="*/ 0 h 176"/>
                <a:gd name="T2" fmla="*/ 60 w 126"/>
                <a:gd name="T3" fmla="*/ 14 h 176"/>
                <a:gd name="T4" fmla="*/ 66 w 126"/>
                <a:gd name="T5" fmla="*/ 14 h 176"/>
                <a:gd name="T6" fmla="*/ 79 w 126"/>
                <a:gd name="T7" fmla="*/ 15 h 176"/>
                <a:gd name="T8" fmla="*/ 93 w 126"/>
                <a:gd name="T9" fmla="*/ 27 h 176"/>
                <a:gd name="T10" fmla="*/ 103 w 126"/>
                <a:gd name="T11" fmla="*/ 49 h 176"/>
                <a:gd name="T12" fmla="*/ 125 w 126"/>
                <a:gd name="T13" fmla="*/ 101 h 176"/>
                <a:gd name="T14" fmla="*/ 115 w 126"/>
                <a:gd name="T15" fmla="*/ 146 h 176"/>
                <a:gd name="T16" fmla="*/ 118 w 126"/>
                <a:gd name="T17" fmla="*/ 170 h 176"/>
                <a:gd name="T18" fmla="*/ 117 w 126"/>
                <a:gd name="T19" fmla="*/ 175 h 176"/>
                <a:gd name="T20" fmla="*/ 115 w 126"/>
                <a:gd name="T21" fmla="*/ 176 h 176"/>
                <a:gd name="T22" fmla="*/ 65 w 126"/>
                <a:gd name="T23" fmla="*/ 171 h 176"/>
                <a:gd name="T24" fmla="*/ 51 w 126"/>
                <a:gd name="T25" fmla="*/ 170 h 176"/>
                <a:gd name="T26" fmla="*/ 33 w 126"/>
                <a:gd name="T27" fmla="*/ 172 h 176"/>
                <a:gd name="T28" fmla="*/ 30 w 126"/>
                <a:gd name="T29" fmla="*/ 171 h 176"/>
                <a:gd name="T30" fmla="*/ 28 w 126"/>
                <a:gd name="T31" fmla="*/ 169 h 176"/>
                <a:gd name="T32" fmla="*/ 8 w 126"/>
                <a:gd name="T33" fmla="*/ 104 h 176"/>
                <a:gd name="T34" fmla="*/ 2 w 126"/>
                <a:gd name="T35" fmla="*/ 49 h 176"/>
                <a:gd name="T36" fmla="*/ 32 w 126"/>
                <a:gd name="T3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6">
                  <a:moveTo>
                    <a:pt x="32" y="0"/>
                  </a:moveTo>
                  <a:cubicBezTo>
                    <a:pt x="41" y="7"/>
                    <a:pt x="48" y="13"/>
                    <a:pt x="60" y="14"/>
                  </a:cubicBezTo>
                  <a:cubicBezTo>
                    <a:pt x="62" y="14"/>
                    <a:pt x="64" y="14"/>
                    <a:pt x="66" y="14"/>
                  </a:cubicBezTo>
                  <a:cubicBezTo>
                    <a:pt x="70" y="14"/>
                    <a:pt x="75" y="14"/>
                    <a:pt x="79" y="15"/>
                  </a:cubicBezTo>
                  <a:cubicBezTo>
                    <a:pt x="85" y="17"/>
                    <a:pt x="90" y="22"/>
                    <a:pt x="93" y="27"/>
                  </a:cubicBezTo>
                  <a:cubicBezTo>
                    <a:pt x="96" y="33"/>
                    <a:pt x="101" y="43"/>
                    <a:pt x="103" y="49"/>
                  </a:cubicBezTo>
                  <a:cubicBezTo>
                    <a:pt x="111" y="67"/>
                    <a:pt x="126" y="81"/>
                    <a:pt x="125" y="101"/>
                  </a:cubicBezTo>
                  <a:cubicBezTo>
                    <a:pt x="125" y="117"/>
                    <a:pt x="115" y="131"/>
                    <a:pt x="115" y="146"/>
                  </a:cubicBezTo>
                  <a:cubicBezTo>
                    <a:pt x="115" y="154"/>
                    <a:pt x="117" y="162"/>
                    <a:pt x="118" y="170"/>
                  </a:cubicBezTo>
                  <a:cubicBezTo>
                    <a:pt x="119" y="172"/>
                    <a:pt x="119" y="174"/>
                    <a:pt x="117" y="175"/>
                  </a:cubicBezTo>
                  <a:cubicBezTo>
                    <a:pt x="116" y="176"/>
                    <a:pt x="116" y="176"/>
                    <a:pt x="115" y="176"/>
                  </a:cubicBezTo>
                  <a:cubicBezTo>
                    <a:pt x="98" y="174"/>
                    <a:pt x="82" y="172"/>
                    <a:pt x="65" y="171"/>
                  </a:cubicBezTo>
                  <a:cubicBezTo>
                    <a:pt x="61" y="170"/>
                    <a:pt x="56" y="170"/>
                    <a:pt x="51" y="170"/>
                  </a:cubicBezTo>
                  <a:cubicBezTo>
                    <a:pt x="45" y="170"/>
                    <a:pt x="39" y="171"/>
                    <a:pt x="33" y="172"/>
                  </a:cubicBezTo>
                  <a:cubicBezTo>
                    <a:pt x="32" y="172"/>
                    <a:pt x="31" y="172"/>
                    <a:pt x="30" y="171"/>
                  </a:cubicBezTo>
                  <a:cubicBezTo>
                    <a:pt x="29" y="171"/>
                    <a:pt x="29" y="170"/>
                    <a:pt x="28" y="169"/>
                  </a:cubicBezTo>
                  <a:cubicBezTo>
                    <a:pt x="20" y="147"/>
                    <a:pt x="14" y="126"/>
                    <a:pt x="8" y="104"/>
                  </a:cubicBezTo>
                  <a:cubicBezTo>
                    <a:pt x="4" y="86"/>
                    <a:pt x="0" y="67"/>
                    <a:pt x="2" y="49"/>
                  </a:cubicBezTo>
                  <a:cubicBezTo>
                    <a:pt x="4" y="31"/>
                    <a:pt x="16" y="9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69" name="ïşḻíďê"/>
            <p:cNvSpPr/>
            <p:nvPr/>
          </p:nvSpPr>
          <p:spPr bwMode="auto">
            <a:xfrm>
              <a:off x="5199857" y="5525294"/>
              <a:ext cx="420688" cy="166688"/>
            </a:xfrm>
            <a:custGeom>
              <a:avLst/>
              <a:gdLst>
                <a:gd name="T0" fmla="*/ 11 w 103"/>
                <a:gd name="T1" fmla="*/ 0 h 41"/>
                <a:gd name="T2" fmla="*/ 60 w 103"/>
                <a:gd name="T3" fmla="*/ 25 h 41"/>
                <a:gd name="T4" fmla="*/ 66 w 103"/>
                <a:gd name="T5" fmla="*/ 24 h 41"/>
                <a:gd name="T6" fmla="*/ 70 w 103"/>
                <a:gd name="T7" fmla="*/ 24 h 41"/>
                <a:gd name="T8" fmla="*/ 96 w 103"/>
                <a:gd name="T9" fmla="*/ 31 h 41"/>
                <a:gd name="T10" fmla="*/ 102 w 103"/>
                <a:gd name="T11" fmla="*/ 35 h 41"/>
                <a:gd name="T12" fmla="*/ 101 w 103"/>
                <a:gd name="T13" fmla="*/ 41 h 41"/>
                <a:gd name="T14" fmla="*/ 98 w 103"/>
                <a:gd name="T15" fmla="*/ 41 h 41"/>
                <a:gd name="T16" fmla="*/ 60 w 103"/>
                <a:gd name="T17" fmla="*/ 41 h 41"/>
                <a:gd name="T18" fmla="*/ 40 w 103"/>
                <a:gd name="T19" fmla="*/ 39 h 41"/>
                <a:gd name="T20" fmla="*/ 26 w 103"/>
                <a:gd name="T21" fmla="*/ 37 h 41"/>
                <a:gd name="T22" fmla="*/ 20 w 103"/>
                <a:gd name="T23" fmla="*/ 39 h 41"/>
                <a:gd name="T24" fmla="*/ 2 w 103"/>
                <a:gd name="T25" fmla="*/ 36 h 41"/>
                <a:gd name="T26" fmla="*/ 1 w 103"/>
                <a:gd name="T27" fmla="*/ 17 h 41"/>
                <a:gd name="T28" fmla="*/ 11 w 103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41">
                  <a:moveTo>
                    <a:pt x="11" y="0"/>
                  </a:moveTo>
                  <a:cubicBezTo>
                    <a:pt x="25" y="12"/>
                    <a:pt x="42" y="28"/>
                    <a:pt x="60" y="25"/>
                  </a:cubicBezTo>
                  <a:cubicBezTo>
                    <a:pt x="62" y="24"/>
                    <a:pt x="64" y="24"/>
                    <a:pt x="66" y="24"/>
                  </a:cubicBezTo>
                  <a:cubicBezTo>
                    <a:pt x="67" y="24"/>
                    <a:pt x="69" y="24"/>
                    <a:pt x="70" y="24"/>
                  </a:cubicBezTo>
                  <a:cubicBezTo>
                    <a:pt x="79" y="25"/>
                    <a:pt x="88" y="28"/>
                    <a:pt x="96" y="31"/>
                  </a:cubicBezTo>
                  <a:cubicBezTo>
                    <a:pt x="98" y="32"/>
                    <a:pt x="100" y="33"/>
                    <a:pt x="102" y="35"/>
                  </a:cubicBezTo>
                  <a:cubicBezTo>
                    <a:pt x="103" y="37"/>
                    <a:pt x="103" y="40"/>
                    <a:pt x="101" y="41"/>
                  </a:cubicBezTo>
                  <a:cubicBezTo>
                    <a:pt x="100" y="41"/>
                    <a:pt x="99" y="41"/>
                    <a:pt x="98" y="41"/>
                  </a:cubicBezTo>
                  <a:cubicBezTo>
                    <a:pt x="86" y="41"/>
                    <a:pt x="73" y="41"/>
                    <a:pt x="60" y="41"/>
                  </a:cubicBezTo>
                  <a:cubicBezTo>
                    <a:pt x="53" y="41"/>
                    <a:pt x="46" y="41"/>
                    <a:pt x="40" y="39"/>
                  </a:cubicBezTo>
                  <a:cubicBezTo>
                    <a:pt x="35" y="38"/>
                    <a:pt x="31" y="37"/>
                    <a:pt x="26" y="37"/>
                  </a:cubicBezTo>
                  <a:cubicBezTo>
                    <a:pt x="24" y="37"/>
                    <a:pt x="22" y="39"/>
                    <a:pt x="20" y="39"/>
                  </a:cubicBezTo>
                  <a:cubicBezTo>
                    <a:pt x="9" y="38"/>
                    <a:pt x="8" y="40"/>
                    <a:pt x="2" y="36"/>
                  </a:cubicBezTo>
                  <a:cubicBezTo>
                    <a:pt x="1" y="32"/>
                    <a:pt x="0" y="24"/>
                    <a:pt x="1" y="17"/>
                  </a:cubicBezTo>
                  <a:cubicBezTo>
                    <a:pt x="2" y="11"/>
                    <a:pt x="6" y="3"/>
                    <a:pt x="11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0" name="ïṡḷíḋê"/>
            <p:cNvSpPr/>
            <p:nvPr/>
          </p:nvSpPr>
          <p:spPr bwMode="auto">
            <a:xfrm>
              <a:off x="5509419" y="2683669"/>
              <a:ext cx="41275" cy="49213"/>
            </a:xfrm>
            <a:custGeom>
              <a:avLst/>
              <a:gdLst>
                <a:gd name="T0" fmla="*/ 6 w 10"/>
                <a:gd name="T1" fmla="*/ 0 h 12"/>
                <a:gd name="T2" fmla="*/ 1 w 10"/>
                <a:gd name="T3" fmla="*/ 5 h 12"/>
                <a:gd name="T4" fmla="*/ 0 w 10"/>
                <a:gd name="T5" fmla="*/ 8 h 12"/>
                <a:gd name="T6" fmla="*/ 2 w 10"/>
                <a:gd name="T7" fmla="*/ 12 h 12"/>
                <a:gd name="T8" fmla="*/ 4 w 10"/>
                <a:gd name="T9" fmla="*/ 12 h 12"/>
                <a:gd name="T10" fmla="*/ 7 w 10"/>
                <a:gd name="T11" fmla="*/ 12 h 12"/>
                <a:gd name="T12" fmla="*/ 10 w 10"/>
                <a:gd name="T13" fmla="*/ 7 h 12"/>
                <a:gd name="T14" fmla="*/ 10 w 10"/>
                <a:gd name="T15" fmla="*/ 3 h 12"/>
                <a:gd name="T16" fmla="*/ 7 w 10"/>
                <a:gd name="T17" fmla="*/ 0 h 12"/>
                <a:gd name="T18" fmla="*/ 6 w 10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3" y="0"/>
                    <a:pt x="1" y="3"/>
                    <a:pt x="1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5" y="12"/>
                    <a:pt x="6" y="12"/>
                    <a:pt x="7" y="12"/>
                  </a:cubicBezTo>
                  <a:cubicBezTo>
                    <a:pt x="8" y="11"/>
                    <a:pt x="9" y="9"/>
                    <a:pt x="10" y="7"/>
                  </a:cubicBezTo>
                  <a:cubicBezTo>
                    <a:pt x="10" y="6"/>
                    <a:pt x="10" y="4"/>
                    <a:pt x="10" y="3"/>
                  </a:cubicBezTo>
                  <a:cubicBezTo>
                    <a:pt x="9" y="2"/>
                    <a:pt x="8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solidFill>
              <a:srgbClr val="F98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1" name="ïsḷiḑé"/>
            <p:cNvSpPr/>
            <p:nvPr/>
          </p:nvSpPr>
          <p:spPr bwMode="auto">
            <a:xfrm>
              <a:off x="5228432" y="2402682"/>
              <a:ext cx="392113" cy="374650"/>
            </a:xfrm>
            <a:custGeom>
              <a:avLst/>
              <a:gdLst>
                <a:gd name="T0" fmla="*/ 11 w 96"/>
                <a:gd name="T1" fmla="*/ 86 h 92"/>
                <a:gd name="T2" fmla="*/ 30 w 96"/>
                <a:gd name="T3" fmla="*/ 91 h 92"/>
                <a:gd name="T4" fmla="*/ 36 w 96"/>
                <a:gd name="T5" fmla="*/ 90 h 92"/>
                <a:gd name="T6" fmla="*/ 41 w 96"/>
                <a:gd name="T7" fmla="*/ 77 h 92"/>
                <a:gd name="T8" fmla="*/ 39 w 96"/>
                <a:gd name="T9" fmla="*/ 62 h 92"/>
                <a:gd name="T10" fmla="*/ 44 w 96"/>
                <a:gd name="T11" fmla="*/ 56 h 92"/>
                <a:gd name="T12" fmla="*/ 50 w 96"/>
                <a:gd name="T13" fmla="*/ 62 h 92"/>
                <a:gd name="T14" fmla="*/ 56 w 96"/>
                <a:gd name="T15" fmla="*/ 81 h 92"/>
                <a:gd name="T16" fmla="*/ 71 w 96"/>
                <a:gd name="T17" fmla="*/ 62 h 92"/>
                <a:gd name="T18" fmla="*/ 85 w 96"/>
                <a:gd name="T19" fmla="*/ 57 h 92"/>
                <a:gd name="T20" fmla="*/ 95 w 96"/>
                <a:gd name="T21" fmla="*/ 48 h 92"/>
                <a:gd name="T22" fmla="*/ 95 w 96"/>
                <a:gd name="T23" fmla="*/ 39 h 92"/>
                <a:gd name="T24" fmla="*/ 91 w 96"/>
                <a:gd name="T25" fmla="*/ 27 h 92"/>
                <a:gd name="T26" fmla="*/ 80 w 96"/>
                <a:gd name="T27" fmla="*/ 23 h 92"/>
                <a:gd name="T28" fmla="*/ 77 w 96"/>
                <a:gd name="T29" fmla="*/ 23 h 92"/>
                <a:gd name="T30" fmla="*/ 75 w 96"/>
                <a:gd name="T31" fmla="*/ 20 h 92"/>
                <a:gd name="T32" fmla="*/ 52 w 96"/>
                <a:gd name="T33" fmla="*/ 2 h 92"/>
                <a:gd name="T34" fmla="*/ 23 w 96"/>
                <a:gd name="T35" fmla="*/ 7 h 92"/>
                <a:gd name="T36" fmla="*/ 10 w 96"/>
                <a:gd name="T37" fmla="*/ 16 h 92"/>
                <a:gd name="T38" fmla="*/ 1 w 96"/>
                <a:gd name="T39" fmla="*/ 37 h 92"/>
                <a:gd name="T40" fmla="*/ 0 w 96"/>
                <a:gd name="T41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2">
                  <a:moveTo>
                    <a:pt x="11" y="86"/>
                  </a:moveTo>
                  <a:cubicBezTo>
                    <a:pt x="16" y="91"/>
                    <a:pt x="23" y="92"/>
                    <a:pt x="30" y="91"/>
                  </a:cubicBezTo>
                  <a:cubicBezTo>
                    <a:pt x="32" y="91"/>
                    <a:pt x="34" y="91"/>
                    <a:pt x="36" y="90"/>
                  </a:cubicBezTo>
                  <a:cubicBezTo>
                    <a:pt x="40" y="88"/>
                    <a:pt x="41" y="82"/>
                    <a:pt x="41" y="77"/>
                  </a:cubicBezTo>
                  <a:cubicBezTo>
                    <a:pt x="40" y="72"/>
                    <a:pt x="38" y="67"/>
                    <a:pt x="39" y="62"/>
                  </a:cubicBezTo>
                  <a:cubicBezTo>
                    <a:pt x="40" y="59"/>
                    <a:pt x="41" y="56"/>
                    <a:pt x="44" y="56"/>
                  </a:cubicBezTo>
                  <a:cubicBezTo>
                    <a:pt x="47" y="55"/>
                    <a:pt x="50" y="59"/>
                    <a:pt x="50" y="62"/>
                  </a:cubicBezTo>
                  <a:cubicBezTo>
                    <a:pt x="52" y="68"/>
                    <a:pt x="52" y="76"/>
                    <a:pt x="56" y="81"/>
                  </a:cubicBezTo>
                  <a:cubicBezTo>
                    <a:pt x="58" y="73"/>
                    <a:pt x="63" y="65"/>
                    <a:pt x="71" y="62"/>
                  </a:cubicBezTo>
                  <a:cubicBezTo>
                    <a:pt x="75" y="60"/>
                    <a:pt x="80" y="59"/>
                    <a:pt x="85" y="57"/>
                  </a:cubicBezTo>
                  <a:cubicBezTo>
                    <a:pt x="89" y="56"/>
                    <a:pt x="94" y="53"/>
                    <a:pt x="95" y="48"/>
                  </a:cubicBezTo>
                  <a:cubicBezTo>
                    <a:pt x="96" y="45"/>
                    <a:pt x="96" y="42"/>
                    <a:pt x="95" y="39"/>
                  </a:cubicBezTo>
                  <a:cubicBezTo>
                    <a:pt x="94" y="35"/>
                    <a:pt x="93" y="30"/>
                    <a:pt x="91" y="27"/>
                  </a:cubicBezTo>
                  <a:cubicBezTo>
                    <a:pt x="88" y="24"/>
                    <a:pt x="84" y="22"/>
                    <a:pt x="80" y="23"/>
                  </a:cubicBezTo>
                  <a:cubicBezTo>
                    <a:pt x="79" y="23"/>
                    <a:pt x="78" y="23"/>
                    <a:pt x="77" y="23"/>
                  </a:cubicBezTo>
                  <a:cubicBezTo>
                    <a:pt x="76" y="23"/>
                    <a:pt x="75" y="21"/>
                    <a:pt x="75" y="20"/>
                  </a:cubicBezTo>
                  <a:cubicBezTo>
                    <a:pt x="71" y="11"/>
                    <a:pt x="62" y="4"/>
                    <a:pt x="52" y="2"/>
                  </a:cubicBezTo>
                  <a:cubicBezTo>
                    <a:pt x="42" y="0"/>
                    <a:pt x="32" y="2"/>
                    <a:pt x="23" y="7"/>
                  </a:cubicBezTo>
                  <a:cubicBezTo>
                    <a:pt x="18" y="9"/>
                    <a:pt x="14" y="12"/>
                    <a:pt x="10" y="16"/>
                  </a:cubicBezTo>
                  <a:cubicBezTo>
                    <a:pt x="5" y="22"/>
                    <a:pt x="2" y="30"/>
                    <a:pt x="1" y="37"/>
                  </a:cubicBezTo>
                  <a:cubicBezTo>
                    <a:pt x="0" y="45"/>
                    <a:pt x="0" y="53"/>
                    <a:pt x="0" y="61"/>
                  </a:cubicBezTo>
                </a:path>
              </a:pathLst>
            </a:custGeom>
            <a:solidFill>
              <a:srgbClr val="0C4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2" name="iṩlïdé"/>
            <p:cNvSpPr/>
            <p:nvPr/>
          </p:nvSpPr>
          <p:spPr bwMode="auto">
            <a:xfrm>
              <a:off x="5249069" y="3963194"/>
              <a:ext cx="142875" cy="538163"/>
            </a:xfrm>
            <a:custGeom>
              <a:avLst/>
              <a:gdLst>
                <a:gd name="T0" fmla="*/ 33 w 35"/>
                <a:gd name="T1" fmla="*/ 117 h 132"/>
                <a:gd name="T2" fmla="*/ 20 w 35"/>
                <a:gd name="T3" fmla="*/ 128 h 132"/>
                <a:gd name="T4" fmla="*/ 28 w 35"/>
                <a:gd name="T5" fmla="*/ 132 h 132"/>
                <a:gd name="T6" fmla="*/ 33 w 35"/>
                <a:gd name="T7" fmla="*/ 117 h 132"/>
                <a:gd name="T8" fmla="*/ 31 w 35"/>
                <a:gd name="T9" fmla="*/ 104 h 132"/>
                <a:gd name="T10" fmla="*/ 13 w 35"/>
                <a:gd name="T11" fmla="*/ 118 h 132"/>
                <a:gd name="T12" fmla="*/ 19 w 35"/>
                <a:gd name="T13" fmla="*/ 127 h 132"/>
                <a:gd name="T14" fmla="*/ 33 w 35"/>
                <a:gd name="T15" fmla="*/ 116 h 132"/>
                <a:gd name="T16" fmla="*/ 33 w 35"/>
                <a:gd name="T17" fmla="*/ 116 h 132"/>
                <a:gd name="T18" fmla="*/ 31 w 35"/>
                <a:gd name="T19" fmla="*/ 104 h 132"/>
                <a:gd name="T20" fmla="*/ 29 w 35"/>
                <a:gd name="T21" fmla="*/ 90 h 132"/>
                <a:gd name="T22" fmla="*/ 8 w 35"/>
                <a:gd name="T23" fmla="*/ 106 h 132"/>
                <a:gd name="T24" fmla="*/ 9 w 35"/>
                <a:gd name="T25" fmla="*/ 107 h 132"/>
                <a:gd name="T26" fmla="*/ 12 w 35"/>
                <a:gd name="T27" fmla="*/ 117 h 132"/>
                <a:gd name="T28" fmla="*/ 31 w 35"/>
                <a:gd name="T29" fmla="*/ 102 h 132"/>
                <a:gd name="T30" fmla="*/ 29 w 35"/>
                <a:gd name="T31" fmla="*/ 90 h 132"/>
                <a:gd name="T32" fmla="*/ 27 w 35"/>
                <a:gd name="T33" fmla="*/ 76 h 132"/>
                <a:gd name="T34" fmla="*/ 6 w 35"/>
                <a:gd name="T35" fmla="*/ 92 h 132"/>
                <a:gd name="T36" fmla="*/ 8 w 35"/>
                <a:gd name="T37" fmla="*/ 105 h 132"/>
                <a:gd name="T38" fmla="*/ 29 w 35"/>
                <a:gd name="T39" fmla="*/ 89 h 132"/>
                <a:gd name="T40" fmla="*/ 27 w 35"/>
                <a:gd name="T41" fmla="*/ 76 h 132"/>
                <a:gd name="T42" fmla="*/ 24 w 35"/>
                <a:gd name="T43" fmla="*/ 63 h 132"/>
                <a:gd name="T44" fmla="*/ 4 w 35"/>
                <a:gd name="T45" fmla="*/ 79 h 132"/>
                <a:gd name="T46" fmla="*/ 6 w 35"/>
                <a:gd name="T47" fmla="*/ 91 h 132"/>
                <a:gd name="T48" fmla="*/ 27 w 35"/>
                <a:gd name="T49" fmla="*/ 75 h 132"/>
                <a:gd name="T50" fmla="*/ 24 w 35"/>
                <a:gd name="T51" fmla="*/ 63 h 132"/>
                <a:gd name="T52" fmla="*/ 22 w 35"/>
                <a:gd name="T53" fmla="*/ 50 h 132"/>
                <a:gd name="T54" fmla="*/ 3 w 35"/>
                <a:gd name="T55" fmla="*/ 64 h 132"/>
                <a:gd name="T56" fmla="*/ 4 w 35"/>
                <a:gd name="T57" fmla="*/ 77 h 132"/>
                <a:gd name="T58" fmla="*/ 24 w 35"/>
                <a:gd name="T59" fmla="*/ 62 h 132"/>
                <a:gd name="T60" fmla="*/ 22 w 35"/>
                <a:gd name="T61" fmla="*/ 50 h 132"/>
                <a:gd name="T62" fmla="*/ 19 w 35"/>
                <a:gd name="T63" fmla="*/ 37 h 132"/>
                <a:gd name="T64" fmla="*/ 2 w 35"/>
                <a:gd name="T65" fmla="*/ 50 h 132"/>
                <a:gd name="T66" fmla="*/ 3 w 35"/>
                <a:gd name="T67" fmla="*/ 63 h 132"/>
                <a:gd name="T68" fmla="*/ 22 w 35"/>
                <a:gd name="T69" fmla="*/ 49 h 132"/>
                <a:gd name="T70" fmla="*/ 19 w 35"/>
                <a:gd name="T71" fmla="*/ 37 h 132"/>
                <a:gd name="T72" fmla="*/ 15 w 35"/>
                <a:gd name="T73" fmla="*/ 24 h 132"/>
                <a:gd name="T74" fmla="*/ 1 w 35"/>
                <a:gd name="T75" fmla="*/ 35 h 132"/>
                <a:gd name="T76" fmla="*/ 1 w 35"/>
                <a:gd name="T77" fmla="*/ 49 h 132"/>
                <a:gd name="T78" fmla="*/ 19 w 35"/>
                <a:gd name="T79" fmla="*/ 36 h 132"/>
                <a:gd name="T80" fmla="*/ 15 w 35"/>
                <a:gd name="T81" fmla="*/ 24 h 132"/>
                <a:gd name="T82" fmla="*/ 11 w 35"/>
                <a:gd name="T83" fmla="*/ 12 h 132"/>
                <a:gd name="T84" fmla="*/ 0 w 35"/>
                <a:gd name="T85" fmla="*/ 20 h 132"/>
                <a:gd name="T86" fmla="*/ 1 w 35"/>
                <a:gd name="T87" fmla="*/ 34 h 132"/>
                <a:gd name="T88" fmla="*/ 15 w 35"/>
                <a:gd name="T89" fmla="*/ 23 h 132"/>
                <a:gd name="T90" fmla="*/ 11 w 35"/>
                <a:gd name="T91" fmla="*/ 12 h 132"/>
                <a:gd name="T92" fmla="*/ 6 w 35"/>
                <a:gd name="T93" fmla="*/ 1 h 132"/>
                <a:gd name="T94" fmla="*/ 1 w 35"/>
                <a:gd name="T95" fmla="*/ 4 h 132"/>
                <a:gd name="T96" fmla="*/ 0 w 35"/>
                <a:gd name="T97" fmla="*/ 19 h 132"/>
                <a:gd name="T98" fmla="*/ 11 w 35"/>
                <a:gd name="T99" fmla="*/ 11 h 132"/>
                <a:gd name="T100" fmla="*/ 8 w 35"/>
                <a:gd name="T101" fmla="*/ 4 h 132"/>
                <a:gd name="T102" fmla="*/ 6 w 35"/>
                <a:gd name="T103" fmla="*/ 1 h 132"/>
                <a:gd name="T104" fmla="*/ 4 w 35"/>
                <a:gd name="T105" fmla="*/ 0 h 132"/>
                <a:gd name="T106" fmla="*/ 2 w 35"/>
                <a:gd name="T107" fmla="*/ 3 h 132"/>
                <a:gd name="T108" fmla="*/ 5 w 35"/>
                <a:gd name="T109" fmla="*/ 0 h 132"/>
                <a:gd name="T110" fmla="*/ 4 w 35"/>
                <a:gd name="T1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132">
                  <a:moveTo>
                    <a:pt x="33" y="117"/>
                  </a:moveTo>
                  <a:cubicBezTo>
                    <a:pt x="20" y="128"/>
                    <a:pt x="20" y="128"/>
                    <a:pt x="20" y="128"/>
                  </a:cubicBezTo>
                  <a:cubicBezTo>
                    <a:pt x="22" y="131"/>
                    <a:pt x="25" y="132"/>
                    <a:pt x="28" y="132"/>
                  </a:cubicBezTo>
                  <a:cubicBezTo>
                    <a:pt x="32" y="132"/>
                    <a:pt x="35" y="128"/>
                    <a:pt x="33" y="117"/>
                  </a:cubicBezTo>
                  <a:moveTo>
                    <a:pt x="31" y="104"/>
                  </a:moveTo>
                  <a:cubicBezTo>
                    <a:pt x="13" y="118"/>
                    <a:pt x="13" y="118"/>
                    <a:pt x="13" y="118"/>
                  </a:cubicBezTo>
                  <a:cubicBezTo>
                    <a:pt x="14" y="122"/>
                    <a:pt x="17" y="125"/>
                    <a:pt x="19" y="127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1"/>
                    <a:pt x="31" y="104"/>
                  </a:cubicBezTo>
                  <a:moveTo>
                    <a:pt x="29" y="90"/>
                  </a:moveTo>
                  <a:cubicBezTo>
                    <a:pt x="8" y="106"/>
                    <a:pt x="8" y="106"/>
                    <a:pt x="8" y="106"/>
                  </a:cubicBezTo>
                  <a:cubicBezTo>
                    <a:pt x="8" y="106"/>
                    <a:pt x="8" y="107"/>
                    <a:pt x="9" y="107"/>
                  </a:cubicBezTo>
                  <a:cubicBezTo>
                    <a:pt x="9" y="111"/>
                    <a:pt x="11" y="114"/>
                    <a:pt x="12" y="117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1" y="99"/>
                    <a:pt x="30" y="95"/>
                    <a:pt x="29" y="90"/>
                  </a:cubicBezTo>
                  <a:moveTo>
                    <a:pt x="27" y="76"/>
                  </a:moveTo>
                  <a:cubicBezTo>
                    <a:pt x="6" y="92"/>
                    <a:pt x="6" y="92"/>
                    <a:pt x="6" y="92"/>
                  </a:cubicBezTo>
                  <a:cubicBezTo>
                    <a:pt x="7" y="97"/>
                    <a:pt x="7" y="102"/>
                    <a:pt x="8" y="105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5"/>
                    <a:pt x="28" y="81"/>
                    <a:pt x="27" y="76"/>
                  </a:cubicBezTo>
                  <a:moveTo>
                    <a:pt x="24" y="63"/>
                  </a:moveTo>
                  <a:cubicBezTo>
                    <a:pt x="4" y="79"/>
                    <a:pt x="4" y="79"/>
                    <a:pt x="4" y="79"/>
                  </a:cubicBezTo>
                  <a:cubicBezTo>
                    <a:pt x="5" y="83"/>
                    <a:pt x="5" y="87"/>
                    <a:pt x="6" y="91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1"/>
                    <a:pt x="25" y="67"/>
                    <a:pt x="24" y="63"/>
                  </a:cubicBezTo>
                  <a:moveTo>
                    <a:pt x="22" y="50"/>
                  </a:moveTo>
                  <a:cubicBezTo>
                    <a:pt x="3" y="64"/>
                    <a:pt x="3" y="64"/>
                    <a:pt x="3" y="64"/>
                  </a:cubicBezTo>
                  <a:cubicBezTo>
                    <a:pt x="3" y="69"/>
                    <a:pt x="4" y="73"/>
                    <a:pt x="4" y="77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58"/>
                    <a:pt x="23" y="54"/>
                    <a:pt x="22" y="50"/>
                  </a:cubicBezTo>
                  <a:moveTo>
                    <a:pt x="19" y="37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4"/>
                    <a:pt x="2" y="59"/>
                    <a:pt x="3" y="63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5"/>
                    <a:pt x="20" y="41"/>
                    <a:pt x="19" y="37"/>
                  </a:cubicBezTo>
                  <a:moveTo>
                    <a:pt x="15" y="24"/>
                  </a:moveTo>
                  <a:cubicBezTo>
                    <a:pt x="1" y="35"/>
                    <a:pt x="1" y="35"/>
                    <a:pt x="1" y="35"/>
                  </a:cubicBezTo>
                  <a:cubicBezTo>
                    <a:pt x="1" y="40"/>
                    <a:pt x="1" y="44"/>
                    <a:pt x="1" y="49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7" y="32"/>
                    <a:pt x="16" y="28"/>
                    <a:pt x="15" y="24"/>
                  </a:cubicBezTo>
                  <a:moveTo>
                    <a:pt x="11" y="12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5"/>
                    <a:pt x="0" y="29"/>
                    <a:pt x="1" y="34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19"/>
                    <a:pt x="13" y="15"/>
                    <a:pt x="11" y="12"/>
                  </a:cubicBezTo>
                  <a:moveTo>
                    <a:pt x="6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8"/>
                    <a:pt x="0" y="13"/>
                    <a:pt x="0" y="1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8"/>
                    <a:pt x="9" y="6"/>
                    <a:pt x="8" y="4"/>
                  </a:cubicBezTo>
                  <a:cubicBezTo>
                    <a:pt x="7" y="3"/>
                    <a:pt x="6" y="2"/>
                    <a:pt x="6" y="1"/>
                  </a:cubicBezTo>
                  <a:moveTo>
                    <a:pt x="4" y="0"/>
                  </a:moveTo>
                  <a:cubicBezTo>
                    <a:pt x="3" y="0"/>
                    <a:pt x="2" y="1"/>
                    <a:pt x="2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6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3" name="îŝļîḍe"/>
            <p:cNvSpPr/>
            <p:nvPr/>
          </p:nvSpPr>
          <p:spPr bwMode="auto">
            <a:xfrm>
              <a:off x="5199857" y="3640932"/>
              <a:ext cx="0" cy="952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4" name="iṣlïḍè"/>
            <p:cNvSpPr/>
            <p:nvPr/>
          </p:nvSpPr>
          <p:spPr bwMode="auto">
            <a:xfrm>
              <a:off x="5199857" y="3580607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19 w 21"/>
                <a:gd name="T3" fmla="*/ 1 h 17"/>
                <a:gd name="T4" fmla="*/ 0 w 21"/>
                <a:gd name="T5" fmla="*/ 15 h 17"/>
                <a:gd name="T6" fmla="*/ 0 w 21"/>
                <a:gd name="T7" fmla="*/ 17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20" y="0"/>
                    <a:pt x="20" y="1"/>
                    <a:pt x="19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5" name="îṡ1iďé"/>
            <p:cNvSpPr/>
            <p:nvPr/>
          </p:nvSpPr>
          <p:spPr bwMode="auto">
            <a:xfrm>
              <a:off x="5179219" y="3718719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6" name="iSḷídè"/>
            <p:cNvSpPr/>
            <p:nvPr/>
          </p:nvSpPr>
          <p:spPr bwMode="auto">
            <a:xfrm>
              <a:off x="5179219" y="3585369"/>
              <a:ext cx="184150" cy="141288"/>
            </a:xfrm>
            <a:custGeom>
              <a:avLst/>
              <a:gdLst>
                <a:gd name="T0" fmla="*/ 44 w 45"/>
                <a:gd name="T1" fmla="*/ 0 h 35"/>
                <a:gd name="T2" fmla="*/ 44 w 45"/>
                <a:gd name="T3" fmla="*/ 0 h 35"/>
                <a:gd name="T4" fmla="*/ 0 w 45"/>
                <a:gd name="T5" fmla="*/ 33 h 35"/>
                <a:gd name="T6" fmla="*/ 0 w 45"/>
                <a:gd name="T7" fmla="*/ 35 h 35"/>
                <a:gd name="T8" fmla="*/ 45 w 45"/>
                <a:gd name="T9" fmla="*/ 0 h 35"/>
                <a:gd name="T10" fmla="*/ 44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7" name="îsḷíďê"/>
            <p:cNvSpPr/>
            <p:nvPr/>
          </p:nvSpPr>
          <p:spPr bwMode="auto">
            <a:xfrm>
              <a:off x="5166519" y="3793332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8" name="işḻíďè"/>
            <p:cNvSpPr/>
            <p:nvPr/>
          </p:nvSpPr>
          <p:spPr bwMode="auto">
            <a:xfrm>
              <a:off x="5166519" y="3629819"/>
              <a:ext cx="217488" cy="171450"/>
            </a:xfrm>
            <a:custGeom>
              <a:avLst/>
              <a:gdLst>
                <a:gd name="T0" fmla="*/ 52 w 53"/>
                <a:gd name="T1" fmla="*/ 0 h 42"/>
                <a:gd name="T2" fmla="*/ 0 w 53"/>
                <a:gd name="T3" fmla="*/ 40 h 42"/>
                <a:gd name="T4" fmla="*/ 0 w 53"/>
                <a:gd name="T5" fmla="*/ 42 h 42"/>
                <a:gd name="T6" fmla="*/ 53 w 53"/>
                <a:gd name="T7" fmla="*/ 1 h 42"/>
                <a:gd name="T8" fmla="*/ 52 w 5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2">
                  <a:moveTo>
                    <a:pt x="52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79" name="ísḻîḋé"/>
            <p:cNvSpPr/>
            <p:nvPr/>
          </p:nvSpPr>
          <p:spPr bwMode="auto">
            <a:xfrm>
              <a:off x="5155407" y="3861594"/>
              <a:ext cx="0" cy="7938"/>
            </a:xfrm>
            <a:custGeom>
              <a:avLst/>
              <a:gdLst>
                <a:gd name="T0" fmla="*/ 0 h 2"/>
                <a:gd name="T1" fmla="*/ 1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0" name="îSļíḑe"/>
            <p:cNvSpPr/>
            <p:nvPr/>
          </p:nvSpPr>
          <p:spPr bwMode="auto">
            <a:xfrm>
              <a:off x="5155407" y="3674269"/>
              <a:ext cx="252413" cy="195263"/>
            </a:xfrm>
            <a:custGeom>
              <a:avLst/>
              <a:gdLst>
                <a:gd name="T0" fmla="*/ 61 w 62"/>
                <a:gd name="T1" fmla="*/ 0 h 48"/>
                <a:gd name="T2" fmla="*/ 0 w 62"/>
                <a:gd name="T3" fmla="*/ 46 h 48"/>
                <a:gd name="T4" fmla="*/ 0 w 62"/>
                <a:gd name="T5" fmla="*/ 48 h 48"/>
                <a:gd name="T6" fmla="*/ 62 w 62"/>
                <a:gd name="T7" fmla="*/ 1 h 48"/>
                <a:gd name="T8" fmla="*/ 61 w 6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8">
                  <a:moveTo>
                    <a:pt x="61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8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1" name="îsļïďê"/>
            <p:cNvSpPr/>
            <p:nvPr/>
          </p:nvSpPr>
          <p:spPr bwMode="auto">
            <a:xfrm>
              <a:off x="5150644" y="3931444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2" name="ïśļiďè"/>
            <p:cNvSpPr/>
            <p:nvPr/>
          </p:nvSpPr>
          <p:spPr bwMode="auto">
            <a:xfrm>
              <a:off x="5150644" y="3710782"/>
              <a:ext cx="290513" cy="223838"/>
            </a:xfrm>
            <a:custGeom>
              <a:avLst/>
              <a:gdLst>
                <a:gd name="T0" fmla="*/ 70 w 71"/>
                <a:gd name="T1" fmla="*/ 0 h 55"/>
                <a:gd name="T2" fmla="*/ 0 w 71"/>
                <a:gd name="T3" fmla="*/ 54 h 55"/>
                <a:gd name="T4" fmla="*/ 0 w 71"/>
                <a:gd name="T5" fmla="*/ 55 h 55"/>
                <a:gd name="T6" fmla="*/ 71 w 71"/>
                <a:gd name="T7" fmla="*/ 0 h 55"/>
                <a:gd name="T8" fmla="*/ 70 w 71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5">
                  <a:moveTo>
                    <a:pt x="7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5"/>
                    <a:pt x="0" y="5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3" name="íŝḷiḑè"/>
            <p:cNvSpPr/>
            <p:nvPr/>
          </p:nvSpPr>
          <p:spPr bwMode="auto">
            <a:xfrm>
              <a:off x="5145882" y="3736182"/>
              <a:ext cx="342900" cy="263525"/>
            </a:xfrm>
            <a:custGeom>
              <a:avLst/>
              <a:gdLst>
                <a:gd name="T0" fmla="*/ 83 w 84"/>
                <a:gd name="T1" fmla="*/ 0 h 65"/>
                <a:gd name="T2" fmla="*/ 0 w 84"/>
                <a:gd name="T3" fmla="*/ 64 h 65"/>
                <a:gd name="T4" fmla="*/ 0 w 84"/>
                <a:gd name="T5" fmla="*/ 65 h 65"/>
                <a:gd name="T6" fmla="*/ 84 w 84"/>
                <a:gd name="T7" fmla="*/ 1 h 65"/>
                <a:gd name="T8" fmla="*/ 83 w 84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5">
                  <a:moveTo>
                    <a:pt x="83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5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1"/>
                    <a:pt x="83" y="0"/>
                    <a:pt x="8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4" name="íśļïḓé"/>
            <p:cNvSpPr/>
            <p:nvPr/>
          </p:nvSpPr>
          <p:spPr bwMode="auto">
            <a:xfrm>
              <a:off x="5150644" y="3755232"/>
              <a:ext cx="395288" cy="301625"/>
            </a:xfrm>
            <a:custGeom>
              <a:avLst/>
              <a:gdLst>
                <a:gd name="T0" fmla="*/ 26 w 97"/>
                <a:gd name="T1" fmla="*/ 54 h 74"/>
                <a:gd name="T2" fmla="*/ 0 w 97"/>
                <a:gd name="T3" fmla="*/ 73 h 74"/>
                <a:gd name="T4" fmla="*/ 0 w 97"/>
                <a:gd name="T5" fmla="*/ 74 h 74"/>
                <a:gd name="T6" fmla="*/ 25 w 97"/>
                <a:gd name="T7" fmla="*/ 55 h 74"/>
                <a:gd name="T8" fmla="*/ 26 w 97"/>
                <a:gd name="T9" fmla="*/ 54 h 74"/>
                <a:gd name="T10" fmla="*/ 96 w 97"/>
                <a:gd name="T11" fmla="*/ 0 h 74"/>
                <a:gd name="T12" fmla="*/ 29 w 97"/>
                <a:gd name="T13" fmla="*/ 51 h 74"/>
                <a:gd name="T14" fmla="*/ 30 w 97"/>
                <a:gd name="T15" fmla="*/ 52 h 74"/>
                <a:gd name="T16" fmla="*/ 97 w 97"/>
                <a:gd name="T17" fmla="*/ 0 h 74"/>
                <a:gd name="T18" fmla="*/ 96 w 97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4">
                  <a:moveTo>
                    <a:pt x="26" y="5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4"/>
                    <a:pt x="26" y="54"/>
                  </a:cubicBezTo>
                  <a:moveTo>
                    <a:pt x="96" y="0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2"/>
                    <a:pt x="30" y="5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5" name="îṥḷiḑe"/>
            <p:cNvSpPr/>
            <p:nvPr/>
          </p:nvSpPr>
          <p:spPr bwMode="auto">
            <a:xfrm>
              <a:off x="5252244" y="3963194"/>
              <a:ext cx="20638" cy="17463"/>
            </a:xfrm>
            <a:custGeom>
              <a:avLst/>
              <a:gdLst>
                <a:gd name="T0" fmla="*/ 4 w 5"/>
                <a:gd name="T1" fmla="*/ 0 h 4"/>
                <a:gd name="T2" fmla="*/ 1 w 5"/>
                <a:gd name="T3" fmla="*/ 3 h 4"/>
                <a:gd name="T4" fmla="*/ 0 w 5"/>
                <a:gd name="T5" fmla="*/ 4 h 4"/>
                <a:gd name="T6" fmla="*/ 5 w 5"/>
                <a:gd name="T7" fmla="*/ 1 h 4"/>
                <a:gd name="T8" fmla="*/ 4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0"/>
                    <a:pt x="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6" name="ïśļîḓê"/>
            <p:cNvSpPr/>
            <p:nvPr/>
          </p:nvSpPr>
          <p:spPr bwMode="auto">
            <a:xfrm>
              <a:off x="5158582" y="3767932"/>
              <a:ext cx="449263" cy="346075"/>
            </a:xfrm>
            <a:custGeom>
              <a:avLst/>
              <a:gdLst>
                <a:gd name="T0" fmla="*/ 22 w 110"/>
                <a:gd name="T1" fmla="*/ 67 h 85"/>
                <a:gd name="T2" fmla="*/ 0 w 110"/>
                <a:gd name="T3" fmla="*/ 84 h 85"/>
                <a:gd name="T4" fmla="*/ 0 w 110"/>
                <a:gd name="T5" fmla="*/ 85 h 85"/>
                <a:gd name="T6" fmla="*/ 22 w 110"/>
                <a:gd name="T7" fmla="*/ 68 h 85"/>
                <a:gd name="T8" fmla="*/ 22 w 110"/>
                <a:gd name="T9" fmla="*/ 67 h 85"/>
                <a:gd name="T10" fmla="*/ 109 w 110"/>
                <a:gd name="T11" fmla="*/ 0 h 85"/>
                <a:gd name="T12" fmla="*/ 33 w 110"/>
                <a:gd name="T13" fmla="*/ 59 h 85"/>
                <a:gd name="T14" fmla="*/ 33 w 110"/>
                <a:gd name="T15" fmla="*/ 60 h 85"/>
                <a:gd name="T16" fmla="*/ 110 w 110"/>
                <a:gd name="T17" fmla="*/ 0 h 85"/>
                <a:gd name="T18" fmla="*/ 109 w 110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5">
                  <a:moveTo>
                    <a:pt x="22" y="67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22" y="68"/>
                    <a:pt x="22" y="67"/>
                  </a:cubicBezTo>
                  <a:moveTo>
                    <a:pt x="109" y="0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60"/>
                    <a:pt x="33" y="6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0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7" name="íṡ1ïḑé"/>
            <p:cNvSpPr/>
            <p:nvPr/>
          </p:nvSpPr>
          <p:spPr bwMode="auto">
            <a:xfrm>
              <a:off x="5249069" y="4009232"/>
              <a:ext cx="44450" cy="3651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8 h 9"/>
                <a:gd name="T4" fmla="*/ 0 w 11"/>
                <a:gd name="T5" fmla="*/ 9 h 9"/>
                <a:gd name="T6" fmla="*/ 11 w 11"/>
                <a:gd name="T7" fmla="*/ 1 h 9"/>
                <a:gd name="T8" fmla="*/ 11 w 1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8" name="îślîḋé"/>
            <p:cNvSpPr/>
            <p:nvPr/>
          </p:nvSpPr>
          <p:spPr bwMode="auto">
            <a:xfrm>
              <a:off x="5644357" y="380126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89" name="ïṥľidè"/>
            <p:cNvSpPr/>
            <p:nvPr/>
          </p:nvSpPr>
          <p:spPr bwMode="auto">
            <a:xfrm>
              <a:off x="5166519" y="3801269"/>
              <a:ext cx="477838" cy="369888"/>
            </a:xfrm>
            <a:custGeom>
              <a:avLst/>
              <a:gdLst>
                <a:gd name="T0" fmla="*/ 21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1 w 117"/>
                <a:gd name="T7" fmla="*/ 75 h 91"/>
                <a:gd name="T8" fmla="*/ 21 w 117"/>
                <a:gd name="T9" fmla="*/ 74 h 91"/>
                <a:gd name="T10" fmla="*/ 117 w 117"/>
                <a:gd name="T11" fmla="*/ 0 h 91"/>
                <a:gd name="T12" fmla="*/ 35 w 117"/>
                <a:gd name="T13" fmla="*/ 63 h 91"/>
                <a:gd name="T14" fmla="*/ 35 w 117"/>
                <a:gd name="T15" fmla="*/ 64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1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4"/>
                  </a:cubicBezTo>
                  <a:moveTo>
                    <a:pt x="117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5" y="64"/>
                    <a:pt x="35" y="64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0" name="îšľïḋè"/>
            <p:cNvSpPr/>
            <p:nvPr/>
          </p:nvSpPr>
          <p:spPr bwMode="auto">
            <a:xfrm>
              <a:off x="5252244" y="4056857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0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1" name="iŝḷîḋé"/>
            <p:cNvSpPr/>
            <p:nvPr/>
          </p:nvSpPr>
          <p:spPr bwMode="auto">
            <a:xfrm>
              <a:off x="5652294" y="385841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2" name="îṣḻïḓè"/>
            <p:cNvSpPr/>
            <p:nvPr/>
          </p:nvSpPr>
          <p:spPr bwMode="auto">
            <a:xfrm>
              <a:off x="5174457" y="3858419"/>
              <a:ext cx="477838" cy="369888"/>
            </a:xfrm>
            <a:custGeom>
              <a:avLst/>
              <a:gdLst>
                <a:gd name="T0" fmla="*/ 19 w 117"/>
                <a:gd name="T1" fmla="*/ 75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6 h 91"/>
                <a:gd name="T8" fmla="*/ 19 w 117"/>
                <a:gd name="T9" fmla="*/ 75 h 91"/>
                <a:gd name="T10" fmla="*/ 117 w 117"/>
                <a:gd name="T11" fmla="*/ 0 h 91"/>
                <a:gd name="T12" fmla="*/ 37 w 117"/>
                <a:gd name="T13" fmla="*/ 62 h 91"/>
                <a:gd name="T14" fmla="*/ 37 w 117"/>
                <a:gd name="T15" fmla="*/ 63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19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19" y="75"/>
                    <a:pt x="19" y="75"/>
                  </a:cubicBezTo>
                  <a:moveTo>
                    <a:pt x="117" y="0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3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3" name="íṩḷïḋè"/>
            <p:cNvSpPr/>
            <p:nvPr/>
          </p:nvSpPr>
          <p:spPr bwMode="auto">
            <a:xfrm>
              <a:off x="5252244" y="4110832"/>
              <a:ext cx="74613" cy="57150"/>
            </a:xfrm>
            <a:custGeom>
              <a:avLst/>
              <a:gdLst>
                <a:gd name="T0" fmla="*/ 18 w 18"/>
                <a:gd name="T1" fmla="*/ 0 h 14"/>
                <a:gd name="T2" fmla="*/ 0 w 18"/>
                <a:gd name="T3" fmla="*/ 13 h 14"/>
                <a:gd name="T4" fmla="*/ 1 w 18"/>
                <a:gd name="T5" fmla="*/ 14 h 14"/>
                <a:gd name="T6" fmla="*/ 18 w 18"/>
                <a:gd name="T7" fmla="*/ 1 h 14"/>
                <a:gd name="T8" fmla="*/ 18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8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4" name="îşlíḋe"/>
            <p:cNvSpPr/>
            <p:nvPr/>
          </p:nvSpPr>
          <p:spPr bwMode="auto">
            <a:xfrm>
              <a:off x="5179219" y="3915569"/>
              <a:ext cx="481013" cy="369888"/>
            </a:xfrm>
            <a:custGeom>
              <a:avLst/>
              <a:gdLst>
                <a:gd name="T0" fmla="*/ 20 w 118"/>
                <a:gd name="T1" fmla="*/ 75 h 91"/>
                <a:gd name="T2" fmla="*/ 0 w 118"/>
                <a:gd name="T3" fmla="*/ 90 h 91"/>
                <a:gd name="T4" fmla="*/ 1 w 118"/>
                <a:gd name="T5" fmla="*/ 91 h 91"/>
                <a:gd name="T6" fmla="*/ 20 w 118"/>
                <a:gd name="T7" fmla="*/ 76 h 91"/>
                <a:gd name="T8" fmla="*/ 20 w 118"/>
                <a:gd name="T9" fmla="*/ 75 h 91"/>
                <a:gd name="T10" fmla="*/ 118 w 118"/>
                <a:gd name="T11" fmla="*/ 0 h 91"/>
                <a:gd name="T12" fmla="*/ 39 w 118"/>
                <a:gd name="T13" fmla="*/ 61 h 91"/>
                <a:gd name="T14" fmla="*/ 39 w 118"/>
                <a:gd name="T15" fmla="*/ 62 h 91"/>
                <a:gd name="T16" fmla="*/ 118 w 118"/>
                <a:gd name="T17" fmla="*/ 1 h 91"/>
                <a:gd name="T18" fmla="*/ 118 w 118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91">
                  <a:moveTo>
                    <a:pt x="20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1" y="90"/>
                    <a:pt x="1" y="91"/>
                    <a:pt x="1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moveTo>
                    <a:pt x="118" y="0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2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5" name="îṣlíďê"/>
            <p:cNvSpPr/>
            <p:nvPr/>
          </p:nvSpPr>
          <p:spPr bwMode="auto">
            <a:xfrm>
              <a:off x="5260182" y="4163219"/>
              <a:ext cx="77788" cy="61913"/>
            </a:xfrm>
            <a:custGeom>
              <a:avLst/>
              <a:gdLst>
                <a:gd name="T0" fmla="*/ 19 w 19"/>
                <a:gd name="T1" fmla="*/ 0 h 15"/>
                <a:gd name="T2" fmla="*/ 0 w 19"/>
                <a:gd name="T3" fmla="*/ 14 h 15"/>
                <a:gd name="T4" fmla="*/ 0 w 19"/>
                <a:gd name="T5" fmla="*/ 15 h 15"/>
                <a:gd name="T6" fmla="*/ 19 w 19"/>
                <a:gd name="T7" fmla="*/ 1 h 15"/>
                <a:gd name="T8" fmla="*/ 19 w 1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9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6" name="íṥlïḓê"/>
            <p:cNvSpPr/>
            <p:nvPr/>
          </p:nvSpPr>
          <p:spPr bwMode="auto">
            <a:xfrm>
              <a:off x="5345907" y="3971132"/>
              <a:ext cx="319088" cy="249238"/>
            </a:xfrm>
            <a:custGeom>
              <a:avLst/>
              <a:gdLst>
                <a:gd name="T0" fmla="*/ 78 w 78"/>
                <a:gd name="T1" fmla="*/ 0 h 61"/>
                <a:gd name="T2" fmla="*/ 0 w 78"/>
                <a:gd name="T3" fmla="*/ 60 h 61"/>
                <a:gd name="T4" fmla="*/ 0 w 78"/>
                <a:gd name="T5" fmla="*/ 61 h 61"/>
                <a:gd name="T6" fmla="*/ 78 w 78"/>
                <a:gd name="T7" fmla="*/ 1 h 61"/>
                <a:gd name="T8" fmla="*/ 78 w 7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1">
                  <a:moveTo>
                    <a:pt x="7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7" name="ïş1îďé"/>
            <p:cNvSpPr/>
            <p:nvPr/>
          </p:nvSpPr>
          <p:spPr bwMode="auto">
            <a:xfrm>
              <a:off x="5187157" y="4339432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8" name="îsḷiḓé"/>
            <p:cNvSpPr/>
            <p:nvPr/>
          </p:nvSpPr>
          <p:spPr bwMode="auto">
            <a:xfrm>
              <a:off x="5187157" y="4277519"/>
              <a:ext cx="77788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0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99" name="îŝļiḋe"/>
            <p:cNvSpPr/>
            <p:nvPr/>
          </p:nvSpPr>
          <p:spPr bwMode="auto">
            <a:xfrm>
              <a:off x="5264944" y="4217194"/>
              <a:ext cx="80963" cy="68263"/>
            </a:xfrm>
            <a:custGeom>
              <a:avLst/>
              <a:gdLst>
                <a:gd name="T0" fmla="*/ 20 w 20"/>
                <a:gd name="T1" fmla="*/ 0 h 17"/>
                <a:gd name="T2" fmla="*/ 0 w 20"/>
                <a:gd name="T3" fmla="*/ 15 h 17"/>
                <a:gd name="T4" fmla="*/ 0 w 20"/>
                <a:gd name="T5" fmla="*/ 17 h 17"/>
                <a:gd name="T6" fmla="*/ 20 w 20"/>
                <a:gd name="T7" fmla="*/ 1 h 17"/>
                <a:gd name="T8" fmla="*/ 20 w 20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0" name="išļîďé"/>
            <p:cNvSpPr/>
            <p:nvPr/>
          </p:nvSpPr>
          <p:spPr bwMode="auto">
            <a:xfrm>
              <a:off x="5191919" y="4033044"/>
              <a:ext cx="477838" cy="371475"/>
            </a:xfrm>
            <a:custGeom>
              <a:avLst/>
              <a:gdLst>
                <a:gd name="T0" fmla="*/ 20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5 h 91"/>
                <a:gd name="T8" fmla="*/ 20 w 117"/>
                <a:gd name="T9" fmla="*/ 74 h 91"/>
                <a:gd name="T10" fmla="*/ 117 w 117"/>
                <a:gd name="T11" fmla="*/ 0 h 91"/>
                <a:gd name="T12" fmla="*/ 41 w 117"/>
                <a:gd name="T13" fmla="*/ 58 h 91"/>
                <a:gd name="T14" fmla="*/ 41 w 117"/>
                <a:gd name="T15" fmla="*/ 59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0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5"/>
                    <a:pt x="20" y="74"/>
                  </a:cubicBezTo>
                  <a:moveTo>
                    <a:pt x="117" y="0"/>
                  </a:move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1" name="íṩḷiḍe"/>
            <p:cNvSpPr/>
            <p:nvPr/>
          </p:nvSpPr>
          <p:spPr bwMode="auto">
            <a:xfrm>
              <a:off x="5272882" y="426958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2" name="iṥḷïde"/>
            <p:cNvSpPr/>
            <p:nvPr/>
          </p:nvSpPr>
          <p:spPr bwMode="auto">
            <a:xfrm>
              <a:off x="5195094" y="4094957"/>
              <a:ext cx="474663" cy="366713"/>
            </a:xfrm>
            <a:custGeom>
              <a:avLst/>
              <a:gdLst>
                <a:gd name="T0" fmla="*/ 21 w 116"/>
                <a:gd name="T1" fmla="*/ 73 h 90"/>
                <a:gd name="T2" fmla="*/ 0 w 116"/>
                <a:gd name="T3" fmla="*/ 89 h 90"/>
                <a:gd name="T4" fmla="*/ 0 w 116"/>
                <a:gd name="T5" fmla="*/ 90 h 90"/>
                <a:gd name="T6" fmla="*/ 21 w 116"/>
                <a:gd name="T7" fmla="*/ 74 h 90"/>
                <a:gd name="T8" fmla="*/ 21 w 116"/>
                <a:gd name="T9" fmla="*/ 73 h 90"/>
                <a:gd name="T10" fmla="*/ 116 w 116"/>
                <a:gd name="T11" fmla="*/ 0 h 90"/>
                <a:gd name="T12" fmla="*/ 42 w 116"/>
                <a:gd name="T13" fmla="*/ 57 h 90"/>
                <a:gd name="T14" fmla="*/ 42 w 116"/>
                <a:gd name="T15" fmla="*/ 58 h 90"/>
                <a:gd name="T16" fmla="*/ 116 w 116"/>
                <a:gd name="T17" fmla="*/ 1 h 90"/>
                <a:gd name="T18" fmla="*/ 116 w 116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0">
                  <a:moveTo>
                    <a:pt x="21" y="73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90"/>
                    <a:pt x="0" y="90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4"/>
                    <a:pt x="21" y="73"/>
                    <a:pt x="21" y="73"/>
                  </a:cubicBezTo>
                  <a:moveTo>
                    <a:pt x="116" y="0"/>
                  </a:moveTo>
                  <a:cubicBezTo>
                    <a:pt x="42" y="57"/>
                    <a:pt x="42" y="57"/>
                    <a:pt x="42" y="57"/>
                  </a:cubicBezTo>
                  <a:cubicBezTo>
                    <a:pt x="42" y="57"/>
                    <a:pt x="42" y="58"/>
                    <a:pt x="42" y="58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0"/>
                    <a:pt x="11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3" name="íS1îḓe"/>
            <p:cNvSpPr/>
            <p:nvPr/>
          </p:nvSpPr>
          <p:spPr bwMode="auto">
            <a:xfrm>
              <a:off x="5280819" y="432673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4" name="íṥḷîḓe"/>
            <p:cNvSpPr/>
            <p:nvPr/>
          </p:nvSpPr>
          <p:spPr bwMode="auto">
            <a:xfrm>
              <a:off x="5207794" y="4155282"/>
              <a:ext cx="461963" cy="358775"/>
            </a:xfrm>
            <a:custGeom>
              <a:avLst/>
              <a:gdLst>
                <a:gd name="T0" fmla="*/ 22 w 113"/>
                <a:gd name="T1" fmla="*/ 70 h 88"/>
                <a:gd name="T2" fmla="*/ 0 w 113"/>
                <a:gd name="T3" fmla="*/ 87 h 88"/>
                <a:gd name="T4" fmla="*/ 1 w 113"/>
                <a:gd name="T5" fmla="*/ 88 h 88"/>
                <a:gd name="T6" fmla="*/ 23 w 113"/>
                <a:gd name="T7" fmla="*/ 71 h 88"/>
                <a:gd name="T8" fmla="*/ 22 w 113"/>
                <a:gd name="T9" fmla="*/ 70 h 88"/>
                <a:gd name="T10" fmla="*/ 113 w 113"/>
                <a:gd name="T11" fmla="*/ 0 h 88"/>
                <a:gd name="T12" fmla="*/ 41 w 113"/>
                <a:gd name="T13" fmla="*/ 55 h 88"/>
                <a:gd name="T14" fmla="*/ 41 w 113"/>
                <a:gd name="T15" fmla="*/ 57 h 88"/>
                <a:gd name="T16" fmla="*/ 113 w 113"/>
                <a:gd name="T17" fmla="*/ 2 h 88"/>
                <a:gd name="T18" fmla="*/ 113 w 113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88">
                  <a:moveTo>
                    <a:pt x="22" y="7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2" y="71"/>
                    <a:pt x="22" y="71"/>
                    <a:pt x="22" y="70"/>
                  </a:cubicBezTo>
                  <a:moveTo>
                    <a:pt x="113" y="0"/>
                  </a:moveTo>
                  <a:cubicBezTo>
                    <a:pt x="41" y="55"/>
                    <a:pt x="41" y="55"/>
                    <a:pt x="41" y="55"/>
                  </a:cubicBezTo>
                  <a:cubicBezTo>
                    <a:pt x="41" y="56"/>
                    <a:pt x="41" y="56"/>
                    <a:pt x="41" y="57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1"/>
                    <a:pt x="113" y="1"/>
                    <a:pt x="11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5" name="iṩlïḓê"/>
            <p:cNvSpPr/>
            <p:nvPr/>
          </p:nvSpPr>
          <p:spPr bwMode="auto">
            <a:xfrm>
              <a:off x="5298282" y="4379119"/>
              <a:ext cx="76200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1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6" name="íś1íḋè"/>
            <p:cNvSpPr/>
            <p:nvPr/>
          </p:nvSpPr>
          <p:spPr bwMode="auto">
            <a:xfrm>
              <a:off x="5269707" y="4220369"/>
              <a:ext cx="400050" cy="306388"/>
            </a:xfrm>
            <a:custGeom>
              <a:avLst/>
              <a:gdLst>
                <a:gd name="T0" fmla="*/ 14 w 98"/>
                <a:gd name="T1" fmla="*/ 64 h 75"/>
                <a:gd name="T2" fmla="*/ 0 w 98"/>
                <a:gd name="T3" fmla="*/ 75 h 75"/>
                <a:gd name="T4" fmla="*/ 1 w 98"/>
                <a:gd name="T5" fmla="*/ 75 h 75"/>
                <a:gd name="T6" fmla="*/ 15 w 98"/>
                <a:gd name="T7" fmla="*/ 65 h 75"/>
                <a:gd name="T8" fmla="*/ 14 w 98"/>
                <a:gd name="T9" fmla="*/ 64 h 75"/>
                <a:gd name="T10" fmla="*/ 98 w 98"/>
                <a:gd name="T11" fmla="*/ 0 h 75"/>
                <a:gd name="T12" fmla="*/ 28 w 98"/>
                <a:gd name="T13" fmla="*/ 53 h 75"/>
                <a:gd name="T14" fmla="*/ 28 w 98"/>
                <a:gd name="T15" fmla="*/ 54 h 75"/>
                <a:gd name="T16" fmla="*/ 98 w 98"/>
                <a:gd name="T17" fmla="*/ 1 h 75"/>
                <a:gd name="T18" fmla="*/ 98 w 98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75">
                  <a:moveTo>
                    <a:pt x="14" y="64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1" y="75"/>
                    <a:pt x="1" y="7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4" y="65"/>
                    <a:pt x="14" y="65"/>
                    <a:pt x="14" y="64"/>
                  </a:cubicBezTo>
                  <a:moveTo>
                    <a:pt x="98" y="0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0"/>
                    <a:pt x="9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7" name="ïṩḷídè"/>
            <p:cNvSpPr/>
            <p:nvPr/>
          </p:nvSpPr>
          <p:spPr bwMode="auto">
            <a:xfrm>
              <a:off x="5326857" y="4436269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1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8" name="ïṥḷíḑe"/>
            <p:cNvSpPr/>
            <p:nvPr/>
          </p:nvSpPr>
          <p:spPr bwMode="auto">
            <a:xfrm>
              <a:off x="5342732" y="4285457"/>
              <a:ext cx="322263" cy="249238"/>
            </a:xfrm>
            <a:custGeom>
              <a:avLst/>
              <a:gdLst>
                <a:gd name="T0" fmla="*/ 79 w 79"/>
                <a:gd name="T1" fmla="*/ 0 h 61"/>
                <a:gd name="T2" fmla="*/ 0 w 79"/>
                <a:gd name="T3" fmla="*/ 61 h 61"/>
                <a:gd name="T4" fmla="*/ 1 w 79"/>
                <a:gd name="T5" fmla="*/ 61 h 61"/>
                <a:gd name="T6" fmla="*/ 79 w 79"/>
                <a:gd name="T7" fmla="*/ 1 h 61"/>
                <a:gd name="T8" fmla="*/ 79 w 79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1">
                  <a:moveTo>
                    <a:pt x="79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1" y="61"/>
                    <a:pt x="1" y="6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09" name="iṡ1íḋè"/>
            <p:cNvSpPr/>
            <p:nvPr/>
          </p:nvSpPr>
          <p:spPr bwMode="auto">
            <a:xfrm>
              <a:off x="5415757" y="4347369"/>
              <a:ext cx="249238" cy="190500"/>
            </a:xfrm>
            <a:custGeom>
              <a:avLst/>
              <a:gdLst>
                <a:gd name="T0" fmla="*/ 61 w 61"/>
                <a:gd name="T1" fmla="*/ 0 h 47"/>
                <a:gd name="T2" fmla="*/ 0 w 61"/>
                <a:gd name="T3" fmla="*/ 47 h 47"/>
                <a:gd name="T4" fmla="*/ 2 w 61"/>
                <a:gd name="T5" fmla="*/ 47 h 47"/>
                <a:gd name="T6" fmla="*/ 60 w 61"/>
                <a:gd name="T7" fmla="*/ 2 h 47"/>
                <a:gd name="T8" fmla="*/ 61 w 61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7">
                  <a:moveTo>
                    <a:pt x="61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1" y="47"/>
                    <a:pt x="2" y="47"/>
                    <a:pt x="2" y="47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1"/>
                    <a:pt x="61" y="1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0" name="ïṣḷíďê"/>
            <p:cNvSpPr/>
            <p:nvPr/>
          </p:nvSpPr>
          <p:spPr bwMode="auto">
            <a:xfrm>
              <a:off x="5498307" y="4412457"/>
              <a:ext cx="161925" cy="125413"/>
            </a:xfrm>
            <a:custGeom>
              <a:avLst/>
              <a:gdLst>
                <a:gd name="T0" fmla="*/ 40 w 40"/>
                <a:gd name="T1" fmla="*/ 0 h 31"/>
                <a:gd name="T2" fmla="*/ 0 w 40"/>
                <a:gd name="T3" fmla="*/ 31 h 31"/>
                <a:gd name="T4" fmla="*/ 1 w 40"/>
                <a:gd name="T5" fmla="*/ 31 h 31"/>
                <a:gd name="T6" fmla="*/ 40 w 40"/>
                <a:gd name="T7" fmla="*/ 1 h 31"/>
                <a:gd name="T8" fmla="*/ 40 w 4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4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1" name="ïsḷïḓê"/>
            <p:cNvSpPr/>
            <p:nvPr/>
          </p:nvSpPr>
          <p:spPr bwMode="auto">
            <a:xfrm>
              <a:off x="5574507" y="4477544"/>
              <a:ext cx="82550" cy="65088"/>
            </a:xfrm>
            <a:custGeom>
              <a:avLst/>
              <a:gdLst>
                <a:gd name="T0" fmla="*/ 20 w 20"/>
                <a:gd name="T1" fmla="*/ 0 h 16"/>
                <a:gd name="T2" fmla="*/ 0 w 20"/>
                <a:gd name="T3" fmla="*/ 16 h 16"/>
                <a:gd name="T4" fmla="*/ 2 w 20"/>
                <a:gd name="T5" fmla="*/ 16 h 16"/>
                <a:gd name="T6" fmla="*/ 20 w 20"/>
                <a:gd name="T7" fmla="*/ 1 h 16"/>
                <a:gd name="T8" fmla="*/ 20 w 2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2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2" name="iSḻîḓè"/>
            <p:cNvSpPr/>
            <p:nvPr/>
          </p:nvSpPr>
          <p:spPr bwMode="auto">
            <a:xfrm>
              <a:off x="5106194" y="2886869"/>
              <a:ext cx="407988" cy="701675"/>
            </a:xfrm>
            <a:custGeom>
              <a:avLst/>
              <a:gdLst>
                <a:gd name="T0" fmla="*/ 31 w 100"/>
                <a:gd name="T1" fmla="*/ 0 h 172"/>
                <a:gd name="T2" fmla="*/ 2 w 100"/>
                <a:gd name="T3" fmla="*/ 45 h 172"/>
                <a:gd name="T4" fmla="*/ 1 w 100"/>
                <a:gd name="T5" fmla="*/ 49 h 172"/>
                <a:gd name="T6" fmla="*/ 0 w 100"/>
                <a:gd name="T7" fmla="*/ 60 h 172"/>
                <a:gd name="T8" fmla="*/ 7 w 100"/>
                <a:gd name="T9" fmla="*/ 104 h 172"/>
                <a:gd name="T10" fmla="*/ 27 w 100"/>
                <a:gd name="T11" fmla="*/ 169 h 172"/>
                <a:gd name="T12" fmla="*/ 29 w 100"/>
                <a:gd name="T13" fmla="*/ 171 h 172"/>
                <a:gd name="T14" fmla="*/ 31 w 100"/>
                <a:gd name="T15" fmla="*/ 172 h 172"/>
                <a:gd name="T16" fmla="*/ 32 w 100"/>
                <a:gd name="T17" fmla="*/ 172 h 172"/>
                <a:gd name="T18" fmla="*/ 42 w 100"/>
                <a:gd name="T19" fmla="*/ 171 h 172"/>
                <a:gd name="T20" fmla="*/ 43 w 100"/>
                <a:gd name="T21" fmla="*/ 170 h 172"/>
                <a:gd name="T22" fmla="*/ 44 w 100"/>
                <a:gd name="T23" fmla="*/ 170 h 172"/>
                <a:gd name="T24" fmla="*/ 44 w 100"/>
                <a:gd name="T25" fmla="*/ 170 h 172"/>
                <a:gd name="T26" fmla="*/ 48 w 100"/>
                <a:gd name="T27" fmla="*/ 170 h 172"/>
                <a:gd name="T28" fmla="*/ 39 w 100"/>
                <a:gd name="T29" fmla="*/ 166 h 172"/>
                <a:gd name="T30" fmla="*/ 32 w 100"/>
                <a:gd name="T31" fmla="*/ 140 h 172"/>
                <a:gd name="T32" fmla="*/ 40 w 100"/>
                <a:gd name="T33" fmla="*/ 56 h 172"/>
                <a:gd name="T34" fmla="*/ 59 w 100"/>
                <a:gd name="T35" fmla="*/ 18 h 172"/>
                <a:gd name="T36" fmla="*/ 61 w 100"/>
                <a:gd name="T37" fmla="*/ 18 h 172"/>
                <a:gd name="T38" fmla="*/ 65 w 100"/>
                <a:gd name="T39" fmla="*/ 18 h 172"/>
                <a:gd name="T40" fmla="*/ 98 w 100"/>
                <a:gd name="T41" fmla="*/ 40 h 172"/>
                <a:gd name="T42" fmla="*/ 100 w 100"/>
                <a:gd name="T43" fmla="*/ 44 h 172"/>
                <a:gd name="T44" fmla="*/ 92 w 100"/>
                <a:gd name="T45" fmla="*/ 27 h 172"/>
                <a:gd name="T46" fmla="*/ 78 w 100"/>
                <a:gd name="T47" fmla="*/ 15 h 172"/>
                <a:gd name="T48" fmla="*/ 76 w 100"/>
                <a:gd name="T49" fmla="*/ 15 h 172"/>
                <a:gd name="T50" fmla="*/ 67 w 100"/>
                <a:gd name="T51" fmla="*/ 14 h 172"/>
                <a:gd name="T52" fmla="*/ 65 w 100"/>
                <a:gd name="T53" fmla="*/ 14 h 172"/>
                <a:gd name="T54" fmla="*/ 63 w 100"/>
                <a:gd name="T55" fmla="*/ 14 h 172"/>
                <a:gd name="T56" fmla="*/ 59 w 100"/>
                <a:gd name="T57" fmla="*/ 14 h 172"/>
                <a:gd name="T58" fmla="*/ 31 w 100"/>
                <a:gd name="T59" fmla="*/ 0 h 172"/>
                <a:gd name="T60" fmla="*/ 31 w 100"/>
                <a:gd name="T6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172">
                  <a:moveTo>
                    <a:pt x="31" y="0"/>
                  </a:moveTo>
                  <a:cubicBezTo>
                    <a:pt x="16" y="8"/>
                    <a:pt x="5" y="28"/>
                    <a:pt x="2" y="45"/>
                  </a:cubicBezTo>
                  <a:cubicBezTo>
                    <a:pt x="1" y="46"/>
                    <a:pt x="1" y="48"/>
                    <a:pt x="1" y="49"/>
                  </a:cubicBezTo>
                  <a:cubicBezTo>
                    <a:pt x="1" y="53"/>
                    <a:pt x="0" y="57"/>
                    <a:pt x="0" y="60"/>
                  </a:cubicBezTo>
                  <a:cubicBezTo>
                    <a:pt x="0" y="75"/>
                    <a:pt x="4" y="90"/>
                    <a:pt x="7" y="104"/>
                  </a:cubicBezTo>
                  <a:cubicBezTo>
                    <a:pt x="13" y="126"/>
                    <a:pt x="19" y="147"/>
                    <a:pt x="27" y="169"/>
                  </a:cubicBezTo>
                  <a:cubicBezTo>
                    <a:pt x="28" y="170"/>
                    <a:pt x="28" y="171"/>
                    <a:pt x="29" y="171"/>
                  </a:cubicBezTo>
                  <a:cubicBezTo>
                    <a:pt x="30" y="172"/>
                    <a:pt x="30" y="172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6" y="171"/>
                    <a:pt x="39" y="171"/>
                    <a:pt x="42" y="171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4" y="170"/>
                    <a:pt x="44" y="170"/>
                  </a:cubicBezTo>
                  <a:cubicBezTo>
                    <a:pt x="44" y="170"/>
                    <a:pt x="44" y="170"/>
                    <a:pt x="44" y="170"/>
                  </a:cubicBezTo>
                  <a:cubicBezTo>
                    <a:pt x="45" y="170"/>
                    <a:pt x="47" y="170"/>
                    <a:pt x="48" y="170"/>
                  </a:cubicBezTo>
                  <a:cubicBezTo>
                    <a:pt x="45" y="170"/>
                    <a:pt x="41" y="169"/>
                    <a:pt x="39" y="166"/>
                  </a:cubicBezTo>
                  <a:cubicBezTo>
                    <a:pt x="33" y="161"/>
                    <a:pt x="32" y="150"/>
                    <a:pt x="32" y="140"/>
                  </a:cubicBezTo>
                  <a:cubicBezTo>
                    <a:pt x="33" y="112"/>
                    <a:pt x="36" y="84"/>
                    <a:pt x="40" y="56"/>
                  </a:cubicBezTo>
                  <a:cubicBezTo>
                    <a:pt x="41" y="43"/>
                    <a:pt x="43" y="18"/>
                    <a:pt x="59" y="18"/>
                  </a:cubicBezTo>
                  <a:cubicBezTo>
                    <a:pt x="59" y="18"/>
                    <a:pt x="60" y="18"/>
                    <a:pt x="61" y="18"/>
                  </a:cubicBezTo>
                  <a:cubicBezTo>
                    <a:pt x="62" y="18"/>
                    <a:pt x="64" y="18"/>
                    <a:pt x="65" y="18"/>
                  </a:cubicBezTo>
                  <a:cubicBezTo>
                    <a:pt x="78" y="18"/>
                    <a:pt x="91" y="28"/>
                    <a:pt x="98" y="40"/>
                  </a:cubicBezTo>
                  <a:cubicBezTo>
                    <a:pt x="99" y="41"/>
                    <a:pt x="100" y="43"/>
                    <a:pt x="100" y="44"/>
                  </a:cubicBezTo>
                  <a:cubicBezTo>
                    <a:pt x="98" y="39"/>
                    <a:pt x="95" y="32"/>
                    <a:pt x="92" y="27"/>
                  </a:cubicBezTo>
                  <a:cubicBezTo>
                    <a:pt x="89" y="22"/>
                    <a:pt x="84" y="17"/>
                    <a:pt x="78" y="15"/>
                  </a:cubicBezTo>
                  <a:cubicBezTo>
                    <a:pt x="78" y="15"/>
                    <a:pt x="77" y="15"/>
                    <a:pt x="76" y="15"/>
                  </a:cubicBezTo>
                  <a:cubicBezTo>
                    <a:pt x="74" y="14"/>
                    <a:pt x="70" y="14"/>
                    <a:pt x="67" y="14"/>
                  </a:cubicBezTo>
                  <a:cubicBezTo>
                    <a:pt x="66" y="14"/>
                    <a:pt x="66" y="14"/>
                    <a:pt x="65" y="14"/>
                  </a:cubicBezTo>
                  <a:cubicBezTo>
                    <a:pt x="64" y="14"/>
                    <a:pt x="63" y="14"/>
                    <a:pt x="63" y="14"/>
                  </a:cubicBezTo>
                  <a:cubicBezTo>
                    <a:pt x="61" y="14"/>
                    <a:pt x="60" y="14"/>
                    <a:pt x="59" y="14"/>
                  </a:cubicBezTo>
                  <a:cubicBezTo>
                    <a:pt x="47" y="13"/>
                    <a:pt x="40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3" name="íšļîďe"/>
            <p:cNvSpPr/>
            <p:nvPr/>
          </p:nvSpPr>
          <p:spPr bwMode="auto">
            <a:xfrm>
              <a:off x="5277644" y="3580607"/>
              <a:ext cx="7938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4" name="íšḷiḓè"/>
            <p:cNvSpPr/>
            <p:nvPr/>
          </p:nvSpPr>
          <p:spPr bwMode="auto">
            <a:xfrm>
              <a:off x="5363369" y="3086894"/>
              <a:ext cx="249238" cy="498475"/>
            </a:xfrm>
            <a:custGeom>
              <a:avLst/>
              <a:gdLst>
                <a:gd name="T0" fmla="*/ 0 w 61"/>
                <a:gd name="T1" fmla="*/ 122 h 122"/>
                <a:gd name="T2" fmla="*/ 0 w 61"/>
                <a:gd name="T3" fmla="*/ 122 h 122"/>
                <a:gd name="T4" fmla="*/ 1 w 61"/>
                <a:gd name="T5" fmla="*/ 122 h 122"/>
                <a:gd name="T6" fmla="*/ 0 w 61"/>
                <a:gd name="T7" fmla="*/ 122 h 122"/>
                <a:gd name="T8" fmla="*/ 39 w 61"/>
                <a:gd name="T9" fmla="*/ 0 h 122"/>
                <a:gd name="T10" fmla="*/ 47 w 61"/>
                <a:gd name="T11" fmla="*/ 38 h 122"/>
                <a:gd name="T12" fmla="*/ 57 w 61"/>
                <a:gd name="T13" fmla="*/ 73 h 122"/>
                <a:gd name="T14" fmla="*/ 61 w 61"/>
                <a:gd name="T15" fmla="*/ 52 h 122"/>
                <a:gd name="T16" fmla="*/ 61 w 61"/>
                <a:gd name="T17" fmla="*/ 51 h 122"/>
                <a:gd name="T18" fmla="*/ 39 w 61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22"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1" y="122"/>
                  </a:cubicBezTo>
                  <a:cubicBezTo>
                    <a:pt x="1" y="122"/>
                    <a:pt x="0" y="122"/>
                    <a:pt x="0" y="122"/>
                  </a:cubicBezTo>
                  <a:moveTo>
                    <a:pt x="39" y="0"/>
                  </a:moveTo>
                  <a:cubicBezTo>
                    <a:pt x="44" y="12"/>
                    <a:pt x="45" y="25"/>
                    <a:pt x="47" y="38"/>
                  </a:cubicBezTo>
                  <a:cubicBezTo>
                    <a:pt x="49" y="50"/>
                    <a:pt x="51" y="62"/>
                    <a:pt x="57" y="73"/>
                  </a:cubicBezTo>
                  <a:cubicBezTo>
                    <a:pt x="59" y="66"/>
                    <a:pt x="61" y="59"/>
                    <a:pt x="61" y="52"/>
                  </a:cubicBezTo>
                  <a:cubicBezTo>
                    <a:pt x="61" y="52"/>
                    <a:pt x="61" y="51"/>
                    <a:pt x="61" y="51"/>
                  </a:cubicBezTo>
                  <a:cubicBezTo>
                    <a:pt x="61" y="32"/>
                    <a:pt x="46" y="18"/>
                    <a:pt x="39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5" name="îṧḻîḍé"/>
            <p:cNvSpPr/>
            <p:nvPr/>
          </p:nvSpPr>
          <p:spPr bwMode="auto">
            <a:xfrm>
              <a:off x="5358607" y="3585369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6" name="îṩļïḑê"/>
            <p:cNvSpPr/>
            <p:nvPr/>
          </p:nvSpPr>
          <p:spPr bwMode="auto">
            <a:xfrm>
              <a:off x="5301457" y="3580607"/>
              <a:ext cx="57150" cy="4763"/>
            </a:xfrm>
            <a:custGeom>
              <a:avLst/>
              <a:gdLst>
                <a:gd name="T0" fmla="*/ 3 w 14"/>
                <a:gd name="T1" fmla="*/ 0 h 1"/>
                <a:gd name="T2" fmla="*/ 2 w 14"/>
                <a:gd name="T3" fmla="*/ 0 h 1"/>
                <a:gd name="T4" fmla="*/ 0 w 14"/>
                <a:gd name="T5" fmla="*/ 0 h 1"/>
                <a:gd name="T6" fmla="*/ 2 w 14"/>
                <a:gd name="T7" fmla="*/ 0 h 1"/>
                <a:gd name="T8" fmla="*/ 9 w 14"/>
                <a:gd name="T9" fmla="*/ 1 h 1"/>
                <a:gd name="T10" fmla="*/ 14 w 14"/>
                <a:gd name="T11" fmla="*/ 1 h 1"/>
                <a:gd name="T12" fmla="*/ 14 w 14"/>
                <a:gd name="T13" fmla="*/ 1 h 1"/>
                <a:gd name="T14" fmla="*/ 3 w 14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5" y="1"/>
                    <a:pt x="7" y="1"/>
                    <a:pt x="9" y="1"/>
                  </a:cubicBezTo>
                  <a:cubicBezTo>
                    <a:pt x="11" y="1"/>
                    <a:pt x="12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0"/>
                    <a:pt x="7" y="0"/>
                    <a:pt x="3" y="0"/>
                  </a:cubicBezTo>
                </a:path>
              </a:pathLst>
            </a:custGeom>
            <a:solidFill>
              <a:srgbClr val="398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7" name="îşḻïḋé"/>
            <p:cNvSpPr/>
            <p:nvPr/>
          </p:nvSpPr>
          <p:spPr bwMode="auto">
            <a:xfrm>
              <a:off x="5358607" y="35853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49A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8" name="íṣḷïdè"/>
            <p:cNvSpPr/>
            <p:nvPr/>
          </p:nvSpPr>
          <p:spPr bwMode="auto">
            <a:xfrm>
              <a:off x="5236369" y="2961482"/>
              <a:ext cx="127000" cy="623888"/>
            </a:xfrm>
            <a:custGeom>
              <a:avLst/>
              <a:gdLst>
                <a:gd name="T0" fmla="*/ 27 w 31"/>
                <a:gd name="T1" fmla="*/ 0 h 153"/>
                <a:gd name="T2" fmla="*/ 8 w 31"/>
                <a:gd name="T3" fmla="*/ 38 h 153"/>
                <a:gd name="T4" fmla="*/ 0 w 31"/>
                <a:gd name="T5" fmla="*/ 122 h 153"/>
                <a:gd name="T6" fmla="*/ 7 w 31"/>
                <a:gd name="T7" fmla="*/ 148 h 153"/>
                <a:gd name="T8" fmla="*/ 16 w 31"/>
                <a:gd name="T9" fmla="*/ 152 h 153"/>
                <a:gd name="T10" fmla="*/ 18 w 31"/>
                <a:gd name="T11" fmla="*/ 152 h 153"/>
                <a:gd name="T12" fmla="*/ 19 w 31"/>
                <a:gd name="T13" fmla="*/ 152 h 153"/>
                <a:gd name="T14" fmla="*/ 30 w 31"/>
                <a:gd name="T15" fmla="*/ 153 h 153"/>
                <a:gd name="T16" fmla="*/ 31 w 31"/>
                <a:gd name="T17" fmla="*/ 152 h 153"/>
                <a:gd name="T18" fmla="*/ 27 w 31"/>
                <a:gd name="T19" fmla="*/ 128 h 153"/>
                <a:gd name="T20" fmla="*/ 20 w 31"/>
                <a:gd name="T21" fmla="*/ 65 h 153"/>
                <a:gd name="T22" fmla="*/ 27 w 31"/>
                <a:gd name="T23" fmla="*/ 1 h 153"/>
                <a:gd name="T24" fmla="*/ 29 w 31"/>
                <a:gd name="T25" fmla="*/ 0 h 153"/>
                <a:gd name="T26" fmla="*/ 27 w 3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153">
                  <a:moveTo>
                    <a:pt x="27" y="0"/>
                  </a:moveTo>
                  <a:cubicBezTo>
                    <a:pt x="11" y="0"/>
                    <a:pt x="9" y="25"/>
                    <a:pt x="8" y="38"/>
                  </a:cubicBezTo>
                  <a:cubicBezTo>
                    <a:pt x="4" y="66"/>
                    <a:pt x="1" y="94"/>
                    <a:pt x="0" y="122"/>
                  </a:cubicBezTo>
                  <a:cubicBezTo>
                    <a:pt x="0" y="132"/>
                    <a:pt x="1" y="143"/>
                    <a:pt x="7" y="148"/>
                  </a:cubicBezTo>
                  <a:cubicBezTo>
                    <a:pt x="9" y="151"/>
                    <a:pt x="13" y="152"/>
                    <a:pt x="16" y="152"/>
                  </a:cubicBezTo>
                  <a:cubicBezTo>
                    <a:pt x="17" y="152"/>
                    <a:pt x="17" y="152"/>
                    <a:pt x="18" y="152"/>
                  </a:cubicBezTo>
                  <a:cubicBezTo>
                    <a:pt x="18" y="152"/>
                    <a:pt x="19" y="152"/>
                    <a:pt x="19" y="152"/>
                  </a:cubicBezTo>
                  <a:cubicBezTo>
                    <a:pt x="23" y="152"/>
                    <a:pt x="26" y="152"/>
                    <a:pt x="30" y="153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4"/>
                    <a:pt x="28" y="136"/>
                    <a:pt x="27" y="128"/>
                  </a:cubicBezTo>
                  <a:cubicBezTo>
                    <a:pt x="25" y="107"/>
                    <a:pt x="23" y="86"/>
                    <a:pt x="20" y="65"/>
                  </a:cubicBezTo>
                  <a:cubicBezTo>
                    <a:pt x="18" y="46"/>
                    <a:pt x="11" y="9"/>
                    <a:pt x="27" y="1"/>
                  </a:cubicBezTo>
                  <a:cubicBezTo>
                    <a:pt x="28" y="0"/>
                    <a:pt x="28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19" name="ïśḷîďê"/>
            <p:cNvSpPr/>
            <p:nvPr/>
          </p:nvSpPr>
          <p:spPr bwMode="auto">
            <a:xfrm>
              <a:off x="5358607" y="3580607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FD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0" name="išlídê"/>
            <p:cNvSpPr/>
            <p:nvPr/>
          </p:nvSpPr>
          <p:spPr bwMode="auto">
            <a:xfrm>
              <a:off x="7239794" y="3564732"/>
              <a:ext cx="698500" cy="1157288"/>
            </a:xfrm>
            <a:custGeom>
              <a:avLst/>
              <a:gdLst>
                <a:gd name="T0" fmla="*/ 143 w 171"/>
                <a:gd name="T1" fmla="*/ 0 h 284"/>
                <a:gd name="T2" fmla="*/ 132 w 171"/>
                <a:gd name="T3" fmla="*/ 1 h 284"/>
                <a:gd name="T4" fmla="*/ 38 w 171"/>
                <a:gd name="T5" fmla="*/ 73 h 284"/>
                <a:gd name="T6" fmla="*/ 4 w 171"/>
                <a:gd name="T7" fmla="*/ 137 h 284"/>
                <a:gd name="T8" fmla="*/ 0 w 171"/>
                <a:gd name="T9" fmla="*/ 219 h 284"/>
                <a:gd name="T10" fmla="*/ 0 w 171"/>
                <a:gd name="T11" fmla="*/ 284 h 284"/>
                <a:gd name="T12" fmla="*/ 5 w 171"/>
                <a:gd name="T13" fmla="*/ 274 h 284"/>
                <a:gd name="T14" fmla="*/ 6 w 171"/>
                <a:gd name="T15" fmla="*/ 273 h 284"/>
                <a:gd name="T16" fmla="*/ 49 w 171"/>
                <a:gd name="T17" fmla="*/ 201 h 284"/>
                <a:gd name="T18" fmla="*/ 149 w 171"/>
                <a:gd name="T19" fmla="*/ 69 h 284"/>
                <a:gd name="T20" fmla="*/ 166 w 171"/>
                <a:gd name="T21" fmla="*/ 40 h 284"/>
                <a:gd name="T22" fmla="*/ 163 w 171"/>
                <a:gd name="T23" fmla="*/ 7 h 284"/>
                <a:gd name="T24" fmla="*/ 143 w 171"/>
                <a:gd name="T2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284">
                  <a:moveTo>
                    <a:pt x="143" y="0"/>
                  </a:moveTo>
                  <a:cubicBezTo>
                    <a:pt x="140" y="0"/>
                    <a:pt x="136" y="0"/>
                    <a:pt x="132" y="1"/>
                  </a:cubicBezTo>
                  <a:cubicBezTo>
                    <a:pt x="92" y="9"/>
                    <a:pt x="61" y="40"/>
                    <a:pt x="38" y="73"/>
                  </a:cubicBezTo>
                  <a:cubicBezTo>
                    <a:pt x="24" y="92"/>
                    <a:pt x="13" y="114"/>
                    <a:pt x="4" y="137"/>
                  </a:cubicBezTo>
                  <a:cubicBezTo>
                    <a:pt x="3" y="164"/>
                    <a:pt x="0" y="191"/>
                    <a:pt x="0" y="219"/>
                  </a:cubicBezTo>
                  <a:cubicBezTo>
                    <a:pt x="0" y="239"/>
                    <a:pt x="0" y="262"/>
                    <a:pt x="0" y="284"/>
                  </a:cubicBezTo>
                  <a:cubicBezTo>
                    <a:pt x="1" y="280"/>
                    <a:pt x="2" y="277"/>
                    <a:pt x="5" y="274"/>
                  </a:cubicBezTo>
                  <a:cubicBezTo>
                    <a:pt x="5" y="274"/>
                    <a:pt x="5" y="274"/>
                    <a:pt x="6" y="273"/>
                  </a:cubicBezTo>
                  <a:cubicBezTo>
                    <a:pt x="19" y="248"/>
                    <a:pt x="33" y="224"/>
                    <a:pt x="49" y="201"/>
                  </a:cubicBezTo>
                  <a:cubicBezTo>
                    <a:pt x="80" y="155"/>
                    <a:pt x="116" y="114"/>
                    <a:pt x="149" y="69"/>
                  </a:cubicBezTo>
                  <a:cubicBezTo>
                    <a:pt x="155" y="60"/>
                    <a:pt x="161" y="50"/>
                    <a:pt x="166" y="40"/>
                  </a:cubicBezTo>
                  <a:cubicBezTo>
                    <a:pt x="170" y="29"/>
                    <a:pt x="171" y="15"/>
                    <a:pt x="163" y="7"/>
                  </a:cubicBezTo>
                  <a:cubicBezTo>
                    <a:pt x="158" y="1"/>
                    <a:pt x="151" y="0"/>
                    <a:pt x="143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1" name="ïṣļíďè"/>
            <p:cNvSpPr/>
            <p:nvPr/>
          </p:nvSpPr>
          <p:spPr bwMode="auto">
            <a:xfrm>
              <a:off x="7239794" y="4677569"/>
              <a:ext cx="25400" cy="52388"/>
            </a:xfrm>
            <a:custGeom>
              <a:avLst/>
              <a:gdLst>
                <a:gd name="T0" fmla="*/ 6 w 6"/>
                <a:gd name="T1" fmla="*/ 0 h 13"/>
                <a:gd name="T2" fmla="*/ 5 w 6"/>
                <a:gd name="T3" fmla="*/ 1 h 13"/>
                <a:gd name="T4" fmla="*/ 0 w 6"/>
                <a:gd name="T5" fmla="*/ 11 h 13"/>
                <a:gd name="T6" fmla="*/ 0 w 6"/>
                <a:gd name="T7" fmla="*/ 13 h 13"/>
                <a:gd name="T8" fmla="*/ 6 w 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2" y="4"/>
                    <a:pt x="1" y="7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2" y="9"/>
                    <a:pt x="4" y="5"/>
                    <a:pt x="6" y="0"/>
                  </a:cubicBezTo>
                </a:path>
              </a:pathLst>
            </a:custGeom>
            <a:solidFill>
              <a:srgbClr val="C2D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2" name="îṣlîďê"/>
            <p:cNvSpPr/>
            <p:nvPr/>
          </p:nvSpPr>
          <p:spPr bwMode="auto">
            <a:xfrm>
              <a:off x="7171532" y="3567907"/>
              <a:ext cx="623888" cy="1289050"/>
            </a:xfrm>
            <a:custGeom>
              <a:avLst/>
              <a:gdLst>
                <a:gd name="T0" fmla="*/ 0 w 153"/>
                <a:gd name="T1" fmla="*/ 316 h 316"/>
                <a:gd name="T2" fmla="*/ 29 w 153"/>
                <a:gd name="T3" fmla="*/ 181 h 316"/>
                <a:gd name="T4" fmla="*/ 59 w 153"/>
                <a:gd name="T5" fmla="*/ 116 h 316"/>
                <a:gd name="T6" fmla="*/ 96 w 153"/>
                <a:gd name="T7" fmla="*/ 56 h 316"/>
                <a:gd name="T8" fmla="*/ 153 w 153"/>
                <a:gd name="T9" fmla="*/ 0 h 316"/>
                <a:gd name="T10" fmla="*/ 153 w 153"/>
                <a:gd name="T11" fmla="*/ 0 h 316"/>
                <a:gd name="T12" fmla="*/ 100 w 153"/>
                <a:gd name="T13" fmla="*/ 50 h 316"/>
                <a:gd name="T14" fmla="*/ 62 w 153"/>
                <a:gd name="T15" fmla="*/ 109 h 316"/>
                <a:gd name="T16" fmla="*/ 31 w 153"/>
                <a:gd name="T17" fmla="*/ 172 h 316"/>
                <a:gd name="T18" fmla="*/ 11 w 153"/>
                <a:gd name="T19" fmla="*/ 240 h 316"/>
                <a:gd name="T20" fmla="*/ 0 w 153"/>
                <a:gd name="T21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316">
                  <a:moveTo>
                    <a:pt x="0" y="316"/>
                  </a:moveTo>
                  <a:cubicBezTo>
                    <a:pt x="6" y="271"/>
                    <a:pt x="12" y="224"/>
                    <a:pt x="29" y="181"/>
                  </a:cubicBezTo>
                  <a:cubicBezTo>
                    <a:pt x="37" y="159"/>
                    <a:pt x="48" y="137"/>
                    <a:pt x="59" y="116"/>
                  </a:cubicBezTo>
                  <a:cubicBezTo>
                    <a:pt x="69" y="95"/>
                    <a:pt x="81" y="74"/>
                    <a:pt x="96" y="56"/>
                  </a:cubicBezTo>
                  <a:cubicBezTo>
                    <a:pt x="112" y="35"/>
                    <a:pt x="133" y="18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4" y="16"/>
                    <a:pt x="116" y="32"/>
                    <a:pt x="100" y="50"/>
                  </a:cubicBezTo>
                  <a:cubicBezTo>
                    <a:pt x="85" y="68"/>
                    <a:pt x="73" y="88"/>
                    <a:pt x="62" y="109"/>
                  </a:cubicBezTo>
                  <a:cubicBezTo>
                    <a:pt x="51" y="130"/>
                    <a:pt x="40" y="151"/>
                    <a:pt x="31" y="172"/>
                  </a:cubicBezTo>
                  <a:cubicBezTo>
                    <a:pt x="22" y="194"/>
                    <a:pt x="16" y="217"/>
                    <a:pt x="11" y="240"/>
                  </a:cubicBezTo>
                  <a:cubicBezTo>
                    <a:pt x="6" y="265"/>
                    <a:pt x="3" y="291"/>
                    <a:pt x="0" y="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3" name="íṥḷiḓe"/>
            <p:cNvSpPr/>
            <p:nvPr/>
          </p:nvSpPr>
          <p:spPr bwMode="auto">
            <a:xfrm>
              <a:off x="7171532" y="3588544"/>
              <a:ext cx="730250" cy="1268413"/>
            </a:xfrm>
            <a:custGeom>
              <a:avLst/>
              <a:gdLst>
                <a:gd name="T0" fmla="*/ 0 w 179"/>
                <a:gd name="T1" fmla="*/ 311 h 311"/>
                <a:gd name="T2" fmla="*/ 20 w 179"/>
                <a:gd name="T3" fmla="*/ 247 h 311"/>
                <a:gd name="T4" fmla="*/ 48 w 179"/>
                <a:gd name="T5" fmla="*/ 180 h 311"/>
                <a:gd name="T6" fmla="*/ 81 w 179"/>
                <a:gd name="T7" fmla="*/ 117 h 311"/>
                <a:gd name="T8" fmla="*/ 119 w 179"/>
                <a:gd name="T9" fmla="*/ 60 h 311"/>
                <a:gd name="T10" fmla="*/ 171 w 179"/>
                <a:gd name="T11" fmla="*/ 6 h 311"/>
                <a:gd name="T12" fmla="*/ 179 w 179"/>
                <a:gd name="T13" fmla="*/ 0 h 311"/>
                <a:gd name="T14" fmla="*/ 179 w 179"/>
                <a:gd name="T15" fmla="*/ 0 h 311"/>
                <a:gd name="T16" fmla="*/ 124 w 179"/>
                <a:gd name="T17" fmla="*/ 53 h 311"/>
                <a:gd name="T18" fmla="*/ 86 w 179"/>
                <a:gd name="T19" fmla="*/ 108 h 311"/>
                <a:gd name="T20" fmla="*/ 51 w 179"/>
                <a:gd name="T21" fmla="*/ 172 h 311"/>
                <a:gd name="T22" fmla="*/ 23 w 179"/>
                <a:gd name="T23" fmla="*/ 238 h 311"/>
                <a:gd name="T24" fmla="*/ 2 w 179"/>
                <a:gd name="T25" fmla="*/ 303 h 311"/>
                <a:gd name="T26" fmla="*/ 0 w 179"/>
                <a:gd name="T2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9" h="311">
                  <a:moveTo>
                    <a:pt x="0" y="311"/>
                  </a:moveTo>
                  <a:cubicBezTo>
                    <a:pt x="6" y="290"/>
                    <a:pt x="12" y="268"/>
                    <a:pt x="20" y="247"/>
                  </a:cubicBezTo>
                  <a:cubicBezTo>
                    <a:pt x="28" y="225"/>
                    <a:pt x="37" y="202"/>
                    <a:pt x="48" y="180"/>
                  </a:cubicBezTo>
                  <a:cubicBezTo>
                    <a:pt x="58" y="159"/>
                    <a:pt x="69" y="138"/>
                    <a:pt x="81" y="117"/>
                  </a:cubicBezTo>
                  <a:cubicBezTo>
                    <a:pt x="92" y="98"/>
                    <a:pt x="105" y="78"/>
                    <a:pt x="119" y="60"/>
                  </a:cubicBezTo>
                  <a:cubicBezTo>
                    <a:pt x="134" y="40"/>
                    <a:pt x="150" y="21"/>
                    <a:pt x="171" y="6"/>
                  </a:cubicBezTo>
                  <a:cubicBezTo>
                    <a:pt x="173" y="4"/>
                    <a:pt x="176" y="2"/>
                    <a:pt x="17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57" y="14"/>
                    <a:pt x="140" y="33"/>
                    <a:pt x="124" y="53"/>
                  </a:cubicBezTo>
                  <a:cubicBezTo>
                    <a:pt x="110" y="70"/>
                    <a:pt x="97" y="89"/>
                    <a:pt x="86" y="108"/>
                  </a:cubicBezTo>
                  <a:cubicBezTo>
                    <a:pt x="73" y="129"/>
                    <a:pt x="62" y="150"/>
                    <a:pt x="51" y="172"/>
                  </a:cubicBezTo>
                  <a:cubicBezTo>
                    <a:pt x="41" y="193"/>
                    <a:pt x="31" y="215"/>
                    <a:pt x="23" y="238"/>
                  </a:cubicBezTo>
                  <a:cubicBezTo>
                    <a:pt x="15" y="259"/>
                    <a:pt x="8" y="281"/>
                    <a:pt x="2" y="303"/>
                  </a:cubicBezTo>
                  <a:cubicBezTo>
                    <a:pt x="1" y="306"/>
                    <a:pt x="0" y="309"/>
                    <a:pt x="0" y="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4" name="îšḷîḓe"/>
            <p:cNvSpPr/>
            <p:nvPr/>
          </p:nvSpPr>
          <p:spPr bwMode="auto">
            <a:xfrm>
              <a:off x="7171532" y="3817144"/>
              <a:ext cx="693738" cy="1039813"/>
            </a:xfrm>
            <a:custGeom>
              <a:avLst/>
              <a:gdLst>
                <a:gd name="T0" fmla="*/ 0 w 170"/>
                <a:gd name="T1" fmla="*/ 255 h 255"/>
                <a:gd name="T2" fmla="*/ 50 w 170"/>
                <a:gd name="T3" fmla="*/ 147 h 255"/>
                <a:gd name="T4" fmla="*/ 124 w 170"/>
                <a:gd name="T5" fmla="*/ 45 h 255"/>
                <a:gd name="T6" fmla="*/ 170 w 170"/>
                <a:gd name="T7" fmla="*/ 0 h 255"/>
                <a:gd name="T8" fmla="*/ 170 w 170"/>
                <a:gd name="T9" fmla="*/ 0 h 255"/>
                <a:gd name="T10" fmla="*/ 89 w 170"/>
                <a:gd name="T11" fmla="*/ 87 h 255"/>
                <a:gd name="T12" fmla="*/ 24 w 170"/>
                <a:gd name="T13" fmla="*/ 196 h 255"/>
                <a:gd name="T14" fmla="*/ 0 w 170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255">
                  <a:moveTo>
                    <a:pt x="0" y="255"/>
                  </a:moveTo>
                  <a:cubicBezTo>
                    <a:pt x="12" y="218"/>
                    <a:pt x="30" y="182"/>
                    <a:pt x="50" y="147"/>
                  </a:cubicBezTo>
                  <a:cubicBezTo>
                    <a:pt x="71" y="111"/>
                    <a:pt x="96" y="76"/>
                    <a:pt x="124" y="45"/>
                  </a:cubicBezTo>
                  <a:cubicBezTo>
                    <a:pt x="138" y="29"/>
                    <a:pt x="153" y="14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39" y="25"/>
                    <a:pt x="113" y="55"/>
                    <a:pt x="89" y="87"/>
                  </a:cubicBezTo>
                  <a:cubicBezTo>
                    <a:pt x="64" y="121"/>
                    <a:pt x="42" y="158"/>
                    <a:pt x="24" y="196"/>
                  </a:cubicBezTo>
                  <a:cubicBezTo>
                    <a:pt x="14" y="215"/>
                    <a:pt x="6" y="235"/>
                    <a:pt x="0" y="2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5" name="ï$ľîḑé"/>
            <p:cNvSpPr/>
            <p:nvPr/>
          </p:nvSpPr>
          <p:spPr bwMode="auto">
            <a:xfrm>
              <a:off x="6392069" y="5504657"/>
              <a:ext cx="457200" cy="207963"/>
            </a:xfrm>
            <a:custGeom>
              <a:avLst/>
              <a:gdLst>
                <a:gd name="T0" fmla="*/ 68 w 112"/>
                <a:gd name="T1" fmla="*/ 0 h 51"/>
                <a:gd name="T2" fmla="*/ 54 w 112"/>
                <a:gd name="T3" fmla="*/ 22 h 51"/>
                <a:gd name="T4" fmla="*/ 2 w 112"/>
                <a:gd name="T5" fmla="*/ 42 h 51"/>
                <a:gd name="T6" fmla="*/ 0 w 112"/>
                <a:gd name="T7" fmla="*/ 51 h 51"/>
                <a:gd name="T8" fmla="*/ 71 w 112"/>
                <a:gd name="T9" fmla="*/ 47 h 51"/>
                <a:gd name="T10" fmla="*/ 89 w 112"/>
                <a:gd name="T11" fmla="*/ 47 h 51"/>
                <a:gd name="T12" fmla="*/ 109 w 112"/>
                <a:gd name="T13" fmla="*/ 45 h 51"/>
                <a:gd name="T14" fmla="*/ 101 w 112"/>
                <a:gd name="T15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51">
                  <a:moveTo>
                    <a:pt x="68" y="0"/>
                  </a:moveTo>
                  <a:cubicBezTo>
                    <a:pt x="68" y="0"/>
                    <a:pt x="72" y="9"/>
                    <a:pt x="54" y="22"/>
                  </a:cubicBezTo>
                  <a:cubicBezTo>
                    <a:pt x="37" y="34"/>
                    <a:pt x="9" y="29"/>
                    <a:pt x="2" y="42"/>
                  </a:cubicBezTo>
                  <a:cubicBezTo>
                    <a:pt x="2" y="42"/>
                    <a:pt x="0" y="44"/>
                    <a:pt x="0" y="51"/>
                  </a:cubicBezTo>
                  <a:cubicBezTo>
                    <a:pt x="0" y="51"/>
                    <a:pt x="64" y="50"/>
                    <a:pt x="71" y="47"/>
                  </a:cubicBezTo>
                  <a:cubicBezTo>
                    <a:pt x="79" y="45"/>
                    <a:pt x="85" y="45"/>
                    <a:pt x="89" y="47"/>
                  </a:cubicBezTo>
                  <a:cubicBezTo>
                    <a:pt x="93" y="48"/>
                    <a:pt x="109" y="45"/>
                    <a:pt x="109" y="45"/>
                  </a:cubicBezTo>
                  <a:cubicBezTo>
                    <a:pt x="109" y="45"/>
                    <a:pt x="112" y="28"/>
                    <a:pt x="101" y="3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6" name="î$ḻïḋé"/>
            <p:cNvSpPr/>
            <p:nvPr/>
          </p:nvSpPr>
          <p:spPr bwMode="auto">
            <a:xfrm>
              <a:off x="6755607" y="5496719"/>
              <a:ext cx="468313" cy="203200"/>
            </a:xfrm>
            <a:custGeom>
              <a:avLst/>
              <a:gdLst>
                <a:gd name="T0" fmla="*/ 70 w 115"/>
                <a:gd name="T1" fmla="*/ 0 h 50"/>
                <a:gd name="T2" fmla="*/ 56 w 115"/>
                <a:gd name="T3" fmla="*/ 21 h 50"/>
                <a:gd name="T4" fmla="*/ 2 w 115"/>
                <a:gd name="T5" fmla="*/ 41 h 50"/>
                <a:gd name="T6" fmla="*/ 0 w 115"/>
                <a:gd name="T7" fmla="*/ 50 h 50"/>
                <a:gd name="T8" fmla="*/ 74 w 115"/>
                <a:gd name="T9" fmla="*/ 47 h 50"/>
                <a:gd name="T10" fmla="*/ 92 w 115"/>
                <a:gd name="T11" fmla="*/ 46 h 50"/>
                <a:gd name="T12" fmla="*/ 112 w 115"/>
                <a:gd name="T13" fmla="*/ 45 h 50"/>
                <a:gd name="T14" fmla="*/ 104 w 115"/>
                <a:gd name="T15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50">
                  <a:moveTo>
                    <a:pt x="70" y="0"/>
                  </a:moveTo>
                  <a:cubicBezTo>
                    <a:pt x="70" y="0"/>
                    <a:pt x="74" y="9"/>
                    <a:pt x="56" y="21"/>
                  </a:cubicBezTo>
                  <a:cubicBezTo>
                    <a:pt x="38" y="34"/>
                    <a:pt x="10" y="29"/>
                    <a:pt x="2" y="41"/>
                  </a:cubicBezTo>
                  <a:cubicBezTo>
                    <a:pt x="2" y="41"/>
                    <a:pt x="0" y="44"/>
                    <a:pt x="0" y="50"/>
                  </a:cubicBezTo>
                  <a:cubicBezTo>
                    <a:pt x="0" y="50"/>
                    <a:pt x="66" y="49"/>
                    <a:pt x="74" y="47"/>
                  </a:cubicBezTo>
                  <a:cubicBezTo>
                    <a:pt x="82" y="45"/>
                    <a:pt x="88" y="45"/>
                    <a:pt x="92" y="46"/>
                  </a:cubicBezTo>
                  <a:cubicBezTo>
                    <a:pt x="95" y="47"/>
                    <a:pt x="112" y="45"/>
                    <a:pt x="112" y="45"/>
                  </a:cubicBezTo>
                  <a:cubicBezTo>
                    <a:pt x="112" y="45"/>
                    <a:pt x="115" y="28"/>
                    <a:pt x="104" y="2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7" name="iSḷíḋè"/>
            <p:cNvSpPr/>
            <p:nvPr/>
          </p:nvSpPr>
          <p:spPr bwMode="auto">
            <a:xfrm>
              <a:off x="6584157" y="3963194"/>
              <a:ext cx="146050" cy="290513"/>
            </a:xfrm>
            <a:custGeom>
              <a:avLst/>
              <a:gdLst>
                <a:gd name="T0" fmla="*/ 10 w 36"/>
                <a:gd name="T1" fmla="*/ 2 h 71"/>
                <a:gd name="T2" fmla="*/ 18 w 36"/>
                <a:gd name="T3" fmla="*/ 67 h 71"/>
                <a:gd name="T4" fmla="*/ 33 w 36"/>
                <a:gd name="T5" fmla="*/ 0 h 71"/>
                <a:gd name="T6" fmla="*/ 10 w 36"/>
                <a:gd name="T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71">
                  <a:moveTo>
                    <a:pt x="10" y="2"/>
                  </a:moveTo>
                  <a:cubicBezTo>
                    <a:pt x="10" y="2"/>
                    <a:pt x="0" y="63"/>
                    <a:pt x="18" y="67"/>
                  </a:cubicBezTo>
                  <a:cubicBezTo>
                    <a:pt x="36" y="71"/>
                    <a:pt x="33" y="0"/>
                    <a:pt x="33" y="0"/>
                  </a:cubicBezTo>
                  <a:cubicBezTo>
                    <a:pt x="10" y="2"/>
                    <a:pt x="10" y="2"/>
                    <a:pt x="10" y="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8" name="iśľïdè"/>
            <p:cNvSpPr/>
            <p:nvPr/>
          </p:nvSpPr>
          <p:spPr bwMode="auto">
            <a:xfrm>
              <a:off x="6607969" y="3793332"/>
              <a:ext cx="669925" cy="1755775"/>
            </a:xfrm>
            <a:custGeom>
              <a:avLst/>
              <a:gdLst>
                <a:gd name="T0" fmla="*/ 155 w 164"/>
                <a:gd name="T1" fmla="*/ 279 h 431"/>
                <a:gd name="T2" fmla="*/ 155 w 164"/>
                <a:gd name="T3" fmla="*/ 163 h 431"/>
                <a:gd name="T4" fmla="*/ 158 w 164"/>
                <a:gd name="T5" fmla="*/ 12 h 431"/>
                <a:gd name="T6" fmla="*/ 152 w 164"/>
                <a:gd name="T7" fmla="*/ 9 h 431"/>
                <a:gd name="T8" fmla="*/ 137 w 164"/>
                <a:gd name="T9" fmla="*/ 17 h 431"/>
                <a:gd name="T10" fmla="*/ 133 w 164"/>
                <a:gd name="T11" fmla="*/ 11 h 431"/>
                <a:gd name="T12" fmla="*/ 137 w 164"/>
                <a:gd name="T13" fmla="*/ 6 h 431"/>
                <a:gd name="T14" fmla="*/ 134 w 164"/>
                <a:gd name="T15" fmla="*/ 0 h 431"/>
                <a:gd name="T16" fmla="*/ 34 w 164"/>
                <a:gd name="T17" fmla="*/ 1 h 431"/>
                <a:gd name="T18" fmla="*/ 30 w 164"/>
                <a:gd name="T19" fmla="*/ 4 h 431"/>
                <a:gd name="T20" fmla="*/ 1 w 164"/>
                <a:gd name="T21" fmla="*/ 216 h 431"/>
                <a:gd name="T22" fmla="*/ 11 w 164"/>
                <a:gd name="T23" fmla="*/ 425 h 431"/>
                <a:gd name="T24" fmla="*/ 15 w 164"/>
                <a:gd name="T25" fmla="*/ 428 h 431"/>
                <a:gd name="T26" fmla="*/ 48 w 164"/>
                <a:gd name="T27" fmla="*/ 427 h 431"/>
                <a:gd name="T28" fmla="*/ 57 w 164"/>
                <a:gd name="T29" fmla="*/ 418 h 431"/>
                <a:gd name="T30" fmla="*/ 58 w 164"/>
                <a:gd name="T31" fmla="*/ 225 h 431"/>
                <a:gd name="T32" fmla="*/ 78 w 164"/>
                <a:gd name="T33" fmla="*/ 110 h 431"/>
                <a:gd name="T34" fmla="*/ 84 w 164"/>
                <a:gd name="T35" fmla="*/ 91 h 431"/>
                <a:gd name="T36" fmla="*/ 102 w 164"/>
                <a:gd name="T37" fmla="*/ 425 h 431"/>
                <a:gd name="T38" fmla="*/ 106 w 164"/>
                <a:gd name="T39" fmla="*/ 429 h 431"/>
                <a:gd name="T40" fmla="*/ 122 w 164"/>
                <a:gd name="T41" fmla="*/ 430 h 431"/>
                <a:gd name="T42" fmla="*/ 142 w 164"/>
                <a:gd name="T43" fmla="*/ 430 h 431"/>
                <a:gd name="T44" fmla="*/ 149 w 164"/>
                <a:gd name="T45" fmla="*/ 429 h 431"/>
                <a:gd name="T46" fmla="*/ 152 w 164"/>
                <a:gd name="T47" fmla="*/ 420 h 431"/>
                <a:gd name="T48" fmla="*/ 155 w 164"/>
                <a:gd name="T49" fmla="*/ 279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431">
                  <a:moveTo>
                    <a:pt x="155" y="279"/>
                  </a:moveTo>
                  <a:cubicBezTo>
                    <a:pt x="154" y="243"/>
                    <a:pt x="155" y="199"/>
                    <a:pt x="155" y="163"/>
                  </a:cubicBezTo>
                  <a:cubicBezTo>
                    <a:pt x="155" y="111"/>
                    <a:pt x="164" y="64"/>
                    <a:pt x="158" y="12"/>
                  </a:cubicBezTo>
                  <a:cubicBezTo>
                    <a:pt x="157" y="10"/>
                    <a:pt x="154" y="8"/>
                    <a:pt x="152" y="9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4" y="18"/>
                    <a:pt x="130" y="14"/>
                    <a:pt x="133" y="11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9" y="4"/>
                    <a:pt x="137" y="0"/>
                    <a:pt x="134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2" y="1"/>
                    <a:pt x="30" y="2"/>
                    <a:pt x="30" y="4"/>
                  </a:cubicBezTo>
                  <a:cubicBezTo>
                    <a:pt x="26" y="26"/>
                    <a:pt x="0" y="165"/>
                    <a:pt x="1" y="216"/>
                  </a:cubicBezTo>
                  <a:cubicBezTo>
                    <a:pt x="2" y="267"/>
                    <a:pt x="10" y="401"/>
                    <a:pt x="11" y="425"/>
                  </a:cubicBezTo>
                  <a:cubicBezTo>
                    <a:pt x="11" y="427"/>
                    <a:pt x="13" y="428"/>
                    <a:pt x="15" y="428"/>
                  </a:cubicBezTo>
                  <a:cubicBezTo>
                    <a:pt x="48" y="427"/>
                    <a:pt x="48" y="427"/>
                    <a:pt x="48" y="427"/>
                  </a:cubicBezTo>
                  <a:cubicBezTo>
                    <a:pt x="53" y="427"/>
                    <a:pt x="57" y="423"/>
                    <a:pt x="57" y="418"/>
                  </a:cubicBezTo>
                  <a:cubicBezTo>
                    <a:pt x="56" y="383"/>
                    <a:pt x="53" y="257"/>
                    <a:pt x="58" y="225"/>
                  </a:cubicBezTo>
                  <a:cubicBezTo>
                    <a:pt x="61" y="202"/>
                    <a:pt x="71" y="148"/>
                    <a:pt x="78" y="110"/>
                  </a:cubicBezTo>
                  <a:cubicBezTo>
                    <a:pt x="79" y="106"/>
                    <a:pt x="83" y="87"/>
                    <a:pt x="84" y="91"/>
                  </a:cubicBezTo>
                  <a:cubicBezTo>
                    <a:pt x="109" y="203"/>
                    <a:pt x="99" y="291"/>
                    <a:pt x="102" y="425"/>
                  </a:cubicBezTo>
                  <a:cubicBezTo>
                    <a:pt x="102" y="427"/>
                    <a:pt x="104" y="429"/>
                    <a:pt x="106" y="429"/>
                  </a:cubicBezTo>
                  <a:cubicBezTo>
                    <a:pt x="112" y="429"/>
                    <a:pt x="117" y="429"/>
                    <a:pt x="122" y="430"/>
                  </a:cubicBezTo>
                  <a:cubicBezTo>
                    <a:pt x="128" y="430"/>
                    <a:pt x="134" y="431"/>
                    <a:pt x="142" y="430"/>
                  </a:cubicBezTo>
                  <a:cubicBezTo>
                    <a:pt x="144" y="430"/>
                    <a:pt x="147" y="430"/>
                    <a:pt x="149" y="429"/>
                  </a:cubicBezTo>
                  <a:cubicBezTo>
                    <a:pt x="151" y="427"/>
                    <a:pt x="151" y="423"/>
                    <a:pt x="152" y="420"/>
                  </a:cubicBezTo>
                  <a:cubicBezTo>
                    <a:pt x="154" y="373"/>
                    <a:pt x="157" y="326"/>
                    <a:pt x="155" y="279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29" name="íş1iḑè"/>
            <p:cNvSpPr/>
            <p:nvPr/>
          </p:nvSpPr>
          <p:spPr bwMode="auto">
            <a:xfrm>
              <a:off x="6612732" y="2904332"/>
              <a:ext cx="117475" cy="1108075"/>
            </a:xfrm>
            <a:custGeom>
              <a:avLst/>
              <a:gdLst>
                <a:gd name="T0" fmla="*/ 29 w 29"/>
                <a:gd name="T1" fmla="*/ 0 h 272"/>
                <a:gd name="T2" fmla="*/ 18 w 29"/>
                <a:gd name="T3" fmla="*/ 16 h 272"/>
                <a:gd name="T4" fmla="*/ 0 w 29"/>
                <a:gd name="T5" fmla="*/ 272 h 272"/>
                <a:gd name="T6" fmla="*/ 28 w 29"/>
                <a:gd name="T7" fmla="*/ 272 h 272"/>
                <a:gd name="T8" fmla="*/ 29 w 29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2">
                  <a:moveTo>
                    <a:pt x="29" y="0"/>
                  </a:moveTo>
                  <a:cubicBezTo>
                    <a:pt x="29" y="0"/>
                    <a:pt x="22" y="2"/>
                    <a:pt x="18" y="16"/>
                  </a:cubicBezTo>
                  <a:cubicBezTo>
                    <a:pt x="14" y="30"/>
                    <a:pt x="0" y="272"/>
                    <a:pt x="0" y="272"/>
                  </a:cubicBezTo>
                  <a:cubicBezTo>
                    <a:pt x="28" y="272"/>
                    <a:pt x="28" y="272"/>
                    <a:pt x="28" y="272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0" name="i$ḻíḑé"/>
            <p:cNvSpPr/>
            <p:nvPr/>
          </p:nvSpPr>
          <p:spPr bwMode="auto">
            <a:xfrm>
              <a:off x="6901657" y="2509044"/>
              <a:ext cx="236538" cy="390525"/>
            </a:xfrm>
            <a:custGeom>
              <a:avLst/>
              <a:gdLst>
                <a:gd name="T0" fmla="*/ 4 w 58"/>
                <a:gd name="T1" fmla="*/ 52 h 96"/>
                <a:gd name="T2" fmla="*/ 0 w 58"/>
                <a:gd name="T3" fmla="*/ 96 h 96"/>
                <a:gd name="T4" fmla="*/ 25 w 58"/>
                <a:gd name="T5" fmla="*/ 89 h 96"/>
                <a:gd name="T6" fmla="*/ 48 w 58"/>
                <a:gd name="T7" fmla="*/ 85 h 96"/>
                <a:gd name="T8" fmla="*/ 45 w 58"/>
                <a:gd name="T9" fmla="*/ 68 h 96"/>
                <a:gd name="T10" fmla="*/ 58 w 58"/>
                <a:gd name="T11" fmla="*/ 0 h 96"/>
                <a:gd name="T12" fmla="*/ 4 w 58"/>
                <a:gd name="T1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96">
                  <a:moveTo>
                    <a:pt x="4" y="52"/>
                  </a:moveTo>
                  <a:cubicBezTo>
                    <a:pt x="5" y="67"/>
                    <a:pt x="4" y="82"/>
                    <a:pt x="0" y="96"/>
                  </a:cubicBezTo>
                  <a:cubicBezTo>
                    <a:pt x="9" y="95"/>
                    <a:pt x="17" y="91"/>
                    <a:pt x="25" y="89"/>
                  </a:cubicBezTo>
                  <a:cubicBezTo>
                    <a:pt x="32" y="87"/>
                    <a:pt x="40" y="85"/>
                    <a:pt x="48" y="85"/>
                  </a:cubicBezTo>
                  <a:cubicBezTo>
                    <a:pt x="46" y="80"/>
                    <a:pt x="45" y="74"/>
                    <a:pt x="45" y="68"/>
                  </a:cubicBezTo>
                  <a:cubicBezTo>
                    <a:pt x="42" y="45"/>
                    <a:pt x="50" y="22"/>
                    <a:pt x="58" y="0"/>
                  </a:cubicBezTo>
                  <a:cubicBezTo>
                    <a:pt x="4" y="52"/>
                    <a:pt x="4" y="52"/>
                    <a:pt x="4" y="5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1" name="ïşḻîďé"/>
            <p:cNvSpPr/>
            <p:nvPr/>
          </p:nvSpPr>
          <p:spPr bwMode="auto">
            <a:xfrm>
              <a:off x="6917532" y="2585244"/>
              <a:ext cx="192088" cy="196850"/>
            </a:xfrm>
            <a:custGeom>
              <a:avLst/>
              <a:gdLst>
                <a:gd name="T0" fmla="*/ 0 w 47"/>
                <a:gd name="T1" fmla="*/ 44 h 48"/>
                <a:gd name="T2" fmla="*/ 39 w 47"/>
                <a:gd name="T3" fmla="*/ 44 h 48"/>
                <a:gd name="T4" fmla="*/ 40 w 47"/>
                <a:gd name="T5" fmla="*/ 43 h 48"/>
                <a:gd name="T6" fmla="*/ 40 w 47"/>
                <a:gd name="T7" fmla="*/ 36 h 48"/>
                <a:gd name="T8" fmla="*/ 47 w 47"/>
                <a:gd name="T9" fmla="*/ 4 h 48"/>
                <a:gd name="T10" fmla="*/ 40 w 47"/>
                <a:gd name="T11" fmla="*/ 1 h 48"/>
                <a:gd name="T12" fmla="*/ 33 w 47"/>
                <a:gd name="T13" fmla="*/ 12 h 48"/>
                <a:gd name="T14" fmla="*/ 27 w 47"/>
                <a:gd name="T15" fmla="*/ 19 h 48"/>
                <a:gd name="T16" fmla="*/ 0 w 47"/>
                <a:gd name="T17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0" y="44"/>
                  </a:moveTo>
                  <a:cubicBezTo>
                    <a:pt x="13" y="47"/>
                    <a:pt x="27" y="48"/>
                    <a:pt x="39" y="44"/>
                  </a:cubicBezTo>
                  <a:cubicBezTo>
                    <a:pt x="39" y="43"/>
                    <a:pt x="40" y="43"/>
                    <a:pt x="40" y="43"/>
                  </a:cubicBezTo>
                  <a:cubicBezTo>
                    <a:pt x="40" y="41"/>
                    <a:pt x="40" y="37"/>
                    <a:pt x="40" y="36"/>
                  </a:cubicBezTo>
                  <a:cubicBezTo>
                    <a:pt x="41" y="25"/>
                    <a:pt x="45" y="13"/>
                    <a:pt x="47" y="4"/>
                  </a:cubicBezTo>
                  <a:cubicBezTo>
                    <a:pt x="47" y="0"/>
                    <a:pt x="42" y="4"/>
                    <a:pt x="40" y="1"/>
                  </a:cubicBezTo>
                  <a:cubicBezTo>
                    <a:pt x="37" y="4"/>
                    <a:pt x="36" y="8"/>
                    <a:pt x="33" y="12"/>
                  </a:cubicBezTo>
                  <a:cubicBezTo>
                    <a:pt x="31" y="14"/>
                    <a:pt x="29" y="17"/>
                    <a:pt x="27" y="19"/>
                  </a:cubicBezTo>
                  <a:cubicBezTo>
                    <a:pt x="19" y="28"/>
                    <a:pt x="11" y="35"/>
                    <a:pt x="0" y="39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2" name="iṡľidé"/>
            <p:cNvSpPr/>
            <p:nvPr/>
          </p:nvSpPr>
          <p:spPr bwMode="auto">
            <a:xfrm>
              <a:off x="6841332" y="2316957"/>
              <a:ext cx="273050" cy="439738"/>
            </a:xfrm>
            <a:custGeom>
              <a:avLst/>
              <a:gdLst>
                <a:gd name="T0" fmla="*/ 28 w 67"/>
                <a:gd name="T1" fmla="*/ 10 h 108"/>
                <a:gd name="T2" fmla="*/ 5 w 67"/>
                <a:gd name="T3" fmla="*/ 32 h 108"/>
                <a:gd name="T4" fmla="*/ 2 w 67"/>
                <a:gd name="T5" fmla="*/ 49 h 108"/>
                <a:gd name="T6" fmla="*/ 1 w 67"/>
                <a:gd name="T7" fmla="*/ 75 h 108"/>
                <a:gd name="T8" fmla="*/ 11 w 67"/>
                <a:gd name="T9" fmla="*/ 101 h 108"/>
                <a:gd name="T10" fmla="*/ 18 w 67"/>
                <a:gd name="T11" fmla="*/ 107 h 108"/>
                <a:gd name="T12" fmla="*/ 27 w 67"/>
                <a:gd name="T13" fmla="*/ 106 h 108"/>
                <a:gd name="T14" fmla="*/ 56 w 67"/>
                <a:gd name="T15" fmla="*/ 88 h 108"/>
                <a:gd name="T16" fmla="*/ 63 w 67"/>
                <a:gd name="T17" fmla="*/ 57 h 108"/>
                <a:gd name="T18" fmla="*/ 66 w 67"/>
                <a:gd name="T19" fmla="*/ 26 h 108"/>
                <a:gd name="T20" fmla="*/ 52 w 67"/>
                <a:gd name="T2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108">
                  <a:moveTo>
                    <a:pt x="28" y="10"/>
                  </a:moveTo>
                  <a:cubicBezTo>
                    <a:pt x="17" y="13"/>
                    <a:pt x="8" y="22"/>
                    <a:pt x="5" y="32"/>
                  </a:cubicBezTo>
                  <a:cubicBezTo>
                    <a:pt x="3" y="37"/>
                    <a:pt x="2" y="43"/>
                    <a:pt x="2" y="49"/>
                  </a:cubicBezTo>
                  <a:cubicBezTo>
                    <a:pt x="1" y="58"/>
                    <a:pt x="0" y="66"/>
                    <a:pt x="1" y="75"/>
                  </a:cubicBezTo>
                  <a:cubicBezTo>
                    <a:pt x="3" y="84"/>
                    <a:pt x="6" y="93"/>
                    <a:pt x="11" y="101"/>
                  </a:cubicBezTo>
                  <a:cubicBezTo>
                    <a:pt x="13" y="103"/>
                    <a:pt x="15" y="106"/>
                    <a:pt x="18" y="107"/>
                  </a:cubicBezTo>
                  <a:cubicBezTo>
                    <a:pt x="21" y="108"/>
                    <a:pt x="24" y="107"/>
                    <a:pt x="27" y="106"/>
                  </a:cubicBezTo>
                  <a:cubicBezTo>
                    <a:pt x="38" y="103"/>
                    <a:pt x="50" y="97"/>
                    <a:pt x="56" y="88"/>
                  </a:cubicBezTo>
                  <a:cubicBezTo>
                    <a:pt x="61" y="79"/>
                    <a:pt x="60" y="67"/>
                    <a:pt x="63" y="57"/>
                  </a:cubicBezTo>
                  <a:cubicBezTo>
                    <a:pt x="65" y="47"/>
                    <a:pt x="67" y="37"/>
                    <a:pt x="66" y="26"/>
                  </a:cubicBezTo>
                  <a:cubicBezTo>
                    <a:pt x="65" y="16"/>
                    <a:pt x="61" y="6"/>
                    <a:pt x="52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3" name="íśļíḍè"/>
            <p:cNvSpPr/>
            <p:nvPr/>
          </p:nvSpPr>
          <p:spPr bwMode="auto">
            <a:xfrm>
              <a:off x="7088982" y="2309019"/>
              <a:ext cx="53975" cy="88900"/>
            </a:xfrm>
            <a:custGeom>
              <a:avLst/>
              <a:gdLst>
                <a:gd name="T0" fmla="*/ 0 w 13"/>
                <a:gd name="T1" fmla="*/ 19 h 22"/>
                <a:gd name="T2" fmla="*/ 13 w 13"/>
                <a:gd name="T3" fmla="*/ 0 h 22"/>
                <a:gd name="T4" fmla="*/ 4 w 1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2">
                  <a:moveTo>
                    <a:pt x="0" y="19"/>
                  </a:moveTo>
                  <a:cubicBezTo>
                    <a:pt x="2" y="11"/>
                    <a:pt x="7" y="4"/>
                    <a:pt x="13" y="0"/>
                  </a:cubicBezTo>
                  <a:cubicBezTo>
                    <a:pt x="11" y="7"/>
                    <a:pt x="5" y="14"/>
                    <a:pt x="4" y="22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4" name="ïş1ïḍé"/>
            <p:cNvSpPr/>
            <p:nvPr/>
          </p:nvSpPr>
          <p:spPr bwMode="auto">
            <a:xfrm>
              <a:off x="7077869" y="2272507"/>
              <a:ext cx="23813" cy="109538"/>
            </a:xfrm>
            <a:custGeom>
              <a:avLst/>
              <a:gdLst>
                <a:gd name="T0" fmla="*/ 0 w 6"/>
                <a:gd name="T1" fmla="*/ 24 h 27"/>
                <a:gd name="T2" fmla="*/ 1 w 6"/>
                <a:gd name="T3" fmla="*/ 1 h 27"/>
                <a:gd name="T4" fmla="*/ 3 w 6"/>
                <a:gd name="T5" fmla="*/ 2 h 27"/>
                <a:gd name="T6" fmla="*/ 6 w 6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7">
                  <a:moveTo>
                    <a:pt x="0" y="24"/>
                  </a:moveTo>
                  <a:cubicBezTo>
                    <a:pt x="2" y="17"/>
                    <a:pt x="3" y="9"/>
                    <a:pt x="1" y="1"/>
                  </a:cubicBezTo>
                  <a:cubicBezTo>
                    <a:pt x="2" y="0"/>
                    <a:pt x="2" y="1"/>
                    <a:pt x="3" y="2"/>
                  </a:cubicBezTo>
                  <a:cubicBezTo>
                    <a:pt x="5" y="10"/>
                    <a:pt x="6" y="19"/>
                    <a:pt x="6" y="2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5" name="îṩļîďê"/>
            <p:cNvSpPr/>
            <p:nvPr/>
          </p:nvSpPr>
          <p:spPr bwMode="auto">
            <a:xfrm>
              <a:off x="6893719" y="2647157"/>
              <a:ext cx="73025" cy="28575"/>
            </a:xfrm>
            <a:custGeom>
              <a:avLst/>
              <a:gdLst>
                <a:gd name="T0" fmla="*/ 0 w 18"/>
                <a:gd name="T1" fmla="*/ 1 h 7"/>
                <a:gd name="T2" fmla="*/ 18 w 18"/>
                <a:gd name="T3" fmla="*/ 0 h 7"/>
                <a:gd name="T4" fmla="*/ 16 w 18"/>
                <a:gd name="T5" fmla="*/ 4 h 7"/>
                <a:gd name="T6" fmla="*/ 11 w 18"/>
                <a:gd name="T7" fmla="*/ 6 h 7"/>
                <a:gd name="T8" fmla="*/ 5 w 18"/>
                <a:gd name="T9" fmla="*/ 6 h 7"/>
                <a:gd name="T10" fmla="*/ 0 w 18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7">
                  <a:moveTo>
                    <a:pt x="0" y="1"/>
                  </a:moveTo>
                  <a:cubicBezTo>
                    <a:pt x="5" y="2"/>
                    <a:pt x="13" y="1"/>
                    <a:pt x="18" y="0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4" y="5"/>
                    <a:pt x="13" y="5"/>
                    <a:pt x="11" y="6"/>
                  </a:cubicBezTo>
                  <a:cubicBezTo>
                    <a:pt x="9" y="7"/>
                    <a:pt x="7" y="7"/>
                    <a:pt x="5" y="6"/>
                  </a:cubicBezTo>
                  <a:cubicBezTo>
                    <a:pt x="3" y="6"/>
                    <a:pt x="1" y="3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6" name="îŝľiḑè"/>
            <p:cNvSpPr/>
            <p:nvPr/>
          </p:nvSpPr>
          <p:spPr bwMode="auto">
            <a:xfrm>
              <a:off x="6909594" y="2524919"/>
              <a:ext cx="36513" cy="98425"/>
            </a:xfrm>
            <a:custGeom>
              <a:avLst/>
              <a:gdLst>
                <a:gd name="T0" fmla="*/ 6 w 9"/>
                <a:gd name="T1" fmla="*/ 0 h 24"/>
                <a:gd name="T2" fmla="*/ 0 w 9"/>
                <a:gd name="T3" fmla="*/ 21 h 24"/>
                <a:gd name="T4" fmla="*/ 0 w 9"/>
                <a:gd name="T5" fmla="*/ 23 h 24"/>
                <a:gd name="T6" fmla="*/ 2 w 9"/>
                <a:gd name="T7" fmla="*/ 24 h 24"/>
                <a:gd name="T8" fmla="*/ 7 w 9"/>
                <a:gd name="T9" fmla="*/ 24 h 24"/>
                <a:gd name="T10" fmla="*/ 8 w 9"/>
                <a:gd name="T11" fmla="*/ 24 h 24"/>
                <a:gd name="T12" fmla="*/ 9 w 9"/>
                <a:gd name="T13" fmla="*/ 22 h 24"/>
                <a:gd name="T14" fmla="*/ 6 w 9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4">
                  <a:moveTo>
                    <a:pt x="6" y="0"/>
                  </a:moveTo>
                  <a:cubicBezTo>
                    <a:pt x="4" y="5"/>
                    <a:pt x="1" y="17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4" y="24"/>
                    <a:pt x="5" y="24"/>
                    <a:pt x="7" y="24"/>
                  </a:cubicBezTo>
                  <a:cubicBezTo>
                    <a:pt x="7" y="24"/>
                    <a:pt x="8" y="24"/>
                    <a:pt x="8" y="24"/>
                  </a:cubicBezTo>
                  <a:cubicBezTo>
                    <a:pt x="9" y="24"/>
                    <a:pt x="9" y="23"/>
                    <a:pt x="9" y="22"/>
                  </a:cubicBezTo>
                  <a:cubicBezTo>
                    <a:pt x="8" y="19"/>
                    <a:pt x="6" y="2"/>
                    <a:pt x="6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7" name="îṣlîďê"/>
            <p:cNvSpPr/>
            <p:nvPr/>
          </p:nvSpPr>
          <p:spPr bwMode="auto">
            <a:xfrm>
              <a:off x="6982619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8" name="i$ḷíḓè"/>
            <p:cNvSpPr/>
            <p:nvPr/>
          </p:nvSpPr>
          <p:spPr bwMode="auto">
            <a:xfrm>
              <a:off x="6860382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39" name="îšḻíḑé"/>
            <p:cNvSpPr/>
            <p:nvPr/>
          </p:nvSpPr>
          <p:spPr bwMode="auto">
            <a:xfrm>
              <a:off x="6852444" y="2434432"/>
              <a:ext cx="314325" cy="93663"/>
            </a:xfrm>
            <a:custGeom>
              <a:avLst/>
              <a:gdLst>
                <a:gd name="T0" fmla="*/ 1 w 77"/>
                <a:gd name="T1" fmla="*/ 12 h 23"/>
                <a:gd name="T2" fmla="*/ 45 w 77"/>
                <a:gd name="T3" fmla="*/ 13 h 23"/>
                <a:gd name="T4" fmla="*/ 28 w 77"/>
                <a:gd name="T5" fmla="*/ 4 h 23"/>
                <a:gd name="T6" fmla="*/ 0 w 77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3">
                  <a:moveTo>
                    <a:pt x="1" y="12"/>
                  </a:moveTo>
                  <a:cubicBezTo>
                    <a:pt x="1" y="12"/>
                    <a:pt x="14" y="23"/>
                    <a:pt x="45" y="13"/>
                  </a:cubicBezTo>
                  <a:cubicBezTo>
                    <a:pt x="77" y="2"/>
                    <a:pt x="28" y="4"/>
                    <a:pt x="28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0" name="îṧļiďè"/>
            <p:cNvSpPr/>
            <p:nvPr/>
          </p:nvSpPr>
          <p:spPr bwMode="auto">
            <a:xfrm>
              <a:off x="6820694" y="2247107"/>
              <a:ext cx="361950" cy="431800"/>
            </a:xfrm>
            <a:custGeom>
              <a:avLst/>
              <a:gdLst>
                <a:gd name="T0" fmla="*/ 52 w 89"/>
                <a:gd name="T1" fmla="*/ 56 h 106"/>
                <a:gd name="T2" fmla="*/ 21 w 89"/>
                <a:gd name="T3" fmla="*/ 57 h 106"/>
                <a:gd name="T4" fmla="*/ 1 w 89"/>
                <a:gd name="T5" fmla="*/ 36 h 106"/>
                <a:gd name="T6" fmla="*/ 4 w 89"/>
                <a:gd name="T7" fmla="*/ 20 h 106"/>
                <a:gd name="T8" fmla="*/ 9 w 89"/>
                <a:gd name="T9" fmla="*/ 11 h 106"/>
                <a:gd name="T10" fmla="*/ 18 w 89"/>
                <a:gd name="T11" fmla="*/ 5 h 106"/>
                <a:gd name="T12" fmla="*/ 39 w 89"/>
                <a:gd name="T13" fmla="*/ 2 h 106"/>
                <a:gd name="T14" fmla="*/ 58 w 89"/>
                <a:gd name="T15" fmla="*/ 14 h 106"/>
                <a:gd name="T16" fmla="*/ 68 w 89"/>
                <a:gd name="T17" fmla="*/ 33 h 106"/>
                <a:gd name="T18" fmla="*/ 78 w 89"/>
                <a:gd name="T19" fmla="*/ 28 h 106"/>
                <a:gd name="T20" fmla="*/ 87 w 89"/>
                <a:gd name="T21" fmla="*/ 31 h 106"/>
                <a:gd name="T22" fmla="*/ 87 w 89"/>
                <a:gd name="T23" fmla="*/ 40 h 106"/>
                <a:gd name="T24" fmla="*/ 82 w 89"/>
                <a:gd name="T25" fmla="*/ 48 h 106"/>
                <a:gd name="T26" fmla="*/ 87 w 89"/>
                <a:gd name="T27" fmla="*/ 50 h 106"/>
                <a:gd name="T28" fmla="*/ 88 w 89"/>
                <a:gd name="T29" fmla="*/ 57 h 106"/>
                <a:gd name="T30" fmla="*/ 66 w 89"/>
                <a:gd name="T31" fmla="*/ 106 h 106"/>
                <a:gd name="T32" fmla="*/ 67 w 89"/>
                <a:gd name="T33" fmla="*/ 67 h 106"/>
                <a:gd name="T34" fmla="*/ 55 w 89"/>
                <a:gd name="T35" fmla="*/ 68 h 106"/>
                <a:gd name="T36" fmla="*/ 52 w 89"/>
                <a:gd name="T3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106">
                  <a:moveTo>
                    <a:pt x="52" y="56"/>
                  </a:moveTo>
                  <a:cubicBezTo>
                    <a:pt x="41" y="59"/>
                    <a:pt x="31" y="60"/>
                    <a:pt x="21" y="57"/>
                  </a:cubicBezTo>
                  <a:cubicBezTo>
                    <a:pt x="11" y="54"/>
                    <a:pt x="2" y="46"/>
                    <a:pt x="1" y="36"/>
                  </a:cubicBezTo>
                  <a:cubicBezTo>
                    <a:pt x="0" y="30"/>
                    <a:pt x="2" y="25"/>
                    <a:pt x="4" y="20"/>
                  </a:cubicBezTo>
                  <a:cubicBezTo>
                    <a:pt x="5" y="16"/>
                    <a:pt x="7" y="13"/>
                    <a:pt x="9" y="11"/>
                  </a:cubicBezTo>
                  <a:cubicBezTo>
                    <a:pt x="12" y="8"/>
                    <a:pt x="15" y="6"/>
                    <a:pt x="18" y="5"/>
                  </a:cubicBezTo>
                  <a:cubicBezTo>
                    <a:pt x="25" y="2"/>
                    <a:pt x="32" y="0"/>
                    <a:pt x="39" y="2"/>
                  </a:cubicBezTo>
                  <a:cubicBezTo>
                    <a:pt x="47" y="3"/>
                    <a:pt x="53" y="8"/>
                    <a:pt x="58" y="14"/>
                  </a:cubicBezTo>
                  <a:cubicBezTo>
                    <a:pt x="62" y="20"/>
                    <a:pt x="66" y="27"/>
                    <a:pt x="68" y="33"/>
                  </a:cubicBezTo>
                  <a:cubicBezTo>
                    <a:pt x="71" y="31"/>
                    <a:pt x="74" y="29"/>
                    <a:pt x="78" y="28"/>
                  </a:cubicBezTo>
                  <a:cubicBezTo>
                    <a:pt x="81" y="27"/>
                    <a:pt x="85" y="28"/>
                    <a:pt x="87" y="31"/>
                  </a:cubicBezTo>
                  <a:cubicBezTo>
                    <a:pt x="89" y="34"/>
                    <a:pt x="88" y="37"/>
                    <a:pt x="87" y="40"/>
                  </a:cubicBezTo>
                  <a:cubicBezTo>
                    <a:pt x="85" y="43"/>
                    <a:pt x="83" y="45"/>
                    <a:pt x="82" y="48"/>
                  </a:cubicBezTo>
                  <a:cubicBezTo>
                    <a:pt x="84" y="47"/>
                    <a:pt x="86" y="48"/>
                    <a:pt x="87" y="50"/>
                  </a:cubicBezTo>
                  <a:cubicBezTo>
                    <a:pt x="88" y="52"/>
                    <a:pt x="88" y="55"/>
                    <a:pt x="88" y="57"/>
                  </a:cubicBezTo>
                  <a:cubicBezTo>
                    <a:pt x="87" y="73"/>
                    <a:pt x="84" y="92"/>
                    <a:pt x="66" y="106"/>
                  </a:cubicBezTo>
                  <a:cubicBezTo>
                    <a:pt x="61" y="96"/>
                    <a:pt x="63" y="78"/>
                    <a:pt x="67" y="67"/>
                  </a:cubicBezTo>
                  <a:cubicBezTo>
                    <a:pt x="64" y="69"/>
                    <a:pt x="59" y="70"/>
                    <a:pt x="55" y="68"/>
                  </a:cubicBezTo>
                  <a:cubicBezTo>
                    <a:pt x="52" y="66"/>
                    <a:pt x="50" y="60"/>
                    <a:pt x="52" y="56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1" name="iṡļíḍè"/>
            <p:cNvSpPr/>
            <p:nvPr/>
          </p:nvSpPr>
          <p:spPr bwMode="auto">
            <a:xfrm>
              <a:off x="6828632" y="2431257"/>
              <a:ext cx="36513" cy="125413"/>
            </a:xfrm>
            <a:custGeom>
              <a:avLst/>
              <a:gdLst>
                <a:gd name="T0" fmla="*/ 3 w 9"/>
                <a:gd name="T1" fmla="*/ 0 h 31"/>
                <a:gd name="T2" fmla="*/ 3 w 9"/>
                <a:gd name="T3" fmla="*/ 31 h 31"/>
                <a:gd name="T4" fmla="*/ 4 w 9"/>
                <a:gd name="T5" fmla="*/ 31 h 31"/>
                <a:gd name="T6" fmla="*/ 4 w 9"/>
                <a:gd name="T7" fmla="*/ 31 h 31"/>
                <a:gd name="T8" fmla="*/ 9 w 9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1">
                  <a:moveTo>
                    <a:pt x="3" y="0"/>
                  </a:moveTo>
                  <a:cubicBezTo>
                    <a:pt x="0" y="9"/>
                    <a:pt x="0" y="22"/>
                    <a:pt x="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6" y="19"/>
                    <a:pt x="6" y="12"/>
                    <a:pt x="9" y="1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2" name="i$ḷíḓê"/>
            <p:cNvSpPr/>
            <p:nvPr/>
          </p:nvSpPr>
          <p:spPr bwMode="auto">
            <a:xfrm>
              <a:off x="7049294" y="2540794"/>
              <a:ext cx="76200" cy="98425"/>
            </a:xfrm>
            <a:custGeom>
              <a:avLst/>
              <a:gdLst>
                <a:gd name="T0" fmla="*/ 5 w 19"/>
                <a:gd name="T1" fmla="*/ 8 h 24"/>
                <a:gd name="T2" fmla="*/ 10 w 19"/>
                <a:gd name="T3" fmla="*/ 2 h 24"/>
                <a:gd name="T4" fmla="*/ 14 w 19"/>
                <a:gd name="T5" fmla="*/ 0 h 24"/>
                <a:gd name="T6" fmla="*/ 18 w 19"/>
                <a:gd name="T7" fmla="*/ 1 h 24"/>
                <a:gd name="T8" fmla="*/ 19 w 19"/>
                <a:gd name="T9" fmla="*/ 6 h 24"/>
                <a:gd name="T10" fmla="*/ 15 w 19"/>
                <a:gd name="T11" fmla="*/ 18 h 24"/>
                <a:gd name="T12" fmla="*/ 9 w 19"/>
                <a:gd name="T13" fmla="*/ 23 h 24"/>
                <a:gd name="T14" fmla="*/ 0 w 19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4">
                  <a:moveTo>
                    <a:pt x="5" y="8"/>
                  </a:moveTo>
                  <a:cubicBezTo>
                    <a:pt x="6" y="6"/>
                    <a:pt x="8" y="4"/>
                    <a:pt x="10" y="2"/>
                  </a:cubicBezTo>
                  <a:cubicBezTo>
                    <a:pt x="11" y="1"/>
                    <a:pt x="13" y="0"/>
                    <a:pt x="14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19" y="2"/>
                    <a:pt x="19" y="4"/>
                    <a:pt x="19" y="6"/>
                  </a:cubicBezTo>
                  <a:cubicBezTo>
                    <a:pt x="18" y="10"/>
                    <a:pt x="17" y="15"/>
                    <a:pt x="15" y="18"/>
                  </a:cubicBezTo>
                  <a:cubicBezTo>
                    <a:pt x="13" y="21"/>
                    <a:pt x="11" y="23"/>
                    <a:pt x="9" y="23"/>
                  </a:cubicBezTo>
                  <a:cubicBezTo>
                    <a:pt x="6" y="24"/>
                    <a:pt x="3" y="22"/>
                    <a:pt x="0" y="2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3" name="i$1íďe"/>
            <p:cNvSpPr/>
            <p:nvPr/>
          </p:nvSpPr>
          <p:spPr bwMode="auto">
            <a:xfrm>
              <a:off x="7073107" y="2556669"/>
              <a:ext cx="44450" cy="53975"/>
            </a:xfrm>
            <a:custGeom>
              <a:avLst/>
              <a:gdLst>
                <a:gd name="T0" fmla="*/ 3 w 11"/>
                <a:gd name="T1" fmla="*/ 6 h 13"/>
                <a:gd name="T2" fmla="*/ 9 w 11"/>
                <a:gd name="T3" fmla="*/ 1 h 13"/>
                <a:gd name="T4" fmla="*/ 7 w 11"/>
                <a:gd name="T5" fmla="*/ 12 h 13"/>
                <a:gd name="T6" fmla="*/ 3 w 11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">
                  <a:moveTo>
                    <a:pt x="3" y="6"/>
                  </a:moveTo>
                  <a:cubicBezTo>
                    <a:pt x="3" y="6"/>
                    <a:pt x="6" y="0"/>
                    <a:pt x="9" y="1"/>
                  </a:cubicBezTo>
                  <a:cubicBezTo>
                    <a:pt x="11" y="1"/>
                    <a:pt x="10" y="10"/>
                    <a:pt x="7" y="12"/>
                  </a:cubicBezTo>
                  <a:cubicBezTo>
                    <a:pt x="4" y="13"/>
                    <a:pt x="0" y="12"/>
                    <a:pt x="3" y="6"/>
                  </a:cubicBezTo>
                  <a:close/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4" name="ïsḷíďê"/>
            <p:cNvSpPr/>
            <p:nvPr/>
          </p:nvSpPr>
          <p:spPr bwMode="auto">
            <a:xfrm>
              <a:off x="6958807" y="2488407"/>
              <a:ext cx="85725" cy="28575"/>
            </a:xfrm>
            <a:custGeom>
              <a:avLst/>
              <a:gdLst>
                <a:gd name="T0" fmla="*/ 2 w 21"/>
                <a:gd name="T1" fmla="*/ 5 h 7"/>
                <a:gd name="T2" fmla="*/ 18 w 21"/>
                <a:gd name="T3" fmla="*/ 6 h 7"/>
                <a:gd name="T4" fmla="*/ 20 w 21"/>
                <a:gd name="T5" fmla="*/ 5 h 7"/>
                <a:gd name="T6" fmla="*/ 1 w 21"/>
                <a:gd name="T7" fmla="*/ 4 h 7"/>
                <a:gd name="T8" fmla="*/ 2 w 21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">
                  <a:moveTo>
                    <a:pt x="2" y="5"/>
                  </a:moveTo>
                  <a:cubicBezTo>
                    <a:pt x="7" y="3"/>
                    <a:pt x="14" y="2"/>
                    <a:pt x="18" y="6"/>
                  </a:cubicBezTo>
                  <a:cubicBezTo>
                    <a:pt x="19" y="7"/>
                    <a:pt x="21" y="6"/>
                    <a:pt x="20" y="5"/>
                  </a:cubicBezTo>
                  <a:cubicBezTo>
                    <a:pt x="15" y="0"/>
                    <a:pt x="7" y="1"/>
                    <a:pt x="1" y="4"/>
                  </a:cubicBezTo>
                  <a:cubicBezTo>
                    <a:pt x="0" y="4"/>
                    <a:pt x="1" y="6"/>
                    <a:pt x="2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5" name="iś1ïḑê"/>
            <p:cNvSpPr/>
            <p:nvPr/>
          </p:nvSpPr>
          <p:spPr bwMode="auto">
            <a:xfrm>
              <a:off x="6844507" y="2488407"/>
              <a:ext cx="69850" cy="28575"/>
            </a:xfrm>
            <a:custGeom>
              <a:avLst/>
              <a:gdLst>
                <a:gd name="T0" fmla="*/ 16 w 17"/>
                <a:gd name="T1" fmla="*/ 5 h 7"/>
                <a:gd name="T2" fmla="*/ 1 w 17"/>
                <a:gd name="T3" fmla="*/ 4 h 7"/>
                <a:gd name="T4" fmla="*/ 2 w 17"/>
                <a:gd name="T5" fmla="*/ 5 h 7"/>
                <a:gd name="T6" fmla="*/ 15 w 17"/>
                <a:gd name="T7" fmla="*/ 6 h 7"/>
                <a:gd name="T8" fmla="*/ 16 w 1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">
                  <a:moveTo>
                    <a:pt x="16" y="5"/>
                  </a:moveTo>
                  <a:cubicBezTo>
                    <a:pt x="11" y="2"/>
                    <a:pt x="6" y="0"/>
                    <a:pt x="1" y="4"/>
                  </a:cubicBezTo>
                  <a:cubicBezTo>
                    <a:pt x="0" y="4"/>
                    <a:pt x="2" y="6"/>
                    <a:pt x="2" y="5"/>
                  </a:cubicBezTo>
                  <a:cubicBezTo>
                    <a:pt x="6" y="2"/>
                    <a:pt x="11" y="4"/>
                    <a:pt x="15" y="6"/>
                  </a:cubicBezTo>
                  <a:cubicBezTo>
                    <a:pt x="16" y="7"/>
                    <a:pt x="17" y="5"/>
                    <a:pt x="16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6" name="îṡḷïḍè"/>
            <p:cNvSpPr/>
            <p:nvPr/>
          </p:nvSpPr>
          <p:spPr bwMode="auto">
            <a:xfrm>
              <a:off x="6831807" y="2496344"/>
              <a:ext cx="269875" cy="101600"/>
            </a:xfrm>
            <a:custGeom>
              <a:avLst/>
              <a:gdLst>
                <a:gd name="T0" fmla="*/ 65 w 66"/>
                <a:gd name="T1" fmla="*/ 10 h 25"/>
                <a:gd name="T2" fmla="*/ 49 w 66"/>
                <a:gd name="T3" fmla="*/ 12 h 25"/>
                <a:gd name="T4" fmla="*/ 39 w 66"/>
                <a:gd name="T5" fmla="*/ 0 h 25"/>
                <a:gd name="T6" fmla="*/ 28 w 66"/>
                <a:gd name="T7" fmla="*/ 11 h 25"/>
                <a:gd name="T8" fmla="*/ 22 w 66"/>
                <a:gd name="T9" fmla="*/ 12 h 25"/>
                <a:gd name="T10" fmla="*/ 11 w 66"/>
                <a:gd name="T11" fmla="*/ 0 h 25"/>
                <a:gd name="T12" fmla="*/ 0 w 66"/>
                <a:gd name="T13" fmla="*/ 13 h 25"/>
                <a:gd name="T14" fmla="*/ 11 w 66"/>
                <a:gd name="T15" fmla="*/ 25 h 25"/>
                <a:gd name="T16" fmla="*/ 22 w 66"/>
                <a:gd name="T17" fmla="*/ 13 h 25"/>
                <a:gd name="T18" fmla="*/ 28 w 66"/>
                <a:gd name="T19" fmla="*/ 13 h 25"/>
                <a:gd name="T20" fmla="*/ 39 w 66"/>
                <a:gd name="T21" fmla="*/ 25 h 25"/>
                <a:gd name="T22" fmla="*/ 49 w 66"/>
                <a:gd name="T23" fmla="*/ 13 h 25"/>
                <a:gd name="T24" fmla="*/ 65 w 66"/>
                <a:gd name="T25" fmla="*/ 11 h 25"/>
                <a:gd name="T26" fmla="*/ 65 w 66"/>
                <a:gd name="T27" fmla="*/ 10 h 25"/>
                <a:gd name="T28" fmla="*/ 11 w 66"/>
                <a:gd name="T29" fmla="*/ 24 h 25"/>
                <a:gd name="T30" fmla="*/ 1 w 66"/>
                <a:gd name="T31" fmla="*/ 13 h 25"/>
                <a:gd name="T32" fmla="*/ 11 w 66"/>
                <a:gd name="T33" fmla="*/ 1 h 25"/>
                <a:gd name="T34" fmla="*/ 21 w 66"/>
                <a:gd name="T35" fmla="*/ 13 h 25"/>
                <a:gd name="T36" fmla="*/ 11 w 66"/>
                <a:gd name="T37" fmla="*/ 24 h 25"/>
                <a:gd name="T38" fmla="*/ 39 w 66"/>
                <a:gd name="T39" fmla="*/ 24 h 25"/>
                <a:gd name="T40" fmla="*/ 29 w 66"/>
                <a:gd name="T41" fmla="*/ 13 h 25"/>
                <a:gd name="T42" fmla="*/ 39 w 66"/>
                <a:gd name="T43" fmla="*/ 1 h 25"/>
                <a:gd name="T44" fmla="*/ 49 w 66"/>
                <a:gd name="T45" fmla="*/ 13 h 25"/>
                <a:gd name="T46" fmla="*/ 49 w 66"/>
                <a:gd name="T47" fmla="*/ 13 h 25"/>
                <a:gd name="T48" fmla="*/ 49 w 66"/>
                <a:gd name="T49" fmla="*/ 13 h 25"/>
                <a:gd name="T50" fmla="*/ 39 w 66"/>
                <a:gd name="T5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25">
                  <a:moveTo>
                    <a:pt x="65" y="10"/>
                  </a:moveTo>
                  <a:cubicBezTo>
                    <a:pt x="60" y="9"/>
                    <a:pt x="54" y="10"/>
                    <a:pt x="49" y="12"/>
                  </a:cubicBezTo>
                  <a:cubicBezTo>
                    <a:pt x="49" y="6"/>
                    <a:pt x="45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6" y="11"/>
                    <a:pt x="24" y="11"/>
                    <a:pt x="22" y="12"/>
                  </a:cubicBezTo>
                  <a:cubicBezTo>
                    <a:pt x="21" y="5"/>
                    <a:pt x="17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1" y="25"/>
                  </a:cubicBezTo>
                  <a:cubicBezTo>
                    <a:pt x="17" y="25"/>
                    <a:pt x="22" y="19"/>
                    <a:pt x="22" y="13"/>
                  </a:cubicBezTo>
                  <a:cubicBezTo>
                    <a:pt x="24" y="13"/>
                    <a:pt x="26" y="13"/>
                    <a:pt x="28" y="13"/>
                  </a:cubicBezTo>
                  <a:cubicBezTo>
                    <a:pt x="28" y="19"/>
                    <a:pt x="33" y="25"/>
                    <a:pt x="39" y="25"/>
                  </a:cubicBezTo>
                  <a:cubicBezTo>
                    <a:pt x="44" y="25"/>
                    <a:pt x="49" y="20"/>
                    <a:pt x="49" y="13"/>
                  </a:cubicBezTo>
                  <a:cubicBezTo>
                    <a:pt x="54" y="11"/>
                    <a:pt x="60" y="11"/>
                    <a:pt x="65" y="11"/>
                  </a:cubicBezTo>
                  <a:cubicBezTo>
                    <a:pt x="66" y="11"/>
                    <a:pt x="66" y="10"/>
                    <a:pt x="65" y="10"/>
                  </a:cubicBezTo>
                  <a:close/>
                  <a:moveTo>
                    <a:pt x="11" y="24"/>
                  </a:moveTo>
                  <a:cubicBezTo>
                    <a:pt x="5" y="24"/>
                    <a:pt x="1" y="19"/>
                    <a:pt x="1" y="13"/>
                  </a:cubicBezTo>
                  <a:cubicBezTo>
                    <a:pt x="1" y="6"/>
                    <a:pt x="5" y="1"/>
                    <a:pt x="11" y="1"/>
                  </a:cubicBezTo>
                  <a:cubicBezTo>
                    <a:pt x="16" y="1"/>
                    <a:pt x="21" y="6"/>
                    <a:pt x="21" y="13"/>
                  </a:cubicBezTo>
                  <a:cubicBezTo>
                    <a:pt x="21" y="19"/>
                    <a:pt x="16" y="24"/>
                    <a:pt x="11" y="24"/>
                  </a:cubicBezTo>
                  <a:close/>
                  <a:moveTo>
                    <a:pt x="39" y="24"/>
                  </a:moveTo>
                  <a:cubicBezTo>
                    <a:pt x="33" y="24"/>
                    <a:pt x="29" y="19"/>
                    <a:pt x="29" y="13"/>
                  </a:cubicBezTo>
                  <a:cubicBezTo>
                    <a:pt x="29" y="6"/>
                    <a:pt x="33" y="1"/>
                    <a:pt x="39" y="1"/>
                  </a:cubicBezTo>
                  <a:cubicBezTo>
                    <a:pt x="44" y="1"/>
                    <a:pt x="49" y="6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9"/>
                    <a:pt x="44" y="24"/>
                    <a:pt x="39" y="24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7" name="íṧḻíḋè"/>
            <p:cNvSpPr/>
            <p:nvPr/>
          </p:nvSpPr>
          <p:spPr bwMode="auto">
            <a:xfrm>
              <a:off x="6795294" y="2805907"/>
              <a:ext cx="428625" cy="1003300"/>
            </a:xfrm>
            <a:custGeom>
              <a:avLst/>
              <a:gdLst>
                <a:gd name="T0" fmla="*/ 29 w 105"/>
                <a:gd name="T1" fmla="*/ 4 h 246"/>
                <a:gd name="T2" fmla="*/ 43 w 105"/>
                <a:gd name="T3" fmla="*/ 12 h 246"/>
                <a:gd name="T4" fmla="*/ 57 w 105"/>
                <a:gd name="T5" fmla="*/ 11 h 246"/>
                <a:gd name="T6" fmla="*/ 71 w 105"/>
                <a:gd name="T7" fmla="*/ 0 h 246"/>
                <a:gd name="T8" fmla="*/ 105 w 105"/>
                <a:gd name="T9" fmla="*/ 10 h 246"/>
                <a:gd name="T10" fmla="*/ 82 w 105"/>
                <a:gd name="T11" fmla="*/ 158 h 246"/>
                <a:gd name="T12" fmla="*/ 78 w 105"/>
                <a:gd name="T13" fmla="*/ 190 h 246"/>
                <a:gd name="T14" fmla="*/ 82 w 105"/>
                <a:gd name="T15" fmla="*/ 236 h 246"/>
                <a:gd name="T16" fmla="*/ 80 w 105"/>
                <a:gd name="T17" fmla="*/ 240 h 246"/>
                <a:gd name="T18" fmla="*/ 78 w 105"/>
                <a:gd name="T19" fmla="*/ 241 h 246"/>
                <a:gd name="T20" fmla="*/ 24 w 105"/>
                <a:gd name="T21" fmla="*/ 245 h 246"/>
                <a:gd name="T22" fmla="*/ 17 w 105"/>
                <a:gd name="T23" fmla="*/ 243 h 246"/>
                <a:gd name="T24" fmla="*/ 13 w 105"/>
                <a:gd name="T25" fmla="*/ 236 h 246"/>
                <a:gd name="T26" fmla="*/ 1 w 105"/>
                <a:gd name="T27" fmla="*/ 132 h 246"/>
                <a:gd name="T28" fmla="*/ 0 w 105"/>
                <a:gd name="T29" fmla="*/ 100 h 246"/>
                <a:gd name="T30" fmla="*/ 23 w 105"/>
                <a:gd name="T31" fmla="*/ 9 h 246"/>
                <a:gd name="T32" fmla="*/ 29 w 105"/>
                <a:gd name="T33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246">
                  <a:moveTo>
                    <a:pt x="29" y="4"/>
                  </a:moveTo>
                  <a:cubicBezTo>
                    <a:pt x="31" y="8"/>
                    <a:pt x="37" y="11"/>
                    <a:pt x="43" y="12"/>
                  </a:cubicBezTo>
                  <a:cubicBezTo>
                    <a:pt x="47" y="13"/>
                    <a:pt x="53" y="13"/>
                    <a:pt x="57" y="11"/>
                  </a:cubicBezTo>
                  <a:cubicBezTo>
                    <a:pt x="64" y="7"/>
                    <a:pt x="65" y="5"/>
                    <a:pt x="71" y="0"/>
                  </a:cubicBezTo>
                  <a:cubicBezTo>
                    <a:pt x="82" y="3"/>
                    <a:pt x="95" y="7"/>
                    <a:pt x="105" y="10"/>
                  </a:cubicBezTo>
                  <a:cubicBezTo>
                    <a:pt x="85" y="57"/>
                    <a:pt x="90" y="108"/>
                    <a:pt x="82" y="158"/>
                  </a:cubicBezTo>
                  <a:cubicBezTo>
                    <a:pt x="81" y="169"/>
                    <a:pt x="78" y="179"/>
                    <a:pt x="78" y="190"/>
                  </a:cubicBezTo>
                  <a:cubicBezTo>
                    <a:pt x="78" y="206"/>
                    <a:pt x="81" y="221"/>
                    <a:pt x="82" y="236"/>
                  </a:cubicBezTo>
                  <a:cubicBezTo>
                    <a:pt x="82" y="238"/>
                    <a:pt x="82" y="240"/>
                    <a:pt x="80" y="240"/>
                  </a:cubicBezTo>
                  <a:cubicBezTo>
                    <a:pt x="80" y="241"/>
                    <a:pt x="79" y="241"/>
                    <a:pt x="78" y="241"/>
                  </a:cubicBezTo>
                  <a:cubicBezTo>
                    <a:pt x="60" y="245"/>
                    <a:pt x="42" y="246"/>
                    <a:pt x="24" y="245"/>
                  </a:cubicBezTo>
                  <a:cubicBezTo>
                    <a:pt x="21" y="245"/>
                    <a:pt x="19" y="244"/>
                    <a:pt x="17" y="243"/>
                  </a:cubicBezTo>
                  <a:cubicBezTo>
                    <a:pt x="15" y="241"/>
                    <a:pt x="14" y="238"/>
                    <a:pt x="13" y="236"/>
                  </a:cubicBezTo>
                  <a:cubicBezTo>
                    <a:pt x="7" y="202"/>
                    <a:pt x="4" y="167"/>
                    <a:pt x="1" y="132"/>
                  </a:cubicBezTo>
                  <a:cubicBezTo>
                    <a:pt x="1" y="122"/>
                    <a:pt x="0" y="111"/>
                    <a:pt x="0" y="100"/>
                  </a:cubicBezTo>
                  <a:cubicBezTo>
                    <a:pt x="2" y="69"/>
                    <a:pt x="17" y="39"/>
                    <a:pt x="23" y="9"/>
                  </a:cubicBezTo>
                  <a:cubicBezTo>
                    <a:pt x="29" y="4"/>
                    <a:pt x="29" y="4"/>
                    <a:pt x="2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8" name="îśliḋè"/>
            <p:cNvSpPr/>
            <p:nvPr/>
          </p:nvSpPr>
          <p:spPr bwMode="auto">
            <a:xfrm>
              <a:off x="6950869" y="2863057"/>
              <a:ext cx="60325" cy="65088"/>
            </a:xfrm>
            <a:custGeom>
              <a:avLst/>
              <a:gdLst>
                <a:gd name="T0" fmla="*/ 7 w 15"/>
                <a:gd name="T1" fmla="*/ 2 h 16"/>
                <a:gd name="T2" fmla="*/ 4 w 15"/>
                <a:gd name="T3" fmla="*/ 14 h 16"/>
                <a:gd name="T4" fmla="*/ 7 w 15"/>
                <a:gd name="T5" fmla="*/ 16 h 16"/>
                <a:gd name="T6" fmla="*/ 11 w 15"/>
                <a:gd name="T7" fmla="*/ 15 h 16"/>
                <a:gd name="T8" fmla="*/ 15 w 15"/>
                <a:gd name="T9" fmla="*/ 9 h 16"/>
                <a:gd name="T10" fmla="*/ 11 w 15"/>
                <a:gd name="T11" fmla="*/ 2 h 16"/>
                <a:gd name="T12" fmla="*/ 7 w 15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7" y="2"/>
                  </a:moveTo>
                  <a:cubicBezTo>
                    <a:pt x="7" y="2"/>
                    <a:pt x="0" y="7"/>
                    <a:pt x="4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5" y="12"/>
                    <a:pt x="15" y="9"/>
                  </a:cubicBezTo>
                  <a:cubicBezTo>
                    <a:pt x="14" y="5"/>
                    <a:pt x="11" y="2"/>
                    <a:pt x="11" y="2"/>
                  </a:cubicBezTo>
                  <a:cubicBezTo>
                    <a:pt x="11" y="2"/>
                    <a:pt x="9" y="0"/>
                    <a:pt x="7" y="2"/>
                  </a:cubicBezTo>
                  <a:close/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49" name="î$ḻíḋê"/>
            <p:cNvSpPr/>
            <p:nvPr/>
          </p:nvSpPr>
          <p:spPr bwMode="auto">
            <a:xfrm>
              <a:off x="6885782" y="3804444"/>
              <a:ext cx="134938" cy="36513"/>
            </a:xfrm>
            <a:custGeom>
              <a:avLst/>
              <a:gdLst>
                <a:gd name="T0" fmla="*/ 0 w 33"/>
                <a:gd name="T1" fmla="*/ 0 h 9"/>
                <a:gd name="T2" fmla="*/ 0 w 33"/>
                <a:gd name="T3" fmla="*/ 0 h 9"/>
                <a:gd name="T4" fmla="*/ 0 w 33"/>
                <a:gd name="T5" fmla="*/ 0 h 9"/>
                <a:gd name="T6" fmla="*/ 11 w 33"/>
                <a:gd name="T7" fmla="*/ 0 h 9"/>
                <a:gd name="T8" fmla="*/ 0 w 33"/>
                <a:gd name="T9" fmla="*/ 0 h 9"/>
                <a:gd name="T10" fmla="*/ 33 w 33"/>
                <a:gd name="T11" fmla="*/ 0 h 9"/>
                <a:gd name="T12" fmla="*/ 23 w 33"/>
                <a:gd name="T13" fmla="*/ 0 h 9"/>
                <a:gd name="T14" fmla="*/ 16 w 33"/>
                <a:gd name="T15" fmla="*/ 0 h 9"/>
                <a:gd name="T16" fmla="*/ 15 w 33"/>
                <a:gd name="T17" fmla="*/ 0 h 9"/>
                <a:gd name="T18" fmla="*/ 13 w 33"/>
                <a:gd name="T19" fmla="*/ 8 h 9"/>
                <a:gd name="T20" fmla="*/ 24 w 33"/>
                <a:gd name="T21" fmla="*/ 9 h 9"/>
                <a:gd name="T22" fmla="*/ 33 w 33"/>
                <a:gd name="T23" fmla="*/ 9 h 9"/>
                <a:gd name="T24" fmla="*/ 33 w 33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0"/>
                    <a:pt x="0" y="0"/>
                  </a:cubicBezTo>
                  <a:moveTo>
                    <a:pt x="33" y="0"/>
                  </a:moveTo>
                  <a:cubicBezTo>
                    <a:pt x="30" y="0"/>
                    <a:pt x="27" y="0"/>
                    <a:pt x="23" y="0"/>
                  </a:cubicBezTo>
                  <a:cubicBezTo>
                    <a:pt x="21" y="0"/>
                    <a:pt x="19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1"/>
                    <a:pt x="14" y="3"/>
                    <a:pt x="13" y="8"/>
                  </a:cubicBezTo>
                  <a:cubicBezTo>
                    <a:pt x="16" y="9"/>
                    <a:pt x="20" y="9"/>
                    <a:pt x="24" y="9"/>
                  </a:cubicBezTo>
                  <a:cubicBezTo>
                    <a:pt x="27" y="9"/>
                    <a:pt x="30" y="9"/>
                    <a:pt x="33" y="9"/>
                  </a:cubicBezTo>
                  <a:cubicBezTo>
                    <a:pt x="33" y="6"/>
                    <a:pt x="33" y="3"/>
                    <a:pt x="33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0" name="îŝľîḋe"/>
            <p:cNvSpPr/>
            <p:nvPr/>
          </p:nvSpPr>
          <p:spPr bwMode="auto">
            <a:xfrm>
              <a:off x="6841332" y="3348832"/>
              <a:ext cx="187325" cy="455613"/>
            </a:xfrm>
            <a:custGeom>
              <a:avLst/>
              <a:gdLst>
                <a:gd name="T0" fmla="*/ 34 w 46"/>
                <a:gd name="T1" fmla="*/ 112 h 112"/>
                <a:gd name="T2" fmla="*/ 26 w 46"/>
                <a:gd name="T3" fmla="*/ 112 h 112"/>
                <a:gd name="T4" fmla="*/ 26 w 46"/>
                <a:gd name="T5" fmla="*/ 112 h 112"/>
                <a:gd name="T6" fmla="*/ 27 w 46"/>
                <a:gd name="T7" fmla="*/ 112 h 112"/>
                <a:gd name="T8" fmla="*/ 34 w 46"/>
                <a:gd name="T9" fmla="*/ 112 h 112"/>
                <a:gd name="T10" fmla="*/ 46 w 46"/>
                <a:gd name="T11" fmla="*/ 0 h 112"/>
                <a:gd name="T12" fmla="*/ 20 w 46"/>
                <a:gd name="T13" fmla="*/ 15 h 112"/>
                <a:gd name="T14" fmla="*/ 0 w 46"/>
                <a:gd name="T15" fmla="*/ 30 h 112"/>
                <a:gd name="T16" fmla="*/ 0 w 46"/>
                <a:gd name="T17" fmla="*/ 32 h 112"/>
                <a:gd name="T18" fmla="*/ 1 w 46"/>
                <a:gd name="T19" fmla="*/ 37 h 112"/>
                <a:gd name="T20" fmla="*/ 0 w 46"/>
                <a:gd name="T21" fmla="*/ 35 h 112"/>
                <a:gd name="T22" fmla="*/ 1 w 46"/>
                <a:gd name="T23" fmla="*/ 41 h 112"/>
                <a:gd name="T24" fmla="*/ 1 w 46"/>
                <a:gd name="T25" fmla="*/ 52 h 112"/>
                <a:gd name="T26" fmla="*/ 11 w 46"/>
                <a:gd name="T27" fmla="*/ 58 h 112"/>
                <a:gd name="T28" fmla="*/ 15 w 46"/>
                <a:gd name="T29" fmla="*/ 82 h 112"/>
                <a:gd name="T30" fmla="*/ 7 w 46"/>
                <a:gd name="T31" fmla="*/ 97 h 112"/>
                <a:gd name="T32" fmla="*/ 27 w 46"/>
                <a:gd name="T33" fmla="*/ 98 h 112"/>
                <a:gd name="T34" fmla="*/ 44 w 46"/>
                <a:gd name="T35" fmla="*/ 97 h 112"/>
                <a:gd name="T36" fmla="*/ 45 w 46"/>
                <a:gd name="T37" fmla="*/ 36 h 112"/>
                <a:gd name="T38" fmla="*/ 46 w 46"/>
                <a:gd name="T3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12">
                  <a:moveTo>
                    <a:pt x="34" y="112"/>
                  </a:moveTo>
                  <a:cubicBezTo>
                    <a:pt x="32" y="112"/>
                    <a:pt x="29" y="112"/>
                    <a:pt x="26" y="112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6" y="112"/>
                    <a:pt x="27" y="112"/>
                    <a:pt x="27" y="112"/>
                  </a:cubicBezTo>
                  <a:cubicBezTo>
                    <a:pt x="30" y="112"/>
                    <a:pt x="32" y="112"/>
                    <a:pt x="34" y="112"/>
                  </a:cubicBezTo>
                  <a:moveTo>
                    <a:pt x="46" y="0"/>
                  </a:moveTo>
                  <a:cubicBezTo>
                    <a:pt x="39" y="6"/>
                    <a:pt x="30" y="12"/>
                    <a:pt x="20" y="15"/>
                  </a:cubicBezTo>
                  <a:cubicBezTo>
                    <a:pt x="10" y="16"/>
                    <a:pt x="4" y="23"/>
                    <a:pt x="0" y="30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1" y="35"/>
                    <a:pt x="1" y="37"/>
                    <a:pt x="1" y="37"/>
                  </a:cubicBezTo>
                  <a:cubicBezTo>
                    <a:pt x="1" y="37"/>
                    <a:pt x="1" y="36"/>
                    <a:pt x="0" y="35"/>
                  </a:cubicBezTo>
                  <a:cubicBezTo>
                    <a:pt x="0" y="37"/>
                    <a:pt x="0" y="39"/>
                    <a:pt x="1" y="41"/>
                  </a:cubicBezTo>
                  <a:cubicBezTo>
                    <a:pt x="1" y="45"/>
                    <a:pt x="1" y="49"/>
                    <a:pt x="1" y="52"/>
                  </a:cubicBezTo>
                  <a:cubicBezTo>
                    <a:pt x="3" y="55"/>
                    <a:pt x="7" y="57"/>
                    <a:pt x="11" y="58"/>
                  </a:cubicBezTo>
                  <a:cubicBezTo>
                    <a:pt x="34" y="62"/>
                    <a:pt x="15" y="82"/>
                    <a:pt x="15" y="82"/>
                  </a:cubicBezTo>
                  <a:cubicBezTo>
                    <a:pt x="15" y="82"/>
                    <a:pt x="8" y="88"/>
                    <a:pt x="7" y="97"/>
                  </a:cubicBezTo>
                  <a:cubicBezTo>
                    <a:pt x="12" y="98"/>
                    <a:pt x="19" y="98"/>
                    <a:pt x="27" y="98"/>
                  </a:cubicBezTo>
                  <a:cubicBezTo>
                    <a:pt x="32" y="98"/>
                    <a:pt x="38" y="98"/>
                    <a:pt x="44" y="97"/>
                  </a:cubicBezTo>
                  <a:cubicBezTo>
                    <a:pt x="44" y="77"/>
                    <a:pt x="44" y="56"/>
                    <a:pt x="45" y="36"/>
                  </a:cubicBezTo>
                  <a:cubicBezTo>
                    <a:pt x="45" y="23"/>
                    <a:pt x="45" y="11"/>
                    <a:pt x="46" y="0"/>
                  </a:cubicBezTo>
                </a:path>
              </a:pathLst>
            </a:custGeom>
            <a:solidFill>
              <a:srgbClr val="E5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1" name="íśļïḑè"/>
            <p:cNvSpPr/>
            <p:nvPr/>
          </p:nvSpPr>
          <p:spPr bwMode="auto">
            <a:xfrm>
              <a:off x="6885782" y="2907507"/>
              <a:ext cx="109538" cy="828675"/>
            </a:xfrm>
            <a:custGeom>
              <a:avLst/>
              <a:gdLst>
                <a:gd name="T0" fmla="*/ 22 w 27"/>
                <a:gd name="T1" fmla="*/ 0 h 203"/>
                <a:gd name="T2" fmla="*/ 5 w 27"/>
                <a:gd name="T3" fmla="*/ 75 h 203"/>
                <a:gd name="T4" fmla="*/ 5 w 27"/>
                <a:gd name="T5" fmla="*/ 197 h 203"/>
                <a:gd name="T6" fmla="*/ 12 w 27"/>
                <a:gd name="T7" fmla="*/ 203 h 203"/>
                <a:gd name="T8" fmla="*/ 23 w 27"/>
                <a:gd name="T9" fmla="*/ 193 h 203"/>
                <a:gd name="T10" fmla="*/ 23 w 27"/>
                <a:gd name="T11" fmla="*/ 72 h 203"/>
                <a:gd name="T12" fmla="*/ 26 w 27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3">
                  <a:moveTo>
                    <a:pt x="22" y="0"/>
                  </a:moveTo>
                  <a:cubicBezTo>
                    <a:pt x="22" y="0"/>
                    <a:pt x="9" y="53"/>
                    <a:pt x="5" y="75"/>
                  </a:cubicBezTo>
                  <a:cubicBezTo>
                    <a:pt x="1" y="98"/>
                    <a:pt x="0" y="164"/>
                    <a:pt x="5" y="197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23" y="193"/>
                    <a:pt x="23" y="193"/>
                    <a:pt x="23" y="193"/>
                  </a:cubicBezTo>
                  <a:cubicBezTo>
                    <a:pt x="23" y="193"/>
                    <a:pt x="20" y="104"/>
                    <a:pt x="23" y="72"/>
                  </a:cubicBezTo>
                  <a:cubicBezTo>
                    <a:pt x="27" y="40"/>
                    <a:pt x="27" y="1"/>
                    <a:pt x="26" y="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2" name="iṡḷîďe"/>
            <p:cNvSpPr/>
            <p:nvPr/>
          </p:nvSpPr>
          <p:spPr bwMode="auto">
            <a:xfrm>
              <a:off x="6831807" y="3726657"/>
              <a:ext cx="327025" cy="90488"/>
            </a:xfrm>
            <a:custGeom>
              <a:avLst/>
              <a:gdLst>
                <a:gd name="T0" fmla="*/ 1 w 80"/>
                <a:gd name="T1" fmla="*/ 3 h 22"/>
                <a:gd name="T2" fmla="*/ 54 w 80"/>
                <a:gd name="T3" fmla="*/ 3 h 22"/>
                <a:gd name="T4" fmla="*/ 62 w 80"/>
                <a:gd name="T5" fmla="*/ 18 h 22"/>
                <a:gd name="T6" fmla="*/ 0 w 80"/>
                <a:gd name="T7" fmla="*/ 17 h 22"/>
                <a:gd name="T8" fmla="*/ 1 w 80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2">
                  <a:moveTo>
                    <a:pt x="1" y="3"/>
                  </a:moveTo>
                  <a:cubicBezTo>
                    <a:pt x="1" y="3"/>
                    <a:pt x="28" y="7"/>
                    <a:pt x="54" y="3"/>
                  </a:cubicBezTo>
                  <a:cubicBezTo>
                    <a:pt x="80" y="0"/>
                    <a:pt x="62" y="18"/>
                    <a:pt x="62" y="18"/>
                  </a:cubicBezTo>
                  <a:cubicBezTo>
                    <a:pt x="62" y="18"/>
                    <a:pt x="14" y="22"/>
                    <a:pt x="0" y="17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rgbClr val="03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3" name="íṥḻíḓé"/>
            <p:cNvSpPr/>
            <p:nvPr/>
          </p:nvSpPr>
          <p:spPr bwMode="auto">
            <a:xfrm>
              <a:off x="7020719" y="2805907"/>
              <a:ext cx="346075" cy="1231900"/>
            </a:xfrm>
            <a:custGeom>
              <a:avLst/>
              <a:gdLst>
                <a:gd name="T0" fmla="*/ 16 w 85"/>
                <a:gd name="T1" fmla="*/ 0 h 302"/>
                <a:gd name="T2" fmla="*/ 2 w 85"/>
                <a:gd name="T3" fmla="*/ 125 h 302"/>
                <a:gd name="T4" fmla="*/ 1 w 85"/>
                <a:gd name="T5" fmla="*/ 156 h 302"/>
                <a:gd name="T6" fmla="*/ 0 w 85"/>
                <a:gd name="T7" fmla="*/ 275 h 302"/>
                <a:gd name="T8" fmla="*/ 3 w 85"/>
                <a:gd name="T9" fmla="*/ 287 h 302"/>
                <a:gd name="T10" fmla="*/ 12 w 85"/>
                <a:gd name="T11" fmla="*/ 292 h 302"/>
                <a:gd name="T12" fmla="*/ 56 w 85"/>
                <a:gd name="T13" fmla="*/ 302 h 302"/>
                <a:gd name="T14" fmla="*/ 53 w 85"/>
                <a:gd name="T15" fmla="*/ 302 h 302"/>
                <a:gd name="T16" fmla="*/ 59 w 85"/>
                <a:gd name="T17" fmla="*/ 302 h 302"/>
                <a:gd name="T18" fmla="*/ 66 w 85"/>
                <a:gd name="T19" fmla="*/ 298 h 302"/>
                <a:gd name="T20" fmla="*/ 75 w 85"/>
                <a:gd name="T21" fmla="*/ 79 h 302"/>
                <a:gd name="T22" fmla="*/ 84 w 85"/>
                <a:gd name="T23" fmla="*/ 37 h 302"/>
                <a:gd name="T24" fmla="*/ 84 w 85"/>
                <a:gd name="T25" fmla="*/ 31 h 302"/>
                <a:gd name="T26" fmla="*/ 81 w 85"/>
                <a:gd name="T27" fmla="*/ 27 h 302"/>
                <a:gd name="T28" fmla="*/ 16 w 85"/>
                <a:gd name="T2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302">
                  <a:moveTo>
                    <a:pt x="16" y="0"/>
                  </a:moveTo>
                  <a:cubicBezTo>
                    <a:pt x="7" y="40"/>
                    <a:pt x="5" y="83"/>
                    <a:pt x="2" y="125"/>
                  </a:cubicBezTo>
                  <a:cubicBezTo>
                    <a:pt x="1" y="135"/>
                    <a:pt x="1" y="146"/>
                    <a:pt x="1" y="156"/>
                  </a:cubicBezTo>
                  <a:cubicBezTo>
                    <a:pt x="0" y="196"/>
                    <a:pt x="0" y="236"/>
                    <a:pt x="0" y="275"/>
                  </a:cubicBezTo>
                  <a:cubicBezTo>
                    <a:pt x="0" y="280"/>
                    <a:pt x="0" y="284"/>
                    <a:pt x="3" y="287"/>
                  </a:cubicBezTo>
                  <a:cubicBezTo>
                    <a:pt x="5" y="290"/>
                    <a:pt x="9" y="291"/>
                    <a:pt x="12" y="292"/>
                  </a:cubicBezTo>
                  <a:cubicBezTo>
                    <a:pt x="33" y="298"/>
                    <a:pt x="34" y="300"/>
                    <a:pt x="56" y="302"/>
                  </a:cubicBezTo>
                  <a:cubicBezTo>
                    <a:pt x="57" y="302"/>
                    <a:pt x="55" y="302"/>
                    <a:pt x="53" y="302"/>
                  </a:cubicBezTo>
                  <a:cubicBezTo>
                    <a:pt x="49" y="301"/>
                    <a:pt x="46" y="301"/>
                    <a:pt x="59" y="302"/>
                  </a:cubicBezTo>
                  <a:cubicBezTo>
                    <a:pt x="60" y="302"/>
                    <a:pt x="66" y="300"/>
                    <a:pt x="66" y="298"/>
                  </a:cubicBezTo>
                  <a:cubicBezTo>
                    <a:pt x="64" y="216"/>
                    <a:pt x="59" y="151"/>
                    <a:pt x="75" y="79"/>
                  </a:cubicBezTo>
                  <a:cubicBezTo>
                    <a:pt x="78" y="65"/>
                    <a:pt x="81" y="51"/>
                    <a:pt x="84" y="37"/>
                  </a:cubicBezTo>
                  <a:cubicBezTo>
                    <a:pt x="85" y="35"/>
                    <a:pt x="85" y="33"/>
                    <a:pt x="84" y="31"/>
                  </a:cubicBezTo>
                  <a:cubicBezTo>
                    <a:pt x="84" y="29"/>
                    <a:pt x="83" y="28"/>
                    <a:pt x="81" y="27"/>
                  </a:cubicBezTo>
                  <a:cubicBezTo>
                    <a:pt x="63" y="12"/>
                    <a:pt x="38" y="6"/>
                    <a:pt x="1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4" name="ïS1ïḋè"/>
            <p:cNvSpPr/>
            <p:nvPr/>
          </p:nvSpPr>
          <p:spPr bwMode="auto">
            <a:xfrm>
              <a:off x="7085807" y="2805907"/>
              <a:ext cx="52388" cy="15875"/>
            </a:xfrm>
            <a:custGeom>
              <a:avLst/>
              <a:gdLst>
                <a:gd name="T0" fmla="*/ 0 w 13"/>
                <a:gd name="T1" fmla="*/ 0 h 4"/>
                <a:gd name="T2" fmla="*/ 0 w 13"/>
                <a:gd name="T3" fmla="*/ 0 h 4"/>
                <a:gd name="T4" fmla="*/ 2 w 13"/>
                <a:gd name="T5" fmla="*/ 0 h 4"/>
                <a:gd name="T6" fmla="*/ 13 w 13"/>
                <a:gd name="T7" fmla="*/ 4 h 4"/>
                <a:gd name="T8" fmla="*/ 13 w 13"/>
                <a:gd name="T9" fmla="*/ 4 h 4"/>
                <a:gd name="T10" fmla="*/ 0 w 1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" y="2"/>
                    <a:pt x="10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5" name="ï$1ïdê"/>
            <p:cNvSpPr/>
            <p:nvPr/>
          </p:nvSpPr>
          <p:spPr bwMode="auto">
            <a:xfrm>
              <a:off x="7028657" y="2805907"/>
              <a:ext cx="65088" cy="542925"/>
            </a:xfrm>
            <a:custGeom>
              <a:avLst/>
              <a:gdLst>
                <a:gd name="T0" fmla="*/ 3 w 16"/>
                <a:gd name="T1" fmla="*/ 85 h 133"/>
                <a:gd name="T2" fmla="*/ 0 w 16"/>
                <a:gd name="T3" fmla="*/ 133 h 133"/>
                <a:gd name="T4" fmla="*/ 0 w 16"/>
                <a:gd name="T5" fmla="*/ 133 h 133"/>
                <a:gd name="T6" fmla="*/ 0 w 16"/>
                <a:gd name="T7" fmla="*/ 125 h 133"/>
                <a:gd name="T8" fmla="*/ 3 w 16"/>
                <a:gd name="T9" fmla="*/ 85 h 133"/>
                <a:gd name="T10" fmla="*/ 14 w 16"/>
                <a:gd name="T11" fmla="*/ 0 h 133"/>
                <a:gd name="T12" fmla="*/ 16 w 16"/>
                <a:gd name="T13" fmla="*/ 0 h 133"/>
                <a:gd name="T14" fmla="*/ 14 w 16"/>
                <a:gd name="T15" fmla="*/ 0 h 133"/>
                <a:gd name="T16" fmla="*/ 14 w 16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3">
                  <a:moveTo>
                    <a:pt x="3" y="85"/>
                  </a:moveTo>
                  <a:cubicBezTo>
                    <a:pt x="2" y="99"/>
                    <a:pt x="0" y="115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0"/>
                    <a:pt x="0" y="127"/>
                    <a:pt x="0" y="125"/>
                  </a:cubicBezTo>
                  <a:cubicBezTo>
                    <a:pt x="1" y="111"/>
                    <a:pt x="2" y="98"/>
                    <a:pt x="3" y="85"/>
                  </a:cubicBezTo>
                  <a:moveTo>
                    <a:pt x="14" y="0"/>
                  </a:moveTo>
                  <a:cubicBezTo>
                    <a:pt x="15" y="0"/>
                    <a:pt x="16" y="0"/>
                    <a:pt x="16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6" name="iŝļîdê"/>
            <p:cNvSpPr/>
            <p:nvPr/>
          </p:nvSpPr>
          <p:spPr bwMode="auto">
            <a:xfrm>
              <a:off x="7023894" y="3348832"/>
              <a:ext cx="4763" cy="146050"/>
            </a:xfrm>
            <a:custGeom>
              <a:avLst/>
              <a:gdLst>
                <a:gd name="T0" fmla="*/ 1 w 1"/>
                <a:gd name="T1" fmla="*/ 0 h 36"/>
                <a:gd name="T2" fmla="*/ 1 w 1"/>
                <a:gd name="T3" fmla="*/ 0 h 36"/>
                <a:gd name="T4" fmla="*/ 0 w 1"/>
                <a:gd name="T5" fmla="*/ 36 h 36"/>
                <a:gd name="T6" fmla="*/ 0 w 1"/>
                <a:gd name="T7" fmla="*/ 23 h 36"/>
                <a:gd name="T8" fmla="*/ 1 w 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1"/>
                    <a:pt x="0" y="23"/>
                    <a:pt x="0" y="36"/>
                  </a:cubicBezTo>
                  <a:cubicBezTo>
                    <a:pt x="0" y="31"/>
                    <a:pt x="0" y="27"/>
                    <a:pt x="0" y="23"/>
                  </a:cubicBezTo>
                  <a:cubicBezTo>
                    <a:pt x="0" y="15"/>
                    <a:pt x="0" y="8"/>
                    <a:pt x="1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7" name="ïṣļïdê"/>
            <p:cNvSpPr/>
            <p:nvPr/>
          </p:nvSpPr>
          <p:spPr bwMode="auto">
            <a:xfrm>
              <a:off x="7023894" y="2805907"/>
              <a:ext cx="114300" cy="688975"/>
            </a:xfrm>
            <a:custGeom>
              <a:avLst/>
              <a:gdLst>
                <a:gd name="T0" fmla="*/ 15 w 28"/>
                <a:gd name="T1" fmla="*/ 0 h 169"/>
                <a:gd name="T2" fmla="*/ 15 w 28"/>
                <a:gd name="T3" fmla="*/ 0 h 169"/>
                <a:gd name="T4" fmla="*/ 15 w 28"/>
                <a:gd name="T5" fmla="*/ 0 h 169"/>
                <a:gd name="T6" fmla="*/ 4 w 28"/>
                <a:gd name="T7" fmla="*/ 85 h 169"/>
                <a:gd name="T8" fmla="*/ 1 w 28"/>
                <a:gd name="T9" fmla="*/ 125 h 169"/>
                <a:gd name="T10" fmla="*/ 1 w 28"/>
                <a:gd name="T11" fmla="*/ 133 h 169"/>
                <a:gd name="T12" fmla="*/ 0 w 28"/>
                <a:gd name="T13" fmla="*/ 156 h 169"/>
                <a:gd name="T14" fmla="*/ 0 w 28"/>
                <a:gd name="T15" fmla="*/ 169 h 169"/>
                <a:gd name="T16" fmla="*/ 0 w 28"/>
                <a:gd name="T17" fmla="*/ 169 h 169"/>
                <a:gd name="T18" fmla="*/ 26 w 28"/>
                <a:gd name="T19" fmla="*/ 63 h 169"/>
                <a:gd name="T20" fmla="*/ 14 w 28"/>
                <a:gd name="T21" fmla="*/ 53 h 169"/>
                <a:gd name="T22" fmla="*/ 28 w 28"/>
                <a:gd name="T23" fmla="*/ 48 h 169"/>
                <a:gd name="T24" fmla="*/ 28 w 28"/>
                <a:gd name="T25" fmla="*/ 4 h 169"/>
                <a:gd name="T26" fmla="*/ 17 w 28"/>
                <a:gd name="T27" fmla="*/ 0 h 169"/>
                <a:gd name="T28" fmla="*/ 15 w 28"/>
                <a:gd name="T29" fmla="*/ 0 h 169"/>
                <a:gd name="T30" fmla="*/ 15 w 28"/>
                <a:gd name="T3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16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8" y="33"/>
                    <a:pt x="4" y="85"/>
                  </a:cubicBezTo>
                  <a:cubicBezTo>
                    <a:pt x="3" y="98"/>
                    <a:pt x="2" y="111"/>
                    <a:pt x="1" y="125"/>
                  </a:cubicBezTo>
                  <a:cubicBezTo>
                    <a:pt x="1" y="127"/>
                    <a:pt x="1" y="130"/>
                    <a:pt x="1" y="133"/>
                  </a:cubicBezTo>
                  <a:cubicBezTo>
                    <a:pt x="0" y="141"/>
                    <a:pt x="0" y="148"/>
                    <a:pt x="0" y="156"/>
                  </a:cubicBezTo>
                  <a:cubicBezTo>
                    <a:pt x="0" y="160"/>
                    <a:pt x="0" y="164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3"/>
                    <a:pt x="21" y="2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8" name="îšlïḋê"/>
            <p:cNvSpPr/>
            <p:nvPr/>
          </p:nvSpPr>
          <p:spPr bwMode="auto">
            <a:xfrm>
              <a:off x="6693694" y="3804444"/>
              <a:ext cx="244475" cy="212725"/>
            </a:xfrm>
            <a:custGeom>
              <a:avLst/>
              <a:gdLst>
                <a:gd name="T0" fmla="*/ 47 w 60"/>
                <a:gd name="T1" fmla="*/ 0 h 52"/>
                <a:gd name="T2" fmla="*/ 41 w 60"/>
                <a:gd name="T3" fmla="*/ 0 h 52"/>
                <a:gd name="T4" fmla="*/ 42 w 60"/>
                <a:gd name="T5" fmla="*/ 20 h 52"/>
                <a:gd name="T6" fmla="*/ 38 w 60"/>
                <a:gd name="T7" fmla="*/ 38 h 52"/>
                <a:gd name="T8" fmla="*/ 26 w 60"/>
                <a:gd name="T9" fmla="*/ 44 h 52"/>
                <a:gd name="T10" fmla="*/ 8 w 60"/>
                <a:gd name="T11" fmla="*/ 46 h 52"/>
                <a:gd name="T12" fmla="*/ 8 w 60"/>
                <a:gd name="T13" fmla="*/ 51 h 52"/>
                <a:gd name="T14" fmla="*/ 0 w 60"/>
                <a:gd name="T15" fmla="*/ 51 h 52"/>
                <a:gd name="T16" fmla="*/ 0 w 60"/>
                <a:gd name="T17" fmla="*/ 52 h 52"/>
                <a:gd name="T18" fmla="*/ 0 w 60"/>
                <a:gd name="T19" fmla="*/ 52 h 52"/>
                <a:gd name="T20" fmla="*/ 52 w 60"/>
                <a:gd name="T21" fmla="*/ 34 h 52"/>
                <a:gd name="T22" fmla="*/ 60 w 60"/>
                <a:gd name="T23" fmla="*/ 8 h 52"/>
                <a:gd name="T24" fmla="*/ 47 w 60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2">
                  <a:moveTo>
                    <a:pt x="4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6"/>
                    <a:pt x="42" y="13"/>
                    <a:pt x="42" y="20"/>
                  </a:cubicBezTo>
                  <a:cubicBezTo>
                    <a:pt x="42" y="26"/>
                    <a:pt x="43" y="33"/>
                    <a:pt x="38" y="38"/>
                  </a:cubicBezTo>
                  <a:cubicBezTo>
                    <a:pt x="35" y="42"/>
                    <a:pt x="30" y="43"/>
                    <a:pt x="26" y="44"/>
                  </a:cubicBezTo>
                  <a:cubicBezTo>
                    <a:pt x="20" y="45"/>
                    <a:pt x="14" y="46"/>
                    <a:pt x="8" y="4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47" y="52"/>
                    <a:pt x="52" y="34"/>
                  </a:cubicBezTo>
                  <a:cubicBezTo>
                    <a:pt x="55" y="24"/>
                    <a:pt x="58" y="14"/>
                    <a:pt x="60" y="8"/>
                  </a:cubicBezTo>
                  <a:cubicBezTo>
                    <a:pt x="54" y="7"/>
                    <a:pt x="49" y="5"/>
                    <a:pt x="47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59" name="ïṡḻîḓe"/>
            <p:cNvSpPr/>
            <p:nvPr/>
          </p:nvSpPr>
          <p:spPr bwMode="auto">
            <a:xfrm>
              <a:off x="6693694" y="3991769"/>
              <a:ext cx="33338" cy="20638"/>
            </a:xfrm>
            <a:custGeom>
              <a:avLst/>
              <a:gdLst>
                <a:gd name="T0" fmla="*/ 8 w 8"/>
                <a:gd name="T1" fmla="*/ 0 h 5"/>
                <a:gd name="T2" fmla="*/ 2 w 8"/>
                <a:gd name="T3" fmla="*/ 1 h 5"/>
                <a:gd name="T4" fmla="*/ 0 w 8"/>
                <a:gd name="T5" fmla="*/ 5 h 5"/>
                <a:gd name="T6" fmla="*/ 8 w 8"/>
                <a:gd name="T7" fmla="*/ 5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4" y="1"/>
                    <a:pt x="2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0" name="iṩḻidè"/>
            <p:cNvSpPr/>
            <p:nvPr/>
          </p:nvSpPr>
          <p:spPr bwMode="auto">
            <a:xfrm>
              <a:off x="6885782" y="3804444"/>
              <a:ext cx="60325" cy="33338"/>
            </a:xfrm>
            <a:custGeom>
              <a:avLst/>
              <a:gdLst>
                <a:gd name="T0" fmla="*/ 11 w 15"/>
                <a:gd name="T1" fmla="*/ 0 h 8"/>
                <a:gd name="T2" fmla="*/ 0 w 15"/>
                <a:gd name="T3" fmla="*/ 0 h 8"/>
                <a:gd name="T4" fmla="*/ 13 w 15"/>
                <a:gd name="T5" fmla="*/ 8 h 8"/>
                <a:gd name="T6" fmla="*/ 15 w 15"/>
                <a:gd name="T7" fmla="*/ 0 h 8"/>
                <a:gd name="T8" fmla="*/ 15 w 15"/>
                <a:gd name="T9" fmla="*/ 0 h 8"/>
                <a:gd name="T10" fmla="*/ 13 w 15"/>
                <a:gd name="T11" fmla="*/ 0 h 8"/>
                <a:gd name="T12" fmla="*/ 11 w 1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7" y="7"/>
                    <a:pt x="13" y="8"/>
                  </a:cubicBezTo>
                  <a:cubicBezTo>
                    <a:pt x="14" y="3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1" name="í$liḑe"/>
            <p:cNvSpPr/>
            <p:nvPr/>
          </p:nvSpPr>
          <p:spPr bwMode="auto">
            <a:xfrm>
              <a:off x="6946107" y="38044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FB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2" name="îṥľïḍe"/>
            <p:cNvSpPr/>
            <p:nvPr/>
          </p:nvSpPr>
          <p:spPr bwMode="auto">
            <a:xfrm>
              <a:off x="6930232" y="3804444"/>
              <a:ext cx="15875" cy="0"/>
            </a:xfrm>
            <a:custGeom>
              <a:avLst/>
              <a:gdLst>
                <a:gd name="T0" fmla="*/ 4 w 4"/>
                <a:gd name="T1" fmla="*/ 0 w 4"/>
                <a:gd name="T2" fmla="*/ 2 w 4"/>
                <a:gd name="T3" fmla="*/ 4 w 4"/>
                <a:gd name="T4" fmla="*/ 4 w 4"/>
                <a:gd name="T5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34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3" name="iş1iḋè"/>
            <p:cNvSpPr/>
            <p:nvPr/>
          </p:nvSpPr>
          <p:spPr bwMode="auto">
            <a:xfrm>
              <a:off x="6644482" y="2826544"/>
              <a:ext cx="269875" cy="1173163"/>
            </a:xfrm>
            <a:custGeom>
              <a:avLst/>
              <a:gdLst>
                <a:gd name="T0" fmla="*/ 66 w 66"/>
                <a:gd name="T1" fmla="*/ 0 h 288"/>
                <a:gd name="T2" fmla="*/ 51 w 66"/>
                <a:gd name="T3" fmla="*/ 89 h 288"/>
                <a:gd name="T4" fmla="*/ 49 w 66"/>
                <a:gd name="T5" fmla="*/ 132 h 288"/>
                <a:gd name="T6" fmla="*/ 49 w 66"/>
                <a:gd name="T7" fmla="*/ 169 h 288"/>
                <a:gd name="T8" fmla="*/ 54 w 66"/>
                <a:gd name="T9" fmla="*/ 260 h 288"/>
                <a:gd name="T10" fmla="*/ 50 w 66"/>
                <a:gd name="T11" fmla="*/ 278 h 288"/>
                <a:gd name="T12" fmla="*/ 38 w 66"/>
                <a:gd name="T13" fmla="*/ 284 h 288"/>
                <a:gd name="T14" fmla="*/ 4 w 66"/>
                <a:gd name="T15" fmla="*/ 287 h 288"/>
                <a:gd name="T16" fmla="*/ 0 w 66"/>
                <a:gd name="T17" fmla="*/ 286 h 288"/>
                <a:gd name="T18" fmla="*/ 0 w 66"/>
                <a:gd name="T19" fmla="*/ 283 h 288"/>
                <a:gd name="T20" fmla="*/ 5 w 66"/>
                <a:gd name="T21" fmla="*/ 252 h 288"/>
                <a:gd name="T22" fmla="*/ 8 w 66"/>
                <a:gd name="T23" fmla="*/ 179 h 288"/>
                <a:gd name="T24" fmla="*/ 19 w 66"/>
                <a:gd name="T25" fmla="*/ 26 h 288"/>
                <a:gd name="T26" fmla="*/ 20 w 66"/>
                <a:gd name="T27" fmla="*/ 20 h 288"/>
                <a:gd name="T28" fmla="*/ 25 w 66"/>
                <a:gd name="T29" fmla="*/ 17 h 288"/>
                <a:gd name="T30" fmla="*/ 66 w 66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288">
                  <a:moveTo>
                    <a:pt x="66" y="0"/>
                  </a:moveTo>
                  <a:cubicBezTo>
                    <a:pt x="62" y="34"/>
                    <a:pt x="55" y="55"/>
                    <a:pt x="51" y="89"/>
                  </a:cubicBezTo>
                  <a:cubicBezTo>
                    <a:pt x="50" y="97"/>
                    <a:pt x="49" y="124"/>
                    <a:pt x="49" y="132"/>
                  </a:cubicBezTo>
                  <a:cubicBezTo>
                    <a:pt x="49" y="138"/>
                    <a:pt x="48" y="163"/>
                    <a:pt x="49" y="169"/>
                  </a:cubicBezTo>
                  <a:cubicBezTo>
                    <a:pt x="51" y="207"/>
                    <a:pt x="52" y="222"/>
                    <a:pt x="54" y="260"/>
                  </a:cubicBezTo>
                  <a:cubicBezTo>
                    <a:pt x="54" y="266"/>
                    <a:pt x="55" y="273"/>
                    <a:pt x="50" y="278"/>
                  </a:cubicBezTo>
                  <a:cubicBezTo>
                    <a:pt x="47" y="282"/>
                    <a:pt x="42" y="283"/>
                    <a:pt x="38" y="284"/>
                  </a:cubicBezTo>
                  <a:cubicBezTo>
                    <a:pt x="27" y="286"/>
                    <a:pt x="16" y="287"/>
                    <a:pt x="4" y="287"/>
                  </a:cubicBezTo>
                  <a:cubicBezTo>
                    <a:pt x="3" y="288"/>
                    <a:pt x="1" y="287"/>
                    <a:pt x="0" y="286"/>
                  </a:cubicBezTo>
                  <a:cubicBezTo>
                    <a:pt x="0" y="285"/>
                    <a:pt x="0" y="284"/>
                    <a:pt x="0" y="283"/>
                  </a:cubicBezTo>
                  <a:cubicBezTo>
                    <a:pt x="1" y="273"/>
                    <a:pt x="4" y="263"/>
                    <a:pt x="5" y="252"/>
                  </a:cubicBezTo>
                  <a:cubicBezTo>
                    <a:pt x="8" y="228"/>
                    <a:pt x="7" y="203"/>
                    <a:pt x="8" y="179"/>
                  </a:cubicBezTo>
                  <a:cubicBezTo>
                    <a:pt x="10" y="128"/>
                    <a:pt x="22" y="77"/>
                    <a:pt x="19" y="26"/>
                  </a:cubicBezTo>
                  <a:cubicBezTo>
                    <a:pt x="19" y="24"/>
                    <a:pt x="19" y="22"/>
                    <a:pt x="20" y="20"/>
                  </a:cubicBezTo>
                  <a:cubicBezTo>
                    <a:pt x="21" y="19"/>
                    <a:pt x="23" y="18"/>
                    <a:pt x="25" y="17"/>
                  </a:cubicBezTo>
                  <a:cubicBezTo>
                    <a:pt x="36" y="12"/>
                    <a:pt x="55" y="5"/>
                    <a:pt x="6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4" name="iSḻíďé"/>
            <p:cNvSpPr/>
            <p:nvPr/>
          </p:nvSpPr>
          <p:spPr bwMode="auto">
            <a:xfrm>
              <a:off x="6869907" y="2826544"/>
              <a:ext cx="44450" cy="15875"/>
            </a:xfrm>
            <a:custGeom>
              <a:avLst/>
              <a:gdLst>
                <a:gd name="T0" fmla="*/ 11 w 11"/>
                <a:gd name="T1" fmla="*/ 0 h 4"/>
                <a:gd name="T2" fmla="*/ 0 w 11"/>
                <a:gd name="T3" fmla="*/ 4 h 4"/>
                <a:gd name="T4" fmla="*/ 10 w 11"/>
                <a:gd name="T5" fmla="*/ 0 h 4"/>
                <a:gd name="T6" fmla="*/ 11 w 1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3"/>
                    <a:pt x="7" y="1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5" name="ïś1íḑé"/>
            <p:cNvSpPr/>
            <p:nvPr/>
          </p:nvSpPr>
          <p:spPr bwMode="auto">
            <a:xfrm>
              <a:off x="6852444" y="2826544"/>
              <a:ext cx="61913" cy="361950"/>
            </a:xfrm>
            <a:custGeom>
              <a:avLst/>
              <a:gdLst>
                <a:gd name="T0" fmla="*/ 1 w 15"/>
                <a:gd name="T1" fmla="*/ 81 h 89"/>
                <a:gd name="T2" fmla="*/ 0 w 15"/>
                <a:gd name="T3" fmla="*/ 89 h 89"/>
                <a:gd name="T4" fmla="*/ 1 w 15"/>
                <a:gd name="T5" fmla="*/ 81 h 89"/>
                <a:gd name="T6" fmla="*/ 15 w 15"/>
                <a:gd name="T7" fmla="*/ 0 h 89"/>
                <a:gd name="T8" fmla="*/ 15 w 15"/>
                <a:gd name="T9" fmla="*/ 0 h 89"/>
                <a:gd name="T10" fmla="*/ 14 w 15"/>
                <a:gd name="T11" fmla="*/ 0 h 89"/>
                <a:gd name="T12" fmla="*/ 15 w 15"/>
                <a:gd name="T13" fmla="*/ 0 h 89"/>
                <a:gd name="T14" fmla="*/ 15 w 1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89">
                  <a:moveTo>
                    <a:pt x="1" y="81"/>
                  </a:moveTo>
                  <a:cubicBezTo>
                    <a:pt x="0" y="83"/>
                    <a:pt x="0" y="86"/>
                    <a:pt x="0" y="89"/>
                  </a:cubicBezTo>
                  <a:cubicBezTo>
                    <a:pt x="0" y="86"/>
                    <a:pt x="0" y="84"/>
                    <a:pt x="1" y="81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6" name="iŝľiḑê"/>
            <p:cNvSpPr/>
            <p:nvPr/>
          </p:nvSpPr>
          <p:spPr bwMode="auto">
            <a:xfrm>
              <a:off x="6841332" y="3479007"/>
              <a:ext cx="3175" cy="206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1 w 1"/>
                <a:gd name="T5" fmla="*/ 5 h 5"/>
                <a:gd name="T6" fmla="*/ 0 w 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3"/>
                    <a:pt x="0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7" name="îṥliḋé"/>
            <p:cNvSpPr/>
            <p:nvPr/>
          </p:nvSpPr>
          <p:spPr bwMode="auto">
            <a:xfrm>
              <a:off x="6787357" y="2826544"/>
              <a:ext cx="127000" cy="663575"/>
            </a:xfrm>
            <a:custGeom>
              <a:avLst/>
              <a:gdLst>
                <a:gd name="T0" fmla="*/ 31 w 31"/>
                <a:gd name="T1" fmla="*/ 0 h 163"/>
                <a:gd name="T2" fmla="*/ 30 w 31"/>
                <a:gd name="T3" fmla="*/ 0 h 163"/>
                <a:gd name="T4" fmla="*/ 20 w 31"/>
                <a:gd name="T5" fmla="*/ 4 h 163"/>
                <a:gd name="T6" fmla="*/ 2 w 31"/>
                <a:gd name="T7" fmla="*/ 46 h 163"/>
                <a:gd name="T8" fmla="*/ 14 w 31"/>
                <a:gd name="T9" fmla="*/ 51 h 163"/>
                <a:gd name="T10" fmla="*/ 0 w 31"/>
                <a:gd name="T11" fmla="*/ 59 h 163"/>
                <a:gd name="T12" fmla="*/ 13 w 31"/>
                <a:gd name="T13" fmla="*/ 163 h 163"/>
                <a:gd name="T14" fmla="*/ 13 w 31"/>
                <a:gd name="T15" fmla="*/ 160 h 163"/>
                <a:gd name="T16" fmla="*/ 16 w 31"/>
                <a:gd name="T17" fmla="*/ 89 h 163"/>
                <a:gd name="T18" fmla="*/ 16 w 31"/>
                <a:gd name="T19" fmla="*/ 89 h 163"/>
                <a:gd name="T20" fmla="*/ 17 w 31"/>
                <a:gd name="T21" fmla="*/ 81 h 163"/>
                <a:gd name="T22" fmla="*/ 31 w 31"/>
                <a:gd name="T2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63">
                  <a:moveTo>
                    <a:pt x="31" y="0"/>
                  </a:moveTo>
                  <a:cubicBezTo>
                    <a:pt x="31" y="0"/>
                    <a:pt x="31" y="0"/>
                    <a:pt x="30" y="0"/>
                  </a:cubicBezTo>
                  <a:cubicBezTo>
                    <a:pt x="27" y="1"/>
                    <a:pt x="24" y="3"/>
                    <a:pt x="20" y="4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88"/>
                    <a:pt x="11" y="150"/>
                    <a:pt x="13" y="163"/>
                  </a:cubicBezTo>
                  <a:cubicBezTo>
                    <a:pt x="13" y="162"/>
                    <a:pt x="13" y="161"/>
                    <a:pt x="13" y="160"/>
                  </a:cubicBezTo>
                  <a:cubicBezTo>
                    <a:pt x="13" y="148"/>
                    <a:pt x="12" y="119"/>
                    <a:pt x="16" y="89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6"/>
                    <a:pt x="16" y="83"/>
                    <a:pt x="17" y="81"/>
                  </a:cubicBezTo>
                  <a:cubicBezTo>
                    <a:pt x="23" y="41"/>
                    <a:pt x="31" y="0"/>
                    <a:pt x="31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8" name="íSḻîḓê"/>
            <p:cNvSpPr/>
            <p:nvPr/>
          </p:nvSpPr>
          <p:spPr bwMode="auto">
            <a:xfrm>
              <a:off x="6922294" y="3294857"/>
              <a:ext cx="465138" cy="587375"/>
            </a:xfrm>
            <a:custGeom>
              <a:avLst/>
              <a:gdLst>
                <a:gd name="T0" fmla="*/ 12 w 114"/>
                <a:gd name="T1" fmla="*/ 26 h 144"/>
                <a:gd name="T2" fmla="*/ 1 w 114"/>
                <a:gd name="T3" fmla="*/ 40 h 144"/>
                <a:gd name="T4" fmla="*/ 18 w 114"/>
                <a:gd name="T5" fmla="*/ 133 h 144"/>
                <a:gd name="T6" fmla="*/ 35 w 114"/>
                <a:gd name="T7" fmla="*/ 142 h 144"/>
                <a:gd name="T8" fmla="*/ 40 w 114"/>
                <a:gd name="T9" fmla="*/ 141 h 144"/>
                <a:gd name="T10" fmla="*/ 114 w 114"/>
                <a:gd name="T11" fmla="*/ 0 h 144"/>
                <a:gd name="T12" fmla="*/ 12 w 114"/>
                <a:gd name="T13" fmla="*/ 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44">
                  <a:moveTo>
                    <a:pt x="12" y="26"/>
                  </a:moveTo>
                  <a:cubicBezTo>
                    <a:pt x="5" y="28"/>
                    <a:pt x="0" y="34"/>
                    <a:pt x="1" y="40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20" y="140"/>
                    <a:pt x="27" y="144"/>
                    <a:pt x="35" y="142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82" y="87"/>
                    <a:pt x="104" y="32"/>
                    <a:pt x="114" y="0"/>
                  </a:cubicBezTo>
                  <a:lnTo>
                    <a:pt x="12" y="26"/>
                  </a:lnTo>
                  <a:close/>
                </a:path>
              </a:pathLst>
            </a:custGeom>
            <a:solidFill>
              <a:srgbClr val="022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69" name="iS1îde"/>
            <p:cNvSpPr/>
            <p:nvPr/>
          </p:nvSpPr>
          <p:spPr bwMode="auto">
            <a:xfrm>
              <a:off x="7085807" y="3250407"/>
              <a:ext cx="595313" cy="619125"/>
            </a:xfrm>
            <a:custGeom>
              <a:avLst/>
              <a:gdLst>
                <a:gd name="T0" fmla="*/ 123 w 146"/>
                <a:gd name="T1" fmla="*/ 11 h 152"/>
                <a:gd name="T2" fmla="*/ 107 w 146"/>
                <a:gd name="T3" fmla="*/ 2 h 152"/>
                <a:gd name="T4" fmla="*/ 76 w 146"/>
                <a:gd name="T5" fmla="*/ 10 h 152"/>
                <a:gd name="T6" fmla="*/ 74 w 146"/>
                <a:gd name="T7" fmla="*/ 11 h 152"/>
                <a:gd name="T8" fmla="*/ 0 w 146"/>
                <a:gd name="T9" fmla="*/ 152 h 152"/>
                <a:gd name="T10" fmla="*/ 2 w 146"/>
                <a:gd name="T11" fmla="*/ 152 h 152"/>
                <a:gd name="T12" fmla="*/ 135 w 146"/>
                <a:gd name="T13" fmla="*/ 117 h 152"/>
                <a:gd name="T14" fmla="*/ 145 w 146"/>
                <a:gd name="T15" fmla="*/ 102 h 152"/>
                <a:gd name="T16" fmla="*/ 123 w 146"/>
                <a:gd name="T17" fmla="*/ 1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52">
                  <a:moveTo>
                    <a:pt x="123" y="11"/>
                  </a:moveTo>
                  <a:cubicBezTo>
                    <a:pt x="122" y="4"/>
                    <a:pt x="114" y="0"/>
                    <a:pt x="107" y="2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64" y="43"/>
                    <a:pt x="42" y="98"/>
                    <a:pt x="0" y="152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42" y="115"/>
                    <a:pt x="146" y="109"/>
                    <a:pt x="145" y="102"/>
                  </a:cubicBezTo>
                  <a:lnTo>
                    <a:pt x="123" y="11"/>
                  </a:lnTo>
                  <a:close/>
                </a:path>
              </a:pathLst>
            </a:custGeom>
            <a:solidFill>
              <a:srgbClr val="022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0" name="îşlídè"/>
            <p:cNvSpPr/>
            <p:nvPr/>
          </p:nvSpPr>
          <p:spPr bwMode="auto">
            <a:xfrm>
              <a:off x="6958807" y="3669507"/>
              <a:ext cx="215900" cy="142875"/>
            </a:xfrm>
            <a:custGeom>
              <a:avLst/>
              <a:gdLst>
                <a:gd name="T0" fmla="*/ 35 w 53"/>
                <a:gd name="T1" fmla="*/ 0 h 35"/>
                <a:gd name="T2" fmla="*/ 28 w 53"/>
                <a:gd name="T3" fmla="*/ 0 h 35"/>
                <a:gd name="T4" fmla="*/ 17 w 53"/>
                <a:gd name="T5" fmla="*/ 1 h 35"/>
                <a:gd name="T6" fmla="*/ 2 w 53"/>
                <a:gd name="T7" fmla="*/ 8 h 35"/>
                <a:gd name="T8" fmla="*/ 1 w 53"/>
                <a:gd name="T9" fmla="*/ 9 h 35"/>
                <a:gd name="T10" fmla="*/ 3 w 53"/>
                <a:gd name="T11" fmla="*/ 11 h 35"/>
                <a:gd name="T12" fmla="*/ 7 w 53"/>
                <a:gd name="T13" fmla="*/ 13 h 35"/>
                <a:gd name="T14" fmla="*/ 4 w 53"/>
                <a:gd name="T15" fmla="*/ 16 h 35"/>
                <a:gd name="T16" fmla="*/ 3 w 53"/>
                <a:gd name="T17" fmla="*/ 20 h 35"/>
                <a:gd name="T18" fmla="*/ 5 w 53"/>
                <a:gd name="T19" fmla="*/ 22 h 35"/>
                <a:gd name="T20" fmla="*/ 5 w 53"/>
                <a:gd name="T21" fmla="*/ 26 h 35"/>
                <a:gd name="T22" fmla="*/ 7 w 53"/>
                <a:gd name="T23" fmla="*/ 27 h 35"/>
                <a:gd name="T24" fmla="*/ 9 w 53"/>
                <a:gd name="T25" fmla="*/ 32 h 35"/>
                <a:gd name="T26" fmla="*/ 11 w 53"/>
                <a:gd name="T27" fmla="*/ 32 h 35"/>
                <a:gd name="T28" fmla="*/ 12 w 53"/>
                <a:gd name="T29" fmla="*/ 34 h 35"/>
                <a:gd name="T30" fmla="*/ 16 w 53"/>
                <a:gd name="T31" fmla="*/ 34 h 35"/>
                <a:gd name="T32" fmla="*/ 26 w 53"/>
                <a:gd name="T33" fmla="*/ 30 h 35"/>
                <a:gd name="T34" fmla="*/ 35 w 53"/>
                <a:gd name="T35" fmla="*/ 26 h 35"/>
                <a:gd name="T36" fmla="*/ 53 w 53"/>
                <a:gd name="T37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35">
                  <a:moveTo>
                    <a:pt x="35" y="0"/>
                  </a:moveTo>
                  <a:cubicBezTo>
                    <a:pt x="33" y="0"/>
                    <a:pt x="31" y="0"/>
                    <a:pt x="28" y="0"/>
                  </a:cubicBezTo>
                  <a:cubicBezTo>
                    <a:pt x="25" y="0"/>
                    <a:pt x="21" y="0"/>
                    <a:pt x="17" y="1"/>
                  </a:cubicBezTo>
                  <a:cubicBezTo>
                    <a:pt x="12" y="2"/>
                    <a:pt x="6" y="4"/>
                    <a:pt x="2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10"/>
                    <a:pt x="2" y="11"/>
                    <a:pt x="3" y="11"/>
                  </a:cubicBezTo>
                  <a:cubicBezTo>
                    <a:pt x="5" y="12"/>
                    <a:pt x="6" y="12"/>
                    <a:pt x="7" y="13"/>
                  </a:cubicBezTo>
                  <a:cubicBezTo>
                    <a:pt x="7" y="14"/>
                    <a:pt x="5" y="15"/>
                    <a:pt x="4" y="16"/>
                  </a:cubicBezTo>
                  <a:cubicBezTo>
                    <a:pt x="3" y="17"/>
                    <a:pt x="2" y="19"/>
                    <a:pt x="3" y="20"/>
                  </a:cubicBezTo>
                  <a:cubicBezTo>
                    <a:pt x="4" y="21"/>
                    <a:pt x="5" y="21"/>
                    <a:pt x="5" y="22"/>
                  </a:cubicBezTo>
                  <a:cubicBezTo>
                    <a:pt x="6" y="23"/>
                    <a:pt x="4" y="25"/>
                    <a:pt x="5" y="26"/>
                  </a:cubicBezTo>
                  <a:cubicBezTo>
                    <a:pt x="5" y="27"/>
                    <a:pt x="6" y="26"/>
                    <a:pt x="7" y="27"/>
                  </a:cubicBezTo>
                  <a:cubicBezTo>
                    <a:pt x="8" y="28"/>
                    <a:pt x="7" y="31"/>
                    <a:pt x="9" y="32"/>
                  </a:cubicBezTo>
                  <a:cubicBezTo>
                    <a:pt x="10" y="32"/>
                    <a:pt x="11" y="31"/>
                    <a:pt x="11" y="32"/>
                  </a:cubicBezTo>
                  <a:cubicBezTo>
                    <a:pt x="12" y="32"/>
                    <a:pt x="12" y="33"/>
                    <a:pt x="12" y="34"/>
                  </a:cubicBezTo>
                  <a:cubicBezTo>
                    <a:pt x="13" y="35"/>
                    <a:pt x="15" y="35"/>
                    <a:pt x="16" y="34"/>
                  </a:cubicBezTo>
                  <a:cubicBezTo>
                    <a:pt x="20" y="33"/>
                    <a:pt x="23" y="32"/>
                    <a:pt x="26" y="30"/>
                  </a:cubicBezTo>
                  <a:cubicBezTo>
                    <a:pt x="29" y="29"/>
                    <a:pt x="32" y="28"/>
                    <a:pt x="35" y="26"/>
                  </a:cubicBezTo>
                  <a:cubicBezTo>
                    <a:pt x="41" y="21"/>
                    <a:pt x="46" y="14"/>
                    <a:pt x="53" y="11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1" name="i$ḻîďê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  <a:gd name="T8" fmla="*/ 33 w 61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2" name="îṧľiḍé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3" name="isḷíďê"/>
            <p:cNvSpPr/>
            <p:nvPr/>
          </p:nvSpPr>
          <p:spPr bwMode="auto">
            <a:xfrm>
              <a:off x="7135019" y="2924969"/>
              <a:ext cx="476250" cy="835025"/>
            </a:xfrm>
            <a:custGeom>
              <a:avLst/>
              <a:gdLst>
                <a:gd name="T0" fmla="*/ 55 w 117"/>
                <a:gd name="T1" fmla="*/ 0 h 205"/>
                <a:gd name="T2" fmla="*/ 79 w 117"/>
                <a:gd name="T3" fmla="*/ 44 h 205"/>
                <a:gd name="T4" fmla="*/ 109 w 117"/>
                <a:gd name="T5" fmla="*/ 157 h 205"/>
                <a:gd name="T6" fmla="*/ 9 w 117"/>
                <a:gd name="T7" fmla="*/ 205 h 205"/>
                <a:gd name="T8" fmla="*/ 0 w 117"/>
                <a:gd name="T9" fmla="*/ 172 h 205"/>
                <a:gd name="T10" fmla="*/ 60 w 117"/>
                <a:gd name="T11" fmla="*/ 137 h 205"/>
                <a:gd name="T12" fmla="*/ 36 w 117"/>
                <a:gd name="T13" fmla="*/ 87 h 205"/>
                <a:gd name="T14" fmla="*/ 55 w 117"/>
                <a:gd name="T1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05">
                  <a:moveTo>
                    <a:pt x="55" y="0"/>
                  </a:moveTo>
                  <a:cubicBezTo>
                    <a:pt x="55" y="0"/>
                    <a:pt x="66" y="7"/>
                    <a:pt x="79" y="44"/>
                  </a:cubicBezTo>
                  <a:cubicBezTo>
                    <a:pt x="93" y="82"/>
                    <a:pt x="117" y="149"/>
                    <a:pt x="109" y="157"/>
                  </a:cubicBezTo>
                  <a:cubicBezTo>
                    <a:pt x="101" y="165"/>
                    <a:pt x="9" y="205"/>
                    <a:pt x="9" y="205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57" y="142"/>
                    <a:pt x="60" y="137"/>
                  </a:cubicBezTo>
                  <a:cubicBezTo>
                    <a:pt x="62" y="133"/>
                    <a:pt x="36" y="87"/>
                    <a:pt x="36" y="87"/>
                  </a:cubicBezTo>
                  <a:cubicBezTo>
                    <a:pt x="36" y="87"/>
                    <a:pt x="36" y="33"/>
                    <a:pt x="55" y="0"/>
                  </a:cubicBezTo>
                  <a:close/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4" name="ï$ļiḋé"/>
            <p:cNvSpPr/>
            <p:nvPr/>
          </p:nvSpPr>
          <p:spPr bwMode="auto">
            <a:xfrm>
              <a:off x="5963444" y="2842419"/>
              <a:ext cx="563563" cy="782638"/>
            </a:xfrm>
            <a:custGeom>
              <a:avLst/>
              <a:gdLst>
                <a:gd name="T0" fmla="*/ 0 w 138"/>
                <a:gd name="T1" fmla="*/ 147 h 192"/>
                <a:gd name="T2" fmla="*/ 67 w 138"/>
                <a:gd name="T3" fmla="*/ 12 h 192"/>
                <a:gd name="T4" fmla="*/ 71 w 138"/>
                <a:gd name="T5" fmla="*/ 6 h 192"/>
                <a:gd name="T6" fmla="*/ 77 w 138"/>
                <a:gd name="T7" fmla="*/ 6 h 192"/>
                <a:gd name="T8" fmla="*/ 138 w 138"/>
                <a:gd name="T9" fmla="*/ 0 h 192"/>
                <a:gd name="T10" fmla="*/ 134 w 138"/>
                <a:gd name="T11" fmla="*/ 12 h 192"/>
                <a:gd name="T12" fmla="*/ 42 w 138"/>
                <a:gd name="T13" fmla="*/ 192 h 192"/>
                <a:gd name="T14" fmla="*/ 0 w 138"/>
                <a:gd name="T15" fmla="*/ 168 h 192"/>
                <a:gd name="T16" fmla="*/ 0 w 138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92">
                  <a:moveTo>
                    <a:pt x="0" y="147"/>
                  </a:moveTo>
                  <a:cubicBezTo>
                    <a:pt x="27" y="105"/>
                    <a:pt x="49" y="59"/>
                    <a:pt x="67" y="12"/>
                  </a:cubicBezTo>
                  <a:cubicBezTo>
                    <a:pt x="68" y="10"/>
                    <a:pt x="69" y="7"/>
                    <a:pt x="71" y="6"/>
                  </a:cubicBezTo>
                  <a:cubicBezTo>
                    <a:pt x="73" y="5"/>
                    <a:pt x="75" y="6"/>
                    <a:pt x="77" y="6"/>
                  </a:cubicBezTo>
                  <a:cubicBezTo>
                    <a:pt x="97" y="6"/>
                    <a:pt x="118" y="4"/>
                    <a:pt x="138" y="0"/>
                  </a:cubicBezTo>
                  <a:cubicBezTo>
                    <a:pt x="138" y="4"/>
                    <a:pt x="136" y="8"/>
                    <a:pt x="134" y="12"/>
                  </a:cubicBezTo>
                  <a:cubicBezTo>
                    <a:pt x="105" y="73"/>
                    <a:pt x="62" y="127"/>
                    <a:pt x="42" y="192"/>
                  </a:cubicBezTo>
                  <a:cubicBezTo>
                    <a:pt x="29" y="183"/>
                    <a:pt x="15" y="174"/>
                    <a:pt x="0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5" name="îṩļíḓé"/>
            <p:cNvSpPr/>
            <p:nvPr/>
          </p:nvSpPr>
          <p:spPr bwMode="auto">
            <a:xfrm>
              <a:off x="5901532" y="3234532"/>
              <a:ext cx="444500" cy="403225"/>
            </a:xfrm>
            <a:custGeom>
              <a:avLst/>
              <a:gdLst>
                <a:gd name="T0" fmla="*/ 0 w 109"/>
                <a:gd name="T1" fmla="*/ 65 h 99"/>
                <a:gd name="T2" fmla="*/ 30 w 109"/>
                <a:gd name="T3" fmla="*/ 51 h 99"/>
                <a:gd name="T4" fmla="*/ 68 w 109"/>
                <a:gd name="T5" fmla="*/ 20 h 99"/>
                <a:gd name="T6" fmla="*/ 78 w 109"/>
                <a:gd name="T7" fmla="*/ 0 h 99"/>
                <a:gd name="T8" fmla="*/ 80 w 109"/>
                <a:gd name="T9" fmla="*/ 9 h 99"/>
                <a:gd name="T10" fmla="*/ 88 w 109"/>
                <a:gd name="T11" fmla="*/ 10 h 99"/>
                <a:gd name="T12" fmla="*/ 101 w 109"/>
                <a:gd name="T13" fmla="*/ 3 h 99"/>
                <a:gd name="T14" fmla="*/ 106 w 109"/>
                <a:gd name="T15" fmla="*/ 2 h 99"/>
                <a:gd name="T16" fmla="*/ 108 w 109"/>
                <a:gd name="T17" fmla="*/ 7 h 99"/>
                <a:gd name="T18" fmla="*/ 106 w 109"/>
                <a:gd name="T19" fmla="*/ 24 h 99"/>
                <a:gd name="T20" fmla="*/ 85 w 109"/>
                <a:gd name="T21" fmla="*/ 40 h 99"/>
                <a:gd name="T22" fmla="*/ 67 w 109"/>
                <a:gd name="T23" fmla="*/ 56 h 99"/>
                <a:gd name="T24" fmla="*/ 7 w 109"/>
                <a:gd name="T25" fmla="*/ 99 h 99"/>
                <a:gd name="T26" fmla="*/ 0 w 109"/>
                <a:gd name="T27" fmla="*/ 6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99">
                  <a:moveTo>
                    <a:pt x="0" y="65"/>
                  </a:moveTo>
                  <a:cubicBezTo>
                    <a:pt x="10" y="60"/>
                    <a:pt x="20" y="55"/>
                    <a:pt x="30" y="51"/>
                  </a:cubicBezTo>
                  <a:cubicBezTo>
                    <a:pt x="45" y="44"/>
                    <a:pt x="61" y="35"/>
                    <a:pt x="68" y="20"/>
                  </a:cubicBezTo>
                  <a:cubicBezTo>
                    <a:pt x="71" y="13"/>
                    <a:pt x="72" y="6"/>
                    <a:pt x="78" y="0"/>
                  </a:cubicBezTo>
                  <a:cubicBezTo>
                    <a:pt x="80" y="2"/>
                    <a:pt x="78" y="7"/>
                    <a:pt x="80" y="9"/>
                  </a:cubicBezTo>
                  <a:cubicBezTo>
                    <a:pt x="82" y="11"/>
                    <a:pt x="85" y="11"/>
                    <a:pt x="88" y="10"/>
                  </a:cubicBezTo>
                  <a:cubicBezTo>
                    <a:pt x="92" y="8"/>
                    <a:pt x="97" y="6"/>
                    <a:pt x="101" y="3"/>
                  </a:cubicBezTo>
                  <a:cubicBezTo>
                    <a:pt x="103" y="2"/>
                    <a:pt x="104" y="1"/>
                    <a:pt x="106" y="2"/>
                  </a:cubicBezTo>
                  <a:cubicBezTo>
                    <a:pt x="108" y="3"/>
                    <a:pt x="108" y="5"/>
                    <a:pt x="108" y="7"/>
                  </a:cubicBezTo>
                  <a:cubicBezTo>
                    <a:pt x="109" y="13"/>
                    <a:pt x="108" y="19"/>
                    <a:pt x="106" y="24"/>
                  </a:cubicBezTo>
                  <a:cubicBezTo>
                    <a:pt x="101" y="32"/>
                    <a:pt x="92" y="35"/>
                    <a:pt x="85" y="40"/>
                  </a:cubicBezTo>
                  <a:cubicBezTo>
                    <a:pt x="78" y="44"/>
                    <a:pt x="72" y="51"/>
                    <a:pt x="67" y="56"/>
                  </a:cubicBezTo>
                  <a:cubicBezTo>
                    <a:pt x="49" y="74"/>
                    <a:pt x="29" y="88"/>
                    <a:pt x="7" y="99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6" name="î$ľiḓe"/>
            <p:cNvSpPr/>
            <p:nvPr/>
          </p:nvSpPr>
          <p:spPr bwMode="auto">
            <a:xfrm>
              <a:off x="5280819" y="2948782"/>
              <a:ext cx="703263" cy="827088"/>
            </a:xfrm>
            <a:custGeom>
              <a:avLst/>
              <a:gdLst>
                <a:gd name="T0" fmla="*/ 16 w 172"/>
                <a:gd name="T1" fmla="*/ 4 h 203"/>
                <a:gd name="T2" fmla="*/ 55 w 172"/>
                <a:gd name="T3" fmla="*/ 25 h 203"/>
                <a:gd name="T4" fmla="*/ 67 w 172"/>
                <a:gd name="T5" fmla="*/ 72 h 203"/>
                <a:gd name="T6" fmla="*/ 83 w 172"/>
                <a:gd name="T7" fmla="*/ 116 h 203"/>
                <a:gd name="T8" fmla="*/ 91 w 172"/>
                <a:gd name="T9" fmla="*/ 123 h 203"/>
                <a:gd name="T10" fmla="*/ 112 w 172"/>
                <a:gd name="T11" fmla="*/ 124 h 203"/>
                <a:gd name="T12" fmla="*/ 143 w 172"/>
                <a:gd name="T13" fmla="*/ 119 h 203"/>
                <a:gd name="T14" fmla="*/ 154 w 172"/>
                <a:gd name="T15" fmla="*/ 120 h 203"/>
                <a:gd name="T16" fmla="*/ 161 w 172"/>
                <a:gd name="T17" fmla="*/ 130 h 203"/>
                <a:gd name="T18" fmla="*/ 171 w 172"/>
                <a:gd name="T19" fmla="*/ 158 h 203"/>
                <a:gd name="T20" fmla="*/ 171 w 172"/>
                <a:gd name="T21" fmla="*/ 164 h 203"/>
                <a:gd name="T22" fmla="*/ 165 w 172"/>
                <a:gd name="T23" fmla="*/ 169 h 203"/>
                <a:gd name="T24" fmla="*/ 120 w 172"/>
                <a:gd name="T25" fmla="*/ 193 h 203"/>
                <a:gd name="T26" fmla="*/ 96 w 172"/>
                <a:gd name="T27" fmla="*/ 202 h 203"/>
                <a:gd name="T28" fmla="*/ 71 w 172"/>
                <a:gd name="T29" fmla="*/ 200 h 203"/>
                <a:gd name="T30" fmla="*/ 36 w 172"/>
                <a:gd name="T31" fmla="*/ 185 h 203"/>
                <a:gd name="T32" fmla="*/ 16 w 172"/>
                <a:gd name="T33" fmla="*/ 131 h 203"/>
                <a:gd name="T34" fmla="*/ 9 w 172"/>
                <a:gd name="T35" fmla="*/ 68 h 203"/>
                <a:gd name="T36" fmla="*/ 16 w 172"/>
                <a:gd name="T37" fmla="*/ 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203">
                  <a:moveTo>
                    <a:pt x="16" y="4"/>
                  </a:moveTo>
                  <a:cubicBezTo>
                    <a:pt x="32" y="0"/>
                    <a:pt x="47" y="11"/>
                    <a:pt x="55" y="25"/>
                  </a:cubicBezTo>
                  <a:cubicBezTo>
                    <a:pt x="63" y="39"/>
                    <a:pt x="65" y="56"/>
                    <a:pt x="67" y="72"/>
                  </a:cubicBezTo>
                  <a:cubicBezTo>
                    <a:pt x="69" y="88"/>
                    <a:pt x="73" y="104"/>
                    <a:pt x="83" y="116"/>
                  </a:cubicBezTo>
                  <a:cubicBezTo>
                    <a:pt x="85" y="119"/>
                    <a:pt x="88" y="121"/>
                    <a:pt x="91" y="123"/>
                  </a:cubicBezTo>
                  <a:cubicBezTo>
                    <a:pt x="97" y="126"/>
                    <a:pt x="105" y="125"/>
                    <a:pt x="112" y="124"/>
                  </a:cubicBezTo>
                  <a:cubicBezTo>
                    <a:pt x="122" y="122"/>
                    <a:pt x="133" y="121"/>
                    <a:pt x="143" y="119"/>
                  </a:cubicBezTo>
                  <a:cubicBezTo>
                    <a:pt x="147" y="119"/>
                    <a:pt x="150" y="118"/>
                    <a:pt x="154" y="120"/>
                  </a:cubicBezTo>
                  <a:cubicBezTo>
                    <a:pt x="158" y="122"/>
                    <a:pt x="159" y="126"/>
                    <a:pt x="161" y="130"/>
                  </a:cubicBezTo>
                  <a:cubicBezTo>
                    <a:pt x="164" y="140"/>
                    <a:pt x="167" y="149"/>
                    <a:pt x="171" y="158"/>
                  </a:cubicBezTo>
                  <a:cubicBezTo>
                    <a:pt x="171" y="160"/>
                    <a:pt x="172" y="162"/>
                    <a:pt x="171" y="164"/>
                  </a:cubicBezTo>
                  <a:cubicBezTo>
                    <a:pt x="171" y="166"/>
                    <a:pt x="168" y="168"/>
                    <a:pt x="165" y="169"/>
                  </a:cubicBezTo>
                  <a:cubicBezTo>
                    <a:pt x="150" y="177"/>
                    <a:pt x="135" y="185"/>
                    <a:pt x="120" y="193"/>
                  </a:cubicBezTo>
                  <a:cubicBezTo>
                    <a:pt x="112" y="197"/>
                    <a:pt x="104" y="200"/>
                    <a:pt x="96" y="202"/>
                  </a:cubicBezTo>
                  <a:cubicBezTo>
                    <a:pt x="88" y="203"/>
                    <a:pt x="79" y="201"/>
                    <a:pt x="71" y="200"/>
                  </a:cubicBezTo>
                  <a:cubicBezTo>
                    <a:pt x="58" y="197"/>
                    <a:pt x="45" y="193"/>
                    <a:pt x="36" y="185"/>
                  </a:cubicBezTo>
                  <a:cubicBezTo>
                    <a:pt x="22" y="171"/>
                    <a:pt x="19" y="150"/>
                    <a:pt x="16" y="131"/>
                  </a:cubicBezTo>
                  <a:cubicBezTo>
                    <a:pt x="14" y="110"/>
                    <a:pt x="12" y="89"/>
                    <a:pt x="9" y="68"/>
                  </a:cubicBezTo>
                  <a:cubicBezTo>
                    <a:pt x="7" y="49"/>
                    <a:pt x="0" y="12"/>
                    <a:pt x="1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7" name="îṧliďê"/>
            <p:cNvSpPr/>
            <p:nvPr/>
          </p:nvSpPr>
          <p:spPr bwMode="auto">
            <a:xfrm>
              <a:off x="5441157" y="3250407"/>
              <a:ext cx="304800" cy="382588"/>
            </a:xfrm>
            <a:custGeom>
              <a:avLst/>
              <a:gdLst>
                <a:gd name="T0" fmla="*/ 0 w 75"/>
                <a:gd name="T1" fmla="*/ 0 h 94"/>
                <a:gd name="T2" fmla="*/ 6 w 75"/>
                <a:gd name="T3" fmla="*/ 6 h 94"/>
                <a:gd name="T4" fmla="*/ 10 w 75"/>
                <a:gd name="T5" fmla="*/ 61 h 94"/>
                <a:gd name="T6" fmla="*/ 18 w 75"/>
                <a:gd name="T7" fmla="*/ 84 h 94"/>
                <a:gd name="T8" fmla="*/ 31 w 75"/>
                <a:gd name="T9" fmla="*/ 92 h 94"/>
                <a:gd name="T10" fmla="*/ 43 w 75"/>
                <a:gd name="T11" fmla="*/ 94 h 94"/>
                <a:gd name="T12" fmla="*/ 75 w 75"/>
                <a:gd name="T13" fmla="*/ 77 h 94"/>
                <a:gd name="T14" fmla="*/ 49 w 75"/>
                <a:gd name="T15" fmla="*/ 71 h 94"/>
                <a:gd name="T16" fmla="*/ 29 w 75"/>
                <a:gd name="T17" fmla="*/ 57 h 94"/>
                <a:gd name="T18" fmla="*/ 19 w 75"/>
                <a:gd name="T19" fmla="*/ 30 h 94"/>
                <a:gd name="T20" fmla="*/ 0 w 75"/>
                <a:gd name="T2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94">
                  <a:moveTo>
                    <a:pt x="0" y="0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24"/>
                    <a:pt x="8" y="43"/>
                    <a:pt x="10" y="61"/>
                  </a:cubicBezTo>
                  <a:cubicBezTo>
                    <a:pt x="11" y="69"/>
                    <a:pt x="12" y="78"/>
                    <a:pt x="18" y="84"/>
                  </a:cubicBezTo>
                  <a:cubicBezTo>
                    <a:pt x="21" y="88"/>
                    <a:pt x="26" y="90"/>
                    <a:pt x="31" y="92"/>
                  </a:cubicBezTo>
                  <a:cubicBezTo>
                    <a:pt x="35" y="93"/>
                    <a:pt x="39" y="94"/>
                    <a:pt x="43" y="94"/>
                  </a:cubicBezTo>
                  <a:cubicBezTo>
                    <a:pt x="56" y="94"/>
                    <a:pt x="69" y="88"/>
                    <a:pt x="75" y="77"/>
                  </a:cubicBezTo>
                  <a:cubicBezTo>
                    <a:pt x="66" y="76"/>
                    <a:pt x="57" y="74"/>
                    <a:pt x="49" y="71"/>
                  </a:cubicBezTo>
                  <a:cubicBezTo>
                    <a:pt x="41" y="68"/>
                    <a:pt x="34" y="64"/>
                    <a:pt x="29" y="57"/>
                  </a:cubicBezTo>
                  <a:cubicBezTo>
                    <a:pt x="23" y="50"/>
                    <a:pt x="22" y="40"/>
                    <a:pt x="19" y="30"/>
                  </a:cubicBezTo>
                  <a:cubicBezTo>
                    <a:pt x="15" y="19"/>
                    <a:pt x="9" y="8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8" name="íşļíḍ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79" name="í$1íḑ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0" name="îşḻídè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1" name="iṡ1ïḑe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2" name="íSľîḑe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3" name="îŝlîďè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4" name="ï$ḻïdè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5" name="íśļíḍê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6" name="iṡḷïďé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7" name="ïṩlídè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8" name="îṣļiḑ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89" name="îS1îḍ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0" name="íṡlîḍè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1" name="îšḷîḑe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2" name="íšḷîď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3" name="ïṩ1îḋ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4" name="ïṡļîḓè"/>
            <p:cNvSpPr/>
            <p:nvPr/>
          </p:nvSpPr>
          <p:spPr bwMode="auto">
            <a:xfrm>
              <a:off x="6109494" y="3237707"/>
              <a:ext cx="171450" cy="4763"/>
            </a:xfrm>
            <a:custGeom>
              <a:avLst/>
              <a:gdLst>
                <a:gd name="T0" fmla="*/ 26 w 42"/>
                <a:gd name="T1" fmla="*/ 0 h 1"/>
                <a:gd name="T2" fmla="*/ 0 w 42"/>
                <a:gd name="T3" fmla="*/ 0 h 1"/>
                <a:gd name="T4" fmla="*/ 0 w 42"/>
                <a:gd name="T5" fmla="*/ 1 h 1"/>
                <a:gd name="T6" fmla="*/ 25 w 42"/>
                <a:gd name="T7" fmla="*/ 1 h 1"/>
                <a:gd name="T8" fmla="*/ 26 w 42"/>
                <a:gd name="T9" fmla="*/ 0 h 1"/>
                <a:gd name="T10" fmla="*/ 42 w 42"/>
                <a:gd name="T11" fmla="*/ 0 h 1"/>
                <a:gd name="T12" fmla="*/ 27 w 42"/>
                <a:gd name="T13" fmla="*/ 0 h 1"/>
                <a:gd name="T14" fmla="*/ 28 w 42"/>
                <a:gd name="T15" fmla="*/ 1 h 1"/>
                <a:gd name="T16" fmla="*/ 42 w 42"/>
                <a:gd name="T17" fmla="*/ 1 h 1"/>
                <a:gd name="T18" fmla="*/ 42 w 4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">
                  <a:moveTo>
                    <a:pt x="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4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  <p:sp>
          <p:nvSpPr>
            <p:cNvPr id="195" name="îṩḻïḍé"/>
            <p:cNvSpPr/>
            <p:nvPr/>
          </p:nvSpPr>
          <p:spPr bwMode="auto">
            <a:xfrm>
              <a:off x="6212682" y="3237707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0 h 1"/>
                <a:gd name="T4" fmla="*/ 0 w 3"/>
                <a:gd name="T5" fmla="*/ 1 h 1"/>
                <a:gd name="T6" fmla="*/ 3 w 3"/>
                <a:gd name="T7" fmla="*/ 1 h 1"/>
                <a:gd name="T8" fmla="*/ 2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7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6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项目中的属性</a:t>
            </a:r>
            <a:endParaRPr 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1270" y="2420620"/>
            <a:ext cx="5397500" cy="3036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margin:auto </a:t>
            </a:r>
            <a:r>
              <a:rPr lang="zh-CN" altLang="en-US" sz="2400" dirty="0"/>
              <a:t>水平垂直居中的原理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自适应导航栏</a:t>
            </a:r>
            <a:endParaRPr lang="zh-CN" alt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+mn-ea"/>
              </a:rPr>
              <a:t>PC</a:t>
            </a:r>
            <a:r>
              <a:rPr lang="zh-CN" altLang="en-US" sz="2400" dirty="0">
                <a:sym typeface="+mn-ea"/>
              </a:rPr>
              <a:t>端主体区域布局</a:t>
            </a:r>
            <a:endParaRPr lang="zh-CN" alt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移动端中的案例分析应用</a:t>
            </a:r>
            <a:endParaRPr lang="zh-CN" altLang="en-US" sz="2400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2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33696" y="567180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移动端项目</a:t>
            </a:r>
            <a:endParaRPr 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728210" y="1484630"/>
            <a:ext cx="2690495" cy="5286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33696" y="567180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移动端项目</a:t>
            </a:r>
            <a:endParaRPr 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728210" y="1484630"/>
            <a:ext cx="2690495" cy="528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4728210" y="1700530"/>
            <a:ext cx="2736215" cy="4896485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33696" y="567180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移动端项目</a:t>
            </a:r>
            <a:endParaRPr 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728210" y="1484630"/>
            <a:ext cx="2690495" cy="528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4728210" y="1700530"/>
            <a:ext cx="2736215" cy="4896485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99965" y="1772920"/>
            <a:ext cx="2520315" cy="14351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33696" y="567180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移动端项目</a:t>
            </a:r>
            <a:endParaRPr lang="zh-CN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728210" y="1484630"/>
            <a:ext cx="2690495" cy="528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4728210" y="1700530"/>
            <a:ext cx="2736215" cy="4896485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99965" y="1772920"/>
            <a:ext cx="2520315" cy="14351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13300" y="1988820"/>
            <a:ext cx="2520315" cy="24765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5" grpId="0"/>
    </p:bldLst>
  </p:timing>
</p:sld>
</file>

<file path=ppt/tags/tag1.xml><?xml version="1.0" encoding="utf-8"?>
<p:tagLst xmlns:p="http://schemas.openxmlformats.org/presentationml/2006/main">
  <p:tag name="PA" val="v5.2.8"/>
  <p:tag name="RESOURCELIBID_ANIM" val="55694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3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5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7.xml><?xml version="1.0" encoding="utf-8"?>
<p:tagLst xmlns:p="http://schemas.openxmlformats.org/presentationml/2006/main">
  <p:tag name="COMMONDATA" val="eyJoZGlkIjoiZjZkODAwNzVlODkxZmJhMmM5NjYwNWM3NjUzOGUwNG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>
          <a:lnSpc>
            <a:spcPct val="200000"/>
          </a:lnSpc>
          <a:buFont typeface="+mj-lt"/>
          <a:buAutoNum type="arabicPeriod"/>
          <a:defRPr lang="zh-CN" altLang="en-US" sz="28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12158</Words>
  <Application>WPS 演示</Application>
  <PresentationFormat>宽屏</PresentationFormat>
  <Paragraphs>1600</Paragraphs>
  <Slides>102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12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李潇洒</cp:lastModifiedBy>
  <cp:revision>1604</cp:revision>
  <dcterms:created xsi:type="dcterms:W3CDTF">2019-10-17T07:10:00Z</dcterms:created>
  <dcterms:modified xsi:type="dcterms:W3CDTF">2022-11-30T06:31:38Z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8AC5236EEAEA4915B3391470309A52F1</vt:lpwstr>
  </property>
</Properties>
</file>