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9" autoAdjust="0"/>
    <p:restoredTop sz="94674" autoAdjust="0"/>
  </p:normalViewPr>
  <p:slideViewPr>
    <p:cSldViewPr>
      <p:cViewPr varScale="1">
        <p:scale>
          <a:sx n="72" d="100"/>
          <a:sy n="72" d="100"/>
        </p:scale>
        <p:origin x="-116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2011/4/18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2011/4/18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2011/4/18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2011/4/18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图像复原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514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lvl="0" indent="0">
              <a:buNone/>
            </a:pPr>
            <a:r>
              <a:rPr lang="en-US" altLang="zh-CN" dirty="0"/>
              <a:t>Test </a:t>
            </a:r>
            <a:r>
              <a:rPr lang="zh-CN" altLang="zh-CN" dirty="0"/>
              <a:t>目录下有图像</a:t>
            </a:r>
            <a:r>
              <a:rPr lang="en-US" altLang="zh-CN" dirty="0"/>
              <a:t>windmill_noise.png</a:t>
            </a:r>
            <a:r>
              <a:rPr lang="zh-CN" altLang="zh-CN" dirty="0"/>
              <a:t>，用</a:t>
            </a:r>
            <a:r>
              <a:rPr lang="en-US" altLang="zh-CN" dirty="0" err="1"/>
              <a:t>Matlab</a:t>
            </a:r>
            <a:r>
              <a:rPr lang="zh-CN" altLang="zh-CN" dirty="0"/>
              <a:t>写程序，去除条纹干扰。</a:t>
            </a:r>
          </a:p>
          <a:p>
            <a:pPr marL="109728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201347"/>
            <a:ext cx="4320480" cy="327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41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无</a:t>
            </a:r>
            <a:r>
              <a:rPr lang="en-US" altLang="zh-CN" dirty="0" smtClean="0"/>
              <a:t>padding</a:t>
            </a:r>
            <a:r>
              <a:rPr lang="zh-CN" altLang="en-US" dirty="0" smtClean="0"/>
              <a:t>过程</a:t>
            </a:r>
            <a:endParaRPr lang="en-US" altLang="zh-CN" dirty="0" smtClean="0"/>
          </a:p>
          <a:p>
            <a:pPr marL="109728" indent="0">
              <a:buNone/>
            </a:pPr>
            <a:r>
              <a:rPr lang="zh-CN" altLang="en-US" dirty="0" smtClean="0"/>
              <a:t>直接在频率域产生于图像大小一致的滤波器</a:t>
            </a:r>
            <a:endParaRPr lang="en-US" altLang="zh-CN" dirty="0" smtClean="0"/>
          </a:p>
          <a:p>
            <a:r>
              <a:rPr lang="zh-CN" altLang="en-US" dirty="0" smtClean="0"/>
              <a:t>有</a:t>
            </a:r>
            <a:r>
              <a:rPr lang="en-US" altLang="zh-CN" dirty="0" smtClean="0"/>
              <a:t>padding</a:t>
            </a:r>
            <a:r>
              <a:rPr lang="zh-CN" altLang="en-US" dirty="0" smtClean="0"/>
              <a:t>过程</a:t>
            </a:r>
            <a:endParaRPr lang="en-US" altLang="zh-CN" dirty="0" smtClean="0"/>
          </a:p>
          <a:p>
            <a:pPr marL="109728" indent="0">
              <a:buNone/>
            </a:pPr>
            <a:r>
              <a:rPr lang="zh-CN" altLang="en-US" dirty="0" smtClean="0"/>
              <a:t>频域滤波函数乘以             的反变换，用</a:t>
            </a:r>
            <a:r>
              <a:rPr lang="en-US" altLang="zh-CN" dirty="0" smtClean="0"/>
              <a:t>0</a:t>
            </a:r>
            <a:r>
              <a:rPr lang="zh-CN" altLang="en-US" dirty="0" smtClean="0"/>
              <a:t>延拓，然后再进行傅里叶正变换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496291"/>
              </p:ext>
            </p:extLst>
          </p:nvPr>
        </p:nvGraphicFramePr>
        <p:xfrm>
          <a:off x="3635374" y="4076700"/>
          <a:ext cx="100863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3" imgW="482400" imgH="317160" progId="Equation.DSMT4">
                  <p:embed/>
                </p:oleObj>
              </mc:Choice>
              <mc:Fallback>
                <p:oleObj name="Equation" r:id="rId3" imgW="482400" imgH="31716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4" y="4076700"/>
                        <a:ext cx="100863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295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52736"/>
            <a:ext cx="4038600" cy="5722651"/>
          </a:xfrm>
        </p:spPr>
        <p:txBody>
          <a:bodyPr/>
          <a:lstStyle/>
          <a:p>
            <a:pPr marL="109728" indent="0">
              <a:buNone/>
            </a:pPr>
            <a:r>
              <a:rPr lang="zh-CN" altLang="en-US" b="1" dirty="0" smtClean="0"/>
              <a:t>无</a:t>
            </a:r>
            <a:r>
              <a:rPr lang="en-US" altLang="zh-CN" b="1" dirty="0" smtClean="0"/>
              <a:t>padding</a:t>
            </a:r>
            <a:r>
              <a:rPr lang="zh-CN" altLang="en-US" b="1" dirty="0" smtClean="0"/>
              <a:t>过程</a:t>
            </a:r>
            <a:endParaRPr lang="en-US" altLang="zh-CN" b="1" dirty="0" smtClean="0"/>
          </a:p>
          <a:p>
            <a:pPr marL="109728" indent="0">
              <a:buNone/>
            </a:pPr>
            <a:endParaRPr lang="en-US" altLang="zh-CN" dirty="0"/>
          </a:p>
          <a:p>
            <a:pPr marL="109728" indent="0">
              <a:buNone/>
            </a:pPr>
            <a:r>
              <a:rPr lang="zh-CN" altLang="en-US" dirty="0" smtClean="0"/>
              <a:t>显示原图像：</a:t>
            </a:r>
            <a:endParaRPr lang="en-US" altLang="zh-CN" dirty="0" smtClean="0"/>
          </a:p>
          <a:p>
            <a:pPr marL="109728" indent="0">
              <a:buNone/>
            </a:pPr>
            <a:r>
              <a:rPr lang="en-US" altLang="zh-CN" dirty="0" smtClean="0"/>
              <a:t>f=</a:t>
            </a:r>
            <a:r>
              <a:rPr lang="en-US" altLang="zh-CN" dirty="0" err="1" smtClean="0"/>
              <a:t>imread</a:t>
            </a:r>
            <a:r>
              <a:rPr lang="en-US" altLang="zh-CN" dirty="0" smtClean="0"/>
              <a:t>(windmill_noise.png</a:t>
            </a:r>
            <a:r>
              <a:rPr lang="en-US" altLang="zh-CN" dirty="0"/>
              <a:t>'); </a:t>
            </a:r>
          </a:p>
          <a:p>
            <a:pPr marL="109728" indent="0">
              <a:buNone/>
            </a:pPr>
            <a:r>
              <a:rPr lang="en-US" altLang="zh-CN" dirty="0" err="1"/>
              <a:t>figure,subplot</a:t>
            </a:r>
            <a:r>
              <a:rPr lang="en-US" altLang="zh-CN" dirty="0"/>
              <a:t>(2,2,1),</a:t>
            </a:r>
            <a:r>
              <a:rPr lang="en-US" altLang="zh-CN" dirty="0" err="1"/>
              <a:t>imshow</a:t>
            </a:r>
            <a:r>
              <a:rPr lang="en-US" altLang="zh-CN" dirty="0"/>
              <a:t>(f); </a:t>
            </a:r>
            <a:endParaRPr lang="en-US" altLang="zh-CN" dirty="0" smtClean="0"/>
          </a:p>
          <a:p>
            <a:pPr marL="109728" indent="0">
              <a:buNone/>
            </a:pPr>
            <a:r>
              <a:rPr lang="en-US" altLang="zh-CN" dirty="0" smtClean="0"/>
              <a:t>title(‘</a:t>
            </a:r>
            <a:r>
              <a:rPr lang="zh-CN" altLang="en-US" dirty="0" smtClean="0"/>
              <a:t>原图像</a:t>
            </a:r>
            <a:r>
              <a:rPr lang="en-US" altLang="zh-CN" dirty="0" smtClean="0"/>
              <a:t>');</a:t>
            </a:r>
            <a:endParaRPr lang="en-US" altLang="zh-CN" dirty="0"/>
          </a:p>
          <a:p>
            <a:pPr marL="109728" indent="0">
              <a:buNone/>
            </a:pPr>
            <a:r>
              <a:rPr lang="en-US" altLang="zh-CN" dirty="0"/>
              <a:t>F=fft2(f);</a:t>
            </a:r>
          </a:p>
          <a:p>
            <a:pPr marL="109728" indent="0">
              <a:buNone/>
            </a:pPr>
            <a:r>
              <a:rPr lang="en-US" altLang="zh-CN" dirty="0"/>
              <a:t>[M N]=size(f);</a:t>
            </a:r>
          </a:p>
          <a:p>
            <a:pPr marL="109728" indent="0">
              <a:buNone/>
            </a:pPr>
            <a:r>
              <a:rPr lang="en-US" altLang="zh-CN" dirty="0"/>
              <a:t>f=double(f);</a:t>
            </a:r>
          </a:p>
          <a:p>
            <a:pPr marL="109728" indent="0">
              <a:buNone/>
            </a:pPr>
            <a:r>
              <a:rPr lang="en-US" altLang="zh-CN" dirty="0"/>
              <a:t>fc=</a:t>
            </a:r>
            <a:r>
              <a:rPr lang="en-US" altLang="zh-CN" dirty="0" err="1"/>
              <a:t>fftshift</a:t>
            </a:r>
            <a:r>
              <a:rPr lang="en-US" altLang="zh-CN" dirty="0"/>
              <a:t>(F); </a:t>
            </a:r>
          </a:p>
          <a:p>
            <a:pPr marL="109728" indent="0">
              <a:buNone/>
            </a:pPr>
            <a:r>
              <a:rPr lang="en-US" altLang="zh-CN" dirty="0"/>
              <a:t>s=log(1+abs(fc)); </a:t>
            </a:r>
          </a:p>
          <a:p>
            <a:pPr marL="109728" indent="0">
              <a:buNone/>
            </a:pPr>
            <a:r>
              <a:rPr lang="en-US" altLang="zh-CN" dirty="0"/>
              <a:t>subplot(2,2,2),</a:t>
            </a:r>
            <a:r>
              <a:rPr lang="en-US" altLang="zh-CN" dirty="0" err="1"/>
              <a:t>imshow</a:t>
            </a:r>
            <a:r>
              <a:rPr lang="en-US" altLang="zh-CN" dirty="0"/>
              <a:t>(s</a:t>
            </a:r>
            <a:r>
              <a:rPr lang="en-US" altLang="zh-CN" dirty="0" smtClean="0"/>
              <a:t>,[]);</a:t>
            </a:r>
          </a:p>
          <a:p>
            <a:pPr marL="109728" indent="0">
              <a:buNone/>
            </a:pPr>
            <a:r>
              <a:rPr lang="en-US" altLang="zh-CN" dirty="0"/>
              <a:t>title</a:t>
            </a:r>
            <a:r>
              <a:rPr lang="en-US" altLang="zh-CN" dirty="0" smtClean="0"/>
              <a:t>(‘</a:t>
            </a:r>
            <a:r>
              <a:rPr lang="zh-CN" altLang="en-US" dirty="0" smtClean="0"/>
              <a:t>原图像频谱</a:t>
            </a:r>
            <a:r>
              <a:rPr lang="en-US" altLang="zh-CN" dirty="0" smtClean="0"/>
              <a:t>');</a:t>
            </a:r>
            <a:endParaRPr lang="en-US" altLang="zh-CN" dirty="0"/>
          </a:p>
          <a:p>
            <a:pPr marL="109728" indent="0">
              <a:buNone/>
            </a:pP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268760"/>
            <a:ext cx="3048000" cy="2486025"/>
          </a:xfr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190" y="4077072"/>
            <a:ext cx="29908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67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836712"/>
            <a:ext cx="4038600" cy="593867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zh-CN" altLang="en-US" dirty="0" smtClean="0"/>
              <a:t>理想带阻滤波器滤波效果：</a:t>
            </a:r>
            <a:endParaRPr lang="en-US" altLang="zh-CN" dirty="0" smtClean="0"/>
          </a:p>
          <a:p>
            <a:pPr marL="109728" indent="0">
              <a:buNone/>
            </a:pPr>
            <a:r>
              <a:rPr lang="en-US" altLang="zh-CN" dirty="0" smtClean="0"/>
              <a:t>[</a:t>
            </a:r>
            <a:r>
              <a:rPr lang="en-US" altLang="zh-CN" dirty="0"/>
              <a:t>u1,v1]=</a:t>
            </a:r>
            <a:r>
              <a:rPr lang="en-US" altLang="zh-CN" dirty="0" err="1"/>
              <a:t>dftuv</a:t>
            </a:r>
            <a:r>
              <a:rPr lang="en-US" altLang="zh-CN" dirty="0"/>
              <a:t>(M,N); </a:t>
            </a:r>
          </a:p>
          <a:p>
            <a:pPr marL="109728" indent="0">
              <a:buNone/>
            </a:pPr>
            <a:r>
              <a:rPr lang="en-US" altLang="zh-CN" dirty="0"/>
              <a:t>d1=</a:t>
            </a:r>
            <a:r>
              <a:rPr lang="en-US" altLang="zh-CN" dirty="0" err="1"/>
              <a:t>sqrt</a:t>
            </a:r>
            <a:r>
              <a:rPr lang="en-US" altLang="zh-CN" dirty="0"/>
              <a:t>(u1.^2+v1.^2); </a:t>
            </a:r>
          </a:p>
          <a:p>
            <a:pPr marL="109728" indent="0">
              <a:buNone/>
            </a:pPr>
            <a:r>
              <a:rPr lang="en-US" altLang="zh-CN" dirty="0" smtClean="0"/>
              <a:t>w=5;</a:t>
            </a:r>
            <a:endParaRPr lang="en-US" altLang="zh-CN" dirty="0"/>
          </a:p>
          <a:p>
            <a:pPr marL="109728" indent="0">
              <a:buNone/>
            </a:pPr>
            <a:r>
              <a:rPr lang="en-US" altLang="zh-CN" dirty="0"/>
              <a:t> D0=15;</a:t>
            </a:r>
          </a:p>
          <a:p>
            <a:pPr marL="109728" indent="0">
              <a:buNone/>
            </a:pPr>
            <a:r>
              <a:rPr lang="pl-PL" altLang="zh-CN" dirty="0"/>
              <a:t>ba= d1&lt;(D0-w/2) | d1&gt;(D0+w/2);</a:t>
            </a:r>
          </a:p>
          <a:p>
            <a:pPr marL="109728" indent="0">
              <a:buNone/>
            </a:pPr>
            <a:r>
              <a:rPr lang="en-US" altLang="zh-CN" dirty="0"/>
              <a:t>H=double(</a:t>
            </a:r>
            <a:r>
              <a:rPr lang="en-US" altLang="zh-CN" dirty="0" err="1"/>
              <a:t>ba</a:t>
            </a:r>
            <a:r>
              <a:rPr lang="en-US" altLang="zh-CN" dirty="0"/>
              <a:t>);</a:t>
            </a:r>
          </a:p>
          <a:p>
            <a:pPr marL="109728" indent="0">
              <a:buNone/>
            </a:pPr>
            <a:r>
              <a:rPr lang="en-US" altLang="zh-CN" dirty="0" smtClean="0"/>
              <a:t>g=real(ifft2(H</a:t>
            </a:r>
            <a:r>
              <a:rPr lang="en-US" altLang="zh-CN" dirty="0"/>
              <a:t>.*fft2(f)));</a:t>
            </a:r>
          </a:p>
          <a:p>
            <a:pPr marL="109728" indent="0">
              <a:buNone/>
            </a:pPr>
            <a:r>
              <a:rPr lang="en-US" altLang="zh-CN" dirty="0"/>
              <a:t>subplot(2,2,3),</a:t>
            </a:r>
            <a:r>
              <a:rPr lang="en-US" altLang="zh-CN" dirty="0" err="1"/>
              <a:t>imshow</a:t>
            </a:r>
            <a:r>
              <a:rPr lang="en-US" altLang="zh-CN" dirty="0"/>
              <a:t>(g,[]); </a:t>
            </a:r>
            <a:endParaRPr lang="en-US" altLang="zh-CN" dirty="0" smtClean="0"/>
          </a:p>
          <a:p>
            <a:pPr marL="109728" indent="0">
              <a:buNone/>
            </a:pPr>
            <a:r>
              <a:rPr lang="en-US" altLang="zh-CN" dirty="0" smtClean="0"/>
              <a:t>title(‘</a:t>
            </a:r>
            <a:r>
              <a:rPr lang="zh-CN" altLang="en-US" dirty="0" smtClean="0"/>
              <a:t>理想带阻</a:t>
            </a:r>
            <a:r>
              <a:rPr lang="en-US" altLang="zh-CN" dirty="0" smtClean="0"/>
              <a:t>');</a:t>
            </a:r>
            <a:endParaRPr lang="en-US" altLang="zh-CN" dirty="0"/>
          </a:p>
          <a:p>
            <a:pPr marL="109728" indent="0">
              <a:buNone/>
            </a:pPr>
            <a:r>
              <a:rPr lang="en-US" altLang="zh-CN" dirty="0"/>
              <a:t>F=fft2(g); </a:t>
            </a:r>
          </a:p>
          <a:p>
            <a:pPr marL="109728" indent="0">
              <a:buNone/>
            </a:pPr>
            <a:r>
              <a:rPr lang="en-US" altLang="zh-CN" dirty="0"/>
              <a:t>fc=</a:t>
            </a:r>
            <a:r>
              <a:rPr lang="en-US" altLang="zh-CN" dirty="0" err="1"/>
              <a:t>fftshift</a:t>
            </a:r>
            <a:r>
              <a:rPr lang="en-US" altLang="zh-CN" dirty="0"/>
              <a:t>(F); </a:t>
            </a:r>
          </a:p>
          <a:p>
            <a:pPr marL="109728" indent="0">
              <a:buNone/>
            </a:pPr>
            <a:r>
              <a:rPr lang="en-US" altLang="zh-CN" dirty="0"/>
              <a:t>s=log(1+abs(fc));      </a:t>
            </a:r>
          </a:p>
          <a:p>
            <a:pPr marL="109728" indent="0">
              <a:buNone/>
            </a:pPr>
            <a:r>
              <a:rPr lang="en-US" altLang="zh-CN" dirty="0"/>
              <a:t>subplot(2,2,4),</a:t>
            </a:r>
            <a:r>
              <a:rPr lang="en-US" altLang="zh-CN" dirty="0" err="1"/>
              <a:t>imshow</a:t>
            </a:r>
            <a:r>
              <a:rPr lang="en-US" altLang="zh-CN" dirty="0"/>
              <a:t>(s,[]); </a:t>
            </a:r>
            <a:endParaRPr lang="en-US" altLang="zh-CN" dirty="0" smtClean="0"/>
          </a:p>
          <a:p>
            <a:pPr marL="109728" indent="0">
              <a:buNone/>
            </a:pPr>
            <a:r>
              <a:rPr lang="en-US" altLang="zh-CN" dirty="0" smtClean="0"/>
              <a:t>title(</a:t>
            </a:r>
            <a:r>
              <a:rPr lang="zh-CN" altLang="en-US" dirty="0" smtClean="0"/>
              <a:t>理想带阻频谱</a:t>
            </a:r>
            <a:r>
              <a:rPr lang="en-US" altLang="zh-CN" dirty="0" smtClean="0"/>
              <a:t>');</a:t>
            </a:r>
            <a:endParaRPr lang="en-US" altLang="zh-CN" dirty="0"/>
          </a:p>
          <a:p>
            <a:pPr marL="109728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548680"/>
            <a:ext cx="3019425" cy="2466975"/>
          </a:xfr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428999"/>
            <a:ext cx="301942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6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692696"/>
            <a:ext cx="4038600" cy="6082691"/>
          </a:xfrm>
        </p:spPr>
        <p:txBody>
          <a:bodyPr/>
          <a:lstStyle/>
          <a:p>
            <a:pPr marL="109728" indent="0">
              <a:buNone/>
            </a:pPr>
            <a:r>
              <a:rPr lang="zh-CN" altLang="en-US" dirty="0" smtClean="0"/>
              <a:t>巴特沃斯带阻滤波：</a:t>
            </a:r>
            <a:endParaRPr lang="en-US" altLang="zh-CN" dirty="0" smtClean="0"/>
          </a:p>
          <a:p>
            <a:pPr marL="109728" indent="0">
              <a:buNone/>
            </a:pPr>
            <a:r>
              <a:rPr lang="en-US" altLang="zh-CN" dirty="0" smtClean="0"/>
              <a:t>n=3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109728" indent="0">
              <a:buNone/>
            </a:pPr>
            <a:r>
              <a:rPr lang="pt-BR" altLang="zh-CN" dirty="0"/>
              <a:t>H = 1./(1 + (w*d1./(d1.^2-D0^2)).^(2*n));</a:t>
            </a:r>
          </a:p>
          <a:p>
            <a:pPr marL="109728" indent="0">
              <a:buNone/>
            </a:pPr>
            <a:r>
              <a:rPr lang="en-US" altLang="zh-CN" dirty="0" smtClean="0"/>
              <a:t>g=real(ifft2(H</a:t>
            </a:r>
            <a:r>
              <a:rPr lang="en-US" altLang="zh-CN" dirty="0"/>
              <a:t>.*fft2(f)));</a:t>
            </a:r>
          </a:p>
          <a:p>
            <a:pPr marL="109728" indent="0">
              <a:buNone/>
            </a:pPr>
            <a:r>
              <a:rPr lang="en-US" altLang="zh-CN" dirty="0" err="1"/>
              <a:t>figure,subplot</a:t>
            </a:r>
            <a:r>
              <a:rPr lang="en-US" altLang="zh-CN" dirty="0"/>
              <a:t>(2,2,1),</a:t>
            </a:r>
            <a:r>
              <a:rPr lang="en-US" altLang="zh-CN" dirty="0" err="1"/>
              <a:t>imshow</a:t>
            </a:r>
            <a:r>
              <a:rPr lang="en-US" altLang="zh-CN" dirty="0"/>
              <a:t>(g</a:t>
            </a:r>
            <a:r>
              <a:rPr lang="en-US" altLang="zh-CN" dirty="0" smtClean="0"/>
              <a:t>,[]);</a:t>
            </a:r>
          </a:p>
          <a:p>
            <a:pPr marL="109728" indent="0">
              <a:buNone/>
            </a:pPr>
            <a:r>
              <a:rPr lang="en-US" altLang="zh-CN" dirty="0" smtClean="0"/>
              <a:t> </a:t>
            </a:r>
            <a:r>
              <a:rPr lang="en-US" altLang="zh-CN" dirty="0"/>
              <a:t>title</a:t>
            </a:r>
            <a:r>
              <a:rPr lang="en-US" altLang="zh-CN" dirty="0" smtClean="0"/>
              <a:t>(‘</a:t>
            </a:r>
            <a:r>
              <a:rPr lang="en-US" altLang="zh-CN" dirty="0" err="1" smtClean="0"/>
              <a:t>btr</a:t>
            </a:r>
            <a:r>
              <a:rPr lang="en-US" altLang="zh-CN" dirty="0" smtClean="0"/>
              <a:t>');</a:t>
            </a:r>
            <a:endParaRPr lang="en-US" altLang="zh-CN" dirty="0"/>
          </a:p>
          <a:p>
            <a:pPr marL="109728" indent="0">
              <a:buNone/>
            </a:pPr>
            <a:r>
              <a:rPr lang="en-US" altLang="zh-CN" dirty="0"/>
              <a:t>F=fft2(g); </a:t>
            </a:r>
          </a:p>
          <a:p>
            <a:pPr marL="109728" indent="0">
              <a:buNone/>
            </a:pPr>
            <a:r>
              <a:rPr lang="en-US" altLang="zh-CN" dirty="0"/>
              <a:t>fc=</a:t>
            </a:r>
            <a:r>
              <a:rPr lang="en-US" altLang="zh-CN" dirty="0" err="1"/>
              <a:t>fftshift</a:t>
            </a:r>
            <a:r>
              <a:rPr lang="en-US" altLang="zh-CN" dirty="0"/>
              <a:t>(F); </a:t>
            </a:r>
          </a:p>
          <a:p>
            <a:pPr marL="109728" indent="0">
              <a:buNone/>
            </a:pPr>
            <a:r>
              <a:rPr lang="en-US" altLang="zh-CN" dirty="0"/>
              <a:t>s=log(1+abs(fc));      </a:t>
            </a:r>
          </a:p>
          <a:p>
            <a:pPr marL="109728" indent="0">
              <a:buNone/>
            </a:pPr>
            <a:r>
              <a:rPr lang="en-US" altLang="zh-CN" dirty="0"/>
              <a:t>subplot(2,2,2),</a:t>
            </a:r>
            <a:r>
              <a:rPr lang="en-US" altLang="zh-CN" dirty="0" err="1"/>
              <a:t>imshow</a:t>
            </a:r>
            <a:r>
              <a:rPr lang="en-US" altLang="zh-CN" dirty="0"/>
              <a:t>(s,[]); </a:t>
            </a:r>
            <a:endParaRPr lang="en-US" altLang="zh-CN" dirty="0" smtClean="0"/>
          </a:p>
          <a:p>
            <a:pPr marL="109728" indent="0">
              <a:buNone/>
            </a:pPr>
            <a:r>
              <a:rPr lang="en-US" altLang="zh-CN" dirty="0" smtClean="0"/>
              <a:t> </a:t>
            </a:r>
            <a:r>
              <a:rPr lang="en-US" altLang="zh-CN" dirty="0"/>
              <a:t>title</a:t>
            </a:r>
            <a:r>
              <a:rPr lang="en-US" altLang="zh-CN" dirty="0" smtClean="0"/>
              <a:t>(‘</a:t>
            </a:r>
            <a:r>
              <a:rPr lang="en-US" altLang="zh-CN" dirty="0" err="1" smtClean="0"/>
              <a:t>btr</a:t>
            </a:r>
            <a:r>
              <a:rPr lang="zh-CN" altLang="en-US" dirty="0" smtClean="0"/>
              <a:t>频谱图</a:t>
            </a:r>
            <a:r>
              <a:rPr lang="en-US" altLang="zh-CN" dirty="0" smtClean="0"/>
              <a:t>'); </a:t>
            </a:r>
            <a:endParaRPr lang="en-US" altLang="zh-CN" dirty="0"/>
          </a:p>
          <a:p>
            <a:pPr marL="109728" indent="0">
              <a:buNone/>
            </a:pP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764704"/>
            <a:ext cx="3000375" cy="2543175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558" y="3726025"/>
            <a:ext cx="299085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40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24744"/>
            <a:ext cx="4038600" cy="5650643"/>
          </a:xfrm>
        </p:spPr>
        <p:txBody>
          <a:bodyPr/>
          <a:lstStyle/>
          <a:p>
            <a:pPr marL="109728" indent="0">
              <a:buNone/>
            </a:pPr>
            <a:r>
              <a:rPr lang="zh-CN" altLang="en-US" dirty="0" smtClean="0"/>
              <a:t>高斯带阻滤波：</a:t>
            </a:r>
            <a:endParaRPr lang="en-US" altLang="zh-CN" dirty="0" smtClean="0"/>
          </a:p>
          <a:p>
            <a:pPr marL="109728" indent="0">
              <a:buNone/>
            </a:pPr>
            <a:r>
              <a:rPr lang="en-US" altLang="zh-CN" dirty="0" smtClean="0"/>
              <a:t>H </a:t>
            </a:r>
            <a:r>
              <a:rPr lang="en-US" altLang="zh-CN" dirty="0"/>
              <a:t>= 1-exp(-1/2*(((d1.^2)-D0^2)./(d1*w)).^2);</a:t>
            </a:r>
          </a:p>
          <a:p>
            <a:pPr marL="109728" indent="0">
              <a:buNone/>
            </a:pPr>
            <a:r>
              <a:rPr lang="en-US" altLang="zh-CN" dirty="0"/>
              <a:t>g=real(ifft2(H.*fft2(f)));</a:t>
            </a:r>
          </a:p>
          <a:p>
            <a:pPr marL="109728" indent="0">
              <a:buNone/>
            </a:pPr>
            <a:r>
              <a:rPr lang="en-US" altLang="zh-CN" dirty="0"/>
              <a:t>subplot(2,2,3),</a:t>
            </a:r>
            <a:r>
              <a:rPr lang="en-US" altLang="zh-CN" dirty="0" err="1"/>
              <a:t>imshow</a:t>
            </a:r>
            <a:r>
              <a:rPr lang="en-US" altLang="zh-CN" dirty="0"/>
              <a:t>(g,[]); </a:t>
            </a:r>
            <a:endParaRPr lang="en-US" altLang="zh-CN" dirty="0" smtClean="0"/>
          </a:p>
          <a:p>
            <a:pPr marL="109728" indent="0">
              <a:buNone/>
            </a:pPr>
            <a:r>
              <a:rPr lang="en-US" altLang="zh-CN" dirty="0" smtClean="0"/>
              <a:t>title(‘</a:t>
            </a:r>
            <a:r>
              <a:rPr lang="zh-CN" altLang="en-US" dirty="0" smtClean="0"/>
              <a:t>高斯带阻</a:t>
            </a:r>
            <a:r>
              <a:rPr lang="en-US" altLang="zh-CN" dirty="0" smtClean="0"/>
              <a:t>');</a:t>
            </a:r>
            <a:endParaRPr lang="en-US" altLang="zh-CN" dirty="0"/>
          </a:p>
          <a:p>
            <a:pPr marL="109728" indent="0">
              <a:buNone/>
            </a:pPr>
            <a:r>
              <a:rPr lang="en-US" altLang="zh-CN" dirty="0"/>
              <a:t>F=fft2(g); </a:t>
            </a:r>
          </a:p>
          <a:p>
            <a:pPr marL="109728" indent="0">
              <a:buNone/>
            </a:pPr>
            <a:r>
              <a:rPr lang="en-US" altLang="zh-CN" dirty="0"/>
              <a:t>fc=</a:t>
            </a:r>
            <a:r>
              <a:rPr lang="en-US" altLang="zh-CN" dirty="0" err="1"/>
              <a:t>fftshift</a:t>
            </a:r>
            <a:r>
              <a:rPr lang="en-US" altLang="zh-CN" dirty="0"/>
              <a:t>(F); </a:t>
            </a:r>
          </a:p>
          <a:p>
            <a:pPr marL="109728" indent="0">
              <a:buNone/>
            </a:pPr>
            <a:r>
              <a:rPr lang="en-US" altLang="zh-CN" dirty="0"/>
              <a:t>s=log(1+abs(fc));      </a:t>
            </a:r>
          </a:p>
          <a:p>
            <a:pPr marL="109728" indent="0">
              <a:buNone/>
            </a:pPr>
            <a:r>
              <a:rPr lang="en-US" altLang="zh-CN" dirty="0"/>
              <a:t>subplot(2,2,4),</a:t>
            </a:r>
            <a:r>
              <a:rPr lang="en-US" altLang="zh-CN" dirty="0" err="1"/>
              <a:t>imshow</a:t>
            </a:r>
            <a:r>
              <a:rPr lang="en-US" altLang="zh-CN" dirty="0"/>
              <a:t>(s,[]); </a:t>
            </a:r>
            <a:endParaRPr lang="en-US" altLang="zh-CN" dirty="0" smtClean="0"/>
          </a:p>
          <a:p>
            <a:pPr marL="109728" indent="0">
              <a:buNone/>
            </a:pPr>
            <a:r>
              <a:rPr lang="en-US" altLang="zh-CN" dirty="0" smtClean="0"/>
              <a:t>title(‘</a:t>
            </a:r>
            <a:r>
              <a:rPr lang="zh-CN" altLang="en-US" dirty="0" smtClean="0"/>
              <a:t>高斯带阻频谱</a:t>
            </a:r>
            <a:r>
              <a:rPr lang="en-US" altLang="zh-CN" dirty="0" smtClean="0"/>
              <a:t>');</a:t>
            </a:r>
            <a:endParaRPr lang="en-US" altLang="zh-CN" dirty="0"/>
          </a:p>
          <a:p>
            <a:pPr marL="109728" indent="0">
              <a:buNone/>
            </a:pP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908720"/>
            <a:ext cx="3009900" cy="2571750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789040"/>
            <a:ext cx="30003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76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476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CCE8C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240</TotalTime>
  <Words>269</Words>
  <Application>Microsoft Office PowerPoint</Application>
  <PresentationFormat>全屏显示(4:3)</PresentationFormat>
  <Paragraphs>58</Paragraphs>
  <Slides>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都市</vt:lpstr>
      <vt:lpstr>MathType 5.0 Equation</vt:lpstr>
      <vt:lpstr>图像复原</vt:lpstr>
      <vt:lpstr>实验作业</vt:lpstr>
      <vt:lpstr>实验过程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rella</dc:creator>
  <cp:lastModifiedBy>姬苹</cp:lastModifiedBy>
  <cp:revision>8</cp:revision>
  <dcterms:created xsi:type="dcterms:W3CDTF">2011-04-18T09:27:33Z</dcterms:created>
  <dcterms:modified xsi:type="dcterms:W3CDTF">2011-04-18T13:38:28Z</dcterms:modified>
</cp:coreProperties>
</file>