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2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25D3-E463-4EC4-B61B-1748C098AAE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E1F2-4DFD-4AF4-908A-A3242AFB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7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+mn-ea"/>
                <a:ea typeface="+mn-ea"/>
              </a:rPr>
              <a:t>基于启发式路径规划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4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理想情况下数学模型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以下情况为例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这里假设两辆小车同时出发分别沿着</a:t>
            </a:r>
            <a:r>
              <a:rPr lang="en-US" altLang="zh-CN" dirty="0" smtClean="0"/>
              <a:t>A-B-E-F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D-E-B-C</a:t>
            </a:r>
            <a:r>
              <a:rPr lang="zh-CN" altLang="en-US" dirty="0" smtClean="0"/>
              <a:t>路径运送货物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EF</a:t>
            </a:r>
            <a:r>
              <a:rPr lang="zh-CN" altLang="en-US" dirty="0" smtClean="0"/>
              <a:t>路径长度相等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707704" y="3419605"/>
            <a:ext cx="364507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07704" y="3419605"/>
            <a:ext cx="0" cy="1325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352778" y="2179529"/>
            <a:ext cx="0" cy="12400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07704" y="2179529"/>
            <a:ext cx="0" cy="1240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352778" y="3419605"/>
            <a:ext cx="0" cy="1325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7704" y="19093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3620022" y="4745168"/>
            <a:ext cx="2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16897" y="45461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353459" y="19093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20022" y="341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402583" y="32683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3375563" y="2176040"/>
            <a:ext cx="320214" cy="443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7376633" y="2217916"/>
            <a:ext cx="294782" cy="401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53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理想情况下模型条件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660"/>
            <a:ext cx="10515600" cy="51373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理想模型下我们假设小车加速度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无限大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也就是瞬间到达小车最大速度 </a:t>
            </a:r>
            <a:r>
              <a:rPr lang="en-US" altLang="zh-CN" dirty="0" err="1" smtClean="0"/>
              <a:t>Vmax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假设小车进行直角转弯瞬间完成，也就是在小车转弯的时间花费几乎为</a:t>
            </a:r>
            <a:r>
              <a:rPr lang="en-US" altLang="zh-CN" dirty="0" smtClean="0"/>
              <a:t>0(</a:t>
            </a:r>
            <a:r>
              <a:rPr lang="zh-CN" altLang="en-US" dirty="0" smtClean="0"/>
              <a:t>当作</a:t>
            </a:r>
            <a:r>
              <a:rPr lang="en-US" altLang="zh-CN" dirty="0" smtClean="0"/>
              <a:t>0</a:t>
            </a:r>
            <a:r>
              <a:rPr lang="zh-CN" altLang="en-US" dirty="0" smtClean="0"/>
              <a:t>来进行计算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假设在路径上总是以最大速度 </a:t>
            </a:r>
            <a:r>
              <a:rPr lang="en-US" altLang="zh-CN" dirty="0" err="1" smtClean="0"/>
              <a:t>Vmax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进行移动，小车为理想点模型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因此路径上的</a:t>
            </a:r>
            <a:r>
              <a:rPr lang="zh-CN" altLang="en-US" dirty="0" smtClean="0"/>
              <a:t>每个点两小车</a:t>
            </a:r>
            <a:r>
              <a:rPr lang="zh-CN" altLang="en-US" dirty="0" smtClean="0"/>
              <a:t>通过的时间可以由此确定</a:t>
            </a:r>
            <a:endParaRPr lang="en-US" altLang="zh-CN" dirty="0" smtClean="0"/>
          </a:p>
          <a:p>
            <a:r>
              <a:rPr lang="zh-CN" altLang="en-US" dirty="0" smtClean="0"/>
              <a:t>若小车</a:t>
            </a:r>
            <a:r>
              <a:rPr lang="en-US" altLang="zh-CN" dirty="0" smtClean="0"/>
              <a:t>1</a:t>
            </a:r>
            <a:r>
              <a:rPr lang="zh-CN" altLang="en-US" dirty="0" smtClean="0"/>
              <a:t>沿着</a:t>
            </a:r>
            <a:r>
              <a:rPr lang="en-US" altLang="zh-CN" dirty="0" smtClean="0"/>
              <a:t>A-B-E-F</a:t>
            </a:r>
            <a:r>
              <a:rPr lang="zh-CN" altLang="en-US" dirty="0" smtClean="0"/>
              <a:t>、小车</a:t>
            </a:r>
            <a:r>
              <a:rPr lang="en-US" altLang="zh-CN" dirty="0" smtClean="0"/>
              <a:t>2</a:t>
            </a:r>
            <a:r>
              <a:rPr lang="zh-CN" altLang="en-US" dirty="0" smtClean="0"/>
              <a:t>沿着</a:t>
            </a:r>
            <a:r>
              <a:rPr lang="en-US" altLang="zh-CN" dirty="0" smtClean="0"/>
              <a:t>D-E-B-C,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2m/s</a:t>
            </a:r>
          </a:p>
          <a:p>
            <a:r>
              <a:rPr lang="en-US" altLang="zh-CN" dirty="0" smtClean="0"/>
              <a:t>AB=BC=DE=EF=10m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BE=30m</a:t>
            </a:r>
          </a:p>
          <a:p>
            <a:r>
              <a:rPr lang="zh-CN" altLang="en-US" dirty="0" smtClean="0"/>
              <a:t>那么小车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到达各点的时间分别为</a:t>
            </a:r>
            <a:r>
              <a:rPr lang="en-US" altLang="zh-CN" dirty="0" smtClean="0"/>
              <a:t>A(0s). B(AB/V = 10/2 = 5s). E((AB+BE)/V = 20s). F((AB+BE+EF)/V = 25s)</a:t>
            </a:r>
          </a:p>
          <a:p>
            <a:r>
              <a:rPr lang="zh-CN" altLang="en-US" dirty="0" smtClean="0"/>
              <a:t>小车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到达各点同样可得</a:t>
            </a:r>
            <a:r>
              <a:rPr lang="en-US" altLang="zh-CN" dirty="0" smtClean="0"/>
              <a:t>D(0s). E(5s). B(20s). C(25s)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7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27" y="538619"/>
            <a:ext cx="10714973" cy="5914362"/>
          </a:xfrm>
        </p:spPr>
        <p:txBody>
          <a:bodyPr/>
          <a:lstStyle/>
          <a:p>
            <a:r>
              <a:rPr lang="zh-CN" altLang="en-US" dirty="0" smtClean="0"/>
              <a:t>判断冲突条件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首先判断两条路径重叠区域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在理想情况下小车为点模型，因此</a:t>
            </a:r>
            <a:r>
              <a:rPr lang="zh-CN" altLang="en-US" dirty="0"/>
              <a:t>不</a:t>
            </a:r>
            <a:r>
              <a:rPr lang="zh-CN" altLang="en-US" dirty="0" smtClean="0"/>
              <a:t>考虑十字交叉情况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在上面例子中，重叠区域为 </a:t>
            </a:r>
            <a:r>
              <a:rPr lang="en-US" altLang="zh-CN" dirty="0" smtClean="0"/>
              <a:t>B-E 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小车冲突条件为在重叠区域有时间重叠，因此可以有两种判断方式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在二维坐标中加入时间 </a:t>
            </a:r>
            <a:r>
              <a:rPr lang="en-US" altLang="zh-CN" dirty="0" smtClean="0"/>
              <a:t>T </a:t>
            </a:r>
            <a:r>
              <a:rPr lang="zh-CN" altLang="en-US" dirty="0" smtClean="0"/>
              <a:t>为第三维坐标，假设两小车有坐标一致判断在此段重叠区域有冲突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通过判断在重叠区域起始点和终点 两小车分别到达的时间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 两辆小车在重叠区域时间段有相同则判断有冲突，反之无冲突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在这里我们用第二种方法：因为我们不需要知道冲突的具体位置，只需要知道在该重叠区域有没有冲突</a:t>
            </a:r>
            <a:endParaRPr lang="en-US" altLang="zh-CN" dirty="0"/>
          </a:p>
          <a:p>
            <a:pPr lvl="2"/>
            <a:r>
              <a:rPr lang="zh-CN" altLang="en-US" dirty="0" smtClean="0"/>
              <a:t>在上例中：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车在 </a:t>
            </a:r>
            <a:r>
              <a:rPr lang="en-US" altLang="zh-CN" dirty="0" smtClean="0"/>
              <a:t>BE </a:t>
            </a:r>
            <a:r>
              <a:rPr lang="zh-CN" altLang="en-US" dirty="0" smtClean="0"/>
              <a:t>段的时间段为</a:t>
            </a:r>
            <a:r>
              <a:rPr lang="en-US" altLang="zh-CN" dirty="0" smtClean="0"/>
              <a:t>(5s-20s), 2</a:t>
            </a:r>
            <a:r>
              <a:rPr lang="zh-CN" altLang="en-US" dirty="0" smtClean="0"/>
              <a:t>车在 </a:t>
            </a:r>
            <a:r>
              <a:rPr lang="en-US" altLang="zh-CN" dirty="0" smtClean="0"/>
              <a:t>BE </a:t>
            </a:r>
            <a:r>
              <a:rPr lang="zh-CN" altLang="en-US" dirty="0" smtClean="0"/>
              <a:t>段的时间段为</a:t>
            </a:r>
            <a:r>
              <a:rPr lang="en-US" altLang="zh-CN" dirty="0" smtClean="0"/>
              <a:t>(5s-20s)</a:t>
            </a:r>
            <a:r>
              <a:rPr lang="zh-CN" altLang="en-US" dirty="0" smtClean="0"/>
              <a:t>，因此有冲突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7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984" y="901874"/>
            <a:ext cx="10577186" cy="4736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理想模型下解决冲突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最优方法：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先进入冲突重叠区域的小车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若同时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则路径远的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先行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若以后有优先级需规划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zh-CN" altLang="en-US" dirty="0" smtClean="0"/>
              <a:t>上例中，若</a:t>
            </a:r>
            <a:r>
              <a:rPr lang="en-US" altLang="zh-CN" dirty="0" smtClean="0"/>
              <a:t>1</a:t>
            </a:r>
            <a:r>
              <a:rPr lang="zh-CN" altLang="en-US" dirty="0" smtClean="0"/>
              <a:t>车先行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则另一辆小车</a:t>
            </a:r>
            <a:r>
              <a:rPr lang="en-US" altLang="zh-CN" dirty="0" smtClean="0"/>
              <a:t>2</a:t>
            </a:r>
            <a:r>
              <a:rPr lang="zh-CN" altLang="en-US" dirty="0" smtClean="0"/>
              <a:t>在自身路径的重叠区域前一个点（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）等待，等待的时间为前一辆小车</a:t>
            </a:r>
            <a:r>
              <a:rPr lang="en-US" altLang="zh-CN" dirty="0" smtClean="0"/>
              <a:t>1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(DE/V= 5s)</a:t>
            </a:r>
            <a:r>
              <a:rPr lang="zh-CN" altLang="en-US" dirty="0" smtClean="0"/>
              <a:t>时重新出发，这样</a:t>
            </a:r>
            <a:r>
              <a:rPr lang="en-US" altLang="zh-CN" dirty="0" smtClean="0"/>
              <a:t>1</a:t>
            </a:r>
            <a:r>
              <a:rPr lang="zh-CN" altLang="en-US" dirty="0" smtClean="0"/>
              <a:t>车刚通过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车就进入重叠区域。也就是使用重叠区域的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车时间段的最后时间为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车使用重叠区域的时间段的起始时间，此时达到最优解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有关同向追尾的最优解决方案以后进行考虑，因为同向追尾这种方法只算一种解决方案，并不是最优解决方案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04" y="9237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实际情况依然用重叠区域时间段进行最优求解</a:t>
            </a:r>
            <a:endParaRPr lang="en-US" altLang="zh-CN" dirty="0" smtClean="0"/>
          </a:p>
          <a:p>
            <a:r>
              <a:rPr lang="zh-CN" altLang="en-US" dirty="0" smtClean="0"/>
              <a:t>需考虑以下情况：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在实际情况下依然认为瞬间加速到 </a:t>
            </a:r>
            <a:r>
              <a:rPr lang="en-US" altLang="zh-CN" dirty="0" err="1" smtClean="0"/>
              <a:t>Vmax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在直角转弯时需耗费时间 </a:t>
            </a:r>
            <a:r>
              <a:rPr lang="en-US" altLang="zh-CN" dirty="0"/>
              <a:t>Tcost</a:t>
            </a:r>
            <a:r>
              <a:rPr lang="en-US" altLang="zh-CN" dirty="0" smtClean="0"/>
              <a:t> (</a:t>
            </a:r>
            <a:r>
              <a:rPr lang="zh-CN" altLang="en-US" dirty="0" smtClean="0"/>
              <a:t>需进行多次测试直角转弯并取平均值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小车有实际尺寸，需考虑安全距离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zh-CN" altLang="en-US" dirty="0" smtClean="0"/>
              <a:t>这里我们将安全距离转换为安全等待时间 </a:t>
            </a:r>
            <a:r>
              <a:rPr lang="en-US" altLang="zh-CN" dirty="0" err="1" smtClean="0"/>
              <a:t>Tsafe</a:t>
            </a:r>
            <a:r>
              <a:rPr lang="en-US" altLang="zh-CN" dirty="0" smtClean="0"/>
              <a:t> = S/</a:t>
            </a:r>
            <a:r>
              <a:rPr lang="en-US" altLang="zh-CN" dirty="0" err="1" smtClean="0"/>
              <a:t>Vmax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十字交叉路口的情况也需进行考虑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8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6173"/>
            <a:ext cx="10515600" cy="50887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求解</a:t>
            </a:r>
            <a:endParaRPr lang="en-US" altLang="zh-CN" dirty="0"/>
          </a:p>
          <a:p>
            <a:r>
              <a:rPr lang="zh-CN" altLang="en-US" dirty="0" smtClean="0"/>
              <a:t>以前面的例子为例，若安全距离 </a:t>
            </a:r>
            <a:r>
              <a:rPr lang="en-US" altLang="zh-CN" dirty="0" smtClean="0"/>
              <a:t>S = 1m</a:t>
            </a:r>
            <a:r>
              <a:rPr lang="zh-CN" altLang="en-US" dirty="0" smtClean="0"/>
              <a:t>，转弯时间</a:t>
            </a:r>
            <a:r>
              <a:rPr lang="en-US" altLang="zh-CN" dirty="0" err="1" smtClean="0"/>
              <a:t>Tturn</a:t>
            </a:r>
            <a:r>
              <a:rPr lang="en-US" altLang="zh-CN" dirty="0" smtClean="0"/>
              <a:t>=1s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首先还是求路径的重叠区域时间段（十字路口是一个点）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要考虑转弯时间，那么小车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到达各点的时间分别为</a:t>
            </a:r>
            <a:r>
              <a:rPr lang="en-US" altLang="zh-CN" dirty="0" smtClean="0"/>
              <a:t>A(0s). B(AB/V = 10/2 = 5s). E((AB+BE)/</a:t>
            </a:r>
            <a:r>
              <a:rPr lang="en-US" altLang="zh-CN" dirty="0" err="1" smtClean="0"/>
              <a:t>V+Tturn</a:t>
            </a:r>
            <a:r>
              <a:rPr lang="en-US" altLang="zh-CN" dirty="0" smtClean="0"/>
              <a:t>= 21s). F((AB+BE+EF)/V+2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Tturn</a:t>
            </a:r>
            <a:r>
              <a:rPr lang="en-US" altLang="zh-CN" dirty="0" smtClean="0"/>
              <a:t>= 27s)</a:t>
            </a:r>
          </a:p>
          <a:p>
            <a:pPr lvl="1"/>
            <a:r>
              <a:rPr lang="zh-CN" altLang="en-US" dirty="0" smtClean="0"/>
              <a:t>小车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到达各点同样可得</a:t>
            </a:r>
            <a:r>
              <a:rPr lang="en-US" altLang="zh-CN" dirty="0" smtClean="0"/>
              <a:t>D(0s). E(5s). B(21s). C(27s)</a:t>
            </a:r>
          </a:p>
          <a:p>
            <a:pPr lvl="1"/>
            <a:r>
              <a:rPr lang="zh-CN" altLang="en-US" dirty="0" smtClean="0"/>
              <a:t>因为要考虑安全距离，所以占用重叠区域的起始以及终止时间段都要向左右扩展 </a:t>
            </a:r>
            <a:r>
              <a:rPr lang="en-US" altLang="zh-CN" dirty="0" smtClean="0"/>
              <a:t>S/</a:t>
            </a:r>
            <a:r>
              <a:rPr lang="en-US" altLang="zh-CN" dirty="0" err="1" smtClean="0"/>
              <a:t>Vmax</a:t>
            </a:r>
            <a:r>
              <a:rPr lang="en-US" altLang="zh-CN" dirty="0" smtClean="0"/>
              <a:t> = 0.5.</a:t>
            </a:r>
            <a:r>
              <a:rPr lang="zh-CN" altLang="en-US" dirty="0" smtClean="0"/>
              <a:t>即由原来的</a:t>
            </a:r>
            <a:r>
              <a:rPr lang="en-US" altLang="zh-CN" dirty="0" smtClean="0"/>
              <a:t>[5s-22s](</a:t>
            </a:r>
            <a:r>
              <a:rPr lang="zh-CN" altLang="en-US" dirty="0" smtClean="0"/>
              <a:t>这个地方要判断终点是不是转折点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变成</a:t>
            </a:r>
            <a:r>
              <a:rPr lang="en-US" altLang="zh-CN" dirty="0"/>
              <a:t>[</a:t>
            </a:r>
            <a:r>
              <a:rPr lang="en-US" altLang="zh-CN" dirty="0" smtClean="0"/>
              <a:t>4.5s – 22.5s</a:t>
            </a:r>
            <a:r>
              <a:rPr lang="en-US" altLang="zh-CN" dirty="0"/>
              <a:t>]</a:t>
            </a:r>
            <a:r>
              <a:rPr lang="zh-CN" altLang="en-US" dirty="0" smtClean="0"/>
              <a:t>（即使两车速度不一样，同样符合）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通过冲突时间段在重叠区域前一个点设置等待时间，使得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车的离开时间为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车的进入时间（其中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车进入重叠区域安全路径需花费</a:t>
            </a:r>
            <a:r>
              <a:rPr lang="en-US" altLang="zh-CN" dirty="0" smtClean="0"/>
              <a:t>4.5s</a:t>
            </a:r>
            <a:r>
              <a:rPr lang="zh-CN" altLang="en-US" dirty="0" smtClean="0"/>
              <a:t>，所以可以在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处等待</a:t>
            </a:r>
            <a:r>
              <a:rPr lang="en-US" altLang="zh-CN" dirty="0" smtClean="0"/>
              <a:t>18s</a:t>
            </a:r>
            <a:r>
              <a:rPr lang="zh-CN" altLang="en-US" dirty="0" smtClean="0"/>
              <a:t>出发达到最优解）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8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775" y="739037"/>
            <a:ext cx="10714973" cy="5475505"/>
          </a:xfrm>
        </p:spPr>
        <p:txBody>
          <a:bodyPr/>
          <a:lstStyle/>
          <a:p>
            <a:r>
              <a:rPr lang="zh-CN" altLang="en-US" dirty="0" smtClean="0"/>
              <a:t>图解：图示红色为重叠区域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包括安全距离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805830" y="3118981"/>
            <a:ext cx="4359058" cy="12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05830" y="3118981"/>
            <a:ext cx="0" cy="200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805830" y="2893512"/>
            <a:ext cx="0" cy="250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64888" y="3131507"/>
            <a:ext cx="0" cy="1878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164888" y="2893512"/>
            <a:ext cx="0" cy="2379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2805829" y="1966586"/>
            <a:ext cx="1" cy="92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805829" y="3319397"/>
            <a:ext cx="0" cy="75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7164887" y="2066795"/>
            <a:ext cx="1" cy="82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64887" y="3319397"/>
            <a:ext cx="0" cy="75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678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基于启发式路径规划</vt:lpstr>
      <vt:lpstr>理想情况下数学模型</vt:lpstr>
      <vt:lpstr>理想情况下模型条件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基于启发式路径规划</dc:title>
  <dc:creator>Win10</dc:creator>
  <cp:lastModifiedBy>Win10</cp:lastModifiedBy>
  <cp:revision>20</cp:revision>
  <dcterms:created xsi:type="dcterms:W3CDTF">2019-11-06T07:28:21Z</dcterms:created>
  <dcterms:modified xsi:type="dcterms:W3CDTF">2019-11-06T11:19:37Z</dcterms:modified>
</cp:coreProperties>
</file>