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1" r:id="rId4"/>
    <p:sldId id="258" r:id="rId5"/>
    <p:sldId id="267" r:id="rId6"/>
    <p:sldId id="263" r:id="rId7"/>
    <p:sldId id="260" r:id="rId8"/>
    <p:sldId id="265" r:id="rId9"/>
    <p:sldId id="262" r:id="rId10"/>
    <p:sldId id="271" r:id="rId11"/>
    <p:sldId id="269" r:id="rId12"/>
    <p:sldId id="266" r:id="rId13"/>
    <p:sldId id="268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 autoAdjust="0"/>
    <p:restoredTop sz="65423" autoAdjust="0"/>
  </p:normalViewPr>
  <p:slideViewPr>
    <p:cSldViewPr snapToGrid="0">
      <p:cViewPr varScale="1">
        <p:scale>
          <a:sx n="61" d="100"/>
          <a:sy n="61" d="100"/>
        </p:scale>
        <p:origin x="14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DEE6F-6C5C-46B9-B005-70354AA3B86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FDB56-25EE-484F-959F-14299AA24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8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DB56-25EE-484F-959F-14299AA244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49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DB56-25EE-484F-959F-14299AA244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02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   </a:t>
            </a:r>
            <a:r>
              <a:rPr lang="en-US" altLang="zh-CN" baseline="0" dirty="0" smtClean="0"/>
              <a:t>ie8发布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ie9发布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ie10发布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ie11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DB56-25EE-484F-959F-14299AA244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DB56-25EE-484F-959F-14299AA244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4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理念发生了变化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DB56-25EE-484F-959F-14299AA244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8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DB56-25EE-484F-959F-14299AA244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42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DB56-25EE-484F-959F-14299AA244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2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DB56-25EE-484F-959F-14299AA244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8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DB56-25EE-484F-959F-14299AA244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4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E246-037E-4BA2-AEE0-4CCD615B7E1E}" type="datetime1">
              <a:rPr lang="en-US" altLang="zh-CN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FA9C-B04F-4A03-8E31-CC0D498CD05B}" type="datetime1">
              <a:rPr lang="en-US" altLang="zh-CN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AE2D-916E-4488-9FBB-5C31AD3B4CE3}" type="datetime1">
              <a:rPr lang="en-US" altLang="zh-CN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33A2-4A59-4903-B27E-127A14DAB3BA}" type="datetime1">
              <a:rPr lang="en-US" altLang="zh-CN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09B7-A565-47BD-8A37-3FCAECC00CC8}" type="datetime1">
              <a:rPr lang="en-US" altLang="zh-CN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A8BE-2113-45E8-B0B2-0BE63244F2E2}" type="datetime1">
              <a:rPr lang="en-US" altLang="zh-CN" smtClean="0"/>
              <a:t>11/7/2018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02CD-7FDC-47A8-B446-6BDD1174110E}" type="datetime1">
              <a:rPr lang="en-US" altLang="zh-CN" smtClean="0"/>
              <a:t>11/7/2018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210B-CA1A-4B94-8022-687D49FF53B2}" type="datetime1">
              <a:rPr lang="en-US" altLang="zh-CN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9E0F-A08C-42F5-93AB-E83E159A3450}" type="datetime1">
              <a:rPr lang="en-US" altLang="zh-CN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08C-94C2-45B6-B2BC-3CC1BD32F5E5}" type="datetime1">
              <a:rPr lang="en-US" altLang="zh-CN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FDD9-D96A-46FA-9356-F91393D76845}" type="datetime1">
              <a:rPr lang="en-US" altLang="zh-CN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08F4-BB73-4579-AF54-ED7A9EBFF2E0}" type="datetime1">
              <a:rPr lang="en-US" altLang="zh-CN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12BA-10E7-4BBD-BF63-5B698235B395}" type="datetime1">
              <a:rPr lang="en-US" altLang="zh-CN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FFF7-A986-4122-AC58-A24B0B5DA5A2}" type="datetime1">
              <a:rPr lang="en-US" altLang="zh-CN" smtClean="0"/>
              <a:t>11/7/2018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BD1-9D2C-47D5-AF34-6ABC50FB3860}" type="datetime1">
              <a:rPr lang="en-US" altLang="zh-CN" smtClean="0"/>
              <a:t>11/7/2018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6589-5984-440A-B59F-53D62CA7B62B}" type="datetime1">
              <a:rPr lang="en-US" altLang="zh-CN" smtClean="0"/>
              <a:t>11/7/2018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3AC1-15DA-4B5E-9CF2-4B7FB08BDB59}" type="datetime1">
              <a:rPr lang="en-US" altLang="zh-CN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A1BBD8-C88D-4E29-97F0-D772FB4F7540}" type="datetime1">
              <a:rPr lang="en-US" altLang="zh-CN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329114" cy="332958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babel7 </a:t>
            </a:r>
            <a:r>
              <a:rPr lang="zh-CN" altLang="en-US" dirty="0" smtClean="0">
                <a:latin typeface="Times New Roman" panose="02020603050405020304" pitchFamily="18" charset="0"/>
              </a:rPr>
              <a:t>中 </a:t>
            </a:r>
            <a:r>
              <a:rPr lang="en-US" altLang="zh-CN" dirty="0" smtClean="0">
                <a:latin typeface="Times New Roman" panose="02020603050405020304" pitchFamily="18" charset="0"/>
              </a:rPr>
              <a:t>preset-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env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优化使用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623421"/>
          </a:xfrm>
        </p:spPr>
        <p:txBody>
          <a:bodyPr>
            <a:normAutofit/>
          </a:bodyPr>
          <a:lstStyle/>
          <a:p>
            <a:r>
              <a:rPr lang="zh-CN" altLang="en-US" cap="none" dirty="0" smtClean="0">
                <a:latin typeface="Times New Roman" panose="02020603050405020304" pitchFamily="18" charset="0"/>
              </a:rPr>
              <a:t>黄涛  </a:t>
            </a:r>
            <a:endParaRPr lang="en-US" altLang="zh-CN" cap="none" dirty="0" smtClean="0">
              <a:latin typeface="Times New Roman" panose="02020603050405020304" pitchFamily="18" charset="0"/>
            </a:endParaRPr>
          </a:p>
          <a:p>
            <a:r>
              <a:rPr lang="en-US" altLang="zh-CN" cap="none" dirty="0" err="1" smtClean="0">
                <a:latin typeface="Times New Roman" panose="02020603050405020304" pitchFamily="18" charset="0"/>
              </a:rPr>
              <a:t>htoooth@github</a:t>
            </a:r>
            <a:endParaRPr lang="en-US" altLang="zh-CN" cap="none" dirty="0">
              <a:latin typeface="Times New Roman" panose="02020603050405020304" pitchFamily="18" charset="0"/>
            </a:endParaRPr>
          </a:p>
          <a:p>
            <a:r>
              <a:rPr lang="en-US" altLang="zh-CN" cap="none" dirty="0" smtClean="0">
                <a:latin typeface="Times New Roman" panose="02020603050405020304" pitchFamily="18" charset="0"/>
              </a:rPr>
              <a:t>2018/11/07</a:t>
            </a:r>
            <a:endParaRPr lang="en-US" altLang="zh-CN" cap="none" dirty="0" smtClean="0">
              <a:latin typeface="Times New Roman" panose="02020603050405020304" pitchFamily="18" charset="0"/>
            </a:endParaRPr>
          </a:p>
          <a:p>
            <a:endParaRPr lang="zh-CN" altLang="en-US" cap="none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5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简单使用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babel/preset-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babel/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polyfill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复杂使用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babel/plugin-transform-runtime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babel/runtime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@babel/runtime-core2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2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-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模块的形式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(modules: false)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pollfill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(usage)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runtime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esModule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helper,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corejs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第三方的使用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动态导入，魔法注释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总结</a:t>
            </a:r>
            <a:r>
              <a:rPr lang="en-US" altLang="zh-CN" dirty="0" smtClean="0">
                <a:latin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</a:rPr>
              <a:t>周边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</a:rPr>
              <a:t>webpack</a:t>
            </a:r>
            <a:r>
              <a:rPr lang="en-US" altLang="zh-CN" dirty="0" smtClean="0">
                <a:latin typeface="Times New Roman" panose="02020603050405020304" pitchFamily="18" charset="0"/>
              </a:rPr>
              <a:t> =&gt; babel-loader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</a:rPr>
              <a:t>eslint</a:t>
            </a:r>
            <a:r>
              <a:rPr lang="en-US" altLang="zh-CN" dirty="0" smtClean="0">
                <a:latin typeface="Times New Roman" panose="02020603050405020304" pitchFamily="18" charset="0"/>
              </a:rPr>
              <a:t> =&gt; parse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</a:rPr>
              <a:t>ditor =&gt; babel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7650" y="2857501"/>
            <a:ext cx="36195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Times New Roman" panose="02020603050405020304" pitchFamily="18" charset="0"/>
              </a:rPr>
              <a:t>Q &amp; A</a:t>
            </a:r>
            <a:endParaRPr lang="zh-CN" altLang="en-US" sz="8800" dirty="0">
              <a:latin typeface="Times New Roman" panose="02020603050405020304" pitchFamily="18" charset="0"/>
            </a:endParaRPr>
          </a:p>
          <a:p>
            <a:endParaRPr lang="zh-CN" altLang="en-US" sz="8800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52950" y="1657172"/>
            <a:ext cx="262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latin typeface="Times New Roman" panose="02020603050405020304" pitchFamily="18" charset="0"/>
              </a:rPr>
              <a:t>谢谢</a:t>
            </a:r>
            <a:endParaRPr lang="zh-CN" altLang="en-US" sz="7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思考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当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webpack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出现了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什么事情能在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webpack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中做，什么事情能在</a:t>
            </a:r>
            <a:r>
              <a:rPr lang="en-US" altLang="zh-CN" dirty="0" smtClean="0">
                <a:latin typeface="Times New Roman" panose="02020603050405020304" pitchFamily="18" charset="0"/>
              </a:rPr>
              <a:t> babel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中做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24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</a:rPr>
              <a:t>babel小故事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69" y="2336800"/>
            <a:ext cx="3810000" cy="2794000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1154953" y="3129281"/>
            <a:ext cx="3401063" cy="2001520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Times New Roman" panose="02020603050405020304" pitchFamily="18" charset="0"/>
              </a:rPr>
              <a:t>来</a:t>
            </a:r>
            <a:r>
              <a:rPr lang="zh-CN" altLang="en-US" sz="1800" dirty="0">
                <a:latin typeface="Times New Roman" panose="02020603050405020304" pitchFamily="18" charset="0"/>
              </a:rPr>
              <a:t>吧，我们要建造一座城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和</a:t>
            </a:r>
            <a:r>
              <a:rPr lang="zh-CN" altLang="en-US" sz="1800" dirty="0">
                <a:latin typeface="Times New Roman" panose="02020603050405020304" pitchFamily="18" charset="0"/>
              </a:rPr>
              <a:t>来吧，我们要建造一座城和一座塔，塔顶通天，为了扬我们的名，免得我们被分散到世界各地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endParaRPr lang="en-US" altLang="zh-CN" sz="1800" dirty="0">
              <a:latin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</a:rPr>
              <a:t>创世记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0659" y="5533346"/>
            <a:ext cx="429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来自：</a:t>
            </a:r>
            <a:r>
              <a:rPr lang="en-US" altLang="zh-CN" dirty="0">
                <a:latin typeface="Times New Roman" panose="02020603050405020304" pitchFamily="18" charset="0"/>
              </a:rPr>
              <a:t>https://</a:t>
            </a:r>
            <a:r>
              <a:rPr lang="en-US" altLang="zh-CN" dirty="0" smtClean="0">
                <a:latin typeface="Times New Roman" panose="02020603050405020304" pitchFamily="18" charset="0"/>
              </a:rPr>
              <a:t>zh.wikipedia.org/wiki/</a:t>
            </a:r>
            <a:r>
              <a:rPr lang="zh-CN" altLang="en-US" dirty="0">
                <a:latin typeface="Times New Roman" panose="02020603050405020304" pitchFamily="18" charset="0"/>
              </a:rPr>
              <a:t>巴別塔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5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目录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</a:rPr>
              <a:t>为什么需要 </a:t>
            </a:r>
            <a:r>
              <a:rPr lang="en-US" altLang="zh-CN" dirty="0" smtClean="0">
                <a:latin typeface="Times New Roman" panose="02020603050405020304" pitchFamily="18" charset="0"/>
              </a:rPr>
              <a:t>babel</a:t>
            </a: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2. preset-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env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做了什么事情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3. preset-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env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使用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</a:rPr>
              <a:t>总结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1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ic3.zhimg.com/80/v2-7e9c591eb2fad6e1738ca0227e217592_h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51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172470" y="6085490"/>
            <a:ext cx="48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图</a:t>
            </a:r>
            <a:r>
              <a:rPr lang="zh-CN" altLang="en-US" dirty="0" smtClean="0">
                <a:latin typeface="Times New Roman" panose="02020603050405020304" pitchFamily="18" charset="0"/>
              </a:rPr>
              <a:t>来源：</a:t>
            </a:r>
            <a:r>
              <a:rPr lang="en-US" altLang="zh-CN" dirty="0">
                <a:latin typeface="Times New Roman" panose="02020603050405020304" pitchFamily="18" charset="0"/>
              </a:rPr>
              <a:t>https://zhuanlan.zhihu.com/p/22733283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72470" y="3886731"/>
            <a:ext cx="33055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2001 </a:t>
            </a:r>
            <a:r>
              <a:rPr lang="zh-CN" altLang="en-US" dirty="0" smtClean="0">
                <a:latin typeface="Times New Roman" panose="02020603050405020304" pitchFamily="18" charset="0"/>
              </a:rPr>
              <a:t>年 </a:t>
            </a:r>
            <a:r>
              <a:rPr lang="en-US" altLang="zh-CN" dirty="0" smtClean="0">
                <a:latin typeface="Times New Roman" panose="02020603050405020304" pitchFamily="18" charset="0"/>
              </a:rPr>
              <a:t>08 </a:t>
            </a:r>
            <a:r>
              <a:rPr lang="zh-CN" altLang="en-US" dirty="0" smtClean="0">
                <a:latin typeface="Times New Roman" panose="02020603050405020304" pitchFamily="18" charset="0"/>
              </a:rPr>
              <a:t>月 </a:t>
            </a:r>
            <a:r>
              <a:rPr lang="en-US" altLang="zh-CN" dirty="0" smtClean="0">
                <a:latin typeface="Times New Roman" panose="02020603050405020304" pitchFamily="18" charset="0"/>
              </a:rPr>
              <a:t>27 </a:t>
            </a:r>
            <a:r>
              <a:rPr lang="zh-CN" altLang="en-US" dirty="0" smtClean="0">
                <a:latin typeface="Times New Roman" panose="02020603050405020304" pitchFamily="18" charset="0"/>
              </a:rPr>
              <a:t>日   </a:t>
            </a:r>
            <a:r>
              <a:rPr lang="en-US" altLang="zh-CN" dirty="0" smtClean="0">
                <a:latin typeface="Times New Roman" panose="02020603050405020304" pitchFamily="18" charset="0"/>
              </a:rPr>
              <a:t>ie6 </a:t>
            </a:r>
            <a:r>
              <a:rPr lang="en-US" altLang="zh-CN" dirty="0" err="1">
                <a:latin typeface="Times New Roman" panose="02020603050405020304" pitchFamily="18" charset="0"/>
              </a:rPr>
              <a:t>发布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2006 </a:t>
            </a:r>
            <a:r>
              <a:rPr lang="zh-CN" altLang="en-US" dirty="0" smtClean="0">
                <a:latin typeface="Times New Roman" panose="02020603050405020304" pitchFamily="18" charset="0"/>
              </a:rPr>
              <a:t>年 </a:t>
            </a:r>
            <a:r>
              <a:rPr lang="en-US" altLang="zh-CN" dirty="0" smtClean="0">
                <a:latin typeface="Times New Roman" panose="02020603050405020304" pitchFamily="18" charset="0"/>
              </a:rPr>
              <a:t>10 </a:t>
            </a:r>
            <a:r>
              <a:rPr lang="zh-CN" altLang="en-US" dirty="0" smtClean="0">
                <a:latin typeface="Times New Roman" panose="02020603050405020304" pitchFamily="18" charset="0"/>
              </a:rPr>
              <a:t>月 </a:t>
            </a:r>
            <a:r>
              <a:rPr lang="en-US" altLang="zh-CN" dirty="0" smtClean="0">
                <a:latin typeface="Times New Roman" panose="02020603050405020304" pitchFamily="18" charset="0"/>
              </a:rPr>
              <a:t>18 </a:t>
            </a:r>
            <a:r>
              <a:rPr lang="zh-CN" altLang="en-US" dirty="0" smtClean="0">
                <a:latin typeface="Times New Roman" panose="02020603050405020304" pitchFamily="18" charset="0"/>
              </a:rPr>
              <a:t>日   </a:t>
            </a:r>
            <a:r>
              <a:rPr lang="en-US" altLang="zh-CN" dirty="0">
                <a:latin typeface="Times New Roman" panose="02020603050405020304" pitchFamily="18" charset="0"/>
              </a:rPr>
              <a:t>ie7 </a:t>
            </a:r>
            <a:r>
              <a:rPr lang="en-US" altLang="zh-CN" dirty="0" err="1">
                <a:latin typeface="Times New Roman" panose="02020603050405020304" pitchFamily="18" charset="0"/>
              </a:rPr>
              <a:t>发布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2009 </a:t>
            </a:r>
            <a:r>
              <a:rPr lang="zh-CN" altLang="en-US" dirty="0" smtClean="0">
                <a:latin typeface="Times New Roman" panose="02020603050405020304" pitchFamily="18" charset="0"/>
              </a:rPr>
              <a:t>年 </a:t>
            </a:r>
            <a:r>
              <a:rPr lang="en-US" altLang="zh-CN" dirty="0" smtClean="0">
                <a:latin typeface="Times New Roman" panose="02020603050405020304" pitchFamily="18" charset="0"/>
              </a:rPr>
              <a:t>03 </a:t>
            </a:r>
            <a:r>
              <a:rPr lang="zh-CN" altLang="en-US" dirty="0" smtClean="0">
                <a:latin typeface="Times New Roman" panose="02020603050405020304" pitchFamily="18" charset="0"/>
              </a:rPr>
              <a:t>月 </a:t>
            </a:r>
            <a:r>
              <a:rPr lang="en-US" altLang="zh-CN" dirty="0" smtClean="0">
                <a:latin typeface="Times New Roman" panose="02020603050405020304" pitchFamily="18" charset="0"/>
              </a:rPr>
              <a:t>19 </a:t>
            </a:r>
            <a:r>
              <a:rPr lang="zh-CN" altLang="en-US" dirty="0" smtClean="0">
                <a:latin typeface="Times New Roman" panose="02020603050405020304" pitchFamily="18" charset="0"/>
              </a:rPr>
              <a:t>日   </a:t>
            </a:r>
            <a:r>
              <a:rPr lang="en-US" altLang="zh-CN" dirty="0" smtClean="0">
                <a:latin typeface="Times New Roman" panose="02020603050405020304" pitchFamily="18" charset="0"/>
              </a:rPr>
              <a:t>ie8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发布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2011 </a:t>
            </a:r>
            <a:r>
              <a:rPr lang="zh-CN" altLang="en-US" dirty="0" smtClean="0">
                <a:latin typeface="Times New Roman" panose="02020603050405020304" pitchFamily="18" charset="0"/>
              </a:rPr>
              <a:t>年 </a:t>
            </a:r>
            <a:r>
              <a:rPr lang="en-US" altLang="zh-CN" dirty="0" smtClean="0">
                <a:latin typeface="Times New Roman" panose="02020603050405020304" pitchFamily="18" charset="0"/>
              </a:rPr>
              <a:t>03 </a:t>
            </a:r>
            <a:r>
              <a:rPr lang="zh-CN" altLang="en-US" dirty="0" smtClean="0">
                <a:latin typeface="Times New Roman" panose="02020603050405020304" pitchFamily="18" charset="0"/>
              </a:rPr>
              <a:t>月 </a:t>
            </a:r>
            <a:r>
              <a:rPr lang="en-US" altLang="zh-CN" dirty="0" smtClean="0">
                <a:latin typeface="Times New Roman" panose="02020603050405020304" pitchFamily="18" charset="0"/>
              </a:rPr>
              <a:t>14 </a:t>
            </a:r>
            <a:r>
              <a:rPr lang="zh-CN" altLang="en-US" dirty="0" smtClean="0">
                <a:latin typeface="Times New Roman" panose="02020603050405020304" pitchFamily="18" charset="0"/>
              </a:rPr>
              <a:t>日   </a:t>
            </a:r>
            <a:r>
              <a:rPr lang="en-US" altLang="zh-CN" dirty="0" smtClean="0">
                <a:latin typeface="Times New Roman" panose="02020603050405020304" pitchFamily="18" charset="0"/>
              </a:rPr>
              <a:t>ie9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发布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2012 </a:t>
            </a:r>
            <a:r>
              <a:rPr lang="zh-CN" altLang="en-US" dirty="0" smtClean="0">
                <a:latin typeface="Times New Roman" panose="02020603050405020304" pitchFamily="18" charset="0"/>
              </a:rPr>
              <a:t>年 </a:t>
            </a:r>
            <a:r>
              <a:rPr lang="en-US" altLang="zh-CN" dirty="0" smtClean="0">
                <a:latin typeface="Times New Roman" panose="02020603050405020304" pitchFamily="18" charset="0"/>
              </a:rPr>
              <a:t>08 </a:t>
            </a:r>
            <a:r>
              <a:rPr lang="zh-CN" altLang="en-US" dirty="0" smtClean="0">
                <a:latin typeface="Times New Roman" panose="02020603050405020304" pitchFamily="18" charset="0"/>
              </a:rPr>
              <a:t>月 </a:t>
            </a:r>
            <a:r>
              <a:rPr lang="en-US" altLang="zh-CN" dirty="0" smtClean="0">
                <a:latin typeface="Times New Roman" panose="02020603050405020304" pitchFamily="18" charset="0"/>
              </a:rPr>
              <a:t>15 </a:t>
            </a:r>
            <a:r>
              <a:rPr lang="zh-CN" altLang="en-US" dirty="0" smtClean="0">
                <a:latin typeface="Times New Roman" panose="02020603050405020304" pitchFamily="18" charset="0"/>
              </a:rPr>
              <a:t>日   </a:t>
            </a:r>
            <a:r>
              <a:rPr lang="en-US" altLang="zh-CN" dirty="0" smtClean="0">
                <a:latin typeface="Times New Roman" panose="02020603050405020304" pitchFamily="18" charset="0"/>
              </a:rPr>
              <a:t>ie10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发布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2013 </a:t>
            </a:r>
            <a:r>
              <a:rPr lang="zh-CN" altLang="en-US" dirty="0" smtClean="0">
                <a:latin typeface="Times New Roman" panose="02020603050405020304" pitchFamily="18" charset="0"/>
              </a:rPr>
              <a:t>年 </a:t>
            </a:r>
            <a:r>
              <a:rPr lang="en-US" altLang="zh-CN" dirty="0" smtClean="0">
                <a:latin typeface="Times New Roman" panose="02020603050405020304" pitchFamily="18" charset="0"/>
              </a:rPr>
              <a:t>10 </a:t>
            </a:r>
            <a:r>
              <a:rPr lang="zh-CN" altLang="en-US" dirty="0" smtClean="0">
                <a:latin typeface="Times New Roman" panose="02020603050405020304" pitchFamily="18" charset="0"/>
              </a:rPr>
              <a:t>月 </a:t>
            </a:r>
            <a:r>
              <a:rPr lang="en-US" altLang="zh-CN" dirty="0" smtClean="0">
                <a:latin typeface="Times New Roman" panose="02020603050405020304" pitchFamily="18" charset="0"/>
              </a:rPr>
              <a:t>17 </a:t>
            </a:r>
            <a:r>
              <a:rPr lang="zh-CN" altLang="en-US" dirty="0" smtClean="0">
                <a:latin typeface="Times New Roman" panose="02020603050405020304" pitchFamily="18" charset="0"/>
              </a:rPr>
              <a:t>日   </a:t>
            </a:r>
            <a:r>
              <a:rPr lang="en-US" altLang="zh-CN" dirty="0" smtClean="0">
                <a:latin typeface="Times New Roman" panose="02020603050405020304" pitchFamily="18" charset="0"/>
              </a:rPr>
              <a:t>ie11 </a:t>
            </a:r>
            <a:r>
              <a:rPr lang="zh-CN" altLang="en-US" dirty="0" smtClean="0">
                <a:latin typeface="Times New Roman" panose="02020603050405020304" pitchFamily="18" charset="0"/>
              </a:rPr>
              <a:t>发布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2015 </a:t>
            </a:r>
            <a:r>
              <a:rPr lang="zh-CN" altLang="en-US" dirty="0" smtClean="0">
                <a:latin typeface="Times New Roman" panose="02020603050405020304" pitchFamily="18" charset="0"/>
              </a:rPr>
              <a:t>年 </a:t>
            </a:r>
            <a:r>
              <a:rPr lang="en-US" altLang="zh-CN" dirty="0" smtClean="0">
                <a:latin typeface="Times New Roman" panose="02020603050405020304" pitchFamily="18" charset="0"/>
              </a:rPr>
              <a:t>04 </a:t>
            </a:r>
            <a:r>
              <a:rPr lang="zh-CN" altLang="en-US" dirty="0" smtClean="0">
                <a:latin typeface="Times New Roman" panose="02020603050405020304" pitchFamily="18" charset="0"/>
              </a:rPr>
              <a:t>月 </a:t>
            </a:r>
            <a:r>
              <a:rPr lang="en-US" altLang="zh-CN" dirty="0" smtClean="0">
                <a:latin typeface="Times New Roman" panose="02020603050405020304" pitchFamily="18" charset="0"/>
              </a:rPr>
              <a:t>29 </a:t>
            </a:r>
            <a:r>
              <a:rPr lang="zh-CN" altLang="en-US" dirty="0" smtClean="0">
                <a:latin typeface="Times New Roman" panose="02020603050405020304" pitchFamily="18" charset="0"/>
              </a:rPr>
              <a:t>日   </a:t>
            </a:r>
            <a:r>
              <a:rPr lang="en-US" altLang="zh-CN" dirty="0" smtClean="0">
                <a:latin typeface="Times New Roman" panose="02020603050405020304" pitchFamily="18" charset="0"/>
              </a:rPr>
              <a:t>edge </a:t>
            </a:r>
            <a:r>
              <a:rPr lang="zh-CN" altLang="en-US" dirty="0" smtClean="0">
                <a:latin typeface="Times New Roman" panose="02020603050405020304" pitchFamily="18" charset="0"/>
              </a:rPr>
              <a:t>发布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72470" y="6488668"/>
            <a:ext cx="48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数据来源：维基百科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前端工程四件套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babel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</a:rPr>
              <a:t>webpack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</a:rPr>
              <a:t>postcss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</a:rPr>
              <a:t>Eslint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服务器端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小程序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桌面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手机应用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abel进化史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</a:rPr>
              <a:t>理念更清楚，命令式到声明式，减少了心智要求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</a:rPr>
              <a:t>preset-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env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更明确，是对标准的支持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</a:rPr>
              <a:t>提案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stage，插件</a:t>
            </a:r>
            <a:r>
              <a:rPr lang="zh-CN" altLang="en-US" dirty="0" smtClean="0">
                <a:latin typeface="Times New Roman" panose="02020603050405020304" pitchFamily="18" charset="0"/>
              </a:rPr>
              <a:t>需要自行添加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1" y="2164468"/>
            <a:ext cx="5018689" cy="137386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preset-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env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做了什么事情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功能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新语法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async</a:t>
            </a:r>
            <a:r>
              <a:rPr lang="en-US" altLang="zh-CN" dirty="0" smtClean="0">
                <a:latin typeface="Times New Roman" panose="02020603050405020304" pitchFamily="18" charset="0"/>
              </a:rPr>
              <a:t> , class) </a:t>
            </a: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新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api</a:t>
            </a:r>
            <a:r>
              <a:rPr lang="en-US" altLang="zh-CN" dirty="0" smtClean="0">
                <a:latin typeface="Times New Roman" panose="02020603050405020304" pitchFamily="18" charset="0"/>
              </a:rPr>
              <a:t> (promise, include) 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pollfill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转化到对应的目标平台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9104" y="1292352"/>
            <a:ext cx="975360" cy="4657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06640" y="1292352"/>
            <a:ext cx="975360" cy="4657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30739" y="825484"/>
            <a:ext cx="279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实现和运行环境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浏览器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35680" y="719328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标准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4635595" y="2227718"/>
            <a:ext cx="2548128" cy="573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87283" y="2043052"/>
            <a:ext cx="1743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preset-</a:t>
            </a:r>
            <a:r>
              <a:rPr lang="en-US" altLang="zh-CN" sz="2000" dirty="0" err="1">
                <a:latin typeface="Times New Roman" panose="02020603050405020304" pitchFamily="18" charset="0"/>
              </a:rPr>
              <a:t>env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35695" y="2713612"/>
            <a:ext cx="947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</a:rPr>
              <a:t>target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499104" y="4491789"/>
            <a:ext cx="938784" cy="32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679032" y="4507832"/>
            <a:ext cx="2374231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614863" y="3903226"/>
            <a:ext cx="2454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98821" y="2555689"/>
            <a:ext cx="2454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598821" y="2090468"/>
            <a:ext cx="2454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486526" y="1753584"/>
            <a:ext cx="2454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537448" y="4474818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</a:rPr>
              <a:t>ie8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537448" y="3964594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</a:rPr>
              <a:t>ie9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29130" y="3051579"/>
            <a:ext cx="616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</a:rPr>
              <a:t>ie11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07850" y="3472172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</a:rPr>
              <a:t>ie10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07850" y="2199932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</a:rPr>
              <a:t>edge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07512" y="4339208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</a:rPr>
              <a:t>es3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27030" y="371856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</a:rPr>
              <a:t>es5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77079" y="2384598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</a:rPr>
              <a:t>es6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01747" y="1905802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</a:rPr>
              <a:t>es7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88540" y="1532951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</a:rPr>
              <a:t>es8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9695" y="2916455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</a:rPr>
              <a:t>polyfill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preset-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env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使用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1.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空的项目</a:t>
            </a:r>
            <a:r>
              <a:rPr lang="en-US" altLang="zh-CN" dirty="0" smtClean="0">
                <a:latin typeface="Times New Roman" panose="02020603050405020304" pitchFamily="18" charset="0"/>
              </a:rPr>
              <a:t> 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自定义高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2.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空的</a:t>
            </a:r>
            <a:r>
              <a:rPr lang="en-US" altLang="zh-CN" dirty="0" smtClean="0">
                <a:latin typeface="Times New Roman" panose="02020603050405020304" pitchFamily="18" charset="0"/>
              </a:rPr>
              <a:t> preset-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env</a:t>
            </a:r>
            <a:r>
              <a:rPr lang="en-US" altLang="zh-CN" dirty="0" smtClean="0">
                <a:latin typeface="Times New Roman" panose="02020603050405020304" pitchFamily="18" charset="0"/>
              </a:rPr>
              <a:t> 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扩展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3. preset-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env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选项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4. plugin-transform-runtime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选项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5.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别的插件使用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6.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vue</a:t>
            </a:r>
            <a:r>
              <a:rPr lang="en-US" altLang="zh-CN" dirty="0" smtClean="0">
                <a:latin typeface="Times New Roman" panose="02020603050405020304" pitchFamily="18" charset="0"/>
              </a:rPr>
              <a:t>-babel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使用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7. preset-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env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如何实现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目的：充分了解 </a:t>
            </a:r>
            <a:r>
              <a:rPr lang="en-US" altLang="zh-CN" dirty="0" smtClean="0">
                <a:latin typeface="Times New Roman" panose="02020603050405020304" pitchFamily="18" charset="0"/>
              </a:rPr>
              <a:t>preset-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env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的使用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代码位置： </a:t>
            </a:r>
            <a:r>
              <a:rPr lang="en-US" altLang="zh-CN" dirty="0">
                <a:latin typeface="Times New Roman" panose="02020603050405020304" pitchFamily="18" charset="0"/>
              </a:rPr>
              <a:t>https://github.com/htoooth/babel-test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0969" y="1090863"/>
            <a:ext cx="226193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babel-preset-</a:t>
            </a:r>
            <a:r>
              <a:rPr lang="en-US" altLang="zh-CN" dirty="0" err="1">
                <a:latin typeface="Times New Roman" panose="02020603050405020304" pitchFamily="18" charset="0"/>
              </a:rPr>
              <a:t>env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6337" y="2951748"/>
            <a:ext cx="5791199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babel-plugin-transform-runtime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6337" y="5085347"/>
            <a:ext cx="226193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babel-runtime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05600" y="5085347"/>
            <a:ext cx="226193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babel-runtime-corejs2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93894" y="9946105"/>
            <a:ext cx="226193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7095" y="2951748"/>
            <a:ext cx="226193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</a:rPr>
              <a:t>babel-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polyfill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结构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C7EDCC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447</Words>
  <Application>Microsoft Office PowerPoint</Application>
  <PresentationFormat>宽屏</PresentationFormat>
  <Paragraphs>124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Century Gothic</vt:lpstr>
      <vt:lpstr>Times New Roman</vt:lpstr>
      <vt:lpstr>Wingdings 3</vt:lpstr>
      <vt:lpstr>离子</vt:lpstr>
      <vt:lpstr>babel7 中 preset-env 的优化使用</vt:lpstr>
      <vt:lpstr>目录</vt:lpstr>
      <vt:lpstr>PowerPoint 演示文稿</vt:lpstr>
      <vt:lpstr>前端工程四件套</vt:lpstr>
      <vt:lpstr>PowerPoint 演示文稿</vt:lpstr>
      <vt:lpstr>preset-env 做了什么事情(功能) </vt:lpstr>
      <vt:lpstr>PowerPoint 演示文稿</vt:lpstr>
      <vt:lpstr>preset-env 使用</vt:lpstr>
      <vt:lpstr>总结-结构</vt:lpstr>
      <vt:lpstr>总结-使用</vt:lpstr>
      <vt:lpstr>总结-优化</vt:lpstr>
      <vt:lpstr>总结-周边</vt:lpstr>
      <vt:lpstr>PowerPoint 演示文稿</vt:lpstr>
      <vt:lpstr>思考</vt:lpstr>
      <vt:lpstr>babel小故事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babel7中preset-env的优化使用</dc:title>
  <dc:creator>TaoHuang</dc:creator>
  <cp:lastModifiedBy>TaoHuang</cp:lastModifiedBy>
  <cp:revision>120</cp:revision>
  <dcterms:created xsi:type="dcterms:W3CDTF">2018-10-24T03:02:02Z</dcterms:created>
  <dcterms:modified xsi:type="dcterms:W3CDTF">2018-11-07T09:46:11Z</dcterms:modified>
</cp:coreProperties>
</file>