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B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"/>
            <a:ext cx="2743200" cy="457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17520" y="2468880"/>
            <a:ext cx="2743200" cy="1828800"/>
          </a:xfrm>
          <a:prstGeom prst="rect">
            <a:avLst/>
          </a:prstGeom>
          <a:solidFill>
            <a:srgbClr val="FDFFF6"/>
          </a:solidFill>
        </p:spPr>
        <p:txBody>
          <a:bodyPr wrap="none">
            <a:spAutoFit/>
          </a:bodyPr>
          <a:lstStyle/>
          <a:p>
            <a:pPr algn="ctr">
              <a:defRPr b="1" sz="3240">
                <a:latin typeface="標楷體"/>
              </a:defRPr>
            </a:pPr>
            <a:r>
              <a:t>祝第X屆校友</a:t>
            </a:r>
          </a:p>
          <a:p>
            <a:pPr algn="ctr">
              <a:defRPr b="1" sz="3240">
                <a:latin typeface="標楷體"/>
              </a:defRPr>
            </a:pPr>
            <a:r>
              <a:t>timmy現職</a:t>
            </a:r>
          </a:p>
          <a:p>
            <a:pPr algn="ctr">
              <a:defRPr b="1" sz="3240">
                <a:latin typeface="標楷體"/>
              </a:defRPr>
            </a:pPr>
            <a:r>
              <a:t>生日快樂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