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8" r:id="rId5"/>
    <p:sldId id="263"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291229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63684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408003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142623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321262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218569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218820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109550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271644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302790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5EA976F-0BB7-49DC-81B3-20B2445FC5D9}" type="datetimeFigureOut">
              <a:rPr lang="zh-CN" altLang="en-US" smtClean="0"/>
              <a:t>2019/9/14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135005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A976F-0BB7-49DC-81B3-20B2445FC5D9}" type="datetimeFigureOut">
              <a:rPr lang="zh-CN" altLang="en-US" smtClean="0"/>
              <a:t>2019/9/14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3235119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Mybatis</a:t>
            </a:r>
            <a:r>
              <a:rPr lang="zh-CN" altLang="en-US" dirty="0" smtClean="0"/>
              <a:t>源碼分析</a:t>
            </a:r>
            <a:endParaRPr lang="zh-CN" altLang="en-US" dirty="0"/>
          </a:p>
        </p:txBody>
      </p:sp>
      <p:sp>
        <p:nvSpPr>
          <p:cNvPr id="3" name="副标题 2"/>
          <p:cNvSpPr>
            <a:spLocks noGrp="1"/>
          </p:cNvSpPr>
          <p:nvPr>
            <p:ph type="subTitle" idx="1"/>
          </p:nvPr>
        </p:nvSpPr>
        <p:spPr>
          <a:xfrm>
            <a:off x="1524000" y="3965330"/>
            <a:ext cx="9144000" cy="1292469"/>
          </a:xfrm>
        </p:spPr>
        <p:txBody>
          <a:bodyPr>
            <a:normAutofit/>
          </a:bodyPr>
          <a:lstStyle/>
          <a:p>
            <a:r>
              <a:rPr lang="zh-CN" altLang="en-US" sz="3600" dirty="0"/>
              <a:t>陈福海</a:t>
            </a:r>
          </a:p>
        </p:txBody>
      </p:sp>
    </p:spTree>
    <p:extLst>
      <p:ext uri="{BB962C8B-B14F-4D97-AF65-F5344CB8AC3E}">
        <p14:creationId xmlns:p14="http://schemas.microsoft.com/office/powerpoint/2010/main" val="321685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Mybatis</a:t>
            </a:r>
            <a:r>
              <a:rPr lang="zh-CN" altLang="en-US" dirty="0"/>
              <a:t>架构</a:t>
            </a:r>
          </a:p>
        </p:txBody>
      </p:sp>
      <p:pic>
        <p:nvPicPr>
          <p:cNvPr id="2050" name="Picture 2" descr="mybatisæ¶æ.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2774" y="1825625"/>
            <a:ext cx="792645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42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Mybatis</a:t>
            </a:r>
            <a:r>
              <a:rPr lang="zh-CN" altLang="en-US" dirty="0" smtClean="0"/>
              <a:t>運行流程</a:t>
            </a:r>
            <a:endParaRPr lang="zh-CN" altLang="en-US" dirty="0"/>
          </a:p>
        </p:txBody>
      </p:sp>
      <p:pic>
        <p:nvPicPr>
          <p:cNvPr id="1026" name="Picture 2" descr="https://img-blog.csdn.net/20180409190025329?watermark/2/text/aHR0cDovL2Jsb2cuY3Nkbi5uZXQvbHVDaGVuSA==/font/5a6L5L2T/fontsize/400/fill/I0JBQkFCMA==/dissolve/70/gravity/SouthEa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719870"/>
            <a:ext cx="10515600" cy="2562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93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03190"/>
          </a:xfrm>
        </p:spPr>
        <p:txBody>
          <a:bodyPr/>
          <a:lstStyle/>
          <a:p>
            <a:r>
              <a:rPr lang="zh-CN" altLang="en-US" dirty="0" smtClean="0"/>
              <a:t>配置属性</a:t>
            </a:r>
            <a:endParaRPr lang="zh-CN" altLang="en-US" dirty="0"/>
          </a:p>
        </p:txBody>
      </p:sp>
      <p:sp>
        <p:nvSpPr>
          <p:cNvPr id="3" name="内容占位符 2"/>
          <p:cNvSpPr>
            <a:spLocks noGrp="1"/>
          </p:cNvSpPr>
          <p:nvPr>
            <p:ph idx="1"/>
          </p:nvPr>
        </p:nvSpPr>
        <p:spPr>
          <a:xfrm>
            <a:off x="838200" y="1512277"/>
            <a:ext cx="10515600" cy="4664686"/>
          </a:xfrm>
        </p:spPr>
        <p:txBody>
          <a:bodyPr>
            <a:noAutofit/>
          </a:bodyPr>
          <a:lstStyle/>
          <a:p>
            <a:pPr>
              <a:lnSpc>
                <a:spcPct val="150000"/>
              </a:lnSpc>
            </a:pPr>
            <a:r>
              <a:rPr lang="en-US" altLang="zh-CN" sz="1100" dirty="0"/>
              <a:t>configuration</a:t>
            </a:r>
            <a:r>
              <a:rPr lang="zh-CN" altLang="en-US" sz="1100" dirty="0"/>
              <a:t>：包裹所有配置标签，是整个配置文件的顶级标签</a:t>
            </a:r>
            <a:r>
              <a:rPr lang="zh-CN" altLang="en-US" sz="1100" dirty="0" smtClean="0"/>
              <a:t>。</a:t>
            </a:r>
            <a:endParaRPr lang="en-US" altLang="zh-CN" sz="1100" dirty="0" smtClean="0"/>
          </a:p>
          <a:p>
            <a:pPr>
              <a:lnSpc>
                <a:spcPct val="150000"/>
              </a:lnSpc>
            </a:pPr>
            <a:r>
              <a:rPr lang="en-US" altLang="zh-CN" sz="1100" dirty="0" smtClean="0"/>
              <a:t>properties</a:t>
            </a:r>
            <a:r>
              <a:rPr lang="zh-CN" altLang="en-US" sz="1100" dirty="0"/>
              <a:t>：属性，该标签可以引入外部配置的属性，也可以自己配置。该配置标签所在的同一个配置文件中的其他配置均可引用此配置中的属性</a:t>
            </a:r>
            <a:r>
              <a:rPr lang="zh-CN" altLang="en-US" sz="1100" dirty="0" smtClean="0"/>
              <a:t>。</a:t>
            </a:r>
            <a:endParaRPr lang="en-US" altLang="zh-CN" sz="1100" dirty="0" smtClean="0"/>
          </a:p>
          <a:p>
            <a:pPr>
              <a:lnSpc>
                <a:spcPct val="150000"/>
              </a:lnSpc>
            </a:pPr>
            <a:r>
              <a:rPr lang="en-US" altLang="zh-CN" sz="1100" dirty="0" smtClean="0"/>
              <a:t>setting</a:t>
            </a:r>
            <a:r>
              <a:rPr lang="zh-CN" altLang="en-US" sz="1100" dirty="0"/>
              <a:t>：全局配置参数，用来配置一些改变运行时行为的信息，例如是否使用缓存机制，是否使用延迟加载，是否使用错误处理机制等。并且可以设置最大并发请求数量、最大并发事务数量，以及是否启用命令空间等</a:t>
            </a:r>
            <a:r>
              <a:rPr lang="zh-CN" altLang="en-US" sz="1100" dirty="0" smtClean="0"/>
              <a:t>。</a:t>
            </a:r>
            <a:endParaRPr lang="en-US" altLang="zh-CN" sz="1100" dirty="0" smtClean="0"/>
          </a:p>
          <a:p>
            <a:pPr>
              <a:lnSpc>
                <a:spcPct val="150000"/>
              </a:lnSpc>
            </a:pPr>
            <a:r>
              <a:rPr lang="en-US" altLang="zh-CN" sz="1100" dirty="0" err="1" smtClean="0"/>
              <a:t>typeAliases</a:t>
            </a:r>
            <a:r>
              <a:rPr lang="zh-CN" altLang="en-US" sz="1100" dirty="0"/>
              <a:t>：类型别名，用来设置一些别名来代替 </a:t>
            </a:r>
            <a:r>
              <a:rPr lang="en-US" altLang="zh-CN" sz="1100" dirty="0"/>
              <a:t>Java </a:t>
            </a:r>
            <a:r>
              <a:rPr lang="zh-CN" altLang="en-US" sz="1100" dirty="0"/>
              <a:t>的长类型声明，如 </a:t>
            </a:r>
            <a:r>
              <a:rPr lang="en-US" altLang="zh-CN" sz="1100" dirty="0"/>
              <a:t>java.lang.int </a:t>
            </a:r>
            <a:r>
              <a:rPr lang="zh-CN" altLang="en-US" sz="1100" dirty="0"/>
              <a:t>变为 </a:t>
            </a:r>
            <a:r>
              <a:rPr lang="en-US" altLang="zh-CN" sz="1100" dirty="0" err="1"/>
              <a:t>int</a:t>
            </a:r>
            <a:r>
              <a:rPr lang="zh-CN" altLang="en-US" sz="1100" dirty="0"/>
              <a:t>，减少配置编码的冗余</a:t>
            </a:r>
            <a:r>
              <a:rPr lang="zh-CN" altLang="en-US" sz="1100" dirty="0" smtClean="0"/>
              <a:t>。</a:t>
            </a:r>
            <a:endParaRPr lang="en-US" altLang="zh-CN" sz="1100" dirty="0" smtClean="0"/>
          </a:p>
          <a:p>
            <a:pPr>
              <a:lnSpc>
                <a:spcPct val="150000"/>
              </a:lnSpc>
            </a:pPr>
            <a:r>
              <a:rPr lang="en-US" altLang="zh-CN" sz="1100" dirty="0" err="1" smtClean="0"/>
              <a:t>typeHandlers</a:t>
            </a:r>
            <a:r>
              <a:rPr lang="zh-CN" altLang="en-US" sz="1100" dirty="0"/>
              <a:t>：类型处理器，将 </a:t>
            </a:r>
            <a:r>
              <a:rPr lang="en-US" altLang="zh-CN" sz="1100" dirty="0" err="1"/>
              <a:t>sql</a:t>
            </a:r>
            <a:r>
              <a:rPr lang="en-US" altLang="zh-CN" sz="1100" dirty="0"/>
              <a:t> </a:t>
            </a:r>
            <a:r>
              <a:rPr lang="zh-CN" altLang="en-US" sz="1100" dirty="0"/>
              <a:t>中返回的数据库类型转换为相应 </a:t>
            </a:r>
            <a:r>
              <a:rPr lang="en-US" altLang="zh-CN" sz="1100" dirty="0"/>
              <a:t>Java </a:t>
            </a:r>
            <a:r>
              <a:rPr lang="zh-CN" altLang="en-US" sz="1100" dirty="0"/>
              <a:t>类型的处理器配置</a:t>
            </a:r>
            <a:r>
              <a:rPr lang="zh-CN" altLang="en-US" sz="1100" dirty="0" smtClean="0"/>
              <a:t>。</a:t>
            </a:r>
            <a:endParaRPr lang="en-US" altLang="zh-CN" sz="1100" dirty="0" smtClean="0"/>
          </a:p>
          <a:p>
            <a:pPr>
              <a:lnSpc>
                <a:spcPct val="150000"/>
              </a:lnSpc>
            </a:pPr>
            <a:r>
              <a:rPr lang="en-US" altLang="zh-CN" sz="1100" dirty="0" err="1" smtClean="0"/>
              <a:t>objectFactory</a:t>
            </a:r>
            <a:r>
              <a:rPr lang="zh-CN" altLang="en-US" sz="1100" dirty="0"/>
              <a:t>：对象工厂，实例化目标类的工厂类配置</a:t>
            </a:r>
            <a:r>
              <a:rPr lang="zh-CN" altLang="en-US" sz="1100" dirty="0" smtClean="0"/>
              <a:t>。</a:t>
            </a:r>
            <a:endParaRPr lang="en-US" altLang="zh-CN" sz="1100" dirty="0" smtClean="0"/>
          </a:p>
          <a:p>
            <a:pPr>
              <a:lnSpc>
                <a:spcPct val="150000"/>
              </a:lnSpc>
            </a:pPr>
            <a:r>
              <a:rPr lang="en-US" altLang="zh-CN" sz="1100" dirty="0" smtClean="0"/>
              <a:t>plugins</a:t>
            </a:r>
            <a:r>
              <a:rPr lang="zh-CN" altLang="en-US" sz="1100" dirty="0"/>
              <a:t>：插件，可以通过插件修改 </a:t>
            </a:r>
            <a:r>
              <a:rPr lang="en-US" altLang="zh-CN" sz="1100" dirty="0" err="1"/>
              <a:t>MyBatis</a:t>
            </a:r>
            <a:r>
              <a:rPr lang="en-US" altLang="zh-CN" sz="1100" dirty="0"/>
              <a:t> </a:t>
            </a:r>
            <a:r>
              <a:rPr lang="zh-CN" altLang="en-US" sz="1100" dirty="0"/>
              <a:t>的核心行为，例如对语句执行的某一点进行拦截调用</a:t>
            </a:r>
            <a:r>
              <a:rPr lang="zh-CN" altLang="en-US" sz="1100" dirty="0" smtClean="0"/>
              <a:t>。</a:t>
            </a:r>
            <a:endParaRPr lang="en-US" altLang="zh-CN" sz="1100" dirty="0" smtClean="0"/>
          </a:p>
          <a:p>
            <a:pPr>
              <a:lnSpc>
                <a:spcPct val="150000"/>
              </a:lnSpc>
            </a:pPr>
            <a:r>
              <a:rPr lang="en-US" altLang="zh-CN" sz="1100" dirty="0" smtClean="0"/>
              <a:t>environments</a:t>
            </a:r>
            <a:r>
              <a:rPr lang="zh-CN" altLang="en-US" sz="1100" dirty="0"/>
              <a:t>：环境集合属性对象，数据库环境信息的集合。在一个配置文件中，可以有多种数据库环境集合，这样使 </a:t>
            </a:r>
            <a:r>
              <a:rPr lang="en-US" altLang="zh-CN" sz="1100" dirty="0" err="1"/>
              <a:t>MyBatis</a:t>
            </a:r>
            <a:r>
              <a:rPr lang="en-US" altLang="zh-CN" sz="1100" dirty="0"/>
              <a:t> </a:t>
            </a:r>
            <a:r>
              <a:rPr lang="zh-CN" altLang="en-US" sz="1100" dirty="0"/>
              <a:t>将 </a:t>
            </a:r>
            <a:r>
              <a:rPr lang="en-US" altLang="zh-CN" sz="1100" dirty="0" err="1"/>
              <a:t>sql</a:t>
            </a:r>
            <a:r>
              <a:rPr lang="en-US" altLang="zh-CN" sz="1100" dirty="0"/>
              <a:t> </a:t>
            </a:r>
            <a:r>
              <a:rPr lang="zh-CN" altLang="en-US" sz="1100" dirty="0"/>
              <a:t>同时映射至多个数据库</a:t>
            </a:r>
            <a:r>
              <a:rPr lang="zh-CN" altLang="en-US" sz="1100" dirty="0" smtClean="0"/>
              <a:t>。</a:t>
            </a:r>
            <a:endParaRPr lang="en-US" altLang="zh-CN" sz="1100" dirty="0" smtClean="0"/>
          </a:p>
          <a:p>
            <a:pPr>
              <a:lnSpc>
                <a:spcPct val="150000"/>
              </a:lnSpc>
            </a:pPr>
            <a:r>
              <a:rPr lang="en-US" altLang="zh-CN" sz="1100" dirty="0" smtClean="0"/>
              <a:t>environment</a:t>
            </a:r>
            <a:r>
              <a:rPr lang="zh-CN" altLang="en-US" sz="1100" dirty="0"/>
              <a:t>：环境子属性对象，数据库环境配置的详细配置</a:t>
            </a:r>
            <a:r>
              <a:rPr lang="zh-CN" altLang="en-US" sz="1100" dirty="0" smtClean="0"/>
              <a:t>。</a:t>
            </a:r>
            <a:endParaRPr lang="en-US" altLang="zh-CN" sz="1100" dirty="0" smtClean="0"/>
          </a:p>
          <a:p>
            <a:pPr>
              <a:lnSpc>
                <a:spcPct val="150000"/>
              </a:lnSpc>
            </a:pPr>
            <a:r>
              <a:rPr lang="en-US" altLang="zh-CN" sz="1100" dirty="0" err="1" smtClean="0"/>
              <a:t>transactionManager</a:t>
            </a:r>
            <a:r>
              <a:rPr lang="zh-CN" altLang="en-US" sz="1100" dirty="0"/>
              <a:t>：事务管理，指定 </a:t>
            </a:r>
            <a:r>
              <a:rPr lang="en-US" altLang="zh-CN" sz="1100" dirty="0" err="1"/>
              <a:t>MyBatis</a:t>
            </a:r>
            <a:r>
              <a:rPr lang="en-US" altLang="zh-CN" sz="1100" dirty="0"/>
              <a:t> </a:t>
            </a:r>
            <a:r>
              <a:rPr lang="zh-CN" altLang="en-US" sz="1100" dirty="0"/>
              <a:t>的事务管理器</a:t>
            </a:r>
            <a:r>
              <a:rPr lang="zh-CN" altLang="en-US" sz="1100" dirty="0" smtClean="0"/>
              <a:t>。</a:t>
            </a:r>
            <a:endParaRPr lang="en-US" altLang="zh-CN" sz="1100" dirty="0" smtClean="0"/>
          </a:p>
          <a:p>
            <a:pPr>
              <a:lnSpc>
                <a:spcPct val="150000"/>
              </a:lnSpc>
            </a:pPr>
            <a:r>
              <a:rPr lang="en-US" altLang="zh-CN" sz="1100" dirty="0" err="1" smtClean="0"/>
              <a:t>dataSource</a:t>
            </a:r>
            <a:r>
              <a:rPr lang="zh-CN" altLang="en-US" sz="1100" dirty="0"/>
              <a:t>：数据源，使其中的 </a:t>
            </a:r>
            <a:r>
              <a:rPr lang="en-US" altLang="zh-CN" sz="1100" dirty="0"/>
              <a:t>type </a:t>
            </a:r>
            <a:r>
              <a:rPr lang="zh-CN" altLang="en-US" sz="1100" dirty="0"/>
              <a:t>指定数据源的连接类型，在标签对中可以使用 </a:t>
            </a:r>
            <a:r>
              <a:rPr lang="en-US" altLang="zh-CN" sz="1100" dirty="0"/>
              <a:t>property </a:t>
            </a:r>
            <a:r>
              <a:rPr lang="zh-CN" altLang="en-US" sz="1100" dirty="0"/>
              <a:t>属性指定数据库连接池的其他信息</a:t>
            </a:r>
            <a:r>
              <a:rPr lang="zh-CN" altLang="en-US" sz="1100" dirty="0" smtClean="0"/>
              <a:t>。</a:t>
            </a:r>
            <a:endParaRPr lang="en-US" altLang="zh-CN" sz="1100" dirty="0" smtClean="0"/>
          </a:p>
          <a:p>
            <a:pPr>
              <a:lnSpc>
                <a:spcPct val="150000"/>
              </a:lnSpc>
            </a:pPr>
            <a:r>
              <a:rPr lang="en-US" altLang="zh-CN" sz="1100" dirty="0" smtClean="0"/>
              <a:t>mappers</a:t>
            </a:r>
            <a:r>
              <a:rPr lang="zh-CN" altLang="en-US" sz="1100" dirty="0"/>
              <a:t>：映射器，配置 </a:t>
            </a:r>
            <a:r>
              <a:rPr lang="en-US" altLang="zh-CN" sz="1100" dirty="0" err="1"/>
              <a:t>sql</a:t>
            </a:r>
            <a:r>
              <a:rPr lang="en-US" altLang="zh-CN" sz="1100" dirty="0"/>
              <a:t> </a:t>
            </a:r>
            <a:r>
              <a:rPr lang="zh-CN" altLang="en-US" sz="1100" dirty="0"/>
              <a:t>映射文件的位置，告知 </a:t>
            </a:r>
            <a:r>
              <a:rPr lang="en-US" altLang="zh-CN" sz="1100" dirty="0" err="1"/>
              <a:t>MyBatis</a:t>
            </a:r>
            <a:r>
              <a:rPr lang="en-US" altLang="zh-CN" sz="1100" dirty="0"/>
              <a:t> </a:t>
            </a:r>
            <a:r>
              <a:rPr lang="zh-CN" altLang="en-US" sz="1100" dirty="0"/>
              <a:t>去哪里加载 </a:t>
            </a:r>
            <a:r>
              <a:rPr lang="en-US" altLang="zh-CN" sz="1100" dirty="0" err="1"/>
              <a:t>sql</a:t>
            </a:r>
            <a:r>
              <a:rPr lang="en-US" altLang="zh-CN" sz="1100" dirty="0"/>
              <a:t> </a:t>
            </a:r>
            <a:r>
              <a:rPr lang="zh-CN" altLang="en-US" sz="1100" dirty="0"/>
              <a:t>映射配置</a:t>
            </a:r>
            <a:r>
              <a:rPr lang="zh-CN" altLang="en-US" sz="1100" dirty="0" smtClean="0"/>
              <a:t>。</a:t>
            </a:r>
            <a:endParaRPr lang="zh-CN" altLang="en-US" sz="1100" dirty="0"/>
          </a:p>
        </p:txBody>
      </p:sp>
    </p:spTree>
    <p:extLst>
      <p:ext uri="{BB962C8B-B14F-4D97-AF65-F5344CB8AC3E}">
        <p14:creationId xmlns:p14="http://schemas.microsoft.com/office/powerpoint/2010/main" val="353076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a:t>
            </a:r>
            <a:r>
              <a:rPr lang="en-US" altLang="zh-CN" dirty="0" smtClean="0"/>
              <a:t>CRUD</a:t>
            </a:r>
            <a:r>
              <a:rPr lang="zh-CN" altLang="en-US" dirty="0"/>
              <a:t>流程</a:t>
            </a:r>
          </a:p>
        </p:txBody>
      </p:sp>
      <p:sp>
        <p:nvSpPr>
          <p:cNvPr id="3" name="内容占位符 2"/>
          <p:cNvSpPr>
            <a:spLocks noGrp="1"/>
          </p:cNvSpPr>
          <p:nvPr>
            <p:ph idx="1"/>
          </p:nvPr>
        </p:nvSpPr>
        <p:spPr/>
        <p:txBody>
          <a:bodyPr/>
          <a:lstStyle/>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39" y="1556238"/>
            <a:ext cx="11289322" cy="483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40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Mybatis</a:t>
            </a:r>
            <a:r>
              <a:rPr lang="zh-CN" altLang="en-US" dirty="0" smtClean="0"/>
              <a:t>插件原理</a:t>
            </a:r>
            <a:endParaRPr lang="zh-CN" altLang="en-US" dirty="0"/>
          </a:p>
        </p:txBody>
      </p:sp>
      <p:pic>
        <p:nvPicPr>
          <p:cNvPr id="3074" name="Picture 2" descr="https://img2018.cnblogs.com/blog/1383365/201907/1383365-20190703173014954-55249936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6952" y="2072722"/>
            <a:ext cx="7838095" cy="385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59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MappedStatement</a:t>
            </a:r>
            <a:endParaRPr lang="zh-CN" altLang="en-US" dirty="0"/>
          </a:p>
        </p:txBody>
      </p:sp>
      <p:pic>
        <p:nvPicPr>
          <p:cNvPr id="4" name="内容占位符 3"/>
          <p:cNvPicPr>
            <a:picLocks noGrp="1" noChangeAspect="1"/>
          </p:cNvPicPr>
          <p:nvPr>
            <p:ph idx="1"/>
          </p:nvPr>
        </p:nvPicPr>
        <p:blipFill>
          <a:blip r:embed="rId2"/>
          <a:stretch>
            <a:fillRect/>
          </a:stretch>
        </p:blipFill>
        <p:spPr>
          <a:xfrm>
            <a:off x="4122719" y="1825625"/>
            <a:ext cx="3946562" cy="4351338"/>
          </a:xfrm>
          <a:prstGeom prst="rect">
            <a:avLst/>
          </a:prstGeom>
        </p:spPr>
      </p:pic>
    </p:spTree>
    <p:extLst>
      <p:ext uri="{BB962C8B-B14F-4D97-AF65-F5344CB8AC3E}">
        <p14:creationId xmlns:p14="http://schemas.microsoft.com/office/powerpoint/2010/main" val="13705904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1910</TotalTime>
  <Words>325</Words>
  <Application>Microsoft Office PowerPoint</Application>
  <PresentationFormat>自定义</PresentationFormat>
  <Paragraphs>20</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Mybatis源碼分析</vt:lpstr>
      <vt:lpstr>Mybatis架构</vt:lpstr>
      <vt:lpstr>Mybatis運行流程</vt:lpstr>
      <vt:lpstr>配置属性</vt:lpstr>
      <vt:lpstr>解析CRUD流程</vt:lpstr>
      <vt:lpstr>Mybatis插件原理</vt:lpstr>
      <vt:lpstr>MappedStatement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cfh陈福海</dc:creator>
  <cp:lastModifiedBy>Administrator</cp:lastModifiedBy>
  <cp:revision>36</cp:revision>
  <dcterms:created xsi:type="dcterms:W3CDTF">2019-08-30T07:50:59Z</dcterms:created>
  <dcterms:modified xsi:type="dcterms:W3CDTF">2019-09-14T06:19:14Z</dcterms:modified>
</cp:coreProperties>
</file>