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47872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177374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70537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93117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19979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182582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65788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35031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410976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01478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264350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600102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438182" y="435005"/>
            <a:ext cx="8700117" cy="6016903"/>
          </a:xfrm>
          <a:prstGeom prst="rect">
            <a:avLst/>
          </a:prstGeom>
        </p:spPr>
      </p:pic>
    </p:spTree>
    <p:extLst>
      <p:ext uri="{BB962C8B-B14F-4D97-AF65-F5344CB8AC3E}">
        <p14:creationId xmlns:p14="http://schemas.microsoft.com/office/powerpoint/2010/main" val="289672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程序计数器</a:t>
            </a:r>
          </a:p>
        </p:txBody>
      </p:sp>
      <p:sp>
        <p:nvSpPr>
          <p:cNvPr id="3" name="内容占位符 2"/>
          <p:cNvSpPr>
            <a:spLocks noGrp="1"/>
          </p:cNvSpPr>
          <p:nvPr>
            <p:ph idx="1"/>
          </p:nvPr>
        </p:nvSpPr>
        <p:spPr/>
        <p:txBody>
          <a:bodyPr>
            <a:normAutofit/>
          </a:bodyPr>
          <a:lstStyle/>
          <a:p>
            <a:r>
              <a:rPr lang="zh-CN" altLang="en-US" dirty="0"/>
              <a:t>内存空间小，线程私有。字节码解释器工作是就是通过改变这个计数器的值来选取下一条需要执行指令的字节码指令，分支、循环、跳转、异常处理、线程恢复等基础功能都需要依赖计数器</a:t>
            </a:r>
            <a:r>
              <a:rPr lang="zh-CN" altLang="en-US" dirty="0" smtClean="0"/>
              <a:t>完成</a:t>
            </a:r>
            <a:endParaRPr lang="en-US" altLang="zh-CN" dirty="0" smtClean="0"/>
          </a:p>
          <a:p>
            <a:endParaRPr lang="en-US" altLang="zh-CN" dirty="0"/>
          </a:p>
          <a:p>
            <a:r>
              <a:rPr lang="zh-CN" altLang="en-US" dirty="0"/>
              <a:t>如果线程正在执行一个 </a:t>
            </a:r>
            <a:r>
              <a:rPr lang="en-US" altLang="zh-CN" dirty="0"/>
              <a:t>Java </a:t>
            </a:r>
            <a:r>
              <a:rPr lang="zh-CN" altLang="en-US" dirty="0"/>
              <a:t>方法，这个计数器记录的是正在执行的虚拟机字节码指令的地址；如果正在执行的是 </a:t>
            </a:r>
            <a:r>
              <a:rPr lang="en-US" altLang="zh-CN" dirty="0"/>
              <a:t>Native </a:t>
            </a:r>
            <a:r>
              <a:rPr lang="zh-CN" altLang="en-US" dirty="0"/>
              <a:t>方法，这个计数器的值则为 </a:t>
            </a:r>
            <a:r>
              <a:rPr lang="en-US" altLang="zh-CN" dirty="0"/>
              <a:t>(Undefined)</a:t>
            </a:r>
            <a:r>
              <a:rPr lang="zh-CN" altLang="en-US" dirty="0"/>
              <a:t>。此内存区域是唯一一个在 </a:t>
            </a:r>
            <a:r>
              <a:rPr lang="en-US" altLang="zh-CN" dirty="0"/>
              <a:t>Java </a:t>
            </a:r>
            <a:r>
              <a:rPr lang="zh-CN" altLang="en-US" dirty="0"/>
              <a:t>虚拟机规范中没有规定任何 </a:t>
            </a:r>
            <a:r>
              <a:rPr lang="en-US" altLang="zh-CN" dirty="0" err="1"/>
              <a:t>OutOfMemoryError</a:t>
            </a:r>
            <a:r>
              <a:rPr lang="en-US" altLang="zh-CN" dirty="0"/>
              <a:t> </a:t>
            </a:r>
            <a:r>
              <a:rPr lang="zh-CN" altLang="en-US" dirty="0"/>
              <a:t>情况的区域。</a:t>
            </a:r>
          </a:p>
        </p:txBody>
      </p:sp>
    </p:spTree>
    <p:extLst>
      <p:ext uri="{BB962C8B-B14F-4D97-AF65-F5344CB8AC3E}">
        <p14:creationId xmlns:p14="http://schemas.microsoft.com/office/powerpoint/2010/main" val="289459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虚拟机栈</a:t>
            </a:r>
          </a:p>
        </p:txBody>
      </p:sp>
      <p:sp>
        <p:nvSpPr>
          <p:cNvPr id="3" name="内容占位符 2"/>
          <p:cNvSpPr>
            <a:spLocks noGrp="1"/>
          </p:cNvSpPr>
          <p:nvPr>
            <p:ph idx="1"/>
          </p:nvPr>
        </p:nvSpPr>
        <p:spPr/>
        <p:txBody>
          <a:bodyPr>
            <a:normAutofit fontScale="92500" lnSpcReduction="10000"/>
          </a:bodyPr>
          <a:lstStyle/>
          <a:p>
            <a:r>
              <a:rPr lang="zh-CN" altLang="en-US" dirty="0" smtClean="0"/>
              <a:t>线程私有，生命周期和线程一致。描述的是 </a:t>
            </a:r>
            <a:r>
              <a:rPr lang="en-US" altLang="zh-CN" dirty="0" smtClean="0"/>
              <a:t>Java </a:t>
            </a:r>
            <a:r>
              <a:rPr lang="zh-CN" altLang="en-US" dirty="0" smtClean="0"/>
              <a:t>方法执行的内存模型：每个方法在执行时都会床创建一个栈帧</a:t>
            </a:r>
            <a:r>
              <a:rPr lang="en-US" altLang="zh-CN" dirty="0" smtClean="0"/>
              <a:t>(Stack Frame)</a:t>
            </a:r>
            <a:r>
              <a:rPr lang="zh-CN" altLang="en-US" dirty="0" smtClean="0"/>
              <a:t>用于存储局部变量表、操作数栈、动态链接、方法出口等信息。每一个方法从调用直至执行结束，就对应着一个栈帧从虚拟机栈中入栈到出栈的过程。</a:t>
            </a:r>
            <a:endParaRPr lang="en-US" altLang="zh-CN" dirty="0" smtClean="0"/>
          </a:p>
          <a:p>
            <a:r>
              <a:rPr lang="zh-CN" altLang="en-US" dirty="0" smtClean="0"/>
              <a:t>局部变量表：存放了编译期可知的各种基本类型</a:t>
            </a:r>
            <a:r>
              <a:rPr lang="en-US" altLang="zh-CN" dirty="0" smtClean="0"/>
              <a:t>(</a:t>
            </a:r>
            <a:r>
              <a:rPr lang="en-US" altLang="zh-CN" dirty="0" err="1" smtClean="0"/>
              <a:t>boolean</a:t>
            </a:r>
            <a:r>
              <a:rPr lang="zh-CN" altLang="en-US" dirty="0" smtClean="0"/>
              <a:t>、</a:t>
            </a:r>
            <a:r>
              <a:rPr lang="en-US" altLang="zh-CN" dirty="0" smtClean="0"/>
              <a:t>byte</a:t>
            </a:r>
            <a:r>
              <a:rPr lang="zh-CN" altLang="en-US" dirty="0" smtClean="0"/>
              <a:t>、</a:t>
            </a:r>
            <a:r>
              <a:rPr lang="en-US" altLang="zh-CN" dirty="0" smtClean="0"/>
              <a:t>char</a:t>
            </a:r>
            <a:r>
              <a:rPr lang="zh-CN" altLang="en-US" dirty="0" smtClean="0"/>
              <a:t>、</a:t>
            </a:r>
            <a:r>
              <a:rPr lang="en-US" altLang="zh-CN" dirty="0" smtClean="0"/>
              <a:t>short</a:t>
            </a:r>
            <a:r>
              <a:rPr lang="zh-CN" altLang="en-US" dirty="0" smtClean="0"/>
              <a:t>、</a:t>
            </a:r>
            <a:r>
              <a:rPr lang="en-US" altLang="zh-CN" dirty="0" err="1" smtClean="0"/>
              <a:t>int</a:t>
            </a:r>
            <a:r>
              <a:rPr lang="zh-CN" altLang="en-US" dirty="0" smtClean="0"/>
              <a:t>、</a:t>
            </a:r>
            <a:r>
              <a:rPr lang="en-US" altLang="zh-CN" dirty="0" smtClean="0"/>
              <a:t>float</a:t>
            </a:r>
            <a:r>
              <a:rPr lang="zh-CN" altLang="en-US" dirty="0" smtClean="0"/>
              <a:t>、</a:t>
            </a:r>
            <a:r>
              <a:rPr lang="en-US" altLang="zh-CN" dirty="0" smtClean="0"/>
              <a:t>long</a:t>
            </a:r>
            <a:r>
              <a:rPr lang="zh-CN" altLang="en-US" dirty="0" smtClean="0"/>
              <a:t>、</a:t>
            </a:r>
            <a:r>
              <a:rPr lang="en-US" altLang="zh-CN" dirty="0" smtClean="0"/>
              <a:t>double)</a:t>
            </a:r>
            <a:r>
              <a:rPr lang="zh-CN" altLang="en-US" dirty="0" smtClean="0"/>
              <a:t>、对象引用</a:t>
            </a:r>
            <a:r>
              <a:rPr lang="en-US" altLang="zh-CN" dirty="0" smtClean="0"/>
              <a:t>(reference </a:t>
            </a:r>
            <a:r>
              <a:rPr lang="zh-CN" altLang="en-US" dirty="0" smtClean="0"/>
              <a:t>类型</a:t>
            </a:r>
            <a:r>
              <a:rPr lang="en-US" altLang="zh-CN" dirty="0" smtClean="0"/>
              <a:t>)</a:t>
            </a:r>
            <a:r>
              <a:rPr lang="zh-CN" altLang="en-US" dirty="0" smtClean="0"/>
              <a:t>和 </a:t>
            </a:r>
            <a:r>
              <a:rPr lang="en-US" altLang="zh-CN" dirty="0" err="1" smtClean="0"/>
              <a:t>returnAddress</a:t>
            </a:r>
            <a:r>
              <a:rPr lang="en-US" altLang="zh-CN" dirty="0" smtClean="0"/>
              <a:t> </a:t>
            </a:r>
            <a:r>
              <a:rPr lang="zh-CN" altLang="en-US" dirty="0" smtClean="0"/>
              <a:t>类型</a:t>
            </a:r>
            <a:r>
              <a:rPr lang="en-US" altLang="zh-CN" dirty="0" smtClean="0"/>
              <a:t>(</a:t>
            </a:r>
            <a:r>
              <a:rPr lang="zh-CN" altLang="en-US" dirty="0" smtClean="0"/>
              <a:t>指向了一条字节码指令的地址</a:t>
            </a:r>
            <a:r>
              <a:rPr lang="en-US" altLang="zh-CN" dirty="0" smtClean="0"/>
              <a:t>)</a:t>
            </a:r>
          </a:p>
          <a:p>
            <a:endParaRPr lang="en-US" altLang="zh-CN" dirty="0" smtClean="0"/>
          </a:p>
          <a:p>
            <a:r>
              <a:rPr lang="en-US" altLang="zh-CN" dirty="0" err="1" smtClean="0"/>
              <a:t>StackOverflowError</a:t>
            </a:r>
            <a:r>
              <a:rPr lang="zh-CN" altLang="en-US" dirty="0" smtClean="0"/>
              <a:t>：线程请求的栈深度大于虚拟机所允许的深度。</a:t>
            </a:r>
          </a:p>
          <a:p>
            <a:r>
              <a:rPr lang="en-US" altLang="zh-CN" dirty="0" err="1" smtClean="0"/>
              <a:t>OutOfMemoryError</a:t>
            </a:r>
            <a:r>
              <a:rPr lang="zh-CN" altLang="en-US" dirty="0" smtClean="0"/>
              <a:t>：如果虚拟机栈可以动态扩展，而扩展时无法申请到足够的内存。</a:t>
            </a:r>
            <a:endParaRPr lang="zh-CN" altLang="en-US" dirty="0"/>
          </a:p>
        </p:txBody>
      </p:sp>
    </p:spTree>
    <p:extLst>
      <p:ext uri="{BB962C8B-B14F-4D97-AF65-F5344CB8AC3E}">
        <p14:creationId xmlns:p14="http://schemas.microsoft.com/office/powerpoint/2010/main" val="291716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本地方法栈</a:t>
            </a:r>
          </a:p>
        </p:txBody>
      </p:sp>
      <p:sp>
        <p:nvSpPr>
          <p:cNvPr id="3" name="内容占位符 2"/>
          <p:cNvSpPr>
            <a:spLocks noGrp="1"/>
          </p:cNvSpPr>
          <p:nvPr>
            <p:ph idx="1"/>
          </p:nvPr>
        </p:nvSpPr>
        <p:spPr/>
        <p:txBody>
          <a:bodyPr/>
          <a:lstStyle/>
          <a:p>
            <a:r>
              <a:rPr lang="zh-CN" altLang="en-US" dirty="0" smtClean="0"/>
              <a:t>区别于 </a:t>
            </a:r>
            <a:r>
              <a:rPr lang="en-US" altLang="zh-CN" dirty="0" smtClean="0"/>
              <a:t>Java </a:t>
            </a:r>
            <a:r>
              <a:rPr lang="zh-CN" altLang="en-US" dirty="0" smtClean="0"/>
              <a:t>虚拟机栈的是，</a:t>
            </a:r>
            <a:r>
              <a:rPr lang="en-US" altLang="zh-CN" dirty="0" smtClean="0"/>
              <a:t>Java </a:t>
            </a:r>
            <a:r>
              <a:rPr lang="zh-CN" altLang="en-US" dirty="0" smtClean="0"/>
              <a:t>虚拟机栈为虚拟机执行 </a:t>
            </a:r>
            <a:r>
              <a:rPr lang="en-US" altLang="zh-CN" dirty="0" smtClean="0"/>
              <a:t>Java </a:t>
            </a:r>
            <a:r>
              <a:rPr lang="zh-CN" altLang="en-US" dirty="0" smtClean="0"/>
              <a:t>方法</a:t>
            </a:r>
            <a:r>
              <a:rPr lang="en-US" altLang="zh-CN" dirty="0" smtClean="0"/>
              <a:t>(</a:t>
            </a:r>
            <a:r>
              <a:rPr lang="zh-CN" altLang="en-US" dirty="0" smtClean="0"/>
              <a:t>也就是字节码</a:t>
            </a:r>
            <a:r>
              <a:rPr lang="en-US" altLang="zh-CN" dirty="0" smtClean="0"/>
              <a:t>)</a:t>
            </a:r>
            <a:r>
              <a:rPr lang="zh-CN" altLang="en-US" dirty="0" smtClean="0"/>
              <a:t>服务，而本地方法栈则为虚拟机使用到的 </a:t>
            </a:r>
            <a:r>
              <a:rPr lang="en-US" altLang="zh-CN" dirty="0" smtClean="0"/>
              <a:t>Native </a:t>
            </a:r>
            <a:r>
              <a:rPr lang="zh-CN" altLang="en-US" dirty="0" smtClean="0"/>
              <a:t>方法服务。也会有 </a:t>
            </a:r>
            <a:r>
              <a:rPr lang="en-US" altLang="zh-CN" dirty="0" err="1" smtClean="0"/>
              <a:t>StackOverflowError</a:t>
            </a:r>
            <a:r>
              <a:rPr lang="en-US" altLang="zh-CN" dirty="0" smtClean="0"/>
              <a:t> </a:t>
            </a:r>
            <a:r>
              <a:rPr lang="zh-CN" altLang="en-US" dirty="0" smtClean="0"/>
              <a:t>和 </a:t>
            </a:r>
            <a:r>
              <a:rPr lang="en-US" altLang="zh-CN" dirty="0" err="1" smtClean="0"/>
              <a:t>OutOfMemoryError</a:t>
            </a:r>
            <a:r>
              <a:rPr lang="en-US" altLang="zh-CN" dirty="0" smtClean="0"/>
              <a:t> </a:t>
            </a:r>
            <a:r>
              <a:rPr lang="zh-CN" altLang="en-US" dirty="0" smtClean="0"/>
              <a:t>异常</a:t>
            </a:r>
            <a:endParaRPr lang="zh-CN" altLang="en-US" dirty="0"/>
          </a:p>
        </p:txBody>
      </p:sp>
    </p:spTree>
    <p:extLst>
      <p:ext uri="{BB962C8B-B14F-4D97-AF65-F5344CB8AC3E}">
        <p14:creationId xmlns:p14="http://schemas.microsoft.com/office/powerpoint/2010/main" val="170215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堆</a:t>
            </a:r>
          </a:p>
        </p:txBody>
      </p:sp>
      <p:sp>
        <p:nvSpPr>
          <p:cNvPr id="3" name="内容占位符 2"/>
          <p:cNvSpPr>
            <a:spLocks noGrp="1"/>
          </p:cNvSpPr>
          <p:nvPr>
            <p:ph idx="1"/>
          </p:nvPr>
        </p:nvSpPr>
        <p:spPr/>
        <p:txBody>
          <a:bodyPr/>
          <a:lstStyle/>
          <a:p>
            <a:r>
              <a:rPr lang="zh-CN" altLang="en-US" dirty="0" smtClean="0"/>
              <a:t>对于绝大多数应用来说，这块区域是 </a:t>
            </a:r>
            <a:r>
              <a:rPr lang="en-US" altLang="zh-CN" dirty="0" smtClean="0"/>
              <a:t>JVM </a:t>
            </a:r>
            <a:r>
              <a:rPr lang="zh-CN" altLang="en-US" dirty="0" smtClean="0"/>
              <a:t>所管理的内存中最大的一块。线程共享，主要是存放对象实例和数组。内部会划分出多个线程私有的分配缓冲区</a:t>
            </a:r>
            <a:r>
              <a:rPr lang="en-US" altLang="zh-CN" dirty="0" smtClean="0"/>
              <a:t>(Thread Local Allocation Buffer, TLAB)</a:t>
            </a:r>
            <a:r>
              <a:rPr lang="zh-CN" altLang="en-US" dirty="0" smtClean="0"/>
              <a:t>。可以位于物理上不连续的空间，但是逻辑上要连续。</a:t>
            </a:r>
            <a:endParaRPr lang="en-US" altLang="zh-CN" dirty="0" smtClean="0"/>
          </a:p>
          <a:p>
            <a:r>
              <a:rPr lang="en-US" altLang="zh-CN" dirty="0" err="1"/>
              <a:t>OutOfMemoryError</a:t>
            </a:r>
            <a:r>
              <a:rPr lang="zh-CN" altLang="en-US" dirty="0"/>
              <a:t>：如果堆中没有内存完成实例分配，并且堆也无法再扩展时，抛出该异常。</a:t>
            </a:r>
          </a:p>
        </p:txBody>
      </p:sp>
    </p:spTree>
    <p:extLst>
      <p:ext uri="{BB962C8B-B14F-4D97-AF65-F5344CB8AC3E}">
        <p14:creationId xmlns:p14="http://schemas.microsoft.com/office/powerpoint/2010/main" val="296537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方法区</a:t>
            </a:r>
          </a:p>
        </p:txBody>
      </p:sp>
      <p:sp>
        <p:nvSpPr>
          <p:cNvPr id="3" name="内容占位符 2"/>
          <p:cNvSpPr>
            <a:spLocks noGrp="1"/>
          </p:cNvSpPr>
          <p:nvPr>
            <p:ph idx="1"/>
          </p:nvPr>
        </p:nvSpPr>
        <p:spPr/>
        <p:txBody>
          <a:bodyPr/>
          <a:lstStyle/>
          <a:p>
            <a:r>
              <a:rPr lang="zh-CN" altLang="en-US" smtClean="0"/>
              <a:t>属于共享内存区域，存储已被虚拟机加载的类信息、常量、静态变量、即时编译器编译后的代码等数据。</a:t>
            </a:r>
            <a:endParaRPr lang="zh-CN" altLang="en-US"/>
          </a:p>
        </p:txBody>
      </p:sp>
    </p:spTree>
    <p:extLst>
      <p:ext uri="{BB962C8B-B14F-4D97-AF65-F5344CB8AC3E}">
        <p14:creationId xmlns:p14="http://schemas.microsoft.com/office/powerpoint/2010/main" val="243341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00187" y="179447"/>
            <a:ext cx="9191625" cy="6410325"/>
          </a:xfrm>
          <a:prstGeom prst="rect">
            <a:avLst/>
          </a:prstGeom>
        </p:spPr>
      </p:pic>
    </p:spTree>
    <p:extLst>
      <p:ext uri="{BB962C8B-B14F-4D97-AF65-F5344CB8AC3E}">
        <p14:creationId xmlns:p14="http://schemas.microsoft.com/office/powerpoint/2010/main" val="35899313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444</Words>
  <Application>Microsoft Office PowerPoint</Application>
  <PresentationFormat>宽屏</PresentationFormat>
  <Paragraphs>17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 程序计数器</vt:lpstr>
      <vt:lpstr>Java 虚拟机栈</vt:lpstr>
      <vt:lpstr>本地方法栈</vt:lpstr>
      <vt:lpstr>Java 堆</vt:lpstr>
      <vt:lpstr>方法区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cfh陈福海</dc:creator>
  <cp:lastModifiedBy>cfh陈福海</cp:lastModifiedBy>
  <cp:revision>10</cp:revision>
  <dcterms:created xsi:type="dcterms:W3CDTF">2019-08-30T05:38:14Z</dcterms:created>
  <dcterms:modified xsi:type="dcterms:W3CDTF">2019-08-30T05:43:41Z</dcterms:modified>
</cp:coreProperties>
</file>