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976F-0BB7-49DC-81B3-20B2445FC5D9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4E00-8FBC-48BD-A250-0EE91527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29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976F-0BB7-49DC-81B3-20B2445FC5D9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4E00-8FBC-48BD-A250-0EE91527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84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976F-0BB7-49DC-81B3-20B2445FC5D9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4E00-8FBC-48BD-A250-0EE91527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3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976F-0BB7-49DC-81B3-20B2445FC5D9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4E00-8FBC-48BD-A250-0EE91527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23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976F-0BB7-49DC-81B3-20B2445FC5D9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4E00-8FBC-48BD-A250-0EE91527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62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976F-0BB7-49DC-81B3-20B2445FC5D9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4E00-8FBC-48BD-A250-0EE91527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69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976F-0BB7-49DC-81B3-20B2445FC5D9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4E00-8FBC-48BD-A250-0EE91527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20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976F-0BB7-49DC-81B3-20B2445FC5D9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4E00-8FBC-48BD-A250-0EE91527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0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976F-0BB7-49DC-81B3-20B2445FC5D9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4E00-8FBC-48BD-A250-0EE91527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44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976F-0BB7-49DC-81B3-20B2445FC5D9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4E00-8FBC-48BD-A250-0EE91527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90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976F-0BB7-49DC-81B3-20B2445FC5D9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4E00-8FBC-48BD-A250-0EE91527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05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A976F-0BB7-49DC-81B3-20B2445FC5D9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04E00-8FBC-48BD-A250-0EE91527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11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源碼分析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85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/>
              <a:t>架構</a:t>
            </a:r>
          </a:p>
        </p:txBody>
      </p:sp>
      <p:pic>
        <p:nvPicPr>
          <p:cNvPr id="2050" name="Picture 2" descr="mybatisæ¶æ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774" y="1825625"/>
            <a:ext cx="79264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42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運行流程</a:t>
            </a:r>
            <a:endParaRPr lang="zh-CN" altLang="en-US" dirty="0"/>
          </a:p>
        </p:txBody>
      </p:sp>
      <p:pic>
        <p:nvPicPr>
          <p:cNvPr id="1026" name="Picture 2" descr="https://img-blog.csdn.net/20180409190025329?watermark/2/text/aHR0cDovL2Jsb2cuY3Nkbi5uZXQvbHVDaGVuSA==/font/5a6L5L2T/fontsize/400/fill/I0JBQkFCMA==/dissolve/70/gravity/SouthEa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19870"/>
            <a:ext cx="10515600" cy="256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93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configuration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Properties</a:t>
            </a:r>
            <a:endParaRPr lang="en-US" altLang="zh-CN" dirty="0"/>
          </a:p>
          <a:p>
            <a:r>
              <a:rPr lang="en-US" altLang="zh-CN" dirty="0"/>
              <a:t> &lt;properties resource="</a:t>
            </a:r>
            <a:r>
              <a:rPr lang="en-US" altLang="zh-CN" dirty="0" err="1"/>
              <a:t>dbConfig.properties</a:t>
            </a:r>
            <a:r>
              <a:rPr lang="en-US" altLang="zh-CN" dirty="0"/>
              <a:t>"&gt;&lt;/properties&gt; </a:t>
            </a:r>
          </a:p>
          <a:p>
            <a:r>
              <a:rPr lang="en-US" altLang="zh-CN" dirty="0"/>
              <a:t>  &lt;!-- </a:t>
            </a:r>
            <a:r>
              <a:rPr lang="zh-CN" altLang="en-US" dirty="0"/>
              <a:t>方法二： 直接配置为</a:t>
            </a:r>
            <a:r>
              <a:rPr lang="en-US" altLang="zh-CN" dirty="0"/>
              <a:t>xml --&gt;</a:t>
            </a:r>
          </a:p>
          <a:p>
            <a:r>
              <a:rPr lang="en-US" altLang="zh-CN" dirty="0"/>
              <a:t>  &lt;properties&gt;</a:t>
            </a:r>
          </a:p>
          <a:p>
            <a:r>
              <a:rPr lang="en-US" altLang="zh-CN" dirty="0"/>
              <a:t>      &lt;property name="driver" value="</a:t>
            </a:r>
            <a:r>
              <a:rPr lang="en-US" altLang="zh-CN" dirty="0" err="1"/>
              <a:t>com.mysql.jdbc.Driver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&lt;property name="</a:t>
            </a:r>
            <a:r>
              <a:rPr lang="en-US" altLang="zh-CN" dirty="0" err="1"/>
              <a:t>url</a:t>
            </a:r>
            <a:r>
              <a:rPr lang="en-US" altLang="zh-CN" dirty="0"/>
              <a:t>" value="</a:t>
            </a:r>
            <a:r>
              <a:rPr lang="en-US" altLang="zh-CN" dirty="0" err="1"/>
              <a:t>jdbc:mysql</a:t>
            </a:r>
            <a:r>
              <a:rPr lang="en-US" altLang="zh-CN" dirty="0"/>
              <a:t>://localhost:3306/test1"/&gt;</a:t>
            </a:r>
          </a:p>
          <a:p>
            <a:r>
              <a:rPr lang="en-US" altLang="zh-CN" dirty="0"/>
              <a:t>      &lt;property name="username" value="root"/&gt;</a:t>
            </a:r>
          </a:p>
          <a:p>
            <a:r>
              <a:rPr lang="en-US" altLang="zh-CN" dirty="0"/>
              <a:t>      &lt;property name="password" value="root"/&gt;</a:t>
            </a:r>
          </a:p>
          <a:p>
            <a:r>
              <a:rPr lang="en-US" altLang="zh-CN" dirty="0"/>
              <a:t>  &lt;/properties&gt;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638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environments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086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6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插件原理</a:t>
            </a:r>
            <a:endParaRPr lang="zh-CN" altLang="en-US" dirty="0"/>
          </a:p>
        </p:txBody>
      </p:sp>
      <p:pic>
        <p:nvPicPr>
          <p:cNvPr id="3074" name="Picture 2" descr="https://img2018.cnblogs.com/blog/1383365/201907/1383365-20190703173014954-55249936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952" y="2072722"/>
            <a:ext cx="7838095" cy="38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59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MappedStatement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2719" y="1825625"/>
            <a:ext cx="39465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90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94</Words>
  <Application>Microsoft Office PowerPoint</Application>
  <PresentationFormat>宽屏</PresentationFormat>
  <Paragraphs>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Mybatis源碼分析</vt:lpstr>
      <vt:lpstr>Mybatis架構</vt:lpstr>
      <vt:lpstr>Mybatis運行流程</vt:lpstr>
      <vt:lpstr>1、configuration文件</vt:lpstr>
      <vt:lpstr>environments</vt:lpstr>
      <vt:lpstr>Mybatis插件原理</vt:lpstr>
      <vt:lpstr>MappedStatement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cfh陈福海</dc:creator>
  <cp:lastModifiedBy>cfh陈福海</cp:lastModifiedBy>
  <cp:revision>28</cp:revision>
  <dcterms:created xsi:type="dcterms:W3CDTF">2019-08-30T07:50:59Z</dcterms:created>
  <dcterms:modified xsi:type="dcterms:W3CDTF">2019-09-09T09:09:21Z</dcterms:modified>
</cp:coreProperties>
</file>