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4758988" cy="10333038"/>
  <p:notesSz cx="6858000" cy="9144000"/>
  <p:defaultTextStyle>
    <a:defPPr>
      <a:defRPr lang="en-US"/>
    </a:defPPr>
    <a:lvl1pPr algn="l" defTabSz="715963" rtl="0" fontAlgn="base">
      <a:spcBef>
        <a:spcPct val="0"/>
      </a:spcBef>
      <a:spcAft>
        <a:spcPct val="0"/>
      </a:spcAft>
      <a:defRPr sz="2800" kern="1200">
        <a:solidFill>
          <a:schemeClr val="tx1"/>
        </a:solidFill>
        <a:latin typeface="Arial" charset="0"/>
        <a:ea typeface="Geneva" charset="-128"/>
        <a:cs typeface="+mn-cs"/>
      </a:defRPr>
    </a:lvl1pPr>
    <a:lvl2pPr marL="715963" indent="-258763" algn="l" defTabSz="715963" rtl="0" fontAlgn="base">
      <a:spcBef>
        <a:spcPct val="0"/>
      </a:spcBef>
      <a:spcAft>
        <a:spcPct val="0"/>
      </a:spcAft>
      <a:defRPr sz="2800" kern="1200">
        <a:solidFill>
          <a:schemeClr val="tx1"/>
        </a:solidFill>
        <a:latin typeface="Arial" charset="0"/>
        <a:ea typeface="Geneva" charset="-128"/>
        <a:cs typeface="+mn-cs"/>
      </a:defRPr>
    </a:lvl2pPr>
    <a:lvl3pPr marL="1433513" indent="-519113" algn="l" defTabSz="715963" rtl="0" fontAlgn="base">
      <a:spcBef>
        <a:spcPct val="0"/>
      </a:spcBef>
      <a:spcAft>
        <a:spcPct val="0"/>
      </a:spcAft>
      <a:defRPr sz="2800" kern="1200">
        <a:solidFill>
          <a:schemeClr val="tx1"/>
        </a:solidFill>
        <a:latin typeface="Arial" charset="0"/>
        <a:ea typeface="Geneva" charset="-128"/>
        <a:cs typeface="+mn-cs"/>
      </a:defRPr>
    </a:lvl3pPr>
    <a:lvl4pPr marL="2149475" indent="-777875" algn="l" defTabSz="715963" rtl="0" fontAlgn="base">
      <a:spcBef>
        <a:spcPct val="0"/>
      </a:spcBef>
      <a:spcAft>
        <a:spcPct val="0"/>
      </a:spcAft>
      <a:defRPr sz="2800" kern="1200">
        <a:solidFill>
          <a:schemeClr val="tx1"/>
        </a:solidFill>
        <a:latin typeface="Arial" charset="0"/>
        <a:ea typeface="Geneva" charset="-128"/>
        <a:cs typeface="+mn-cs"/>
      </a:defRPr>
    </a:lvl4pPr>
    <a:lvl5pPr marL="2867025" indent="-1038225" algn="l" defTabSz="715963" rtl="0" fontAlgn="base">
      <a:spcBef>
        <a:spcPct val="0"/>
      </a:spcBef>
      <a:spcAft>
        <a:spcPct val="0"/>
      </a:spcAft>
      <a:defRPr sz="2800" kern="1200">
        <a:solidFill>
          <a:schemeClr val="tx1"/>
        </a:solidFill>
        <a:latin typeface="Arial" charset="0"/>
        <a:ea typeface="Geneva" charset="-128"/>
        <a:cs typeface="+mn-cs"/>
      </a:defRPr>
    </a:lvl5pPr>
    <a:lvl6pPr marL="2286000" algn="l" defTabSz="914400" rtl="0" eaLnBrk="1" latinLnBrk="0" hangingPunct="1">
      <a:defRPr sz="2800" kern="1200">
        <a:solidFill>
          <a:schemeClr val="tx1"/>
        </a:solidFill>
        <a:latin typeface="Arial" charset="0"/>
        <a:ea typeface="Geneva" charset="-128"/>
        <a:cs typeface="+mn-cs"/>
      </a:defRPr>
    </a:lvl6pPr>
    <a:lvl7pPr marL="2743200" algn="l" defTabSz="914400" rtl="0" eaLnBrk="1" latinLnBrk="0" hangingPunct="1">
      <a:defRPr sz="2800" kern="1200">
        <a:solidFill>
          <a:schemeClr val="tx1"/>
        </a:solidFill>
        <a:latin typeface="Arial" charset="0"/>
        <a:ea typeface="Geneva" charset="-128"/>
        <a:cs typeface="+mn-cs"/>
      </a:defRPr>
    </a:lvl7pPr>
    <a:lvl8pPr marL="3200400" algn="l" defTabSz="914400" rtl="0" eaLnBrk="1" latinLnBrk="0" hangingPunct="1">
      <a:defRPr sz="2800" kern="1200">
        <a:solidFill>
          <a:schemeClr val="tx1"/>
        </a:solidFill>
        <a:latin typeface="Arial" charset="0"/>
        <a:ea typeface="Geneva" charset="-128"/>
        <a:cs typeface="+mn-cs"/>
      </a:defRPr>
    </a:lvl8pPr>
    <a:lvl9pPr marL="3657600" algn="l" defTabSz="914400" rtl="0" eaLnBrk="1" latinLnBrk="0" hangingPunct="1">
      <a:defRPr sz="2800" kern="1200">
        <a:solidFill>
          <a:schemeClr val="tx1"/>
        </a:solidFill>
        <a:latin typeface="Arial" charset="0"/>
        <a:ea typeface="Geneva" charset="-128"/>
        <a:cs typeface="+mn-cs"/>
      </a:defRPr>
    </a:lvl9pPr>
  </p:defaultTextStyle>
  <p:extLst>
    <p:ext uri="{EFAFB233-063F-42B5-8137-9DF3F51BA10A}">
      <p15:sldGuideLst xmlns:p15="http://schemas.microsoft.com/office/powerpoint/2012/main">
        <p15:guide id="1" orient="horz" pos="3254">
          <p15:clr>
            <a:srgbClr val="A4A3A4"/>
          </p15:clr>
        </p15:guide>
        <p15:guide id="2" pos="4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2"/>
    <p:restoredTop sz="94577"/>
  </p:normalViewPr>
  <p:slideViewPr>
    <p:cSldViewPr snapToGrid="0" snapToObjects="1">
      <p:cViewPr>
        <p:scale>
          <a:sx n="103" d="100"/>
          <a:sy n="103" d="100"/>
        </p:scale>
        <p:origin x="144" y="-728"/>
      </p:cViewPr>
      <p:guideLst>
        <p:guide orient="horz" pos="3254"/>
        <p:guide pos="46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Geneva"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8FB99983-FF8B-48D4-BB5C-A13EAE56EED1}" type="datetime1">
              <a:rPr lang="en-US"/>
              <a:pPr>
                <a:defRPr/>
              </a:pPr>
              <a:t>6/15/22</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Geneva"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B5E5256C-919A-4817-B7EE-7D55C0BCBE54}" type="slidenum">
              <a:rPr lang="en-US"/>
              <a:pPr>
                <a:defRPr/>
              </a:pPr>
              <a:t>‹#›</a:t>
            </a:fld>
            <a:endParaRPr lang="en-US"/>
          </a:p>
        </p:txBody>
      </p:sp>
    </p:spTree>
    <p:extLst>
      <p:ext uri="{BB962C8B-B14F-4D97-AF65-F5344CB8AC3E}">
        <p14:creationId xmlns:p14="http://schemas.microsoft.com/office/powerpoint/2010/main" val="36915603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128"/>
        <a:cs typeface="Geneva" charset="-128"/>
      </a:defRPr>
    </a:lvl1pPr>
    <a:lvl2pPr marL="457200" algn="l" defTabSz="457200" rtl="0" eaLnBrk="0" fontAlgn="base" hangingPunct="0">
      <a:spcBef>
        <a:spcPct val="30000"/>
      </a:spcBef>
      <a:spcAft>
        <a:spcPct val="0"/>
      </a:spcAft>
      <a:defRPr sz="1200" kern="1200">
        <a:solidFill>
          <a:schemeClr val="tx1"/>
        </a:solidFill>
        <a:latin typeface="+mn-lt"/>
        <a:ea typeface="Geneva"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6924" y="3209940"/>
            <a:ext cx="12545140" cy="2214906"/>
          </a:xfrm>
        </p:spPr>
        <p:txBody>
          <a:bodyPr/>
          <a:lstStyle/>
          <a:p>
            <a:r>
              <a:rPr lang="en-AU"/>
              <a:t>Click to edit Master title style</a:t>
            </a:r>
            <a:endParaRPr lang="en-US"/>
          </a:p>
        </p:txBody>
      </p:sp>
      <p:sp>
        <p:nvSpPr>
          <p:cNvPr id="3" name="Subtitle 2"/>
          <p:cNvSpPr>
            <a:spLocks noGrp="1"/>
          </p:cNvSpPr>
          <p:nvPr>
            <p:ph type="subTitle" idx="1"/>
          </p:nvPr>
        </p:nvSpPr>
        <p:spPr>
          <a:xfrm>
            <a:off x="2213848" y="5855388"/>
            <a:ext cx="10331292" cy="2640665"/>
          </a:xfrm>
        </p:spPr>
        <p:txBody>
          <a:bodyPr/>
          <a:lstStyle>
            <a:lvl1pPr marL="0" indent="0" algn="ctr">
              <a:buNone/>
              <a:defRPr>
                <a:solidFill>
                  <a:schemeClr val="tx1">
                    <a:tint val="75000"/>
                  </a:schemeClr>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CAC68B-D864-4606-AD5B-C211B22260C9}" type="datetime1">
              <a:rPr lang="en-US"/>
              <a:pPr>
                <a:defRPr/>
              </a:pPr>
              <a:t>6/15/22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D6B829-617E-46B8-8641-E065B8FDE8F6}" type="slidenum">
              <a:rPr lang="en-US"/>
              <a:pPr>
                <a:defRPr/>
              </a:pPr>
              <a:t>‹#›</a:t>
            </a:fld>
            <a:endParaRPr lang="en-US"/>
          </a:p>
        </p:txBody>
      </p:sp>
    </p:spTree>
    <p:extLst>
      <p:ext uri="{BB962C8B-B14F-4D97-AF65-F5344CB8AC3E}">
        <p14:creationId xmlns:p14="http://schemas.microsoft.com/office/powerpoint/2010/main" val="248822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6" descr="possibleposters.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700"/>
            <a:ext cx="14760575" cy="1033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a:off x="0" y="47625"/>
            <a:ext cx="14773275" cy="1588"/>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1109663"/>
            <a:ext cx="14773275" cy="1587"/>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idx="1"/>
          </p:nvPr>
        </p:nvSpPr>
        <p:spPr bwMode="auto">
          <a:xfrm>
            <a:off x="112538"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9" name="Title 8"/>
          <p:cNvSpPr>
            <a:spLocks noGrp="1"/>
          </p:cNvSpPr>
          <p:nvPr>
            <p:ph type="title"/>
          </p:nvPr>
        </p:nvSpPr>
        <p:spPr>
          <a:xfrm>
            <a:off x="449969" y="-24897"/>
            <a:ext cx="14311745" cy="697998"/>
          </a:xfrm>
        </p:spPr>
        <p:txBody>
          <a:bodyPr/>
          <a:lstStyle>
            <a:lvl1pPr algn="r">
              <a:defRPr sz="4800" cap="all">
                <a:solidFill>
                  <a:srgbClr val="271D65"/>
                </a:solidFill>
                <a:latin typeface="Bodoni MT"/>
                <a:cs typeface="Bodoni MT"/>
              </a:defRPr>
            </a:lvl1pPr>
          </a:lstStyle>
          <a:p>
            <a:r>
              <a:rPr lang="en-AU" dirty="0"/>
              <a:t>Click to edit Master title style</a:t>
            </a:r>
            <a:endParaRPr lang="en-US" dirty="0"/>
          </a:p>
        </p:txBody>
      </p:sp>
      <p:sp>
        <p:nvSpPr>
          <p:cNvPr id="14" name="Subtitle 2"/>
          <p:cNvSpPr>
            <a:spLocks noGrp="1"/>
          </p:cNvSpPr>
          <p:nvPr>
            <p:ph type="subTitle" idx="10"/>
          </p:nvPr>
        </p:nvSpPr>
        <p:spPr>
          <a:xfrm>
            <a:off x="4403883" y="673101"/>
            <a:ext cx="10331292" cy="441721"/>
          </a:xfrm>
        </p:spPr>
        <p:txBody>
          <a:bodyPr tIns="0">
            <a:noAutofit/>
          </a:bodyPr>
          <a:lstStyle>
            <a:lvl1pPr marL="0" indent="0" algn="r">
              <a:spcBef>
                <a:spcPts val="0"/>
              </a:spcBef>
              <a:buNone/>
              <a:defRPr sz="2400">
                <a:solidFill>
                  <a:srgbClr val="271D65"/>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dirty="0"/>
              <a:t>Click to edit Master subtitle style</a:t>
            </a:r>
            <a:endParaRPr lang="en-US" dirty="0"/>
          </a:p>
        </p:txBody>
      </p:sp>
      <p:sp>
        <p:nvSpPr>
          <p:cNvPr id="15" name="Text Placeholder 2"/>
          <p:cNvSpPr>
            <a:spLocks noGrp="1"/>
          </p:cNvSpPr>
          <p:nvPr>
            <p:ph idx="11"/>
          </p:nvPr>
        </p:nvSpPr>
        <p:spPr bwMode="auto">
          <a:xfrm>
            <a:off x="3789482"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6" name="Text Placeholder 2"/>
          <p:cNvSpPr>
            <a:spLocks noGrp="1"/>
          </p:cNvSpPr>
          <p:nvPr>
            <p:ph idx="12"/>
          </p:nvPr>
        </p:nvSpPr>
        <p:spPr bwMode="auto">
          <a:xfrm>
            <a:off x="7466426"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7" name="Text Placeholder 2"/>
          <p:cNvSpPr>
            <a:spLocks noGrp="1"/>
          </p:cNvSpPr>
          <p:nvPr>
            <p:ph idx="13"/>
          </p:nvPr>
        </p:nvSpPr>
        <p:spPr bwMode="auto">
          <a:xfrm>
            <a:off x="11143369"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Tree>
    <p:extLst>
      <p:ext uri="{BB962C8B-B14F-4D97-AF65-F5344CB8AC3E}">
        <p14:creationId xmlns:p14="http://schemas.microsoft.com/office/powerpoint/2010/main" val="311172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38188" y="414338"/>
            <a:ext cx="13282612"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ctr" anchorCtr="0" compatLnSpc="1">
            <a:prstTxWarp prst="textNoShape">
              <a:avLst/>
            </a:prstTxWarp>
          </a:bodyPr>
          <a:lstStyle/>
          <a:p>
            <a:pPr lvl="0"/>
            <a:r>
              <a:rPr lang="en-AU"/>
              <a:t>Click to edit Master title style</a:t>
            </a:r>
            <a:endParaRPr lang="en-US"/>
          </a:p>
        </p:txBody>
      </p:sp>
      <p:sp>
        <p:nvSpPr>
          <p:cNvPr id="1027" name="Text Placeholder 2"/>
          <p:cNvSpPr>
            <a:spLocks noGrp="1"/>
          </p:cNvSpPr>
          <p:nvPr>
            <p:ph type="body" idx="1"/>
          </p:nvPr>
        </p:nvSpPr>
        <p:spPr bwMode="auto">
          <a:xfrm>
            <a:off x="738188" y="2411413"/>
            <a:ext cx="13282612" cy="681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738188" y="9577388"/>
            <a:ext cx="3443287" cy="549275"/>
          </a:xfrm>
          <a:prstGeom prst="rect">
            <a:avLst/>
          </a:prstGeom>
        </p:spPr>
        <p:txBody>
          <a:bodyPr vert="horz" wrap="square" lIns="143378" tIns="71689" rIns="143378" bIns="71689" numCol="1" anchor="ctr" anchorCtr="0" compatLnSpc="1">
            <a:prstTxWarp prst="textNoShape">
              <a:avLst/>
            </a:prstTxWarp>
          </a:bodyPr>
          <a:lstStyle>
            <a:lvl1pPr>
              <a:defRPr sz="1900" smtClean="0">
                <a:solidFill>
                  <a:srgbClr val="898989"/>
                </a:solidFill>
                <a:latin typeface="Calibri" charset="0"/>
              </a:defRPr>
            </a:lvl1pPr>
          </a:lstStyle>
          <a:p>
            <a:pPr>
              <a:defRPr/>
            </a:pPr>
            <a:fld id="{7D7629C7-CFF9-459C-9750-3C329516BF3C}" type="datetime1">
              <a:rPr lang="en-US"/>
              <a:pPr>
                <a:defRPr/>
              </a:pPr>
              <a:t>6/15/22</a:t>
            </a:fld>
            <a:endParaRPr lang="en-US"/>
          </a:p>
        </p:txBody>
      </p:sp>
      <p:sp>
        <p:nvSpPr>
          <p:cNvPr id="5" name="Footer Placeholder 4"/>
          <p:cNvSpPr>
            <a:spLocks noGrp="1"/>
          </p:cNvSpPr>
          <p:nvPr>
            <p:ph type="ftr" sz="quarter" idx="3"/>
          </p:nvPr>
        </p:nvSpPr>
        <p:spPr>
          <a:xfrm>
            <a:off x="5041900" y="9577388"/>
            <a:ext cx="4675188" cy="549275"/>
          </a:xfrm>
          <a:prstGeom prst="rect">
            <a:avLst/>
          </a:prstGeom>
        </p:spPr>
        <p:txBody>
          <a:bodyPr vert="horz" lIns="143378" tIns="71689" rIns="143378" bIns="71689" rtlCol="0" anchor="ctr"/>
          <a:lstStyle>
            <a:lvl1pPr algn="ctr" defTabSz="716890" fontAlgn="auto">
              <a:spcBef>
                <a:spcPts val="0"/>
              </a:spcBef>
              <a:spcAft>
                <a:spcPts val="0"/>
              </a:spcAft>
              <a:defRPr sz="1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10577513" y="9577388"/>
            <a:ext cx="3443287" cy="549275"/>
          </a:xfrm>
          <a:prstGeom prst="rect">
            <a:avLst/>
          </a:prstGeom>
        </p:spPr>
        <p:txBody>
          <a:bodyPr vert="horz" wrap="square" lIns="143378" tIns="71689" rIns="143378" bIns="71689" numCol="1" anchor="ctr" anchorCtr="0" compatLnSpc="1">
            <a:prstTxWarp prst="textNoShape">
              <a:avLst/>
            </a:prstTxWarp>
          </a:bodyPr>
          <a:lstStyle>
            <a:lvl1pPr algn="r">
              <a:defRPr sz="1900" smtClean="0">
                <a:solidFill>
                  <a:srgbClr val="898989"/>
                </a:solidFill>
                <a:latin typeface="Calibri" charset="0"/>
              </a:defRPr>
            </a:lvl1pPr>
          </a:lstStyle>
          <a:p>
            <a:pPr>
              <a:defRPr/>
            </a:pPr>
            <a:fld id="{89B52F6F-59E5-4E8F-A507-C71A1C05D5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ctr" defTabSz="715963" rtl="0" eaLnBrk="0" fontAlgn="base" hangingPunct="0">
        <a:spcBef>
          <a:spcPct val="0"/>
        </a:spcBef>
        <a:spcAft>
          <a:spcPct val="0"/>
        </a:spcAft>
        <a:defRPr sz="6900" kern="1200">
          <a:solidFill>
            <a:schemeClr val="tx1"/>
          </a:solidFill>
          <a:latin typeface="Didot"/>
          <a:ea typeface="Geneva" charset="-128"/>
          <a:cs typeface="Didot"/>
        </a:defRPr>
      </a:lvl1pPr>
      <a:lvl2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2pPr>
      <a:lvl3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3pPr>
      <a:lvl4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4pPr>
      <a:lvl5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5pPr>
      <a:lvl6pPr marL="457200" algn="ctr" defTabSz="715963" rtl="0" fontAlgn="base">
        <a:spcBef>
          <a:spcPct val="0"/>
        </a:spcBef>
        <a:spcAft>
          <a:spcPct val="0"/>
        </a:spcAft>
        <a:defRPr sz="6900">
          <a:solidFill>
            <a:schemeClr val="tx1"/>
          </a:solidFill>
          <a:latin typeface="Calibri" charset="0"/>
          <a:ea typeface="Geneva" charset="-128"/>
          <a:cs typeface="Geneva" charset="-128"/>
        </a:defRPr>
      </a:lvl6pPr>
      <a:lvl7pPr marL="914400" algn="ctr" defTabSz="715963" rtl="0" fontAlgn="base">
        <a:spcBef>
          <a:spcPct val="0"/>
        </a:spcBef>
        <a:spcAft>
          <a:spcPct val="0"/>
        </a:spcAft>
        <a:defRPr sz="6900">
          <a:solidFill>
            <a:schemeClr val="tx1"/>
          </a:solidFill>
          <a:latin typeface="Calibri" charset="0"/>
          <a:ea typeface="Geneva" charset="-128"/>
          <a:cs typeface="Geneva" charset="-128"/>
        </a:defRPr>
      </a:lvl7pPr>
      <a:lvl8pPr marL="1371600" algn="ctr" defTabSz="715963" rtl="0" fontAlgn="base">
        <a:spcBef>
          <a:spcPct val="0"/>
        </a:spcBef>
        <a:spcAft>
          <a:spcPct val="0"/>
        </a:spcAft>
        <a:defRPr sz="6900">
          <a:solidFill>
            <a:schemeClr val="tx1"/>
          </a:solidFill>
          <a:latin typeface="Calibri" charset="0"/>
          <a:ea typeface="Geneva" charset="-128"/>
          <a:cs typeface="Geneva" charset="-128"/>
        </a:defRPr>
      </a:lvl8pPr>
      <a:lvl9pPr marL="1828800" algn="ctr" defTabSz="715963" rtl="0" fontAlgn="base">
        <a:spcBef>
          <a:spcPct val="0"/>
        </a:spcBef>
        <a:spcAft>
          <a:spcPct val="0"/>
        </a:spcAft>
        <a:defRPr sz="6900">
          <a:solidFill>
            <a:schemeClr val="tx1"/>
          </a:solidFill>
          <a:latin typeface="Calibri" charset="0"/>
          <a:ea typeface="Geneva" charset="-128"/>
          <a:cs typeface="Geneva" charset="-128"/>
        </a:defRPr>
      </a:lvl9pPr>
    </p:titleStyle>
    <p:bodyStyle>
      <a:lvl1pPr marL="536575" indent="-536575" algn="l" defTabSz="715963" rtl="0" eaLnBrk="0" fontAlgn="base" hangingPunct="0">
        <a:spcBef>
          <a:spcPct val="20000"/>
        </a:spcBef>
        <a:spcAft>
          <a:spcPct val="0"/>
        </a:spcAft>
        <a:buFont typeface="Arial" charset="0"/>
        <a:buChar char="•"/>
        <a:defRPr sz="50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Char char="•"/>
        <a:defRPr sz="44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Char char="•"/>
        <a:defRPr sz="3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p:bodyStyle>
    <p:otherStyle>
      <a:defPPr>
        <a:defRPr lang="en-US"/>
      </a:defPPr>
      <a:lvl1pPr marL="0" algn="l" defTabSz="716890" rtl="0" eaLnBrk="1" latinLnBrk="0" hangingPunct="1">
        <a:defRPr sz="2800" kern="1200">
          <a:solidFill>
            <a:schemeClr val="tx1"/>
          </a:solidFill>
          <a:latin typeface="+mn-lt"/>
          <a:ea typeface="+mn-ea"/>
          <a:cs typeface="+mn-cs"/>
        </a:defRPr>
      </a:lvl1pPr>
      <a:lvl2pPr marL="716890" algn="l" defTabSz="716890" rtl="0" eaLnBrk="1" latinLnBrk="0" hangingPunct="1">
        <a:defRPr sz="2800" kern="1200">
          <a:solidFill>
            <a:schemeClr val="tx1"/>
          </a:solidFill>
          <a:latin typeface="+mn-lt"/>
          <a:ea typeface="+mn-ea"/>
          <a:cs typeface="+mn-cs"/>
        </a:defRPr>
      </a:lvl2pPr>
      <a:lvl3pPr marL="1433779" algn="l" defTabSz="716890" rtl="0" eaLnBrk="1" latinLnBrk="0" hangingPunct="1">
        <a:defRPr sz="2800" kern="1200">
          <a:solidFill>
            <a:schemeClr val="tx1"/>
          </a:solidFill>
          <a:latin typeface="+mn-lt"/>
          <a:ea typeface="+mn-ea"/>
          <a:cs typeface="+mn-cs"/>
        </a:defRPr>
      </a:lvl3pPr>
      <a:lvl4pPr marL="2150669" algn="l" defTabSz="716890" rtl="0" eaLnBrk="1" latinLnBrk="0" hangingPunct="1">
        <a:defRPr sz="2800" kern="1200">
          <a:solidFill>
            <a:schemeClr val="tx1"/>
          </a:solidFill>
          <a:latin typeface="+mn-lt"/>
          <a:ea typeface="+mn-ea"/>
          <a:cs typeface="+mn-cs"/>
        </a:defRPr>
      </a:lvl4pPr>
      <a:lvl5pPr marL="2867558" algn="l" defTabSz="716890" rtl="0" eaLnBrk="1" latinLnBrk="0" hangingPunct="1">
        <a:defRPr sz="2800" kern="1200">
          <a:solidFill>
            <a:schemeClr val="tx1"/>
          </a:solidFill>
          <a:latin typeface="+mn-lt"/>
          <a:ea typeface="+mn-ea"/>
          <a:cs typeface="+mn-cs"/>
        </a:defRPr>
      </a:lvl5pPr>
      <a:lvl6pPr marL="3584448" algn="l" defTabSz="716890" rtl="0" eaLnBrk="1" latinLnBrk="0" hangingPunct="1">
        <a:defRPr sz="2800" kern="1200">
          <a:solidFill>
            <a:schemeClr val="tx1"/>
          </a:solidFill>
          <a:latin typeface="+mn-lt"/>
          <a:ea typeface="+mn-ea"/>
          <a:cs typeface="+mn-cs"/>
        </a:defRPr>
      </a:lvl6pPr>
      <a:lvl7pPr marL="4301338" algn="l" defTabSz="716890" rtl="0" eaLnBrk="1" latinLnBrk="0" hangingPunct="1">
        <a:defRPr sz="2800" kern="1200">
          <a:solidFill>
            <a:schemeClr val="tx1"/>
          </a:solidFill>
          <a:latin typeface="+mn-lt"/>
          <a:ea typeface="+mn-ea"/>
          <a:cs typeface="+mn-cs"/>
        </a:defRPr>
      </a:lvl7pPr>
      <a:lvl8pPr marL="5018227" algn="l" defTabSz="716890" rtl="0" eaLnBrk="1" latinLnBrk="0" hangingPunct="1">
        <a:defRPr sz="2800" kern="1200">
          <a:solidFill>
            <a:schemeClr val="tx1"/>
          </a:solidFill>
          <a:latin typeface="+mn-lt"/>
          <a:ea typeface="+mn-ea"/>
          <a:cs typeface="+mn-cs"/>
        </a:defRPr>
      </a:lvl8pPr>
      <a:lvl9pPr marL="5735117" algn="l" defTabSz="71689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1"/>
          <p:cNvSpPr>
            <a:spLocks noGrp="1"/>
          </p:cNvSpPr>
          <p:nvPr>
            <p:ph idx="1"/>
          </p:nvPr>
        </p:nvSpPr>
        <p:spPr>
          <a:xfrm>
            <a:off x="112713" y="1270000"/>
            <a:ext cx="3498850" cy="7656513"/>
          </a:xfrm>
          <a:ln/>
        </p:spPr>
        <p:txBody>
          <a:bodyPr/>
          <a:lstStyle/>
          <a:p>
            <a:pPr algn="ctr"/>
            <a:r>
              <a:rPr lang="en-US" sz="1800" dirty="0">
                <a:latin typeface="Bodoni MT" charset="0"/>
                <a:cs typeface="Helvetica Neue" charset="0"/>
              </a:rPr>
              <a:t>BACKGROUND</a:t>
            </a:r>
          </a:p>
          <a:p>
            <a:r>
              <a:rPr lang="en-US" altLang="zh-CN" dirty="0"/>
              <a:t>As IoT becomes popular in many domains, the security of IoT protocol has become an important research topic. IoT protocols include application-layer protocols like CoAP and MQTT and communication-layer protocols like Bluetooth and Zigbee. These protocols may be implemented differently by various manufacturers, who may realize their own requirements in the implementations. Nonetheless, failing to follow the protocols’ official specifications may introduce bugs and potential security problems. In this project, our goal is to analyze IoT protocol implementations using a fuzzing framework. </a:t>
            </a:r>
            <a:endParaRPr lang="zh-CN" altLang="zh-CN" dirty="0"/>
          </a:p>
          <a:p>
            <a:r>
              <a:rPr lang="en-US" altLang="zh-CN" dirty="0"/>
              <a:t>Fuzzing has shown its effectiveness in analyzing binaries, OS kernels, and many other programs, but has not been widely used in analyzing IoT protocols, due to some non-trivial IoT-specific challenges. Our fuzzing framework is proposed to bridge this gap. We take discrepancies and rules from RFCs as the oracles of our testing to address the ineffectiveness of crash-based oracle that current fuzzing techniques heavily rely on. We will apply our methodology to analyze several implementations of MQTT.</a:t>
            </a:r>
          </a:p>
          <a:p>
            <a:endParaRPr lang="zh-CN" altLang="zh-CN" dirty="0"/>
          </a:p>
          <a:p>
            <a:endParaRPr lang="en-US" sz="1800" dirty="0">
              <a:latin typeface="Bodoni MT" charset="0"/>
              <a:cs typeface="Helvetica Neue" charset="0"/>
            </a:endParaRPr>
          </a:p>
          <a:p>
            <a:endParaRPr lang="en-US" sz="1800" dirty="0">
              <a:latin typeface="Bodoni MT" charset="0"/>
              <a:cs typeface="Helvetica Neue" charset="0"/>
            </a:endParaRPr>
          </a:p>
        </p:txBody>
      </p:sp>
      <p:sp>
        <p:nvSpPr>
          <p:cNvPr id="3075" name="Title 2"/>
          <p:cNvSpPr>
            <a:spLocks noGrp="1"/>
          </p:cNvSpPr>
          <p:nvPr>
            <p:ph type="title"/>
          </p:nvPr>
        </p:nvSpPr>
        <p:spPr>
          <a:xfrm>
            <a:off x="718457" y="-25400"/>
            <a:ext cx="14043706" cy="698500"/>
          </a:xfrm>
        </p:spPr>
        <p:txBody>
          <a:bodyPr/>
          <a:lstStyle/>
          <a:p>
            <a:r>
              <a:rPr lang="en-US" sz="4400" cap="none" dirty="0">
                <a:latin typeface="Bodoni MT" charset="0"/>
                <a:cs typeface="Didot" charset="0"/>
              </a:rPr>
              <a:t>Analysing IoT Protocol Implementation based on Fuzzing</a:t>
            </a:r>
          </a:p>
        </p:txBody>
      </p:sp>
      <p:sp>
        <p:nvSpPr>
          <p:cNvPr id="3076" name="Subtitle 3"/>
          <p:cNvSpPr>
            <a:spLocks noGrp="1"/>
          </p:cNvSpPr>
          <p:nvPr>
            <p:ph type="subTitle" idx="10"/>
          </p:nvPr>
        </p:nvSpPr>
        <p:spPr>
          <a:xfrm>
            <a:off x="4403725" y="673100"/>
            <a:ext cx="10331450" cy="441325"/>
          </a:xfrm>
        </p:spPr>
        <p:txBody>
          <a:bodyPr/>
          <a:lstStyle/>
          <a:p>
            <a:pPr>
              <a:spcBef>
                <a:spcPct val="0"/>
              </a:spcBef>
            </a:pPr>
            <a:r>
              <a:rPr lang="en-US" dirty="0">
                <a:latin typeface="Helvetica Neue" charset="0"/>
                <a:cs typeface="Helvetica Neue" charset="0"/>
              </a:rPr>
              <a:t>Fengyu Chen &amp; Guangdong Bai</a:t>
            </a:r>
          </a:p>
        </p:txBody>
      </p:sp>
      <p:sp>
        <p:nvSpPr>
          <p:cNvPr id="3077" name="Content Placeholder 7"/>
          <p:cNvSpPr>
            <a:spLocks noGrp="1"/>
          </p:cNvSpPr>
          <p:nvPr>
            <p:ph idx="11"/>
          </p:nvPr>
        </p:nvSpPr>
        <p:spPr>
          <a:xfrm>
            <a:off x="3789363" y="1270000"/>
            <a:ext cx="3500437" cy="7656513"/>
          </a:xfrm>
          <a:ln/>
        </p:spPr>
        <p:txBody>
          <a:bodyPr/>
          <a:lstStyle/>
          <a:p>
            <a:pPr lvl="0" algn="ctr"/>
            <a:r>
              <a:rPr lang="en-US" altLang="zh-CN" sz="1800" dirty="0">
                <a:solidFill>
                  <a:prstClr val="black"/>
                </a:solidFill>
                <a:latin typeface="Bodoni MT" charset="0"/>
                <a:cs typeface="Helvetica Neue" charset="0"/>
              </a:rPr>
              <a:t>METHODS</a:t>
            </a:r>
          </a:p>
          <a:p>
            <a:pPr lvl="0"/>
            <a:r>
              <a:rPr lang="en-US" altLang="zh-CN" dirty="0">
                <a:solidFill>
                  <a:prstClr val="black"/>
                </a:solidFill>
                <a:latin typeface="Helvetica Neue" charset="0"/>
                <a:cs typeface="Helvetica Neue" charset="0"/>
              </a:rPr>
              <a:t>Our project consists of four stages.</a:t>
            </a:r>
          </a:p>
          <a:p>
            <a:pPr lvl="0"/>
            <a:endParaRPr lang="en-US" altLang="zh-CN" dirty="0">
              <a:solidFill>
                <a:prstClr val="black"/>
              </a:solidFill>
              <a:latin typeface="Helvetica Neue" charset="0"/>
              <a:cs typeface="Helvetica Neue" charset="0"/>
            </a:endParaRPr>
          </a:p>
          <a:p>
            <a:pPr lvl="0"/>
            <a:r>
              <a:rPr lang="en-US" altLang="zh-CN" b="1" dirty="0">
                <a:solidFill>
                  <a:prstClr val="black"/>
                </a:solidFill>
                <a:latin typeface="Helvetica Neue" charset="0"/>
                <a:cs typeface="Helvetica Neue" charset="0"/>
              </a:rPr>
              <a:t>RFC parse </a:t>
            </a:r>
          </a:p>
          <a:p>
            <a:pPr lvl="0"/>
            <a:r>
              <a:rPr lang="en-US" altLang="zh-CN" dirty="0">
                <a:solidFill>
                  <a:prstClr val="black"/>
                </a:solidFill>
                <a:latin typeface="Helvetica Neue" charset="0"/>
                <a:cs typeface="Helvetica Neue" charset="0"/>
              </a:rPr>
              <a:t>Manually read the RFC file, MQTT Version 5.0 OASIS Standard, and extract the functions that the MQTT implementation needs to provide and the regulations that need to be followed.</a:t>
            </a:r>
          </a:p>
          <a:p>
            <a:pPr lvl="0"/>
            <a:endParaRPr lang="en-US" altLang="zh-CN" b="1" dirty="0">
              <a:solidFill>
                <a:prstClr val="black"/>
              </a:solidFill>
              <a:latin typeface="Helvetica Neue" charset="0"/>
              <a:cs typeface="Helvetica Neue" charset="0"/>
            </a:endParaRPr>
          </a:p>
          <a:p>
            <a:pPr lvl="0"/>
            <a:r>
              <a:rPr lang="en-US" altLang="zh-CN" b="1" dirty="0">
                <a:solidFill>
                  <a:prstClr val="black"/>
                </a:solidFill>
                <a:latin typeface="Helvetica Neue" charset="0"/>
                <a:cs typeface="Helvetica Neue" charset="0"/>
              </a:rPr>
              <a:t>Test Cases Generation</a:t>
            </a:r>
          </a:p>
          <a:p>
            <a:pPr lvl="0"/>
            <a:r>
              <a:rPr lang="en-US" altLang="zh-CN" dirty="0">
                <a:solidFill>
                  <a:prstClr val="black"/>
                </a:solidFill>
                <a:latin typeface="Helvetica Neue" charset="0"/>
                <a:cs typeface="Helvetica Neue" charset="0"/>
              </a:rPr>
              <a:t>Based on the functional information we got from RFC, reproduced them on different MQTT implementations and used Wireshark to capture packets.</a:t>
            </a:r>
            <a:r>
              <a:rPr lang="zh-CN" altLang="en-US" dirty="0">
                <a:solidFill>
                  <a:prstClr val="black"/>
                </a:solidFill>
                <a:latin typeface="Helvetica Neue" charset="0"/>
                <a:cs typeface="Helvetica Neue" charset="0"/>
              </a:rPr>
              <a:t> </a:t>
            </a:r>
            <a:r>
              <a:rPr lang="en-AU" altLang="zh-CN" dirty="0">
                <a:solidFill>
                  <a:prstClr val="black"/>
                </a:solidFill>
                <a:latin typeface="Helvetica Neue" charset="0"/>
                <a:cs typeface="Helvetica Neue" charset="0"/>
              </a:rPr>
              <a:t>These packets are seeds for mutation.</a:t>
            </a:r>
            <a:endParaRPr lang="en-US" altLang="zh-CN" dirty="0">
              <a:solidFill>
                <a:prstClr val="black"/>
              </a:solidFill>
              <a:latin typeface="Helvetica Neue" charset="0"/>
              <a:cs typeface="Helvetica Neue" charset="0"/>
            </a:endParaRPr>
          </a:p>
          <a:p>
            <a:pPr lvl="0"/>
            <a:endParaRPr lang="en-US" altLang="zh-CN" b="1" dirty="0">
              <a:solidFill>
                <a:prstClr val="black"/>
              </a:solidFill>
              <a:latin typeface="Helvetica Neue" charset="0"/>
              <a:cs typeface="Helvetica Neue" charset="0"/>
            </a:endParaRPr>
          </a:p>
          <a:p>
            <a:pPr lvl="0"/>
            <a:r>
              <a:rPr lang="en-US" altLang="zh-CN" b="1" dirty="0">
                <a:solidFill>
                  <a:prstClr val="black"/>
                </a:solidFill>
                <a:latin typeface="Helvetica Neue" charset="0"/>
                <a:cs typeface="Helvetica Neue" charset="0"/>
              </a:rPr>
              <a:t>Fuzzing</a:t>
            </a:r>
          </a:p>
          <a:p>
            <a:pPr lvl="0"/>
            <a:r>
              <a:rPr lang="en-US" altLang="zh-CN" dirty="0">
                <a:solidFill>
                  <a:prstClr val="black"/>
                </a:solidFill>
                <a:latin typeface="Helvetica Neue" charset="0"/>
                <a:cs typeface="Helvetica Neue" charset="0"/>
              </a:rPr>
              <a:t>Mutated the pcap file we got from the test cases and sent them to the different MQTT brokers de and used Wireshark to capture the result.</a:t>
            </a:r>
          </a:p>
          <a:p>
            <a:pPr lvl="0"/>
            <a:endParaRPr lang="en-US" altLang="zh-CN" dirty="0">
              <a:solidFill>
                <a:prstClr val="black"/>
              </a:solidFill>
              <a:latin typeface="Helvetica Neue" charset="0"/>
              <a:cs typeface="Helvetica Neue" charset="0"/>
            </a:endParaRPr>
          </a:p>
          <a:p>
            <a:pPr lvl="0"/>
            <a:r>
              <a:rPr lang="en-AU" altLang="zh-CN" b="1" dirty="0">
                <a:solidFill>
                  <a:prstClr val="black"/>
                </a:solidFill>
                <a:latin typeface="Helvetica Neue" charset="0"/>
                <a:cs typeface="Helvetica Neue" charset="0"/>
              </a:rPr>
              <a:t>Result analysis</a:t>
            </a:r>
            <a:endParaRPr lang="en-US" altLang="zh-CN" b="1" dirty="0">
              <a:solidFill>
                <a:prstClr val="black"/>
              </a:solidFill>
              <a:latin typeface="Helvetica Neue" charset="0"/>
              <a:cs typeface="Helvetica Neue" charset="0"/>
            </a:endParaRPr>
          </a:p>
          <a:p>
            <a:pPr lvl="0"/>
            <a:r>
              <a:rPr lang="en-US" altLang="zh-CN" dirty="0">
                <a:solidFill>
                  <a:prstClr val="black"/>
                </a:solidFill>
                <a:latin typeface="Helvetica Neue" charset="0"/>
                <a:cs typeface="Helvetica Neue" charset="0"/>
              </a:rPr>
              <a:t>The results obtained from fuzzing are analyzed using the rule information obtained from the RFC. In addition to comparing the differences between them and the RFC, compare the differences between the different implementations.</a:t>
            </a:r>
          </a:p>
          <a:p>
            <a:pPr lvl="0"/>
            <a:endParaRPr lang="en-US" altLang="zh-CN" dirty="0">
              <a:solidFill>
                <a:prstClr val="black"/>
              </a:solidFill>
              <a:latin typeface="Helvetica Neue" charset="0"/>
              <a:cs typeface="Helvetica Neue" charset="0"/>
            </a:endParaRPr>
          </a:p>
          <a:p>
            <a:pPr lvl="0"/>
            <a:endParaRPr lang="en-US" altLang="zh-CN" dirty="0">
              <a:solidFill>
                <a:prstClr val="black"/>
              </a:solidFill>
              <a:latin typeface="Helvetica Neue" charset="0"/>
              <a:cs typeface="Helvetica Neue" charset="0"/>
            </a:endParaRPr>
          </a:p>
        </p:txBody>
      </p:sp>
      <p:sp>
        <p:nvSpPr>
          <p:cNvPr id="3078" name="Content Placeholder 8"/>
          <p:cNvSpPr>
            <a:spLocks noGrp="1"/>
          </p:cNvSpPr>
          <p:nvPr>
            <p:ph idx="12"/>
          </p:nvPr>
        </p:nvSpPr>
        <p:spPr>
          <a:xfrm>
            <a:off x="7466013" y="1270000"/>
            <a:ext cx="3500437" cy="7656513"/>
          </a:xfrm>
          <a:ln/>
        </p:spPr>
        <p:txBody>
          <a:bodyPr/>
          <a:lstStyle/>
          <a:p>
            <a:pPr lvl="0" algn="ctr"/>
            <a:r>
              <a:rPr lang="en-US" altLang="zh-CN" sz="1800" dirty="0">
                <a:solidFill>
                  <a:prstClr val="black"/>
                </a:solidFill>
                <a:latin typeface="Bodoni MT" charset="0"/>
                <a:cs typeface="Helvetica Neue" charset="0"/>
              </a:rPr>
              <a:t>RESULTS</a:t>
            </a:r>
          </a:p>
          <a:p>
            <a:r>
              <a:rPr lang="en-US" altLang="zh-CN" b="1" dirty="0">
                <a:solidFill>
                  <a:prstClr val="black"/>
                </a:solidFill>
                <a:latin typeface="Helvetica Neue" charset="0"/>
                <a:cs typeface="Helvetica Neue" charset="0"/>
              </a:rPr>
              <a:t>MQTT Implementations</a:t>
            </a:r>
          </a:p>
          <a:p>
            <a:pPr lvl="0"/>
            <a:r>
              <a:rPr lang="en-US" altLang="zh-CN" dirty="0">
                <a:solidFill>
                  <a:prstClr val="black"/>
                </a:solidFill>
                <a:latin typeface="Helvetica Neue" charset="0"/>
                <a:cs typeface="Helvetica Neue" charset="0"/>
              </a:rPr>
              <a:t>We have chosen the following MQTT implementations as objects. Some of them only provide clients or servers individually, but they are all active.</a:t>
            </a:r>
          </a:p>
          <a:p>
            <a:endParaRPr lang="en-US" altLang="zh-CN" b="1" dirty="0">
              <a:solidFill>
                <a:prstClr val="black"/>
              </a:solidFill>
              <a:latin typeface="Helvetica Neue" charset="0"/>
              <a:cs typeface="Helvetica Neue" charset="0"/>
            </a:endParaRPr>
          </a:p>
          <a:p>
            <a:endParaRPr lang="en-US" altLang="zh-CN" b="1" dirty="0">
              <a:solidFill>
                <a:prstClr val="black"/>
              </a:solidFill>
              <a:latin typeface="Helvetica Neue" charset="0"/>
              <a:cs typeface="Helvetica Neue" charset="0"/>
            </a:endParaRPr>
          </a:p>
          <a:p>
            <a:endParaRPr lang="en-US" altLang="zh-CN" b="1" dirty="0">
              <a:solidFill>
                <a:prstClr val="black"/>
              </a:solidFill>
              <a:latin typeface="Helvetica Neue" charset="0"/>
              <a:cs typeface="Helvetica Neue" charset="0"/>
            </a:endParaRPr>
          </a:p>
          <a:p>
            <a:endParaRPr lang="en-US" altLang="zh-CN" b="1" dirty="0">
              <a:solidFill>
                <a:prstClr val="black"/>
              </a:solidFill>
              <a:latin typeface="Helvetica Neue" charset="0"/>
              <a:cs typeface="Helvetica Neue" charset="0"/>
            </a:endParaRPr>
          </a:p>
          <a:p>
            <a:r>
              <a:rPr lang="en-US" altLang="zh-CN" b="1" dirty="0">
                <a:solidFill>
                  <a:prstClr val="black"/>
                </a:solidFill>
                <a:latin typeface="Helvetica Neue" charset="0"/>
                <a:cs typeface="Helvetica Neue" charset="0"/>
              </a:rPr>
              <a:t>MQTT Actions</a:t>
            </a:r>
          </a:p>
          <a:p>
            <a:r>
              <a:rPr lang="en-US" altLang="zh-CN" dirty="0">
                <a:solidFill>
                  <a:prstClr val="black"/>
                </a:solidFill>
                <a:latin typeface="Helvetica Neue" charset="0"/>
                <a:cs typeface="Helvetica Neue" charset="0"/>
              </a:rPr>
              <a:t>We did fuzzing the following actions.</a:t>
            </a:r>
            <a:endParaRPr lang="en-US" altLang="zh-CN" b="1" dirty="0">
              <a:solidFill>
                <a:prstClr val="black"/>
              </a:solidFill>
              <a:latin typeface="Helvetica Neue" charset="0"/>
              <a:cs typeface="Helvetica Neue" charset="0"/>
            </a:endParaRPr>
          </a:p>
          <a:p>
            <a:endParaRPr lang="en-US" altLang="zh-CN" b="1" dirty="0">
              <a:solidFill>
                <a:prstClr val="black"/>
              </a:solidFill>
              <a:latin typeface="Helvetica Neue" charset="0"/>
              <a:cs typeface="Helvetica Neue" charset="0"/>
            </a:endParaRPr>
          </a:p>
          <a:p>
            <a:endParaRPr lang="en-US" altLang="zh-CN" b="1" dirty="0">
              <a:solidFill>
                <a:prstClr val="black"/>
              </a:solidFill>
              <a:latin typeface="Helvetica Neue" charset="0"/>
              <a:cs typeface="Helvetica Neue" charset="0"/>
            </a:endParaRPr>
          </a:p>
          <a:p>
            <a:endParaRPr lang="en-US" altLang="zh-CN" b="1" dirty="0">
              <a:solidFill>
                <a:prstClr val="black"/>
              </a:solidFill>
              <a:latin typeface="Helvetica Neue" charset="0"/>
              <a:cs typeface="Helvetica Neue" charset="0"/>
            </a:endParaRPr>
          </a:p>
          <a:p>
            <a:endParaRPr lang="en-US" altLang="zh-CN" b="1" dirty="0">
              <a:solidFill>
                <a:prstClr val="black"/>
              </a:solidFill>
              <a:latin typeface="Helvetica Neue" charset="0"/>
              <a:cs typeface="Helvetica Neue" charset="0"/>
            </a:endParaRPr>
          </a:p>
          <a:p>
            <a:endParaRPr lang="en-US" altLang="zh-CN" b="1" dirty="0">
              <a:solidFill>
                <a:prstClr val="black"/>
              </a:solidFill>
              <a:latin typeface="Helvetica Neue" charset="0"/>
              <a:cs typeface="Helvetica Neue" charset="0"/>
            </a:endParaRPr>
          </a:p>
          <a:p>
            <a:endParaRPr lang="en-US" altLang="zh-CN" b="1" dirty="0">
              <a:solidFill>
                <a:prstClr val="black"/>
              </a:solidFill>
              <a:latin typeface="Helvetica Neue" charset="0"/>
              <a:cs typeface="Helvetica Neue" charset="0"/>
            </a:endParaRPr>
          </a:p>
          <a:p>
            <a:endParaRPr lang="en-US" altLang="zh-CN" b="1" dirty="0">
              <a:solidFill>
                <a:prstClr val="black"/>
              </a:solidFill>
              <a:latin typeface="Helvetica Neue" charset="0"/>
              <a:cs typeface="Helvetica Neue" charset="0"/>
            </a:endParaRPr>
          </a:p>
          <a:p>
            <a:endParaRPr lang="en-US" altLang="zh-CN" b="1" dirty="0">
              <a:solidFill>
                <a:prstClr val="black"/>
              </a:solidFill>
              <a:latin typeface="Helvetica Neue" charset="0"/>
              <a:cs typeface="Helvetica Neue" charset="0"/>
            </a:endParaRPr>
          </a:p>
          <a:p>
            <a:endParaRPr lang="en-US" altLang="zh-CN" b="1" dirty="0">
              <a:solidFill>
                <a:prstClr val="black"/>
              </a:solidFill>
              <a:latin typeface="Helvetica Neue" charset="0"/>
              <a:cs typeface="Helvetica Neue" charset="0"/>
            </a:endParaRPr>
          </a:p>
          <a:p>
            <a:endParaRPr lang="en-US" altLang="zh-CN" b="1" dirty="0">
              <a:solidFill>
                <a:prstClr val="black"/>
              </a:solidFill>
              <a:latin typeface="Helvetica Neue" charset="0"/>
              <a:cs typeface="Helvetica Neue" charset="0"/>
            </a:endParaRPr>
          </a:p>
          <a:p>
            <a:endParaRPr lang="en-US" altLang="zh-CN" b="1" dirty="0">
              <a:solidFill>
                <a:prstClr val="black"/>
              </a:solidFill>
              <a:latin typeface="Helvetica Neue" charset="0"/>
              <a:cs typeface="Helvetica Neue" charset="0"/>
            </a:endParaRPr>
          </a:p>
          <a:p>
            <a:endParaRPr lang="en-US" altLang="zh-CN" b="1" dirty="0">
              <a:solidFill>
                <a:prstClr val="black"/>
              </a:solidFill>
              <a:latin typeface="Helvetica Neue" charset="0"/>
              <a:cs typeface="Helvetica Neue" charset="0"/>
            </a:endParaRPr>
          </a:p>
          <a:p>
            <a:r>
              <a:rPr lang="en-US" altLang="zh-CN" b="1" dirty="0">
                <a:solidFill>
                  <a:prstClr val="black"/>
                </a:solidFill>
                <a:latin typeface="Helvetica Neue" charset="0"/>
                <a:cs typeface="Helvetica Neue" charset="0"/>
              </a:rPr>
              <a:t>Abnormal behavior</a:t>
            </a:r>
          </a:p>
          <a:p>
            <a:pPr lvl="0"/>
            <a:r>
              <a:rPr lang="en-US" altLang="zh-CN" dirty="0">
                <a:solidFill>
                  <a:prstClr val="black"/>
                </a:solidFill>
                <a:latin typeface="Helvetica Neue" charset="0"/>
                <a:cs typeface="Helvetica Neue" charset="0"/>
              </a:rPr>
              <a:t>The currently supported version numbers of MQTT are 3.1, 3.1.1, and 5.0. In the test, it was found that even unrecognized version numbers can still be successfully connected.</a:t>
            </a:r>
          </a:p>
          <a:p>
            <a:endParaRPr lang="en-US" altLang="zh-CN" b="1" dirty="0">
              <a:solidFill>
                <a:prstClr val="black"/>
              </a:solidFill>
              <a:latin typeface="Helvetica Neue" charset="0"/>
              <a:cs typeface="Helvetica Neue" charset="0"/>
            </a:endParaRPr>
          </a:p>
          <a:p>
            <a:endParaRPr lang="en-US" altLang="zh-CN" b="1" dirty="0">
              <a:solidFill>
                <a:prstClr val="black"/>
              </a:solidFill>
              <a:latin typeface="Helvetica Neue" charset="0"/>
              <a:cs typeface="Helvetica Neue" charset="0"/>
            </a:endParaRPr>
          </a:p>
        </p:txBody>
      </p:sp>
      <p:sp>
        <p:nvSpPr>
          <p:cNvPr id="3079" name="Content Placeholder 9"/>
          <p:cNvSpPr>
            <a:spLocks noGrp="1"/>
          </p:cNvSpPr>
          <p:nvPr>
            <p:ph idx="13"/>
          </p:nvPr>
        </p:nvSpPr>
        <p:spPr>
          <a:xfrm>
            <a:off x="11142663" y="1270000"/>
            <a:ext cx="3500437" cy="7656513"/>
          </a:xfrm>
          <a:ln/>
        </p:spPr>
        <p:txBody>
          <a:bodyPr/>
          <a:lstStyle/>
          <a:p>
            <a:pPr lvl="0" algn="ctr"/>
            <a:r>
              <a:rPr lang="en-US" altLang="zh-CN" sz="1800" dirty="0">
                <a:solidFill>
                  <a:prstClr val="black"/>
                </a:solidFill>
                <a:latin typeface="Bodoni MT" charset="0"/>
                <a:cs typeface="Helvetica Neue" charset="0"/>
              </a:rPr>
              <a:t>CONCLUSIONS</a:t>
            </a:r>
          </a:p>
          <a:p>
            <a:pPr lvl="0"/>
            <a:r>
              <a:rPr lang="en-US" altLang="zh-CN" b="1" dirty="0">
                <a:solidFill>
                  <a:prstClr val="black"/>
                </a:solidFill>
                <a:latin typeface="Helvetica Neue" charset="0"/>
                <a:cs typeface="Helvetica Neue" charset="0"/>
              </a:rPr>
              <a:t>Summary </a:t>
            </a:r>
            <a:endParaRPr lang="en-US" altLang="zh-CN" sz="1800" dirty="0">
              <a:latin typeface="Bodoni MT" charset="0"/>
              <a:cs typeface="Helvetica Neue" charset="0"/>
            </a:endParaRPr>
          </a:p>
          <a:p>
            <a:pPr lvl="0"/>
            <a:r>
              <a:rPr lang="en-US" altLang="zh-CN" dirty="0">
                <a:solidFill>
                  <a:prstClr val="black"/>
                </a:solidFill>
                <a:latin typeface="Helvetica Neue" charset="0"/>
                <a:cs typeface="Helvetica Neue" charset="0"/>
              </a:rPr>
              <a:t>We analyzes multiple implementations of MQTT. Some unusual behavior was found. Some of the challenges faced in this project. Because we read the RFCs manually, we cannot guarantee that our test cases cover all functionality, and when analyzing test results, there may be misunderstandings. Even so, the abnormal behavior of the MQTT implementation can still be found using this method.</a:t>
            </a:r>
          </a:p>
          <a:p>
            <a:pPr lvl="0"/>
            <a:endParaRPr lang="en-US" altLang="zh-CN" dirty="0">
              <a:solidFill>
                <a:prstClr val="black"/>
              </a:solidFill>
              <a:latin typeface="Helvetica Neue" charset="0"/>
              <a:cs typeface="Helvetica Neue" charset="0"/>
            </a:endParaRPr>
          </a:p>
          <a:p>
            <a:pPr lvl="0"/>
            <a:r>
              <a:rPr lang="en-US" altLang="zh-CN" b="1" dirty="0">
                <a:solidFill>
                  <a:prstClr val="black"/>
                </a:solidFill>
                <a:latin typeface="Helvetica Neue" charset="0"/>
                <a:cs typeface="Helvetica Neue" charset="0"/>
              </a:rPr>
              <a:t>Future work</a:t>
            </a:r>
            <a:endParaRPr lang="en-US" altLang="zh-CN" sz="1800" dirty="0">
              <a:latin typeface="Bodoni MT" charset="0"/>
              <a:cs typeface="Helvetica Neue" charset="0"/>
            </a:endParaRPr>
          </a:p>
          <a:p>
            <a:r>
              <a:rPr lang="en-US" dirty="0">
                <a:latin typeface="Helvetica Neue" charset="0"/>
                <a:cs typeface="Helvetica Neue" charset="0"/>
              </a:rPr>
              <a:t>There are many IoT protocols, corresponding to many RFCs. As IoT develops, we cannot deny that more IoT protocols may appear in the future. In order to better use fuzzing to analyze IoT protocol implementations, we need an automated tool to help us read RFC. At present, NLP technology is expected to solve this problem.</a:t>
            </a:r>
          </a:p>
          <a:p>
            <a:endParaRPr lang="en-US" dirty="0">
              <a:latin typeface="Helvetica Neue" charset="0"/>
              <a:cs typeface="Helvetica Neue" charset="0"/>
            </a:endParaRPr>
          </a:p>
          <a:p>
            <a:pPr algn="ctr"/>
            <a:r>
              <a:rPr lang="en-US" altLang="zh-CN" sz="1800" dirty="0">
                <a:solidFill>
                  <a:prstClr val="black"/>
                </a:solidFill>
                <a:latin typeface="Bodoni MT" charset="0"/>
                <a:cs typeface="Helvetica Neue" charset="0"/>
              </a:rPr>
              <a:t>REFERENCES</a:t>
            </a:r>
          </a:p>
          <a:p>
            <a:r>
              <a:rPr lang="en-US" altLang="zh-CN" dirty="0">
                <a:latin typeface="Helvetica Neue" charset="0"/>
                <a:cs typeface="Helvetica Neue" charset="0"/>
              </a:rPr>
              <a:t>[1] “</a:t>
            </a:r>
            <a:r>
              <a:rPr lang="en-US" altLang="zh-CN" dirty="0" err="1">
                <a:latin typeface="Helvetica Neue" charset="0"/>
                <a:cs typeface="Helvetica Neue" charset="0"/>
              </a:rPr>
              <a:t>Mqtt</a:t>
            </a:r>
            <a:r>
              <a:rPr lang="en-US" altLang="zh-CN" dirty="0">
                <a:latin typeface="Helvetica Neue" charset="0"/>
                <a:cs typeface="Helvetica Neue" charset="0"/>
              </a:rPr>
              <a:t>: The standard for </a:t>
            </a:r>
            <a:r>
              <a:rPr lang="en-US" altLang="zh-CN" dirty="0" err="1">
                <a:latin typeface="Helvetica Neue" charset="0"/>
                <a:cs typeface="Helvetica Neue" charset="0"/>
              </a:rPr>
              <a:t>iot</a:t>
            </a:r>
            <a:r>
              <a:rPr lang="en-US" altLang="zh-CN">
                <a:latin typeface="Helvetica Neue" charset="0"/>
                <a:cs typeface="Helvetica Neue" charset="0"/>
              </a:rPr>
              <a:t> messaging” </a:t>
            </a:r>
            <a:r>
              <a:rPr lang="en-US" altLang="zh-CN" dirty="0">
                <a:latin typeface="Helvetica Neue" charset="0"/>
                <a:cs typeface="Helvetica Neue" charset="0"/>
              </a:rPr>
              <a:t>https://</a:t>
            </a:r>
            <a:r>
              <a:rPr lang="en-US" altLang="zh-CN" dirty="0" err="1">
                <a:latin typeface="Helvetica Neue" charset="0"/>
                <a:cs typeface="Helvetica Neue" charset="0"/>
              </a:rPr>
              <a:t>mqtt.org</a:t>
            </a:r>
            <a:r>
              <a:rPr lang="en-US" altLang="zh-CN" dirty="0">
                <a:latin typeface="Helvetica Neue" charset="0"/>
                <a:cs typeface="Helvetica Neue" charset="0"/>
              </a:rPr>
              <a:t>, 2021, </a:t>
            </a:r>
            <a:r>
              <a:rPr lang="en-US" altLang="zh-CN" dirty="0" err="1">
                <a:latin typeface="Helvetica Neue" charset="0"/>
                <a:cs typeface="Helvetica Neue" charset="0"/>
              </a:rPr>
              <a:t>accesse</a:t>
            </a:r>
            <a:r>
              <a:rPr lang="en-US" altLang="zh-CN" dirty="0">
                <a:latin typeface="Helvetica Neue" charset="0"/>
                <a:cs typeface="Helvetica Neue" charset="0"/>
              </a:rPr>
              <a:t>.</a:t>
            </a:r>
          </a:p>
          <a:p>
            <a:r>
              <a:rPr lang="en-US" altLang="zh-CN" dirty="0">
                <a:latin typeface="Helvetica Neue" charset="0"/>
                <a:cs typeface="Helvetica Neue" charset="0"/>
              </a:rPr>
              <a:t>[2] “MQTT Version 5.0 OASIS Standard” https://</a:t>
            </a:r>
            <a:r>
              <a:rPr lang="en-US" altLang="zh-CN" dirty="0" err="1">
                <a:latin typeface="Helvetica Neue" charset="0"/>
                <a:cs typeface="Helvetica Neue" charset="0"/>
              </a:rPr>
              <a:t>docs.oasis-open.org</a:t>
            </a:r>
            <a:r>
              <a:rPr lang="en-US" altLang="zh-CN" dirty="0">
                <a:latin typeface="Helvetica Neue" charset="0"/>
                <a:cs typeface="Helvetica Neue" charset="0"/>
              </a:rPr>
              <a:t>, 2019, </a:t>
            </a:r>
            <a:r>
              <a:rPr lang="en-US" altLang="zh-CN" dirty="0" err="1">
                <a:latin typeface="Helvetica Neue" charset="0"/>
                <a:cs typeface="Helvetica Neue" charset="0"/>
              </a:rPr>
              <a:t>accesse</a:t>
            </a:r>
            <a:r>
              <a:rPr lang="en-US" altLang="zh-CN" dirty="0">
                <a:latin typeface="Helvetica Neue" charset="0"/>
                <a:cs typeface="Helvetica Neue" charset="0"/>
              </a:rPr>
              <a:t>.</a:t>
            </a:r>
          </a:p>
          <a:p>
            <a:endParaRPr lang="en-US" altLang="zh-CN" dirty="0">
              <a:latin typeface="Helvetica Neue" charset="0"/>
              <a:cs typeface="Helvetica Neue" charset="0"/>
            </a:endParaRPr>
          </a:p>
          <a:p>
            <a:endParaRPr lang="en-US" altLang="zh-CN" dirty="0">
              <a:latin typeface="Helvetica Neue" charset="0"/>
              <a:cs typeface="Helvetica Neue" charset="0"/>
            </a:endParaRPr>
          </a:p>
          <a:p>
            <a:endParaRPr lang="en-US" altLang="zh-CN" dirty="0">
              <a:latin typeface="Helvetica Neue" charset="0"/>
              <a:cs typeface="Helvetica Neue" charset="0"/>
            </a:endParaRPr>
          </a:p>
          <a:p>
            <a:endParaRPr lang="en-US" dirty="0">
              <a:latin typeface="Helvetica Neue" charset="0"/>
              <a:cs typeface="Helvetica Neue" charset="0"/>
            </a:endParaRPr>
          </a:p>
        </p:txBody>
      </p:sp>
      <p:pic>
        <p:nvPicPr>
          <p:cNvPr id="3" name="图片 2">
            <a:extLst>
              <a:ext uri="{FF2B5EF4-FFF2-40B4-BE49-F238E27FC236}">
                <a16:creationId xmlns:a16="http://schemas.microsoft.com/office/drawing/2014/main" id="{E928243D-9FA2-6B9A-2DB9-2B9E53F2F24F}"/>
              </a:ext>
            </a:extLst>
          </p:cNvPr>
          <p:cNvPicPr>
            <a:picLocks noChangeAspect="1"/>
          </p:cNvPicPr>
          <p:nvPr/>
        </p:nvPicPr>
        <p:blipFill rotWithShape="1">
          <a:blip r:embed="rId2"/>
          <a:srcRect l="2606" t="8430" r="2665" b="9651"/>
          <a:stretch/>
        </p:blipFill>
        <p:spPr>
          <a:xfrm>
            <a:off x="7596385" y="2602839"/>
            <a:ext cx="3239692" cy="935372"/>
          </a:xfrm>
          <a:prstGeom prst="rect">
            <a:avLst/>
          </a:prstGeom>
        </p:spPr>
      </p:pic>
      <p:pic>
        <p:nvPicPr>
          <p:cNvPr id="5" name="图片 4">
            <a:extLst>
              <a:ext uri="{FF2B5EF4-FFF2-40B4-BE49-F238E27FC236}">
                <a16:creationId xmlns:a16="http://schemas.microsoft.com/office/drawing/2014/main" id="{576FAC9F-2140-EE4A-62EE-EF49414749E5}"/>
              </a:ext>
            </a:extLst>
          </p:cNvPr>
          <p:cNvPicPr>
            <a:picLocks noChangeAspect="1"/>
          </p:cNvPicPr>
          <p:nvPr/>
        </p:nvPicPr>
        <p:blipFill rotWithShape="1">
          <a:blip r:embed="rId3"/>
          <a:srcRect l="5940" t="4960" r="7389" b="5953"/>
          <a:stretch/>
        </p:blipFill>
        <p:spPr>
          <a:xfrm>
            <a:off x="8132351" y="4318139"/>
            <a:ext cx="2167759" cy="2794328"/>
          </a:xfrm>
          <a:prstGeom prst="rect">
            <a:avLst/>
          </a:prstGeom>
        </p:spPr>
      </p:pic>
      <p:sp>
        <p:nvSpPr>
          <p:cNvPr id="6" name="文本框 5">
            <a:extLst>
              <a:ext uri="{FF2B5EF4-FFF2-40B4-BE49-F238E27FC236}">
                <a16:creationId xmlns:a16="http://schemas.microsoft.com/office/drawing/2014/main" id="{FA6D3F9A-EE9B-0A40-198F-2EE9AFD2A415}"/>
              </a:ext>
            </a:extLst>
          </p:cNvPr>
          <p:cNvSpPr txBox="1"/>
          <p:nvPr/>
        </p:nvSpPr>
        <p:spPr>
          <a:xfrm>
            <a:off x="9341708" y="3781168"/>
            <a:ext cx="184731" cy="523220"/>
          </a:xfrm>
          <a:prstGeom prst="rect">
            <a:avLst/>
          </a:prstGeom>
          <a:noFill/>
        </p:spPr>
        <p:txBody>
          <a:bodyPr wrap="none" rtlCol="0">
            <a:spAutoFit/>
          </a:bodyPr>
          <a:lstStyle/>
          <a:p>
            <a:endParaRPr kumimoji="1" lang="zh-CN" altLang="en-US" dirty="0"/>
          </a:p>
        </p:txBody>
      </p:sp>
      <p:sp>
        <p:nvSpPr>
          <p:cNvPr id="7" name="文本框 6">
            <a:extLst>
              <a:ext uri="{FF2B5EF4-FFF2-40B4-BE49-F238E27FC236}">
                <a16:creationId xmlns:a16="http://schemas.microsoft.com/office/drawing/2014/main" id="{7887FC2E-94FE-83DB-7CE2-B3DD21B136CC}"/>
              </a:ext>
            </a:extLst>
          </p:cNvPr>
          <p:cNvSpPr txBox="1"/>
          <p:nvPr/>
        </p:nvSpPr>
        <p:spPr>
          <a:xfrm>
            <a:off x="7834184" y="7290486"/>
            <a:ext cx="184731" cy="523220"/>
          </a:xfrm>
          <a:prstGeom prst="rect">
            <a:avLst/>
          </a:prstGeom>
          <a:noFill/>
        </p:spPr>
        <p:txBody>
          <a:bodyPr wrap="none" rtlCol="0">
            <a:spAutoFit/>
          </a:bodyPr>
          <a:lstStyle/>
          <a:p>
            <a:endParaRPr kumimoji="1" lang="zh-CN" altLang="en-US" dirty="0"/>
          </a:p>
        </p:txBody>
      </p:sp>
    </p:spTree>
  </p:cSld>
  <p:clrMapOvr>
    <a:masterClrMapping/>
  </p:clrMapOvr>
</p:sld>
</file>

<file path=ppt/theme/theme1.xml><?xml version="1.0" encoding="utf-8"?>
<a:theme xmlns:a="http://schemas.openxmlformats.org/drawingml/2006/main" name="poster">
  <a:themeElements>
    <a:clrScheme name="UQColours">
      <a:dk1>
        <a:sysClr val="windowText" lastClr="000000"/>
      </a:dk1>
      <a:lt1>
        <a:sysClr val="window" lastClr="FFFFFF"/>
      </a:lt1>
      <a:dk2>
        <a:srgbClr val="271D65"/>
      </a:dk2>
      <a:lt2>
        <a:srgbClr val="EEECE1"/>
      </a:lt2>
      <a:accent1>
        <a:srgbClr val="271D65"/>
      </a:accent1>
      <a:accent2>
        <a:srgbClr val="AA0433"/>
      </a:accent2>
      <a:accent3>
        <a:srgbClr val="73B632"/>
      </a:accent3>
      <a:accent4>
        <a:srgbClr val="F6BC1C"/>
      </a:accent4>
      <a:accent5>
        <a:srgbClr val="4BACC6"/>
      </a:accent5>
      <a:accent6>
        <a:srgbClr val="2A73AE"/>
      </a:accent6>
      <a:hlink>
        <a:srgbClr val="3A8B2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2975</TotalTime>
  <Words>585</Words>
  <Application>Microsoft Macintosh PowerPoint</Application>
  <PresentationFormat>自定义</PresentationFormat>
  <Paragraphs>55</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Arial</vt:lpstr>
      <vt:lpstr>Bodoni MT</vt:lpstr>
      <vt:lpstr>Calibri</vt:lpstr>
      <vt:lpstr>Didot</vt:lpstr>
      <vt:lpstr>Helvetica Neue</vt:lpstr>
      <vt:lpstr>poster</vt:lpstr>
      <vt:lpstr>Analysing IoT Protocol Implementation based on Fuzzing</vt:lpstr>
    </vt:vector>
  </TitlesOfParts>
  <Company>School of ITEE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 (Bodoni mt 48pt)</dc:title>
  <dc:creator>Lorna Macdonald</dc:creator>
  <cp:lastModifiedBy>Fengyu Chen</cp:lastModifiedBy>
  <cp:revision>2</cp:revision>
  <cp:lastPrinted>2011-10-04T02:16:03Z</cp:lastPrinted>
  <dcterms:created xsi:type="dcterms:W3CDTF">2011-10-04T02:18:07Z</dcterms:created>
  <dcterms:modified xsi:type="dcterms:W3CDTF">2022-06-17T06:49:00Z</dcterms:modified>
</cp:coreProperties>
</file>