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3"/>
    <p:sldMasterId id="2147483662" r:id="rId4"/>
    <p:sldMasterId id="2147483664" r:id="rId5"/>
    <p:sldMasterId id="2147483666" r:id="rId6"/>
    <p:sldMasterId id="2147483668" r:id="rId7"/>
    <p:sldMasterId id="2147483670" r:id="rId8"/>
    <p:sldMasterId id="2147483672" r:id="rId9"/>
  </p:sldMasterIdLst>
  <p:notesMasterIdLst>
    <p:notesMasterId r:id="rId13"/>
  </p:notesMasterIdLst>
  <p:sldIdLst>
    <p:sldId id="262" r:id="rId10"/>
    <p:sldId id="349" r:id="rId11"/>
    <p:sldId id="346" r:id="rId12"/>
    <p:sldId id="347" r:id="rId14"/>
    <p:sldId id="265" r:id="rId15"/>
    <p:sldId id="329" r:id="rId16"/>
    <p:sldId id="268" r:id="rId17"/>
    <p:sldId id="328" r:id="rId18"/>
    <p:sldId id="289" r:id="rId19"/>
    <p:sldId id="338" r:id="rId20"/>
    <p:sldId id="340" r:id="rId21"/>
    <p:sldId id="333" r:id="rId22"/>
    <p:sldId id="316" r:id="rId23"/>
    <p:sldId id="319" r:id="rId24"/>
    <p:sldId id="334" r:id="rId25"/>
    <p:sldId id="3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  <p:cmAuthor id="2" name="程庞钢(Hunter Cheng)-顺丰科技" initials="程庞钢(Hunte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34" autoAdjust="0"/>
  </p:normalViewPr>
  <p:slideViewPr>
    <p:cSldViewPr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A763-1541-41F8-B528-8CE5A769714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329773-3386-4C17-B3DF-2013A863F908}">
      <dgm:prSet phldrT="[文本]"/>
      <dgm:spPr/>
      <dgm:t>
        <a:bodyPr/>
        <a:lstStyle/>
        <a:p>
          <a:r>
            <a:rPr lang="zh-CN" altLang="en-US" dirty="0" smtClean="0"/>
            <a:t>本地事务</a:t>
          </a:r>
          <a:endParaRPr lang="zh-CN" altLang="en-US" dirty="0"/>
        </a:p>
      </dgm:t>
    </dgm:pt>
    <dgm:pt modelId="{414B4754-F173-4703-A721-159D09EB471E}" cxnId="{2BBBD69A-F445-4D54-9880-EAE8D9C98592}" type="parTrans">
      <dgm:prSet/>
      <dgm:spPr/>
      <dgm:t>
        <a:bodyPr/>
        <a:lstStyle/>
        <a:p>
          <a:endParaRPr lang="zh-CN" altLang="en-US"/>
        </a:p>
      </dgm:t>
    </dgm:pt>
    <dgm:pt modelId="{4138383F-3DF6-4B73-9A9D-9F3670007815}" cxnId="{2BBBD69A-F445-4D54-9880-EAE8D9C98592}" type="sibTrans">
      <dgm:prSet/>
      <dgm:spPr/>
      <dgm:t>
        <a:bodyPr/>
        <a:lstStyle/>
        <a:p>
          <a:endParaRPr lang="zh-CN" altLang="en-US"/>
        </a:p>
      </dgm:t>
    </dgm:pt>
    <dgm:pt modelId="{A8EF74BF-25F1-40F4-864A-0F05D9351F2F}">
      <dgm:prSet phldrT="[文本]"/>
      <dgm:spPr/>
      <dgm:t>
        <a:bodyPr/>
        <a:lstStyle/>
        <a:p>
          <a:r>
            <a:rPr lang="zh-CN" altLang="en-US" dirty="0" smtClean="0"/>
            <a:t>单一进程</a:t>
          </a:r>
          <a:endParaRPr lang="zh-CN" altLang="en-US" dirty="0"/>
        </a:p>
      </dgm:t>
    </dgm:pt>
    <dgm:pt modelId="{C7FE8FA9-CA01-4F21-9ECC-7F59CA1FBC16}" cxnId="{98EDC8E3-2362-4D15-A855-38FC21ACD7B4}" type="parTrans">
      <dgm:prSet/>
      <dgm:spPr/>
      <dgm:t>
        <a:bodyPr/>
        <a:lstStyle/>
        <a:p>
          <a:endParaRPr lang="zh-CN" altLang="en-US"/>
        </a:p>
      </dgm:t>
    </dgm:pt>
    <dgm:pt modelId="{122DDB5E-4AAD-4033-AE22-5342CDF803B6}" cxnId="{98EDC8E3-2362-4D15-A855-38FC21ACD7B4}" type="sibTrans">
      <dgm:prSet/>
      <dgm:spPr/>
      <dgm:t>
        <a:bodyPr/>
        <a:lstStyle/>
        <a:p>
          <a:endParaRPr lang="zh-CN" altLang="en-US"/>
        </a:p>
      </dgm:t>
    </dgm:pt>
    <dgm:pt modelId="{13A37FBA-4170-4A2A-9A7D-91694B583854}">
      <dgm:prSet phldrT="[文本]"/>
      <dgm:spPr/>
      <dgm:t>
        <a:bodyPr/>
        <a:lstStyle/>
        <a:p>
          <a:r>
            <a:rPr lang="zh-CN" altLang="en-US" dirty="0" smtClean="0"/>
            <a:t>单一数据源</a:t>
          </a:r>
          <a:endParaRPr lang="zh-CN" altLang="en-US" dirty="0"/>
        </a:p>
      </dgm:t>
    </dgm:pt>
    <dgm:pt modelId="{D1A4A343-FAFF-4BAE-8CED-116239074392}" cxnId="{C334AB41-8F91-4DA6-B533-1972905348F9}" type="parTrans">
      <dgm:prSet/>
      <dgm:spPr/>
      <dgm:t>
        <a:bodyPr/>
        <a:lstStyle/>
        <a:p>
          <a:endParaRPr lang="zh-CN" altLang="en-US"/>
        </a:p>
      </dgm:t>
    </dgm:pt>
    <dgm:pt modelId="{FD4475AB-AD99-4ADD-BDBB-34D04F44F066}" cxnId="{C334AB41-8F91-4DA6-B533-1972905348F9}" type="sibTrans">
      <dgm:prSet/>
      <dgm:spPr/>
      <dgm:t>
        <a:bodyPr/>
        <a:lstStyle/>
        <a:p>
          <a:endParaRPr lang="zh-CN" altLang="en-US"/>
        </a:p>
      </dgm:t>
    </dgm:pt>
    <dgm:pt modelId="{F273759D-C285-4A14-ACD1-1536B0042878}">
      <dgm:prSet phldrT="[文本]"/>
      <dgm:spPr/>
      <dgm:t>
        <a:bodyPr/>
        <a:lstStyle/>
        <a:p>
          <a:r>
            <a:rPr lang="zh-CN" altLang="en-US" dirty="0" smtClean="0"/>
            <a:t>分布式事务</a:t>
          </a:r>
          <a:endParaRPr lang="zh-CN" altLang="en-US" dirty="0"/>
        </a:p>
      </dgm:t>
    </dgm:pt>
    <dgm:pt modelId="{8093CD92-0C52-4364-9C1A-EC7939CE54DB}" cxnId="{5E433893-83DD-4B21-AE29-CA9DB543C5FC}" type="parTrans">
      <dgm:prSet/>
      <dgm:spPr/>
      <dgm:t>
        <a:bodyPr/>
        <a:lstStyle/>
        <a:p>
          <a:endParaRPr lang="zh-CN" altLang="en-US"/>
        </a:p>
      </dgm:t>
    </dgm:pt>
    <dgm:pt modelId="{BE7A273A-10B6-40B9-9D31-CE0153719E31}" cxnId="{5E433893-83DD-4B21-AE29-CA9DB543C5FC}" type="sibTrans">
      <dgm:prSet/>
      <dgm:spPr/>
      <dgm:t>
        <a:bodyPr/>
        <a:lstStyle/>
        <a:p>
          <a:endParaRPr lang="zh-CN" altLang="en-US"/>
        </a:p>
      </dgm:t>
    </dgm:pt>
    <dgm:pt modelId="{D1BAAA67-A32C-4FB2-AD44-E6B94CDC8BFF}">
      <dgm:prSet phldrT="[文本]"/>
      <dgm:spPr/>
      <dgm:t>
        <a:bodyPr/>
        <a:lstStyle/>
        <a:p>
          <a:r>
            <a:rPr lang="zh-CN" altLang="en-US" dirty="0" smtClean="0"/>
            <a:t>多进程</a:t>
          </a:r>
          <a:endParaRPr lang="zh-CN" altLang="en-US" dirty="0"/>
        </a:p>
      </dgm:t>
    </dgm:pt>
    <dgm:pt modelId="{B45A7CEC-6009-4C0C-A909-C05AC359A775}" cxnId="{6E4AACFE-E383-42FA-8F83-030A6C29AAF7}" type="parTrans">
      <dgm:prSet/>
      <dgm:spPr/>
      <dgm:t>
        <a:bodyPr/>
        <a:lstStyle/>
        <a:p>
          <a:endParaRPr lang="zh-CN" altLang="en-US"/>
        </a:p>
      </dgm:t>
    </dgm:pt>
    <dgm:pt modelId="{CF86F510-C253-4C6D-9CEA-6C8CF114FDB0}" cxnId="{6E4AACFE-E383-42FA-8F83-030A6C29AAF7}" type="sibTrans">
      <dgm:prSet/>
      <dgm:spPr/>
      <dgm:t>
        <a:bodyPr/>
        <a:lstStyle/>
        <a:p>
          <a:endParaRPr lang="zh-CN" altLang="en-US"/>
        </a:p>
      </dgm:t>
    </dgm:pt>
    <dgm:pt modelId="{36856292-8281-4730-96DE-25244BD9532C}">
      <dgm:prSet phldrT="[文本]"/>
      <dgm:spPr/>
      <dgm:t>
        <a:bodyPr/>
        <a:lstStyle/>
        <a:p>
          <a:r>
            <a:rPr lang="zh-CN" altLang="en-US" dirty="0" smtClean="0"/>
            <a:t>多数据源</a:t>
          </a:r>
          <a:endParaRPr lang="zh-CN" altLang="en-US" dirty="0"/>
        </a:p>
      </dgm:t>
    </dgm:pt>
    <dgm:pt modelId="{9607C0B5-62E1-402C-AE09-A1EAD9812EAF}" cxnId="{4FC480F9-54D3-4D51-9C79-7009BDCAC7AE}" type="parTrans">
      <dgm:prSet/>
      <dgm:spPr/>
      <dgm:t>
        <a:bodyPr/>
        <a:lstStyle/>
        <a:p>
          <a:endParaRPr lang="zh-CN" altLang="en-US"/>
        </a:p>
      </dgm:t>
    </dgm:pt>
    <dgm:pt modelId="{CBE3BA64-34A6-4684-BCA9-59C9772ED13E}" cxnId="{4FC480F9-54D3-4D51-9C79-7009BDCAC7AE}" type="sibTrans">
      <dgm:prSet/>
      <dgm:spPr/>
      <dgm:t>
        <a:bodyPr/>
        <a:lstStyle/>
        <a:p>
          <a:endParaRPr lang="zh-CN" altLang="en-US"/>
        </a:p>
      </dgm:t>
    </dgm:pt>
    <dgm:pt modelId="{4999E58E-2A25-4165-8295-A97C05366E8B}">
      <dgm:prSet phldrT="[文本]"/>
      <dgm:spPr/>
      <dgm:t>
        <a:bodyPr/>
        <a:lstStyle/>
        <a:p>
          <a:r>
            <a:rPr lang="zh-CN" altLang="en-US" dirty="0" smtClean="0"/>
            <a:t>严格</a:t>
          </a:r>
          <a:r>
            <a:rPr lang="en-US" altLang="zh-CN" dirty="0" smtClean="0"/>
            <a:t>ACID</a:t>
          </a:r>
          <a:r>
            <a:rPr lang="zh-CN" altLang="en-US" dirty="0" smtClean="0"/>
            <a:t>并性能高效</a:t>
          </a:r>
          <a:endParaRPr lang="zh-CN" altLang="en-US" dirty="0"/>
        </a:p>
      </dgm:t>
    </dgm:pt>
    <dgm:pt modelId="{F7019F2F-CF2C-4C5B-B2EF-14B4A94D255B}" cxnId="{3F15A0F8-ECF3-4105-968D-C2CBEDAE4FE0}" type="parTrans">
      <dgm:prSet/>
      <dgm:spPr/>
      <dgm:t>
        <a:bodyPr/>
        <a:lstStyle/>
        <a:p>
          <a:endParaRPr lang="zh-CN" altLang="en-US"/>
        </a:p>
      </dgm:t>
    </dgm:pt>
    <dgm:pt modelId="{0100DA57-2032-4C7A-9FEA-0325152194B3}" cxnId="{3F15A0F8-ECF3-4105-968D-C2CBEDAE4FE0}" type="sibTrans">
      <dgm:prSet/>
      <dgm:spPr/>
      <dgm:t>
        <a:bodyPr/>
        <a:lstStyle/>
        <a:p>
          <a:endParaRPr lang="zh-CN" altLang="en-US"/>
        </a:p>
      </dgm:t>
    </dgm:pt>
    <dgm:pt modelId="{17D11D8D-05AB-44E7-894A-8D10C8834E97}">
      <dgm:prSet phldrT="[文本]"/>
      <dgm:spPr/>
      <dgm:t>
        <a:bodyPr/>
        <a:lstStyle/>
        <a:p>
          <a:r>
            <a:rPr lang="zh-CN" altLang="en-US" dirty="0" smtClean="0"/>
            <a:t>事务跨网络</a:t>
          </a:r>
          <a:endParaRPr lang="zh-CN" altLang="en-US" dirty="0"/>
        </a:p>
      </dgm:t>
    </dgm:pt>
    <dgm:pt modelId="{DCD9B212-610B-430B-9439-409B241658E7}" cxnId="{D801D4A5-D22A-4B06-BF31-20A6CE4E2153}" type="parTrans">
      <dgm:prSet/>
      <dgm:spPr/>
      <dgm:t>
        <a:bodyPr/>
        <a:lstStyle/>
        <a:p>
          <a:endParaRPr lang="zh-CN" altLang="en-US"/>
        </a:p>
      </dgm:t>
    </dgm:pt>
    <dgm:pt modelId="{97375FE3-1812-437B-97B0-175F5C379E72}" cxnId="{D801D4A5-D22A-4B06-BF31-20A6CE4E2153}" type="sibTrans">
      <dgm:prSet/>
      <dgm:spPr/>
      <dgm:t>
        <a:bodyPr/>
        <a:lstStyle/>
        <a:p>
          <a:endParaRPr lang="zh-CN" altLang="en-US"/>
        </a:p>
      </dgm:t>
    </dgm:pt>
    <dgm:pt modelId="{AAFFF017-57BD-47BA-9250-5CB20391D51E}" type="pres">
      <dgm:prSet presAssocID="{0AB2A763-1541-41F8-B528-8CE5A76971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D37BF7-0B96-440E-923C-8AB562070E1C}" type="pres">
      <dgm:prSet presAssocID="{96329773-3386-4C17-B3DF-2013A863F908}" presName="linNode" presStyleCnt="0"/>
      <dgm:spPr/>
    </dgm:pt>
    <dgm:pt modelId="{BC68588F-1431-498C-BF17-EF696ED6C734}" type="pres">
      <dgm:prSet presAssocID="{96329773-3386-4C17-B3DF-2013A863F908}" presName="parentText" presStyleLbl="node1" presStyleIdx="0" presStyleCnt="2" custLinFactNeighborX="-35384" custLinFactNeighborY="-3685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F23D6-5CEF-4F06-84EB-08F18350BAF2}" type="pres">
      <dgm:prSet presAssocID="{96329773-3386-4C17-B3DF-2013A863F90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83AC8-C4A9-43AC-90BC-48CEF79E6159}" type="pres">
      <dgm:prSet presAssocID="{4138383F-3DF6-4B73-9A9D-9F3670007815}" presName="sp" presStyleCnt="0"/>
      <dgm:spPr/>
    </dgm:pt>
    <dgm:pt modelId="{7B7401B7-0426-451E-8FED-5504A82A26B8}" type="pres">
      <dgm:prSet presAssocID="{F273759D-C285-4A14-ACD1-1536B0042878}" presName="linNode" presStyleCnt="0"/>
      <dgm:spPr/>
    </dgm:pt>
    <dgm:pt modelId="{A4656715-6C2F-479C-A00C-B3392209DDA0}" type="pres">
      <dgm:prSet presAssocID="{F273759D-C285-4A14-ACD1-1536B004287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2F93C-CD17-4BEA-9D39-4E2E08130EAB}" type="pres">
      <dgm:prSet presAssocID="{F273759D-C285-4A14-ACD1-1536B004287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BBD69A-F445-4D54-9880-EAE8D9C98592}" srcId="{0AB2A763-1541-41F8-B528-8CE5A769714D}" destId="{96329773-3386-4C17-B3DF-2013A863F908}" srcOrd="0" destOrd="0" parTransId="{414B4754-F173-4703-A721-159D09EB471E}" sibTransId="{4138383F-3DF6-4B73-9A9D-9F3670007815}"/>
    <dgm:cxn modelId="{98727180-A860-41A9-93B1-18C74B9DADBB}" type="presOf" srcId="{13A37FBA-4170-4A2A-9A7D-91694B583854}" destId="{067F23D6-5CEF-4F06-84EB-08F18350BAF2}" srcOrd="0" destOrd="1" presId="urn:microsoft.com/office/officeart/2005/8/layout/vList5"/>
    <dgm:cxn modelId="{C334AB41-8F91-4DA6-B533-1972905348F9}" srcId="{96329773-3386-4C17-B3DF-2013A863F908}" destId="{13A37FBA-4170-4A2A-9A7D-91694B583854}" srcOrd="1" destOrd="0" parTransId="{D1A4A343-FAFF-4BAE-8CED-116239074392}" sibTransId="{FD4475AB-AD99-4ADD-BDBB-34D04F44F066}"/>
    <dgm:cxn modelId="{D66D6399-3F02-44A5-9B54-9D12CF302C1A}" type="presOf" srcId="{4999E58E-2A25-4165-8295-A97C05366E8B}" destId="{067F23D6-5CEF-4F06-84EB-08F18350BAF2}" srcOrd="0" destOrd="2" presId="urn:microsoft.com/office/officeart/2005/8/layout/vList5"/>
    <dgm:cxn modelId="{6E4AACFE-E383-42FA-8F83-030A6C29AAF7}" srcId="{F273759D-C285-4A14-ACD1-1536B0042878}" destId="{D1BAAA67-A32C-4FB2-AD44-E6B94CDC8BFF}" srcOrd="0" destOrd="0" parTransId="{B45A7CEC-6009-4C0C-A909-C05AC359A775}" sibTransId="{CF86F510-C253-4C6D-9CEA-6C8CF114FDB0}"/>
    <dgm:cxn modelId="{4FC480F9-54D3-4D51-9C79-7009BDCAC7AE}" srcId="{F273759D-C285-4A14-ACD1-1536B0042878}" destId="{36856292-8281-4730-96DE-25244BD9532C}" srcOrd="1" destOrd="0" parTransId="{9607C0B5-62E1-402C-AE09-A1EAD9812EAF}" sibTransId="{CBE3BA64-34A6-4684-BCA9-59C9772ED13E}"/>
    <dgm:cxn modelId="{DF2FC1C2-42DE-4D89-A48F-26C0D0343599}" type="presOf" srcId="{96329773-3386-4C17-B3DF-2013A863F908}" destId="{BC68588F-1431-498C-BF17-EF696ED6C734}" srcOrd="0" destOrd="0" presId="urn:microsoft.com/office/officeart/2005/8/layout/vList5"/>
    <dgm:cxn modelId="{7832B26A-6EC5-428A-BC43-FEDBA46DAA4C}" type="presOf" srcId="{36856292-8281-4730-96DE-25244BD9532C}" destId="{79E2F93C-CD17-4BEA-9D39-4E2E08130EAB}" srcOrd="0" destOrd="1" presId="urn:microsoft.com/office/officeart/2005/8/layout/vList5"/>
    <dgm:cxn modelId="{69E4DFB6-5831-4F5D-A1CE-404FEBC8996C}" type="presOf" srcId="{A8EF74BF-25F1-40F4-864A-0F05D9351F2F}" destId="{067F23D6-5CEF-4F06-84EB-08F18350BAF2}" srcOrd="0" destOrd="0" presId="urn:microsoft.com/office/officeart/2005/8/layout/vList5"/>
    <dgm:cxn modelId="{5E433893-83DD-4B21-AE29-CA9DB543C5FC}" srcId="{0AB2A763-1541-41F8-B528-8CE5A769714D}" destId="{F273759D-C285-4A14-ACD1-1536B0042878}" srcOrd="1" destOrd="0" parTransId="{8093CD92-0C52-4364-9C1A-EC7939CE54DB}" sibTransId="{BE7A273A-10B6-40B9-9D31-CE0153719E31}"/>
    <dgm:cxn modelId="{3F15A0F8-ECF3-4105-968D-C2CBEDAE4FE0}" srcId="{96329773-3386-4C17-B3DF-2013A863F908}" destId="{4999E58E-2A25-4165-8295-A97C05366E8B}" srcOrd="2" destOrd="0" parTransId="{F7019F2F-CF2C-4C5B-B2EF-14B4A94D255B}" sibTransId="{0100DA57-2032-4C7A-9FEA-0325152194B3}"/>
    <dgm:cxn modelId="{F53BEE50-E1E6-4559-A04D-6AD9BDEC7DC3}" type="presOf" srcId="{0AB2A763-1541-41F8-B528-8CE5A769714D}" destId="{AAFFF017-57BD-47BA-9250-5CB20391D51E}" srcOrd="0" destOrd="0" presId="urn:microsoft.com/office/officeart/2005/8/layout/vList5"/>
    <dgm:cxn modelId="{8F9D8A86-EFD6-4652-ACB9-BDA450231796}" type="presOf" srcId="{D1BAAA67-A32C-4FB2-AD44-E6B94CDC8BFF}" destId="{79E2F93C-CD17-4BEA-9D39-4E2E08130EAB}" srcOrd="0" destOrd="0" presId="urn:microsoft.com/office/officeart/2005/8/layout/vList5"/>
    <dgm:cxn modelId="{98EDC8E3-2362-4D15-A855-38FC21ACD7B4}" srcId="{96329773-3386-4C17-B3DF-2013A863F908}" destId="{A8EF74BF-25F1-40F4-864A-0F05D9351F2F}" srcOrd="0" destOrd="0" parTransId="{C7FE8FA9-CA01-4F21-9ECC-7F59CA1FBC16}" sibTransId="{122DDB5E-4AAD-4033-AE22-5342CDF803B6}"/>
    <dgm:cxn modelId="{BBD734AE-25E2-4A62-893E-A34F49550CEA}" type="presOf" srcId="{F273759D-C285-4A14-ACD1-1536B0042878}" destId="{A4656715-6C2F-479C-A00C-B3392209DDA0}" srcOrd="0" destOrd="0" presId="urn:microsoft.com/office/officeart/2005/8/layout/vList5"/>
    <dgm:cxn modelId="{273C8850-DF14-4567-8747-01E178CCC9A1}" type="presOf" srcId="{17D11D8D-05AB-44E7-894A-8D10C8834E97}" destId="{79E2F93C-CD17-4BEA-9D39-4E2E08130EAB}" srcOrd="0" destOrd="2" presId="urn:microsoft.com/office/officeart/2005/8/layout/vList5"/>
    <dgm:cxn modelId="{D801D4A5-D22A-4B06-BF31-20A6CE4E2153}" srcId="{F273759D-C285-4A14-ACD1-1536B0042878}" destId="{17D11D8D-05AB-44E7-894A-8D10C8834E97}" srcOrd="2" destOrd="0" parTransId="{DCD9B212-610B-430B-9439-409B241658E7}" sibTransId="{97375FE3-1812-437B-97B0-175F5C379E72}"/>
    <dgm:cxn modelId="{D4A6752C-CC67-48FD-9C89-4CA0C0733394}" type="presParOf" srcId="{AAFFF017-57BD-47BA-9250-5CB20391D51E}" destId="{87D37BF7-0B96-440E-923C-8AB562070E1C}" srcOrd="0" destOrd="0" presId="urn:microsoft.com/office/officeart/2005/8/layout/vList5"/>
    <dgm:cxn modelId="{00A18C2C-8FE5-4F53-835F-FEB2C7E242C7}" type="presParOf" srcId="{87D37BF7-0B96-440E-923C-8AB562070E1C}" destId="{BC68588F-1431-498C-BF17-EF696ED6C734}" srcOrd="0" destOrd="0" presId="urn:microsoft.com/office/officeart/2005/8/layout/vList5"/>
    <dgm:cxn modelId="{772CF853-507A-4FC1-BC18-E09CC0896DEE}" type="presParOf" srcId="{87D37BF7-0B96-440E-923C-8AB562070E1C}" destId="{067F23D6-5CEF-4F06-84EB-08F18350BAF2}" srcOrd="1" destOrd="0" presId="urn:microsoft.com/office/officeart/2005/8/layout/vList5"/>
    <dgm:cxn modelId="{6C2C3929-4832-4BD1-85D1-4BF68C24A247}" type="presParOf" srcId="{AAFFF017-57BD-47BA-9250-5CB20391D51E}" destId="{08383AC8-C4A9-43AC-90BC-48CEF79E6159}" srcOrd="1" destOrd="0" presId="urn:microsoft.com/office/officeart/2005/8/layout/vList5"/>
    <dgm:cxn modelId="{19C5E67C-7C54-402D-9A24-8435D2D24E4F}" type="presParOf" srcId="{AAFFF017-57BD-47BA-9250-5CB20391D51E}" destId="{7B7401B7-0426-451E-8FED-5504A82A26B8}" srcOrd="2" destOrd="0" presId="urn:microsoft.com/office/officeart/2005/8/layout/vList5"/>
    <dgm:cxn modelId="{BDF4272B-A864-49BE-942F-AA88EB2A138A}" type="presParOf" srcId="{7B7401B7-0426-451E-8FED-5504A82A26B8}" destId="{A4656715-6C2F-479C-A00C-B3392209DDA0}" srcOrd="0" destOrd="0" presId="urn:microsoft.com/office/officeart/2005/8/layout/vList5"/>
    <dgm:cxn modelId="{2FE85D01-8242-431B-88E5-5E40AF143D73}" type="presParOf" srcId="{7B7401B7-0426-451E-8FED-5504A82A26B8}" destId="{79E2F93C-CD17-4BEA-9D39-4E2E08130EAB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DC298-8C26-461A-AFBE-A01A992C5B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A432D1-5940-4C2D-A503-75A208DE3D8C}">
      <dgm:prSet phldrT="[文本]"/>
      <dgm:spPr/>
      <dgm:t>
        <a:bodyPr/>
        <a:lstStyle/>
        <a:p>
          <a:endParaRPr lang="zh-CN" altLang="en-US" dirty="0"/>
        </a:p>
      </dgm:t>
    </dgm:pt>
    <dgm:pt modelId="{D0B48B65-B5C7-4C30-8CD0-3378BDCE370B}" cxnId="{290ADDAB-F1BB-48C4-B2D9-AEF47A8DA84C}" type="parTrans">
      <dgm:prSet/>
      <dgm:spPr/>
      <dgm:t>
        <a:bodyPr/>
        <a:lstStyle/>
        <a:p>
          <a:endParaRPr lang="zh-CN" altLang="en-US"/>
        </a:p>
      </dgm:t>
    </dgm:pt>
    <dgm:pt modelId="{709F87C4-FAC2-482F-B3AA-C62717951248}" cxnId="{290ADDAB-F1BB-48C4-B2D9-AEF47A8DA84C}" type="sibTrans">
      <dgm:prSet/>
      <dgm:spPr/>
      <dgm:t>
        <a:bodyPr/>
        <a:lstStyle/>
        <a:p>
          <a:endParaRPr lang="zh-CN" altLang="en-US"/>
        </a:p>
      </dgm:t>
    </dgm:pt>
    <dgm:pt modelId="{C4024B26-3A5D-4EA6-848F-F8F781E00ABF}">
      <dgm:prSet phldrT="[文本]"/>
      <dgm:spPr/>
      <dgm:t>
        <a:bodyPr/>
        <a:lstStyle/>
        <a:p>
          <a:endParaRPr lang="zh-CN" altLang="en-US" dirty="0"/>
        </a:p>
      </dgm:t>
    </dgm:pt>
    <dgm:pt modelId="{F1092A04-C9C5-4A4E-A01E-4D29117D69DE}" cxnId="{BADC3325-F83D-402E-A2DB-4A4F7029BBDC}" type="parTrans">
      <dgm:prSet/>
      <dgm:spPr/>
      <dgm:t>
        <a:bodyPr/>
        <a:lstStyle/>
        <a:p>
          <a:endParaRPr lang="zh-CN" altLang="en-US"/>
        </a:p>
      </dgm:t>
    </dgm:pt>
    <dgm:pt modelId="{CA2E1D27-D3DC-474F-B04C-D9498D0BB2EC}" cxnId="{BADC3325-F83D-402E-A2DB-4A4F7029BBDC}" type="sibTrans">
      <dgm:prSet/>
      <dgm:spPr/>
      <dgm:t>
        <a:bodyPr/>
        <a:lstStyle/>
        <a:p>
          <a:endParaRPr lang="zh-CN" altLang="en-US"/>
        </a:p>
      </dgm:t>
    </dgm:pt>
    <dgm:pt modelId="{F60077A4-BCE0-4001-8619-44ECA2684471}">
      <dgm:prSet phldrT="[文本]"/>
      <dgm:spPr/>
      <dgm:t>
        <a:bodyPr/>
        <a:lstStyle/>
        <a:p>
          <a:endParaRPr lang="zh-CN" altLang="en-US" dirty="0"/>
        </a:p>
      </dgm:t>
    </dgm:pt>
    <dgm:pt modelId="{9FCBBB0A-7CFD-4F81-BEA6-26FF78EA0C24}" cxnId="{F03A7116-ED0B-4BB5-9DA3-911C8E675B0A}" type="parTrans">
      <dgm:prSet/>
      <dgm:spPr/>
      <dgm:t>
        <a:bodyPr/>
        <a:lstStyle/>
        <a:p>
          <a:endParaRPr lang="zh-CN" altLang="en-US"/>
        </a:p>
      </dgm:t>
    </dgm:pt>
    <dgm:pt modelId="{EFCE1AB9-B88E-4AD0-9445-CE96CC5D0C34}" cxnId="{F03A7116-ED0B-4BB5-9DA3-911C8E675B0A}" type="sibTrans">
      <dgm:prSet/>
      <dgm:spPr/>
      <dgm:t>
        <a:bodyPr/>
        <a:lstStyle/>
        <a:p>
          <a:endParaRPr lang="zh-CN" altLang="en-US"/>
        </a:p>
      </dgm:t>
    </dgm:pt>
    <dgm:pt modelId="{7A9480E6-E5D2-40E1-AB1B-D9984540823A}">
      <dgm:prSet phldrT="[文本]"/>
      <dgm:spPr/>
      <dgm:t>
        <a:bodyPr/>
        <a:lstStyle/>
        <a:p>
          <a:endParaRPr lang="zh-CN" altLang="en-US" dirty="0"/>
        </a:p>
      </dgm:t>
    </dgm:pt>
    <dgm:pt modelId="{0F4C6961-29FF-466C-84A1-06FE94F24DC6}" cxnId="{A0E2ECA6-908A-4340-9DD7-39F0AC1DA1ED}" type="parTrans">
      <dgm:prSet/>
      <dgm:spPr/>
      <dgm:t>
        <a:bodyPr/>
        <a:lstStyle/>
        <a:p>
          <a:endParaRPr lang="zh-CN" altLang="en-US"/>
        </a:p>
      </dgm:t>
    </dgm:pt>
    <dgm:pt modelId="{693BDBE6-F1D1-4D7C-9740-F35CE4F3F039}" cxnId="{A0E2ECA6-908A-4340-9DD7-39F0AC1DA1ED}" type="sibTrans">
      <dgm:prSet/>
      <dgm:spPr/>
      <dgm:t>
        <a:bodyPr/>
        <a:lstStyle/>
        <a:p>
          <a:endParaRPr lang="zh-CN" altLang="en-US"/>
        </a:p>
      </dgm:t>
    </dgm:pt>
    <dgm:pt modelId="{F37DFB21-E14F-4CDD-99B1-A5A1E6ACEA84}">
      <dgm:prSet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可靠消息</a:t>
          </a:r>
          <a:endParaRPr lang="zh-CN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7EBD00C-93CB-44B3-9839-D72697438056}" cxnId="{ABDBE79F-C70C-4B45-A965-70FAA7F8FE37}" type="parTrans">
      <dgm:prSet/>
      <dgm:spPr/>
      <dgm:t>
        <a:bodyPr/>
        <a:lstStyle/>
        <a:p>
          <a:endParaRPr lang="zh-CN" altLang="en-US"/>
        </a:p>
      </dgm:t>
    </dgm:pt>
    <dgm:pt modelId="{CFD93707-7B09-48BF-AAAE-7D4688F5B870}" cxnId="{ABDBE79F-C70C-4B45-A965-70FAA7F8FE37}" type="sibTrans">
      <dgm:prSet/>
      <dgm:spPr/>
      <dgm:t>
        <a:bodyPr/>
        <a:lstStyle/>
        <a:p>
          <a:endParaRPr lang="zh-CN" altLang="en-US"/>
        </a:p>
      </dgm:t>
    </dgm:pt>
    <dgm:pt modelId="{0D6C6609-6D9F-43E0-878D-43E5D906FB20}">
      <dgm:prSet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定期通知</a:t>
          </a:r>
          <a:endParaRPr lang="zh-CN" altLang="en-US" dirty="0"/>
        </a:p>
      </dgm:t>
    </dgm:pt>
    <dgm:pt modelId="{02B1781D-3D0B-48E0-B855-10D976689E72}" cxnId="{E0E43968-CAB8-4E87-B128-C2083E51BF1B}" type="parTrans">
      <dgm:prSet/>
      <dgm:spPr/>
      <dgm:t>
        <a:bodyPr/>
        <a:lstStyle/>
        <a:p>
          <a:endParaRPr lang="zh-CN" altLang="en-US"/>
        </a:p>
      </dgm:t>
    </dgm:pt>
    <dgm:pt modelId="{345D29C0-94D3-46BD-A668-B9A3336BD249}" cxnId="{E0E43968-CAB8-4E87-B128-C2083E51BF1B}" type="sibTrans">
      <dgm:prSet/>
      <dgm:spPr/>
      <dgm:t>
        <a:bodyPr/>
        <a:lstStyle/>
        <a:p>
          <a:endParaRPr lang="zh-CN" altLang="en-US"/>
        </a:p>
      </dgm:t>
    </dgm:pt>
    <dgm:pt modelId="{E36FBFE7-36A2-49AD-A200-FD7EDC2D3720}">
      <dgm:prSet/>
      <dgm:spPr/>
      <dgm:t>
        <a:bodyPr/>
        <a:lstStyle/>
        <a:p>
          <a:r>
            <a: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X/Open DTP</a:t>
          </a:r>
          <a:endParaRPr lang="zh-CN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69E2E58-6C8F-4DCA-BDE2-102E8CF414DA}" cxnId="{10066DDC-869F-45E5-96AA-C928DDC0939A}" type="parTrans">
      <dgm:prSet/>
      <dgm:spPr/>
      <dgm:t>
        <a:bodyPr/>
        <a:lstStyle/>
        <a:p>
          <a:endParaRPr lang="zh-CN" altLang="en-US"/>
        </a:p>
      </dgm:t>
    </dgm:pt>
    <dgm:pt modelId="{BD68CC41-6BAA-415D-A780-3E533DBBE71C}" cxnId="{10066DDC-869F-45E5-96AA-C928DDC0939A}" type="sibTrans">
      <dgm:prSet/>
      <dgm:spPr/>
      <dgm:t>
        <a:bodyPr/>
        <a:lstStyle/>
        <a:p>
          <a:endParaRPr lang="zh-CN" altLang="en-US"/>
        </a:p>
      </dgm:t>
    </dgm:pt>
    <dgm:pt modelId="{3644013C-E6DA-4B80-B3AD-2F909D2D4C05}">
      <dgm:prSet/>
      <dgm:spPr/>
      <dgm:t>
        <a:bodyPr/>
        <a:lstStyle/>
        <a:p>
          <a:endParaRPr lang="zh-CN" altLang="en-US" dirty="0"/>
        </a:p>
      </dgm:t>
    </dgm:pt>
    <dgm:pt modelId="{C83234F3-935E-4CCD-91E1-9F96936872D1}" cxnId="{371FEA84-B779-481F-A80F-DBBC1256A08E}" type="parTrans">
      <dgm:prSet/>
      <dgm:spPr/>
      <dgm:t>
        <a:bodyPr/>
        <a:lstStyle/>
        <a:p>
          <a:endParaRPr lang="zh-CN" altLang="en-US"/>
        </a:p>
      </dgm:t>
    </dgm:pt>
    <dgm:pt modelId="{A0DE148B-F281-4290-B440-F8A89B1305A5}" cxnId="{371FEA84-B779-481F-A80F-DBBC1256A08E}" type="sibTrans">
      <dgm:prSet/>
      <dgm:spPr/>
      <dgm:t>
        <a:bodyPr/>
        <a:lstStyle/>
        <a:p>
          <a:endParaRPr lang="zh-CN" altLang="en-US"/>
        </a:p>
      </dgm:t>
    </dgm:pt>
    <dgm:pt modelId="{A4ED1B34-9457-47B7-A62F-DA340BC96F40}">
      <dgm:prSet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两阶段</a:t>
          </a:r>
          <a:r>
            <a: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TCC</a:t>
          </a:r>
          <a:endParaRPr lang="zh-CN" altLang="en-US" dirty="0"/>
        </a:p>
      </dgm:t>
    </dgm:pt>
    <dgm:pt modelId="{34E75081-A8D7-4067-B4D2-08EDBAD74C64}" cxnId="{88FEA844-489B-4D7D-A69D-AA343FCE5C4A}" type="parTrans">
      <dgm:prSet/>
      <dgm:spPr/>
      <dgm:t>
        <a:bodyPr/>
        <a:lstStyle/>
        <a:p>
          <a:endParaRPr lang="zh-CN" altLang="en-US"/>
        </a:p>
      </dgm:t>
    </dgm:pt>
    <dgm:pt modelId="{261A5DE9-A81A-4FF6-9D78-1DD92D480C51}" cxnId="{88FEA844-489B-4D7D-A69D-AA343FCE5C4A}" type="sibTrans">
      <dgm:prSet/>
      <dgm:spPr/>
      <dgm:t>
        <a:bodyPr/>
        <a:lstStyle/>
        <a:p>
          <a:endParaRPr lang="zh-CN" altLang="en-US"/>
        </a:p>
      </dgm:t>
    </dgm:pt>
    <dgm:pt modelId="{3094643F-400D-41FE-BEF4-73FDAA832038}" type="pres">
      <dgm:prSet presAssocID="{161DC298-8C26-461A-AFBE-A01A992C5B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AE0D31-EF92-471C-BED2-C468F982A4A2}" type="pres">
      <dgm:prSet presAssocID="{8EA432D1-5940-4C2D-A503-75A208DE3D8C}" presName="composite" presStyleCnt="0"/>
      <dgm:spPr/>
    </dgm:pt>
    <dgm:pt modelId="{FA3F602E-10BF-414F-9299-C757A92D5403}" type="pres">
      <dgm:prSet presAssocID="{8EA432D1-5940-4C2D-A503-75A208DE3D8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0520F-9592-49D2-94F3-BA32C82432EF}" type="pres">
      <dgm:prSet presAssocID="{8EA432D1-5940-4C2D-A503-75A208DE3D8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49934-4CF6-44AD-BF61-1A40C879BA08}" type="pres">
      <dgm:prSet presAssocID="{709F87C4-FAC2-482F-B3AA-C62717951248}" presName="sp" presStyleCnt="0"/>
      <dgm:spPr/>
    </dgm:pt>
    <dgm:pt modelId="{29CBF431-84DF-411A-BE10-6FE5733EF06C}" type="pres">
      <dgm:prSet presAssocID="{C4024B26-3A5D-4EA6-848F-F8F781E00ABF}" presName="composite" presStyleCnt="0"/>
      <dgm:spPr/>
    </dgm:pt>
    <dgm:pt modelId="{5CD950EE-AA23-47BA-858B-D3FD116A52B9}" type="pres">
      <dgm:prSet presAssocID="{C4024B26-3A5D-4EA6-848F-F8F781E00AB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EDF38-C2EB-40B2-8CDE-923BE19A9CD0}" type="pres">
      <dgm:prSet presAssocID="{C4024B26-3A5D-4EA6-848F-F8F781E00AB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139D90-33CA-4E54-92E3-11E7A20A8F24}" type="pres">
      <dgm:prSet presAssocID="{CA2E1D27-D3DC-474F-B04C-D9498D0BB2EC}" presName="sp" presStyleCnt="0"/>
      <dgm:spPr/>
    </dgm:pt>
    <dgm:pt modelId="{72F7E8FD-8E5A-4562-9C88-6A5472DB8C1E}" type="pres">
      <dgm:prSet presAssocID="{F60077A4-BCE0-4001-8619-44ECA2684471}" presName="composite" presStyleCnt="0"/>
      <dgm:spPr/>
    </dgm:pt>
    <dgm:pt modelId="{6ACF0E38-BC86-4662-903F-BB11C52C52FB}" type="pres">
      <dgm:prSet presAssocID="{F60077A4-BCE0-4001-8619-44ECA268447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CDA9E3-78CF-4D06-A1BC-C00C53EC5879}" type="pres">
      <dgm:prSet presAssocID="{F60077A4-BCE0-4001-8619-44ECA268447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E6245-A5B0-46FB-9436-65F754476493}" type="pres">
      <dgm:prSet presAssocID="{EFCE1AB9-B88E-4AD0-9445-CE96CC5D0C34}" presName="sp" presStyleCnt="0"/>
      <dgm:spPr/>
    </dgm:pt>
    <dgm:pt modelId="{10EAA5F1-05D9-4FD8-A39A-364BE31B5C78}" type="pres">
      <dgm:prSet presAssocID="{7A9480E6-E5D2-40E1-AB1B-D9984540823A}" presName="composite" presStyleCnt="0"/>
      <dgm:spPr/>
    </dgm:pt>
    <dgm:pt modelId="{AB50A90E-1B2E-419D-B32D-1B70999B2DF2}" type="pres">
      <dgm:prSet presAssocID="{7A9480E6-E5D2-40E1-AB1B-D9984540823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4CB69-DC49-40AE-8657-5299C1194F24}" type="pres">
      <dgm:prSet presAssocID="{7A9480E6-E5D2-40E1-AB1B-D9984540823A}" presName="descendantText" presStyleLbl="alignAcc1" presStyleIdx="3" presStyleCnt="4" custLinFactNeighborX="-226" custLinFactNeighborY="5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765244-579A-4D32-92FF-578A212A223C}" type="presOf" srcId="{E36FBFE7-36A2-49AD-A200-FD7EDC2D3720}" destId="{A72EDF38-C2EB-40B2-8CDE-923BE19A9CD0}" srcOrd="0" destOrd="0" presId="urn:microsoft.com/office/officeart/2005/8/layout/chevron2"/>
    <dgm:cxn modelId="{ABDBE79F-C70C-4B45-A965-70FAA7F8FE37}" srcId="{7A9480E6-E5D2-40E1-AB1B-D9984540823A}" destId="{F37DFB21-E14F-4CDD-99B1-A5A1E6ACEA84}" srcOrd="0" destOrd="0" parTransId="{F7EBD00C-93CB-44B3-9839-D72697438056}" sibTransId="{CFD93707-7B09-48BF-AAAE-7D4688F5B870}"/>
    <dgm:cxn modelId="{CF8A9E25-70C3-4690-A6F6-9BF0EF076C93}" type="presOf" srcId="{F37DFB21-E14F-4CDD-99B1-A5A1E6ACEA84}" destId="{E714CB69-DC49-40AE-8657-5299C1194F24}" srcOrd="0" destOrd="0" presId="urn:microsoft.com/office/officeart/2005/8/layout/chevron2"/>
    <dgm:cxn modelId="{290ADDAB-F1BB-48C4-B2D9-AEF47A8DA84C}" srcId="{161DC298-8C26-461A-AFBE-A01A992C5BD6}" destId="{8EA432D1-5940-4C2D-A503-75A208DE3D8C}" srcOrd="0" destOrd="0" parTransId="{D0B48B65-B5C7-4C30-8CD0-3378BDCE370B}" sibTransId="{709F87C4-FAC2-482F-B3AA-C62717951248}"/>
    <dgm:cxn modelId="{F03A7116-ED0B-4BB5-9DA3-911C8E675B0A}" srcId="{161DC298-8C26-461A-AFBE-A01A992C5BD6}" destId="{F60077A4-BCE0-4001-8619-44ECA2684471}" srcOrd="2" destOrd="0" parTransId="{9FCBBB0A-7CFD-4F81-BEA6-26FF78EA0C24}" sibTransId="{EFCE1AB9-B88E-4AD0-9445-CE96CC5D0C34}"/>
    <dgm:cxn modelId="{77209B3F-478C-4072-8A9D-CFF6EEEECC4E}" type="presOf" srcId="{0D6C6609-6D9F-43E0-878D-43E5D906FB20}" destId="{14CDA9E3-78CF-4D06-A1BC-C00C53EC5879}" srcOrd="0" destOrd="0" presId="urn:microsoft.com/office/officeart/2005/8/layout/chevron2"/>
    <dgm:cxn modelId="{10066DDC-869F-45E5-96AA-C928DDC0939A}" srcId="{C4024B26-3A5D-4EA6-848F-F8F781E00ABF}" destId="{E36FBFE7-36A2-49AD-A200-FD7EDC2D3720}" srcOrd="0" destOrd="0" parTransId="{469E2E58-6C8F-4DCA-BDE2-102E8CF414DA}" sibTransId="{BD68CC41-6BAA-415D-A780-3E533DBBE71C}"/>
    <dgm:cxn modelId="{2DBE0912-587F-49AF-AF0C-E59D640A6A39}" type="presOf" srcId="{A4ED1B34-9457-47B7-A62F-DA340BC96F40}" destId="{88C0520F-9592-49D2-94F3-BA32C82432EF}" srcOrd="0" destOrd="1" presId="urn:microsoft.com/office/officeart/2005/8/layout/chevron2"/>
    <dgm:cxn modelId="{A0E2ECA6-908A-4340-9DD7-39F0AC1DA1ED}" srcId="{161DC298-8C26-461A-AFBE-A01A992C5BD6}" destId="{7A9480E6-E5D2-40E1-AB1B-D9984540823A}" srcOrd="3" destOrd="0" parTransId="{0F4C6961-29FF-466C-84A1-06FE94F24DC6}" sibTransId="{693BDBE6-F1D1-4D7C-9740-F35CE4F3F039}"/>
    <dgm:cxn modelId="{88FEA844-489B-4D7D-A69D-AA343FCE5C4A}" srcId="{8EA432D1-5940-4C2D-A503-75A208DE3D8C}" destId="{A4ED1B34-9457-47B7-A62F-DA340BC96F40}" srcOrd="1" destOrd="0" parTransId="{34E75081-A8D7-4067-B4D2-08EDBAD74C64}" sibTransId="{261A5DE9-A81A-4FF6-9D78-1DD92D480C51}"/>
    <dgm:cxn modelId="{8AA4EFDE-63D3-4BB5-880F-7DA910FFBCFE}" type="presOf" srcId="{F60077A4-BCE0-4001-8619-44ECA2684471}" destId="{6ACF0E38-BC86-4662-903F-BB11C52C52FB}" srcOrd="0" destOrd="0" presId="urn:microsoft.com/office/officeart/2005/8/layout/chevron2"/>
    <dgm:cxn modelId="{E0E43968-CAB8-4E87-B128-C2083E51BF1B}" srcId="{F60077A4-BCE0-4001-8619-44ECA2684471}" destId="{0D6C6609-6D9F-43E0-878D-43E5D906FB20}" srcOrd="0" destOrd="0" parTransId="{02B1781D-3D0B-48E0-B855-10D976689E72}" sibTransId="{345D29C0-94D3-46BD-A668-B9A3336BD249}"/>
    <dgm:cxn modelId="{BADC3325-F83D-402E-A2DB-4A4F7029BBDC}" srcId="{161DC298-8C26-461A-AFBE-A01A992C5BD6}" destId="{C4024B26-3A5D-4EA6-848F-F8F781E00ABF}" srcOrd="1" destOrd="0" parTransId="{F1092A04-C9C5-4A4E-A01E-4D29117D69DE}" sibTransId="{CA2E1D27-D3DC-474F-B04C-D9498D0BB2EC}"/>
    <dgm:cxn modelId="{D9F6A97A-FB6C-42CE-83C2-E5E65EA5ADF3}" type="presOf" srcId="{C4024B26-3A5D-4EA6-848F-F8F781E00ABF}" destId="{5CD950EE-AA23-47BA-858B-D3FD116A52B9}" srcOrd="0" destOrd="0" presId="urn:microsoft.com/office/officeart/2005/8/layout/chevron2"/>
    <dgm:cxn modelId="{E8A1A523-94B2-474F-9E4F-7B502FD4C6D3}" type="presOf" srcId="{161DC298-8C26-461A-AFBE-A01A992C5BD6}" destId="{3094643F-400D-41FE-BEF4-73FDAA832038}" srcOrd="0" destOrd="0" presId="urn:microsoft.com/office/officeart/2005/8/layout/chevron2"/>
    <dgm:cxn modelId="{9344DCB5-43A5-47E5-B670-E7A481AF49A6}" type="presOf" srcId="{3644013C-E6DA-4B80-B3AD-2F909D2D4C05}" destId="{88C0520F-9592-49D2-94F3-BA32C82432EF}" srcOrd="0" destOrd="0" presId="urn:microsoft.com/office/officeart/2005/8/layout/chevron2"/>
    <dgm:cxn modelId="{D971C82B-57CA-4D9C-957C-FF6783A8AFC4}" type="presOf" srcId="{7A9480E6-E5D2-40E1-AB1B-D9984540823A}" destId="{AB50A90E-1B2E-419D-B32D-1B70999B2DF2}" srcOrd="0" destOrd="0" presId="urn:microsoft.com/office/officeart/2005/8/layout/chevron2"/>
    <dgm:cxn modelId="{E301D48A-BC78-4907-8DAB-9D3F09D6FCB3}" type="presOf" srcId="{8EA432D1-5940-4C2D-A503-75A208DE3D8C}" destId="{FA3F602E-10BF-414F-9299-C757A92D5403}" srcOrd="0" destOrd="0" presId="urn:microsoft.com/office/officeart/2005/8/layout/chevron2"/>
    <dgm:cxn modelId="{371FEA84-B779-481F-A80F-DBBC1256A08E}" srcId="{8EA432D1-5940-4C2D-A503-75A208DE3D8C}" destId="{3644013C-E6DA-4B80-B3AD-2F909D2D4C05}" srcOrd="0" destOrd="0" parTransId="{C83234F3-935E-4CCD-91E1-9F96936872D1}" sibTransId="{A0DE148B-F281-4290-B440-F8A89B1305A5}"/>
    <dgm:cxn modelId="{C193C300-7D8F-4AEF-9CDF-E08E43D443EA}" type="presParOf" srcId="{3094643F-400D-41FE-BEF4-73FDAA832038}" destId="{7EAE0D31-EF92-471C-BED2-C468F982A4A2}" srcOrd="0" destOrd="0" presId="urn:microsoft.com/office/officeart/2005/8/layout/chevron2"/>
    <dgm:cxn modelId="{A41F5F42-9D7B-4CDB-8A2D-F92CE9F810B6}" type="presParOf" srcId="{7EAE0D31-EF92-471C-BED2-C468F982A4A2}" destId="{FA3F602E-10BF-414F-9299-C757A92D5403}" srcOrd="0" destOrd="0" presId="urn:microsoft.com/office/officeart/2005/8/layout/chevron2"/>
    <dgm:cxn modelId="{F1255A58-1FA5-4C3D-981C-6685C2238DB5}" type="presParOf" srcId="{7EAE0D31-EF92-471C-BED2-C468F982A4A2}" destId="{88C0520F-9592-49D2-94F3-BA32C82432EF}" srcOrd="1" destOrd="0" presId="urn:microsoft.com/office/officeart/2005/8/layout/chevron2"/>
    <dgm:cxn modelId="{1743D878-E08A-415F-A192-0116BEEF736B}" type="presParOf" srcId="{3094643F-400D-41FE-BEF4-73FDAA832038}" destId="{05149934-4CF6-44AD-BF61-1A40C879BA08}" srcOrd="1" destOrd="0" presId="urn:microsoft.com/office/officeart/2005/8/layout/chevron2"/>
    <dgm:cxn modelId="{AA712641-AE11-43EB-8FF3-B7A8531E9EFB}" type="presParOf" srcId="{3094643F-400D-41FE-BEF4-73FDAA832038}" destId="{29CBF431-84DF-411A-BE10-6FE5733EF06C}" srcOrd="2" destOrd="0" presId="urn:microsoft.com/office/officeart/2005/8/layout/chevron2"/>
    <dgm:cxn modelId="{D5DBE943-BDD0-425F-B757-263588AF4A2E}" type="presParOf" srcId="{29CBF431-84DF-411A-BE10-6FE5733EF06C}" destId="{5CD950EE-AA23-47BA-858B-D3FD116A52B9}" srcOrd="0" destOrd="0" presId="urn:microsoft.com/office/officeart/2005/8/layout/chevron2"/>
    <dgm:cxn modelId="{3EDCDB4B-7AEB-4444-9D0B-B6ECA0344ABB}" type="presParOf" srcId="{29CBF431-84DF-411A-BE10-6FE5733EF06C}" destId="{A72EDF38-C2EB-40B2-8CDE-923BE19A9CD0}" srcOrd="1" destOrd="0" presId="urn:microsoft.com/office/officeart/2005/8/layout/chevron2"/>
    <dgm:cxn modelId="{630BDB34-3C57-45B1-BF09-E293748BFF3A}" type="presParOf" srcId="{3094643F-400D-41FE-BEF4-73FDAA832038}" destId="{0B139D90-33CA-4E54-92E3-11E7A20A8F24}" srcOrd="3" destOrd="0" presId="urn:microsoft.com/office/officeart/2005/8/layout/chevron2"/>
    <dgm:cxn modelId="{8B2D43B8-566E-4CA8-9389-EA63AFD1DE4E}" type="presParOf" srcId="{3094643F-400D-41FE-BEF4-73FDAA832038}" destId="{72F7E8FD-8E5A-4562-9C88-6A5472DB8C1E}" srcOrd="4" destOrd="0" presId="urn:microsoft.com/office/officeart/2005/8/layout/chevron2"/>
    <dgm:cxn modelId="{BD9AA816-3DE2-4B1E-A341-450527FAB8B5}" type="presParOf" srcId="{72F7E8FD-8E5A-4562-9C88-6A5472DB8C1E}" destId="{6ACF0E38-BC86-4662-903F-BB11C52C52FB}" srcOrd="0" destOrd="0" presId="urn:microsoft.com/office/officeart/2005/8/layout/chevron2"/>
    <dgm:cxn modelId="{7773EF86-5629-44F4-96FC-0714E39E7E7D}" type="presParOf" srcId="{72F7E8FD-8E5A-4562-9C88-6A5472DB8C1E}" destId="{14CDA9E3-78CF-4D06-A1BC-C00C53EC5879}" srcOrd="1" destOrd="0" presId="urn:microsoft.com/office/officeart/2005/8/layout/chevron2"/>
    <dgm:cxn modelId="{414C3CE4-5241-452B-BD65-F592BA405CDB}" type="presParOf" srcId="{3094643F-400D-41FE-BEF4-73FDAA832038}" destId="{026E6245-A5B0-46FB-9436-65F754476493}" srcOrd="5" destOrd="0" presId="urn:microsoft.com/office/officeart/2005/8/layout/chevron2"/>
    <dgm:cxn modelId="{46416DE1-637C-4246-99D9-02BD16C293F1}" type="presParOf" srcId="{3094643F-400D-41FE-BEF4-73FDAA832038}" destId="{10EAA5F1-05D9-4FD8-A39A-364BE31B5C78}" srcOrd="6" destOrd="0" presId="urn:microsoft.com/office/officeart/2005/8/layout/chevron2"/>
    <dgm:cxn modelId="{60BDCAD1-83EE-4603-AB79-26F67438B459}" type="presParOf" srcId="{10EAA5F1-05D9-4FD8-A39A-364BE31B5C78}" destId="{AB50A90E-1B2E-419D-B32D-1B70999B2DF2}" srcOrd="0" destOrd="0" presId="urn:microsoft.com/office/officeart/2005/8/layout/chevron2"/>
    <dgm:cxn modelId="{CC87972E-CE46-4FC3-ACBE-3A60A4F4CFE6}" type="presParOf" srcId="{10EAA5F1-05D9-4FD8-A39A-364BE31B5C78}" destId="{E714CB69-DC49-40AE-8657-5299C1194F24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0FEF4-A42B-4238-986B-31F3409CF1EE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40F6A-6E18-45F9-AC40-53F8C9C0F3B7}">
      <dgm:prSet phldrT="[文本]"/>
      <dgm:spPr/>
      <dgm:t>
        <a:bodyPr/>
        <a:lstStyle/>
        <a:p>
          <a:r>
            <a:rPr lang="zh-CN" altLang="en-US" dirty="0" smtClean="0"/>
            <a:t>原子性</a:t>
          </a:r>
          <a:endParaRPr lang="zh-CN" altLang="en-US" dirty="0"/>
        </a:p>
      </dgm:t>
    </dgm:pt>
    <dgm:pt modelId="{C789C24C-D15C-40D9-9387-C1432C1401AF}" cxnId="{5795599C-F692-4494-BC2E-C7A19F7EA001}" type="parTrans">
      <dgm:prSet/>
      <dgm:spPr/>
      <dgm:t>
        <a:bodyPr/>
        <a:lstStyle/>
        <a:p>
          <a:endParaRPr lang="zh-CN" altLang="en-US"/>
        </a:p>
      </dgm:t>
    </dgm:pt>
    <dgm:pt modelId="{C27CC01C-A32E-4D9B-8958-6ADE61253457}" cxnId="{5795599C-F692-4494-BC2E-C7A19F7EA001}" type="sibTrans">
      <dgm:prSet/>
      <dgm:spPr/>
      <dgm:t>
        <a:bodyPr/>
        <a:lstStyle/>
        <a:p>
          <a:endParaRPr lang="zh-CN" altLang="en-US"/>
        </a:p>
      </dgm:t>
    </dgm:pt>
    <dgm:pt modelId="{A1DDF111-D70A-428A-99ED-E3757BB1D388}">
      <dgm:prSet phldrT="[文本]"/>
      <dgm:spPr/>
      <dgm:t>
        <a:bodyPr/>
        <a:lstStyle/>
        <a:p>
          <a:r>
            <a:rPr lang="zh-CN" altLang="en-US" dirty="0" smtClean="0"/>
            <a:t>一致性</a:t>
          </a:r>
          <a:endParaRPr lang="zh-CN" altLang="en-US" dirty="0"/>
        </a:p>
      </dgm:t>
    </dgm:pt>
    <dgm:pt modelId="{617D78E8-B45B-4F1F-A807-BC9CD1D49887}" cxnId="{E9AEF5AD-9D6D-4333-83E1-4DFEC93688BD}" type="parTrans">
      <dgm:prSet/>
      <dgm:spPr/>
      <dgm:t>
        <a:bodyPr/>
        <a:lstStyle/>
        <a:p>
          <a:endParaRPr lang="zh-CN" altLang="en-US"/>
        </a:p>
      </dgm:t>
    </dgm:pt>
    <dgm:pt modelId="{A4D285AE-FEB4-44E6-A0AB-A4BB14A3D897}" cxnId="{E9AEF5AD-9D6D-4333-83E1-4DFEC93688BD}" type="sibTrans">
      <dgm:prSet/>
      <dgm:spPr/>
      <dgm:t>
        <a:bodyPr/>
        <a:lstStyle/>
        <a:p>
          <a:endParaRPr lang="zh-CN" altLang="en-US"/>
        </a:p>
      </dgm:t>
    </dgm:pt>
    <dgm:pt modelId="{A73930E9-D926-4EDE-9BAF-EEA32EA47A6F}">
      <dgm:prSet phldrT="[文本]"/>
      <dgm:spPr/>
      <dgm:t>
        <a:bodyPr/>
        <a:lstStyle/>
        <a:p>
          <a:r>
            <a:rPr lang="zh-CN" altLang="en-US" dirty="0" smtClean="0"/>
            <a:t>隔离性</a:t>
          </a:r>
          <a:endParaRPr lang="zh-CN" altLang="en-US" dirty="0"/>
        </a:p>
      </dgm:t>
    </dgm:pt>
    <dgm:pt modelId="{CE6D48D0-2CFA-42AE-B3A7-0FE7B90277BB}" cxnId="{DE94CEF6-B0D5-4330-AAF8-384CD550F674}" type="parTrans">
      <dgm:prSet/>
      <dgm:spPr/>
      <dgm:t>
        <a:bodyPr/>
        <a:lstStyle/>
        <a:p>
          <a:endParaRPr lang="zh-CN" altLang="en-US"/>
        </a:p>
      </dgm:t>
    </dgm:pt>
    <dgm:pt modelId="{EE45C0CC-220C-47A2-B4AD-2ED46E178BCE}" cxnId="{DE94CEF6-B0D5-4330-AAF8-384CD550F674}" type="sibTrans">
      <dgm:prSet/>
      <dgm:spPr/>
      <dgm:t>
        <a:bodyPr/>
        <a:lstStyle/>
        <a:p>
          <a:endParaRPr lang="zh-CN" altLang="en-US"/>
        </a:p>
      </dgm:t>
    </dgm:pt>
    <dgm:pt modelId="{6DC277B1-7D61-4E23-8B51-C82509903FAC}">
      <dgm:prSet phldrT="[文本]"/>
      <dgm:spPr/>
      <dgm:t>
        <a:bodyPr/>
        <a:lstStyle/>
        <a:p>
          <a:r>
            <a:rPr lang="zh-CN" altLang="en-US" dirty="0" smtClean="0"/>
            <a:t>持久性</a:t>
          </a:r>
          <a:endParaRPr lang="zh-CN" altLang="en-US" dirty="0"/>
        </a:p>
      </dgm:t>
    </dgm:pt>
    <dgm:pt modelId="{C96BE3B4-5B5B-4066-957A-9D465906FAC5}" cxnId="{E5FBB98E-18BD-4ECF-A517-E7FE68D512F7}" type="parTrans">
      <dgm:prSet/>
      <dgm:spPr/>
      <dgm:t>
        <a:bodyPr/>
        <a:lstStyle/>
        <a:p>
          <a:endParaRPr lang="zh-CN" altLang="en-US"/>
        </a:p>
      </dgm:t>
    </dgm:pt>
    <dgm:pt modelId="{2EA01F1A-2776-49DC-9CA1-CC6B7B457BBC}" cxnId="{E5FBB98E-18BD-4ECF-A517-E7FE68D512F7}" type="sibTrans">
      <dgm:prSet/>
      <dgm:spPr/>
      <dgm:t>
        <a:bodyPr/>
        <a:lstStyle/>
        <a:p>
          <a:endParaRPr lang="zh-CN" altLang="en-US"/>
        </a:p>
      </dgm:t>
    </dgm:pt>
    <dgm:pt modelId="{CD4AA095-DD26-4BA1-B99B-8DD0744C6B81}" type="pres">
      <dgm:prSet presAssocID="{7ED0FEF4-A42B-4238-986B-31F3409CF1E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3E9F5D-13B6-493A-9490-EE0116C3E26D}" type="pres">
      <dgm:prSet presAssocID="{7ED0FEF4-A42B-4238-986B-31F3409CF1EE}" presName="axisShape" presStyleLbl="bgShp" presStyleIdx="0" presStyleCnt="1"/>
      <dgm:spPr/>
    </dgm:pt>
    <dgm:pt modelId="{7986C21D-9055-4A10-8B20-30AFB0569712}" type="pres">
      <dgm:prSet presAssocID="{7ED0FEF4-A42B-4238-986B-31F3409CF1EE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5D899-7033-4785-AF6F-B3BDF09A302F}" type="pres">
      <dgm:prSet presAssocID="{7ED0FEF4-A42B-4238-986B-31F3409CF1EE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ECED5-483F-4AFE-8481-85F3B61B7AFD}" type="pres">
      <dgm:prSet presAssocID="{7ED0FEF4-A42B-4238-986B-31F3409CF1EE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FA3A3-19B0-41D1-A061-F690C138A848}" type="pres">
      <dgm:prSet presAssocID="{7ED0FEF4-A42B-4238-986B-31F3409CF1EE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BCD733-7F18-4DE5-AC44-E0AE9F1AD1BD}" type="presOf" srcId="{D9740F6A-6E18-45F9-AC40-53F8C9C0F3B7}" destId="{7986C21D-9055-4A10-8B20-30AFB0569712}" srcOrd="0" destOrd="0" presId="urn:microsoft.com/office/officeart/2005/8/layout/matrix2"/>
    <dgm:cxn modelId="{4BC326C4-C230-49D9-A9D9-077D29425AF2}" type="presOf" srcId="{A1DDF111-D70A-428A-99ED-E3757BB1D388}" destId="{31F5D899-7033-4785-AF6F-B3BDF09A302F}" srcOrd="0" destOrd="0" presId="urn:microsoft.com/office/officeart/2005/8/layout/matrix2"/>
    <dgm:cxn modelId="{C1E812D4-20D1-48B6-82E8-B7B5844B7D9B}" type="presOf" srcId="{6DC277B1-7D61-4E23-8B51-C82509903FAC}" destId="{D46FA3A3-19B0-41D1-A061-F690C138A848}" srcOrd="0" destOrd="0" presId="urn:microsoft.com/office/officeart/2005/8/layout/matrix2"/>
    <dgm:cxn modelId="{E5FBB98E-18BD-4ECF-A517-E7FE68D512F7}" srcId="{7ED0FEF4-A42B-4238-986B-31F3409CF1EE}" destId="{6DC277B1-7D61-4E23-8B51-C82509903FAC}" srcOrd="3" destOrd="0" parTransId="{C96BE3B4-5B5B-4066-957A-9D465906FAC5}" sibTransId="{2EA01F1A-2776-49DC-9CA1-CC6B7B457BBC}"/>
    <dgm:cxn modelId="{E9AEF5AD-9D6D-4333-83E1-4DFEC93688BD}" srcId="{7ED0FEF4-A42B-4238-986B-31F3409CF1EE}" destId="{A1DDF111-D70A-428A-99ED-E3757BB1D388}" srcOrd="1" destOrd="0" parTransId="{617D78E8-B45B-4F1F-A807-BC9CD1D49887}" sibTransId="{A4D285AE-FEB4-44E6-A0AB-A4BB14A3D897}"/>
    <dgm:cxn modelId="{5795599C-F692-4494-BC2E-C7A19F7EA001}" srcId="{7ED0FEF4-A42B-4238-986B-31F3409CF1EE}" destId="{D9740F6A-6E18-45F9-AC40-53F8C9C0F3B7}" srcOrd="0" destOrd="0" parTransId="{C789C24C-D15C-40D9-9387-C1432C1401AF}" sibTransId="{C27CC01C-A32E-4D9B-8958-6ADE61253457}"/>
    <dgm:cxn modelId="{C140E4A4-0981-4812-93C4-6F9FB8B442B6}" type="presOf" srcId="{A73930E9-D926-4EDE-9BAF-EEA32EA47A6F}" destId="{971ECED5-483F-4AFE-8481-85F3B61B7AFD}" srcOrd="0" destOrd="0" presId="urn:microsoft.com/office/officeart/2005/8/layout/matrix2"/>
    <dgm:cxn modelId="{DE94CEF6-B0D5-4330-AAF8-384CD550F674}" srcId="{7ED0FEF4-A42B-4238-986B-31F3409CF1EE}" destId="{A73930E9-D926-4EDE-9BAF-EEA32EA47A6F}" srcOrd="2" destOrd="0" parTransId="{CE6D48D0-2CFA-42AE-B3A7-0FE7B90277BB}" sibTransId="{EE45C0CC-220C-47A2-B4AD-2ED46E178BCE}"/>
    <dgm:cxn modelId="{44827CB9-7B95-4CD6-8CFF-9A814E2FDA7C}" type="presOf" srcId="{7ED0FEF4-A42B-4238-986B-31F3409CF1EE}" destId="{CD4AA095-DD26-4BA1-B99B-8DD0744C6B81}" srcOrd="0" destOrd="0" presId="urn:microsoft.com/office/officeart/2005/8/layout/matrix2"/>
    <dgm:cxn modelId="{51F06B1E-D940-4E0B-B6E4-30CBF9F2D8C2}" type="presParOf" srcId="{CD4AA095-DD26-4BA1-B99B-8DD0744C6B81}" destId="{123E9F5D-13B6-493A-9490-EE0116C3E26D}" srcOrd="0" destOrd="0" presId="urn:microsoft.com/office/officeart/2005/8/layout/matrix2"/>
    <dgm:cxn modelId="{94B49734-7EC1-4783-906D-E7E610FC034D}" type="presParOf" srcId="{CD4AA095-DD26-4BA1-B99B-8DD0744C6B81}" destId="{7986C21D-9055-4A10-8B20-30AFB0569712}" srcOrd="1" destOrd="0" presId="urn:microsoft.com/office/officeart/2005/8/layout/matrix2"/>
    <dgm:cxn modelId="{55656174-7AB0-42A3-AAAF-611D71E74B58}" type="presParOf" srcId="{CD4AA095-DD26-4BA1-B99B-8DD0744C6B81}" destId="{31F5D899-7033-4785-AF6F-B3BDF09A302F}" srcOrd="2" destOrd="0" presId="urn:microsoft.com/office/officeart/2005/8/layout/matrix2"/>
    <dgm:cxn modelId="{8BC6EE9F-048A-42AA-8F00-5741687CA2CF}" type="presParOf" srcId="{CD4AA095-DD26-4BA1-B99B-8DD0744C6B81}" destId="{971ECED5-483F-4AFE-8481-85F3B61B7AFD}" srcOrd="3" destOrd="0" presId="urn:microsoft.com/office/officeart/2005/8/layout/matrix2"/>
    <dgm:cxn modelId="{D8C1567B-1268-4B7A-8CFF-E7ED51F3AC10}" type="presParOf" srcId="{CD4AA095-DD26-4BA1-B99B-8DD0744C6B81}" destId="{D46FA3A3-19B0-41D1-A061-F690C138A848}" srcOrd="4" destOrd="0" presId="urn:microsoft.com/office/officeart/2005/8/layout/matrix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7200A-CEB3-4F2E-99E6-35F89D0FBF25}" type="doc">
      <dgm:prSet loTypeId="urn:microsoft.com/office/officeart/2005/8/layout/chart3" loCatId="relationship" qsTypeId="urn:microsoft.com/office/officeart/2005/8/quickstyle/simple3" qsCatId="simple" csTypeId="urn:microsoft.com/office/officeart/2005/8/colors/colorful4" csCatId="colorful" phldr="1"/>
      <dgm:spPr/>
    </dgm:pt>
    <dgm:pt modelId="{CF8284F9-D04B-4CB7-A269-C8F7D29F8633}">
      <dgm:prSet phldrT="[文本]" custT="1"/>
      <dgm:spPr/>
      <dgm:t>
        <a:bodyPr/>
        <a:lstStyle/>
        <a:p>
          <a:r>
            <a:rPr lang="en-US" altLang="zh-CN" sz="2000" dirty="0" smtClean="0">
              <a:latin typeface="HFUWEV+MicrosoftYaHei"/>
              <a:cs typeface="HFUWEV+MicrosoftYaHei"/>
            </a:rPr>
            <a:t>Basic </a:t>
          </a:r>
          <a:r>
            <a:rPr lang="en-US" altLang="zh-CN" sz="2000" spc="-31" dirty="0" smtClean="0">
              <a:latin typeface="HFUWEV+MicrosoftYaHei"/>
              <a:cs typeface="HFUWEV+MicrosoftYaHei"/>
            </a:rPr>
            <a:t>A</a:t>
          </a:r>
          <a:r>
            <a:rPr lang="en-US" altLang="zh-CN" sz="2000" dirty="0" smtClean="0">
              <a:latin typeface="HFUWEV+MicrosoftYaHei"/>
              <a:cs typeface="HFUWEV+MicrosoftYaHei"/>
            </a:rPr>
            <a:t>vailability</a:t>
          </a:r>
          <a:r>
            <a:rPr lang="en-US" altLang="zh-CN" sz="2000" spc="-12" dirty="0" smtClean="0">
              <a:latin typeface="HFUWEV+MicrosoftYaHei"/>
              <a:cs typeface="HFUWEV+MicrosoftYaHei"/>
            </a:rPr>
            <a:t> </a:t>
          </a:r>
          <a:r>
            <a:rPr lang="zh-CN" altLang="en-US" sz="2000" dirty="0" smtClean="0">
              <a:latin typeface="PLBMCC+MicrosoftYaHei"/>
              <a:cs typeface="PLBMCC+MicrosoftYaHei"/>
            </a:rPr>
            <a:t>基本可用性</a:t>
          </a:r>
          <a:endParaRPr lang="zh-CN" altLang="en-US" sz="2000" dirty="0"/>
        </a:p>
      </dgm:t>
    </dgm:pt>
    <dgm:pt modelId="{58B4A93C-2E6C-4317-9EE3-67B79A65702F}" cxnId="{4DF44992-1785-4056-8D39-3C6BE7E461D0}" type="parTrans">
      <dgm:prSet/>
      <dgm:spPr/>
      <dgm:t>
        <a:bodyPr/>
        <a:lstStyle/>
        <a:p>
          <a:endParaRPr lang="zh-CN" altLang="en-US"/>
        </a:p>
      </dgm:t>
    </dgm:pt>
    <dgm:pt modelId="{92D050D5-B0EE-4496-90CE-D35739DC4670}" cxnId="{4DF44992-1785-4056-8D39-3C6BE7E461D0}" type="sibTrans">
      <dgm:prSet/>
      <dgm:spPr/>
      <dgm:t>
        <a:bodyPr/>
        <a:lstStyle/>
        <a:p>
          <a:endParaRPr lang="zh-CN" altLang="en-US"/>
        </a:p>
      </dgm:t>
    </dgm:pt>
    <dgm:pt modelId="{4F9034C1-7DED-40B5-9DC9-B8184360CA04}">
      <dgm:prSet phldrT="[文本]"/>
      <dgm:spPr/>
      <dgm:t>
        <a:bodyPr/>
        <a:lstStyle/>
        <a:p>
          <a:r>
            <a:rPr lang="en-US" altLang="zh-CN" dirty="0" smtClean="0">
              <a:latin typeface="HFUWEV+MicrosoftYaHei"/>
              <a:cs typeface="HFUWEV+MicrosoftYaHei"/>
            </a:rPr>
            <a:t>Soft state</a:t>
          </a:r>
          <a:r>
            <a:rPr lang="en-US" altLang="zh-CN" spc="38" dirty="0" smtClean="0">
              <a:latin typeface="HFUWEV+MicrosoftYaHei"/>
              <a:cs typeface="HFUWEV+MicrosoftYaHei"/>
            </a:rPr>
            <a:t> </a:t>
          </a:r>
        </a:p>
        <a:p>
          <a:r>
            <a:rPr lang="zh-CN" altLang="en-US" dirty="0" smtClean="0">
              <a:latin typeface="PLBMCC+MicrosoftYaHei"/>
              <a:cs typeface="PLBMCC+MicrosoftYaHei"/>
            </a:rPr>
            <a:t>柔性状态</a:t>
          </a:r>
          <a:endParaRPr lang="en-US" altLang="zh-CN" dirty="0" smtClean="0">
            <a:latin typeface="PLBMCC+MicrosoftYaHei"/>
            <a:cs typeface="PLBMCC+MicrosoftYaHei"/>
          </a:endParaRPr>
        </a:p>
      </dgm:t>
    </dgm:pt>
    <dgm:pt modelId="{C16BBEAD-1EF9-4533-8D6C-1EB8C4B59A07}" cxnId="{FE7C4060-7FB5-4330-9D85-F0EA7AA95A47}" type="parTrans">
      <dgm:prSet/>
      <dgm:spPr/>
      <dgm:t>
        <a:bodyPr/>
        <a:lstStyle/>
        <a:p>
          <a:endParaRPr lang="zh-CN" altLang="en-US"/>
        </a:p>
      </dgm:t>
    </dgm:pt>
    <dgm:pt modelId="{A0AD8F08-6003-4942-9326-17F153CC04A9}" cxnId="{FE7C4060-7FB5-4330-9D85-F0EA7AA95A47}" type="sibTrans">
      <dgm:prSet/>
      <dgm:spPr/>
      <dgm:t>
        <a:bodyPr/>
        <a:lstStyle/>
        <a:p>
          <a:endParaRPr lang="zh-CN" altLang="en-US"/>
        </a:p>
      </dgm:t>
    </dgm:pt>
    <dgm:pt modelId="{C63424C4-C49A-4C36-A061-F4795506B2DF}">
      <dgm:prSet phldrT="[文本]" custT="1"/>
      <dgm:spPr/>
      <dgm:t>
        <a:bodyPr/>
        <a:lstStyle/>
        <a:p>
          <a:r>
            <a:rPr lang="en-US" altLang="zh-CN" sz="2000" dirty="0" smtClean="0">
              <a:latin typeface="HFUWEV+MicrosoftYaHei"/>
              <a:cs typeface="HFUWEV+MicrosoftYaHei"/>
            </a:rPr>
            <a:t>Eventual</a:t>
          </a:r>
          <a:r>
            <a:rPr lang="en-US" altLang="zh-CN" sz="2000" spc="34" dirty="0" smtClean="0">
              <a:latin typeface="HFUWEV+MicrosoftYaHei"/>
              <a:cs typeface="HFUWEV+MicrosoftYaHei"/>
            </a:rPr>
            <a:t> </a:t>
          </a:r>
          <a:r>
            <a:rPr lang="en-US" altLang="zh-CN" sz="2000" dirty="0" smtClean="0">
              <a:latin typeface="HFUWEV+MicrosoftYaHei"/>
              <a:cs typeface="HFUWEV+MicrosoftYaHei"/>
            </a:rPr>
            <a:t>consistency</a:t>
          </a:r>
          <a:r>
            <a:rPr lang="zh-CN" altLang="en-US" sz="2000" dirty="0" smtClean="0">
              <a:latin typeface="PLBMCC+MicrosoftYaHei"/>
              <a:cs typeface="PLBMCC+MicrosoftYaHei"/>
            </a:rPr>
            <a:t>最终一致性</a:t>
          </a:r>
          <a:endParaRPr lang="en-US" altLang="zh-CN" sz="2000" dirty="0" smtClean="0">
            <a:latin typeface="PLBMCC+MicrosoftYaHei"/>
            <a:cs typeface="PLBMCC+MicrosoftYaHei"/>
          </a:endParaRPr>
        </a:p>
      </dgm:t>
    </dgm:pt>
    <dgm:pt modelId="{0F9A3A03-3FFE-451D-8CCF-2386C5131069}" cxnId="{4E076AD2-E23D-4259-BFB3-229643A260E7}" type="sibTrans">
      <dgm:prSet/>
      <dgm:spPr/>
      <dgm:t>
        <a:bodyPr/>
        <a:lstStyle/>
        <a:p>
          <a:endParaRPr lang="zh-CN" altLang="en-US"/>
        </a:p>
      </dgm:t>
    </dgm:pt>
    <dgm:pt modelId="{BBE6E871-C7B1-43C4-B640-30FAF8FCF27D}" cxnId="{4E076AD2-E23D-4259-BFB3-229643A260E7}" type="parTrans">
      <dgm:prSet/>
      <dgm:spPr/>
      <dgm:t>
        <a:bodyPr/>
        <a:lstStyle/>
        <a:p>
          <a:endParaRPr lang="zh-CN" altLang="en-US"/>
        </a:p>
      </dgm:t>
    </dgm:pt>
    <dgm:pt modelId="{6421C1F6-D426-4D86-852F-26DB41342FE3}" type="pres">
      <dgm:prSet presAssocID="{8147200A-CEB3-4F2E-99E6-35F89D0FBF25}" presName="compositeShape" presStyleCnt="0">
        <dgm:presLayoutVars>
          <dgm:chMax val="7"/>
          <dgm:dir/>
          <dgm:resizeHandles val="exact"/>
        </dgm:presLayoutVars>
      </dgm:prSet>
      <dgm:spPr/>
    </dgm:pt>
    <dgm:pt modelId="{764D4B1B-6542-40DB-84D0-55EF90D47F54}" type="pres">
      <dgm:prSet presAssocID="{8147200A-CEB3-4F2E-99E6-35F89D0FBF25}" presName="wedge1" presStyleLbl="node1" presStyleIdx="0" presStyleCnt="3" custScaleX="143687" custScaleY="131499" custLinFactNeighborX="7651" custLinFactNeighborY="-1718"/>
      <dgm:spPr/>
      <dgm:t>
        <a:bodyPr/>
        <a:lstStyle/>
        <a:p>
          <a:endParaRPr lang="zh-CN" altLang="en-US"/>
        </a:p>
      </dgm:t>
    </dgm:pt>
    <dgm:pt modelId="{C293A7C8-96D4-4DEF-9E30-733E4B0B990A}" type="pres">
      <dgm:prSet presAssocID="{8147200A-CEB3-4F2E-99E6-35F89D0FBF2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C40529-1613-4AFA-9A3F-F97D5EAED5A6}" type="pres">
      <dgm:prSet presAssocID="{8147200A-CEB3-4F2E-99E6-35F89D0FBF25}" presName="wedge2" presStyleLbl="node1" presStyleIdx="1" presStyleCnt="3" custScaleX="150596" custScaleY="130579" custLinFactNeighborX="2578" custLinFactNeighborY="3517"/>
      <dgm:spPr/>
      <dgm:t>
        <a:bodyPr/>
        <a:lstStyle/>
        <a:p>
          <a:endParaRPr lang="zh-CN" altLang="en-US"/>
        </a:p>
      </dgm:t>
    </dgm:pt>
    <dgm:pt modelId="{432077CE-E3F6-4221-99E2-FCAD893FF161}" type="pres">
      <dgm:prSet presAssocID="{8147200A-CEB3-4F2E-99E6-35F89D0FBF2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D36E8-A23C-4FB1-8A6E-A29EA8FC8373}" type="pres">
      <dgm:prSet presAssocID="{8147200A-CEB3-4F2E-99E6-35F89D0FBF25}" presName="wedge3" presStyleLbl="node1" presStyleIdx="2" presStyleCnt="3" custScaleX="141163" custScaleY="127603" custLinFactNeighborX="-3428" custLinFactNeighborY="-7510"/>
      <dgm:spPr/>
      <dgm:t>
        <a:bodyPr/>
        <a:lstStyle/>
        <a:p>
          <a:endParaRPr lang="zh-CN" altLang="en-US"/>
        </a:p>
      </dgm:t>
    </dgm:pt>
    <dgm:pt modelId="{7F218D79-7DB6-4642-8076-6D491633D5A9}" type="pres">
      <dgm:prSet presAssocID="{8147200A-CEB3-4F2E-99E6-35F89D0FBF2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076AD2-E23D-4259-BFB3-229643A260E7}" srcId="{8147200A-CEB3-4F2E-99E6-35F89D0FBF25}" destId="{C63424C4-C49A-4C36-A061-F4795506B2DF}" srcOrd="2" destOrd="0" parTransId="{BBE6E871-C7B1-43C4-B640-30FAF8FCF27D}" sibTransId="{0F9A3A03-3FFE-451D-8CCF-2386C5131069}"/>
    <dgm:cxn modelId="{4DF44992-1785-4056-8D39-3C6BE7E461D0}" srcId="{8147200A-CEB3-4F2E-99E6-35F89D0FBF25}" destId="{CF8284F9-D04B-4CB7-A269-C8F7D29F8633}" srcOrd="0" destOrd="0" parTransId="{58B4A93C-2E6C-4317-9EE3-67B79A65702F}" sibTransId="{92D050D5-B0EE-4496-90CE-D35739DC4670}"/>
    <dgm:cxn modelId="{A52ECF6B-15F2-4399-8A89-3AF2C2419DCF}" type="presOf" srcId="{4F9034C1-7DED-40B5-9DC9-B8184360CA04}" destId="{98C40529-1613-4AFA-9A3F-F97D5EAED5A6}" srcOrd="0" destOrd="0" presId="urn:microsoft.com/office/officeart/2005/8/layout/chart3"/>
    <dgm:cxn modelId="{0D5CFA7E-B102-44EB-B38F-2C0E05A1BE05}" type="presOf" srcId="{CF8284F9-D04B-4CB7-A269-C8F7D29F8633}" destId="{764D4B1B-6542-40DB-84D0-55EF90D47F54}" srcOrd="0" destOrd="0" presId="urn:microsoft.com/office/officeart/2005/8/layout/chart3"/>
    <dgm:cxn modelId="{FE7C4060-7FB5-4330-9D85-F0EA7AA95A47}" srcId="{8147200A-CEB3-4F2E-99E6-35F89D0FBF25}" destId="{4F9034C1-7DED-40B5-9DC9-B8184360CA04}" srcOrd="1" destOrd="0" parTransId="{C16BBEAD-1EF9-4533-8D6C-1EB8C4B59A07}" sibTransId="{A0AD8F08-6003-4942-9326-17F153CC04A9}"/>
    <dgm:cxn modelId="{EEFD7A04-02E7-4F18-99B2-A534928817EB}" type="presOf" srcId="{CF8284F9-D04B-4CB7-A269-C8F7D29F8633}" destId="{C293A7C8-96D4-4DEF-9E30-733E4B0B990A}" srcOrd="1" destOrd="0" presId="urn:microsoft.com/office/officeart/2005/8/layout/chart3"/>
    <dgm:cxn modelId="{F84BC8DE-5251-4731-A3F6-8DCA9A063B11}" type="presOf" srcId="{8147200A-CEB3-4F2E-99E6-35F89D0FBF25}" destId="{6421C1F6-D426-4D86-852F-26DB41342FE3}" srcOrd="0" destOrd="0" presId="urn:microsoft.com/office/officeart/2005/8/layout/chart3"/>
    <dgm:cxn modelId="{E43AC8E0-35F7-41B9-A71A-4DB1CF0BCCEB}" type="presOf" srcId="{C63424C4-C49A-4C36-A061-F4795506B2DF}" destId="{7F218D79-7DB6-4642-8076-6D491633D5A9}" srcOrd="1" destOrd="0" presId="urn:microsoft.com/office/officeart/2005/8/layout/chart3"/>
    <dgm:cxn modelId="{7D9CE38A-DC9D-402E-ABDD-E59C7C8949F2}" type="presOf" srcId="{4F9034C1-7DED-40B5-9DC9-B8184360CA04}" destId="{432077CE-E3F6-4221-99E2-FCAD893FF161}" srcOrd="1" destOrd="0" presId="urn:microsoft.com/office/officeart/2005/8/layout/chart3"/>
    <dgm:cxn modelId="{47EB7D2F-9F06-4A48-969B-B2D0500B2262}" type="presOf" srcId="{C63424C4-C49A-4C36-A061-F4795506B2DF}" destId="{932D36E8-A23C-4FB1-8A6E-A29EA8FC8373}" srcOrd="0" destOrd="0" presId="urn:microsoft.com/office/officeart/2005/8/layout/chart3"/>
    <dgm:cxn modelId="{B303F129-F89B-4627-86D8-BBDFA44737AB}" type="presParOf" srcId="{6421C1F6-D426-4D86-852F-26DB41342FE3}" destId="{764D4B1B-6542-40DB-84D0-55EF90D47F54}" srcOrd="0" destOrd="0" presId="urn:microsoft.com/office/officeart/2005/8/layout/chart3"/>
    <dgm:cxn modelId="{1E3388D9-850B-456A-9C5A-0FC1BC460190}" type="presParOf" srcId="{6421C1F6-D426-4D86-852F-26DB41342FE3}" destId="{C293A7C8-96D4-4DEF-9E30-733E4B0B990A}" srcOrd="1" destOrd="0" presId="urn:microsoft.com/office/officeart/2005/8/layout/chart3"/>
    <dgm:cxn modelId="{9B84497D-64B6-4E63-9047-9F50B2797083}" type="presParOf" srcId="{6421C1F6-D426-4D86-852F-26DB41342FE3}" destId="{98C40529-1613-4AFA-9A3F-F97D5EAED5A6}" srcOrd="2" destOrd="0" presId="urn:microsoft.com/office/officeart/2005/8/layout/chart3"/>
    <dgm:cxn modelId="{D054E85C-F4B5-4F69-981F-532DCEC2AAD8}" type="presParOf" srcId="{6421C1F6-D426-4D86-852F-26DB41342FE3}" destId="{432077CE-E3F6-4221-99E2-FCAD893FF161}" srcOrd="3" destOrd="0" presId="urn:microsoft.com/office/officeart/2005/8/layout/chart3"/>
    <dgm:cxn modelId="{8CED1856-9E58-4E8B-9BC9-335EFDBA0E00}" type="presParOf" srcId="{6421C1F6-D426-4D86-852F-26DB41342FE3}" destId="{932D36E8-A23C-4FB1-8A6E-A29EA8FC8373}" srcOrd="4" destOrd="0" presId="urn:microsoft.com/office/officeart/2005/8/layout/chart3"/>
    <dgm:cxn modelId="{17B438CE-55DA-4F24-B9E0-BB23F76F9483}" type="presParOf" srcId="{6421C1F6-D426-4D86-852F-26DB41342FE3}" destId="{7F218D79-7DB6-4642-8076-6D491633D5A9}" srcOrd="5" destOrd="0" presId="urn:microsoft.com/office/officeart/2005/8/layout/char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055054-EAD3-40AD-952C-8B19F21107E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275C31E-7F32-4118-AE9F-CBFEB0A70B2A}">
      <dgm:prSet phldrT="[文本]"/>
      <dgm:spPr/>
      <dgm:t>
        <a:bodyPr/>
        <a:lstStyle/>
        <a:p>
          <a:r>
            <a:rPr lang="zh-CN" altLang="en-US" dirty="0" smtClean="0"/>
            <a:t>实现原理</a:t>
          </a:r>
          <a:endParaRPr lang="zh-CN" altLang="en-US" dirty="0"/>
        </a:p>
      </dgm:t>
    </dgm:pt>
    <dgm:pt modelId="{827A44B5-202F-4D0E-845D-1DA582653185}" cxnId="{225ACD5D-4950-4F2B-BA55-41320553FA05}" type="parTrans">
      <dgm:prSet/>
      <dgm:spPr/>
      <dgm:t>
        <a:bodyPr/>
        <a:lstStyle/>
        <a:p>
          <a:endParaRPr lang="zh-CN" altLang="en-US"/>
        </a:p>
      </dgm:t>
    </dgm:pt>
    <dgm:pt modelId="{E3C9D182-523C-4D88-BC49-5F345A883E94}" cxnId="{225ACD5D-4950-4F2B-BA55-41320553FA05}" type="sibTrans">
      <dgm:prSet/>
      <dgm:spPr/>
      <dgm:t>
        <a:bodyPr/>
        <a:lstStyle/>
        <a:p>
          <a:endParaRPr lang="zh-CN" altLang="en-US"/>
        </a:p>
      </dgm:t>
    </dgm:pt>
    <dgm:pt modelId="{1DB8C9FB-F64E-4193-B8D6-0A3E51DEBC84}">
      <dgm:prSet phldrT="[文本]"/>
      <dgm:spPr/>
      <dgm:t>
        <a:bodyPr/>
        <a:lstStyle/>
        <a:p>
          <a:r>
            <a:rPr lang="en-US" altLang="zh-CN" dirty="0" smtClean="0"/>
            <a:t>Demo</a:t>
          </a:r>
          <a:r>
            <a:rPr lang="zh-CN" altLang="en-US" dirty="0" smtClean="0"/>
            <a:t>演示</a:t>
          </a:r>
          <a:endParaRPr lang="zh-CN" altLang="en-US" dirty="0"/>
        </a:p>
      </dgm:t>
    </dgm:pt>
    <dgm:pt modelId="{C045E8A9-AC9A-4B6B-9A7D-B93C6C63A69B}" cxnId="{44DD9DB1-20C5-4C67-9BF7-0C2ED4E45A99}" type="parTrans">
      <dgm:prSet/>
      <dgm:spPr/>
      <dgm:t>
        <a:bodyPr/>
        <a:lstStyle/>
        <a:p>
          <a:endParaRPr lang="zh-CN" altLang="en-US"/>
        </a:p>
      </dgm:t>
    </dgm:pt>
    <dgm:pt modelId="{9172DD97-E9C2-47A0-90D1-D9BD29819D0E}" cxnId="{44DD9DB1-20C5-4C67-9BF7-0C2ED4E45A99}" type="sibTrans">
      <dgm:prSet/>
      <dgm:spPr/>
      <dgm:t>
        <a:bodyPr/>
        <a:lstStyle/>
        <a:p>
          <a:endParaRPr lang="zh-CN" altLang="en-US"/>
        </a:p>
      </dgm:t>
    </dgm:pt>
    <dgm:pt modelId="{0694E5DB-6403-4BED-BF3D-4BCA790561E0}">
      <dgm:prSet phldrT="[文本]"/>
      <dgm:spPr/>
      <dgm:t>
        <a:bodyPr/>
        <a:lstStyle/>
        <a:p>
          <a:r>
            <a:rPr lang="zh-CN" altLang="en-US" dirty="0" smtClean="0"/>
            <a:t>框架源码剖析</a:t>
          </a:r>
          <a:endParaRPr lang="zh-CN" altLang="en-US" dirty="0"/>
        </a:p>
      </dgm:t>
    </dgm:pt>
    <dgm:pt modelId="{6D8762DF-2253-436B-B6A3-7B5D887D3AB5}" cxnId="{3DC12763-311D-4C18-A44A-323DF64EB1DD}" type="parTrans">
      <dgm:prSet/>
      <dgm:spPr/>
      <dgm:t>
        <a:bodyPr/>
        <a:lstStyle/>
        <a:p>
          <a:endParaRPr lang="zh-CN" altLang="en-US"/>
        </a:p>
      </dgm:t>
    </dgm:pt>
    <dgm:pt modelId="{007C1A29-0907-4FB8-9FEC-A3D0D3707D40}" cxnId="{3DC12763-311D-4C18-A44A-323DF64EB1DD}" type="sibTrans">
      <dgm:prSet/>
      <dgm:spPr/>
      <dgm:t>
        <a:bodyPr/>
        <a:lstStyle/>
        <a:p>
          <a:endParaRPr lang="zh-CN" altLang="en-US"/>
        </a:p>
      </dgm:t>
    </dgm:pt>
    <dgm:pt modelId="{4CE00648-25BB-4A5D-995D-16121EC0A416}" type="pres">
      <dgm:prSet presAssocID="{93055054-EAD3-40AD-952C-8B19F21107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C02439-07A7-41B4-A8E5-EA4DA8262844}" type="pres">
      <dgm:prSet presAssocID="{8275C31E-7F32-4118-AE9F-CBFEB0A70B2A}" presName="parentLin" presStyleCnt="0"/>
      <dgm:spPr/>
    </dgm:pt>
    <dgm:pt modelId="{F3494D91-EEC9-48AA-A2C4-6165BD67C615}" type="pres">
      <dgm:prSet presAssocID="{8275C31E-7F32-4118-AE9F-CBFEB0A70B2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8081340-AC4C-4C91-B493-2B503717137D}" type="pres">
      <dgm:prSet presAssocID="{8275C31E-7F32-4118-AE9F-CBFEB0A70B2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46051-BD6F-44B4-B5F8-ADA787A7ED47}" type="pres">
      <dgm:prSet presAssocID="{8275C31E-7F32-4118-AE9F-CBFEB0A70B2A}" presName="negativeSpace" presStyleCnt="0"/>
      <dgm:spPr/>
    </dgm:pt>
    <dgm:pt modelId="{FBE067D5-632D-4E24-93BD-F1A2681657AD}" type="pres">
      <dgm:prSet presAssocID="{8275C31E-7F32-4118-AE9F-CBFEB0A70B2A}" presName="childText" presStyleLbl="conFgAcc1" presStyleIdx="0" presStyleCnt="3">
        <dgm:presLayoutVars>
          <dgm:bulletEnabled val="1"/>
        </dgm:presLayoutVars>
      </dgm:prSet>
      <dgm:spPr/>
    </dgm:pt>
    <dgm:pt modelId="{90AD0D62-D4D9-4717-9F8E-7D5ADEEB6AF6}" type="pres">
      <dgm:prSet presAssocID="{E3C9D182-523C-4D88-BC49-5F345A883E94}" presName="spaceBetweenRectangles" presStyleCnt="0"/>
      <dgm:spPr/>
    </dgm:pt>
    <dgm:pt modelId="{72F8C827-0751-4067-BCB2-5BCF79C0E8F3}" type="pres">
      <dgm:prSet presAssocID="{1DB8C9FB-F64E-4193-B8D6-0A3E51DEBC84}" presName="parentLin" presStyleCnt="0"/>
      <dgm:spPr/>
    </dgm:pt>
    <dgm:pt modelId="{3FB24230-D262-4373-9FE5-757F733040A7}" type="pres">
      <dgm:prSet presAssocID="{1DB8C9FB-F64E-4193-B8D6-0A3E51DEBC8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F069EAF-042E-4EB9-B89A-527C38A275BB}" type="pres">
      <dgm:prSet presAssocID="{1DB8C9FB-F64E-4193-B8D6-0A3E51DEBC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97BE4-821E-417A-B24C-2851EE1DAC02}" type="pres">
      <dgm:prSet presAssocID="{1DB8C9FB-F64E-4193-B8D6-0A3E51DEBC84}" presName="negativeSpace" presStyleCnt="0"/>
      <dgm:spPr/>
    </dgm:pt>
    <dgm:pt modelId="{820B5ABA-574A-4EA7-9B62-D32ECFBE6164}" type="pres">
      <dgm:prSet presAssocID="{1DB8C9FB-F64E-4193-B8D6-0A3E51DEBC84}" presName="childText" presStyleLbl="conFgAcc1" presStyleIdx="1" presStyleCnt="3">
        <dgm:presLayoutVars>
          <dgm:bulletEnabled val="1"/>
        </dgm:presLayoutVars>
      </dgm:prSet>
      <dgm:spPr/>
    </dgm:pt>
    <dgm:pt modelId="{1EA9DA20-D728-476A-98D8-608F787BDF61}" type="pres">
      <dgm:prSet presAssocID="{9172DD97-E9C2-47A0-90D1-D9BD29819D0E}" presName="spaceBetweenRectangles" presStyleCnt="0"/>
      <dgm:spPr/>
    </dgm:pt>
    <dgm:pt modelId="{1073A55D-207D-4CA0-99A7-9E45F3F32ED7}" type="pres">
      <dgm:prSet presAssocID="{0694E5DB-6403-4BED-BF3D-4BCA790561E0}" presName="parentLin" presStyleCnt="0"/>
      <dgm:spPr/>
    </dgm:pt>
    <dgm:pt modelId="{6ABD86D2-35F6-4D04-97EA-9761E377EC11}" type="pres">
      <dgm:prSet presAssocID="{0694E5DB-6403-4BED-BF3D-4BCA790561E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9A93814-7E04-4C09-AC91-8ACFA5E87E5D}" type="pres">
      <dgm:prSet presAssocID="{0694E5DB-6403-4BED-BF3D-4BCA790561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E2300-1119-4391-A8CC-036C4BE3EF6B}" type="pres">
      <dgm:prSet presAssocID="{0694E5DB-6403-4BED-BF3D-4BCA790561E0}" presName="negativeSpace" presStyleCnt="0"/>
      <dgm:spPr/>
    </dgm:pt>
    <dgm:pt modelId="{C25AB7FE-A0B7-49E1-8092-B736247BB4B2}" type="pres">
      <dgm:prSet presAssocID="{0694E5DB-6403-4BED-BF3D-4BCA790561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DD9DB1-20C5-4C67-9BF7-0C2ED4E45A99}" srcId="{93055054-EAD3-40AD-952C-8B19F21107E5}" destId="{1DB8C9FB-F64E-4193-B8D6-0A3E51DEBC84}" srcOrd="1" destOrd="0" parTransId="{C045E8A9-AC9A-4B6B-9A7D-B93C6C63A69B}" sibTransId="{9172DD97-E9C2-47A0-90D1-D9BD29819D0E}"/>
    <dgm:cxn modelId="{DFE911AA-0331-404A-B848-40F8EF46BEA2}" type="presOf" srcId="{93055054-EAD3-40AD-952C-8B19F21107E5}" destId="{4CE00648-25BB-4A5D-995D-16121EC0A416}" srcOrd="0" destOrd="0" presId="urn:microsoft.com/office/officeart/2005/8/layout/list1"/>
    <dgm:cxn modelId="{3DC12763-311D-4C18-A44A-323DF64EB1DD}" srcId="{93055054-EAD3-40AD-952C-8B19F21107E5}" destId="{0694E5DB-6403-4BED-BF3D-4BCA790561E0}" srcOrd="2" destOrd="0" parTransId="{6D8762DF-2253-436B-B6A3-7B5D887D3AB5}" sibTransId="{007C1A29-0907-4FB8-9FEC-A3D0D3707D40}"/>
    <dgm:cxn modelId="{D88FEEA5-9525-40FE-A571-7F6A556876CB}" type="presOf" srcId="{8275C31E-7F32-4118-AE9F-CBFEB0A70B2A}" destId="{D8081340-AC4C-4C91-B493-2B503717137D}" srcOrd="1" destOrd="0" presId="urn:microsoft.com/office/officeart/2005/8/layout/list1"/>
    <dgm:cxn modelId="{515ACC19-E0D6-48A5-85D4-AA9D13D6C105}" type="presOf" srcId="{0694E5DB-6403-4BED-BF3D-4BCA790561E0}" destId="{6ABD86D2-35F6-4D04-97EA-9761E377EC11}" srcOrd="0" destOrd="0" presId="urn:microsoft.com/office/officeart/2005/8/layout/list1"/>
    <dgm:cxn modelId="{E628D7E3-A45A-42B3-8217-A82B32086379}" type="presOf" srcId="{1DB8C9FB-F64E-4193-B8D6-0A3E51DEBC84}" destId="{6F069EAF-042E-4EB9-B89A-527C38A275BB}" srcOrd="1" destOrd="0" presId="urn:microsoft.com/office/officeart/2005/8/layout/list1"/>
    <dgm:cxn modelId="{029EC8B9-8274-4710-B9AD-42E044B6E6BA}" type="presOf" srcId="{0694E5DB-6403-4BED-BF3D-4BCA790561E0}" destId="{39A93814-7E04-4C09-AC91-8ACFA5E87E5D}" srcOrd="1" destOrd="0" presId="urn:microsoft.com/office/officeart/2005/8/layout/list1"/>
    <dgm:cxn modelId="{A6F9DEE0-F7A3-4516-BFD4-8964BB092694}" type="presOf" srcId="{1DB8C9FB-F64E-4193-B8D6-0A3E51DEBC84}" destId="{3FB24230-D262-4373-9FE5-757F733040A7}" srcOrd="0" destOrd="0" presId="urn:microsoft.com/office/officeart/2005/8/layout/list1"/>
    <dgm:cxn modelId="{225ACD5D-4950-4F2B-BA55-41320553FA05}" srcId="{93055054-EAD3-40AD-952C-8B19F21107E5}" destId="{8275C31E-7F32-4118-AE9F-CBFEB0A70B2A}" srcOrd="0" destOrd="0" parTransId="{827A44B5-202F-4D0E-845D-1DA582653185}" sibTransId="{E3C9D182-523C-4D88-BC49-5F345A883E94}"/>
    <dgm:cxn modelId="{E655171E-2E03-461A-92C2-4491BF6F6056}" type="presOf" srcId="{8275C31E-7F32-4118-AE9F-CBFEB0A70B2A}" destId="{F3494D91-EEC9-48AA-A2C4-6165BD67C615}" srcOrd="0" destOrd="0" presId="urn:microsoft.com/office/officeart/2005/8/layout/list1"/>
    <dgm:cxn modelId="{BE3AEF2C-926B-447F-A5BC-F1B3C4D98569}" type="presParOf" srcId="{4CE00648-25BB-4A5D-995D-16121EC0A416}" destId="{48C02439-07A7-41B4-A8E5-EA4DA8262844}" srcOrd="0" destOrd="0" presId="urn:microsoft.com/office/officeart/2005/8/layout/list1"/>
    <dgm:cxn modelId="{7387719E-ABEA-4A7F-BCFD-F524CFD17C86}" type="presParOf" srcId="{48C02439-07A7-41B4-A8E5-EA4DA8262844}" destId="{F3494D91-EEC9-48AA-A2C4-6165BD67C615}" srcOrd="0" destOrd="0" presId="urn:microsoft.com/office/officeart/2005/8/layout/list1"/>
    <dgm:cxn modelId="{BD1F01B6-7A15-47F5-B024-44ADEF4576FC}" type="presParOf" srcId="{48C02439-07A7-41B4-A8E5-EA4DA8262844}" destId="{D8081340-AC4C-4C91-B493-2B503717137D}" srcOrd="1" destOrd="0" presId="urn:microsoft.com/office/officeart/2005/8/layout/list1"/>
    <dgm:cxn modelId="{2FA55ACC-8AF1-4BE8-ABEB-2946AD76836E}" type="presParOf" srcId="{4CE00648-25BB-4A5D-995D-16121EC0A416}" destId="{82546051-BD6F-44B4-B5F8-ADA787A7ED47}" srcOrd="1" destOrd="0" presId="urn:microsoft.com/office/officeart/2005/8/layout/list1"/>
    <dgm:cxn modelId="{1741BBC9-7EA8-4387-81A9-97198AC4AAA6}" type="presParOf" srcId="{4CE00648-25BB-4A5D-995D-16121EC0A416}" destId="{FBE067D5-632D-4E24-93BD-F1A2681657AD}" srcOrd="2" destOrd="0" presId="urn:microsoft.com/office/officeart/2005/8/layout/list1"/>
    <dgm:cxn modelId="{B1B61990-66F0-444B-ADF9-858B68CDD19F}" type="presParOf" srcId="{4CE00648-25BB-4A5D-995D-16121EC0A416}" destId="{90AD0D62-D4D9-4717-9F8E-7D5ADEEB6AF6}" srcOrd="3" destOrd="0" presId="urn:microsoft.com/office/officeart/2005/8/layout/list1"/>
    <dgm:cxn modelId="{019D5630-A91C-48EE-8BB3-D924B1E5838D}" type="presParOf" srcId="{4CE00648-25BB-4A5D-995D-16121EC0A416}" destId="{72F8C827-0751-4067-BCB2-5BCF79C0E8F3}" srcOrd="4" destOrd="0" presId="urn:microsoft.com/office/officeart/2005/8/layout/list1"/>
    <dgm:cxn modelId="{AC24FEE5-4AD2-4DFE-A65A-85D4BFDE53EB}" type="presParOf" srcId="{72F8C827-0751-4067-BCB2-5BCF79C0E8F3}" destId="{3FB24230-D262-4373-9FE5-757F733040A7}" srcOrd="0" destOrd="0" presId="urn:microsoft.com/office/officeart/2005/8/layout/list1"/>
    <dgm:cxn modelId="{C1693FAA-CBC5-47B8-98EF-5A1F85AFCCA4}" type="presParOf" srcId="{72F8C827-0751-4067-BCB2-5BCF79C0E8F3}" destId="{6F069EAF-042E-4EB9-B89A-527C38A275BB}" srcOrd="1" destOrd="0" presId="urn:microsoft.com/office/officeart/2005/8/layout/list1"/>
    <dgm:cxn modelId="{2B7EBE11-9D9F-44A7-9651-BC4DCB85E832}" type="presParOf" srcId="{4CE00648-25BB-4A5D-995D-16121EC0A416}" destId="{8DD97BE4-821E-417A-B24C-2851EE1DAC02}" srcOrd="5" destOrd="0" presId="urn:microsoft.com/office/officeart/2005/8/layout/list1"/>
    <dgm:cxn modelId="{D33916D3-1CDA-4201-BD78-50CD41585609}" type="presParOf" srcId="{4CE00648-25BB-4A5D-995D-16121EC0A416}" destId="{820B5ABA-574A-4EA7-9B62-D32ECFBE6164}" srcOrd="6" destOrd="0" presId="urn:microsoft.com/office/officeart/2005/8/layout/list1"/>
    <dgm:cxn modelId="{C5BF6ABD-7A0A-4E78-8EE0-77FC77363437}" type="presParOf" srcId="{4CE00648-25BB-4A5D-995D-16121EC0A416}" destId="{1EA9DA20-D728-476A-98D8-608F787BDF61}" srcOrd="7" destOrd="0" presId="urn:microsoft.com/office/officeart/2005/8/layout/list1"/>
    <dgm:cxn modelId="{54D55F28-819A-4AA2-9C75-6205617821E8}" type="presParOf" srcId="{4CE00648-25BB-4A5D-995D-16121EC0A416}" destId="{1073A55D-207D-4CA0-99A7-9E45F3F32ED7}" srcOrd="8" destOrd="0" presId="urn:microsoft.com/office/officeart/2005/8/layout/list1"/>
    <dgm:cxn modelId="{9EE58C75-4624-4F5F-BB8A-440DD8E9C927}" type="presParOf" srcId="{1073A55D-207D-4CA0-99A7-9E45F3F32ED7}" destId="{6ABD86D2-35F6-4D04-97EA-9761E377EC11}" srcOrd="0" destOrd="0" presId="urn:microsoft.com/office/officeart/2005/8/layout/list1"/>
    <dgm:cxn modelId="{65627436-5854-4E1C-9B41-C7F6BE7D5A83}" type="presParOf" srcId="{1073A55D-207D-4CA0-99A7-9E45F3F32ED7}" destId="{39A93814-7E04-4C09-AC91-8ACFA5E87E5D}" srcOrd="1" destOrd="0" presId="urn:microsoft.com/office/officeart/2005/8/layout/list1"/>
    <dgm:cxn modelId="{D7CF315C-3309-489A-88C7-6CCDD25BDCBC}" type="presParOf" srcId="{4CE00648-25BB-4A5D-995D-16121EC0A416}" destId="{714E2300-1119-4391-A8CC-036C4BE3EF6B}" srcOrd="9" destOrd="0" presId="urn:microsoft.com/office/officeart/2005/8/layout/list1"/>
    <dgm:cxn modelId="{9211B081-0D47-496C-9A81-5CB69A202465}" type="presParOf" srcId="{4CE00648-25BB-4A5D-995D-16121EC0A416}" destId="{C25AB7FE-A0B7-49E1-8092-B736247BB4B2}" srcOrd="10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F23D6-5CEF-4F06-84EB-08F18350BAF2}">
      <dsp:nvSpPr>
        <dsp:cNvPr id="0" name=""/>
        <dsp:cNvSpPr/>
      </dsp:nvSpPr>
      <dsp:spPr>
        <a:xfrm rot="5400000">
          <a:off x="6926234" y="-2650215"/>
          <a:ext cx="1563074" cy="72543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单一进程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单一数据源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严格</a:t>
          </a:r>
          <a:r>
            <a:rPr lang="en-US" altLang="zh-CN" sz="2600" kern="1200" dirty="0" smtClean="0"/>
            <a:t>ACID</a:t>
          </a:r>
          <a:r>
            <a:rPr lang="zh-CN" altLang="en-US" sz="2600" kern="1200" dirty="0" smtClean="0"/>
            <a:t>并性能高效</a:t>
          </a:r>
          <a:endParaRPr lang="zh-CN" altLang="en-US" sz="2600" kern="1200" dirty="0"/>
        </a:p>
      </dsp:txBody>
      <dsp:txXfrm rot="-5400000">
        <a:off x="4080585" y="271737"/>
        <a:ext cx="7178070" cy="1410468"/>
      </dsp:txXfrm>
    </dsp:sp>
    <dsp:sp modelId="{BC68588F-1431-498C-BF17-EF696ED6C734}">
      <dsp:nvSpPr>
        <dsp:cNvPr id="0" name=""/>
        <dsp:cNvSpPr/>
      </dsp:nvSpPr>
      <dsp:spPr>
        <a:xfrm>
          <a:off x="0" y="0"/>
          <a:ext cx="4080584" cy="19538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本地事务</a:t>
          </a:r>
          <a:endParaRPr lang="zh-CN" altLang="en-US" sz="5400" kern="1200" dirty="0"/>
        </a:p>
      </dsp:txBody>
      <dsp:txXfrm>
        <a:off x="95379" y="95379"/>
        <a:ext cx="3889826" cy="1763085"/>
      </dsp:txXfrm>
    </dsp:sp>
    <dsp:sp modelId="{79E2F93C-CD17-4BEA-9D39-4E2E08130EAB}">
      <dsp:nvSpPr>
        <dsp:cNvPr id="0" name=""/>
        <dsp:cNvSpPr/>
      </dsp:nvSpPr>
      <dsp:spPr>
        <a:xfrm rot="5400000">
          <a:off x="6926234" y="-598680"/>
          <a:ext cx="1563074" cy="72543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多进程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多数据源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事务跨网络</a:t>
          </a:r>
          <a:endParaRPr lang="zh-CN" altLang="en-US" sz="2600" kern="1200" dirty="0"/>
        </a:p>
      </dsp:txBody>
      <dsp:txXfrm rot="-5400000">
        <a:off x="4080585" y="2323272"/>
        <a:ext cx="7178070" cy="1410468"/>
      </dsp:txXfrm>
    </dsp:sp>
    <dsp:sp modelId="{A4656715-6C2F-479C-A00C-B3392209DDA0}">
      <dsp:nvSpPr>
        <dsp:cNvPr id="0" name=""/>
        <dsp:cNvSpPr/>
      </dsp:nvSpPr>
      <dsp:spPr>
        <a:xfrm>
          <a:off x="0" y="2051584"/>
          <a:ext cx="4080584" cy="19538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分布式事务</a:t>
          </a:r>
          <a:endParaRPr lang="zh-CN" altLang="en-US" sz="5400" kern="1200" dirty="0"/>
        </a:p>
      </dsp:txBody>
      <dsp:txXfrm>
        <a:off x="95379" y="2146963"/>
        <a:ext cx="3889826" cy="1763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F602E-10BF-414F-9299-C757A92D5403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 rot="-5400000">
        <a:off x="1" y="512108"/>
        <a:ext cx="1024202" cy="438943"/>
      </dsp:txXfrm>
    </dsp:sp>
    <dsp:sp modelId="{88C0520F-9592-49D2-94F3-BA32C82432EF}">
      <dsp:nvSpPr>
        <dsp:cNvPr id="0" name=""/>
        <dsp:cNvSpPr/>
      </dsp:nvSpPr>
      <dsp:spPr>
        <a:xfrm rot="5400000">
          <a:off x="4100578" y="-3076368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两阶段</a:t>
          </a:r>
          <a:r>
            <a:rPr lang="en-US" altLang="zh-CN" sz="26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TCC</a:t>
          </a:r>
          <a:endParaRPr lang="zh-CN" altLang="en-US" sz="2600" kern="1200" dirty="0"/>
        </a:p>
      </dsp:txBody>
      <dsp:txXfrm rot="-5400000">
        <a:off x="1024202" y="46434"/>
        <a:ext cx="7057371" cy="858192"/>
      </dsp:txXfrm>
    </dsp:sp>
    <dsp:sp modelId="{5CD950EE-AA23-47BA-858B-D3FD116A52B9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 rot="-5400000">
        <a:off x="1" y="1830610"/>
        <a:ext cx="1024202" cy="438943"/>
      </dsp:txXfrm>
    </dsp:sp>
    <dsp:sp modelId="{A72EDF38-C2EB-40B2-8CDE-923BE19A9CD0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X/Open DTP</a:t>
          </a:r>
          <a:endParaRPr lang="zh-CN" altLang="en-US" sz="26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 rot="-5400000">
        <a:off x="1024202" y="1364936"/>
        <a:ext cx="7057371" cy="858192"/>
      </dsp:txXfrm>
    </dsp:sp>
    <dsp:sp modelId="{6ACF0E38-BC86-4662-903F-BB11C52C52FB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 rot="-5400000">
        <a:off x="1" y="3149112"/>
        <a:ext cx="1024202" cy="438943"/>
      </dsp:txXfrm>
    </dsp:sp>
    <dsp:sp modelId="{14CDA9E3-78CF-4D06-A1BC-C00C53EC5879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chemeClr val="tx2">
                  <a:lumMod val="60000"/>
                  <a:lumOff val="40000"/>
                </a:schemeClr>
              </a:solidFill>
              <a:latin typeface="TQSKWR+MicrosoftYaHei"/>
              <a:cs typeface="TQSKWR+MicrosoftYaHei"/>
            </a:rPr>
            <a:t>定期通知</a:t>
          </a:r>
          <a:endParaRPr lang="zh-CN" altLang="en-US" sz="2600" kern="1200" dirty="0"/>
        </a:p>
      </dsp:txBody>
      <dsp:txXfrm rot="-5400000">
        <a:off x="1024202" y="2683437"/>
        <a:ext cx="7057371" cy="858192"/>
      </dsp:txXfrm>
    </dsp:sp>
    <dsp:sp modelId="{AB50A90E-1B2E-419D-B32D-1B70999B2DF2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 rot="-5400000">
        <a:off x="1" y="4467614"/>
        <a:ext cx="1024202" cy="438943"/>
      </dsp:txXfrm>
    </dsp:sp>
    <dsp:sp modelId="{E714CB69-DC49-40AE-8657-5299C1194F24}">
      <dsp:nvSpPr>
        <dsp:cNvPr id="0" name=""/>
        <dsp:cNvSpPr/>
      </dsp:nvSpPr>
      <dsp:spPr>
        <a:xfrm rot="5400000">
          <a:off x="4084524" y="884063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可靠消息</a:t>
          </a:r>
          <a:endParaRPr lang="zh-CN" altLang="en-US" sz="26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 rot="-5400000">
        <a:off x="1008148" y="4006865"/>
        <a:ext cx="7057371" cy="858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E9F5D-13B6-493A-9490-EE0116C3E26D}">
      <dsp:nvSpPr>
        <dsp:cNvPr id="0" name=""/>
        <dsp:cNvSpPr/>
      </dsp:nvSpPr>
      <dsp:spPr>
        <a:xfrm>
          <a:off x="658899" y="0"/>
          <a:ext cx="4097510" cy="409751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6C21D-9055-4A10-8B20-30AFB0569712}">
      <dsp:nvSpPr>
        <dsp:cNvPr id="0" name=""/>
        <dsp:cNvSpPr/>
      </dsp:nvSpPr>
      <dsp:spPr>
        <a:xfrm>
          <a:off x="925237" y="266338"/>
          <a:ext cx="1639004" cy="1639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原子性</a:t>
          </a:r>
          <a:endParaRPr lang="zh-CN" altLang="en-US" sz="3900" kern="1200" dirty="0"/>
        </a:p>
      </dsp:txBody>
      <dsp:txXfrm>
        <a:off x="1005247" y="346348"/>
        <a:ext cx="1478984" cy="1478984"/>
      </dsp:txXfrm>
    </dsp:sp>
    <dsp:sp modelId="{31F5D899-7033-4785-AF6F-B3BDF09A302F}">
      <dsp:nvSpPr>
        <dsp:cNvPr id="0" name=""/>
        <dsp:cNvSpPr/>
      </dsp:nvSpPr>
      <dsp:spPr>
        <a:xfrm>
          <a:off x="2851066" y="266338"/>
          <a:ext cx="1639004" cy="1639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一致性</a:t>
          </a:r>
          <a:endParaRPr lang="zh-CN" altLang="en-US" sz="3900" kern="1200" dirty="0"/>
        </a:p>
      </dsp:txBody>
      <dsp:txXfrm>
        <a:off x="2931076" y="346348"/>
        <a:ext cx="1478984" cy="1478984"/>
      </dsp:txXfrm>
    </dsp:sp>
    <dsp:sp modelId="{971ECED5-483F-4AFE-8481-85F3B61B7AFD}">
      <dsp:nvSpPr>
        <dsp:cNvPr id="0" name=""/>
        <dsp:cNvSpPr/>
      </dsp:nvSpPr>
      <dsp:spPr>
        <a:xfrm>
          <a:off x="925237" y="2192167"/>
          <a:ext cx="1639004" cy="1639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隔离性</a:t>
          </a:r>
          <a:endParaRPr lang="zh-CN" altLang="en-US" sz="3900" kern="1200" dirty="0"/>
        </a:p>
      </dsp:txBody>
      <dsp:txXfrm>
        <a:off x="1005247" y="2272177"/>
        <a:ext cx="1478984" cy="1478984"/>
      </dsp:txXfrm>
    </dsp:sp>
    <dsp:sp modelId="{D46FA3A3-19B0-41D1-A061-F690C138A848}">
      <dsp:nvSpPr>
        <dsp:cNvPr id="0" name=""/>
        <dsp:cNvSpPr/>
      </dsp:nvSpPr>
      <dsp:spPr>
        <a:xfrm>
          <a:off x="2851066" y="2192167"/>
          <a:ext cx="1639004" cy="1639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持久性</a:t>
          </a:r>
          <a:endParaRPr lang="zh-CN" altLang="en-US" sz="3900" kern="1200" dirty="0"/>
        </a:p>
      </dsp:txBody>
      <dsp:txXfrm>
        <a:off x="2931076" y="2272177"/>
        <a:ext cx="1478984" cy="1478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D4B1B-6542-40DB-84D0-55EF90D47F54}">
      <dsp:nvSpPr>
        <dsp:cNvPr id="0" name=""/>
        <dsp:cNvSpPr/>
      </dsp:nvSpPr>
      <dsp:spPr>
        <a:xfrm>
          <a:off x="1440145" y="-309795"/>
          <a:ext cx="4837494" cy="442716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HFUWEV+MicrosoftYaHei"/>
              <a:cs typeface="HFUWEV+MicrosoftYaHei"/>
            </a:rPr>
            <a:t>Basic </a:t>
          </a:r>
          <a:r>
            <a:rPr lang="en-US" altLang="zh-CN" sz="2000" kern="1200" spc="-31" dirty="0" smtClean="0">
              <a:latin typeface="HFUWEV+MicrosoftYaHei"/>
              <a:cs typeface="HFUWEV+MicrosoftYaHei"/>
            </a:rPr>
            <a:t>A</a:t>
          </a:r>
          <a:r>
            <a:rPr lang="en-US" altLang="zh-CN" sz="2000" kern="1200" dirty="0" smtClean="0">
              <a:latin typeface="HFUWEV+MicrosoftYaHei"/>
              <a:cs typeface="HFUWEV+MicrosoftYaHei"/>
            </a:rPr>
            <a:t>vailability</a:t>
          </a:r>
          <a:r>
            <a:rPr lang="en-US" altLang="zh-CN" sz="2000" kern="1200" spc="-12" dirty="0" smtClean="0">
              <a:latin typeface="HFUWEV+MicrosoftYaHei"/>
              <a:cs typeface="HFUWEV+MicrosoftYaHei"/>
            </a:rPr>
            <a:t> </a:t>
          </a:r>
          <a:r>
            <a:rPr lang="zh-CN" altLang="en-US" sz="2000" kern="1200" dirty="0" smtClean="0">
              <a:latin typeface="PLBMCC+MicrosoftYaHei"/>
              <a:cs typeface="PLBMCC+MicrosoftYaHei"/>
            </a:rPr>
            <a:t>基本可用性</a:t>
          </a:r>
          <a:endParaRPr lang="zh-CN" altLang="en-US" sz="2000" kern="1200" dirty="0"/>
        </a:p>
      </dsp:txBody>
      <dsp:txXfrm>
        <a:off x="4070245" y="507121"/>
        <a:ext cx="1641292" cy="1475720"/>
      </dsp:txXfrm>
    </dsp:sp>
    <dsp:sp modelId="{98C40529-1613-4AFA-9A3F-F97D5EAED5A6}">
      <dsp:nvSpPr>
        <dsp:cNvPr id="0" name=""/>
        <dsp:cNvSpPr/>
      </dsp:nvSpPr>
      <dsp:spPr>
        <a:xfrm>
          <a:off x="979506" y="-17863"/>
          <a:ext cx="5070098" cy="439618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latin typeface="HFUWEV+MicrosoftYaHei"/>
              <a:cs typeface="HFUWEV+MicrosoftYaHei"/>
            </a:rPr>
            <a:t>Soft state</a:t>
          </a:r>
          <a:r>
            <a:rPr lang="en-US" altLang="zh-CN" sz="3300" kern="1200" spc="38" dirty="0" smtClean="0">
              <a:latin typeface="HFUWEV+MicrosoftYaHei"/>
              <a:cs typeface="HFUWEV+MicrosoftYaHei"/>
            </a:rPr>
            <a:t> 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PLBMCC+MicrosoftYaHei"/>
              <a:cs typeface="PLBMCC+MicrosoftYaHei"/>
            </a:rPr>
            <a:t>柔性状态</a:t>
          </a:r>
          <a:endParaRPr lang="en-US" altLang="zh-CN" sz="3300" kern="1200" dirty="0" smtClean="0">
            <a:latin typeface="PLBMCC+MicrosoftYaHei"/>
            <a:cs typeface="PLBMCC+MicrosoftYaHei"/>
          </a:endParaRPr>
        </a:p>
      </dsp:txBody>
      <dsp:txXfrm>
        <a:off x="2367747" y="2755922"/>
        <a:ext cx="2293616" cy="1360725"/>
      </dsp:txXfrm>
    </dsp:sp>
    <dsp:sp modelId="{932D36E8-A23C-4FB1-8A6E-A29EA8FC8373}">
      <dsp:nvSpPr>
        <dsp:cNvPr id="0" name=""/>
        <dsp:cNvSpPr/>
      </dsp:nvSpPr>
      <dsp:spPr>
        <a:xfrm>
          <a:off x="936093" y="-339011"/>
          <a:ext cx="4752519" cy="429599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HFUWEV+MicrosoftYaHei"/>
              <a:cs typeface="HFUWEV+MicrosoftYaHei"/>
            </a:rPr>
            <a:t>Eventual</a:t>
          </a:r>
          <a:r>
            <a:rPr lang="en-US" altLang="zh-CN" sz="2000" kern="1200" spc="34" dirty="0" smtClean="0">
              <a:latin typeface="HFUWEV+MicrosoftYaHei"/>
              <a:cs typeface="HFUWEV+MicrosoftYaHei"/>
            </a:rPr>
            <a:t> </a:t>
          </a:r>
          <a:r>
            <a:rPr lang="en-US" altLang="zh-CN" sz="2000" kern="1200" dirty="0" smtClean="0">
              <a:latin typeface="HFUWEV+MicrosoftYaHei"/>
              <a:cs typeface="HFUWEV+MicrosoftYaHei"/>
            </a:rPr>
            <a:t>consistency</a:t>
          </a:r>
          <a:r>
            <a:rPr lang="zh-CN" altLang="en-US" sz="2000" kern="1200" dirty="0" smtClean="0">
              <a:latin typeface="PLBMCC+MicrosoftYaHei"/>
              <a:cs typeface="PLBMCC+MicrosoftYaHei"/>
            </a:rPr>
            <a:t>最终一致性</a:t>
          </a:r>
          <a:endParaRPr lang="en-US" altLang="zh-CN" sz="2000" kern="1200" dirty="0" smtClean="0">
            <a:latin typeface="PLBMCC+MicrosoftYaHei"/>
            <a:cs typeface="PLBMCC+MicrosoftYaHei"/>
          </a:endParaRPr>
        </a:p>
      </dsp:txBody>
      <dsp:txXfrm>
        <a:off x="1445291" y="504844"/>
        <a:ext cx="1612461" cy="1431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67D5-632D-4E24-93BD-F1A2681657AD}">
      <dsp:nvSpPr>
        <dsp:cNvPr id="0" name=""/>
        <dsp:cNvSpPr/>
      </dsp:nvSpPr>
      <dsp:spPr>
        <a:xfrm>
          <a:off x="0" y="584754"/>
          <a:ext cx="788042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81340-AC4C-4C91-B493-2B503717137D}">
      <dsp:nvSpPr>
        <dsp:cNvPr id="0" name=""/>
        <dsp:cNvSpPr/>
      </dsp:nvSpPr>
      <dsp:spPr>
        <a:xfrm>
          <a:off x="394021" y="23874"/>
          <a:ext cx="5516296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3" tIns="0" rIns="208503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实现原理</a:t>
          </a:r>
          <a:endParaRPr lang="zh-CN" altLang="en-US" sz="3800" kern="1200" dirty="0"/>
        </a:p>
      </dsp:txBody>
      <dsp:txXfrm>
        <a:off x="448781" y="78634"/>
        <a:ext cx="5406776" cy="1012240"/>
      </dsp:txXfrm>
    </dsp:sp>
    <dsp:sp modelId="{820B5ABA-574A-4EA7-9B62-D32ECFBE6164}">
      <dsp:nvSpPr>
        <dsp:cNvPr id="0" name=""/>
        <dsp:cNvSpPr/>
      </dsp:nvSpPr>
      <dsp:spPr>
        <a:xfrm>
          <a:off x="0" y="2308434"/>
          <a:ext cx="788042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9EAF-042E-4EB9-B89A-527C38A275BB}">
      <dsp:nvSpPr>
        <dsp:cNvPr id="0" name=""/>
        <dsp:cNvSpPr/>
      </dsp:nvSpPr>
      <dsp:spPr>
        <a:xfrm>
          <a:off x="394021" y="1747554"/>
          <a:ext cx="5516296" cy="1121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3" tIns="0" rIns="208503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Demo</a:t>
          </a:r>
          <a:r>
            <a:rPr lang="zh-CN" altLang="en-US" sz="3800" kern="1200" dirty="0" smtClean="0"/>
            <a:t>演示</a:t>
          </a:r>
          <a:endParaRPr lang="zh-CN" altLang="en-US" sz="3800" kern="1200" dirty="0"/>
        </a:p>
      </dsp:txBody>
      <dsp:txXfrm>
        <a:off x="448781" y="1802314"/>
        <a:ext cx="5406776" cy="1012240"/>
      </dsp:txXfrm>
    </dsp:sp>
    <dsp:sp modelId="{C25AB7FE-A0B7-49E1-8092-B736247BB4B2}">
      <dsp:nvSpPr>
        <dsp:cNvPr id="0" name=""/>
        <dsp:cNvSpPr/>
      </dsp:nvSpPr>
      <dsp:spPr>
        <a:xfrm>
          <a:off x="0" y="4032114"/>
          <a:ext cx="788042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3814-7E04-4C09-AC91-8ACFA5E87E5D}">
      <dsp:nvSpPr>
        <dsp:cNvPr id="0" name=""/>
        <dsp:cNvSpPr/>
      </dsp:nvSpPr>
      <dsp:spPr>
        <a:xfrm>
          <a:off x="394021" y="3471234"/>
          <a:ext cx="5516296" cy="1121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03" tIns="0" rIns="208503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框架源码剖析</a:t>
          </a:r>
          <a:endParaRPr lang="zh-CN" altLang="en-US" sz="3800" kern="1200" dirty="0"/>
        </a:p>
      </dsp:txBody>
      <dsp:txXfrm>
        <a:off x="448781" y="3525994"/>
        <a:ext cx="5406776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61B17-85D3-4C76-834D-57EB2B218A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一致性：</a:t>
            </a:r>
            <a:r>
              <a:rPr lang="zh-CN" altLang="en-US" sz="1200" dirty="0" smtClean="0">
                <a:latin typeface="SimSun"/>
                <a:cs typeface="SimSun"/>
              </a:rPr>
              <a:t>所有用户看到一致的数据</a:t>
            </a:r>
            <a:endParaRPr lang="en-US" altLang="zh-CN" sz="1200" dirty="0" smtClean="0">
              <a:latin typeface="SimSun"/>
              <a:cs typeface="SimSun"/>
            </a:endParaRPr>
          </a:p>
          <a:p>
            <a:pPr lvl="0"/>
            <a:r>
              <a:rPr lang="zh-CN" altLang="en-US" sz="1200" dirty="0" smtClean="0"/>
              <a:t>可用性：</a:t>
            </a:r>
            <a:r>
              <a:rPr lang="zh-CN" altLang="en-US" sz="1200" dirty="0" smtClean="0">
                <a:latin typeface="SimSun"/>
                <a:cs typeface="SimSun"/>
              </a:rPr>
              <a:t>总能找到一个可用的数据复本</a:t>
            </a:r>
            <a:endParaRPr lang="en-US" altLang="zh-CN" sz="1200" dirty="0" smtClean="0">
              <a:latin typeface="SimSun"/>
              <a:cs typeface="SimSu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分区容错性：</a:t>
            </a:r>
            <a:r>
              <a:rPr lang="zh-CN" altLang="en-US" dirty="0" smtClean="0">
                <a:latin typeface="SimSun"/>
                <a:cs typeface="SimSun"/>
              </a:rPr>
              <a:t>容忍网络中断</a:t>
            </a:r>
            <a:r>
              <a:rPr lang="zh-CN" altLang="en-US" dirty="0" smtClean="0">
                <a:latin typeface="+mn-lt"/>
                <a:cs typeface="+mn-cs"/>
              </a:rPr>
              <a:t>（分布式必然存在）</a:t>
            </a:r>
            <a:endParaRPr lang="en-US" altLang="zh-CN" dirty="0" smtClean="0">
              <a:latin typeface="+mn-l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+mn-lt"/>
                <a:cs typeface="+mn-cs"/>
              </a:rPr>
              <a:t>CA:</a:t>
            </a:r>
            <a:r>
              <a:rPr lang="zh-CN" altLang="en-US" sz="1200" dirty="0" smtClean="0">
                <a:latin typeface="+mn-lt"/>
                <a:cs typeface="+mn-cs"/>
              </a:rPr>
              <a:t>单机数据库</a:t>
            </a:r>
            <a:endParaRPr lang="en-US" altLang="zh-CN" sz="1200" dirty="0" smtClean="0">
              <a:latin typeface="SimSun"/>
              <a:cs typeface="SimSu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HFUWEV+MicrosoftYaHei"/>
                <a:cs typeface="HFUWEV+MicrosoftYaHei"/>
              </a:rPr>
              <a:t>Basic </a:t>
            </a:r>
            <a:r>
              <a:rPr lang="en-US" altLang="zh-CN" sz="1200" spc="-31" dirty="0" smtClean="0">
                <a:latin typeface="HFUWEV+MicrosoftYaHei"/>
                <a:cs typeface="HFUWEV+MicrosoftYaHei"/>
              </a:rPr>
              <a:t>A</a:t>
            </a:r>
            <a:r>
              <a:rPr lang="en-US" altLang="zh-CN" sz="1200" dirty="0" smtClean="0">
                <a:latin typeface="HFUWEV+MicrosoftYaHei"/>
                <a:cs typeface="HFUWEV+MicrosoftYaHei"/>
              </a:rPr>
              <a:t>vailability</a:t>
            </a:r>
            <a:r>
              <a:rPr lang="en-US" altLang="zh-CN" sz="1200" spc="-12" dirty="0" smtClean="0">
                <a:latin typeface="HFUWEV+MicrosoftYaHei"/>
                <a:cs typeface="HFUWEV+MicrosoftYaHei"/>
              </a:rPr>
              <a:t> </a:t>
            </a:r>
            <a:r>
              <a:rPr lang="en-US" altLang="zh-CN" baseline="0" dirty="0" smtClean="0"/>
              <a:t> :</a:t>
            </a:r>
            <a:r>
              <a:rPr lang="zh-CN" altLang="en-US" sz="1200" dirty="0" smtClean="0">
                <a:latin typeface="PLBMCC+MicrosoftYaHei"/>
                <a:cs typeface="PLBMCC+MicrosoftYaHei"/>
              </a:rPr>
              <a:t>支持分区失败</a:t>
            </a:r>
            <a:r>
              <a:rPr lang="en-US" altLang="zh-CN" sz="1200" dirty="0" smtClean="0">
                <a:latin typeface="PLBMCC+MicrosoftYaHei"/>
                <a:cs typeface="PLBMCC+MicrosoftYaHei"/>
              </a:rPr>
              <a:t>,</a:t>
            </a:r>
            <a:r>
              <a:rPr lang="zh-CN" altLang="en-US" sz="1200" dirty="0" smtClean="0">
                <a:latin typeface="PLBMCC+MicrosoftYaHei"/>
                <a:cs typeface="PLBMCC+MicrosoftYaHei"/>
              </a:rPr>
              <a:t>允许降级服务</a:t>
            </a:r>
            <a:endParaRPr lang="en-US" altLang="zh-CN" sz="1200" dirty="0" smtClean="0">
              <a:latin typeface="PLBMCC+MicrosoftYaHei"/>
              <a:cs typeface="PLBMCC+Microsoft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HFUWEV+MicrosoftYaHei"/>
                <a:cs typeface="HFUWEV+MicrosoftYaHei"/>
              </a:rPr>
              <a:t>Eventual</a:t>
            </a:r>
            <a:r>
              <a:rPr lang="en-US" altLang="zh-CN" sz="1200" spc="34" dirty="0" smtClean="0">
                <a:latin typeface="HFUWEV+MicrosoftYaHei"/>
                <a:cs typeface="HFUWEV+MicrosoftYaHei"/>
              </a:rPr>
              <a:t> </a:t>
            </a:r>
            <a:r>
              <a:rPr lang="en-US" altLang="zh-CN" sz="1200" dirty="0" smtClean="0">
                <a:latin typeface="HFUWEV+MicrosoftYaHei"/>
                <a:cs typeface="HFUWEV+MicrosoftYaHei"/>
              </a:rPr>
              <a:t>consistency</a:t>
            </a:r>
            <a:r>
              <a:rPr lang="en-US" altLang="zh-CN" sz="1200" spc="61" dirty="0" smtClean="0">
                <a:latin typeface="HFUWEV+MicrosoftYaHei"/>
                <a:cs typeface="HFUWEV+MicrosoftYaHei"/>
              </a:rPr>
              <a:t> :</a:t>
            </a:r>
            <a:r>
              <a:rPr lang="zh-CN" altLang="en-US" sz="1200" dirty="0" smtClean="0">
                <a:latin typeface="PLBMCC+MicrosoftYaHei"/>
                <a:cs typeface="PLBMCC+MicrosoftYaHei"/>
              </a:rPr>
              <a:t>非实时</a:t>
            </a:r>
            <a:endParaRPr lang="zh-CN" alt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HFUWEV+MicrosoftYaHei"/>
                <a:cs typeface="HFUWEV+MicrosoftYaHei"/>
              </a:rPr>
              <a:t>Soft state</a:t>
            </a:r>
            <a:r>
              <a:rPr lang="en-US" altLang="zh-CN" spc="38" dirty="0" smtClean="0">
                <a:latin typeface="HFUWEV+MicrosoftYaHei"/>
                <a:cs typeface="HFUWEV+MicrosoftYaHei"/>
              </a:rPr>
              <a:t> </a:t>
            </a:r>
            <a:r>
              <a:rPr lang="en-US" altLang="zh-CN" sz="1200" spc="0" dirty="0" smtClean="0">
                <a:latin typeface="+mn-lt"/>
                <a:cs typeface="+mn-cs"/>
              </a:rPr>
              <a:t>:</a:t>
            </a:r>
            <a:r>
              <a:rPr lang="zh-CN" altLang="en-US" dirty="0" smtClean="0">
                <a:latin typeface="PLBMCC+MicrosoftYaHei"/>
                <a:cs typeface="PLBMCC+MicrosoftYaHei"/>
              </a:rPr>
              <a:t>允许存在中间状态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2CC0E9F-530D-451A-BAC6-3247542C9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01BD3F-8437-4780-9C4A-C29E8965171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0C503E-E4D0-499A-B8AA-5E6D21684F0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FF61C-5207-402E-A85F-889CA7BC3C17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DF-7825-483C-9DA1-32E5D87763F1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5B11-4FDC-462D-BE63-2C63AE04618C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6F2-9CDB-4452-A7D5-8D36FA0E39E0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A9D0-6646-4497-93E0-185BFC86B39C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DAD-91C5-4825-B476-F1CB5712E1E4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C1A9-08AA-4B83-A9FE-CCFB6E0F9914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1E6-F3B0-4AB0-8030-BAB551D81803}" type="datetime1">
              <a:rPr lang="en-US" altLang="zh-CN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76BDB7-78C3-4B3F-8C7D-446B184F3A2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1FDD2A-0160-4A9A-9064-037A49EDDCB1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3E36BB-7F35-4053-AD67-E8D5D810F663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3AD47D-CA4D-41E5-9BF1-2F63650C44EC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F204888-0BDA-45B2-B497-81C39880E816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D8ADB82-8EF3-49DE-A152-EB0A7FBF2846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48D752-C3EB-4829-AFCA-7643DF7C7AC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BE4341-8208-4921-92EA-BB56732975C9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98956C3B-3254-482C-BB3D-B4545924CBE3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9EAEB4FA-0DE6-46BF-A4A3-E554B26A9F5E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3782FD9A-1BCE-4E07-81E3-9A0FB495BFB7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4DE64F25-7E02-4044-8FB8-426D69CD34ED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38A64C60-9249-4114-B927-B9E47490AA80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D6B84E95-E446-4797-93DA-3E10AEC2118E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r>
              <a:rPr lang="zh-CN" altLang="en-US" smtClean="0"/>
              <a:t>作者：程庞钢 （</a:t>
            </a:r>
            <a:r>
              <a:rPr lang="en-US" altLang="zh-CN" smtClean="0"/>
              <a:t>600669</a:t>
            </a:r>
            <a:r>
              <a:rPr lang="zh-CN" altLang="en-US" smtClean="0"/>
              <a:t>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7BEB4394-EA09-4B92-A39A-AA9941B66E37}" type="datetime1">
              <a:rPr lang="en-US" altLang="zh-CN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fld id="{B6F15528-21DE-4FAA-801E-634DDDAF4B2B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www.processon.com/view/link/5addd123e4b04721d6357477" TargetMode="External"/><Relationship Id="rId1" Type="http://schemas.openxmlformats.org/officeDocument/2006/relationships/hyperlink" Target="https://www.toutiao.com/i654764958973689908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5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03512" y="1772816"/>
            <a:ext cx="8208912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5810"/>
              </a:lnSpc>
              <a:spcBef>
                <a:spcPct val="0"/>
              </a:spcBef>
              <a:spcAft>
                <a:spcPct val="0"/>
              </a:spcAft>
            </a:pPr>
            <a:r>
              <a:rPr sz="4400" b="1" dirty="0" err="1" smtClean="0">
                <a:solidFill>
                  <a:schemeClr val="accent6">
                    <a:lumMod val="75000"/>
                  </a:schemeClr>
                </a:solidFill>
                <a:latin typeface="LDAFOU+MicrosoftYaHei-Bold"/>
                <a:cs typeface="LDAFOU+MicrosoftYaHei-Bold"/>
              </a:rPr>
              <a:t>分布式事务解决方案</a:t>
            </a:r>
            <a:r>
              <a:rPr lang="zh-CN" altLang="en-US" sz="4400" b="1" dirty="0" smtClean="0">
                <a:solidFill>
                  <a:schemeClr val="accent6">
                    <a:lumMod val="75000"/>
                  </a:schemeClr>
                </a:solidFill>
                <a:latin typeface="LDAFOU+MicrosoftYaHei-Bold"/>
                <a:cs typeface="LDAFOU+MicrosoftYaHei-Bold"/>
              </a:rPr>
              <a:t>之</a:t>
            </a:r>
            <a:r>
              <a:rPr lang="en-US" altLang="zh-CN" sz="4400" b="1" dirty="0" smtClean="0">
                <a:solidFill>
                  <a:schemeClr val="accent6">
                    <a:lumMod val="75000"/>
                  </a:schemeClr>
                </a:solidFill>
                <a:latin typeface="LDAFOU+MicrosoftYaHei-Bold"/>
                <a:cs typeface="LDAFOU+MicrosoftYaHei-Bold"/>
              </a:rPr>
              <a:t>TCC(AOP)</a:t>
            </a:r>
            <a:endParaRPr sz="4400" b="1" dirty="0">
              <a:solidFill>
                <a:schemeClr val="accent6">
                  <a:lumMod val="75000"/>
                </a:schemeClr>
              </a:solidFill>
              <a:latin typeface="LDAFOU+MicrosoftYaHei-Bold"/>
              <a:cs typeface="LDAFOU+MicrosoftYaHei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8485" y="5980914"/>
            <a:ext cx="1716023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LDAFOU+MicrosoftYaHei-Bold"/>
                <a:cs typeface="LDAFOU+MicrosoftYaHei-Bold"/>
              </a:rPr>
              <a:t>超级教程系列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4367" y="573325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作者：程庞钢 </a:t>
            </a:r>
            <a:r>
              <a:rPr lang="en-US" altLang="zh-CN" dirty="0" smtClean="0"/>
              <a:t>(</a:t>
            </a:r>
            <a:r>
              <a:rPr lang="en-US" altLang="zh-CN" smtClean="0"/>
              <a:t>600669)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821850" y="246644"/>
            <a:ext cx="5877888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CAP</a:t>
            </a:r>
            <a:r>
              <a:rPr lang="zh-CN" altLang="en-US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理论</a:t>
            </a:r>
            <a:endParaRPr sz="3200" b="1" dirty="0">
              <a:solidFill>
                <a:srgbClr val="404040"/>
              </a:solidFill>
              <a:latin typeface="OKIDBC+MicrosoftYaHei-Bold"/>
              <a:cs typeface="OKIDBC+MicrosoftYaHei-Bold"/>
            </a:endParaRPr>
          </a:p>
        </p:txBody>
      </p:sp>
      <p:sp>
        <p:nvSpPr>
          <p:cNvPr id="9" name="丁字箭头 8"/>
          <p:cNvSpPr/>
          <p:nvPr/>
        </p:nvSpPr>
        <p:spPr>
          <a:xfrm>
            <a:off x="767408" y="725412"/>
            <a:ext cx="10585176" cy="4680520"/>
          </a:xfrm>
          <a:prstGeom prst="leftRightUpArrow">
            <a:avLst>
              <a:gd name="adj1" fmla="val 38763"/>
              <a:gd name="adj2" fmla="val 25000"/>
              <a:gd name="adj3" fmla="val 25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dirty="0"/>
              <a:t> 一致性</a:t>
            </a:r>
            <a:endParaRPr lang="en-US" altLang="zh-CN" dirty="0"/>
          </a:p>
          <a:p>
            <a:pPr lvl="0"/>
            <a:r>
              <a:rPr lang="en-US" altLang="zh-CN" spc="20" dirty="0">
                <a:latin typeface="SimSun"/>
                <a:cs typeface="SimSun"/>
              </a:rPr>
              <a:t>C</a:t>
            </a:r>
            <a:r>
              <a:rPr lang="en-US" altLang="zh-CN" spc="14" dirty="0">
                <a:latin typeface="SimSun"/>
                <a:cs typeface="SimSun"/>
              </a:rPr>
              <a:t>onsistency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55319" y="3821756"/>
            <a:ext cx="158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/>
              <a:t> 可用性</a:t>
            </a:r>
            <a:endParaRPr lang="en-US" altLang="zh-CN" dirty="0"/>
          </a:p>
          <a:p>
            <a:pPr lvl="0"/>
            <a:r>
              <a:rPr lang="en-US" altLang="zh-CN" spc="20" dirty="0">
                <a:latin typeface="SimSun"/>
                <a:cs typeface="SimSun"/>
              </a:rPr>
              <a:t>A</a:t>
            </a:r>
            <a:r>
              <a:rPr lang="en-US" altLang="zh-CN" spc="12" dirty="0">
                <a:latin typeface="SimSun"/>
                <a:cs typeface="SimSun"/>
              </a:rPr>
              <a:t>vailability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67694" y="245360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908" y="235082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分区容错性</a:t>
            </a:r>
            <a:endParaRPr lang="zh-CN" altLang="en-US" dirty="0"/>
          </a:p>
          <a:p>
            <a:r>
              <a:rPr lang="en-US" altLang="zh-CN" dirty="0" smtClean="0"/>
              <a:t>    Partition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 rot="10800000">
            <a:off x="5303910" y="3356991"/>
            <a:ext cx="1548171" cy="16160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040216" y="22768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NoSql</a:t>
            </a:r>
            <a:r>
              <a:rPr lang="zh-CN" altLang="en-US" dirty="0"/>
              <a:t>系统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99656" y="245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违背目标</a:t>
            </a:r>
            <a:endParaRPr lang="zh-CN" altLang="en-US" dirty="0"/>
          </a:p>
        </p:txBody>
      </p:sp>
      <p:sp>
        <p:nvSpPr>
          <p:cNvPr id="35" name="空心弧 34"/>
          <p:cNvSpPr/>
          <p:nvPr/>
        </p:nvSpPr>
        <p:spPr>
          <a:xfrm rot="10800000">
            <a:off x="2536064" y="3763647"/>
            <a:ext cx="7047864" cy="2933783"/>
          </a:xfrm>
          <a:prstGeom prst="blockArc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35259" y="6120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单机数据库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821850" y="246644"/>
            <a:ext cx="5877888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CAP</a:t>
            </a:r>
            <a:r>
              <a:rPr lang="zh-CN" altLang="en-US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理论演进之</a:t>
            </a:r>
            <a:r>
              <a:rPr lang="en-US" altLang="zh-CN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BASE</a:t>
            </a:r>
            <a:r>
              <a:rPr lang="zh-CN" altLang="en-US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思想</a:t>
            </a:r>
            <a:endParaRPr sz="3200" b="1" dirty="0">
              <a:solidFill>
                <a:srgbClr val="404040"/>
              </a:solidFill>
              <a:latin typeface="OKIDBC+MicrosoftYaHei-Bold"/>
              <a:cs typeface="OKIDBC+MicrosoftYaHei-Bold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847528" y="1581277"/>
          <a:ext cx="6912768" cy="400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TCC</a:t>
            </a:r>
            <a:endParaRPr sz="3200" b="1" dirty="0">
              <a:solidFill>
                <a:srgbClr val="404040"/>
              </a:solidFill>
              <a:latin typeface="NQSKHD+MicrosoftYaHei-Bold"/>
              <a:cs typeface="NQSKHD+MicrosoftYaHei-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485" y="5980914"/>
            <a:ext cx="1716023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NQSKHD+MicrosoftYaHei-Bold"/>
                <a:cs typeface="NQSKHD+MicrosoftYaHei-Bold"/>
              </a:rPr>
              <a:t>超级教程系列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91326" y="6355495"/>
            <a:ext cx="4475088" cy="64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8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NQSKHD+MicrosoftYaHei-Bold"/>
                <a:cs typeface="NQSKHD+MicrosoftYaHei-Bold"/>
              </a:rPr>
              <a:t>《微服务架构的分布式事务解决方案》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804367" y="967325"/>
          <a:ext cx="7880424" cy="501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EQSLLS+MicrosoftYaHei-Bold"/>
              </a:rPr>
              <a:t>TCC</a:t>
            </a:r>
            <a:r>
              <a:rPr lang="zh-CN" altLang="en-US" sz="3200" b="1" dirty="0" smtClean="0">
                <a:solidFill>
                  <a:srgbClr val="404040"/>
                </a:solidFill>
                <a:latin typeface="EQSLLS+MicrosoftYaHei-Bold"/>
                <a:cs typeface="EQSLLS+MicrosoftYaHei-Bold"/>
              </a:rPr>
              <a:t>原理图</a:t>
            </a:r>
            <a:endParaRPr sz="3200" b="1" dirty="0">
              <a:solidFill>
                <a:srgbClr val="404040"/>
              </a:solidFill>
              <a:latin typeface="OGAMMI+MicrosoftYaHei-Bold"/>
              <a:cs typeface="OGAMMI+MicrosoftYaHei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6083" y="412058"/>
            <a:ext cx="6629961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21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OGAMMI+MicrosoftYaHei-Bold"/>
                <a:cs typeface="OGAMMI+MicrosoftYaHei-Bold"/>
              </a:rPr>
              <a:t>实现</a:t>
            </a:r>
            <a:endParaRPr lang="en-US" sz="1600" dirty="0" smtClean="0">
              <a:solidFill>
                <a:srgbClr val="0070C0"/>
              </a:solidFill>
              <a:latin typeface="PEEPME+ArialMT"/>
              <a:cs typeface="PEEPME+ArialMT"/>
            </a:endParaRPr>
          </a:p>
          <a:p>
            <a:pPr marL="0" marR="0">
              <a:lnSpc>
                <a:spcPts val="211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smtClean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sz="1600" spc="1296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 err="1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一个完整的业务活动由一个主业务服务与若干从业务服务组成</a:t>
            </a:r>
            <a:endParaRPr lang="en-US" sz="1600" dirty="0" smtClean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主业务服务负责发起并完成整个业务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活动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，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从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业务服务提供</a:t>
            </a:r>
            <a:r>
              <a:rPr lang="en-US" altLang="zh-CN" sz="1600" spc="-43" dirty="0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型业务操作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业务活动管理器控制业务活动的一致性，它登记业务活动中的操作，</a:t>
            </a:r>
            <a:r>
              <a:rPr lang="zh-CN" altLang="en-US" sz="1600" spc="149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并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在业务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活动提交时确认所有的</a:t>
            </a:r>
            <a:r>
              <a:rPr lang="en-US" altLang="zh-CN" sz="1600" spc="-43" dirty="0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型操作的</a:t>
            </a:r>
            <a:r>
              <a:rPr lang="en-US" altLang="zh-CN" sz="1600" dirty="0">
                <a:solidFill>
                  <a:srgbClr val="0070C0"/>
                </a:solidFill>
                <a:latin typeface="SHOPSA+MicrosoftYaHei"/>
                <a:cs typeface="SHOPSA+MicrosoftYaHei"/>
              </a:rPr>
              <a:t>confirm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操作，在业务活动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取消时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调用所有</a:t>
            </a:r>
            <a:r>
              <a:rPr lang="en-US" altLang="zh-CN" sz="1600" spc="-43" dirty="0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型操作的</a:t>
            </a:r>
            <a:r>
              <a:rPr lang="en-US" altLang="zh-CN" sz="1600" dirty="0">
                <a:solidFill>
                  <a:srgbClr val="0070C0"/>
                </a:solidFill>
                <a:latin typeface="SHOPSA+MicrosoftYaHei"/>
                <a:cs typeface="SHOPSA+MicrosoftYaHei"/>
              </a:rPr>
              <a:t>cancel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操作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6083" y="3048198"/>
            <a:ext cx="649114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RTHDFG+Wingdings-Regular"/>
                <a:cs typeface="RTHDFG+Wingdings-Regular"/>
              </a:rPr>
              <a:t></a:t>
            </a:r>
            <a:r>
              <a:rPr lang="zh-CN" altLang="en-US" sz="1600" spc="58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latin typeface="OGAMMI+MicrosoftYaHei-Bold"/>
                <a:cs typeface="OGAMMI+MicrosoftYaHei-Bold"/>
              </a:rPr>
              <a:t>成本</a:t>
            </a:r>
            <a:endParaRPr lang="en-US" sz="1600" dirty="0" smtClean="0">
              <a:solidFill>
                <a:srgbClr val="0070C0"/>
              </a:solidFill>
              <a:latin typeface="PEEPME+ArialMT"/>
              <a:cs typeface="PEEPME+ArialMT"/>
            </a:endParaRPr>
          </a:p>
          <a:p>
            <a:pPr marL="0" marR="0"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smtClean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sz="1600" spc="1296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 err="1">
                <a:solidFill>
                  <a:srgbClr val="0070C0"/>
                </a:solidFill>
                <a:latin typeface="AHCODA+MicrosoftYaHei"/>
                <a:cs typeface="AHCODA+MicrosoftYaHei"/>
              </a:rPr>
              <a:t>实现</a:t>
            </a:r>
            <a:r>
              <a:rPr sz="1600" spc="-43" dirty="0" err="1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sz="1600" dirty="0" err="1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操作的成本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业务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活动结束时</a:t>
            </a:r>
            <a:r>
              <a:rPr lang="en-US" altLang="zh-CN" sz="1600" dirty="0">
                <a:solidFill>
                  <a:srgbClr val="0070C0"/>
                </a:solidFill>
                <a:latin typeface="SHOPSA+MicrosoftYaHei"/>
                <a:cs typeface="SHOPSA+MicrosoftYaHei"/>
              </a:rPr>
              <a:t>confirm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或</a:t>
            </a:r>
            <a:r>
              <a:rPr lang="en-US" altLang="zh-CN" sz="1600" dirty="0">
                <a:solidFill>
                  <a:srgbClr val="0070C0"/>
                </a:solidFill>
                <a:latin typeface="SHOPSA+MicrosoftYaHei"/>
                <a:cs typeface="SHOPSA+MicrosoftYaHei"/>
              </a:rPr>
              <a:t>cancel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操作的执行成本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ts val="62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业务活动日志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成本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6083" y="5085184"/>
            <a:ext cx="685118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70C0"/>
                </a:solidFill>
                <a:latin typeface="RTHDFG+Wingdings-Regular"/>
                <a:cs typeface="RTHDFG+Wingdings-Regular"/>
              </a:rPr>
              <a:t></a:t>
            </a:r>
            <a:r>
              <a:rPr sz="1600" spc="58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dirty="0" err="1" smtClean="0">
                <a:solidFill>
                  <a:srgbClr val="0070C0"/>
                </a:solidFill>
                <a:latin typeface="OGAMMI+MicrosoftYaHei-Bold"/>
                <a:cs typeface="OGAMMI+MicrosoftYaHei-Bold"/>
              </a:rPr>
              <a:t>适用范围</a:t>
            </a:r>
            <a:endParaRPr lang="en-US" sz="1600" b="1" dirty="0" smtClean="0">
              <a:solidFill>
                <a:srgbClr val="0070C0"/>
              </a:solidFill>
              <a:latin typeface="OGAMMI+MicrosoftYaHei-Bold"/>
              <a:cs typeface="OGAMMI+MicrosoftYaHei-Bold"/>
            </a:endParaRPr>
          </a:p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强隔离性、严格一致性要求的业务活动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ts val="62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适用于执行时间较短的业务（比如处理账户、收费等业务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）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8485" y="5980914"/>
            <a:ext cx="1716023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OGAMMI+MicrosoftYaHei-Bold"/>
                <a:cs typeface="OGAMMI+MicrosoftYaHei-Bold"/>
              </a:rPr>
              <a:t>超级教程系列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2" y="1052736"/>
            <a:ext cx="4544059" cy="47822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TCC</a:t>
            </a:r>
            <a:endParaRPr sz="3200" b="1" dirty="0">
              <a:solidFill>
                <a:srgbClr val="404040"/>
              </a:solidFill>
              <a:latin typeface="NQSKHD+MicrosoftYaHei-Bold"/>
              <a:cs typeface="NQSKHD+MicrosoftYaHei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367" y="1174167"/>
            <a:ext cx="2286000" cy="28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0C0"/>
                </a:solidFill>
                <a:latin typeface="JCTHIO+Wingdings-Regular"/>
                <a:cs typeface="JCTHIO+Wingdings-Regular"/>
              </a:rPr>
              <a:t></a:t>
            </a:r>
            <a:r>
              <a:rPr lang="zh-CN" altLang="en-US" spc="819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b="1">
                <a:solidFill>
                  <a:srgbClr val="0070C0"/>
                </a:solidFill>
                <a:latin typeface="SEQESH+MicrosoftYaHei-Bold"/>
                <a:cs typeface="Times New Roman"/>
              </a:rPr>
              <a:t>涉及的操作</a:t>
            </a:r>
            <a:endParaRPr lang="zh-CN" altLang="en-US" b="1" dirty="0">
              <a:solidFill>
                <a:srgbClr val="0070C0"/>
              </a:solidFill>
              <a:latin typeface="SEQESH+MicrosoftYaHei-Bold"/>
              <a:cs typeface="SEQESH+MicrosoftYaHei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367" y="1549070"/>
            <a:ext cx="5871852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LCLNIO+ArialMT"/>
                <a:cs typeface="LCLNIO+ArialMT"/>
              </a:rPr>
              <a:t>•</a:t>
            </a:r>
            <a:r>
              <a:rPr sz="1800" spc="162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spc="-46">
                <a:solidFill>
                  <a:srgbClr val="0070C0"/>
                </a:solidFill>
                <a:latin typeface="MBWCSA+MicrosoftYaHei"/>
                <a:cs typeface="MBWCSA+MicrosoftYaHei"/>
              </a:rPr>
              <a:t>TCC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操作、幂等操作、可补偿操作、可查询操作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4367" y="2296212"/>
            <a:ext cx="1600200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KFHCBB+Wingdings-Regular"/>
                <a:cs typeface="KFHCBB+Wingdings-Regular"/>
              </a:rPr>
              <a:t></a:t>
            </a:r>
            <a:r>
              <a:rPr sz="1800" spc="819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70C0"/>
                </a:solidFill>
                <a:latin typeface="NQSKHD+MicrosoftYaHei-Bold"/>
                <a:cs typeface="NQSKHD+MicrosoftYaHei-Bold"/>
              </a:rPr>
              <a:t>方案特点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4367" y="2671116"/>
            <a:ext cx="5898141" cy="139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LCLNIO+ArialMT"/>
                <a:cs typeface="LCLNIO+ArialMT"/>
              </a:rPr>
              <a:t>•</a:t>
            </a:r>
            <a:r>
              <a:rPr sz="1800" spc="162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不与具体的服务框架耦合（在</a:t>
            </a:r>
            <a:r>
              <a:rPr sz="1800">
                <a:solidFill>
                  <a:srgbClr val="0070C0"/>
                </a:solidFill>
                <a:latin typeface="MBWCSA+MicrosoftYaHei"/>
                <a:cs typeface="MBWCSA+MicrosoftYaHei"/>
              </a:rPr>
              <a:t>RPC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架构中通用）</a:t>
            </a:r>
            <a:endParaRPr sz="1800">
              <a:solidFill>
                <a:srgbClr val="0070C0"/>
              </a:solidFill>
              <a:latin typeface="LCSTLT+MicrosoftYaHei"/>
              <a:cs typeface="LCSTLT+MicrosoftYaHei"/>
            </a:endParaRPr>
          </a:p>
          <a:p>
            <a:pPr marL="0" marR="0">
              <a:lnSpc>
                <a:spcPts val="2375"/>
              </a:lnSpc>
              <a:spcBef>
                <a:spcPts val="515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LCLNIO+ArialMT"/>
                <a:cs typeface="LCLNIO+ArialMT"/>
              </a:rPr>
              <a:t>•</a:t>
            </a:r>
            <a:r>
              <a:rPr sz="1800" spc="162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位于业务服务层，而非资源层</a:t>
            </a:r>
            <a:endParaRPr sz="1800">
              <a:solidFill>
                <a:srgbClr val="0070C0"/>
              </a:solidFill>
              <a:latin typeface="LCSTLT+MicrosoftYaHei"/>
              <a:cs typeface="LCSTLT+MicrosoftYaHei"/>
            </a:endParaRPr>
          </a:p>
          <a:p>
            <a:pPr marL="0" marR="0">
              <a:lnSpc>
                <a:spcPts val="2375"/>
              </a:lnSpc>
              <a:spcBef>
                <a:spcPts val="565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LCLNIO+ArialMT"/>
                <a:cs typeface="LCLNIO+ArialMT"/>
              </a:rPr>
              <a:t>•</a:t>
            </a:r>
            <a:r>
              <a:rPr sz="1800" spc="162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可以灵活选择业务资源的锁定粒度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367" y="3793034"/>
            <a:ext cx="12174201" cy="891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LCLNIO+ArialMT"/>
                <a:cs typeface="LCLNIO+ArialMT"/>
              </a:rPr>
              <a:t>•</a:t>
            </a:r>
            <a:r>
              <a:rPr sz="1800" spc="162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spc="-46">
                <a:solidFill>
                  <a:srgbClr val="0070C0"/>
                </a:solidFill>
                <a:latin typeface="MBWCSA+MicrosoftYaHei"/>
                <a:cs typeface="MBWCSA+MicrosoftYaHei"/>
              </a:rPr>
              <a:t>TCC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里对每个服务资源操作的是本地事务，数据被</a:t>
            </a:r>
            <a:r>
              <a:rPr sz="1800">
                <a:solidFill>
                  <a:srgbClr val="0070C0"/>
                </a:solidFill>
                <a:latin typeface="MBWCSA+MicrosoftYaHei"/>
                <a:cs typeface="MBWCSA+MicrosoftYaHei"/>
              </a:rPr>
              <a:t>lock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的时间短，可扩展性好（可以说是为独立部署的</a:t>
            </a:r>
            <a:endParaRPr sz="1800">
              <a:solidFill>
                <a:srgbClr val="0070C0"/>
              </a:solidFill>
              <a:latin typeface="LCSTLT+MicrosoftYaHei"/>
              <a:cs typeface="LCSTLT+MicrosoftYaHei"/>
            </a:endParaRPr>
          </a:p>
          <a:p>
            <a:pPr marL="342900" marR="0">
              <a:lnSpc>
                <a:spcPts val="194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MBWCSA+MicrosoftYaHei"/>
                <a:cs typeface="MBWCSA+MicrosoftYaHei"/>
              </a:rPr>
              <a:t>SOA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服务而设计的）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4367" y="4787062"/>
            <a:ext cx="2001011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KFHCBB+Wingdings-Regular"/>
                <a:cs typeface="KFHCBB+Wingdings-Regular"/>
              </a:rPr>
              <a:t></a:t>
            </a:r>
            <a:r>
              <a:rPr sz="1800" spc="37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70C0"/>
                </a:solidFill>
                <a:latin typeface="NQSKHD+MicrosoftYaHei-Bold"/>
                <a:cs typeface="NQSKHD+MicrosoftYaHei-Bold"/>
              </a:rPr>
              <a:t>行业应用案例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4367" y="5161967"/>
            <a:ext cx="6031339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70C0"/>
                </a:solidFill>
                <a:latin typeface="LCLNIO+ArialMT"/>
                <a:cs typeface="LCLNIO+ArialMT"/>
              </a:rPr>
              <a:t>•</a:t>
            </a:r>
            <a:r>
              <a:rPr sz="1800" spc="1176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支付宝</a:t>
            </a:r>
            <a:r>
              <a:rPr sz="1800" spc="15">
                <a:solidFill>
                  <a:srgbClr val="0070C0"/>
                </a:solidFill>
                <a:latin typeface="MBWCSA+MicrosoftYaHei"/>
                <a:cs typeface="MBWCSA+MicrosoftYaHei"/>
              </a:rPr>
              <a:t>XTS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（蚂蚁金融云的分布式事务服务</a:t>
            </a:r>
            <a:r>
              <a:rPr sz="1800" spc="-27">
                <a:solidFill>
                  <a:srgbClr val="0070C0"/>
                </a:solidFill>
                <a:latin typeface="MBWCSA+MicrosoftYaHei"/>
                <a:cs typeface="MBWCSA+MicrosoftYaHei"/>
              </a:rPr>
              <a:t>DTS</a:t>
            </a:r>
            <a:r>
              <a:rPr sz="1800">
                <a:solidFill>
                  <a:srgbClr val="0070C0"/>
                </a:solidFill>
                <a:latin typeface="LCSTLT+MicrosoftYaHei"/>
                <a:cs typeface="LCSTLT+MicrosoftYaHei"/>
              </a:rPr>
              <a:t>）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28485" y="5980914"/>
            <a:ext cx="1716023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NQSKHD+MicrosoftYaHei-Bold"/>
                <a:cs typeface="NQSKHD+MicrosoftYaHei-Bold"/>
              </a:rPr>
              <a:t>超级教程系列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91326" y="6355495"/>
            <a:ext cx="4475088" cy="64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8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NQSKHD+MicrosoftYaHei-Bold"/>
                <a:cs typeface="NQSKHD+MicrosoftYaHei-Bold"/>
              </a:rPr>
              <a:t>《微服务架构的分布式事务解决方案》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TCC</a:t>
            </a:r>
            <a:endParaRPr sz="3200" b="1" dirty="0">
              <a:solidFill>
                <a:srgbClr val="404040"/>
              </a:solidFill>
              <a:latin typeface="NQSKHD+MicrosoftYaHei-Bold"/>
              <a:cs typeface="NQSKHD+MicrosoftYaHei-Bold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0"/>
            <a:ext cx="9994779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TCC</a:t>
            </a:r>
            <a:endParaRPr sz="3200" b="1" dirty="0">
              <a:solidFill>
                <a:srgbClr val="404040"/>
              </a:solidFill>
              <a:latin typeface="NQSKHD+MicrosoftYaHei-Bold"/>
              <a:cs typeface="NQSKHD+MicrosoftYaHei-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4367" y="1412776"/>
            <a:ext cx="8918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文章地址：</a:t>
            </a:r>
            <a:r>
              <a:rPr lang="en-US" altLang="zh-CN" dirty="0">
                <a:hlinkClick r:id="rId1"/>
              </a:rPr>
              <a:t>https://www.toutiao.com/i6547649589736899086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流程剖析图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www.processon.com/view/link/5addd123e4b04721d6357477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后续补充框架源码和演示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49494" y="357301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谢谢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EQSLLS+MicrosoftYaHei-Bold"/>
              </a:rPr>
              <a:t>TCC</a:t>
            </a:r>
            <a:r>
              <a:rPr lang="zh-CN" altLang="en-US" sz="3200" b="1" dirty="0" smtClean="0">
                <a:solidFill>
                  <a:srgbClr val="404040"/>
                </a:solidFill>
                <a:latin typeface="EQSLLS+MicrosoftYaHei-Bold"/>
                <a:cs typeface="EQSLLS+MicrosoftYaHei-Bold"/>
              </a:rPr>
              <a:t>原理图</a:t>
            </a:r>
            <a:endParaRPr sz="3200" b="1" dirty="0">
              <a:solidFill>
                <a:srgbClr val="404040"/>
              </a:solidFill>
              <a:latin typeface="OGAMMI+MicrosoftYaHei-Bold"/>
              <a:cs typeface="OGAMMI+MicrosoftYaHei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948" y="1125163"/>
            <a:ext cx="6629961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21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OGAMMI+MicrosoftYaHei-Bold"/>
                <a:cs typeface="OGAMMI+MicrosoftYaHei-Bold"/>
              </a:rPr>
              <a:t>实现</a:t>
            </a:r>
            <a:endParaRPr lang="en-US" sz="1600" dirty="0" smtClean="0">
              <a:solidFill>
                <a:srgbClr val="0070C0"/>
              </a:solidFill>
              <a:latin typeface="PEEPME+ArialMT"/>
              <a:cs typeface="PEEPME+ArialMT"/>
            </a:endParaRPr>
          </a:p>
          <a:p>
            <a:pPr marL="0" marR="0">
              <a:lnSpc>
                <a:spcPts val="211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smtClean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sz="1600" spc="1296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 err="1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一个完整的业务活动由一个主业务服务与若干从业务服务组成</a:t>
            </a:r>
            <a:endParaRPr lang="en-US" sz="1600" dirty="0" smtClean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主业务服务负责发起并完成整个业务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活动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，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从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业务服务提供</a:t>
            </a:r>
            <a:r>
              <a:rPr lang="en-US" altLang="zh-CN" sz="1600" spc="-43" dirty="0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型业务操作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业务活动管理器控制业务活动的一致性，它登记业务活动中的操作，</a:t>
            </a:r>
            <a:r>
              <a:rPr lang="zh-CN" altLang="en-US" sz="1600" spc="149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并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在业务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活动提交时确认所有的</a:t>
            </a:r>
            <a:r>
              <a:rPr lang="en-US" altLang="zh-CN" sz="1600" spc="-43" dirty="0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型操作的</a:t>
            </a:r>
            <a:r>
              <a:rPr lang="en-US" altLang="zh-CN" sz="1600" dirty="0">
                <a:solidFill>
                  <a:srgbClr val="0070C0"/>
                </a:solidFill>
                <a:latin typeface="SHOPSA+MicrosoftYaHei"/>
                <a:cs typeface="SHOPSA+MicrosoftYaHei"/>
              </a:rPr>
              <a:t>confirm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操作，在业务活动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取消时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调用所有</a:t>
            </a:r>
            <a:r>
              <a:rPr lang="en-US" altLang="zh-CN" sz="1600" spc="-43" dirty="0">
                <a:solidFill>
                  <a:srgbClr val="0070C0"/>
                </a:solidFill>
                <a:latin typeface="SHOPSA+MicrosoftYaHei"/>
                <a:cs typeface="SHOPSA+MicrosoftYaHei"/>
              </a:rPr>
              <a:t>TCC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型操作的</a:t>
            </a:r>
            <a:r>
              <a:rPr lang="en-US" altLang="zh-CN" sz="1600" dirty="0">
                <a:solidFill>
                  <a:srgbClr val="0070C0"/>
                </a:solidFill>
                <a:latin typeface="SHOPSA+MicrosoftYaHei"/>
                <a:cs typeface="SHOPSA+MicrosoftYaHei"/>
              </a:rPr>
              <a:t>cancel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操作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7803" y="3933294"/>
            <a:ext cx="685118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70C0"/>
                </a:solidFill>
                <a:latin typeface="RTHDFG+Wingdings-Regular"/>
                <a:cs typeface="RTHDFG+Wingdings-Regular"/>
              </a:rPr>
              <a:t></a:t>
            </a:r>
            <a:r>
              <a:rPr sz="1600" spc="58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dirty="0" err="1" smtClean="0">
                <a:solidFill>
                  <a:srgbClr val="0070C0"/>
                </a:solidFill>
                <a:latin typeface="OGAMMI+MicrosoftYaHei-Bold"/>
                <a:cs typeface="OGAMMI+MicrosoftYaHei-Bold"/>
              </a:rPr>
              <a:t>适用范围</a:t>
            </a:r>
            <a:endParaRPr lang="en-US" sz="1600" b="1" dirty="0" smtClean="0">
              <a:solidFill>
                <a:srgbClr val="0070C0"/>
              </a:solidFill>
              <a:latin typeface="OGAMMI+MicrosoftYaHei-Bold"/>
              <a:cs typeface="OGAMMI+MicrosoftYaHei-Bold"/>
            </a:endParaRPr>
          </a:p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强隔离性、严格一致性要求的业务活动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  <a:p>
            <a:pPr>
              <a:lnSpc>
                <a:spcPts val="2105"/>
              </a:lnSpc>
              <a:spcBef>
                <a:spcPts val="62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PEEPME+ArialMT"/>
                <a:cs typeface="PEEPME+ArialMT"/>
              </a:rPr>
              <a:t>•</a:t>
            </a:r>
            <a:r>
              <a:rPr lang="zh-CN" altLang="en-US" sz="1600" spc="129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AHCODA+MicrosoftYaHei"/>
                <a:cs typeface="AHCODA+MicrosoftYaHei"/>
              </a:rPr>
              <a:t>适用于执行时间较短的业务（比如处理账户、收费等业务</a:t>
            </a:r>
            <a:r>
              <a:rPr lang="zh-CN" altLang="en-US" sz="1600" dirty="0" smtClean="0">
                <a:solidFill>
                  <a:srgbClr val="0070C0"/>
                </a:solidFill>
                <a:latin typeface="AHCODA+MicrosoftYaHei"/>
                <a:cs typeface="AHCODA+MicrosoftYaHei"/>
              </a:rPr>
              <a:t>）</a:t>
            </a:r>
            <a:endParaRPr lang="zh-CN" altLang="en-US" sz="1600" dirty="0">
              <a:solidFill>
                <a:srgbClr val="0070C0"/>
              </a:solidFill>
              <a:latin typeface="AHCODA+MicrosoftYaHei"/>
              <a:cs typeface="AHCODA+Microsoft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8485" y="5980914"/>
            <a:ext cx="1716023" cy="64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OGAMMI+MicrosoftYaHei-Bold"/>
                <a:cs typeface="OGAMMI+MicrosoftYaHei-Bold"/>
              </a:rPr>
              <a:t>超级教程系列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2" y="1052736"/>
            <a:ext cx="4544059" cy="47822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TCC</a:t>
            </a:r>
            <a:endParaRPr sz="3200" b="1" dirty="0">
              <a:solidFill>
                <a:srgbClr val="404040"/>
              </a:solidFill>
              <a:latin typeface="NQSKHD+MicrosoftYaHei-Bold"/>
              <a:cs typeface="NQSKHD+MicrosoftYaHei-Bold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060" y="-217805"/>
            <a:ext cx="12344400" cy="70065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7" y="315319"/>
            <a:ext cx="9813804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-40" dirty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解决方案</a:t>
            </a:r>
            <a:r>
              <a:rPr lang="zh-CN" altLang="en-US" sz="3200" b="1" spc="-40" dirty="0" smtClean="0">
                <a:solidFill>
                  <a:srgbClr val="404040"/>
                </a:solidFill>
                <a:latin typeface="PMWFLN+MicrosoftYaHei-Bold"/>
                <a:cs typeface="PMWFLN+MicrosoftYaHei-Bold"/>
              </a:rPr>
              <a:t>：</a:t>
            </a:r>
            <a:r>
              <a:rPr lang="en-US" altLang="zh-CN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TCC</a:t>
            </a:r>
            <a:r>
              <a:rPr lang="x-none" altLang="en-US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课程</a:t>
            </a:r>
            <a:r>
              <a:rPr lang="x-none" altLang="en-US" sz="3200" b="1" dirty="0" smtClean="0">
                <a:solidFill>
                  <a:srgbClr val="404040"/>
                </a:solidFill>
                <a:latin typeface="EQSLLS+MicrosoftYaHei-Bold"/>
                <a:cs typeface="PMWFLN+MicrosoftYaHei-Bold"/>
              </a:rPr>
              <a:t>总结</a:t>
            </a:r>
            <a:endParaRPr lang="x-none" altLang="en-US" sz="3200" b="1" dirty="0" smtClean="0">
              <a:solidFill>
                <a:srgbClr val="404040"/>
              </a:solidFill>
              <a:latin typeface="EQSLLS+MicrosoftYaHei-Bold"/>
              <a:cs typeface="PMWFLN+MicrosoftYaHei-Bold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080" y="1268730"/>
            <a:ext cx="699135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/>
              <a:t>1方案</a:t>
            </a:r>
            <a:endParaRPr lang="x-none" altLang="zh-CN" sz="4000"/>
          </a:p>
          <a:p>
            <a:r>
              <a:rPr lang="x-none" altLang="zh-CN" sz="4000"/>
              <a:t>2阶段</a:t>
            </a:r>
            <a:endParaRPr lang="x-none" altLang="zh-CN" sz="4000"/>
          </a:p>
          <a:p>
            <a:r>
              <a:rPr lang="x-none" altLang="zh-CN" sz="4000"/>
              <a:t>多服务，</a:t>
            </a:r>
            <a:endParaRPr lang="x-none" altLang="zh-CN" sz="4000"/>
          </a:p>
          <a:p>
            <a:r>
              <a:rPr lang="x-none" altLang="zh-CN" sz="4000"/>
              <a:t>还要事后诸葛亮</a:t>
            </a:r>
            <a:endParaRPr lang="x-none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6" y="315319"/>
            <a:ext cx="2555329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sz="3200" b="1" dirty="0" err="1" smtClean="0">
                <a:solidFill>
                  <a:srgbClr val="404040"/>
                </a:solidFill>
                <a:latin typeface="ASPQUV+MicrosoftYaHei-Bold"/>
                <a:cs typeface="ASPQUV+MicrosoftYaHei-Bold"/>
              </a:rPr>
              <a:t>事务</a:t>
            </a:r>
            <a:r>
              <a:rPr lang="zh-CN" altLang="en-US" sz="3200" b="1" dirty="0" smtClean="0">
                <a:solidFill>
                  <a:srgbClr val="404040"/>
                </a:solidFill>
                <a:latin typeface="ASPQUV+MicrosoftYaHei-Bold"/>
                <a:cs typeface="ASPQUV+MicrosoftYaHei-Bold"/>
              </a:rPr>
              <a:t>定义</a:t>
            </a:r>
            <a:endParaRPr sz="3200" b="1" dirty="0">
              <a:solidFill>
                <a:srgbClr val="404040"/>
              </a:solidFill>
              <a:latin typeface="ASPQUV+MicrosoftYaHei-Bold"/>
              <a:cs typeface="ASPQUV+MicrosoftYaHei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1326" y="6355495"/>
            <a:ext cx="4475088" cy="64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238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ASPQUV+MicrosoftYaHei-Bold"/>
                <a:cs typeface="ASPQUV+MicrosoftYaHei-Bold"/>
              </a:rPr>
              <a:t>《微服务架构的分布式事务解决方案》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412776"/>
            <a:ext cx="10513168" cy="46488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47320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423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1200" dirty="0" smtClean="0">
                <a:solidFill>
                  <a:srgbClr val="404040"/>
                </a:solidFill>
                <a:latin typeface="ASPQUV+MicrosoftYaHei-Bold"/>
                <a:cs typeface="ASPQUV+MicrosoftYaHei-Bold"/>
              </a:rPr>
              <a:t>事务类型</a:t>
            </a:r>
            <a:endParaRPr lang="zh-CN" altLang="en-US" sz="3200" b="1" kern="1200" dirty="0">
              <a:solidFill>
                <a:srgbClr val="404040"/>
              </a:solidFill>
              <a:latin typeface="ASPQUV+MicrosoftYaHei-Bold"/>
              <a:cs typeface="ASPQUV+MicrosoftYaHei-Bold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377666" y="1340768"/>
          <a:ext cx="11334958" cy="400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6" y="315319"/>
            <a:ext cx="3131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 marL="0" marR="0"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sz="3200" b="1" dirty="0" err="1">
                <a:solidFill>
                  <a:srgbClr val="404040"/>
                </a:solidFill>
                <a:latin typeface="QOGGMS+MicrosoftYaHei-Bold"/>
                <a:cs typeface="QOGGMS+MicrosoftYaHei-Bold"/>
              </a:rPr>
              <a:t>本地事务</a:t>
            </a:r>
            <a:endParaRPr sz="3200" b="1" dirty="0">
              <a:solidFill>
                <a:srgbClr val="404040"/>
              </a:solidFill>
              <a:latin typeface="QOGGMS+MicrosoftYaHei-Bold"/>
              <a:cs typeface="QOGGMS+MicrosoftYaHei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934" y="1297592"/>
            <a:ext cx="3215690" cy="23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210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smtClean="0">
                <a:solidFill>
                  <a:schemeClr val="accent6">
                    <a:lumMod val="75000"/>
                  </a:schemeClr>
                </a:solidFill>
                <a:latin typeface="IWABKO+Wingdings-Regular"/>
                <a:cs typeface="IWABKO+Wingdings-Regular"/>
              </a:rPr>
              <a:t>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RMPPTN+MicrosoftYaHei"/>
              <a:cs typeface="RMPPTN+Microsoft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052736"/>
            <a:ext cx="11305256" cy="52565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366" y="315319"/>
            <a:ext cx="802793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404040"/>
                </a:solidFill>
                <a:latin typeface="AMTCVT+MicrosoftYaHei-Bold"/>
                <a:cs typeface="AMTCVT+MicrosoftYaHei-Bold"/>
              </a:rPr>
              <a:t>常用</a:t>
            </a:r>
            <a:r>
              <a:rPr lang="zh-CN" altLang="en-US" sz="3200" b="1" dirty="0">
                <a:solidFill>
                  <a:srgbClr val="404040"/>
                </a:solidFill>
                <a:latin typeface="AMTCVT+MicrosoftYaHei-Bold"/>
                <a:cs typeface="AMTCVT+MicrosoftYaHei-Bold"/>
              </a:rPr>
              <a:t>的分布式事务解决方案</a:t>
            </a:r>
          </a:p>
        </p:txBody>
      </p:sp>
      <p:graphicFrame>
        <p:nvGraphicFramePr>
          <p:cNvPr id="15" name="图示 14"/>
          <p:cNvGraphicFramePr/>
          <p:nvPr/>
        </p:nvGraphicFramePr>
        <p:xfrm>
          <a:off x="1487488" y="9807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50" y="246644"/>
            <a:ext cx="5877888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ACID</a:t>
            </a:r>
            <a:r>
              <a:rPr lang="zh-CN" altLang="en-US" sz="3200" b="1" dirty="0" smtClean="0">
                <a:solidFill>
                  <a:srgbClr val="404040"/>
                </a:solidFill>
                <a:latin typeface="JJVQKM+MicrosoftYaHei-Bold"/>
                <a:cs typeface="JJVQKM+MicrosoftYaHei-Bold"/>
              </a:rPr>
              <a:t>特性</a:t>
            </a:r>
            <a:endParaRPr sz="3200" b="1" dirty="0">
              <a:solidFill>
                <a:srgbClr val="404040"/>
              </a:solidFill>
              <a:latin typeface="OKIDBC+MicrosoftYaHei-Bold"/>
              <a:cs typeface="OKIDBC+MicrosoftYaHei-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92" y="5510286"/>
            <a:ext cx="1098026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charset="0"/>
                <a:ea typeface="Arial" charset="0"/>
                <a:cs typeface="Arial" charset="0"/>
              </a:defRPr>
            </a:lvl8pPr>
          </a:lstStyle>
          <a:p>
            <a:pPr>
              <a:lnSpc>
                <a:spcPts val="2645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C00000"/>
                </a:solidFill>
                <a:latin typeface="LIWTCW+Wingdings-Regular"/>
                <a:cs typeface="LIWTCW+Wingdings-Regular"/>
              </a:rPr>
              <a:t></a:t>
            </a:r>
            <a:r>
              <a:rPr sz="2000" spc="166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C00000"/>
                </a:solidFill>
                <a:latin typeface="RHCGJS+MicrosoftYaHei"/>
                <a:cs typeface="RHCGJS+MicrosoftYaHei"/>
              </a:rPr>
              <a:t>结论：分布式系统中，最重要的是满足业务需求，</a:t>
            </a:r>
            <a:r>
              <a:rPr sz="2000" dirty="0" err="1" smtClean="0">
                <a:solidFill>
                  <a:srgbClr val="C00000"/>
                </a:solidFill>
                <a:latin typeface="RHCGJS+MicrosoftYaHei"/>
                <a:cs typeface="RHCGJS+MicrosoftYaHei"/>
              </a:rPr>
              <a:t>而</a:t>
            </a:r>
            <a:r>
              <a:rPr lang="zh-CN" altLang="en-US" sz="2000" dirty="0">
                <a:solidFill>
                  <a:srgbClr val="C00000"/>
                </a:solidFill>
                <a:latin typeface="RHCGJS+MicrosoftYaHei"/>
                <a:cs typeface="RHCGJS+MicrosoftYaHei"/>
              </a:rPr>
              <a:t>不是追求抽象、绝对的系统特性</a:t>
            </a:r>
            <a:r>
              <a:rPr lang="zh-CN" altLang="en-US" sz="2000" dirty="0" smtClean="0">
                <a:solidFill>
                  <a:srgbClr val="C00000"/>
                </a:solidFill>
                <a:latin typeface="RHCGJS+MicrosoftYaHei"/>
                <a:cs typeface="RHCGJS+MicrosoftYaHei"/>
              </a:rPr>
              <a:t>。故：</a:t>
            </a:r>
            <a:r>
              <a:rPr lang="zh-CN" altLang="en-US" sz="2000" dirty="0" smtClean="0">
                <a:solidFill>
                  <a:srgbClr val="C00000"/>
                </a:solidFill>
                <a:latin typeface="PLBMCC+MicrosoftYaHei"/>
                <a:cs typeface="PLBMCC+MicrosoftYaHei"/>
              </a:rPr>
              <a:t>原子</a:t>
            </a:r>
            <a:r>
              <a:rPr lang="zh-CN" altLang="en-US" sz="2000" dirty="0">
                <a:solidFill>
                  <a:srgbClr val="C00000"/>
                </a:solidFill>
                <a:latin typeface="PLBMCC+MicrosoftYaHei"/>
                <a:cs typeface="PLBMCC+MicrosoftYaHei"/>
              </a:rPr>
              <a:t>性（</a:t>
            </a:r>
            <a:r>
              <a:rPr lang="en-US" altLang="zh-CN" sz="2000" dirty="0">
                <a:solidFill>
                  <a:srgbClr val="C00000"/>
                </a:solidFill>
                <a:latin typeface="HFUWEV+MicrosoftYaHei"/>
                <a:cs typeface="HFUWEV+MicrosoftYaHei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PLBMCC+MicrosoftYaHei"/>
                <a:cs typeface="PLBMCC+MicrosoftYaHei"/>
              </a:rPr>
              <a:t>）</a:t>
            </a:r>
            <a:r>
              <a:rPr lang="zh-CN" altLang="en-US" sz="2000" dirty="0">
                <a:solidFill>
                  <a:srgbClr val="0070C0"/>
                </a:solidFill>
                <a:latin typeface="PLBMCC+MicrosoftYaHei"/>
                <a:cs typeface="PLBMCC+MicrosoftYaHei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PLBMCC+MicrosoftYaHei"/>
                <a:cs typeface="PLBMCC+MicrosoftYaHei"/>
              </a:rPr>
              <a:t>持久性（</a:t>
            </a:r>
            <a:r>
              <a:rPr lang="en-US" altLang="zh-CN" sz="2000" dirty="0">
                <a:solidFill>
                  <a:srgbClr val="C00000"/>
                </a:solidFill>
                <a:latin typeface="HFUWEV+MicrosoftYaHei"/>
                <a:cs typeface="HFUWEV+MicrosoftYaHei"/>
              </a:rPr>
              <a:t>D</a:t>
            </a:r>
            <a:r>
              <a:rPr lang="zh-CN" altLang="en-US" sz="2000" dirty="0">
                <a:solidFill>
                  <a:srgbClr val="C00000"/>
                </a:solidFill>
                <a:latin typeface="PLBMCC+MicrosoftYaHei"/>
                <a:cs typeface="PLBMCC+MicrosoftYaHei"/>
              </a:rPr>
              <a:t>）</a:t>
            </a:r>
            <a:r>
              <a:rPr lang="zh-CN" altLang="en-US" sz="2000" dirty="0">
                <a:solidFill>
                  <a:srgbClr val="0070C0"/>
                </a:solidFill>
                <a:latin typeface="PLBMCC+MicrosoftYaHei"/>
                <a:cs typeface="PLBMCC+MicrosoftYaHei"/>
              </a:rPr>
              <a:t>必须根本保障</a:t>
            </a:r>
            <a:r>
              <a:rPr lang="en-US" altLang="zh-CN" sz="2000" dirty="0">
                <a:solidFill>
                  <a:srgbClr val="0070C0"/>
                </a:solidFill>
                <a:latin typeface="PLBMCC+MicrosoftYaHei"/>
                <a:cs typeface="PLBMCC+MicrosoftYaHei"/>
              </a:rPr>
              <a:t>,</a:t>
            </a:r>
            <a:r>
              <a:rPr lang="zh-CN" altLang="en-US" sz="2000" dirty="0">
                <a:solidFill>
                  <a:srgbClr val="0070C0"/>
                </a:solidFill>
                <a:latin typeface="PLBMCC+MicrosoftYaHei"/>
                <a:cs typeface="PLBMCC+MicrosoftYaHei"/>
              </a:rPr>
              <a:t>为了可用性、性能与降级服务的需要，只有降低</a:t>
            </a:r>
            <a:r>
              <a:rPr lang="zh-CN" altLang="en-US" sz="2000" dirty="0">
                <a:solidFill>
                  <a:srgbClr val="C00000"/>
                </a:solidFill>
                <a:latin typeface="PLBMCC+MicrosoftYaHei"/>
                <a:cs typeface="PLBMCC+MicrosoftYaHei"/>
              </a:rPr>
              <a:t>一致性</a:t>
            </a:r>
            <a:r>
              <a:rPr lang="en-US" altLang="zh-CN" sz="2000" dirty="0">
                <a:solidFill>
                  <a:srgbClr val="C00000"/>
                </a:solidFill>
                <a:latin typeface="HFUWEV+MicrosoftYaHei"/>
                <a:cs typeface="HFUWEV+MicrosoftYaHei"/>
              </a:rPr>
              <a:t>(</a:t>
            </a:r>
            <a:r>
              <a:rPr lang="zh-CN" altLang="en-US" sz="2000" spc="-47" dirty="0">
                <a:solidFill>
                  <a:srgbClr val="C00000"/>
                </a:solidFill>
                <a:latin typeface="HFUWEV+MicrosoftYaHei"/>
                <a:cs typeface="HFUWEV+MicrosoftYaHei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HFUWEV+MicrosoftYaHei"/>
                <a:cs typeface="HFUWEV+MicrosoftYaHei"/>
              </a:rPr>
              <a:t>C )</a:t>
            </a:r>
            <a:r>
              <a:rPr lang="en-US" altLang="zh-CN" sz="2000" spc="-15" dirty="0">
                <a:solidFill>
                  <a:srgbClr val="C00000"/>
                </a:solidFill>
                <a:latin typeface="HFUWEV+MicrosoftYaHei"/>
                <a:cs typeface="HFUWEV+MicrosoftYaHei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PLBMCC+MicrosoftYaHei"/>
                <a:cs typeface="PLBMCC+MicrosoftYaHei"/>
              </a:rPr>
              <a:t>与</a:t>
            </a:r>
            <a:r>
              <a:rPr lang="zh-CN" altLang="en-US" sz="2000" spc="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PLBMCC+MicrosoftYaHei"/>
                <a:cs typeface="PLBMCC+MicrosoftYaHei"/>
              </a:rPr>
              <a:t>隔离性</a:t>
            </a:r>
            <a:r>
              <a:rPr lang="en-US" altLang="zh-CN" sz="2000" dirty="0">
                <a:solidFill>
                  <a:srgbClr val="C00000"/>
                </a:solidFill>
                <a:latin typeface="HFUWEV+MicrosoftYaHei"/>
                <a:cs typeface="HFUWEV+MicrosoftYaHei"/>
              </a:rPr>
              <a:t>( I</a:t>
            </a:r>
            <a:r>
              <a:rPr lang="en-US" altLang="zh-CN" sz="2000" spc="-10" dirty="0">
                <a:solidFill>
                  <a:srgbClr val="C00000"/>
                </a:solidFill>
                <a:latin typeface="HFUWEV+MicrosoftYaHei"/>
                <a:cs typeface="HFUWEV+MicrosoftYaHei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HFUWEV+MicrosoftYaHei"/>
                <a:cs typeface="HFUWEV+MicrosoftYaHei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PLBMCC+MicrosoftYaHei"/>
                <a:cs typeface="PLBMCC+MicrosoftYaHei"/>
              </a:rPr>
              <a:t>的</a:t>
            </a:r>
            <a:r>
              <a:rPr lang="zh-CN" altLang="en-US" sz="2000" dirty="0" smtClean="0">
                <a:solidFill>
                  <a:srgbClr val="0070C0"/>
                </a:solidFill>
                <a:latin typeface="PLBMCC+MicrosoftYaHei"/>
                <a:cs typeface="PLBMCC+MicrosoftYaHei"/>
              </a:rPr>
              <a:t>要求</a:t>
            </a:r>
            <a:endParaRPr lang="zh-CN" altLang="en-US" sz="2000" dirty="0">
              <a:solidFill>
                <a:srgbClr val="0070C0"/>
              </a:solidFill>
              <a:latin typeface="PLBMCC+MicrosoftYaHei"/>
              <a:cs typeface="PLBMCC+MicrosoftYaHei"/>
            </a:endParaRPr>
          </a:p>
        </p:txBody>
      </p:sp>
      <p:graphicFrame>
        <p:nvGraphicFramePr>
          <p:cNvPr id="29" name="图示 28"/>
          <p:cNvGraphicFramePr/>
          <p:nvPr/>
        </p:nvGraphicFramePr>
        <p:xfrm>
          <a:off x="3215680" y="1196752"/>
          <a:ext cx="5415308" cy="4097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Kingsoft Office WPP</Application>
  <PresentationFormat>宽屏</PresentationFormat>
  <Paragraphs>119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事务类型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hunter</cp:lastModifiedBy>
  <cp:revision>157</cp:revision>
  <cp:lastPrinted>2018-11-08T07:07:39Z</cp:lastPrinted>
  <dcterms:created xsi:type="dcterms:W3CDTF">2018-11-08T07:07:39Z</dcterms:created>
  <dcterms:modified xsi:type="dcterms:W3CDTF">2018-11-08T07:07:39Z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