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FD0FC6D-98CF-2D43-9E85-51BBCC4D74D6}" type="datetimeFigureOut">
              <a:rPr kumimoji="1" lang="zh-CN" altLang="en-US" smtClean="0"/>
              <a:t>15-1-9</a:t>
            </a:fld>
            <a:endParaRPr kumimoji="1"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33DC15-82D3-FD45-9171-FF4ED0E32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Tail Performance in Storage System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7471" y="3059307"/>
            <a:ext cx="7406640" cy="1752600"/>
          </a:xfrm>
        </p:spPr>
        <p:txBody>
          <a:bodyPr/>
          <a:lstStyle/>
          <a:p>
            <a:r>
              <a:rPr kumimoji="1" lang="en-US" altLang="zh-CN" dirty="0" smtClean="0"/>
              <a:t>Cheng Wu</a:t>
            </a:r>
            <a:endParaRPr kumimoji="1" lang="zh-CN" altLang="en-US" dirty="0"/>
          </a:p>
        </p:txBody>
      </p:sp>
      <p:pic>
        <p:nvPicPr>
          <p:cNvPr id="5" name="图片 4" descr="屏幕快照 2015-01-08 下午10.2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61" y="4366387"/>
            <a:ext cx="3839740" cy="8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Cloud Computing (scale economics)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Storage System (Shared Resource)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RAID group (High Performance)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Performance Tail (Bottleneck)</a:t>
            </a:r>
          </a:p>
          <a:p>
            <a:pPr lvl="1"/>
            <a:r>
              <a:rPr kumimoji="1" lang="en-US" altLang="zh-CN" dirty="0" smtClean="0"/>
              <a:t>One disk 5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 slower -&gt; Overall 5x slower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Current RAID group is not tail tolerant and can </a:t>
            </a:r>
            <a:r>
              <a:rPr kumimoji="1" lang="en-US" altLang="zh-CN" dirty="0" smtClean="0"/>
              <a:t>significant degrade performance </a:t>
            </a:r>
            <a:r>
              <a:rPr kumimoji="1" lang="en-US" altLang="zh-CN" dirty="0" smtClean="0"/>
              <a:t>when having slow disk(s) in it, thus an mechanism is needed to make it tail tolerant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5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Purpose of my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Measure tail latencies on virtual disks in RAID group of EBS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Build tail tolerant speculative execution strategy</a:t>
            </a:r>
          </a:p>
        </p:txBody>
      </p:sp>
    </p:spTree>
    <p:extLst>
      <p:ext uri="{BB962C8B-B14F-4D97-AF65-F5344CB8AC3E}">
        <p14:creationId xmlns:p14="http://schemas.microsoft.com/office/powerpoint/2010/main" val="37536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Using AWS EC2 as cloud service, and testing on virtual disks of </a:t>
            </a:r>
            <a:r>
              <a:rPr kumimoji="1" lang="en-US" altLang="zh-CN" dirty="0" smtClean="0"/>
              <a:t>EBS &amp; simulating latency on disk </a:t>
            </a:r>
            <a:r>
              <a:rPr kumimoji="1" lang="en-US" altLang="zh-CN" dirty="0" err="1" smtClean="0"/>
              <a:t>programmingly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Using </a:t>
            </a:r>
            <a:r>
              <a:rPr kumimoji="1" lang="en-US" altLang="zh-CN" dirty="0" err="1" smtClean="0"/>
              <a:t>fio</a:t>
            </a:r>
            <a:r>
              <a:rPr kumimoji="1" lang="en-US" altLang="zh-CN" dirty="0" smtClean="0"/>
              <a:t> benchmark tool to test total disk benchmark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Using disk monitor tool (</a:t>
            </a:r>
            <a:r>
              <a:rPr kumimoji="1" lang="en-US" altLang="zh-CN" dirty="0" err="1" smtClean="0"/>
              <a:t>e.g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iostat</a:t>
            </a:r>
            <a:r>
              <a:rPr kumimoji="1" lang="en-US" altLang="zh-CN" dirty="0" smtClean="0"/>
              <a:t>) to monitoring request to disk at real time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Analyze impact and design strategy based on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761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RAID level 0 (optimized performance &amp; simplest)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RAID-0  -&gt; RAID-4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8720" y="248611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4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403</TotalTime>
  <Words>170</Words>
  <Application>Microsoft Macintosh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夏至</vt:lpstr>
      <vt:lpstr>Tail Performance in Storage System</vt:lpstr>
      <vt:lpstr>Background</vt:lpstr>
      <vt:lpstr>Motivation</vt:lpstr>
      <vt:lpstr>Purpose of my work</vt:lpstr>
      <vt:lpstr>Methodology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Performance in Storage System</dc:title>
  <dc:creator>Wu Guoping</dc:creator>
  <cp:lastModifiedBy>Wu Guoping</cp:lastModifiedBy>
  <cp:revision>14</cp:revision>
  <dcterms:created xsi:type="dcterms:W3CDTF">2015-01-08T22:29:25Z</dcterms:created>
  <dcterms:modified xsi:type="dcterms:W3CDTF">2015-01-09T15:30:56Z</dcterms:modified>
</cp:coreProperties>
</file>