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7" r:id="rId5"/>
    <p:sldId id="278" r:id="rId6"/>
    <p:sldId id="260" r:id="rId7"/>
    <p:sldId id="268" r:id="rId8"/>
    <p:sldId id="269" r:id="rId9"/>
    <p:sldId id="270" r:id="rId10"/>
    <p:sldId id="282" r:id="rId11"/>
    <p:sldId id="261" r:id="rId12"/>
    <p:sldId id="279" r:id="rId13"/>
    <p:sldId id="276" r:id="rId14"/>
    <p:sldId id="277" r:id="rId15"/>
    <p:sldId id="263" r:id="rId16"/>
    <p:sldId id="274" r:id="rId17"/>
    <p:sldId id="281" r:id="rId18"/>
    <p:sldId id="280" r:id="rId19"/>
    <p:sldId id="275" r:id="rId20"/>
    <p:sldId id="264" r:id="rId21"/>
    <p:sldId id="265" r:id="rId22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15" userDrawn="1">
          <p15:clr>
            <a:srgbClr val="A4A3A4"/>
          </p15:clr>
        </p15:guide>
        <p15:guide id="4" pos="61" userDrawn="1">
          <p15:clr>
            <a:srgbClr val="A4A3A4"/>
          </p15:clr>
        </p15:guide>
        <p15:guide id="5" orient="horz" pos="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990" y="686"/>
      </p:cViewPr>
      <p:guideLst>
        <p:guide orient="horz" pos="107"/>
        <p:guide pos="288"/>
        <p:guide pos="515"/>
        <p:guide pos="61"/>
        <p:guide orient="horz" pos="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10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15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9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4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9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59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4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1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C8B0-F816-40CB-AE8C-2AF1A73C689B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B3E2-4942-4631-893A-37F5DEE0182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FD99C-E433-43DB-B132-EE9AF377FE6B}"/>
              </a:ext>
            </a:extLst>
          </p:cNvPr>
          <p:cNvSpPr/>
          <p:nvPr userDrawn="1"/>
        </p:nvSpPr>
        <p:spPr>
          <a:xfrm>
            <a:off x="-345758" y="77893"/>
            <a:ext cx="276225" cy="147532"/>
          </a:xfrm>
          <a:prstGeom prst="rect">
            <a:avLst/>
          </a:prstGeom>
          <a:solidFill>
            <a:srgbClr val="00DA5A"/>
          </a:solidFill>
          <a:ln>
            <a:solidFill>
              <a:srgbClr val="00D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34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A913D6D1-8451-4745-B837-59CEF2BA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0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8225B3-FB1C-482A-90D6-3E4A42C5B0FA}"/>
              </a:ext>
            </a:extLst>
          </p:cNvPr>
          <p:cNvGrpSpPr/>
          <p:nvPr/>
        </p:nvGrpSpPr>
        <p:grpSpPr>
          <a:xfrm>
            <a:off x="-1905" y="19050"/>
            <a:ext cx="914400" cy="769441"/>
            <a:chOff x="-1905" y="19050"/>
            <a:chExt cx="914400" cy="769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AF4407-1864-4C48-85DE-2A2193ACD24C}"/>
                </a:ext>
              </a:extLst>
            </p:cNvPr>
            <p:cNvSpPr/>
            <p:nvPr/>
          </p:nvSpPr>
          <p:spPr>
            <a:xfrm>
              <a:off x="133350" y="142875"/>
              <a:ext cx="645795" cy="628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4C7964-61A9-4694-AE82-754277611B3B}"/>
                </a:ext>
              </a:extLst>
            </p:cNvPr>
            <p:cNvGrpSpPr/>
            <p:nvPr/>
          </p:nvGrpSpPr>
          <p:grpSpPr>
            <a:xfrm>
              <a:off x="-1905" y="19050"/>
              <a:ext cx="914400" cy="769441"/>
              <a:chOff x="0" y="0"/>
              <a:chExt cx="914400" cy="7694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45BD5E-54D7-45F4-AAF2-432EF1F658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rgbClr val="00DA5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CA" sz="3200" dirty="0">
                  <a:solidFill>
                    <a:srgbClr val="00DA5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EF2E58-1AC0-4562-BD25-BD0FB70CEE02}"/>
                  </a:ext>
                </a:extLst>
              </p:cNvPr>
              <p:cNvSpPr/>
              <p:nvPr/>
            </p:nvSpPr>
            <p:spPr>
              <a:xfrm>
                <a:off x="232410" y="613410"/>
                <a:ext cx="449580" cy="78105"/>
              </a:xfrm>
              <a:prstGeom prst="rect">
                <a:avLst/>
              </a:prstGeom>
              <a:solidFill>
                <a:srgbClr val="00DA5A"/>
              </a:solidFill>
              <a:ln>
                <a:solidFill>
                  <a:srgbClr val="00DA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0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4" descr="Hamburger Menu Icon with solid fill">
            <a:extLst>
              <a:ext uri="{FF2B5EF4-FFF2-40B4-BE49-F238E27FC236}">
                <a16:creationId xmlns:a16="http://schemas.microsoft.com/office/drawing/2014/main" id="{26794C07-E1CD-488D-BCEA-8B78F090AB35}"/>
              </a:ext>
            </a:extLst>
          </p:cNvPr>
          <p:cNvGrpSpPr/>
          <p:nvPr/>
        </p:nvGrpSpPr>
        <p:grpSpPr>
          <a:xfrm>
            <a:off x="104775" y="171450"/>
            <a:ext cx="704850" cy="571500"/>
            <a:chOff x="104775" y="171450"/>
            <a:chExt cx="704850" cy="5715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0E466E-DD75-4D33-9913-34416539CB66}"/>
                </a:ext>
              </a:extLst>
            </p:cNvPr>
            <p:cNvSpPr/>
            <p:nvPr/>
          </p:nvSpPr>
          <p:spPr>
            <a:xfrm>
              <a:off x="104775" y="171450"/>
              <a:ext cx="704850" cy="114300"/>
            </a:xfrm>
            <a:custGeom>
              <a:avLst/>
              <a:gdLst>
                <a:gd name="connsiteX0" fmla="*/ 0 w 704850"/>
                <a:gd name="connsiteY0" fmla="*/ 114300 h 114300"/>
                <a:gd name="connsiteX1" fmla="*/ 352425 w 704850"/>
                <a:gd name="connsiteY1" fmla="*/ 114300 h 114300"/>
                <a:gd name="connsiteX2" fmla="*/ 704850 w 704850"/>
                <a:gd name="connsiteY2" fmla="*/ 114300 h 114300"/>
                <a:gd name="connsiteX3" fmla="*/ 704850 w 704850"/>
                <a:gd name="connsiteY3" fmla="*/ 0 h 114300"/>
                <a:gd name="connsiteX4" fmla="*/ 0 w 7048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114300">
                  <a:moveTo>
                    <a:pt x="0" y="114300"/>
                  </a:moveTo>
                  <a:lnTo>
                    <a:pt x="352425" y="114300"/>
                  </a:lnTo>
                  <a:lnTo>
                    <a:pt x="704850" y="114300"/>
                  </a:lnTo>
                  <a:lnTo>
                    <a:pt x="704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C74BF2-B849-4B83-9527-360C3C47444C}"/>
                </a:ext>
              </a:extLst>
            </p:cNvPr>
            <p:cNvSpPr/>
            <p:nvPr/>
          </p:nvSpPr>
          <p:spPr>
            <a:xfrm>
              <a:off x="104775" y="400050"/>
              <a:ext cx="704850" cy="114300"/>
            </a:xfrm>
            <a:custGeom>
              <a:avLst/>
              <a:gdLst>
                <a:gd name="connsiteX0" fmla="*/ 0 w 704850"/>
                <a:gd name="connsiteY0" fmla="*/ 114300 h 114300"/>
                <a:gd name="connsiteX1" fmla="*/ 352425 w 704850"/>
                <a:gd name="connsiteY1" fmla="*/ 114300 h 114300"/>
                <a:gd name="connsiteX2" fmla="*/ 704850 w 704850"/>
                <a:gd name="connsiteY2" fmla="*/ 114300 h 114300"/>
                <a:gd name="connsiteX3" fmla="*/ 704850 w 704850"/>
                <a:gd name="connsiteY3" fmla="*/ 0 h 114300"/>
                <a:gd name="connsiteX4" fmla="*/ 0 w 7048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114300">
                  <a:moveTo>
                    <a:pt x="0" y="114300"/>
                  </a:moveTo>
                  <a:lnTo>
                    <a:pt x="352425" y="114300"/>
                  </a:lnTo>
                  <a:lnTo>
                    <a:pt x="704850" y="114300"/>
                  </a:lnTo>
                  <a:lnTo>
                    <a:pt x="704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2AD832-7B1F-4E6E-9D8F-E128D40865DD}"/>
                </a:ext>
              </a:extLst>
            </p:cNvPr>
            <p:cNvSpPr/>
            <p:nvPr/>
          </p:nvSpPr>
          <p:spPr>
            <a:xfrm>
              <a:off x="104775" y="628650"/>
              <a:ext cx="352425" cy="114300"/>
            </a:xfrm>
            <a:custGeom>
              <a:avLst/>
              <a:gdLst>
                <a:gd name="connsiteX0" fmla="*/ 0 w 704850"/>
                <a:gd name="connsiteY0" fmla="*/ 114300 h 114300"/>
                <a:gd name="connsiteX1" fmla="*/ 352425 w 704850"/>
                <a:gd name="connsiteY1" fmla="*/ 114300 h 114300"/>
                <a:gd name="connsiteX2" fmla="*/ 704850 w 704850"/>
                <a:gd name="connsiteY2" fmla="*/ 114300 h 114300"/>
                <a:gd name="connsiteX3" fmla="*/ 704850 w 704850"/>
                <a:gd name="connsiteY3" fmla="*/ 0 h 114300"/>
                <a:gd name="connsiteX4" fmla="*/ 0 w 7048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114300">
                  <a:moveTo>
                    <a:pt x="0" y="114300"/>
                  </a:moveTo>
                  <a:lnTo>
                    <a:pt x="352425" y="114300"/>
                  </a:lnTo>
                  <a:lnTo>
                    <a:pt x="704850" y="114300"/>
                  </a:lnTo>
                  <a:lnTo>
                    <a:pt x="704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</p:grp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5CB9E76-8559-450D-8303-4BE348250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6" y="531495"/>
            <a:ext cx="308609" cy="3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9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F67A8E2D-9056-4FE7-B165-9ADA8B4B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25" y="531000"/>
            <a:ext cx="309600" cy="309600"/>
          </a:xfrm>
          <a:prstGeom prst="rect">
            <a:avLst/>
          </a:prstGeom>
        </p:spPr>
      </p:pic>
      <p:grpSp>
        <p:nvGrpSpPr>
          <p:cNvPr id="3" name="Graphic 4" descr="Hamburger Menu Icon with solid fill">
            <a:extLst>
              <a:ext uri="{FF2B5EF4-FFF2-40B4-BE49-F238E27FC236}">
                <a16:creationId xmlns:a16="http://schemas.microsoft.com/office/drawing/2014/main" id="{26794C07-E1CD-488D-BCEA-8B78F090AB35}"/>
              </a:ext>
            </a:extLst>
          </p:cNvPr>
          <p:cNvGrpSpPr/>
          <p:nvPr/>
        </p:nvGrpSpPr>
        <p:grpSpPr>
          <a:xfrm>
            <a:off x="104775" y="171450"/>
            <a:ext cx="704850" cy="571500"/>
            <a:chOff x="104775" y="171450"/>
            <a:chExt cx="704850" cy="5715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0E466E-DD75-4D33-9913-34416539CB66}"/>
                </a:ext>
              </a:extLst>
            </p:cNvPr>
            <p:cNvSpPr/>
            <p:nvPr/>
          </p:nvSpPr>
          <p:spPr>
            <a:xfrm>
              <a:off x="104775" y="171450"/>
              <a:ext cx="704850" cy="114300"/>
            </a:xfrm>
            <a:custGeom>
              <a:avLst/>
              <a:gdLst>
                <a:gd name="connsiteX0" fmla="*/ 0 w 704850"/>
                <a:gd name="connsiteY0" fmla="*/ 114300 h 114300"/>
                <a:gd name="connsiteX1" fmla="*/ 352425 w 704850"/>
                <a:gd name="connsiteY1" fmla="*/ 114300 h 114300"/>
                <a:gd name="connsiteX2" fmla="*/ 704850 w 704850"/>
                <a:gd name="connsiteY2" fmla="*/ 114300 h 114300"/>
                <a:gd name="connsiteX3" fmla="*/ 704850 w 704850"/>
                <a:gd name="connsiteY3" fmla="*/ 0 h 114300"/>
                <a:gd name="connsiteX4" fmla="*/ 0 w 7048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114300">
                  <a:moveTo>
                    <a:pt x="0" y="114300"/>
                  </a:moveTo>
                  <a:lnTo>
                    <a:pt x="352425" y="114300"/>
                  </a:lnTo>
                  <a:lnTo>
                    <a:pt x="704850" y="114300"/>
                  </a:lnTo>
                  <a:lnTo>
                    <a:pt x="704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C74BF2-B849-4B83-9527-360C3C47444C}"/>
                </a:ext>
              </a:extLst>
            </p:cNvPr>
            <p:cNvSpPr/>
            <p:nvPr/>
          </p:nvSpPr>
          <p:spPr>
            <a:xfrm>
              <a:off x="104775" y="400050"/>
              <a:ext cx="704850" cy="114300"/>
            </a:xfrm>
            <a:custGeom>
              <a:avLst/>
              <a:gdLst>
                <a:gd name="connsiteX0" fmla="*/ 0 w 704850"/>
                <a:gd name="connsiteY0" fmla="*/ 114300 h 114300"/>
                <a:gd name="connsiteX1" fmla="*/ 352425 w 704850"/>
                <a:gd name="connsiteY1" fmla="*/ 114300 h 114300"/>
                <a:gd name="connsiteX2" fmla="*/ 704850 w 704850"/>
                <a:gd name="connsiteY2" fmla="*/ 114300 h 114300"/>
                <a:gd name="connsiteX3" fmla="*/ 704850 w 704850"/>
                <a:gd name="connsiteY3" fmla="*/ 0 h 114300"/>
                <a:gd name="connsiteX4" fmla="*/ 0 w 7048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114300">
                  <a:moveTo>
                    <a:pt x="0" y="114300"/>
                  </a:moveTo>
                  <a:lnTo>
                    <a:pt x="352425" y="114300"/>
                  </a:lnTo>
                  <a:lnTo>
                    <a:pt x="704850" y="114300"/>
                  </a:lnTo>
                  <a:lnTo>
                    <a:pt x="704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2AD832-7B1F-4E6E-9D8F-E128D40865DD}"/>
                </a:ext>
              </a:extLst>
            </p:cNvPr>
            <p:cNvSpPr/>
            <p:nvPr/>
          </p:nvSpPr>
          <p:spPr>
            <a:xfrm>
              <a:off x="104775" y="628650"/>
              <a:ext cx="352425" cy="114300"/>
            </a:xfrm>
            <a:custGeom>
              <a:avLst/>
              <a:gdLst>
                <a:gd name="connsiteX0" fmla="*/ 0 w 704850"/>
                <a:gd name="connsiteY0" fmla="*/ 114300 h 114300"/>
                <a:gd name="connsiteX1" fmla="*/ 352425 w 704850"/>
                <a:gd name="connsiteY1" fmla="*/ 114300 h 114300"/>
                <a:gd name="connsiteX2" fmla="*/ 704850 w 704850"/>
                <a:gd name="connsiteY2" fmla="*/ 114300 h 114300"/>
                <a:gd name="connsiteX3" fmla="*/ 704850 w 704850"/>
                <a:gd name="connsiteY3" fmla="*/ 0 h 114300"/>
                <a:gd name="connsiteX4" fmla="*/ 0 w 7048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114300">
                  <a:moveTo>
                    <a:pt x="0" y="114300"/>
                  </a:moveTo>
                  <a:lnTo>
                    <a:pt x="352425" y="114300"/>
                  </a:lnTo>
                  <a:lnTo>
                    <a:pt x="704850" y="114300"/>
                  </a:lnTo>
                  <a:lnTo>
                    <a:pt x="704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05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2B86CA-9BAD-4A83-8CD3-0FEA99F0B34A}"/>
              </a:ext>
            </a:extLst>
          </p:cNvPr>
          <p:cNvGrpSpPr/>
          <p:nvPr/>
        </p:nvGrpSpPr>
        <p:grpSpPr>
          <a:xfrm>
            <a:off x="100964" y="0"/>
            <a:ext cx="712472" cy="914400"/>
            <a:chOff x="100965" y="0"/>
            <a:chExt cx="712472" cy="914400"/>
          </a:xfrm>
        </p:grpSpPr>
        <p:pic>
          <p:nvPicPr>
            <p:cNvPr id="5" name="Graphic 4" descr="Beginning with solid fill">
              <a:extLst>
                <a:ext uri="{FF2B5EF4-FFF2-40B4-BE49-F238E27FC236}">
                  <a16:creationId xmlns:a16="http://schemas.microsoft.com/office/drawing/2014/main" id="{A913D6D1-8451-4745-B837-59CEF2BA6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792" r="43333"/>
            <a:stretch/>
          </p:blipFill>
          <p:spPr>
            <a:xfrm>
              <a:off x="100965" y="0"/>
              <a:ext cx="291466" cy="914400"/>
            </a:xfrm>
            <a:prstGeom prst="rect">
              <a:avLst/>
            </a:prstGeom>
          </p:spPr>
        </p:pic>
        <p:pic>
          <p:nvPicPr>
            <p:cNvPr id="3" name="Graphic 2" descr="Beginning with solid fill">
              <a:extLst>
                <a:ext uri="{FF2B5EF4-FFF2-40B4-BE49-F238E27FC236}">
                  <a16:creationId xmlns:a16="http://schemas.microsoft.com/office/drawing/2014/main" id="{4CB9A9FD-E0D3-4AEF-B344-B5D7FACD9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792" r="43333"/>
            <a:stretch/>
          </p:blipFill>
          <p:spPr>
            <a:xfrm flipH="1">
              <a:off x="521971" y="0"/>
              <a:ext cx="29146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60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2B86CA-9BAD-4A83-8CD3-0FEA99F0B34A}"/>
              </a:ext>
            </a:extLst>
          </p:cNvPr>
          <p:cNvGrpSpPr/>
          <p:nvPr/>
        </p:nvGrpSpPr>
        <p:grpSpPr>
          <a:xfrm>
            <a:off x="165734" y="0"/>
            <a:ext cx="582932" cy="914400"/>
            <a:chOff x="165735" y="0"/>
            <a:chExt cx="582932" cy="914400"/>
          </a:xfrm>
        </p:grpSpPr>
        <p:pic>
          <p:nvPicPr>
            <p:cNvPr id="5" name="Graphic 4" descr="Beginning with solid fill">
              <a:extLst>
                <a:ext uri="{FF2B5EF4-FFF2-40B4-BE49-F238E27FC236}">
                  <a16:creationId xmlns:a16="http://schemas.microsoft.com/office/drawing/2014/main" id="{A913D6D1-8451-4745-B837-59CEF2BA6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792" r="43333"/>
            <a:stretch/>
          </p:blipFill>
          <p:spPr>
            <a:xfrm flipH="1">
              <a:off x="165735" y="0"/>
              <a:ext cx="291466" cy="914400"/>
            </a:xfrm>
            <a:prstGeom prst="rect">
              <a:avLst/>
            </a:prstGeom>
          </p:spPr>
        </p:pic>
        <p:pic>
          <p:nvPicPr>
            <p:cNvPr id="3" name="Graphic 2" descr="Beginning with solid fill">
              <a:extLst>
                <a:ext uri="{FF2B5EF4-FFF2-40B4-BE49-F238E27FC236}">
                  <a16:creationId xmlns:a16="http://schemas.microsoft.com/office/drawing/2014/main" id="{4CB9A9FD-E0D3-4AEF-B344-B5D7FACD9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792" r="43333"/>
            <a:stretch/>
          </p:blipFill>
          <p:spPr>
            <a:xfrm>
              <a:off x="457201" y="0"/>
              <a:ext cx="29146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78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lasses with solid fill">
            <a:extLst>
              <a:ext uri="{FF2B5EF4-FFF2-40B4-BE49-F238E27FC236}">
                <a16:creationId xmlns:a16="http://schemas.microsoft.com/office/drawing/2014/main" id="{4742AA33-7D16-4255-8D66-5E4B4511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9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unglasses with solid fill">
            <a:extLst>
              <a:ext uri="{FF2B5EF4-FFF2-40B4-BE49-F238E27FC236}">
                <a16:creationId xmlns:a16="http://schemas.microsoft.com/office/drawing/2014/main" id="{8FCBC5A5-6222-4A7B-8BDB-14956F86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8EF339D4-668C-4B95-9FF3-116A5590C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ind with solid fill">
            <a:extLst>
              <a:ext uri="{FF2B5EF4-FFF2-40B4-BE49-F238E27FC236}">
                <a16:creationId xmlns:a16="http://schemas.microsoft.com/office/drawing/2014/main" id="{62CA99A2-B4BF-4CDB-AA3C-D5F93BA8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5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arge paint brush with solid fill">
            <a:extLst>
              <a:ext uri="{FF2B5EF4-FFF2-40B4-BE49-F238E27FC236}">
                <a16:creationId xmlns:a16="http://schemas.microsoft.com/office/drawing/2014/main" id="{3D8A68ED-4A99-46F2-8402-62463B81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nd with solid fill">
            <a:extLst>
              <a:ext uri="{FF2B5EF4-FFF2-40B4-BE49-F238E27FC236}">
                <a16:creationId xmlns:a16="http://schemas.microsoft.com/office/drawing/2014/main" id="{F826003E-6504-4315-A4EA-C5BFCA93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iorities with solid fill">
            <a:extLst>
              <a:ext uri="{FF2B5EF4-FFF2-40B4-BE49-F238E27FC236}">
                <a16:creationId xmlns:a16="http://schemas.microsoft.com/office/drawing/2014/main" id="{EF554D45-55B5-4895-84E5-EA1F7B85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2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iorities with solid fill">
            <a:extLst>
              <a:ext uri="{FF2B5EF4-FFF2-40B4-BE49-F238E27FC236}">
                <a16:creationId xmlns:a16="http://schemas.microsoft.com/office/drawing/2014/main" id="{81E97E14-2A4A-4743-9BF4-7F32E6C1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955198FA-4C79-4C3C-96F8-10797F2C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urglass Full with solid fill">
            <a:extLst>
              <a:ext uri="{FF2B5EF4-FFF2-40B4-BE49-F238E27FC236}">
                <a16:creationId xmlns:a16="http://schemas.microsoft.com/office/drawing/2014/main" id="{E2DFD368-8EF1-4085-8245-0F65B4B3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urglass Full with solid fill">
            <a:extLst>
              <a:ext uri="{FF2B5EF4-FFF2-40B4-BE49-F238E27FC236}">
                <a16:creationId xmlns:a16="http://schemas.microsoft.com/office/drawing/2014/main" id="{E2DFD368-8EF1-4085-8245-0F65B4B3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5BD5E-54D7-45F4-AAF2-432EF1F65841}"/>
              </a:ext>
            </a:extLst>
          </p:cNvPr>
          <p:cNvSpPr txBox="1"/>
          <p:nvPr/>
        </p:nvSpPr>
        <p:spPr>
          <a:xfrm>
            <a:off x="0" y="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D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solidFill>
                  <a:srgbClr val="00D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CA" sz="4000" dirty="0">
              <a:solidFill>
                <a:srgbClr val="00D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5BD5E-54D7-45F4-AAF2-432EF1F65841}"/>
              </a:ext>
            </a:extLst>
          </p:cNvPr>
          <p:cNvSpPr txBox="1"/>
          <p:nvPr/>
        </p:nvSpPr>
        <p:spPr>
          <a:xfrm>
            <a:off x="0" y="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D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400" dirty="0">
                <a:solidFill>
                  <a:srgbClr val="00D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CA" sz="4000" dirty="0">
              <a:solidFill>
                <a:srgbClr val="00D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8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5BD5E-54D7-45F4-AAF2-432EF1F65841}"/>
              </a:ext>
            </a:extLst>
          </p:cNvPr>
          <p:cNvSpPr txBox="1"/>
          <p:nvPr/>
        </p:nvSpPr>
        <p:spPr>
          <a:xfrm>
            <a:off x="0" y="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D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CA" sz="4000" dirty="0">
              <a:solidFill>
                <a:srgbClr val="00D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4C7964-61A9-4694-AE82-754277611B3B}"/>
              </a:ext>
            </a:extLst>
          </p:cNvPr>
          <p:cNvGrpSpPr/>
          <p:nvPr/>
        </p:nvGrpSpPr>
        <p:grpSpPr>
          <a:xfrm>
            <a:off x="-1905" y="19050"/>
            <a:ext cx="914400" cy="769441"/>
            <a:chOff x="0" y="0"/>
            <a:chExt cx="914400" cy="7694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C45BD5E-54D7-45F4-AAF2-432EF1F65841}"/>
                </a:ext>
              </a:extLst>
            </p:cNvPr>
            <p:cNvSpPr txBox="1"/>
            <p:nvPr/>
          </p:nvSpPr>
          <p:spPr>
            <a:xfrm>
              <a:off x="0" y="0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00DA5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CA" sz="3200" dirty="0">
                <a:solidFill>
                  <a:srgbClr val="00DA5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EF2E58-1AC0-4562-BD25-BD0FB70CEE02}"/>
                </a:ext>
              </a:extLst>
            </p:cNvPr>
            <p:cNvSpPr/>
            <p:nvPr/>
          </p:nvSpPr>
          <p:spPr>
            <a:xfrm>
              <a:off x="232410" y="613410"/>
              <a:ext cx="449580" cy="78105"/>
            </a:xfrm>
            <a:prstGeom prst="rect">
              <a:avLst/>
            </a:prstGeom>
            <a:solidFill>
              <a:srgbClr val="00DA5A"/>
            </a:solidFill>
            <a:ln>
              <a:solidFill>
                <a:srgbClr val="00DA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998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</Words>
  <Application>Microsoft Office PowerPoint</Application>
  <PresentationFormat>Custom</PresentationFormat>
  <Paragraphs>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Zeng</dc:creator>
  <cp:lastModifiedBy>Cheng Zeng</cp:lastModifiedBy>
  <cp:revision>11</cp:revision>
  <dcterms:created xsi:type="dcterms:W3CDTF">2021-03-28T06:22:48Z</dcterms:created>
  <dcterms:modified xsi:type="dcterms:W3CDTF">2021-03-31T18:53:27Z</dcterms:modified>
</cp:coreProperties>
</file>