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</p:sldMasterIdLst>
  <p:notesMasterIdLst>
    <p:notesMasterId r:id="rId46"/>
  </p:notesMasterIdLst>
  <p:handoutMasterIdLst>
    <p:handoutMasterId r:id="rId47"/>
  </p:handoutMasterIdLst>
  <p:sldIdLst>
    <p:sldId id="509" r:id="rId3"/>
    <p:sldId id="382" r:id="rId4"/>
    <p:sldId id="383" r:id="rId5"/>
    <p:sldId id="386" r:id="rId6"/>
    <p:sldId id="499" r:id="rId7"/>
    <p:sldId id="471" r:id="rId8"/>
    <p:sldId id="500" r:id="rId9"/>
    <p:sldId id="472" r:id="rId10"/>
    <p:sldId id="387" r:id="rId11"/>
    <p:sldId id="464" r:id="rId12"/>
    <p:sldId id="465" r:id="rId13"/>
    <p:sldId id="396" r:id="rId14"/>
    <p:sldId id="470" r:id="rId15"/>
    <p:sldId id="467" r:id="rId16"/>
    <p:sldId id="473" r:id="rId17"/>
    <p:sldId id="468" r:id="rId18"/>
    <p:sldId id="490" r:id="rId19"/>
    <p:sldId id="489" r:id="rId20"/>
    <p:sldId id="491" r:id="rId21"/>
    <p:sldId id="502" r:id="rId22"/>
    <p:sldId id="492" r:id="rId23"/>
    <p:sldId id="506" r:id="rId24"/>
    <p:sldId id="475" r:id="rId25"/>
    <p:sldId id="511" r:id="rId26"/>
    <p:sldId id="493" r:id="rId27"/>
    <p:sldId id="507" r:id="rId28"/>
    <p:sldId id="503" r:id="rId29"/>
    <p:sldId id="504" r:id="rId30"/>
    <p:sldId id="496" r:id="rId31"/>
    <p:sldId id="510" r:id="rId32"/>
    <p:sldId id="505" r:id="rId33"/>
    <p:sldId id="495" r:id="rId34"/>
    <p:sldId id="508" r:id="rId35"/>
    <p:sldId id="402" r:id="rId36"/>
    <p:sldId id="488" r:id="rId37"/>
    <p:sldId id="485" r:id="rId38"/>
    <p:sldId id="486" r:id="rId39"/>
    <p:sldId id="484" r:id="rId40"/>
    <p:sldId id="487" r:id="rId41"/>
    <p:sldId id="497" r:id="rId42"/>
    <p:sldId id="403" r:id="rId43"/>
    <p:sldId id="483" r:id="rId44"/>
    <p:sldId id="316" r:id="rId45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86912"/>
    <a:srgbClr val="9B4C00"/>
    <a:srgbClr val="736602"/>
    <a:srgbClr val="BAA603"/>
    <a:srgbClr val="69090D"/>
    <a:srgbClr val="750B0F"/>
    <a:srgbClr val="830E12"/>
    <a:srgbClr val="627414"/>
    <a:srgbClr val="6A7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/>
    <p:restoredTop sz="96663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216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971FA-7AEE-44D9-8137-97A5E166250E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</dgm:pt>
    <dgm:pt modelId="{7A754573-FD36-4F14-B742-951BEF84E70D}">
      <dgm:prSet phldrT="[文字]"/>
      <dgm:spPr/>
      <dgm:t>
        <a:bodyPr/>
        <a:lstStyle/>
        <a:p>
          <a:r>
            <a:rPr lang="en-US" altLang="zh-TW" dirty="0"/>
            <a:t>Prune</a:t>
          </a:r>
          <a:endParaRPr lang="zh-TW" altLang="en-US" dirty="0"/>
        </a:p>
      </dgm:t>
    </dgm:pt>
    <dgm:pt modelId="{0E065CC7-9AD1-4B4A-97CC-F691F7C32ED6}" type="par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DF6F916D-344E-4586-BB07-540933AFD3F7}" type="sib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475C64D7-0348-4FD0-9E1E-867582B2A841}">
      <dgm:prSet phldrT="[文字]"/>
      <dgm:spPr/>
      <dgm:t>
        <a:bodyPr/>
        <a:lstStyle/>
        <a:p>
          <a:r>
            <a:rPr lang="en-US" altLang="zh-TW" dirty="0"/>
            <a:t>Quantize</a:t>
          </a:r>
          <a:endParaRPr lang="zh-TW" altLang="en-US" dirty="0"/>
        </a:p>
      </dgm:t>
    </dgm:pt>
    <dgm:pt modelId="{91F67724-40B3-4B56-A43A-9D91C5F2CF02}" type="sib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22F7EBC6-665E-4584-A8BF-42A3A99E7CA2}" type="par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61C388A0-43BC-4393-81D1-0B2DFFC0365D}">
      <dgm:prSet phldrT="[文字]"/>
      <dgm:spPr/>
      <dgm:t>
        <a:bodyPr/>
        <a:lstStyle/>
        <a:p>
          <a:r>
            <a:rPr lang="en-US" altLang="en-US" dirty="0"/>
            <a:t>Huffman encode</a:t>
          </a:r>
          <a:endParaRPr lang="zh-TW" altLang="en-US" dirty="0"/>
        </a:p>
      </dgm:t>
    </dgm:pt>
    <dgm:pt modelId="{622AE4F5-AD9E-4F1B-A474-518B1720FC2B}" type="sib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06A347EC-A867-440A-829E-19970D105F02}" type="par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C9F76BAC-1056-439F-ADC0-ABC867C3A879}" type="pres">
      <dgm:prSet presAssocID="{5DD971FA-7AEE-44D9-8137-97A5E166250E}" presName="CompostProcess" presStyleCnt="0">
        <dgm:presLayoutVars>
          <dgm:dir/>
          <dgm:resizeHandles val="exact"/>
        </dgm:presLayoutVars>
      </dgm:prSet>
      <dgm:spPr/>
    </dgm:pt>
    <dgm:pt modelId="{0921C671-B37B-4E6E-B6EC-EF0CDE1AC6AF}" type="pres">
      <dgm:prSet presAssocID="{5DD971FA-7AEE-44D9-8137-97A5E166250E}" presName="arrow" presStyleLbl="bgShp" presStyleIdx="0" presStyleCnt="1"/>
      <dgm:spPr/>
    </dgm:pt>
    <dgm:pt modelId="{1A11EF89-66A3-49E2-9AFA-652392E02B25}" type="pres">
      <dgm:prSet presAssocID="{5DD971FA-7AEE-44D9-8137-97A5E166250E}" presName="linearProcess" presStyleCnt="0"/>
      <dgm:spPr/>
    </dgm:pt>
    <dgm:pt modelId="{785FD6DD-FCDC-4A54-8BD3-F256F5F6E5FB}" type="pres">
      <dgm:prSet presAssocID="{7A754573-FD36-4F14-B742-951BEF84E70D}" presName="textNode" presStyleLbl="node1" presStyleIdx="0" presStyleCnt="3">
        <dgm:presLayoutVars>
          <dgm:bulletEnabled val="1"/>
        </dgm:presLayoutVars>
      </dgm:prSet>
      <dgm:spPr/>
    </dgm:pt>
    <dgm:pt modelId="{AEA29017-6065-4A46-8E05-BC316FA9BE97}" type="pres">
      <dgm:prSet presAssocID="{DF6F916D-344E-4586-BB07-540933AFD3F7}" presName="sibTrans" presStyleCnt="0"/>
      <dgm:spPr/>
    </dgm:pt>
    <dgm:pt modelId="{B5E6C23B-FA18-411C-BC56-0AB3BA79EDC6}" type="pres">
      <dgm:prSet presAssocID="{475C64D7-0348-4FD0-9E1E-867582B2A841}" presName="textNode" presStyleLbl="node1" presStyleIdx="1" presStyleCnt="3">
        <dgm:presLayoutVars>
          <dgm:bulletEnabled val="1"/>
        </dgm:presLayoutVars>
      </dgm:prSet>
      <dgm:spPr/>
    </dgm:pt>
    <dgm:pt modelId="{3649E140-187F-4192-B743-CC821AF3C4CA}" type="pres">
      <dgm:prSet presAssocID="{91F67724-40B3-4B56-A43A-9D91C5F2CF02}" presName="sibTrans" presStyleCnt="0"/>
      <dgm:spPr/>
    </dgm:pt>
    <dgm:pt modelId="{BEE6005B-2654-4C50-858F-25AD0888B484}" type="pres">
      <dgm:prSet presAssocID="{61C388A0-43BC-4393-81D1-0B2DFFC0365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77C631-C1ED-4025-ACA9-0D829A766EBF}" srcId="{5DD971FA-7AEE-44D9-8137-97A5E166250E}" destId="{7A754573-FD36-4F14-B742-951BEF84E70D}" srcOrd="0" destOrd="0" parTransId="{0E065CC7-9AD1-4B4A-97CC-F691F7C32ED6}" sibTransId="{DF6F916D-344E-4586-BB07-540933AFD3F7}"/>
    <dgm:cxn modelId="{D413185C-936D-4236-BAB7-3DC44C26F9A9}" srcId="{5DD971FA-7AEE-44D9-8137-97A5E166250E}" destId="{61C388A0-43BC-4393-81D1-0B2DFFC0365D}" srcOrd="2" destOrd="0" parTransId="{06A347EC-A867-440A-829E-19970D105F02}" sibTransId="{622AE4F5-AD9E-4F1B-A474-518B1720FC2B}"/>
    <dgm:cxn modelId="{69CC9E68-6CEA-42D3-B97D-BCE4E2F1250A}" type="presOf" srcId="{475C64D7-0348-4FD0-9E1E-867582B2A841}" destId="{B5E6C23B-FA18-411C-BC56-0AB3BA79EDC6}" srcOrd="0" destOrd="0" presId="urn:microsoft.com/office/officeart/2005/8/layout/hProcess9"/>
    <dgm:cxn modelId="{8CEB9B69-256B-424C-898A-953FDE9EB9F0}" type="presOf" srcId="{7A754573-FD36-4F14-B742-951BEF84E70D}" destId="{785FD6DD-FCDC-4A54-8BD3-F256F5F6E5FB}" srcOrd="0" destOrd="0" presId="urn:microsoft.com/office/officeart/2005/8/layout/hProcess9"/>
    <dgm:cxn modelId="{8BBFE28C-89AC-4C25-9C3E-6CB60C7B3344}" srcId="{5DD971FA-7AEE-44D9-8137-97A5E166250E}" destId="{475C64D7-0348-4FD0-9E1E-867582B2A841}" srcOrd="1" destOrd="0" parTransId="{22F7EBC6-665E-4584-A8BF-42A3A99E7CA2}" sibTransId="{91F67724-40B3-4B56-A43A-9D91C5F2CF02}"/>
    <dgm:cxn modelId="{CB5CD09B-221C-4129-892C-176CDE9840EA}" type="presOf" srcId="{61C388A0-43BC-4393-81D1-0B2DFFC0365D}" destId="{BEE6005B-2654-4C50-858F-25AD0888B484}" srcOrd="0" destOrd="0" presId="urn:microsoft.com/office/officeart/2005/8/layout/hProcess9"/>
    <dgm:cxn modelId="{BA6248F1-0DDC-423F-8DD3-BE1FA2E125BB}" type="presOf" srcId="{5DD971FA-7AEE-44D9-8137-97A5E166250E}" destId="{C9F76BAC-1056-439F-ADC0-ABC867C3A879}" srcOrd="0" destOrd="0" presId="urn:microsoft.com/office/officeart/2005/8/layout/hProcess9"/>
    <dgm:cxn modelId="{601410B6-8BA6-48F4-B5FF-97DDBD93AA17}" type="presParOf" srcId="{C9F76BAC-1056-439F-ADC0-ABC867C3A879}" destId="{0921C671-B37B-4E6E-B6EC-EF0CDE1AC6AF}" srcOrd="0" destOrd="0" presId="urn:microsoft.com/office/officeart/2005/8/layout/hProcess9"/>
    <dgm:cxn modelId="{AF2E89E7-E184-4FC0-9415-35407D31D0DE}" type="presParOf" srcId="{C9F76BAC-1056-439F-ADC0-ABC867C3A879}" destId="{1A11EF89-66A3-49E2-9AFA-652392E02B25}" srcOrd="1" destOrd="0" presId="urn:microsoft.com/office/officeart/2005/8/layout/hProcess9"/>
    <dgm:cxn modelId="{724439A1-861E-4837-8273-087663223846}" type="presParOf" srcId="{1A11EF89-66A3-49E2-9AFA-652392E02B25}" destId="{785FD6DD-FCDC-4A54-8BD3-F256F5F6E5FB}" srcOrd="0" destOrd="0" presId="urn:microsoft.com/office/officeart/2005/8/layout/hProcess9"/>
    <dgm:cxn modelId="{38533279-E3A2-4BFC-A8B8-215C0901D0B2}" type="presParOf" srcId="{1A11EF89-66A3-49E2-9AFA-652392E02B25}" destId="{AEA29017-6065-4A46-8E05-BC316FA9BE97}" srcOrd="1" destOrd="0" presId="urn:microsoft.com/office/officeart/2005/8/layout/hProcess9"/>
    <dgm:cxn modelId="{712A3079-365D-43E5-9BA2-E7529EBDAFCD}" type="presParOf" srcId="{1A11EF89-66A3-49E2-9AFA-652392E02B25}" destId="{B5E6C23B-FA18-411C-BC56-0AB3BA79EDC6}" srcOrd="2" destOrd="0" presId="urn:microsoft.com/office/officeart/2005/8/layout/hProcess9"/>
    <dgm:cxn modelId="{52C0E6F9-E2B6-46CB-8CFD-28005567C367}" type="presParOf" srcId="{1A11EF89-66A3-49E2-9AFA-652392E02B25}" destId="{3649E140-187F-4192-B743-CC821AF3C4CA}" srcOrd="3" destOrd="0" presId="urn:microsoft.com/office/officeart/2005/8/layout/hProcess9"/>
    <dgm:cxn modelId="{AF28A978-9515-408C-BCC1-51D0256C2905}" type="presParOf" srcId="{1A11EF89-66A3-49E2-9AFA-652392E02B25}" destId="{BEE6005B-2654-4C50-858F-25AD0888B4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971FA-7AEE-44D9-8137-97A5E166250E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</dgm:pt>
    <dgm:pt modelId="{7A754573-FD36-4F14-B742-951BEF84E70D}">
      <dgm:prSet phldrT="[文字]"/>
      <dgm:spPr/>
      <dgm:t>
        <a:bodyPr/>
        <a:lstStyle/>
        <a:p>
          <a:r>
            <a:rPr lang="en-US" altLang="zh-TW" dirty="0"/>
            <a:t>Prune</a:t>
          </a:r>
          <a:endParaRPr lang="zh-TW" altLang="en-US" dirty="0"/>
        </a:p>
      </dgm:t>
    </dgm:pt>
    <dgm:pt modelId="{0E065CC7-9AD1-4B4A-97CC-F691F7C32ED6}" type="par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DF6F916D-344E-4586-BB07-540933AFD3F7}" type="sib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475C64D7-0348-4FD0-9E1E-867582B2A841}">
      <dgm:prSet phldrT="[文字]"/>
      <dgm:spPr/>
      <dgm:t>
        <a:bodyPr/>
        <a:lstStyle/>
        <a:p>
          <a:r>
            <a:rPr lang="en-US" altLang="zh-TW" dirty="0"/>
            <a:t>Quantize</a:t>
          </a:r>
          <a:endParaRPr lang="zh-TW" altLang="en-US" dirty="0"/>
        </a:p>
      </dgm:t>
    </dgm:pt>
    <dgm:pt modelId="{91F67724-40B3-4B56-A43A-9D91C5F2CF02}" type="sib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22F7EBC6-665E-4584-A8BF-42A3A99E7CA2}" type="par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61C388A0-43BC-4393-81D1-0B2DFFC0365D}">
      <dgm:prSet phldrT="[文字]"/>
      <dgm:spPr/>
      <dgm:t>
        <a:bodyPr/>
        <a:lstStyle/>
        <a:p>
          <a:r>
            <a:rPr lang="en-US" altLang="en-US" dirty="0"/>
            <a:t>Huffman encode</a:t>
          </a:r>
          <a:endParaRPr lang="zh-TW" altLang="en-US" dirty="0"/>
        </a:p>
      </dgm:t>
    </dgm:pt>
    <dgm:pt modelId="{622AE4F5-AD9E-4F1B-A474-518B1720FC2B}" type="sib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06A347EC-A867-440A-829E-19970D105F02}" type="par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C9F76BAC-1056-439F-ADC0-ABC867C3A879}" type="pres">
      <dgm:prSet presAssocID="{5DD971FA-7AEE-44D9-8137-97A5E166250E}" presName="CompostProcess" presStyleCnt="0">
        <dgm:presLayoutVars>
          <dgm:dir/>
          <dgm:resizeHandles val="exact"/>
        </dgm:presLayoutVars>
      </dgm:prSet>
      <dgm:spPr/>
    </dgm:pt>
    <dgm:pt modelId="{0921C671-B37B-4E6E-B6EC-EF0CDE1AC6AF}" type="pres">
      <dgm:prSet presAssocID="{5DD971FA-7AEE-44D9-8137-97A5E166250E}" presName="arrow" presStyleLbl="bgShp" presStyleIdx="0" presStyleCnt="1"/>
      <dgm:spPr/>
    </dgm:pt>
    <dgm:pt modelId="{1A11EF89-66A3-49E2-9AFA-652392E02B25}" type="pres">
      <dgm:prSet presAssocID="{5DD971FA-7AEE-44D9-8137-97A5E166250E}" presName="linearProcess" presStyleCnt="0"/>
      <dgm:spPr/>
    </dgm:pt>
    <dgm:pt modelId="{785FD6DD-FCDC-4A54-8BD3-F256F5F6E5FB}" type="pres">
      <dgm:prSet presAssocID="{7A754573-FD36-4F14-B742-951BEF84E70D}" presName="textNode" presStyleLbl="node1" presStyleIdx="0" presStyleCnt="3">
        <dgm:presLayoutVars>
          <dgm:bulletEnabled val="1"/>
        </dgm:presLayoutVars>
      </dgm:prSet>
      <dgm:spPr/>
    </dgm:pt>
    <dgm:pt modelId="{AEA29017-6065-4A46-8E05-BC316FA9BE97}" type="pres">
      <dgm:prSet presAssocID="{DF6F916D-344E-4586-BB07-540933AFD3F7}" presName="sibTrans" presStyleCnt="0"/>
      <dgm:spPr/>
    </dgm:pt>
    <dgm:pt modelId="{B5E6C23B-FA18-411C-BC56-0AB3BA79EDC6}" type="pres">
      <dgm:prSet presAssocID="{475C64D7-0348-4FD0-9E1E-867582B2A841}" presName="textNode" presStyleLbl="node1" presStyleIdx="1" presStyleCnt="3">
        <dgm:presLayoutVars>
          <dgm:bulletEnabled val="1"/>
        </dgm:presLayoutVars>
      </dgm:prSet>
      <dgm:spPr/>
    </dgm:pt>
    <dgm:pt modelId="{3649E140-187F-4192-B743-CC821AF3C4CA}" type="pres">
      <dgm:prSet presAssocID="{91F67724-40B3-4B56-A43A-9D91C5F2CF02}" presName="sibTrans" presStyleCnt="0"/>
      <dgm:spPr/>
    </dgm:pt>
    <dgm:pt modelId="{BEE6005B-2654-4C50-858F-25AD0888B484}" type="pres">
      <dgm:prSet presAssocID="{61C388A0-43BC-4393-81D1-0B2DFFC0365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77C631-C1ED-4025-ACA9-0D829A766EBF}" srcId="{5DD971FA-7AEE-44D9-8137-97A5E166250E}" destId="{7A754573-FD36-4F14-B742-951BEF84E70D}" srcOrd="0" destOrd="0" parTransId="{0E065CC7-9AD1-4B4A-97CC-F691F7C32ED6}" sibTransId="{DF6F916D-344E-4586-BB07-540933AFD3F7}"/>
    <dgm:cxn modelId="{D413185C-936D-4236-BAB7-3DC44C26F9A9}" srcId="{5DD971FA-7AEE-44D9-8137-97A5E166250E}" destId="{61C388A0-43BC-4393-81D1-0B2DFFC0365D}" srcOrd="2" destOrd="0" parTransId="{06A347EC-A867-440A-829E-19970D105F02}" sibTransId="{622AE4F5-AD9E-4F1B-A474-518B1720FC2B}"/>
    <dgm:cxn modelId="{69CC9E68-6CEA-42D3-B97D-BCE4E2F1250A}" type="presOf" srcId="{475C64D7-0348-4FD0-9E1E-867582B2A841}" destId="{B5E6C23B-FA18-411C-BC56-0AB3BA79EDC6}" srcOrd="0" destOrd="0" presId="urn:microsoft.com/office/officeart/2005/8/layout/hProcess9"/>
    <dgm:cxn modelId="{8CEB9B69-256B-424C-898A-953FDE9EB9F0}" type="presOf" srcId="{7A754573-FD36-4F14-B742-951BEF84E70D}" destId="{785FD6DD-FCDC-4A54-8BD3-F256F5F6E5FB}" srcOrd="0" destOrd="0" presId="urn:microsoft.com/office/officeart/2005/8/layout/hProcess9"/>
    <dgm:cxn modelId="{8BBFE28C-89AC-4C25-9C3E-6CB60C7B3344}" srcId="{5DD971FA-7AEE-44D9-8137-97A5E166250E}" destId="{475C64D7-0348-4FD0-9E1E-867582B2A841}" srcOrd="1" destOrd="0" parTransId="{22F7EBC6-665E-4584-A8BF-42A3A99E7CA2}" sibTransId="{91F67724-40B3-4B56-A43A-9D91C5F2CF02}"/>
    <dgm:cxn modelId="{CB5CD09B-221C-4129-892C-176CDE9840EA}" type="presOf" srcId="{61C388A0-43BC-4393-81D1-0B2DFFC0365D}" destId="{BEE6005B-2654-4C50-858F-25AD0888B484}" srcOrd="0" destOrd="0" presId="urn:microsoft.com/office/officeart/2005/8/layout/hProcess9"/>
    <dgm:cxn modelId="{BA6248F1-0DDC-423F-8DD3-BE1FA2E125BB}" type="presOf" srcId="{5DD971FA-7AEE-44D9-8137-97A5E166250E}" destId="{C9F76BAC-1056-439F-ADC0-ABC867C3A879}" srcOrd="0" destOrd="0" presId="urn:microsoft.com/office/officeart/2005/8/layout/hProcess9"/>
    <dgm:cxn modelId="{601410B6-8BA6-48F4-B5FF-97DDBD93AA17}" type="presParOf" srcId="{C9F76BAC-1056-439F-ADC0-ABC867C3A879}" destId="{0921C671-B37B-4E6E-B6EC-EF0CDE1AC6AF}" srcOrd="0" destOrd="0" presId="urn:microsoft.com/office/officeart/2005/8/layout/hProcess9"/>
    <dgm:cxn modelId="{AF2E89E7-E184-4FC0-9415-35407D31D0DE}" type="presParOf" srcId="{C9F76BAC-1056-439F-ADC0-ABC867C3A879}" destId="{1A11EF89-66A3-49E2-9AFA-652392E02B25}" srcOrd="1" destOrd="0" presId="urn:microsoft.com/office/officeart/2005/8/layout/hProcess9"/>
    <dgm:cxn modelId="{724439A1-861E-4837-8273-087663223846}" type="presParOf" srcId="{1A11EF89-66A3-49E2-9AFA-652392E02B25}" destId="{785FD6DD-FCDC-4A54-8BD3-F256F5F6E5FB}" srcOrd="0" destOrd="0" presId="urn:microsoft.com/office/officeart/2005/8/layout/hProcess9"/>
    <dgm:cxn modelId="{38533279-E3A2-4BFC-A8B8-215C0901D0B2}" type="presParOf" srcId="{1A11EF89-66A3-49E2-9AFA-652392E02B25}" destId="{AEA29017-6065-4A46-8E05-BC316FA9BE97}" srcOrd="1" destOrd="0" presId="urn:microsoft.com/office/officeart/2005/8/layout/hProcess9"/>
    <dgm:cxn modelId="{712A3079-365D-43E5-9BA2-E7529EBDAFCD}" type="presParOf" srcId="{1A11EF89-66A3-49E2-9AFA-652392E02B25}" destId="{B5E6C23B-FA18-411C-BC56-0AB3BA79EDC6}" srcOrd="2" destOrd="0" presId="urn:microsoft.com/office/officeart/2005/8/layout/hProcess9"/>
    <dgm:cxn modelId="{52C0E6F9-E2B6-46CB-8CFD-28005567C367}" type="presParOf" srcId="{1A11EF89-66A3-49E2-9AFA-652392E02B25}" destId="{3649E140-187F-4192-B743-CC821AF3C4CA}" srcOrd="3" destOrd="0" presId="urn:microsoft.com/office/officeart/2005/8/layout/hProcess9"/>
    <dgm:cxn modelId="{AF28A978-9515-408C-BCC1-51D0256C2905}" type="presParOf" srcId="{1A11EF89-66A3-49E2-9AFA-652392E02B25}" destId="{BEE6005B-2654-4C50-858F-25AD0888B4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971FA-7AEE-44D9-8137-97A5E166250E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</dgm:pt>
    <dgm:pt modelId="{7A754573-FD36-4F14-B742-951BEF84E70D}">
      <dgm:prSet phldrT="[文字]"/>
      <dgm:spPr/>
      <dgm:t>
        <a:bodyPr/>
        <a:lstStyle/>
        <a:p>
          <a:r>
            <a:rPr lang="en-US" altLang="zh-TW" dirty="0"/>
            <a:t>Prune</a:t>
          </a:r>
          <a:endParaRPr lang="zh-TW" altLang="en-US" dirty="0"/>
        </a:p>
      </dgm:t>
    </dgm:pt>
    <dgm:pt modelId="{0E065CC7-9AD1-4B4A-97CC-F691F7C32ED6}" type="par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DF6F916D-344E-4586-BB07-540933AFD3F7}" type="sib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475C64D7-0348-4FD0-9E1E-867582B2A841}">
      <dgm:prSet phldrT="[文字]"/>
      <dgm:spPr/>
      <dgm:t>
        <a:bodyPr/>
        <a:lstStyle/>
        <a:p>
          <a:r>
            <a:rPr lang="en-US" altLang="zh-TW" dirty="0"/>
            <a:t>Quantize</a:t>
          </a:r>
          <a:endParaRPr lang="zh-TW" altLang="en-US" dirty="0"/>
        </a:p>
      </dgm:t>
    </dgm:pt>
    <dgm:pt modelId="{22F7EBC6-665E-4584-A8BF-42A3A99E7CA2}" type="par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91F67724-40B3-4B56-A43A-9D91C5F2CF02}" type="sib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61C388A0-43BC-4393-81D1-0B2DFFC0365D}">
      <dgm:prSet phldrT="[文字]"/>
      <dgm:spPr/>
      <dgm:t>
        <a:bodyPr/>
        <a:lstStyle/>
        <a:p>
          <a:r>
            <a:rPr lang="en-US" altLang="en-US" dirty="0"/>
            <a:t>Huffman encode</a:t>
          </a:r>
          <a:endParaRPr lang="zh-TW" altLang="en-US" dirty="0"/>
        </a:p>
      </dgm:t>
    </dgm:pt>
    <dgm:pt modelId="{06A347EC-A867-440A-829E-19970D105F02}" type="par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622AE4F5-AD9E-4F1B-A474-518B1720FC2B}" type="sib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C9F76BAC-1056-439F-ADC0-ABC867C3A879}" type="pres">
      <dgm:prSet presAssocID="{5DD971FA-7AEE-44D9-8137-97A5E166250E}" presName="CompostProcess" presStyleCnt="0">
        <dgm:presLayoutVars>
          <dgm:dir/>
          <dgm:resizeHandles val="exact"/>
        </dgm:presLayoutVars>
      </dgm:prSet>
      <dgm:spPr/>
    </dgm:pt>
    <dgm:pt modelId="{0921C671-B37B-4E6E-B6EC-EF0CDE1AC6AF}" type="pres">
      <dgm:prSet presAssocID="{5DD971FA-7AEE-44D9-8137-97A5E166250E}" presName="arrow" presStyleLbl="bgShp" presStyleIdx="0" presStyleCnt="1"/>
      <dgm:spPr/>
    </dgm:pt>
    <dgm:pt modelId="{1A11EF89-66A3-49E2-9AFA-652392E02B25}" type="pres">
      <dgm:prSet presAssocID="{5DD971FA-7AEE-44D9-8137-97A5E166250E}" presName="linearProcess" presStyleCnt="0"/>
      <dgm:spPr/>
    </dgm:pt>
    <dgm:pt modelId="{785FD6DD-FCDC-4A54-8BD3-F256F5F6E5FB}" type="pres">
      <dgm:prSet presAssocID="{7A754573-FD36-4F14-B742-951BEF84E70D}" presName="textNode" presStyleLbl="node1" presStyleIdx="0" presStyleCnt="3">
        <dgm:presLayoutVars>
          <dgm:bulletEnabled val="1"/>
        </dgm:presLayoutVars>
      </dgm:prSet>
      <dgm:spPr/>
    </dgm:pt>
    <dgm:pt modelId="{AEA29017-6065-4A46-8E05-BC316FA9BE97}" type="pres">
      <dgm:prSet presAssocID="{DF6F916D-344E-4586-BB07-540933AFD3F7}" presName="sibTrans" presStyleCnt="0"/>
      <dgm:spPr/>
    </dgm:pt>
    <dgm:pt modelId="{B5E6C23B-FA18-411C-BC56-0AB3BA79EDC6}" type="pres">
      <dgm:prSet presAssocID="{475C64D7-0348-4FD0-9E1E-867582B2A841}" presName="textNode" presStyleLbl="node1" presStyleIdx="1" presStyleCnt="3">
        <dgm:presLayoutVars>
          <dgm:bulletEnabled val="1"/>
        </dgm:presLayoutVars>
      </dgm:prSet>
      <dgm:spPr/>
    </dgm:pt>
    <dgm:pt modelId="{3649E140-187F-4192-B743-CC821AF3C4CA}" type="pres">
      <dgm:prSet presAssocID="{91F67724-40B3-4B56-A43A-9D91C5F2CF02}" presName="sibTrans" presStyleCnt="0"/>
      <dgm:spPr/>
    </dgm:pt>
    <dgm:pt modelId="{BEE6005B-2654-4C50-858F-25AD0888B484}" type="pres">
      <dgm:prSet presAssocID="{61C388A0-43BC-4393-81D1-0B2DFFC0365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77C631-C1ED-4025-ACA9-0D829A766EBF}" srcId="{5DD971FA-7AEE-44D9-8137-97A5E166250E}" destId="{7A754573-FD36-4F14-B742-951BEF84E70D}" srcOrd="0" destOrd="0" parTransId="{0E065CC7-9AD1-4B4A-97CC-F691F7C32ED6}" sibTransId="{DF6F916D-344E-4586-BB07-540933AFD3F7}"/>
    <dgm:cxn modelId="{D413185C-936D-4236-BAB7-3DC44C26F9A9}" srcId="{5DD971FA-7AEE-44D9-8137-97A5E166250E}" destId="{61C388A0-43BC-4393-81D1-0B2DFFC0365D}" srcOrd="2" destOrd="0" parTransId="{06A347EC-A867-440A-829E-19970D105F02}" sibTransId="{622AE4F5-AD9E-4F1B-A474-518B1720FC2B}"/>
    <dgm:cxn modelId="{69CC9E68-6CEA-42D3-B97D-BCE4E2F1250A}" type="presOf" srcId="{475C64D7-0348-4FD0-9E1E-867582B2A841}" destId="{B5E6C23B-FA18-411C-BC56-0AB3BA79EDC6}" srcOrd="0" destOrd="0" presId="urn:microsoft.com/office/officeart/2005/8/layout/hProcess9"/>
    <dgm:cxn modelId="{8CEB9B69-256B-424C-898A-953FDE9EB9F0}" type="presOf" srcId="{7A754573-FD36-4F14-B742-951BEF84E70D}" destId="{785FD6DD-FCDC-4A54-8BD3-F256F5F6E5FB}" srcOrd="0" destOrd="0" presId="urn:microsoft.com/office/officeart/2005/8/layout/hProcess9"/>
    <dgm:cxn modelId="{8BBFE28C-89AC-4C25-9C3E-6CB60C7B3344}" srcId="{5DD971FA-7AEE-44D9-8137-97A5E166250E}" destId="{475C64D7-0348-4FD0-9E1E-867582B2A841}" srcOrd="1" destOrd="0" parTransId="{22F7EBC6-665E-4584-A8BF-42A3A99E7CA2}" sibTransId="{91F67724-40B3-4B56-A43A-9D91C5F2CF02}"/>
    <dgm:cxn modelId="{CB5CD09B-221C-4129-892C-176CDE9840EA}" type="presOf" srcId="{61C388A0-43BC-4393-81D1-0B2DFFC0365D}" destId="{BEE6005B-2654-4C50-858F-25AD0888B484}" srcOrd="0" destOrd="0" presId="urn:microsoft.com/office/officeart/2005/8/layout/hProcess9"/>
    <dgm:cxn modelId="{BA6248F1-0DDC-423F-8DD3-BE1FA2E125BB}" type="presOf" srcId="{5DD971FA-7AEE-44D9-8137-97A5E166250E}" destId="{C9F76BAC-1056-439F-ADC0-ABC867C3A879}" srcOrd="0" destOrd="0" presId="urn:microsoft.com/office/officeart/2005/8/layout/hProcess9"/>
    <dgm:cxn modelId="{601410B6-8BA6-48F4-B5FF-97DDBD93AA17}" type="presParOf" srcId="{C9F76BAC-1056-439F-ADC0-ABC867C3A879}" destId="{0921C671-B37B-4E6E-B6EC-EF0CDE1AC6AF}" srcOrd="0" destOrd="0" presId="urn:microsoft.com/office/officeart/2005/8/layout/hProcess9"/>
    <dgm:cxn modelId="{AF2E89E7-E184-4FC0-9415-35407D31D0DE}" type="presParOf" srcId="{C9F76BAC-1056-439F-ADC0-ABC867C3A879}" destId="{1A11EF89-66A3-49E2-9AFA-652392E02B25}" srcOrd="1" destOrd="0" presId="urn:microsoft.com/office/officeart/2005/8/layout/hProcess9"/>
    <dgm:cxn modelId="{724439A1-861E-4837-8273-087663223846}" type="presParOf" srcId="{1A11EF89-66A3-49E2-9AFA-652392E02B25}" destId="{785FD6DD-FCDC-4A54-8BD3-F256F5F6E5FB}" srcOrd="0" destOrd="0" presId="urn:microsoft.com/office/officeart/2005/8/layout/hProcess9"/>
    <dgm:cxn modelId="{38533279-E3A2-4BFC-A8B8-215C0901D0B2}" type="presParOf" srcId="{1A11EF89-66A3-49E2-9AFA-652392E02B25}" destId="{AEA29017-6065-4A46-8E05-BC316FA9BE97}" srcOrd="1" destOrd="0" presId="urn:microsoft.com/office/officeart/2005/8/layout/hProcess9"/>
    <dgm:cxn modelId="{712A3079-365D-43E5-9BA2-E7529EBDAFCD}" type="presParOf" srcId="{1A11EF89-66A3-49E2-9AFA-652392E02B25}" destId="{B5E6C23B-FA18-411C-BC56-0AB3BA79EDC6}" srcOrd="2" destOrd="0" presId="urn:microsoft.com/office/officeart/2005/8/layout/hProcess9"/>
    <dgm:cxn modelId="{52C0E6F9-E2B6-46CB-8CFD-28005567C367}" type="presParOf" srcId="{1A11EF89-66A3-49E2-9AFA-652392E02B25}" destId="{3649E140-187F-4192-B743-CC821AF3C4CA}" srcOrd="3" destOrd="0" presId="urn:microsoft.com/office/officeart/2005/8/layout/hProcess9"/>
    <dgm:cxn modelId="{AF28A978-9515-408C-BCC1-51D0256C2905}" type="presParOf" srcId="{1A11EF89-66A3-49E2-9AFA-652392E02B25}" destId="{BEE6005B-2654-4C50-858F-25AD0888B4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D971FA-7AEE-44D9-8137-97A5E166250E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</dgm:pt>
    <dgm:pt modelId="{7A754573-FD36-4F14-B742-951BEF84E70D}">
      <dgm:prSet phldrT="[文字]"/>
      <dgm:spPr/>
      <dgm:t>
        <a:bodyPr/>
        <a:lstStyle/>
        <a:p>
          <a:r>
            <a:rPr lang="en-US" altLang="zh-TW" dirty="0"/>
            <a:t>Prune</a:t>
          </a:r>
          <a:endParaRPr lang="zh-TW" altLang="en-US" dirty="0"/>
        </a:p>
      </dgm:t>
    </dgm:pt>
    <dgm:pt modelId="{0E065CC7-9AD1-4B4A-97CC-F691F7C32ED6}" type="par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DF6F916D-344E-4586-BB07-540933AFD3F7}" type="sib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475C64D7-0348-4FD0-9E1E-867582B2A841}">
      <dgm:prSet phldrT="[文字]"/>
      <dgm:spPr/>
      <dgm:t>
        <a:bodyPr/>
        <a:lstStyle/>
        <a:p>
          <a:r>
            <a:rPr lang="en-US" altLang="zh-TW" dirty="0"/>
            <a:t>Quantize</a:t>
          </a:r>
          <a:endParaRPr lang="zh-TW" altLang="en-US" dirty="0"/>
        </a:p>
      </dgm:t>
    </dgm:pt>
    <dgm:pt modelId="{22F7EBC6-665E-4584-A8BF-42A3A99E7CA2}" type="par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91F67724-40B3-4B56-A43A-9D91C5F2CF02}" type="sib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61C388A0-43BC-4393-81D1-0B2DFFC0365D}">
      <dgm:prSet phldrT="[文字]"/>
      <dgm:spPr/>
      <dgm:t>
        <a:bodyPr/>
        <a:lstStyle/>
        <a:p>
          <a:r>
            <a:rPr lang="en-US" altLang="en-US" dirty="0"/>
            <a:t>Huffman encode</a:t>
          </a:r>
          <a:endParaRPr lang="zh-TW" altLang="en-US" dirty="0"/>
        </a:p>
      </dgm:t>
    </dgm:pt>
    <dgm:pt modelId="{06A347EC-A867-440A-829E-19970D105F02}" type="par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622AE4F5-AD9E-4F1B-A474-518B1720FC2B}" type="sib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C9F76BAC-1056-439F-ADC0-ABC867C3A879}" type="pres">
      <dgm:prSet presAssocID="{5DD971FA-7AEE-44D9-8137-97A5E166250E}" presName="CompostProcess" presStyleCnt="0">
        <dgm:presLayoutVars>
          <dgm:dir/>
          <dgm:resizeHandles val="exact"/>
        </dgm:presLayoutVars>
      </dgm:prSet>
      <dgm:spPr/>
    </dgm:pt>
    <dgm:pt modelId="{0921C671-B37B-4E6E-B6EC-EF0CDE1AC6AF}" type="pres">
      <dgm:prSet presAssocID="{5DD971FA-7AEE-44D9-8137-97A5E166250E}" presName="arrow" presStyleLbl="bgShp" presStyleIdx="0" presStyleCnt="1"/>
      <dgm:spPr/>
    </dgm:pt>
    <dgm:pt modelId="{1A11EF89-66A3-49E2-9AFA-652392E02B25}" type="pres">
      <dgm:prSet presAssocID="{5DD971FA-7AEE-44D9-8137-97A5E166250E}" presName="linearProcess" presStyleCnt="0"/>
      <dgm:spPr/>
    </dgm:pt>
    <dgm:pt modelId="{785FD6DD-FCDC-4A54-8BD3-F256F5F6E5FB}" type="pres">
      <dgm:prSet presAssocID="{7A754573-FD36-4F14-B742-951BEF84E70D}" presName="textNode" presStyleLbl="node1" presStyleIdx="0" presStyleCnt="3">
        <dgm:presLayoutVars>
          <dgm:bulletEnabled val="1"/>
        </dgm:presLayoutVars>
      </dgm:prSet>
      <dgm:spPr/>
    </dgm:pt>
    <dgm:pt modelId="{AEA29017-6065-4A46-8E05-BC316FA9BE97}" type="pres">
      <dgm:prSet presAssocID="{DF6F916D-344E-4586-BB07-540933AFD3F7}" presName="sibTrans" presStyleCnt="0"/>
      <dgm:spPr/>
    </dgm:pt>
    <dgm:pt modelId="{B5E6C23B-FA18-411C-BC56-0AB3BA79EDC6}" type="pres">
      <dgm:prSet presAssocID="{475C64D7-0348-4FD0-9E1E-867582B2A841}" presName="textNode" presStyleLbl="node1" presStyleIdx="1" presStyleCnt="3">
        <dgm:presLayoutVars>
          <dgm:bulletEnabled val="1"/>
        </dgm:presLayoutVars>
      </dgm:prSet>
      <dgm:spPr/>
    </dgm:pt>
    <dgm:pt modelId="{3649E140-187F-4192-B743-CC821AF3C4CA}" type="pres">
      <dgm:prSet presAssocID="{91F67724-40B3-4B56-A43A-9D91C5F2CF02}" presName="sibTrans" presStyleCnt="0"/>
      <dgm:spPr/>
    </dgm:pt>
    <dgm:pt modelId="{BEE6005B-2654-4C50-858F-25AD0888B484}" type="pres">
      <dgm:prSet presAssocID="{61C388A0-43BC-4393-81D1-0B2DFFC0365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77C631-C1ED-4025-ACA9-0D829A766EBF}" srcId="{5DD971FA-7AEE-44D9-8137-97A5E166250E}" destId="{7A754573-FD36-4F14-B742-951BEF84E70D}" srcOrd="0" destOrd="0" parTransId="{0E065CC7-9AD1-4B4A-97CC-F691F7C32ED6}" sibTransId="{DF6F916D-344E-4586-BB07-540933AFD3F7}"/>
    <dgm:cxn modelId="{D413185C-936D-4236-BAB7-3DC44C26F9A9}" srcId="{5DD971FA-7AEE-44D9-8137-97A5E166250E}" destId="{61C388A0-43BC-4393-81D1-0B2DFFC0365D}" srcOrd="2" destOrd="0" parTransId="{06A347EC-A867-440A-829E-19970D105F02}" sibTransId="{622AE4F5-AD9E-4F1B-A474-518B1720FC2B}"/>
    <dgm:cxn modelId="{69CC9E68-6CEA-42D3-B97D-BCE4E2F1250A}" type="presOf" srcId="{475C64D7-0348-4FD0-9E1E-867582B2A841}" destId="{B5E6C23B-FA18-411C-BC56-0AB3BA79EDC6}" srcOrd="0" destOrd="0" presId="urn:microsoft.com/office/officeart/2005/8/layout/hProcess9"/>
    <dgm:cxn modelId="{8CEB9B69-256B-424C-898A-953FDE9EB9F0}" type="presOf" srcId="{7A754573-FD36-4F14-B742-951BEF84E70D}" destId="{785FD6DD-FCDC-4A54-8BD3-F256F5F6E5FB}" srcOrd="0" destOrd="0" presId="urn:microsoft.com/office/officeart/2005/8/layout/hProcess9"/>
    <dgm:cxn modelId="{8BBFE28C-89AC-4C25-9C3E-6CB60C7B3344}" srcId="{5DD971FA-7AEE-44D9-8137-97A5E166250E}" destId="{475C64D7-0348-4FD0-9E1E-867582B2A841}" srcOrd="1" destOrd="0" parTransId="{22F7EBC6-665E-4584-A8BF-42A3A99E7CA2}" sibTransId="{91F67724-40B3-4B56-A43A-9D91C5F2CF02}"/>
    <dgm:cxn modelId="{CB5CD09B-221C-4129-892C-176CDE9840EA}" type="presOf" srcId="{61C388A0-43BC-4393-81D1-0B2DFFC0365D}" destId="{BEE6005B-2654-4C50-858F-25AD0888B484}" srcOrd="0" destOrd="0" presId="urn:microsoft.com/office/officeart/2005/8/layout/hProcess9"/>
    <dgm:cxn modelId="{BA6248F1-0DDC-423F-8DD3-BE1FA2E125BB}" type="presOf" srcId="{5DD971FA-7AEE-44D9-8137-97A5E166250E}" destId="{C9F76BAC-1056-439F-ADC0-ABC867C3A879}" srcOrd="0" destOrd="0" presId="urn:microsoft.com/office/officeart/2005/8/layout/hProcess9"/>
    <dgm:cxn modelId="{601410B6-8BA6-48F4-B5FF-97DDBD93AA17}" type="presParOf" srcId="{C9F76BAC-1056-439F-ADC0-ABC867C3A879}" destId="{0921C671-B37B-4E6E-B6EC-EF0CDE1AC6AF}" srcOrd="0" destOrd="0" presId="urn:microsoft.com/office/officeart/2005/8/layout/hProcess9"/>
    <dgm:cxn modelId="{AF2E89E7-E184-4FC0-9415-35407D31D0DE}" type="presParOf" srcId="{C9F76BAC-1056-439F-ADC0-ABC867C3A879}" destId="{1A11EF89-66A3-49E2-9AFA-652392E02B25}" srcOrd="1" destOrd="0" presId="urn:microsoft.com/office/officeart/2005/8/layout/hProcess9"/>
    <dgm:cxn modelId="{724439A1-861E-4837-8273-087663223846}" type="presParOf" srcId="{1A11EF89-66A3-49E2-9AFA-652392E02B25}" destId="{785FD6DD-FCDC-4A54-8BD3-F256F5F6E5FB}" srcOrd="0" destOrd="0" presId="urn:microsoft.com/office/officeart/2005/8/layout/hProcess9"/>
    <dgm:cxn modelId="{38533279-E3A2-4BFC-A8B8-215C0901D0B2}" type="presParOf" srcId="{1A11EF89-66A3-49E2-9AFA-652392E02B25}" destId="{AEA29017-6065-4A46-8E05-BC316FA9BE97}" srcOrd="1" destOrd="0" presId="urn:microsoft.com/office/officeart/2005/8/layout/hProcess9"/>
    <dgm:cxn modelId="{712A3079-365D-43E5-9BA2-E7529EBDAFCD}" type="presParOf" srcId="{1A11EF89-66A3-49E2-9AFA-652392E02B25}" destId="{B5E6C23B-FA18-411C-BC56-0AB3BA79EDC6}" srcOrd="2" destOrd="0" presId="urn:microsoft.com/office/officeart/2005/8/layout/hProcess9"/>
    <dgm:cxn modelId="{52C0E6F9-E2B6-46CB-8CFD-28005567C367}" type="presParOf" srcId="{1A11EF89-66A3-49E2-9AFA-652392E02B25}" destId="{3649E140-187F-4192-B743-CC821AF3C4CA}" srcOrd="3" destOrd="0" presId="urn:microsoft.com/office/officeart/2005/8/layout/hProcess9"/>
    <dgm:cxn modelId="{AF28A978-9515-408C-BCC1-51D0256C2905}" type="presParOf" srcId="{1A11EF89-66A3-49E2-9AFA-652392E02B25}" destId="{BEE6005B-2654-4C50-858F-25AD0888B4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D971FA-7AEE-44D9-8137-97A5E166250E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</dgm:pt>
    <dgm:pt modelId="{7A754573-FD36-4F14-B742-951BEF84E70D}">
      <dgm:prSet phldrT="[文字]"/>
      <dgm:spPr/>
      <dgm:t>
        <a:bodyPr/>
        <a:lstStyle/>
        <a:p>
          <a:r>
            <a:rPr lang="en-US" altLang="zh-TW" dirty="0"/>
            <a:t>Prune</a:t>
          </a:r>
          <a:endParaRPr lang="zh-TW" altLang="en-US" dirty="0"/>
        </a:p>
      </dgm:t>
    </dgm:pt>
    <dgm:pt modelId="{0E065CC7-9AD1-4B4A-97CC-F691F7C32ED6}" type="par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DF6F916D-344E-4586-BB07-540933AFD3F7}" type="sibTrans" cxnId="{DE77C631-C1ED-4025-ACA9-0D829A766EBF}">
      <dgm:prSet/>
      <dgm:spPr/>
      <dgm:t>
        <a:bodyPr/>
        <a:lstStyle/>
        <a:p>
          <a:endParaRPr lang="zh-TW" altLang="en-US"/>
        </a:p>
      </dgm:t>
    </dgm:pt>
    <dgm:pt modelId="{475C64D7-0348-4FD0-9E1E-867582B2A841}">
      <dgm:prSet phldrT="[文字]"/>
      <dgm:spPr/>
      <dgm:t>
        <a:bodyPr/>
        <a:lstStyle/>
        <a:p>
          <a:r>
            <a:rPr lang="en-US" altLang="zh-TW" dirty="0"/>
            <a:t>Quantize</a:t>
          </a:r>
          <a:endParaRPr lang="zh-TW" altLang="en-US" dirty="0"/>
        </a:p>
      </dgm:t>
    </dgm:pt>
    <dgm:pt modelId="{22F7EBC6-665E-4584-A8BF-42A3A99E7CA2}" type="par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91F67724-40B3-4B56-A43A-9D91C5F2CF02}" type="sibTrans" cxnId="{8BBFE28C-89AC-4C25-9C3E-6CB60C7B3344}">
      <dgm:prSet/>
      <dgm:spPr/>
      <dgm:t>
        <a:bodyPr/>
        <a:lstStyle/>
        <a:p>
          <a:endParaRPr lang="zh-TW" altLang="en-US"/>
        </a:p>
      </dgm:t>
    </dgm:pt>
    <dgm:pt modelId="{61C388A0-43BC-4393-81D1-0B2DFFC0365D}">
      <dgm:prSet phldrT="[文字]"/>
      <dgm:spPr/>
      <dgm:t>
        <a:bodyPr/>
        <a:lstStyle/>
        <a:p>
          <a:r>
            <a:rPr lang="en-US" altLang="en-US" dirty="0"/>
            <a:t>Huffman coding</a:t>
          </a:r>
          <a:endParaRPr lang="zh-TW" altLang="en-US" dirty="0"/>
        </a:p>
      </dgm:t>
    </dgm:pt>
    <dgm:pt modelId="{06A347EC-A867-440A-829E-19970D105F02}" type="par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622AE4F5-AD9E-4F1B-A474-518B1720FC2B}" type="sibTrans" cxnId="{D413185C-936D-4236-BAB7-3DC44C26F9A9}">
      <dgm:prSet/>
      <dgm:spPr/>
      <dgm:t>
        <a:bodyPr/>
        <a:lstStyle/>
        <a:p>
          <a:endParaRPr lang="zh-TW" altLang="en-US"/>
        </a:p>
      </dgm:t>
    </dgm:pt>
    <dgm:pt modelId="{C9F76BAC-1056-439F-ADC0-ABC867C3A879}" type="pres">
      <dgm:prSet presAssocID="{5DD971FA-7AEE-44D9-8137-97A5E166250E}" presName="CompostProcess" presStyleCnt="0">
        <dgm:presLayoutVars>
          <dgm:dir/>
          <dgm:resizeHandles val="exact"/>
        </dgm:presLayoutVars>
      </dgm:prSet>
      <dgm:spPr/>
    </dgm:pt>
    <dgm:pt modelId="{0921C671-B37B-4E6E-B6EC-EF0CDE1AC6AF}" type="pres">
      <dgm:prSet presAssocID="{5DD971FA-7AEE-44D9-8137-97A5E166250E}" presName="arrow" presStyleLbl="bgShp" presStyleIdx="0" presStyleCnt="1"/>
      <dgm:spPr/>
    </dgm:pt>
    <dgm:pt modelId="{1A11EF89-66A3-49E2-9AFA-652392E02B25}" type="pres">
      <dgm:prSet presAssocID="{5DD971FA-7AEE-44D9-8137-97A5E166250E}" presName="linearProcess" presStyleCnt="0"/>
      <dgm:spPr/>
    </dgm:pt>
    <dgm:pt modelId="{785FD6DD-FCDC-4A54-8BD3-F256F5F6E5FB}" type="pres">
      <dgm:prSet presAssocID="{7A754573-FD36-4F14-B742-951BEF84E70D}" presName="textNode" presStyleLbl="node1" presStyleIdx="0" presStyleCnt="3">
        <dgm:presLayoutVars>
          <dgm:bulletEnabled val="1"/>
        </dgm:presLayoutVars>
      </dgm:prSet>
      <dgm:spPr/>
    </dgm:pt>
    <dgm:pt modelId="{AEA29017-6065-4A46-8E05-BC316FA9BE97}" type="pres">
      <dgm:prSet presAssocID="{DF6F916D-344E-4586-BB07-540933AFD3F7}" presName="sibTrans" presStyleCnt="0"/>
      <dgm:spPr/>
    </dgm:pt>
    <dgm:pt modelId="{B5E6C23B-FA18-411C-BC56-0AB3BA79EDC6}" type="pres">
      <dgm:prSet presAssocID="{475C64D7-0348-4FD0-9E1E-867582B2A841}" presName="textNode" presStyleLbl="node1" presStyleIdx="1" presStyleCnt="3">
        <dgm:presLayoutVars>
          <dgm:bulletEnabled val="1"/>
        </dgm:presLayoutVars>
      </dgm:prSet>
      <dgm:spPr/>
    </dgm:pt>
    <dgm:pt modelId="{3649E140-187F-4192-B743-CC821AF3C4CA}" type="pres">
      <dgm:prSet presAssocID="{91F67724-40B3-4B56-A43A-9D91C5F2CF02}" presName="sibTrans" presStyleCnt="0"/>
      <dgm:spPr/>
    </dgm:pt>
    <dgm:pt modelId="{BEE6005B-2654-4C50-858F-25AD0888B484}" type="pres">
      <dgm:prSet presAssocID="{61C388A0-43BC-4393-81D1-0B2DFFC0365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77C631-C1ED-4025-ACA9-0D829A766EBF}" srcId="{5DD971FA-7AEE-44D9-8137-97A5E166250E}" destId="{7A754573-FD36-4F14-B742-951BEF84E70D}" srcOrd="0" destOrd="0" parTransId="{0E065CC7-9AD1-4B4A-97CC-F691F7C32ED6}" sibTransId="{DF6F916D-344E-4586-BB07-540933AFD3F7}"/>
    <dgm:cxn modelId="{D413185C-936D-4236-BAB7-3DC44C26F9A9}" srcId="{5DD971FA-7AEE-44D9-8137-97A5E166250E}" destId="{61C388A0-43BC-4393-81D1-0B2DFFC0365D}" srcOrd="2" destOrd="0" parTransId="{06A347EC-A867-440A-829E-19970D105F02}" sibTransId="{622AE4F5-AD9E-4F1B-A474-518B1720FC2B}"/>
    <dgm:cxn modelId="{69CC9E68-6CEA-42D3-B97D-BCE4E2F1250A}" type="presOf" srcId="{475C64D7-0348-4FD0-9E1E-867582B2A841}" destId="{B5E6C23B-FA18-411C-BC56-0AB3BA79EDC6}" srcOrd="0" destOrd="0" presId="urn:microsoft.com/office/officeart/2005/8/layout/hProcess9"/>
    <dgm:cxn modelId="{8CEB9B69-256B-424C-898A-953FDE9EB9F0}" type="presOf" srcId="{7A754573-FD36-4F14-B742-951BEF84E70D}" destId="{785FD6DD-FCDC-4A54-8BD3-F256F5F6E5FB}" srcOrd="0" destOrd="0" presId="urn:microsoft.com/office/officeart/2005/8/layout/hProcess9"/>
    <dgm:cxn modelId="{8BBFE28C-89AC-4C25-9C3E-6CB60C7B3344}" srcId="{5DD971FA-7AEE-44D9-8137-97A5E166250E}" destId="{475C64D7-0348-4FD0-9E1E-867582B2A841}" srcOrd="1" destOrd="0" parTransId="{22F7EBC6-665E-4584-A8BF-42A3A99E7CA2}" sibTransId="{91F67724-40B3-4B56-A43A-9D91C5F2CF02}"/>
    <dgm:cxn modelId="{CB5CD09B-221C-4129-892C-176CDE9840EA}" type="presOf" srcId="{61C388A0-43BC-4393-81D1-0B2DFFC0365D}" destId="{BEE6005B-2654-4C50-858F-25AD0888B484}" srcOrd="0" destOrd="0" presId="urn:microsoft.com/office/officeart/2005/8/layout/hProcess9"/>
    <dgm:cxn modelId="{BA6248F1-0DDC-423F-8DD3-BE1FA2E125BB}" type="presOf" srcId="{5DD971FA-7AEE-44D9-8137-97A5E166250E}" destId="{C9F76BAC-1056-439F-ADC0-ABC867C3A879}" srcOrd="0" destOrd="0" presId="urn:microsoft.com/office/officeart/2005/8/layout/hProcess9"/>
    <dgm:cxn modelId="{601410B6-8BA6-48F4-B5FF-97DDBD93AA17}" type="presParOf" srcId="{C9F76BAC-1056-439F-ADC0-ABC867C3A879}" destId="{0921C671-B37B-4E6E-B6EC-EF0CDE1AC6AF}" srcOrd="0" destOrd="0" presId="urn:microsoft.com/office/officeart/2005/8/layout/hProcess9"/>
    <dgm:cxn modelId="{AF2E89E7-E184-4FC0-9415-35407D31D0DE}" type="presParOf" srcId="{C9F76BAC-1056-439F-ADC0-ABC867C3A879}" destId="{1A11EF89-66A3-49E2-9AFA-652392E02B25}" srcOrd="1" destOrd="0" presId="urn:microsoft.com/office/officeart/2005/8/layout/hProcess9"/>
    <dgm:cxn modelId="{724439A1-861E-4837-8273-087663223846}" type="presParOf" srcId="{1A11EF89-66A3-49E2-9AFA-652392E02B25}" destId="{785FD6DD-FCDC-4A54-8BD3-F256F5F6E5FB}" srcOrd="0" destOrd="0" presId="urn:microsoft.com/office/officeart/2005/8/layout/hProcess9"/>
    <dgm:cxn modelId="{38533279-E3A2-4BFC-A8B8-215C0901D0B2}" type="presParOf" srcId="{1A11EF89-66A3-49E2-9AFA-652392E02B25}" destId="{AEA29017-6065-4A46-8E05-BC316FA9BE97}" srcOrd="1" destOrd="0" presId="urn:microsoft.com/office/officeart/2005/8/layout/hProcess9"/>
    <dgm:cxn modelId="{712A3079-365D-43E5-9BA2-E7529EBDAFCD}" type="presParOf" srcId="{1A11EF89-66A3-49E2-9AFA-652392E02B25}" destId="{B5E6C23B-FA18-411C-BC56-0AB3BA79EDC6}" srcOrd="2" destOrd="0" presId="urn:microsoft.com/office/officeart/2005/8/layout/hProcess9"/>
    <dgm:cxn modelId="{52C0E6F9-E2B6-46CB-8CFD-28005567C367}" type="presParOf" srcId="{1A11EF89-66A3-49E2-9AFA-652392E02B25}" destId="{3649E140-187F-4192-B743-CC821AF3C4CA}" srcOrd="3" destOrd="0" presId="urn:microsoft.com/office/officeart/2005/8/layout/hProcess9"/>
    <dgm:cxn modelId="{AF28A978-9515-408C-BCC1-51D0256C2905}" type="presParOf" srcId="{1A11EF89-66A3-49E2-9AFA-652392E02B25}" destId="{BEE6005B-2654-4C50-858F-25AD0888B4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1C671-B37B-4E6E-B6EC-EF0CDE1AC6AF}">
      <dsp:nvSpPr>
        <dsp:cNvPr id="0" name=""/>
        <dsp:cNvSpPr/>
      </dsp:nvSpPr>
      <dsp:spPr>
        <a:xfrm>
          <a:off x="457199" y="0"/>
          <a:ext cx="5181600" cy="23601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D6DD-FCDC-4A54-8BD3-F256F5F6E5FB}">
      <dsp:nvSpPr>
        <dsp:cNvPr id="0" name=""/>
        <dsp:cNvSpPr/>
      </dsp:nvSpPr>
      <dsp:spPr>
        <a:xfrm>
          <a:off x="150911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Prune</a:t>
          </a:r>
          <a:endParaRPr lang="zh-TW" altLang="en-US" sz="2300" kern="1200" dirty="0"/>
        </a:p>
      </dsp:txBody>
      <dsp:txXfrm>
        <a:off x="196996" y="754130"/>
        <a:ext cx="1736630" cy="851890"/>
      </dsp:txXfrm>
    </dsp:sp>
    <dsp:sp modelId="{B5E6C23B-FA18-411C-BC56-0AB3BA79EDC6}">
      <dsp:nvSpPr>
        <dsp:cNvPr id="0" name=""/>
        <dsp:cNvSpPr/>
      </dsp:nvSpPr>
      <dsp:spPr>
        <a:xfrm>
          <a:off x="2133600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Quantize</a:t>
          </a:r>
          <a:endParaRPr lang="zh-TW" altLang="en-US" sz="2300" kern="1200" dirty="0"/>
        </a:p>
      </dsp:txBody>
      <dsp:txXfrm>
        <a:off x="2179685" y="754130"/>
        <a:ext cx="1736630" cy="851890"/>
      </dsp:txXfrm>
    </dsp:sp>
    <dsp:sp modelId="{BEE6005B-2654-4C50-858F-25AD0888B484}">
      <dsp:nvSpPr>
        <dsp:cNvPr id="0" name=""/>
        <dsp:cNvSpPr/>
      </dsp:nvSpPr>
      <dsp:spPr>
        <a:xfrm>
          <a:off x="4116288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Huffman encode</a:t>
          </a:r>
          <a:endParaRPr lang="zh-TW" altLang="en-US" sz="2300" kern="1200" dirty="0"/>
        </a:p>
      </dsp:txBody>
      <dsp:txXfrm>
        <a:off x="4162373" y="754130"/>
        <a:ext cx="1736630" cy="85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1C671-B37B-4E6E-B6EC-EF0CDE1AC6AF}">
      <dsp:nvSpPr>
        <dsp:cNvPr id="0" name=""/>
        <dsp:cNvSpPr/>
      </dsp:nvSpPr>
      <dsp:spPr>
        <a:xfrm>
          <a:off x="457199" y="0"/>
          <a:ext cx="5181600" cy="23601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D6DD-FCDC-4A54-8BD3-F256F5F6E5FB}">
      <dsp:nvSpPr>
        <dsp:cNvPr id="0" name=""/>
        <dsp:cNvSpPr/>
      </dsp:nvSpPr>
      <dsp:spPr>
        <a:xfrm>
          <a:off x="150911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Prune</a:t>
          </a:r>
          <a:endParaRPr lang="zh-TW" altLang="en-US" sz="2300" kern="1200" dirty="0"/>
        </a:p>
      </dsp:txBody>
      <dsp:txXfrm>
        <a:off x="196996" y="754130"/>
        <a:ext cx="1736630" cy="851890"/>
      </dsp:txXfrm>
    </dsp:sp>
    <dsp:sp modelId="{B5E6C23B-FA18-411C-BC56-0AB3BA79EDC6}">
      <dsp:nvSpPr>
        <dsp:cNvPr id="0" name=""/>
        <dsp:cNvSpPr/>
      </dsp:nvSpPr>
      <dsp:spPr>
        <a:xfrm>
          <a:off x="2133600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Quantize</a:t>
          </a:r>
          <a:endParaRPr lang="zh-TW" altLang="en-US" sz="2300" kern="1200" dirty="0"/>
        </a:p>
      </dsp:txBody>
      <dsp:txXfrm>
        <a:off x="2179685" y="754130"/>
        <a:ext cx="1736630" cy="851890"/>
      </dsp:txXfrm>
    </dsp:sp>
    <dsp:sp modelId="{BEE6005B-2654-4C50-858F-25AD0888B484}">
      <dsp:nvSpPr>
        <dsp:cNvPr id="0" name=""/>
        <dsp:cNvSpPr/>
      </dsp:nvSpPr>
      <dsp:spPr>
        <a:xfrm>
          <a:off x="4116288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Huffman encode</a:t>
          </a:r>
          <a:endParaRPr lang="zh-TW" altLang="en-US" sz="2300" kern="1200" dirty="0"/>
        </a:p>
      </dsp:txBody>
      <dsp:txXfrm>
        <a:off x="4162373" y="754130"/>
        <a:ext cx="1736630" cy="85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1C671-B37B-4E6E-B6EC-EF0CDE1AC6AF}">
      <dsp:nvSpPr>
        <dsp:cNvPr id="0" name=""/>
        <dsp:cNvSpPr/>
      </dsp:nvSpPr>
      <dsp:spPr>
        <a:xfrm>
          <a:off x="457199" y="0"/>
          <a:ext cx="5181600" cy="23601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D6DD-FCDC-4A54-8BD3-F256F5F6E5FB}">
      <dsp:nvSpPr>
        <dsp:cNvPr id="0" name=""/>
        <dsp:cNvSpPr/>
      </dsp:nvSpPr>
      <dsp:spPr>
        <a:xfrm>
          <a:off x="150911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Prune</a:t>
          </a:r>
          <a:endParaRPr lang="zh-TW" altLang="en-US" sz="2300" kern="1200" dirty="0"/>
        </a:p>
      </dsp:txBody>
      <dsp:txXfrm>
        <a:off x="196996" y="754130"/>
        <a:ext cx="1736630" cy="851890"/>
      </dsp:txXfrm>
    </dsp:sp>
    <dsp:sp modelId="{B5E6C23B-FA18-411C-BC56-0AB3BA79EDC6}">
      <dsp:nvSpPr>
        <dsp:cNvPr id="0" name=""/>
        <dsp:cNvSpPr/>
      </dsp:nvSpPr>
      <dsp:spPr>
        <a:xfrm>
          <a:off x="2133600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Quantize</a:t>
          </a:r>
          <a:endParaRPr lang="zh-TW" altLang="en-US" sz="2300" kern="1200" dirty="0"/>
        </a:p>
      </dsp:txBody>
      <dsp:txXfrm>
        <a:off x="2179685" y="754130"/>
        <a:ext cx="1736630" cy="851890"/>
      </dsp:txXfrm>
    </dsp:sp>
    <dsp:sp modelId="{BEE6005B-2654-4C50-858F-25AD0888B484}">
      <dsp:nvSpPr>
        <dsp:cNvPr id="0" name=""/>
        <dsp:cNvSpPr/>
      </dsp:nvSpPr>
      <dsp:spPr>
        <a:xfrm>
          <a:off x="4116288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Huffman encode</a:t>
          </a:r>
          <a:endParaRPr lang="zh-TW" altLang="en-US" sz="2300" kern="1200" dirty="0"/>
        </a:p>
      </dsp:txBody>
      <dsp:txXfrm>
        <a:off x="4162373" y="754130"/>
        <a:ext cx="1736630" cy="85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1C671-B37B-4E6E-B6EC-EF0CDE1AC6AF}">
      <dsp:nvSpPr>
        <dsp:cNvPr id="0" name=""/>
        <dsp:cNvSpPr/>
      </dsp:nvSpPr>
      <dsp:spPr>
        <a:xfrm>
          <a:off x="457199" y="0"/>
          <a:ext cx="5181600" cy="23601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D6DD-FCDC-4A54-8BD3-F256F5F6E5FB}">
      <dsp:nvSpPr>
        <dsp:cNvPr id="0" name=""/>
        <dsp:cNvSpPr/>
      </dsp:nvSpPr>
      <dsp:spPr>
        <a:xfrm>
          <a:off x="150911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Prune</a:t>
          </a:r>
          <a:endParaRPr lang="zh-TW" altLang="en-US" sz="2300" kern="1200" dirty="0"/>
        </a:p>
      </dsp:txBody>
      <dsp:txXfrm>
        <a:off x="196996" y="754130"/>
        <a:ext cx="1736630" cy="851890"/>
      </dsp:txXfrm>
    </dsp:sp>
    <dsp:sp modelId="{B5E6C23B-FA18-411C-BC56-0AB3BA79EDC6}">
      <dsp:nvSpPr>
        <dsp:cNvPr id="0" name=""/>
        <dsp:cNvSpPr/>
      </dsp:nvSpPr>
      <dsp:spPr>
        <a:xfrm>
          <a:off x="2133600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Quantize</a:t>
          </a:r>
          <a:endParaRPr lang="zh-TW" altLang="en-US" sz="2300" kern="1200" dirty="0"/>
        </a:p>
      </dsp:txBody>
      <dsp:txXfrm>
        <a:off x="2179685" y="754130"/>
        <a:ext cx="1736630" cy="851890"/>
      </dsp:txXfrm>
    </dsp:sp>
    <dsp:sp modelId="{BEE6005B-2654-4C50-858F-25AD0888B484}">
      <dsp:nvSpPr>
        <dsp:cNvPr id="0" name=""/>
        <dsp:cNvSpPr/>
      </dsp:nvSpPr>
      <dsp:spPr>
        <a:xfrm>
          <a:off x="4116288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Huffman encode</a:t>
          </a:r>
          <a:endParaRPr lang="zh-TW" altLang="en-US" sz="2300" kern="1200" dirty="0"/>
        </a:p>
      </dsp:txBody>
      <dsp:txXfrm>
        <a:off x="4162373" y="754130"/>
        <a:ext cx="1736630" cy="85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1C671-B37B-4E6E-B6EC-EF0CDE1AC6AF}">
      <dsp:nvSpPr>
        <dsp:cNvPr id="0" name=""/>
        <dsp:cNvSpPr/>
      </dsp:nvSpPr>
      <dsp:spPr>
        <a:xfrm>
          <a:off x="457199" y="0"/>
          <a:ext cx="5181600" cy="23601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FD6DD-FCDC-4A54-8BD3-F256F5F6E5FB}">
      <dsp:nvSpPr>
        <dsp:cNvPr id="0" name=""/>
        <dsp:cNvSpPr/>
      </dsp:nvSpPr>
      <dsp:spPr>
        <a:xfrm>
          <a:off x="142279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Prune</a:t>
          </a:r>
          <a:endParaRPr lang="zh-TW" altLang="en-US" sz="2300" kern="1200" dirty="0"/>
        </a:p>
      </dsp:txBody>
      <dsp:txXfrm>
        <a:off x="188364" y="754130"/>
        <a:ext cx="1736630" cy="851890"/>
      </dsp:txXfrm>
    </dsp:sp>
    <dsp:sp modelId="{B5E6C23B-FA18-411C-BC56-0AB3BA79EDC6}">
      <dsp:nvSpPr>
        <dsp:cNvPr id="0" name=""/>
        <dsp:cNvSpPr/>
      </dsp:nvSpPr>
      <dsp:spPr>
        <a:xfrm>
          <a:off x="2133600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Quantize</a:t>
          </a:r>
          <a:endParaRPr lang="zh-TW" altLang="en-US" sz="2300" kern="1200" dirty="0"/>
        </a:p>
      </dsp:txBody>
      <dsp:txXfrm>
        <a:off x="2179685" y="754130"/>
        <a:ext cx="1736630" cy="851890"/>
      </dsp:txXfrm>
    </dsp:sp>
    <dsp:sp modelId="{BEE6005B-2654-4C50-858F-25AD0888B484}">
      <dsp:nvSpPr>
        <dsp:cNvPr id="0" name=""/>
        <dsp:cNvSpPr/>
      </dsp:nvSpPr>
      <dsp:spPr>
        <a:xfrm>
          <a:off x="4124920" y="708045"/>
          <a:ext cx="1828800" cy="9440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Huffman coding</a:t>
          </a:r>
          <a:endParaRPr lang="zh-TW" altLang="en-US" sz="2300" kern="1200" dirty="0"/>
        </a:p>
      </dsp:txBody>
      <dsp:txXfrm>
        <a:off x="4171005" y="754130"/>
        <a:ext cx="1736630" cy="85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19/5/21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19/5/21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885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551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10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44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7935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19842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bg>
      <p:bgPr>
        <a:solidFill>
          <a:srgbClr val="BAA6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bg>
      <p:bgPr>
        <a:solidFill>
          <a:srgbClr val="690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7452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 userDrawn="1"/>
        </p:nvSpPr>
        <p:spPr>
          <a:xfrm rot="5400000">
            <a:off x="8673921" y="12485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2"/>
          <p:cNvSpPr txBox="1">
            <a:spLocks/>
          </p:cNvSpPr>
          <p:nvPr userDrawn="1"/>
        </p:nvSpPr>
        <p:spPr>
          <a:xfrm>
            <a:off x="8531443" y="97609"/>
            <a:ext cx="552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07BE554-3CE7-8242-A245-007F6C5FBC95}" type="slidenum">
              <a:rPr lang="es-ES_tradnl" sz="1100" smtClean="0">
                <a:solidFill>
                  <a:schemeClr val="bg1"/>
                </a:solidFill>
              </a:rPr>
              <a:pPr algn="ctr"/>
              <a:t>‹#›</a:t>
            </a:fld>
            <a:endParaRPr lang="es-ES_tradnl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  <p:sldLayoutId id="2147483751" r:id="rId8"/>
    <p:sldLayoutId id="214748375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arxiv.org/pdf/1510.00149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arxiv.org/pdf/1510.00149.pdf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arxiv.org/pdf/1510.00149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arxiv.org/pdf/1510.00149.pdf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arxiv.org/pdf/1510.00149.pd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13"/>
          <p:cNvSpPr txBox="1">
            <a:spLocks/>
          </p:cNvSpPr>
          <p:nvPr/>
        </p:nvSpPr>
        <p:spPr>
          <a:xfrm>
            <a:off x="1296140" y="2214336"/>
            <a:ext cx="65517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Model Compression Homework</a:t>
            </a:r>
            <a:endParaRPr lang="es-ES_tradnl" sz="5000" dirty="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2" name="Forma libre 31"/>
          <p:cNvSpPr/>
          <p:nvPr/>
        </p:nvSpPr>
        <p:spPr>
          <a:xfrm rot="5400000">
            <a:off x="4090110" y="1047219"/>
            <a:ext cx="590920" cy="652260"/>
          </a:xfrm>
          <a:custGeom>
            <a:avLst/>
            <a:gdLst>
              <a:gd name="connsiteX0" fmla="*/ 129027 w 759125"/>
              <a:gd name="connsiteY0" fmla="*/ 0 h 837924"/>
              <a:gd name="connsiteX1" fmla="*/ 258054 w 759125"/>
              <a:gd name="connsiteY1" fmla="*/ 129027 h 837924"/>
              <a:gd name="connsiteX2" fmla="*/ 258054 w 759125"/>
              <a:gd name="connsiteY2" fmla="*/ 310206 h 837924"/>
              <a:gd name="connsiteX3" fmla="*/ 260676 w 759125"/>
              <a:gd name="connsiteY3" fmla="*/ 297216 h 837924"/>
              <a:gd name="connsiteX4" fmla="*/ 379564 w 759125"/>
              <a:gd name="connsiteY4" fmla="*/ 218412 h 837924"/>
              <a:gd name="connsiteX5" fmla="*/ 498451 w 759125"/>
              <a:gd name="connsiteY5" fmla="*/ 297216 h 837924"/>
              <a:gd name="connsiteX6" fmla="*/ 501071 w 759125"/>
              <a:gd name="connsiteY6" fmla="*/ 310191 h 837924"/>
              <a:gd name="connsiteX7" fmla="*/ 501071 w 759125"/>
              <a:gd name="connsiteY7" fmla="*/ 129027 h 837924"/>
              <a:gd name="connsiteX8" fmla="*/ 630098 w 759125"/>
              <a:gd name="connsiteY8" fmla="*/ 0 h 837924"/>
              <a:gd name="connsiteX9" fmla="*/ 759125 w 759125"/>
              <a:gd name="connsiteY9" fmla="*/ 129027 h 837924"/>
              <a:gd name="connsiteX10" fmla="*/ 759125 w 759125"/>
              <a:gd name="connsiteY10" fmla="*/ 408036 h 837924"/>
              <a:gd name="connsiteX11" fmla="*/ 759124 w 759125"/>
              <a:gd name="connsiteY11" fmla="*/ 408036 h 837924"/>
              <a:gd name="connsiteX12" fmla="*/ 759124 w 759125"/>
              <a:gd name="connsiteY12" fmla="*/ 457699 h 837924"/>
              <a:gd name="connsiteX13" fmla="*/ 680321 w 759125"/>
              <a:gd name="connsiteY13" fmla="*/ 576587 h 837924"/>
              <a:gd name="connsiteX14" fmla="*/ 632251 w 759125"/>
              <a:gd name="connsiteY14" fmla="*/ 586291 h 837924"/>
              <a:gd name="connsiteX15" fmla="*/ 632251 w 759125"/>
              <a:gd name="connsiteY15" fmla="*/ 587029 h 837924"/>
              <a:gd name="connsiteX16" fmla="*/ 608771 w 759125"/>
              <a:gd name="connsiteY16" fmla="*/ 589396 h 837924"/>
              <a:gd name="connsiteX17" fmla="*/ 509042 w 759125"/>
              <a:gd name="connsiteY17" fmla="*/ 675345 h 837924"/>
              <a:gd name="connsiteX18" fmla="*/ 508590 w 759125"/>
              <a:gd name="connsiteY18" fmla="*/ 677907 h 837924"/>
              <a:gd name="connsiteX19" fmla="*/ 508590 w 759125"/>
              <a:gd name="connsiteY19" fmla="*/ 708897 h 837924"/>
              <a:gd name="connsiteX20" fmla="*/ 379563 w 759125"/>
              <a:gd name="connsiteY20" fmla="*/ 837924 h 837924"/>
              <a:gd name="connsiteX21" fmla="*/ 379564 w 759125"/>
              <a:gd name="connsiteY21" fmla="*/ 837923 h 837924"/>
              <a:gd name="connsiteX22" fmla="*/ 250537 w 759125"/>
              <a:gd name="connsiteY22" fmla="*/ 708896 h 837924"/>
              <a:gd name="connsiteX23" fmla="*/ 250537 w 759125"/>
              <a:gd name="connsiteY23" fmla="*/ 677919 h 837924"/>
              <a:gd name="connsiteX24" fmla="*/ 250083 w 759125"/>
              <a:gd name="connsiteY24" fmla="*/ 675345 h 837924"/>
              <a:gd name="connsiteX25" fmla="*/ 150354 w 759125"/>
              <a:gd name="connsiteY25" fmla="*/ 589396 h 837924"/>
              <a:gd name="connsiteX26" fmla="*/ 126874 w 759125"/>
              <a:gd name="connsiteY26" fmla="*/ 587029 h 837924"/>
              <a:gd name="connsiteX27" fmla="*/ 126874 w 759125"/>
              <a:gd name="connsiteY27" fmla="*/ 586291 h 837924"/>
              <a:gd name="connsiteX28" fmla="*/ 78804 w 759125"/>
              <a:gd name="connsiteY28" fmla="*/ 576587 h 837924"/>
              <a:gd name="connsiteX29" fmla="*/ 1 w 759125"/>
              <a:gd name="connsiteY29" fmla="*/ 457699 h 837924"/>
              <a:gd name="connsiteX30" fmla="*/ 1 w 759125"/>
              <a:gd name="connsiteY30" fmla="*/ 408036 h 837924"/>
              <a:gd name="connsiteX31" fmla="*/ 0 w 759125"/>
              <a:gd name="connsiteY31" fmla="*/ 408036 h 837924"/>
              <a:gd name="connsiteX32" fmla="*/ 0 w 759125"/>
              <a:gd name="connsiteY32" fmla="*/ 129027 h 837924"/>
              <a:gd name="connsiteX33" fmla="*/ 129027 w 759125"/>
              <a:gd name="connsiteY33" fmla="*/ 0 h 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9125" h="837924">
                <a:moveTo>
                  <a:pt x="129027" y="0"/>
                </a:moveTo>
                <a:cubicBezTo>
                  <a:pt x="200287" y="0"/>
                  <a:pt x="258054" y="57767"/>
                  <a:pt x="258054" y="129027"/>
                </a:cubicBezTo>
                <a:lnTo>
                  <a:pt x="258054" y="310206"/>
                </a:lnTo>
                <a:lnTo>
                  <a:pt x="260676" y="297216"/>
                </a:lnTo>
                <a:cubicBezTo>
                  <a:pt x="280264" y="250906"/>
                  <a:pt x="326119" y="218412"/>
                  <a:pt x="379564" y="218412"/>
                </a:cubicBezTo>
                <a:cubicBezTo>
                  <a:pt x="433009" y="218412"/>
                  <a:pt x="478864" y="250906"/>
                  <a:pt x="498451" y="297216"/>
                </a:cubicBezTo>
                <a:lnTo>
                  <a:pt x="501071" y="310191"/>
                </a:lnTo>
                <a:lnTo>
                  <a:pt x="501071" y="129027"/>
                </a:lnTo>
                <a:cubicBezTo>
                  <a:pt x="501071" y="57767"/>
                  <a:pt x="558838" y="0"/>
                  <a:pt x="630098" y="0"/>
                </a:cubicBezTo>
                <a:cubicBezTo>
                  <a:pt x="701358" y="0"/>
                  <a:pt x="759125" y="57767"/>
                  <a:pt x="759125" y="129027"/>
                </a:cubicBezTo>
                <a:lnTo>
                  <a:pt x="759125" y="408036"/>
                </a:lnTo>
                <a:lnTo>
                  <a:pt x="759124" y="408036"/>
                </a:lnTo>
                <a:lnTo>
                  <a:pt x="759124" y="457699"/>
                </a:lnTo>
                <a:cubicBezTo>
                  <a:pt x="759124" y="511144"/>
                  <a:pt x="726630" y="556999"/>
                  <a:pt x="680321" y="576587"/>
                </a:cubicBezTo>
                <a:lnTo>
                  <a:pt x="632251" y="586291"/>
                </a:lnTo>
                <a:lnTo>
                  <a:pt x="632251" y="587029"/>
                </a:lnTo>
                <a:lnTo>
                  <a:pt x="608771" y="589396"/>
                </a:lnTo>
                <a:cubicBezTo>
                  <a:pt x="562573" y="598849"/>
                  <a:pt x="524961" y="631869"/>
                  <a:pt x="509042" y="675345"/>
                </a:cubicBezTo>
                <a:lnTo>
                  <a:pt x="508590" y="677907"/>
                </a:lnTo>
                <a:lnTo>
                  <a:pt x="508590" y="708897"/>
                </a:lnTo>
                <a:cubicBezTo>
                  <a:pt x="508590" y="780157"/>
                  <a:pt x="450823" y="837924"/>
                  <a:pt x="379563" y="837924"/>
                </a:cubicBezTo>
                <a:lnTo>
                  <a:pt x="379564" y="837923"/>
                </a:lnTo>
                <a:cubicBezTo>
                  <a:pt x="308304" y="837923"/>
                  <a:pt x="250537" y="780156"/>
                  <a:pt x="250537" y="708896"/>
                </a:cubicBezTo>
                <a:lnTo>
                  <a:pt x="250537" y="677919"/>
                </a:lnTo>
                <a:lnTo>
                  <a:pt x="250083" y="675345"/>
                </a:lnTo>
                <a:cubicBezTo>
                  <a:pt x="234164" y="631869"/>
                  <a:pt x="196552" y="598849"/>
                  <a:pt x="150354" y="589396"/>
                </a:cubicBezTo>
                <a:lnTo>
                  <a:pt x="126874" y="587029"/>
                </a:lnTo>
                <a:lnTo>
                  <a:pt x="126874" y="586291"/>
                </a:lnTo>
                <a:lnTo>
                  <a:pt x="78804" y="576587"/>
                </a:lnTo>
                <a:cubicBezTo>
                  <a:pt x="32495" y="556999"/>
                  <a:pt x="1" y="511144"/>
                  <a:pt x="1" y="457699"/>
                </a:cubicBezTo>
                <a:lnTo>
                  <a:pt x="1" y="408036"/>
                </a:lnTo>
                <a:lnTo>
                  <a:pt x="0" y="408036"/>
                </a:ln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E1E1F1-41DA-C447-9736-AD185FC8608B}"/>
              </a:ext>
            </a:extLst>
          </p:cNvPr>
          <p:cNvSpPr txBox="1"/>
          <p:nvPr/>
        </p:nvSpPr>
        <p:spPr>
          <a:xfrm>
            <a:off x="2324100" y="3665501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</a:rPr>
              <a:t>繳交期限：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</a:rPr>
              <a:t>2021 / 07 / 15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</a:rPr>
              <a:t>（四）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</a:rPr>
              <a:t>23:59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674688" y="962585"/>
            <a:ext cx="5794624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library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335894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torchvision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下載常用測試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data 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套件</a:t>
            </a: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本次資料使用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cifar10</a:t>
            </a:r>
          </a:p>
          <a:p>
            <a:pPr lvl="1">
              <a:lnSpc>
                <a:spcPct val="100000"/>
              </a:lnSpc>
            </a:pP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也可用來下載</a:t>
            </a:r>
            <a:r>
              <a:rPr lang="en-US" altLang="zh-TW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mnist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、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cifar100</a:t>
            </a:r>
          </a:p>
        </p:txBody>
      </p:sp>
      <p:pic>
        <p:nvPicPr>
          <p:cNvPr id="4" name="Picture 2" descr="Pytorch 1.2.0 來了- 每日頭條">
            <a:extLst>
              <a:ext uri="{FF2B5EF4-FFF2-40B4-BE49-F238E27FC236}">
                <a16:creationId xmlns:a16="http://schemas.microsoft.com/office/drawing/2014/main" id="{6B85A84F-D728-416F-8910-D93A2CAA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6290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674688" y="962585"/>
            <a:ext cx="5794624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library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335894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scikit-learn (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sklearn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)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機器學習套件</a:t>
            </a: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本次要使用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cluster 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的演算法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Kmeans</a:t>
            </a: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( 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在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quantize 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那一步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)</a:t>
            </a:r>
          </a:p>
        </p:txBody>
      </p:sp>
      <p:pic>
        <p:nvPicPr>
          <p:cNvPr id="2050" name="Picture 2" descr="Scikit-Learn] 基本教學(0): 介紹scikit-learn - Clay-Technology World">
            <a:extLst>
              <a:ext uri="{FF2B5EF4-FFF2-40B4-BE49-F238E27FC236}">
                <a16:creationId xmlns:a16="http://schemas.microsoft.com/office/drawing/2014/main" id="{D838D43A-AE48-4C71-AA50-21A321F4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84" y="3724724"/>
            <a:ext cx="3967316" cy="14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 28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4929 w 4208106"/>
              <a:gd name="connsiteY1" fmla="*/ 0 h 5143500"/>
              <a:gd name="connsiteX2" fmla="*/ 3194929 w 4208106"/>
              <a:gd name="connsiteY2" fmla="*/ 1480424 h 5143500"/>
              <a:gd name="connsiteX3" fmla="*/ 3323956 w 4208106"/>
              <a:gd name="connsiteY3" fmla="*/ 1609451 h 5143500"/>
              <a:gd name="connsiteX4" fmla="*/ 3323955 w 4208106"/>
              <a:gd name="connsiteY4" fmla="*/ 1609452 h 5143500"/>
              <a:gd name="connsiteX5" fmla="*/ 3452982 w 4208106"/>
              <a:gd name="connsiteY5" fmla="*/ 1480425 h 5143500"/>
              <a:gd name="connsiteX6" fmla="*/ 3452982 w 4208106"/>
              <a:gd name="connsiteY6" fmla="*/ 1149623 h 5143500"/>
              <a:gd name="connsiteX7" fmla="*/ 3462746 w 4208106"/>
              <a:gd name="connsiteY7" fmla="*/ 1101263 h 5143500"/>
              <a:gd name="connsiteX8" fmla="*/ 3581633 w 4208106"/>
              <a:gd name="connsiteY8" fmla="*/ 1022459 h 5143500"/>
              <a:gd name="connsiteX9" fmla="*/ 3700521 w 4208106"/>
              <a:gd name="connsiteY9" fmla="*/ 1101263 h 5143500"/>
              <a:gd name="connsiteX10" fmla="*/ 3710659 w 4208106"/>
              <a:gd name="connsiteY10" fmla="*/ 1151482 h 5143500"/>
              <a:gd name="connsiteX11" fmla="*/ 3710660 w 4208106"/>
              <a:gd name="connsiteY11" fmla="*/ 0 h 5143500"/>
              <a:gd name="connsiteX12" fmla="*/ 3710660 w 4208106"/>
              <a:gd name="connsiteY12" fmla="*/ 0 h 5143500"/>
              <a:gd name="connsiteX13" fmla="*/ 3710660 w 4208106"/>
              <a:gd name="connsiteY13" fmla="*/ 2198666 h 5143500"/>
              <a:gd name="connsiteX14" fmla="*/ 3839687 w 4208106"/>
              <a:gd name="connsiteY14" fmla="*/ 2327693 h 5143500"/>
              <a:gd name="connsiteX15" fmla="*/ 3839686 w 4208106"/>
              <a:gd name="connsiteY15" fmla="*/ 2327694 h 5143500"/>
              <a:gd name="connsiteX16" fmla="*/ 3968713 w 4208106"/>
              <a:gd name="connsiteY16" fmla="*/ 2198667 h 5143500"/>
              <a:gd name="connsiteX17" fmla="*/ 3968713 w 4208106"/>
              <a:gd name="connsiteY17" fmla="*/ 1428468 h 5143500"/>
              <a:gd name="connsiteX18" fmla="*/ 3969523 w 4208106"/>
              <a:gd name="connsiteY18" fmla="*/ 1424459 h 5143500"/>
              <a:gd name="connsiteX19" fmla="*/ 4088410 w 4208106"/>
              <a:gd name="connsiteY19" fmla="*/ 1345655 h 5143500"/>
              <a:gd name="connsiteX20" fmla="*/ 4207297 w 4208106"/>
              <a:gd name="connsiteY20" fmla="*/ 1424459 h 5143500"/>
              <a:gd name="connsiteX21" fmla="*/ 4208106 w 4208106"/>
              <a:gd name="connsiteY21" fmla="*/ 1428466 h 5143500"/>
              <a:gd name="connsiteX22" fmla="*/ 4208106 w 4208106"/>
              <a:gd name="connsiteY22" fmla="*/ 5143500 h 5143500"/>
              <a:gd name="connsiteX23" fmla="*/ 0 w 4208106"/>
              <a:gd name="connsiteY2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4929" y="0"/>
                </a:lnTo>
                <a:lnTo>
                  <a:pt x="3194929" y="1480424"/>
                </a:lnTo>
                <a:cubicBezTo>
                  <a:pt x="3194929" y="1551684"/>
                  <a:pt x="3252696" y="1609451"/>
                  <a:pt x="3323956" y="1609451"/>
                </a:cubicBezTo>
                <a:lnTo>
                  <a:pt x="3323955" y="1609452"/>
                </a:lnTo>
                <a:cubicBezTo>
                  <a:pt x="3395215" y="1609452"/>
                  <a:pt x="3452982" y="1551685"/>
                  <a:pt x="3452982" y="1480425"/>
                </a:cubicBezTo>
                <a:lnTo>
                  <a:pt x="3452982" y="1149623"/>
                </a:lnTo>
                <a:lnTo>
                  <a:pt x="3462746" y="1101263"/>
                </a:lnTo>
                <a:cubicBezTo>
                  <a:pt x="3482333" y="1054953"/>
                  <a:pt x="3528188" y="1022459"/>
                  <a:pt x="3581633" y="1022459"/>
                </a:cubicBezTo>
                <a:cubicBezTo>
                  <a:pt x="3635078" y="1022459"/>
                  <a:pt x="3680933" y="1054953"/>
                  <a:pt x="3700521" y="1101263"/>
                </a:cubicBezTo>
                <a:lnTo>
                  <a:pt x="3710659" y="1151482"/>
                </a:lnTo>
                <a:lnTo>
                  <a:pt x="3710660" y="0"/>
                </a:lnTo>
                <a:lnTo>
                  <a:pt x="3710660" y="0"/>
                </a:lnTo>
                <a:lnTo>
                  <a:pt x="3710660" y="2198666"/>
                </a:lnTo>
                <a:cubicBezTo>
                  <a:pt x="3710660" y="2269926"/>
                  <a:pt x="3768427" y="2327693"/>
                  <a:pt x="3839687" y="2327693"/>
                </a:cubicBezTo>
                <a:lnTo>
                  <a:pt x="3839686" y="2327694"/>
                </a:lnTo>
                <a:cubicBezTo>
                  <a:pt x="3910946" y="2327694"/>
                  <a:pt x="3968713" y="2269927"/>
                  <a:pt x="3968713" y="2198667"/>
                </a:cubicBezTo>
                <a:lnTo>
                  <a:pt x="3968713" y="1428468"/>
                </a:lnTo>
                <a:lnTo>
                  <a:pt x="3969523" y="1424459"/>
                </a:lnTo>
                <a:cubicBezTo>
                  <a:pt x="3989110" y="1378149"/>
                  <a:pt x="4034965" y="1345655"/>
                  <a:pt x="4088410" y="1345655"/>
                </a:cubicBezTo>
                <a:cubicBezTo>
                  <a:pt x="4141855" y="1345655"/>
                  <a:pt x="4187710" y="1378149"/>
                  <a:pt x="4207297" y="1424459"/>
                </a:cubicBezTo>
                <a:lnTo>
                  <a:pt x="4208106" y="1428466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提供的 </a:t>
            </a:r>
            <a:r>
              <a:rPr lang="en-US" altLang="zh-TW" dirty="0"/>
              <a:t>code</a:t>
            </a:r>
          </a:p>
        </p:txBody>
      </p:sp>
      <p:sp>
        <p:nvSpPr>
          <p:cNvPr id="31" name="Forma libre 30"/>
          <p:cNvSpPr/>
          <p:nvPr/>
        </p:nvSpPr>
        <p:spPr>
          <a:xfrm>
            <a:off x="2182972" y="-1064145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800" b="1" dirty="0">
                <a:solidFill>
                  <a:schemeClr val="accent4"/>
                </a:solidFill>
                <a:latin typeface="Raleway Black" charset="0"/>
                <a:ea typeface="Raleway Black" charset="0"/>
                <a:cs typeface="Raleway Black" charset="0"/>
              </a:rPr>
              <a:t>2</a:t>
            </a:r>
            <a:endParaRPr lang="es-ES_tradnl" sz="14400" b="1" dirty="0">
              <a:solidFill>
                <a:schemeClr val="accent4"/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560FBB3-0B3A-48FE-A99F-C91661D55753}"/>
              </a:ext>
            </a:extLst>
          </p:cNvPr>
          <p:cNvGrpSpPr/>
          <p:nvPr/>
        </p:nvGrpSpPr>
        <p:grpSpPr>
          <a:xfrm>
            <a:off x="4725781" y="1716503"/>
            <a:ext cx="3137468" cy="611427"/>
            <a:chOff x="6651346" y="1779486"/>
            <a:chExt cx="3137468" cy="611427"/>
          </a:xfrm>
        </p:grpSpPr>
        <p:sp>
          <p:nvSpPr>
            <p:cNvPr id="21" name="Text Placeholder 20">
              <a:extLst>
                <a:ext uri="{FF2B5EF4-FFF2-40B4-BE49-F238E27FC236}">
                  <a16:creationId xmlns:a16="http://schemas.microsoft.com/office/drawing/2014/main" id="{4BC237AD-DE28-478A-BDA2-761B344ACA1C}"/>
                </a:ext>
              </a:extLst>
            </p:cNvPr>
            <p:cNvSpPr txBox="1">
              <a:spLocks/>
            </p:cNvSpPr>
            <p:nvPr/>
          </p:nvSpPr>
          <p:spPr>
            <a:xfrm>
              <a:off x="6832618" y="1913540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模型</a:t>
              </a:r>
              <a:endPara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tángulo redondeado 4">
              <a:extLst>
                <a:ext uri="{FF2B5EF4-FFF2-40B4-BE49-F238E27FC236}">
                  <a16:creationId xmlns:a16="http://schemas.microsoft.com/office/drawing/2014/main" id="{C1C3C492-7969-472A-9AF9-A679A1F50B7E}"/>
                </a:ext>
              </a:extLst>
            </p:cNvPr>
            <p:cNvSpPr/>
            <p:nvPr/>
          </p:nvSpPr>
          <p:spPr>
            <a:xfrm>
              <a:off x="6651346" y="1779486"/>
              <a:ext cx="100208" cy="61142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2BFE543-ACBE-4047-8947-D0F307F0C1CC}"/>
              </a:ext>
            </a:extLst>
          </p:cNvPr>
          <p:cNvGrpSpPr/>
          <p:nvPr/>
        </p:nvGrpSpPr>
        <p:grpSpPr>
          <a:xfrm>
            <a:off x="4725781" y="2520793"/>
            <a:ext cx="3137468" cy="611427"/>
            <a:chOff x="6651346" y="2537311"/>
            <a:chExt cx="3137468" cy="611427"/>
          </a:xfrm>
        </p:grpSpPr>
        <p:sp>
          <p:nvSpPr>
            <p:cNvPr id="23" name="Text Placeholder 20">
              <a:extLst>
                <a:ext uri="{FF2B5EF4-FFF2-40B4-BE49-F238E27FC236}">
                  <a16:creationId xmlns:a16="http://schemas.microsoft.com/office/drawing/2014/main" id="{E184F86C-96A6-44DC-9CE5-B62980DEC767}"/>
                </a:ext>
              </a:extLst>
            </p:cNvPr>
            <p:cNvSpPr txBox="1">
              <a:spLocks/>
            </p:cNvSpPr>
            <p:nvPr/>
          </p:nvSpPr>
          <p:spPr>
            <a:xfrm>
              <a:off x="6832618" y="2671365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Prune </a:t>
              </a: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部分</a:t>
              </a:r>
              <a:endPara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ectángulo redondeado 7">
              <a:extLst>
                <a:ext uri="{FF2B5EF4-FFF2-40B4-BE49-F238E27FC236}">
                  <a16:creationId xmlns:a16="http://schemas.microsoft.com/office/drawing/2014/main" id="{83DACFF9-7991-4698-B3BD-6EDBBC1845D1}"/>
                </a:ext>
              </a:extLst>
            </p:cNvPr>
            <p:cNvSpPr/>
            <p:nvPr/>
          </p:nvSpPr>
          <p:spPr>
            <a:xfrm>
              <a:off x="6651346" y="2537311"/>
              <a:ext cx="100208" cy="6114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5BBA470-A7BC-48AA-B95D-424E749C57DC}"/>
              </a:ext>
            </a:extLst>
          </p:cNvPr>
          <p:cNvGrpSpPr/>
          <p:nvPr/>
        </p:nvGrpSpPr>
        <p:grpSpPr>
          <a:xfrm>
            <a:off x="4725781" y="3325083"/>
            <a:ext cx="3137468" cy="611427"/>
            <a:chOff x="6651346" y="2537311"/>
            <a:chExt cx="3137468" cy="611427"/>
          </a:xfrm>
        </p:grpSpPr>
        <p:sp>
          <p:nvSpPr>
            <p:cNvPr id="28" name="Text Placeholder 20">
              <a:extLst>
                <a:ext uri="{FF2B5EF4-FFF2-40B4-BE49-F238E27FC236}">
                  <a16:creationId xmlns:a16="http://schemas.microsoft.com/office/drawing/2014/main" id="{8DE27A12-30DC-439E-B17A-5B10FEBAAADC}"/>
                </a:ext>
              </a:extLst>
            </p:cNvPr>
            <p:cNvSpPr txBox="1">
              <a:spLocks/>
            </p:cNvSpPr>
            <p:nvPr/>
          </p:nvSpPr>
          <p:spPr>
            <a:xfrm>
              <a:off x="6832618" y="2671365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charset="0"/>
                </a:rPr>
                <a:t>Quantize</a:t>
              </a:r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部分</a:t>
              </a:r>
              <a:endPara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ectángulo redondeado 7">
              <a:extLst>
                <a:ext uri="{FF2B5EF4-FFF2-40B4-BE49-F238E27FC236}">
                  <a16:creationId xmlns:a16="http://schemas.microsoft.com/office/drawing/2014/main" id="{E23F3733-C1D9-4F27-BAA0-87796CF510F8}"/>
                </a:ext>
              </a:extLst>
            </p:cNvPr>
            <p:cNvSpPr/>
            <p:nvPr/>
          </p:nvSpPr>
          <p:spPr>
            <a:xfrm>
              <a:off x="6651346" y="2537311"/>
              <a:ext cx="100208" cy="61142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8B062DA-BE1D-4E34-B110-76848C299A6F}"/>
              </a:ext>
            </a:extLst>
          </p:cNvPr>
          <p:cNvGrpSpPr/>
          <p:nvPr/>
        </p:nvGrpSpPr>
        <p:grpSpPr>
          <a:xfrm>
            <a:off x="4725781" y="4129374"/>
            <a:ext cx="3137468" cy="611427"/>
            <a:chOff x="6651346" y="2537311"/>
            <a:chExt cx="3137468" cy="611427"/>
          </a:xfrm>
        </p:grpSpPr>
        <p:sp>
          <p:nvSpPr>
            <p:cNvPr id="33" name="Text Placeholder 20">
              <a:extLst>
                <a:ext uri="{FF2B5EF4-FFF2-40B4-BE49-F238E27FC236}">
                  <a16:creationId xmlns:a16="http://schemas.microsoft.com/office/drawing/2014/main" id="{FC243CBF-BB65-44EF-B844-1329763F3959}"/>
                </a:ext>
              </a:extLst>
            </p:cNvPr>
            <p:cNvSpPr txBox="1">
              <a:spLocks/>
            </p:cNvSpPr>
            <p:nvPr/>
          </p:nvSpPr>
          <p:spPr>
            <a:xfrm>
              <a:off x="6832618" y="2671365"/>
              <a:ext cx="2956196" cy="303804"/>
            </a:xfrm>
            <a:prstGeom prst="rect">
              <a:avLst/>
            </a:prstGeom>
            <a:noFill/>
          </p:spPr>
          <p:txBody>
            <a:bodyPr wrap="square" lIns="0" tIns="72000" rIns="0" bIns="72000" anchor="t" anchorCtr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/>
                <a:buNone/>
                <a:defRPr sz="3500" b="1" i="0" kern="1200">
                  <a:solidFill>
                    <a:srgbClr val="E8E7E9"/>
                  </a:solidFill>
                  <a:latin typeface="Raleway Black" charset="0"/>
                  <a:ea typeface="Raleway Black" charset="0"/>
                  <a:cs typeface="Raleway Black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/>
                </a:rPr>
                <a:t>Huffman</a:t>
              </a:r>
              <a:r>
                <a:rPr lang="en-US" altLang="zh-TW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/>
                </a:rPr>
                <a:t> </a:t>
              </a: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/>
                </a:rPr>
                <a:t>部分</a:t>
              </a:r>
              <a:endPara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endParaRPr>
            </a:p>
          </p:txBody>
        </p:sp>
        <p:sp>
          <p:nvSpPr>
            <p:cNvPr id="34" name="Rectángulo redondeado 7">
              <a:extLst>
                <a:ext uri="{FF2B5EF4-FFF2-40B4-BE49-F238E27FC236}">
                  <a16:creationId xmlns:a16="http://schemas.microsoft.com/office/drawing/2014/main" id="{42E2BF3A-3782-438B-9E43-D26573494906}"/>
                </a:ext>
              </a:extLst>
            </p:cNvPr>
            <p:cNvSpPr/>
            <p:nvPr/>
          </p:nvSpPr>
          <p:spPr>
            <a:xfrm>
              <a:off x="6651346" y="2537311"/>
              <a:ext cx="100208" cy="61142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5630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Assignment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4020C5-DCB0-47E6-ADA1-484009BA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01" y="2641307"/>
            <a:ext cx="2568314" cy="18274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7EE1F34-EF5F-4EB4-B011-D5BDC45C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51" y="2447967"/>
            <a:ext cx="3269662" cy="1501476"/>
          </a:xfrm>
          <a:prstGeom prst="rect">
            <a:avLst/>
          </a:prstGeom>
        </p:spPr>
      </p:pic>
      <p:sp>
        <p:nvSpPr>
          <p:cNvPr id="9" name="左大括弧 8">
            <a:extLst>
              <a:ext uri="{FF2B5EF4-FFF2-40B4-BE49-F238E27FC236}">
                <a16:creationId xmlns:a16="http://schemas.microsoft.com/office/drawing/2014/main" id="{BE068011-A085-4EA6-8A1C-F2B6BD5E5BE3}"/>
              </a:ext>
            </a:extLst>
          </p:cNvPr>
          <p:cNvSpPr/>
          <p:nvPr/>
        </p:nvSpPr>
        <p:spPr>
          <a:xfrm>
            <a:off x="3593919" y="2302060"/>
            <a:ext cx="766914" cy="17932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模型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D934A6-D96E-43D5-B02E-635DAA2A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367116"/>
            <a:ext cx="2743815" cy="1260000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BDE56D-E48A-4AE6-9016-2624402157C3}"/>
              </a:ext>
            </a:extLst>
          </p:cNvPr>
          <p:cNvCxnSpPr/>
          <p:nvPr/>
        </p:nvCxnSpPr>
        <p:spPr>
          <a:xfrm flipH="1">
            <a:off x="2238068" y="3011864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15DBEC2-6811-4EF4-AA02-02BF5F62F615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582561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AlexNet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582561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AlexNet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模型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D934A6-D96E-43D5-B02E-635DAA2A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367116"/>
            <a:ext cx="2743815" cy="1260000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BDE56D-E48A-4AE6-9016-2624402157C3}"/>
              </a:ext>
            </a:extLst>
          </p:cNvPr>
          <p:cNvCxnSpPr/>
          <p:nvPr/>
        </p:nvCxnSpPr>
        <p:spPr>
          <a:xfrm flipH="1">
            <a:off x="2238068" y="3011864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CB406DA-8158-1545-8520-AF61A596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584" y="706433"/>
            <a:ext cx="5103592" cy="41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Prune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BA27AF-6EA9-41C0-9AE8-51B581C2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8" y="3502806"/>
            <a:ext cx="2743815" cy="12600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65554F0-21C9-40A5-B036-9F8D1744BF7C}"/>
              </a:ext>
            </a:extLst>
          </p:cNvPr>
          <p:cNvCxnSpPr/>
          <p:nvPr/>
        </p:nvCxnSpPr>
        <p:spPr>
          <a:xfrm flipH="1">
            <a:off x="1834946" y="4366255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C418E301-2195-4BE5-AB7D-739B1C70629D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prune.py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只提供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 by std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的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fully connected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部分（壓縮率不可預期）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可選擇實作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prune by percentile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與否（壓縮率可預期）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C3AE95-164B-954B-810E-FCB9A7FD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868632"/>
            <a:ext cx="8483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711B23-9F86-D84F-8218-0D6E8784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" y="1930282"/>
            <a:ext cx="8483243" cy="25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B5751AF-1AB9-7F43-BB42-0D69225F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5" y="1269413"/>
            <a:ext cx="7392875" cy="37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 flipH="1">
            <a:off x="0" y="-474451"/>
            <a:ext cx="3329354" cy="5550115"/>
          </a:xfrm>
          <a:custGeom>
            <a:avLst/>
            <a:gdLst>
              <a:gd name="connsiteX0" fmla="*/ 1524638 w 4048838"/>
              <a:gd name="connsiteY0" fmla="*/ 0 h 5550115"/>
              <a:gd name="connsiteX1" fmla="*/ 1524639 w 4048838"/>
              <a:gd name="connsiteY1" fmla="*/ 0 h 5550115"/>
              <a:gd name="connsiteX2" fmla="*/ 1524639 w 4048838"/>
              <a:gd name="connsiteY2" fmla="*/ 1362198 h 5550115"/>
              <a:gd name="connsiteX3" fmla="*/ 1534777 w 4048838"/>
              <a:gd name="connsiteY3" fmla="*/ 1311979 h 5550115"/>
              <a:gd name="connsiteX4" fmla="*/ 1653665 w 4048838"/>
              <a:gd name="connsiteY4" fmla="*/ 1233175 h 5550115"/>
              <a:gd name="connsiteX5" fmla="*/ 1772552 w 4048838"/>
              <a:gd name="connsiteY5" fmla="*/ 1311979 h 5550115"/>
              <a:gd name="connsiteX6" fmla="*/ 1782316 w 4048838"/>
              <a:gd name="connsiteY6" fmla="*/ 1360339 h 5550115"/>
              <a:gd name="connsiteX7" fmla="*/ 1782316 w 4048838"/>
              <a:gd name="connsiteY7" fmla="*/ 1946741 h 5550115"/>
              <a:gd name="connsiteX8" fmla="*/ 1911343 w 4048838"/>
              <a:gd name="connsiteY8" fmla="*/ 2075768 h 5550115"/>
              <a:gd name="connsiteX9" fmla="*/ 1911342 w 4048838"/>
              <a:gd name="connsiteY9" fmla="*/ 2075767 h 5550115"/>
              <a:gd name="connsiteX10" fmla="*/ 2040369 w 4048838"/>
              <a:gd name="connsiteY10" fmla="*/ 1946740 h 5550115"/>
              <a:gd name="connsiteX11" fmla="*/ 2040369 w 4048838"/>
              <a:gd name="connsiteY11" fmla="*/ 0 h 5550115"/>
              <a:gd name="connsiteX12" fmla="*/ 2040370 w 4048838"/>
              <a:gd name="connsiteY12" fmla="*/ 1049778 h 5550115"/>
              <a:gd name="connsiteX13" fmla="*/ 2050508 w 4048838"/>
              <a:gd name="connsiteY13" fmla="*/ 999559 h 5550115"/>
              <a:gd name="connsiteX14" fmla="*/ 2169396 w 4048838"/>
              <a:gd name="connsiteY14" fmla="*/ 920755 h 5550115"/>
              <a:gd name="connsiteX15" fmla="*/ 2288283 w 4048838"/>
              <a:gd name="connsiteY15" fmla="*/ 999559 h 5550115"/>
              <a:gd name="connsiteX16" fmla="*/ 2291881 w 4048838"/>
              <a:gd name="connsiteY16" fmla="*/ 1017378 h 5550115"/>
              <a:gd name="connsiteX17" fmla="*/ 2291881 w 4048838"/>
              <a:gd name="connsiteY17" fmla="*/ 1326324 h 5550115"/>
              <a:gd name="connsiteX18" fmla="*/ 2420908 w 4048838"/>
              <a:gd name="connsiteY18" fmla="*/ 1455351 h 5550115"/>
              <a:gd name="connsiteX19" fmla="*/ 2420907 w 4048838"/>
              <a:gd name="connsiteY19" fmla="*/ 1455350 h 5550115"/>
              <a:gd name="connsiteX20" fmla="*/ 2549934 w 4048838"/>
              <a:gd name="connsiteY20" fmla="*/ 1326323 h 5550115"/>
              <a:gd name="connsiteX21" fmla="*/ 2549934 w 4048838"/>
              <a:gd name="connsiteY21" fmla="*/ 1279585 h 5550115"/>
              <a:gd name="connsiteX22" fmla="*/ 2568603 w 4048838"/>
              <a:gd name="connsiteY22" fmla="*/ 1247043 h 5550115"/>
              <a:gd name="connsiteX23" fmla="*/ 2645668 w 4048838"/>
              <a:gd name="connsiteY23" fmla="*/ 1200599 h 5550115"/>
              <a:gd name="connsiteX24" fmla="*/ 2669148 w 4048838"/>
              <a:gd name="connsiteY24" fmla="*/ 1198232 h 5550115"/>
              <a:gd name="connsiteX25" fmla="*/ 2669148 w 4048838"/>
              <a:gd name="connsiteY25" fmla="*/ 1197494 h 5550115"/>
              <a:gd name="connsiteX26" fmla="*/ 2717218 w 4048838"/>
              <a:gd name="connsiteY26" fmla="*/ 1187790 h 5550115"/>
              <a:gd name="connsiteX27" fmla="*/ 2796021 w 4048838"/>
              <a:gd name="connsiteY27" fmla="*/ 1068902 h 5550115"/>
              <a:gd name="connsiteX28" fmla="*/ 2796021 w 4048838"/>
              <a:gd name="connsiteY28" fmla="*/ 954918 h 5550115"/>
              <a:gd name="connsiteX29" fmla="*/ 2804410 w 4048838"/>
              <a:gd name="connsiteY29" fmla="*/ 913368 h 5550115"/>
              <a:gd name="connsiteX30" fmla="*/ 2923297 w 4048838"/>
              <a:gd name="connsiteY30" fmla="*/ 834564 h 5550115"/>
              <a:gd name="connsiteX31" fmla="*/ 3042184 w 4048838"/>
              <a:gd name="connsiteY31" fmla="*/ 913368 h 5550115"/>
              <a:gd name="connsiteX32" fmla="*/ 3044374 w 4048838"/>
              <a:gd name="connsiteY32" fmla="*/ 924213 h 5550115"/>
              <a:gd name="connsiteX33" fmla="*/ 3044374 w 4048838"/>
              <a:gd name="connsiteY33" fmla="*/ 1077616 h 5550115"/>
              <a:gd name="connsiteX34" fmla="*/ 3123177 w 4048838"/>
              <a:gd name="connsiteY34" fmla="*/ 1196504 h 5550115"/>
              <a:gd name="connsiteX35" fmla="*/ 3171247 w 4048838"/>
              <a:gd name="connsiteY35" fmla="*/ 1206208 h 5550115"/>
              <a:gd name="connsiteX36" fmla="*/ 3171247 w 4048838"/>
              <a:gd name="connsiteY36" fmla="*/ 1206946 h 5550115"/>
              <a:gd name="connsiteX37" fmla="*/ 3194727 w 4048838"/>
              <a:gd name="connsiteY37" fmla="*/ 1209313 h 5550115"/>
              <a:gd name="connsiteX38" fmla="*/ 3294455 w 4048838"/>
              <a:gd name="connsiteY38" fmla="*/ 1295262 h 5550115"/>
              <a:gd name="connsiteX39" fmla="*/ 3296659 w 4048838"/>
              <a:gd name="connsiteY39" fmla="*/ 1307752 h 5550115"/>
              <a:gd name="connsiteX40" fmla="*/ 3296659 w 4048838"/>
              <a:gd name="connsiteY40" fmla="*/ 1441660 h 5550115"/>
              <a:gd name="connsiteX41" fmla="*/ 3425686 w 4048838"/>
              <a:gd name="connsiteY41" fmla="*/ 1570687 h 5550115"/>
              <a:gd name="connsiteX42" fmla="*/ 3425685 w 4048838"/>
              <a:gd name="connsiteY42" fmla="*/ 1570686 h 5550115"/>
              <a:gd name="connsiteX43" fmla="*/ 3554712 w 4048838"/>
              <a:gd name="connsiteY43" fmla="*/ 1441659 h 5550115"/>
              <a:gd name="connsiteX44" fmla="*/ 3554712 w 4048838"/>
              <a:gd name="connsiteY44" fmla="*/ 1076405 h 5550115"/>
              <a:gd name="connsiteX45" fmla="*/ 3556916 w 4048838"/>
              <a:gd name="connsiteY45" fmla="*/ 1063915 h 5550115"/>
              <a:gd name="connsiteX46" fmla="*/ 3656645 w 4048838"/>
              <a:gd name="connsiteY46" fmla="*/ 977966 h 5550115"/>
              <a:gd name="connsiteX47" fmla="*/ 3680125 w 4048838"/>
              <a:gd name="connsiteY47" fmla="*/ 975599 h 5550115"/>
              <a:gd name="connsiteX48" fmla="*/ 3680125 w 4048838"/>
              <a:gd name="connsiteY48" fmla="*/ 974861 h 5550115"/>
              <a:gd name="connsiteX49" fmla="*/ 3728195 w 4048838"/>
              <a:gd name="connsiteY49" fmla="*/ 965157 h 5550115"/>
              <a:gd name="connsiteX50" fmla="*/ 3806998 w 4048838"/>
              <a:gd name="connsiteY50" fmla="*/ 846269 h 5550115"/>
              <a:gd name="connsiteX51" fmla="*/ 3806998 w 4048838"/>
              <a:gd name="connsiteY51" fmla="*/ 469894 h 5550115"/>
              <a:gd name="connsiteX52" fmla="*/ 3815387 w 4048838"/>
              <a:gd name="connsiteY52" fmla="*/ 428344 h 5550115"/>
              <a:gd name="connsiteX53" fmla="*/ 3934274 w 4048838"/>
              <a:gd name="connsiteY53" fmla="*/ 349540 h 5550115"/>
              <a:gd name="connsiteX54" fmla="*/ 4033837 w 4048838"/>
              <a:gd name="connsiteY54" fmla="*/ 396494 h 5550115"/>
              <a:gd name="connsiteX55" fmla="*/ 4047851 w 4048838"/>
              <a:gd name="connsiteY55" fmla="*/ 419592 h 5550115"/>
              <a:gd name="connsiteX56" fmla="*/ 4047851 w 4048838"/>
              <a:gd name="connsiteY56" fmla="*/ 2265528 h 5550115"/>
              <a:gd name="connsiteX57" fmla="*/ 4048838 w 4048838"/>
              <a:gd name="connsiteY57" fmla="*/ 2265528 h 5550115"/>
              <a:gd name="connsiteX58" fmla="*/ 4048838 w 4048838"/>
              <a:gd name="connsiteY58" fmla="*/ 3341998 h 5550115"/>
              <a:gd name="connsiteX59" fmla="*/ 3970035 w 4048838"/>
              <a:gd name="connsiteY59" fmla="*/ 3460886 h 5550115"/>
              <a:gd name="connsiteX60" fmla="*/ 3921965 w 4048838"/>
              <a:gd name="connsiteY60" fmla="*/ 3470590 h 5550115"/>
              <a:gd name="connsiteX61" fmla="*/ 3921965 w 4048838"/>
              <a:gd name="connsiteY61" fmla="*/ 3471328 h 5550115"/>
              <a:gd name="connsiteX62" fmla="*/ 3898485 w 4048838"/>
              <a:gd name="connsiteY62" fmla="*/ 3473695 h 5550115"/>
              <a:gd name="connsiteX63" fmla="*/ 3821421 w 4048838"/>
              <a:gd name="connsiteY63" fmla="*/ 3520139 h 5550115"/>
              <a:gd name="connsiteX64" fmla="*/ 3800256 w 4048838"/>
              <a:gd name="connsiteY64" fmla="*/ 3557030 h 5550115"/>
              <a:gd name="connsiteX65" fmla="*/ 3800256 w 4048838"/>
              <a:gd name="connsiteY65" fmla="*/ 3620344 h 5550115"/>
              <a:gd name="connsiteX66" fmla="*/ 3721453 w 4048838"/>
              <a:gd name="connsiteY66" fmla="*/ 3739232 h 5550115"/>
              <a:gd name="connsiteX67" fmla="*/ 3673383 w 4048838"/>
              <a:gd name="connsiteY67" fmla="*/ 3748936 h 5550115"/>
              <a:gd name="connsiteX68" fmla="*/ 3673383 w 4048838"/>
              <a:gd name="connsiteY68" fmla="*/ 3749674 h 5550115"/>
              <a:gd name="connsiteX69" fmla="*/ 3649903 w 4048838"/>
              <a:gd name="connsiteY69" fmla="*/ 3752041 h 5550115"/>
              <a:gd name="connsiteX70" fmla="*/ 3550174 w 4048838"/>
              <a:gd name="connsiteY70" fmla="*/ 3837990 h 5550115"/>
              <a:gd name="connsiteX71" fmla="*/ 3550154 w 4048838"/>
              <a:gd name="connsiteY71" fmla="*/ 3838103 h 5550115"/>
              <a:gd name="connsiteX72" fmla="*/ 3550154 w 4048838"/>
              <a:gd name="connsiteY72" fmla="*/ 4397896 h 5550115"/>
              <a:gd name="connsiteX73" fmla="*/ 3471351 w 4048838"/>
              <a:gd name="connsiteY73" fmla="*/ 4516784 h 5550115"/>
              <a:gd name="connsiteX74" fmla="*/ 3423281 w 4048838"/>
              <a:gd name="connsiteY74" fmla="*/ 4526488 h 5550115"/>
              <a:gd name="connsiteX75" fmla="*/ 3423281 w 4048838"/>
              <a:gd name="connsiteY75" fmla="*/ 4527226 h 5550115"/>
              <a:gd name="connsiteX76" fmla="*/ 3399801 w 4048838"/>
              <a:gd name="connsiteY76" fmla="*/ 4529593 h 5550115"/>
              <a:gd name="connsiteX77" fmla="*/ 3300072 w 4048838"/>
              <a:gd name="connsiteY77" fmla="*/ 4615542 h 5550115"/>
              <a:gd name="connsiteX78" fmla="*/ 3299821 w 4048838"/>
              <a:gd name="connsiteY78" fmla="*/ 4616965 h 5550115"/>
              <a:gd name="connsiteX79" fmla="*/ 3299821 w 4048838"/>
              <a:gd name="connsiteY79" fmla="*/ 4885290 h 5550115"/>
              <a:gd name="connsiteX80" fmla="*/ 3170794 w 4048838"/>
              <a:gd name="connsiteY80" fmla="*/ 5014317 h 5550115"/>
              <a:gd name="connsiteX81" fmla="*/ 3170795 w 4048838"/>
              <a:gd name="connsiteY81" fmla="*/ 5014316 h 5550115"/>
              <a:gd name="connsiteX82" fmla="*/ 3041768 w 4048838"/>
              <a:gd name="connsiteY82" fmla="*/ 4885289 h 5550115"/>
              <a:gd name="connsiteX83" fmla="*/ 3041768 w 4048838"/>
              <a:gd name="connsiteY83" fmla="*/ 4605270 h 5550115"/>
              <a:gd name="connsiteX84" fmla="*/ 3039765 w 4048838"/>
              <a:gd name="connsiteY84" fmla="*/ 4593919 h 5550115"/>
              <a:gd name="connsiteX85" fmla="*/ 2940036 w 4048838"/>
              <a:gd name="connsiteY85" fmla="*/ 4507970 h 5550115"/>
              <a:gd name="connsiteX86" fmla="*/ 2916556 w 4048838"/>
              <a:gd name="connsiteY86" fmla="*/ 4505603 h 5550115"/>
              <a:gd name="connsiteX87" fmla="*/ 2916556 w 4048838"/>
              <a:gd name="connsiteY87" fmla="*/ 4504865 h 5550115"/>
              <a:gd name="connsiteX88" fmla="*/ 2868486 w 4048838"/>
              <a:gd name="connsiteY88" fmla="*/ 4495161 h 5550115"/>
              <a:gd name="connsiteX89" fmla="*/ 2789683 w 4048838"/>
              <a:gd name="connsiteY89" fmla="*/ 4376273 h 5550115"/>
              <a:gd name="connsiteX90" fmla="*/ 2789683 w 4048838"/>
              <a:gd name="connsiteY90" fmla="*/ 4286143 h 5550115"/>
              <a:gd name="connsiteX91" fmla="*/ 2781294 w 4048838"/>
              <a:gd name="connsiteY91" fmla="*/ 4244593 h 5550115"/>
              <a:gd name="connsiteX92" fmla="*/ 2662407 w 4048838"/>
              <a:gd name="connsiteY92" fmla="*/ 4165789 h 5550115"/>
              <a:gd name="connsiteX93" fmla="*/ 2543520 w 4048838"/>
              <a:gd name="connsiteY93" fmla="*/ 4244593 h 5550115"/>
              <a:gd name="connsiteX94" fmla="*/ 2541330 w 4048838"/>
              <a:gd name="connsiteY94" fmla="*/ 4255437 h 5550115"/>
              <a:gd name="connsiteX95" fmla="*/ 2541330 w 4048838"/>
              <a:gd name="connsiteY95" fmla="*/ 4496307 h 5550115"/>
              <a:gd name="connsiteX96" fmla="*/ 2462527 w 4048838"/>
              <a:gd name="connsiteY96" fmla="*/ 4615195 h 5550115"/>
              <a:gd name="connsiteX97" fmla="*/ 2414457 w 4048838"/>
              <a:gd name="connsiteY97" fmla="*/ 4624899 h 5550115"/>
              <a:gd name="connsiteX98" fmla="*/ 2414457 w 4048838"/>
              <a:gd name="connsiteY98" fmla="*/ 4625637 h 5550115"/>
              <a:gd name="connsiteX99" fmla="*/ 2390977 w 4048838"/>
              <a:gd name="connsiteY99" fmla="*/ 4628004 h 5550115"/>
              <a:gd name="connsiteX100" fmla="*/ 2291248 w 4048838"/>
              <a:gd name="connsiteY100" fmla="*/ 4713953 h 5550115"/>
              <a:gd name="connsiteX101" fmla="*/ 2290996 w 4048838"/>
              <a:gd name="connsiteY101" fmla="*/ 4715382 h 5550115"/>
              <a:gd name="connsiteX102" fmla="*/ 2290996 w 4048838"/>
              <a:gd name="connsiteY102" fmla="*/ 4820023 h 5550115"/>
              <a:gd name="connsiteX103" fmla="*/ 2161969 w 4048838"/>
              <a:gd name="connsiteY103" fmla="*/ 4949050 h 5550115"/>
              <a:gd name="connsiteX104" fmla="*/ 2161970 w 4048838"/>
              <a:gd name="connsiteY104" fmla="*/ 4949049 h 5550115"/>
              <a:gd name="connsiteX105" fmla="*/ 2032943 w 4048838"/>
              <a:gd name="connsiteY105" fmla="*/ 4820022 h 5550115"/>
              <a:gd name="connsiteX106" fmla="*/ 2032943 w 4048838"/>
              <a:gd name="connsiteY106" fmla="*/ 2265528 h 5550115"/>
              <a:gd name="connsiteX107" fmla="*/ 2032942 w 4048838"/>
              <a:gd name="connsiteY107" fmla="*/ 4836545 h 5550115"/>
              <a:gd name="connsiteX108" fmla="*/ 2022804 w 4048838"/>
              <a:gd name="connsiteY108" fmla="*/ 4786326 h 5550115"/>
              <a:gd name="connsiteX109" fmla="*/ 1903916 w 4048838"/>
              <a:gd name="connsiteY109" fmla="*/ 4707522 h 5550115"/>
              <a:gd name="connsiteX110" fmla="*/ 1785029 w 4048838"/>
              <a:gd name="connsiteY110" fmla="*/ 4786326 h 5550115"/>
              <a:gd name="connsiteX111" fmla="*/ 1775265 w 4048838"/>
              <a:gd name="connsiteY111" fmla="*/ 4834686 h 5550115"/>
              <a:gd name="connsiteX112" fmla="*/ 1775265 w 4048838"/>
              <a:gd name="connsiteY112" fmla="*/ 5421088 h 5550115"/>
              <a:gd name="connsiteX113" fmla="*/ 1646238 w 4048838"/>
              <a:gd name="connsiteY113" fmla="*/ 5550115 h 5550115"/>
              <a:gd name="connsiteX114" fmla="*/ 1646239 w 4048838"/>
              <a:gd name="connsiteY114" fmla="*/ 5550114 h 5550115"/>
              <a:gd name="connsiteX115" fmla="*/ 1517212 w 4048838"/>
              <a:gd name="connsiteY115" fmla="*/ 5421087 h 5550115"/>
              <a:gd name="connsiteX116" fmla="*/ 1517212 w 4048838"/>
              <a:gd name="connsiteY116" fmla="*/ 2265528 h 5550115"/>
              <a:gd name="connsiteX117" fmla="*/ 1517211 w 4048838"/>
              <a:gd name="connsiteY117" fmla="*/ 4524125 h 5550115"/>
              <a:gd name="connsiteX118" fmla="*/ 1507073 w 4048838"/>
              <a:gd name="connsiteY118" fmla="*/ 4473906 h 5550115"/>
              <a:gd name="connsiteX119" fmla="*/ 1388185 w 4048838"/>
              <a:gd name="connsiteY119" fmla="*/ 4395102 h 5550115"/>
              <a:gd name="connsiteX120" fmla="*/ 1269298 w 4048838"/>
              <a:gd name="connsiteY120" fmla="*/ 4473906 h 5550115"/>
              <a:gd name="connsiteX121" fmla="*/ 1265700 w 4048838"/>
              <a:gd name="connsiteY121" fmla="*/ 4491725 h 5550115"/>
              <a:gd name="connsiteX122" fmla="*/ 1265700 w 4048838"/>
              <a:gd name="connsiteY122" fmla="*/ 4800671 h 5550115"/>
              <a:gd name="connsiteX123" fmla="*/ 1136673 w 4048838"/>
              <a:gd name="connsiteY123" fmla="*/ 4929698 h 5550115"/>
              <a:gd name="connsiteX124" fmla="*/ 1136674 w 4048838"/>
              <a:gd name="connsiteY124" fmla="*/ 4929697 h 5550115"/>
              <a:gd name="connsiteX125" fmla="*/ 1007647 w 4048838"/>
              <a:gd name="connsiteY125" fmla="*/ 4800670 h 5550115"/>
              <a:gd name="connsiteX126" fmla="*/ 1007647 w 4048838"/>
              <a:gd name="connsiteY126" fmla="*/ 4753932 h 5550115"/>
              <a:gd name="connsiteX127" fmla="*/ 988978 w 4048838"/>
              <a:gd name="connsiteY127" fmla="*/ 4721390 h 5550115"/>
              <a:gd name="connsiteX128" fmla="*/ 911913 w 4048838"/>
              <a:gd name="connsiteY128" fmla="*/ 4674946 h 5550115"/>
              <a:gd name="connsiteX129" fmla="*/ 888433 w 4048838"/>
              <a:gd name="connsiteY129" fmla="*/ 4672579 h 5550115"/>
              <a:gd name="connsiteX130" fmla="*/ 888433 w 4048838"/>
              <a:gd name="connsiteY130" fmla="*/ 4671841 h 5550115"/>
              <a:gd name="connsiteX131" fmla="*/ 840363 w 4048838"/>
              <a:gd name="connsiteY131" fmla="*/ 4662137 h 5550115"/>
              <a:gd name="connsiteX132" fmla="*/ 761560 w 4048838"/>
              <a:gd name="connsiteY132" fmla="*/ 4543249 h 5550115"/>
              <a:gd name="connsiteX133" fmla="*/ 761560 w 4048838"/>
              <a:gd name="connsiteY133" fmla="*/ 4429265 h 5550115"/>
              <a:gd name="connsiteX134" fmla="*/ 753171 w 4048838"/>
              <a:gd name="connsiteY134" fmla="*/ 4387715 h 5550115"/>
              <a:gd name="connsiteX135" fmla="*/ 634284 w 4048838"/>
              <a:gd name="connsiteY135" fmla="*/ 4308911 h 5550115"/>
              <a:gd name="connsiteX136" fmla="*/ 515397 w 4048838"/>
              <a:gd name="connsiteY136" fmla="*/ 4387715 h 5550115"/>
              <a:gd name="connsiteX137" fmla="*/ 513207 w 4048838"/>
              <a:gd name="connsiteY137" fmla="*/ 4398560 h 5550115"/>
              <a:gd name="connsiteX138" fmla="*/ 513207 w 4048838"/>
              <a:gd name="connsiteY138" fmla="*/ 4551963 h 5550115"/>
              <a:gd name="connsiteX139" fmla="*/ 434404 w 4048838"/>
              <a:gd name="connsiteY139" fmla="*/ 4670851 h 5550115"/>
              <a:gd name="connsiteX140" fmla="*/ 386334 w 4048838"/>
              <a:gd name="connsiteY140" fmla="*/ 4680555 h 5550115"/>
              <a:gd name="connsiteX141" fmla="*/ 386334 w 4048838"/>
              <a:gd name="connsiteY141" fmla="*/ 4681293 h 5550115"/>
              <a:gd name="connsiteX142" fmla="*/ 362854 w 4048838"/>
              <a:gd name="connsiteY142" fmla="*/ 4683660 h 5550115"/>
              <a:gd name="connsiteX143" fmla="*/ 263125 w 4048838"/>
              <a:gd name="connsiteY143" fmla="*/ 4769609 h 5550115"/>
              <a:gd name="connsiteX144" fmla="*/ 260921 w 4048838"/>
              <a:gd name="connsiteY144" fmla="*/ 4782099 h 5550115"/>
              <a:gd name="connsiteX145" fmla="*/ 260921 w 4048838"/>
              <a:gd name="connsiteY145" fmla="*/ 4916007 h 5550115"/>
              <a:gd name="connsiteX146" fmla="*/ 131894 w 4048838"/>
              <a:gd name="connsiteY146" fmla="*/ 5045034 h 5550115"/>
              <a:gd name="connsiteX147" fmla="*/ 131895 w 4048838"/>
              <a:gd name="connsiteY147" fmla="*/ 5045033 h 5550115"/>
              <a:gd name="connsiteX148" fmla="*/ 2868 w 4048838"/>
              <a:gd name="connsiteY148" fmla="*/ 4916006 h 5550115"/>
              <a:gd name="connsiteX149" fmla="*/ 2868 w 4048838"/>
              <a:gd name="connsiteY149" fmla="*/ 4550752 h 5550115"/>
              <a:gd name="connsiteX150" fmla="*/ 664 w 4048838"/>
              <a:gd name="connsiteY150" fmla="*/ 4538262 h 5550115"/>
              <a:gd name="connsiteX151" fmla="*/ 0 w 4048838"/>
              <a:gd name="connsiteY151" fmla="*/ 4536983 h 5550115"/>
              <a:gd name="connsiteX152" fmla="*/ 0 w 4048838"/>
              <a:gd name="connsiteY152" fmla="*/ 1043223 h 5550115"/>
              <a:gd name="connsiteX153" fmla="*/ 90123 w 4048838"/>
              <a:gd name="connsiteY153" fmla="*/ 1043223 h 5550115"/>
              <a:gd name="connsiteX154" fmla="*/ 134300 w 4048838"/>
              <a:gd name="connsiteY154" fmla="*/ 1052141 h 5550115"/>
              <a:gd name="connsiteX155" fmla="*/ 134300 w 4048838"/>
              <a:gd name="connsiteY155" fmla="*/ 1052879 h 5550115"/>
              <a:gd name="connsiteX156" fmla="*/ 157780 w 4048838"/>
              <a:gd name="connsiteY156" fmla="*/ 1055246 h 5550115"/>
              <a:gd name="connsiteX157" fmla="*/ 257509 w 4048838"/>
              <a:gd name="connsiteY157" fmla="*/ 1141195 h 5550115"/>
              <a:gd name="connsiteX158" fmla="*/ 257760 w 4048838"/>
              <a:gd name="connsiteY158" fmla="*/ 1142618 h 5550115"/>
              <a:gd name="connsiteX159" fmla="*/ 257760 w 4048838"/>
              <a:gd name="connsiteY159" fmla="*/ 1410943 h 5550115"/>
              <a:gd name="connsiteX160" fmla="*/ 386787 w 4048838"/>
              <a:gd name="connsiteY160" fmla="*/ 1539970 h 5550115"/>
              <a:gd name="connsiteX161" fmla="*/ 386786 w 4048838"/>
              <a:gd name="connsiteY161" fmla="*/ 1539969 h 5550115"/>
              <a:gd name="connsiteX162" fmla="*/ 515813 w 4048838"/>
              <a:gd name="connsiteY162" fmla="*/ 1410942 h 5550115"/>
              <a:gd name="connsiteX163" fmla="*/ 515813 w 4048838"/>
              <a:gd name="connsiteY163" fmla="*/ 1130923 h 5550115"/>
              <a:gd name="connsiteX164" fmla="*/ 517816 w 4048838"/>
              <a:gd name="connsiteY164" fmla="*/ 1119572 h 5550115"/>
              <a:gd name="connsiteX165" fmla="*/ 617545 w 4048838"/>
              <a:gd name="connsiteY165" fmla="*/ 1033623 h 5550115"/>
              <a:gd name="connsiteX166" fmla="*/ 641025 w 4048838"/>
              <a:gd name="connsiteY166" fmla="*/ 1031256 h 5550115"/>
              <a:gd name="connsiteX167" fmla="*/ 641025 w 4048838"/>
              <a:gd name="connsiteY167" fmla="*/ 1030518 h 5550115"/>
              <a:gd name="connsiteX168" fmla="*/ 689095 w 4048838"/>
              <a:gd name="connsiteY168" fmla="*/ 1020814 h 5550115"/>
              <a:gd name="connsiteX169" fmla="*/ 767898 w 4048838"/>
              <a:gd name="connsiteY169" fmla="*/ 901926 h 5550115"/>
              <a:gd name="connsiteX170" fmla="*/ 767898 w 4048838"/>
              <a:gd name="connsiteY170" fmla="*/ 811796 h 5550115"/>
              <a:gd name="connsiteX171" fmla="*/ 776287 w 4048838"/>
              <a:gd name="connsiteY171" fmla="*/ 770246 h 5550115"/>
              <a:gd name="connsiteX172" fmla="*/ 895174 w 4048838"/>
              <a:gd name="connsiteY172" fmla="*/ 691442 h 5550115"/>
              <a:gd name="connsiteX173" fmla="*/ 1014061 w 4048838"/>
              <a:gd name="connsiteY173" fmla="*/ 770246 h 5550115"/>
              <a:gd name="connsiteX174" fmla="*/ 1016251 w 4048838"/>
              <a:gd name="connsiteY174" fmla="*/ 781090 h 5550115"/>
              <a:gd name="connsiteX175" fmla="*/ 1016251 w 4048838"/>
              <a:gd name="connsiteY175" fmla="*/ 1021960 h 5550115"/>
              <a:gd name="connsiteX176" fmla="*/ 1095054 w 4048838"/>
              <a:gd name="connsiteY176" fmla="*/ 1140848 h 5550115"/>
              <a:gd name="connsiteX177" fmla="*/ 1143124 w 4048838"/>
              <a:gd name="connsiteY177" fmla="*/ 1150552 h 5550115"/>
              <a:gd name="connsiteX178" fmla="*/ 1143124 w 4048838"/>
              <a:gd name="connsiteY178" fmla="*/ 1151290 h 5550115"/>
              <a:gd name="connsiteX179" fmla="*/ 1166604 w 4048838"/>
              <a:gd name="connsiteY179" fmla="*/ 1153657 h 5550115"/>
              <a:gd name="connsiteX180" fmla="*/ 1266333 w 4048838"/>
              <a:gd name="connsiteY180" fmla="*/ 1239606 h 5550115"/>
              <a:gd name="connsiteX181" fmla="*/ 1266585 w 4048838"/>
              <a:gd name="connsiteY181" fmla="*/ 1241035 h 5550115"/>
              <a:gd name="connsiteX182" fmla="*/ 1266585 w 4048838"/>
              <a:gd name="connsiteY182" fmla="*/ 1345676 h 5550115"/>
              <a:gd name="connsiteX183" fmla="*/ 1395612 w 4048838"/>
              <a:gd name="connsiteY183" fmla="*/ 1474703 h 5550115"/>
              <a:gd name="connsiteX184" fmla="*/ 1395611 w 4048838"/>
              <a:gd name="connsiteY184" fmla="*/ 1474702 h 5550115"/>
              <a:gd name="connsiteX185" fmla="*/ 1524638 w 4048838"/>
              <a:gd name="connsiteY185" fmla="*/ 1345675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048838" h="5550115">
                <a:moveTo>
                  <a:pt x="1524638" y="0"/>
                </a:moveTo>
                <a:lnTo>
                  <a:pt x="1524639" y="0"/>
                </a:lnTo>
                <a:lnTo>
                  <a:pt x="1524639" y="1362198"/>
                </a:lnTo>
                <a:lnTo>
                  <a:pt x="1534777" y="1311979"/>
                </a:lnTo>
                <a:cubicBezTo>
                  <a:pt x="1554365" y="1265669"/>
                  <a:pt x="1600220" y="1233175"/>
                  <a:pt x="1653665" y="1233175"/>
                </a:cubicBezTo>
                <a:cubicBezTo>
                  <a:pt x="1707110" y="1233175"/>
                  <a:pt x="1752965" y="1265669"/>
                  <a:pt x="1772552" y="1311979"/>
                </a:cubicBezTo>
                <a:lnTo>
                  <a:pt x="1782316" y="1360339"/>
                </a:lnTo>
                <a:lnTo>
                  <a:pt x="1782316" y="1946741"/>
                </a:lnTo>
                <a:cubicBezTo>
                  <a:pt x="1782316" y="2018001"/>
                  <a:pt x="1840083" y="2075768"/>
                  <a:pt x="1911343" y="2075768"/>
                </a:cubicBezTo>
                <a:lnTo>
                  <a:pt x="1911342" y="2075767"/>
                </a:lnTo>
                <a:cubicBezTo>
                  <a:pt x="1982602" y="2075767"/>
                  <a:pt x="2040369" y="2018000"/>
                  <a:pt x="2040369" y="1946740"/>
                </a:cubicBezTo>
                <a:lnTo>
                  <a:pt x="2040369" y="0"/>
                </a:lnTo>
                <a:lnTo>
                  <a:pt x="2040370" y="1049778"/>
                </a:lnTo>
                <a:lnTo>
                  <a:pt x="2050508" y="999559"/>
                </a:lnTo>
                <a:cubicBezTo>
                  <a:pt x="2070096" y="953249"/>
                  <a:pt x="2115951" y="920755"/>
                  <a:pt x="2169396" y="920755"/>
                </a:cubicBezTo>
                <a:cubicBezTo>
                  <a:pt x="2222841" y="920755"/>
                  <a:pt x="2268696" y="953249"/>
                  <a:pt x="2288283" y="999559"/>
                </a:cubicBezTo>
                <a:lnTo>
                  <a:pt x="2291881" y="1017378"/>
                </a:lnTo>
                <a:lnTo>
                  <a:pt x="2291881" y="1326324"/>
                </a:lnTo>
                <a:cubicBezTo>
                  <a:pt x="2291881" y="1397584"/>
                  <a:pt x="2349648" y="1455351"/>
                  <a:pt x="2420908" y="1455351"/>
                </a:cubicBezTo>
                <a:lnTo>
                  <a:pt x="2420907" y="1455350"/>
                </a:lnTo>
                <a:cubicBezTo>
                  <a:pt x="2492167" y="1455350"/>
                  <a:pt x="2549934" y="1397583"/>
                  <a:pt x="2549934" y="1326323"/>
                </a:cubicBezTo>
                <a:lnTo>
                  <a:pt x="2549934" y="1279585"/>
                </a:lnTo>
                <a:lnTo>
                  <a:pt x="2568603" y="1247043"/>
                </a:lnTo>
                <a:cubicBezTo>
                  <a:pt x="2587887" y="1223677"/>
                  <a:pt x="2614869" y="1206901"/>
                  <a:pt x="2645668" y="1200599"/>
                </a:cubicBezTo>
                <a:lnTo>
                  <a:pt x="2669148" y="1198232"/>
                </a:lnTo>
                <a:lnTo>
                  <a:pt x="2669148" y="1197494"/>
                </a:lnTo>
                <a:lnTo>
                  <a:pt x="2717218" y="1187790"/>
                </a:lnTo>
                <a:cubicBezTo>
                  <a:pt x="2763527" y="1168202"/>
                  <a:pt x="2796021" y="1122347"/>
                  <a:pt x="2796021" y="1068902"/>
                </a:cubicBezTo>
                <a:lnTo>
                  <a:pt x="2796021" y="954918"/>
                </a:lnTo>
                <a:lnTo>
                  <a:pt x="2804410" y="913368"/>
                </a:lnTo>
                <a:cubicBezTo>
                  <a:pt x="2823997" y="867058"/>
                  <a:pt x="2869852" y="834564"/>
                  <a:pt x="2923297" y="834564"/>
                </a:cubicBezTo>
                <a:cubicBezTo>
                  <a:pt x="2976742" y="834564"/>
                  <a:pt x="3022597" y="867058"/>
                  <a:pt x="3042184" y="913368"/>
                </a:cubicBezTo>
                <a:lnTo>
                  <a:pt x="3044374" y="924213"/>
                </a:lnTo>
                <a:lnTo>
                  <a:pt x="3044374" y="1077616"/>
                </a:lnTo>
                <a:cubicBezTo>
                  <a:pt x="3044374" y="1131061"/>
                  <a:pt x="3076868" y="1176916"/>
                  <a:pt x="3123177" y="1196504"/>
                </a:cubicBezTo>
                <a:lnTo>
                  <a:pt x="3171247" y="1206208"/>
                </a:lnTo>
                <a:lnTo>
                  <a:pt x="3171247" y="1206946"/>
                </a:lnTo>
                <a:lnTo>
                  <a:pt x="3194727" y="1209313"/>
                </a:lnTo>
                <a:cubicBezTo>
                  <a:pt x="3240925" y="1218766"/>
                  <a:pt x="3278537" y="1251786"/>
                  <a:pt x="3294455" y="1295262"/>
                </a:cubicBezTo>
                <a:lnTo>
                  <a:pt x="3296659" y="1307752"/>
                </a:lnTo>
                <a:lnTo>
                  <a:pt x="3296659" y="1441660"/>
                </a:lnTo>
                <a:cubicBezTo>
                  <a:pt x="3296659" y="1512920"/>
                  <a:pt x="3354426" y="1570687"/>
                  <a:pt x="3425686" y="1570687"/>
                </a:cubicBezTo>
                <a:lnTo>
                  <a:pt x="3425685" y="1570686"/>
                </a:lnTo>
                <a:cubicBezTo>
                  <a:pt x="3496945" y="1570686"/>
                  <a:pt x="3554712" y="1512919"/>
                  <a:pt x="3554712" y="1441659"/>
                </a:cubicBezTo>
                <a:lnTo>
                  <a:pt x="3554712" y="1076405"/>
                </a:lnTo>
                <a:lnTo>
                  <a:pt x="3556916" y="1063915"/>
                </a:lnTo>
                <a:cubicBezTo>
                  <a:pt x="3572835" y="1020439"/>
                  <a:pt x="3610447" y="987419"/>
                  <a:pt x="3656645" y="977966"/>
                </a:cubicBezTo>
                <a:lnTo>
                  <a:pt x="3680125" y="975599"/>
                </a:lnTo>
                <a:lnTo>
                  <a:pt x="3680125" y="974861"/>
                </a:lnTo>
                <a:lnTo>
                  <a:pt x="3728195" y="965157"/>
                </a:lnTo>
                <a:cubicBezTo>
                  <a:pt x="3774504" y="945569"/>
                  <a:pt x="3806998" y="899714"/>
                  <a:pt x="3806998" y="846269"/>
                </a:cubicBezTo>
                <a:lnTo>
                  <a:pt x="3806998" y="469894"/>
                </a:lnTo>
                <a:lnTo>
                  <a:pt x="3815387" y="428344"/>
                </a:lnTo>
                <a:cubicBezTo>
                  <a:pt x="3834974" y="382034"/>
                  <a:pt x="3880829" y="349540"/>
                  <a:pt x="3934274" y="349540"/>
                </a:cubicBezTo>
                <a:cubicBezTo>
                  <a:pt x="3974358" y="349540"/>
                  <a:pt x="4010172" y="367818"/>
                  <a:pt x="4033837" y="396494"/>
                </a:cubicBezTo>
                <a:lnTo>
                  <a:pt x="4047851" y="419592"/>
                </a:lnTo>
                <a:lnTo>
                  <a:pt x="4047851" y="2265528"/>
                </a:lnTo>
                <a:lnTo>
                  <a:pt x="4048838" y="2265528"/>
                </a:lnTo>
                <a:lnTo>
                  <a:pt x="4048838" y="3341998"/>
                </a:lnTo>
                <a:cubicBezTo>
                  <a:pt x="4048838" y="3395443"/>
                  <a:pt x="4016344" y="3441298"/>
                  <a:pt x="3970035" y="3460886"/>
                </a:cubicBezTo>
                <a:lnTo>
                  <a:pt x="3921965" y="3470590"/>
                </a:lnTo>
                <a:lnTo>
                  <a:pt x="3921965" y="3471328"/>
                </a:lnTo>
                <a:lnTo>
                  <a:pt x="3898485" y="3473695"/>
                </a:lnTo>
                <a:cubicBezTo>
                  <a:pt x="3867686" y="3479997"/>
                  <a:pt x="3840704" y="3496773"/>
                  <a:pt x="3821421" y="3520139"/>
                </a:cubicBezTo>
                <a:lnTo>
                  <a:pt x="3800256" y="3557030"/>
                </a:lnTo>
                <a:lnTo>
                  <a:pt x="3800256" y="3620344"/>
                </a:lnTo>
                <a:cubicBezTo>
                  <a:pt x="3800256" y="3673789"/>
                  <a:pt x="3767762" y="3719644"/>
                  <a:pt x="3721453" y="3739232"/>
                </a:cubicBezTo>
                <a:lnTo>
                  <a:pt x="3673383" y="3748936"/>
                </a:lnTo>
                <a:lnTo>
                  <a:pt x="3673383" y="3749674"/>
                </a:lnTo>
                <a:lnTo>
                  <a:pt x="3649903" y="3752041"/>
                </a:lnTo>
                <a:cubicBezTo>
                  <a:pt x="3603705" y="3761494"/>
                  <a:pt x="3566093" y="3794514"/>
                  <a:pt x="3550174" y="3837990"/>
                </a:cubicBezTo>
                <a:lnTo>
                  <a:pt x="3550154" y="3838103"/>
                </a:lnTo>
                <a:lnTo>
                  <a:pt x="3550154" y="4397896"/>
                </a:lnTo>
                <a:cubicBezTo>
                  <a:pt x="3550154" y="4451341"/>
                  <a:pt x="3517660" y="4497196"/>
                  <a:pt x="3471351" y="4516784"/>
                </a:cubicBezTo>
                <a:lnTo>
                  <a:pt x="3423281" y="4526488"/>
                </a:lnTo>
                <a:lnTo>
                  <a:pt x="3423281" y="4527226"/>
                </a:lnTo>
                <a:lnTo>
                  <a:pt x="3399801" y="4529593"/>
                </a:lnTo>
                <a:cubicBezTo>
                  <a:pt x="3353603" y="4539046"/>
                  <a:pt x="3315991" y="4572066"/>
                  <a:pt x="3300072" y="4615542"/>
                </a:cubicBezTo>
                <a:lnTo>
                  <a:pt x="3299821" y="4616965"/>
                </a:lnTo>
                <a:lnTo>
                  <a:pt x="3299821" y="4885290"/>
                </a:lnTo>
                <a:cubicBezTo>
                  <a:pt x="3299821" y="4956550"/>
                  <a:pt x="3242054" y="5014317"/>
                  <a:pt x="3170794" y="5014317"/>
                </a:cubicBezTo>
                <a:lnTo>
                  <a:pt x="3170795" y="5014316"/>
                </a:lnTo>
                <a:cubicBezTo>
                  <a:pt x="3099535" y="5014316"/>
                  <a:pt x="3041768" y="4956549"/>
                  <a:pt x="3041768" y="4885289"/>
                </a:cubicBezTo>
                <a:lnTo>
                  <a:pt x="3041768" y="4605270"/>
                </a:lnTo>
                <a:lnTo>
                  <a:pt x="3039765" y="4593919"/>
                </a:lnTo>
                <a:cubicBezTo>
                  <a:pt x="3023846" y="4550443"/>
                  <a:pt x="2986234" y="4517423"/>
                  <a:pt x="2940036" y="4507970"/>
                </a:cubicBezTo>
                <a:lnTo>
                  <a:pt x="2916556" y="4505603"/>
                </a:lnTo>
                <a:lnTo>
                  <a:pt x="2916556" y="4504865"/>
                </a:lnTo>
                <a:lnTo>
                  <a:pt x="2868486" y="4495161"/>
                </a:lnTo>
                <a:cubicBezTo>
                  <a:pt x="2822177" y="4475573"/>
                  <a:pt x="2789683" y="4429718"/>
                  <a:pt x="2789683" y="4376273"/>
                </a:cubicBezTo>
                <a:lnTo>
                  <a:pt x="2789683" y="4286143"/>
                </a:lnTo>
                <a:lnTo>
                  <a:pt x="2781294" y="4244593"/>
                </a:lnTo>
                <a:cubicBezTo>
                  <a:pt x="2761707" y="4198283"/>
                  <a:pt x="2715852" y="4165789"/>
                  <a:pt x="2662407" y="4165789"/>
                </a:cubicBezTo>
                <a:cubicBezTo>
                  <a:pt x="2608962" y="4165789"/>
                  <a:pt x="2563107" y="4198283"/>
                  <a:pt x="2543520" y="4244593"/>
                </a:cubicBezTo>
                <a:lnTo>
                  <a:pt x="2541330" y="4255437"/>
                </a:lnTo>
                <a:lnTo>
                  <a:pt x="2541330" y="4496307"/>
                </a:lnTo>
                <a:cubicBezTo>
                  <a:pt x="2541330" y="4549752"/>
                  <a:pt x="2508836" y="4595607"/>
                  <a:pt x="2462527" y="4615195"/>
                </a:cubicBezTo>
                <a:lnTo>
                  <a:pt x="2414457" y="4624899"/>
                </a:lnTo>
                <a:lnTo>
                  <a:pt x="2414457" y="4625637"/>
                </a:lnTo>
                <a:lnTo>
                  <a:pt x="2390977" y="4628004"/>
                </a:lnTo>
                <a:cubicBezTo>
                  <a:pt x="2344780" y="4637457"/>
                  <a:pt x="2307167" y="4670477"/>
                  <a:pt x="2291248" y="4713953"/>
                </a:cubicBezTo>
                <a:lnTo>
                  <a:pt x="2290996" y="4715382"/>
                </a:lnTo>
                <a:lnTo>
                  <a:pt x="2290996" y="4820023"/>
                </a:lnTo>
                <a:cubicBezTo>
                  <a:pt x="2290996" y="4891283"/>
                  <a:pt x="2233229" y="4949050"/>
                  <a:pt x="2161969" y="4949050"/>
                </a:cubicBezTo>
                <a:lnTo>
                  <a:pt x="2161970" y="4949049"/>
                </a:lnTo>
                <a:cubicBezTo>
                  <a:pt x="2090710" y="4949049"/>
                  <a:pt x="2032943" y="4891282"/>
                  <a:pt x="2032943" y="4820022"/>
                </a:cubicBezTo>
                <a:lnTo>
                  <a:pt x="2032943" y="2265528"/>
                </a:lnTo>
                <a:lnTo>
                  <a:pt x="2032942" y="4836545"/>
                </a:lnTo>
                <a:lnTo>
                  <a:pt x="2022804" y="4786326"/>
                </a:lnTo>
                <a:cubicBezTo>
                  <a:pt x="2003216" y="4740016"/>
                  <a:pt x="1957361" y="4707522"/>
                  <a:pt x="1903916" y="4707522"/>
                </a:cubicBezTo>
                <a:cubicBezTo>
                  <a:pt x="1850471" y="4707522"/>
                  <a:pt x="1804616" y="4740016"/>
                  <a:pt x="1785029" y="4786326"/>
                </a:cubicBezTo>
                <a:lnTo>
                  <a:pt x="1775265" y="4834686"/>
                </a:lnTo>
                <a:lnTo>
                  <a:pt x="1775265" y="5421088"/>
                </a:lnTo>
                <a:cubicBezTo>
                  <a:pt x="1775265" y="5492348"/>
                  <a:pt x="1717498" y="5550115"/>
                  <a:pt x="1646238" y="5550115"/>
                </a:cubicBezTo>
                <a:lnTo>
                  <a:pt x="1646239" y="5550114"/>
                </a:lnTo>
                <a:cubicBezTo>
                  <a:pt x="1574979" y="5550114"/>
                  <a:pt x="1517212" y="5492347"/>
                  <a:pt x="1517212" y="5421087"/>
                </a:cubicBezTo>
                <a:lnTo>
                  <a:pt x="1517212" y="2265528"/>
                </a:lnTo>
                <a:lnTo>
                  <a:pt x="1517211" y="4524125"/>
                </a:lnTo>
                <a:lnTo>
                  <a:pt x="1507073" y="4473906"/>
                </a:lnTo>
                <a:cubicBezTo>
                  <a:pt x="1487485" y="4427596"/>
                  <a:pt x="1441630" y="4395102"/>
                  <a:pt x="1388185" y="4395102"/>
                </a:cubicBezTo>
                <a:cubicBezTo>
                  <a:pt x="1334740" y="4395102"/>
                  <a:pt x="1288885" y="4427596"/>
                  <a:pt x="1269298" y="4473906"/>
                </a:cubicBezTo>
                <a:lnTo>
                  <a:pt x="1265700" y="4491725"/>
                </a:lnTo>
                <a:lnTo>
                  <a:pt x="1265700" y="4800671"/>
                </a:lnTo>
                <a:cubicBezTo>
                  <a:pt x="1265700" y="4871931"/>
                  <a:pt x="1207933" y="4929698"/>
                  <a:pt x="1136673" y="4929698"/>
                </a:cubicBezTo>
                <a:lnTo>
                  <a:pt x="1136674" y="4929697"/>
                </a:lnTo>
                <a:cubicBezTo>
                  <a:pt x="1065414" y="4929697"/>
                  <a:pt x="1007647" y="4871930"/>
                  <a:pt x="1007647" y="4800670"/>
                </a:cubicBezTo>
                <a:lnTo>
                  <a:pt x="1007647" y="4753932"/>
                </a:lnTo>
                <a:lnTo>
                  <a:pt x="988978" y="4721390"/>
                </a:lnTo>
                <a:cubicBezTo>
                  <a:pt x="969694" y="4698024"/>
                  <a:pt x="942712" y="4681248"/>
                  <a:pt x="911913" y="4674946"/>
                </a:cubicBezTo>
                <a:lnTo>
                  <a:pt x="888433" y="4672579"/>
                </a:lnTo>
                <a:lnTo>
                  <a:pt x="888433" y="4671841"/>
                </a:lnTo>
                <a:lnTo>
                  <a:pt x="840363" y="4662137"/>
                </a:lnTo>
                <a:cubicBezTo>
                  <a:pt x="794054" y="4642549"/>
                  <a:pt x="761560" y="4596694"/>
                  <a:pt x="761560" y="4543249"/>
                </a:cubicBezTo>
                <a:lnTo>
                  <a:pt x="761560" y="4429265"/>
                </a:lnTo>
                <a:lnTo>
                  <a:pt x="753171" y="4387715"/>
                </a:lnTo>
                <a:cubicBezTo>
                  <a:pt x="733584" y="4341405"/>
                  <a:pt x="687729" y="4308911"/>
                  <a:pt x="634284" y="4308911"/>
                </a:cubicBezTo>
                <a:cubicBezTo>
                  <a:pt x="580839" y="4308911"/>
                  <a:pt x="534984" y="4341405"/>
                  <a:pt x="515397" y="4387715"/>
                </a:cubicBezTo>
                <a:lnTo>
                  <a:pt x="513207" y="4398560"/>
                </a:lnTo>
                <a:lnTo>
                  <a:pt x="513207" y="4551963"/>
                </a:lnTo>
                <a:cubicBezTo>
                  <a:pt x="513207" y="4605408"/>
                  <a:pt x="480713" y="4651263"/>
                  <a:pt x="434404" y="4670851"/>
                </a:cubicBezTo>
                <a:lnTo>
                  <a:pt x="386334" y="4680555"/>
                </a:lnTo>
                <a:lnTo>
                  <a:pt x="386334" y="4681293"/>
                </a:lnTo>
                <a:lnTo>
                  <a:pt x="362854" y="4683660"/>
                </a:lnTo>
                <a:cubicBezTo>
                  <a:pt x="316656" y="4693113"/>
                  <a:pt x="279044" y="4726133"/>
                  <a:pt x="263125" y="4769609"/>
                </a:cubicBezTo>
                <a:lnTo>
                  <a:pt x="260921" y="4782099"/>
                </a:lnTo>
                <a:lnTo>
                  <a:pt x="260921" y="4916007"/>
                </a:lnTo>
                <a:cubicBezTo>
                  <a:pt x="260921" y="4987267"/>
                  <a:pt x="203154" y="5045034"/>
                  <a:pt x="131894" y="5045034"/>
                </a:cubicBezTo>
                <a:lnTo>
                  <a:pt x="131895" y="5045033"/>
                </a:lnTo>
                <a:cubicBezTo>
                  <a:pt x="60635" y="5045033"/>
                  <a:pt x="2868" y="4987266"/>
                  <a:pt x="2868" y="4916006"/>
                </a:cubicBezTo>
                <a:lnTo>
                  <a:pt x="2868" y="4550752"/>
                </a:lnTo>
                <a:lnTo>
                  <a:pt x="664" y="4538262"/>
                </a:lnTo>
                <a:lnTo>
                  <a:pt x="0" y="4536983"/>
                </a:lnTo>
                <a:lnTo>
                  <a:pt x="0" y="1043223"/>
                </a:lnTo>
                <a:lnTo>
                  <a:pt x="90123" y="1043223"/>
                </a:lnTo>
                <a:lnTo>
                  <a:pt x="134300" y="1052141"/>
                </a:lnTo>
                <a:lnTo>
                  <a:pt x="134300" y="1052879"/>
                </a:lnTo>
                <a:lnTo>
                  <a:pt x="157780" y="1055246"/>
                </a:lnTo>
                <a:cubicBezTo>
                  <a:pt x="203978" y="1064699"/>
                  <a:pt x="241590" y="1097719"/>
                  <a:pt x="257509" y="1141195"/>
                </a:cubicBezTo>
                <a:lnTo>
                  <a:pt x="257760" y="1142618"/>
                </a:lnTo>
                <a:lnTo>
                  <a:pt x="257760" y="1410943"/>
                </a:lnTo>
                <a:cubicBezTo>
                  <a:pt x="257760" y="1482203"/>
                  <a:pt x="315527" y="1539970"/>
                  <a:pt x="386787" y="1539970"/>
                </a:cubicBezTo>
                <a:lnTo>
                  <a:pt x="386786" y="1539969"/>
                </a:lnTo>
                <a:cubicBezTo>
                  <a:pt x="458046" y="1539969"/>
                  <a:pt x="515813" y="1482202"/>
                  <a:pt x="515813" y="1410942"/>
                </a:cubicBezTo>
                <a:lnTo>
                  <a:pt x="515813" y="1130923"/>
                </a:lnTo>
                <a:lnTo>
                  <a:pt x="517816" y="1119572"/>
                </a:lnTo>
                <a:cubicBezTo>
                  <a:pt x="533735" y="1076096"/>
                  <a:pt x="571347" y="1043076"/>
                  <a:pt x="617545" y="1033623"/>
                </a:cubicBezTo>
                <a:lnTo>
                  <a:pt x="641025" y="1031256"/>
                </a:lnTo>
                <a:lnTo>
                  <a:pt x="641025" y="1030518"/>
                </a:lnTo>
                <a:lnTo>
                  <a:pt x="689095" y="1020814"/>
                </a:lnTo>
                <a:cubicBezTo>
                  <a:pt x="735404" y="1001226"/>
                  <a:pt x="767898" y="955371"/>
                  <a:pt x="767898" y="901926"/>
                </a:cubicBezTo>
                <a:lnTo>
                  <a:pt x="767898" y="811796"/>
                </a:lnTo>
                <a:lnTo>
                  <a:pt x="776287" y="770246"/>
                </a:lnTo>
                <a:cubicBezTo>
                  <a:pt x="795874" y="723936"/>
                  <a:pt x="841729" y="691442"/>
                  <a:pt x="895174" y="691442"/>
                </a:cubicBezTo>
                <a:cubicBezTo>
                  <a:pt x="948619" y="691442"/>
                  <a:pt x="994474" y="723936"/>
                  <a:pt x="1014061" y="770246"/>
                </a:cubicBezTo>
                <a:lnTo>
                  <a:pt x="1016251" y="781090"/>
                </a:lnTo>
                <a:lnTo>
                  <a:pt x="1016251" y="1021960"/>
                </a:lnTo>
                <a:cubicBezTo>
                  <a:pt x="1016251" y="1075405"/>
                  <a:pt x="1048745" y="1121260"/>
                  <a:pt x="1095054" y="1140848"/>
                </a:cubicBezTo>
                <a:lnTo>
                  <a:pt x="1143124" y="1150552"/>
                </a:lnTo>
                <a:lnTo>
                  <a:pt x="1143124" y="1151290"/>
                </a:lnTo>
                <a:lnTo>
                  <a:pt x="1166604" y="1153657"/>
                </a:lnTo>
                <a:cubicBezTo>
                  <a:pt x="1212801" y="1163110"/>
                  <a:pt x="1250414" y="1196130"/>
                  <a:pt x="1266333" y="1239606"/>
                </a:cubicBezTo>
                <a:lnTo>
                  <a:pt x="1266585" y="1241035"/>
                </a:lnTo>
                <a:lnTo>
                  <a:pt x="1266585" y="1345676"/>
                </a:lnTo>
                <a:cubicBezTo>
                  <a:pt x="1266585" y="1416936"/>
                  <a:pt x="1324352" y="1474703"/>
                  <a:pt x="1395612" y="1474703"/>
                </a:cubicBezTo>
                <a:lnTo>
                  <a:pt x="1395611" y="1474702"/>
                </a:lnTo>
                <a:cubicBezTo>
                  <a:pt x="1466871" y="1474702"/>
                  <a:pt x="1524638" y="1416935"/>
                  <a:pt x="1524638" y="1345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173657" y="4819137"/>
            <a:ext cx="262984" cy="257025"/>
            <a:chOff x="891831" y="3138791"/>
            <a:chExt cx="262984" cy="257025"/>
          </a:xfrm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2985770" y="3754104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3524745" y="742321"/>
            <a:ext cx="4103688" cy="576956"/>
          </a:xfrm>
        </p:spPr>
        <p:txBody>
          <a:bodyPr/>
          <a:lstStyle/>
          <a:p>
            <a:r>
              <a:rPr lang="zh-TW" altLang="en-US" dirty="0"/>
              <a:t>大綱</a:t>
            </a:r>
            <a:endParaRPr lang="es-ES_tradnl" dirty="0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4678164" y="199002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作業介紹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90965" y="1862665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4678164" y="274784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提供的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4490965" y="262049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678164" y="355198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繳交內容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90965" y="342463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595082" y="1869098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595082" y="263807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3595082" y="339817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524745" y="1363757"/>
            <a:ext cx="4103688" cy="221850"/>
          </a:xfrm>
        </p:spPr>
        <p:txBody>
          <a:bodyPr/>
          <a:lstStyle/>
          <a:p>
            <a:r>
              <a:rPr lang="en-US" altLang="zh-TW" dirty="0"/>
              <a:t>We are going to cover …</a:t>
            </a:r>
            <a:endParaRPr lang="zh-TW" altLang="en-US" dirty="0"/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678164" y="430610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配分標準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redondeado 18"/>
          <p:cNvSpPr/>
          <p:nvPr/>
        </p:nvSpPr>
        <p:spPr>
          <a:xfrm>
            <a:off x="4490965" y="417874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3595082" y="4152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-15664" r="3138" b="-15664"/>
          <a:stretch/>
        </p:blipFill>
        <p:spPr>
          <a:xfrm>
            <a:off x="0" y="164345"/>
            <a:ext cx="3329354" cy="5200575"/>
          </a:xfrm>
        </p:spPr>
      </p:pic>
    </p:spTree>
    <p:extLst>
      <p:ext uri="{BB962C8B-B14F-4D97-AF65-F5344CB8AC3E}">
        <p14:creationId xmlns:p14="http://schemas.microsoft.com/office/powerpoint/2010/main" val="2770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pruning.py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Initial train + prune +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 retrain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的部分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Prune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BE4967-3A7E-40D0-A56A-290FBCF8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829847"/>
            <a:ext cx="2915741" cy="207466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9DD835E-CBBA-46C6-93BC-69F3BA3F9A83}"/>
              </a:ext>
            </a:extLst>
          </p:cNvPr>
          <p:cNvCxnSpPr>
            <a:cxnSpLocks/>
          </p:cNvCxnSpPr>
          <p:nvPr/>
        </p:nvCxnSpPr>
        <p:spPr>
          <a:xfrm flipH="1">
            <a:off x="2874892" y="4077238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pruning.py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31F233-08BF-B647-BE41-FC2C87CC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91" y="1328816"/>
            <a:ext cx="6577500" cy="36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: pruning.py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331B557D-9EAF-4292-899C-B56F13D1F007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生出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A135FE-7BD3-C34C-AA7A-8A860579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44" y="1784555"/>
            <a:ext cx="5501071" cy="4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quantization.py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只提供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fully connected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部分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Quantize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B463E0-C699-40E9-B608-B4767739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2945496"/>
            <a:ext cx="3642491" cy="167268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8889D7-AEAF-4284-8570-DD66F83410EA}"/>
              </a:ext>
            </a:extLst>
          </p:cNvPr>
          <p:cNvCxnSpPr/>
          <p:nvPr/>
        </p:nvCxnSpPr>
        <p:spPr>
          <a:xfrm flipH="1">
            <a:off x="3603585" y="4368930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123568"/>
            <a:ext cx="7226710" cy="1169773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quantization.py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324C6-61B3-E543-87B8-631D2DBF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97" y="1050829"/>
            <a:ext cx="6139006" cy="40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123568"/>
            <a:ext cx="7226710" cy="1169773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quantization.py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FDD327-830D-C74C-BBE9-A0A6B01A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99662"/>
            <a:ext cx="8571345" cy="38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: weight_share.py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331B557D-9EAF-4292-899C-B56F13D1F007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生出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F2D2B8-083D-4062-A0E9-8E514D1E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85" y="1784555"/>
            <a:ext cx="3651096" cy="136560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7A17DEA-BDEA-4A8E-95D5-648A2C678FDF}"/>
              </a:ext>
            </a:extLst>
          </p:cNvPr>
          <p:cNvCxnSpPr/>
          <p:nvPr/>
        </p:nvCxnSpPr>
        <p:spPr>
          <a:xfrm flipH="1">
            <a:off x="4928474" y="2845451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huffmancoding.py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分別有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encode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、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decode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部分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且都只提供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fully connected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部分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Huffman coding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B962D8-34FC-4DA6-9197-6B447EDE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1" y="3355257"/>
            <a:ext cx="2743815" cy="1260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8451399-8422-483E-A733-CCC8DF7AA40D}"/>
              </a:ext>
            </a:extLst>
          </p:cNvPr>
          <p:cNvCxnSpPr/>
          <p:nvPr/>
        </p:nvCxnSpPr>
        <p:spPr>
          <a:xfrm flipH="1">
            <a:off x="2910710" y="3778779"/>
            <a:ext cx="62680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Huffman </a:t>
            </a: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encode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26230E-5127-9541-9059-BA97E039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63" y="1246909"/>
            <a:ext cx="6577973" cy="37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huffmancoding.py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279A099-1F38-3340-80FE-88577CE2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3" y="76200"/>
            <a:ext cx="8369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2217809 h 5143500"/>
              <a:gd name="connsiteX19" fmla="*/ 4208106 w 4208106"/>
              <a:gd name="connsiteY19" fmla="*/ 5143500 h 5143500"/>
              <a:gd name="connsiteX20" fmla="*/ 0 w 4208106"/>
              <a:gd name="connsiteY20" fmla="*/ 514350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5143500 h 5143500"/>
              <a:gd name="connsiteX19" fmla="*/ 0 w 4208106"/>
              <a:gd name="connsiteY19" fmla="*/ 5143500 h 5143500"/>
              <a:gd name="connsiteX20" fmla="*/ 0 w 4208106"/>
              <a:gd name="connsiteY20" fmla="*/ 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8106 w 4208106"/>
              <a:gd name="connsiteY17" fmla="*/ 5143500 h 5143500"/>
              <a:gd name="connsiteX18" fmla="*/ 0 w 4208106"/>
              <a:gd name="connsiteY18" fmla="*/ 5143500 h 5143500"/>
              <a:gd name="connsiteX19" fmla="*/ 0 w 4208106"/>
              <a:gd name="connsiteY19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443061" y="0"/>
                </a:lnTo>
                <a:lnTo>
                  <a:pt x="3443061" y="1309422"/>
                </a:lnTo>
                <a:cubicBezTo>
                  <a:pt x="3443061" y="1380682"/>
                  <a:pt x="3500828" y="1438449"/>
                  <a:pt x="3572088" y="1438449"/>
                </a:cubicBezTo>
                <a:lnTo>
                  <a:pt x="3572087" y="1438450"/>
                </a:lnTo>
                <a:cubicBezTo>
                  <a:pt x="3643347" y="1438450"/>
                  <a:pt x="3701114" y="1380683"/>
                  <a:pt x="3701114" y="1309423"/>
                </a:cubicBezTo>
                <a:lnTo>
                  <a:pt x="3701114" y="1160476"/>
                </a:lnTo>
                <a:lnTo>
                  <a:pt x="3707969" y="1126524"/>
                </a:lnTo>
                <a:cubicBezTo>
                  <a:pt x="3727556" y="1080214"/>
                  <a:pt x="3773411" y="1047720"/>
                  <a:pt x="3826856" y="1047720"/>
                </a:cubicBezTo>
                <a:cubicBezTo>
                  <a:pt x="3880301" y="1047720"/>
                  <a:pt x="3926156" y="1080214"/>
                  <a:pt x="3945743" y="1126524"/>
                </a:cubicBezTo>
                <a:lnTo>
                  <a:pt x="3949314" y="1144209"/>
                </a:lnTo>
                <a:lnTo>
                  <a:pt x="3949314" y="2130656"/>
                </a:lnTo>
                <a:cubicBezTo>
                  <a:pt x="3949314" y="2184101"/>
                  <a:pt x="3981808" y="2229956"/>
                  <a:pt x="4028117" y="2249544"/>
                </a:cubicBezTo>
                <a:lnTo>
                  <a:pt x="4076187" y="2259248"/>
                </a:lnTo>
                <a:lnTo>
                  <a:pt x="4076187" y="2259986"/>
                </a:lnTo>
                <a:lnTo>
                  <a:pt x="4099667" y="2262353"/>
                </a:lnTo>
                <a:cubicBezTo>
                  <a:pt x="4161264" y="2274957"/>
                  <a:pt x="4207598" y="2329457"/>
                  <a:pt x="4207598" y="2394779"/>
                </a:cubicBezTo>
                <a:cubicBezTo>
                  <a:pt x="4207767" y="3311019"/>
                  <a:pt x="4207937" y="4227260"/>
                  <a:pt x="4208106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2094377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COMPRESSION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753272" y="285220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library you need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作業介紹</a:t>
            </a:r>
            <a:endParaRPr lang="es-ES_tradnl" dirty="0"/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Black" charset="0"/>
                <a:ea typeface="Raleway Black" charset="0"/>
                <a:cs typeface="Raleway Black" charset="0"/>
              </a:rPr>
              <a:t>1</a:t>
            </a:r>
            <a:endParaRPr lang="es-ES_tradnl" sz="14400" b="1" dirty="0">
              <a:solidFill>
                <a:schemeClr val="accent2">
                  <a:lumMod val="60000"/>
                  <a:lumOff val="4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6" name="Forma libre 25"/>
          <p:cNvSpPr/>
          <p:nvPr/>
        </p:nvSpPr>
        <p:spPr>
          <a:xfrm>
            <a:off x="2418097" y="-1439829"/>
            <a:ext cx="1285317" cy="3515067"/>
          </a:xfrm>
          <a:custGeom>
            <a:avLst/>
            <a:gdLst>
              <a:gd name="connsiteX0" fmla="*/ 129224 w 1285317"/>
              <a:gd name="connsiteY0" fmla="*/ 0 h 3515066"/>
              <a:gd name="connsiteX1" fmla="*/ 248293 w 1285317"/>
              <a:gd name="connsiteY1" fmla="*/ 78804 h 3515066"/>
              <a:gd name="connsiteX2" fmla="*/ 256882 w 1285317"/>
              <a:gd name="connsiteY2" fmla="*/ 121283 h 3515066"/>
              <a:gd name="connsiteX3" fmla="*/ 265471 w 1285317"/>
              <a:gd name="connsiteY3" fmla="*/ 78804 h 3515066"/>
              <a:gd name="connsiteX4" fmla="*/ 384541 w 1285317"/>
              <a:gd name="connsiteY4" fmla="*/ 0 h 3515066"/>
              <a:gd name="connsiteX5" fmla="*/ 503609 w 1285317"/>
              <a:gd name="connsiteY5" fmla="*/ 78804 h 3515066"/>
              <a:gd name="connsiteX6" fmla="*/ 513764 w 1285317"/>
              <a:gd name="connsiteY6" fmla="*/ 129025 h 3515066"/>
              <a:gd name="connsiteX7" fmla="*/ 523918 w 1285317"/>
              <a:gd name="connsiteY7" fmla="*/ 78804 h 3515066"/>
              <a:gd name="connsiteX8" fmla="*/ 642988 w 1285317"/>
              <a:gd name="connsiteY8" fmla="*/ 0 h 3515066"/>
              <a:gd name="connsiteX9" fmla="*/ 762056 w 1285317"/>
              <a:gd name="connsiteY9" fmla="*/ 78804 h 3515066"/>
              <a:gd name="connsiteX10" fmla="*/ 770645 w 1285317"/>
              <a:gd name="connsiteY10" fmla="*/ 121283 h 3515066"/>
              <a:gd name="connsiteX11" fmla="*/ 779234 w 1285317"/>
              <a:gd name="connsiteY11" fmla="*/ 78804 h 3515066"/>
              <a:gd name="connsiteX12" fmla="*/ 898304 w 1285317"/>
              <a:gd name="connsiteY12" fmla="*/ 0 h 3515066"/>
              <a:gd name="connsiteX13" fmla="*/ 1017373 w 1285317"/>
              <a:gd name="connsiteY13" fmla="*/ 78804 h 3515066"/>
              <a:gd name="connsiteX14" fmla="*/ 1027199 w 1285317"/>
              <a:gd name="connsiteY14" fmla="*/ 127398 h 3515066"/>
              <a:gd name="connsiteX15" fmla="*/ 1037025 w 1285317"/>
              <a:gd name="connsiteY15" fmla="*/ 78804 h 3515066"/>
              <a:gd name="connsiteX16" fmla="*/ 1156093 w 1285317"/>
              <a:gd name="connsiteY16" fmla="*/ 0 h 3515066"/>
              <a:gd name="connsiteX17" fmla="*/ 1285317 w 1285317"/>
              <a:gd name="connsiteY17" fmla="*/ 129027 h 3515066"/>
              <a:gd name="connsiteX18" fmla="*/ 1285317 w 1285317"/>
              <a:gd name="connsiteY18" fmla="*/ 276727 h 3515066"/>
              <a:gd name="connsiteX19" fmla="*/ 1285317 w 1285317"/>
              <a:gd name="connsiteY19" fmla="*/ 276727 h 3515066"/>
              <a:gd name="connsiteX20" fmla="*/ 1285316 w 1285317"/>
              <a:gd name="connsiteY20" fmla="*/ 2784974 h 3515066"/>
              <a:gd name="connsiteX21" fmla="*/ 1156289 w 1285317"/>
              <a:gd name="connsiteY21" fmla="*/ 2914001 h 3515066"/>
              <a:gd name="connsiteX22" fmla="*/ 1156290 w 1285317"/>
              <a:gd name="connsiteY22" fmla="*/ 2914000 h 3515066"/>
              <a:gd name="connsiteX23" fmla="*/ 1027263 w 1285317"/>
              <a:gd name="connsiteY23" fmla="*/ 2784973 h 3515066"/>
              <a:gd name="connsiteX24" fmla="*/ 1027263 w 1285317"/>
              <a:gd name="connsiteY24" fmla="*/ 1729855 h 3515066"/>
              <a:gd name="connsiteX25" fmla="*/ 1027263 w 1285317"/>
              <a:gd name="connsiteY25" fmla="*/ 1729852 h 3515066"/>
              <a:gd name="connsiteX26" fmla="*/ 1027262 w 1285317"/>
              <a:gd name="connsiteY26" fmla="*/ 2801496 h 3515066"/>
              <a:gd name="connsiteX27" fmla="*/ 1017124 w 1285317"/>
              <a:gd name="connsiteY27" fmla="*/ 2751277 h 3515066"/>
              <a:gd name="connsiteX28" fmla="*/ 898236 w 1285317"/>
              <a:gd name="connsiteY28" fmla="*/ 2672473 h 3515066"/>
              <a:gd name="connsiteX29" fmla="*/ 779349 w 1285317"/>
              <a:gd name="connsiteY29" fmla="*/ 2751277 h 3515066"/>
              <a:gd name="connsiteX30" fmla="*/ 769585 w 1285317"/>
              <a:gd name="connsiteY30" fmla="*/ 2799637 h 3515066"/>
              <a:gd name="connsiteX31" fmla="*/ 769585 w 1285317"/>
              <a:gd name="connsiteY31" fmla="*/ 3386039 h 3515066"/>
              <a:gd name="connsiteX32" fmla="*/ 640558 w 1285317"/>
              <a:gd name="connsiteY32" fmla="*/ 3515066 h 3515066"/>
              <a:gd name="connsiteX33" fmla="*/ 640559 w 1285317"/>
              <a:gd name="connsiteY33" fmla="*/ 3515065 h 3515066"/>
              <a:gd name="connsiteX34" fmla="*/ 511532 w 1285317"/>
              <a:gd name="connsiteY34" fmla="*/ 3386038 h 3515066"/>
              <a:gd name="connsiteX35" fmla="*/ 511532 w 1285317"/>
              <a:gd name="connsiteY35" fmla="*/ 1738945 h 3515066"/>
              <a:gd name="connsiteX36" fmla="*/ 511532 w 1285317"/>
              <a:gd name="connsiteY36" fmla="*/ 1738949 h 3515066"/>
              <a:gd name="connsiteX37" fmla="*/ 511531 w 1285317"/>
              <a:gd name="connsiteY37" fmla="*/ 2489076 h 3515066"/>
              <a:gd name="connsiteX38" fmla="*/ 501393 w 1285317"/>
              <a:gd name="connsiteY38" fmla="*/ 2438857 h 3515066"/>
              <a:gd name="connsiteX39" fmla="*/ 382505 w 1285317"/>
              <a:gd name="connsiteY39" fmla="*/ 2360053 h 3515066"/>
              <a:gd name="connsiteX40" fmla="*/ 263618 w 1285317"/>
              <a:gd name="connsiteY40" fmla="*/ 2438857 h 3515066"/>
              <a:gd name="connsiteX41" fmla="*/ 260020 w 1285317"/>
              <a:gd name="connsiteY41" fmla="*/ 2456676 h 3515066"/>
              <a:gd name="connsiteX42" fmla="*/ 260020 w 1285317"/>
              <a:gd name="connsiteY42" fmla="*/ 2765622 h 3515066"/>
              <a:gd name="connsiteX43" fmla="*/ 130993 w 1285317"/>
              <a:gd name="connsiteY43" fmla="*/ 2894649 h 3515066"/>
              <a:gd name="connsiteX44" fmla="*/ 130994 w 1285317"/>
              <a:gd name="connsiteY44" fmla="*/ 2894648 h 3515066"/>
              <a:gd name="connsiteX45" fmla="*/ 1967 w 1285317"/>
              <a:gd name="connsiteY45" fmla="*/ 2765621 h 3515066"/>
              <a:gd name="connsiteX46" fmla="*/ 1967 w 1285317"/>
              <a:gd name="connsiteY46" fmla="*/ 1737636 h 3515066"/>
              <a:gd name="connsiteX47" fmla="*/ 0 w 1285317"/>
              <a:gd name="connsiteY47" fmla="*/ 1727908 h 3515066"/>
              <a:gd name="connsiteX48" fmla="*/ 0 w 1285317"/>
              <a:gd name="connsiteY48" fmla="*/ 129027 h 3515066"/>
              <a:gd name="connsiteX49" fmla="*/ 129224 w 1285317"/>
              <a:gd name="connsiteY49" fmla="*/ 0 h 3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317" h="3515066">
                <a:moveTo>
                  <a:pt x="129224" y="0"/>
                </a:moveTo>
                <a:cubicBezTo>
                  <a:pt x="182751" y="0"/>
                  <a:pt x="228676" y="32494"/>
                  <a:pt x="248293" y="78804"/>
                </a:cubicBezTo>
                <a:lnTo>
                  <a:pt x="256882" y="121283"/>
                </a:lnTo>
                <a:lnTo>
                  <a:pt x="265471" y="78804"/>
                </a:lnTo>
                <a:cubicBezTo>
                  <a:pt x="285089" y="32494"/>
                  <a:pt x="331014" y="0"/>
                  <a:pt x="384541" y="0"/>
                </a:cubicBezTo>
                <a:cubicBezTo>
                  <a:pt x="438067" y="0"/>
                  <a:pt x="483992" y="32494"/>
                  <a:pt x="503609" y="78804"/>
                </a:cubicBezTo>
                <a:lnTo>
                  <a:pt x="513764" y="129025"/>
                </a:lnTo>
                <a:lnTo>
                  <a:pt x="523918" y="78804"/>
                </a:lnTo>
                <a:cubicBezTo>
                  <a:pt x="543536" y="32494"/>
                  <a:pt x="589461" y="0"/>
                  <a:pt x="642988" y="0"/>
                </a:cubicBezTo>
                <a:cubicBezTo>
                  <a:pt x="696514" y="0"/>
                  <a:pt x="742439" y="32494"/>
                  <a:pt x="762056" y="78804"/>
                </a:cubicBezTo>
                <a:lnTo>
                  <a:pt x="770645" y="121283"/>
                </a:lnTo>
                <a:lnTo>
                  <a:pt x="779234" y="78804"/>
                </a:lnTo>
                <a:cubicBezTo>
                  <a:pt x="798852" y="32494"/>
                  <a:pt x="844777" y="0"/>
                  <a:pt x="898304" y="0"/>
                </a:cubicBezTo>
                <a:cubicBezTo>
                  <a:pt x="951831" y="0"/>
                  <a:pt x="997756" y="32494"/>
                  <a:pt x="1017373" y="78804"/>
                </a:cubicBezTo>
                <a:lnTo>
                  <a:pt x="1027199" y="127398"/>
                </a:lnTo>
                <a:lnTo>
                  <a:pt x="1037025" y="78804"/>
                </a:lnTo>
                <a:cubicBezTo>
                  <a:pt x="1056641" y="32494"/>
                  <a:pt x="1102567" y="0"/>
                  <a:pt x="1156093" y="0"/>
                </a:cubicBezTo>
                <a:cubicBezTo>
                  <a:pt x="1227462" y="0"/>
                  <a:pt x="1285317" y="57767"/>
                  <a:pt x="1285317" y="129027"/>
                </a:cubicBezTo>
                <a:lnTo>
                  <a:pt x="1285317" y="276727"/>
                </a:lnTo>
                <a:lnTo>
                  <a:pt x="1285317" y="276727"/>
                </a:lnTo>
                <a:lnTo>
                  <a:pt x="1285316" y="2784974"/>
                </a:lnTo>
                <a:cubicBezTo>
                  <a:pt x="1285316" y="2856234"/>
                  <a:pt x="1227549" y="2914001"/>
                  <a:pt x="1156289" y="2914001"/>
                </a:cubicBezTo>
                <a:lnTo>
                  <a:pt x="1156290" y="2914000"/>
                </a:lnTo>
                <a:cubicBezTo>
                  <a:pt x="1085030" y="2914000"/>
                  <a:pt x="1027263" y="2856233"/>
                  <a:pt x="1027263" y="2784973"/>
                </a:cubicBezTo>
                <a:lnTo>
                  <a:pt x="1027263" y="1729855"/>
                </a:lnTo>
                <a:lnTo>
                  <a:pt x="1027263" y="1729852"/>
                </a:lnTo>
                <a:lnTo>
                  <a:pt x="1027262" y="2801496"/>
                </a:lnTo>
                <a:lnTo>
                  <a:pt x="1017124" y="2751277"/>
                </a:lnTo>
                <a:cubicBezTo>
                  <a:pt x="997536" y="2704967"/>
                  <a:pt x="951681" y="2672473"/>
                  <a:pt x="898236" y="2672473"/>
                </a:cubicBezTo>
                <a:cubicBezTo>
                  <a:pt x="844791" y="2672473"/>
                  <a:pt x="798936" y="2704967"/>
                  <a:pt x="779349" y="2751277"/>
                </a:cubicBezTo>
                <a:lnTo>
                  <a:pt x="769585" y="2799637"/>
                </a:lnTo>
                <a:lnTo>
                  <a:pt x="769585" y="3386039"/>
                </a:lnTo>
                <a:cubicBezTo>
                  <a:pt x="769585" y="3457299"/>
                  <a:pt x="711818" y="3515066"/>
                  <a:pt x="640558" y="3515066"/>
                </a:cubicBezTo>
                <a:lnTo>
                  <a:pt x="640559" y="3515065"/>
                </a:lnTo>
                <a:cubicBezTo>
                  <a:pt x="569299" y="3515065"/>
                  <a:pt x="511532" y="3457298"/>
                  <a:pt x="511532" y="3386038"/>
                </a:cubicBezTo>
                <a:lnTo>
                  <a:pt x="511532" y="1738945"/>
                </a:lnTo>
                <a:lnTo>
                  <a:pt x="511532" y="1738949"/>
                </a:lnTo>
                <a:lnTo>
                  <a:pt x="511531" y="2489076"/>
                </a:lnTo>
                <a:lnTo>
                  <a:pt x="501393" y="2438857"/>
                </a:lnTo>
                <a:cubicBezTo>
                  <a:pt x="481805" y="2392547"/>
                  <a:pt x="435950" y="2360053"/>
                  <a:pt x="382505" y="2360053"/>
                </a:cubicBezTo>
                <a:cubicBezTo>
                  <a:pt x="329060" y="2360053"/>
                  <a:pt x="283205" y="2392547"/>
                  <a:pt x="263618" y="2438857"/>
                </a:cubicBezTo>
                <a:lnTo>
                  <a:pt x="260020" y="2456676"/>
                </a:lnTo>
                <a:lnTo>
                  <a:pt x="260020" y="2765622"/>
                </a:lnTo>
                <a:cubicBezTo>
                  <a:pt x="260020" y="2836882"/>
                  <a:pt x="202253" y="2894649"/>
                  <a:pt x="130993" y="2894649"/>
                </a:cubicBezTo>
                <a:lnTo>
                  <a:pt x="130994" y="2894648"/>
                </a:lnTo>
                <a:cubicBezTo>
                  <a:pt x="59734" y="2894648"/>
                  <a:pt x="1967" y="2836881"/>
                  <a:pt x="1967" y="2765621"/>
                </a:cubicBezTo>
                <a:lnTo>
                  <a:pt x="1967" y="1737636"/>
                </a:lnTo>
                <a:lnTo>
                  <a:pt x="0" y="1727908"/>
                </a:lnTo>
                <a:lnTo>
                  <a:pt x="0" y="129027"/>
                </a:lnTo>
                <a:cubicBezTo>
                  <a:pt x="0" y="57767"/>
                  <a:pt x="57855" y="0"/>
                  <a:pt x="129224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38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huffmancoding.py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946E3D-1E23-634E-AE7A-50A41DCD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3" y="0"/>
            <a:ext cx="76172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Huffman d</a:t>
            </a: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ecode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B8A83B-CB2B-ED45-A410-D30AA566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77" y="1333500"/>
            <a:ext cx="7130678" cy="32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huffmancoding.</a:t>
            </a: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py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D0B6F0-37B9-8649-9B3F-D5097F70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6" y="0"/>
            <a:ext cx="77305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: huffman_coding.py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331B557D-9EAF-4292-899C-B56F13D1F007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觀察結果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壓縮率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accuracy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41A3BBC-53D1-419C-BFB3-BFBD66AC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61" y="1280208"/>
            <a:ext cx="4321278" cy="37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a libre 21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  <a:endParaRPr lang="es-ES_tradnl" dirty="0"/>
          </a:p>
        </p:txBody>
      </p:sp>
      <p:sp>
        <p:nvSpPr>
          <p:cNvPr id="24" name="Forma libre 23"/>
          <p:cNvSpPr/>
          <p:nvPr/>
        </p:nvSpPr>
        <p:spPr>
          <a:xfrm>
            <a:off x="2682880" y="-1214758"/>
            <a:ext cx="773785" cy="3977707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800" b="1" dirty="0">
                <a:solidFill>
                  <a:schemeClr val="bg1"/>
                </a:solidFill>
                <a:latin typeface="Raleway Black" charset="0"/>
                <a:ea typeface="Raleway Black" charset="0"/>
                <a:cs typeface="Raleway Black" charset="0"/>
              </a:rPr>
              <a:t>3</a:t>
            </a:r>
            <a:endParaRPr lang="es-ES_tradnl" sz="14400" b="1" dirty="0">
              <a:solidFill>
                <a:schemeClr val="bg1"/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784554"/>
            <a:ext cx="7775574" cy="2911013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有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TODO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的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py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檔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prune.py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pruning.py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quantization.py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huffmancoding.py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請根據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TODO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的提示內容完成程式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679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繳交規格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4020C5-DCB0-47E6-ADA1-484009BA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01" y="2641307"/>
            <a:ext cx="2568314" cy="18274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7EE1F34-EF5F-4EB4-B011-D5BDC45C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51" y="2447967"/>
            <a:ext cx="3269662" cy="1501476"/>
          </a:xfrm>
          <a:prstGeom prst="rect">
            <a:avLst/>
          </a:prstGeom>
        </p:spPr>
      </p:pic>
      <p:sp>
        <p:nvSpPr>
          <p:cNvPr id="9" name="左大括弧 8">
            <a:extLst>
              <a:ext uri="{FF2B5EF4-FFF2-40B4-BE49-F238E27FC236}">
                <a16:creationId xmlns:a16="http://schemas.microsoft.com/office/drawing/2014/main" id="{BE068011-A085-4EA6-8A1C-F2B6BD5E5BE3}"/>
              </a:ext>
            </a:extLst>
          </p:cNvPr>
          <p:cNvSpPr/>
          <p:nvPr/>
        </p:nvSpPr>
        <p:spPr>
          <a:xfrm>
            <a:off x="3593919" y="2302060"/>
            <a:ext cx="766914" cy="17932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4AAB97E4-B34A-43EC-935F-2EDF86569129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原本拿到的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4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繳交規格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34994D8-6D7B-4215-81AE-D988788E7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8"/>
          <a:stretch/>
        </p:blipFill>
        <p:spPr>
          <a:xfrm>
            <a:off x="1028851" y="1908026"/>
            <a:ext cx="2309262" cy="2871780"/>
          </a:xfrm>
          <a:prstGeom prst="rect">
            <a:avLst/>
          </a:prstGeom>
        </p:spPr>
      </p:pic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1485EB33-E73C-4634-B96C-80D0AD3B869F}"/>
              </a:ext>
            </a:extLst>
          </p:cNvPr>
          <p:cNvSpPr/>
          <p:nvPr/>
        </p:nvSpPr>
        <p:spPr>
          <a:xfrm>
            <a:off x="714516" y="649477"/>
            <a:ext cx="2059459" cy="592610"/>
          </a:xfrm>
          <a:prstGeom prst="wedgeRectCallout">
            <a:avLst>
              <a:gd name="adj1" fmla="val -33"/>
              <a:gd name="adj2" fmla="val 232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torchvision</a:t>
            </a:r>
            <a:r>
              <a:rPr lang="en-US" altLang="zh-TW" dirty="0"/>
              <a:t> </a:t>
            </a:r>
            <a:r>
              <a:rPr lang="zh-TW" altLang="en-US" dirty="0"/>
              <a:t>下載的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C106CD46-AED3-40F2-969A-B0E978B41660}"/>
              </a:ext>
            </a:extLst>
          </p:cNvPr>
          <p:cNvSpPr/>
          <p:nvPr/>
        </p:nvSpPr>
        <p:spPr>
          <a:xfrm>
            <a:off x="1789420" y="1418151"/>
            <a:ext cx="2059459" cy="592610"/>
          </a:xfrm>
          <a:prstGeom prst="wedgeRectCallout">
            <a:avLst>
              <a:gd name="adj1" fmla="val -36033"/>
              <a:gd name="adj2" fmla="val 155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huffmancoding</a:t>
            </a:r>
            <a:r>
              <a:rPr lang="en-US" altLang="zh-TW" dirty="0"/>
              <a:t> </a:t>
            </a:r>
            <a:r>
              <a:rPr lang="zh-TW" altLang="en-US" dirty="0"/>
              <a:t>所生成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7E5DA071-5900-4B88-AD36-10C9994C74BF}"/>
              </a:ext>
            </a:extLst>
          </p:cNvPr>
          <p:cNvSpPr txBox="1">
            <a:spLocks/>
          </p:cNvSpPr>
          <p:nvPr/>
        </p:nvSpPr>
        <p:spPr>
          <a:xfrm>
            <a:off x="684213" y="1784555"/>
            <a:ext cx="7775574" cy="123149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跑完程式後，應該長這樣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繳交規格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34994D8-6D7B-4215-81AE-D988788E7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8"/>
          <a:stretch/>
        </p:blipFill>
        <p:spPr>
          <a:xfrm>
            <a:off x="1028851" y="1908026"/>
            <a:ext cx="2309262" cy="28717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632954-4A1D-477C-BCBD-DA3B5258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45343"/>
            <a:ext cx="3269662" cy="15014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42943A5-D474-47B0-BF09-3206C99C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97" y="3378396"/>
            <a:ext cx="3476368" cy="1401410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D8FD9A3-BB43-4FDA-9504-547B4D38CF7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89420" y="2196081"/>
            <a:ext cx="2782580" cy="808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EFAB7AC-C1A7-4CF0-8FAC-24573AF5B3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44130" y="3253946"/>
            <a:ext cx="2326867" cy="825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繳交規格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35CB8C2-065B-4A48-A75C-5B25D92B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4" y="1460994"/>
            <a:ext cx="2879156" cy="295777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845F129-6DFA-AC40-BEB4-F598F723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79" y="1621342"/>
            <a:ext cx="2733252" cy="45766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FFB654C1-CE6D-E24D-9BA6-86A9DF52E2CC}"/>
              </a:ext>
            </a:extLst>
          </p:cNvPr>
          <p:cNvSpPr txBox="1"/>
          <p:nvPr/>
        </p:nvSpPr>
        <p:spPr>
          <a:xfrm>
            <a:off x="4246431" y="2253404"/>
            <a:ext cx="50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繳交格式</a:t>
            </a:r>
            <a:r>
              <a:rPr lang="en-US" altLang="zh-TW" sz="1800" dirty="0">
                <a:solidFill>
                  <a:schemeClr val="bg1"/>
                </a:solidFill>
                <a:highlight>
                  <a:srgbClr val="FF0000"/>
                </a:highlight>
              </a:rPr>
              <a:t>:</a:t>
            </a:r>
            <a:r>
              <a:rPr lang="zh-TW" alt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學號</a:t>
            </a:r>
            <a:r>
              <a:rPr lang="en-US" altLang="zh-TW" sz="1800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  <a:r>
              <a:rPr lang="en-US" altLang="zh-TW" sz="1800" dirty="0" err="1">
                <a:solidFill>
                  <a:schemeClr val="bg1"/>
                </a:solidFill>
                <a:highlight>
                  <a:srgbClr val="FF0000"/>
                </a:highlight>
              </a:rPr>
              <a:t>rar</a:t>
            </a:r>
            <a:r>
              <a:rPr lang="zh-TW" alt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、</a:t>
            </a:r>
            <a:r>
              <a:rPr lang="en-US" altLang="zh-TW" sz="18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學號</a:t>
            </a:r>
            <a:r>
              <a:rPr lang="en-US" altLang="zh-CN" sz="1800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  <a:r>
              <a:rPr lang="en-US" altLang="zh-TW" sz="1800" dirty="0" err="1">
                <a:solidFill>
                  <a:schemeClr val="bg1"/>
                </a:solidFill>
                <a:highlight>
                  <a:srgbClr val="FF0000"/>
                </a:highlight>
              </a:rPr>
              <a:t>ptmodel</a:t>
            </a:r>
            <a:endParaRPr lang="zh-TW" altLang="en-US" sz="1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AD674FB-8C19-1C4E-AA7D-40E05BE9062F}"/>
              </a:ext>
            </a:extLst>
          </p:cNvPr>
          <p:cNvGrpSpPr/>
          <p:nvPr/>
        </p:nvGrpSpPr>
        <p:grpSpPr>
          <a:xfrm>
            <a:off x="3078480" y="2756416"/>
            <a:ext cx="5465298" cy="1577725"/>
            <a:chOff x="3078479" y="2580101"/>
            <a:chExt cx="5465298" cy="1577725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84E57059-848A-274F-952E-4AFFFB416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7409" y="2756416"/>
              <a:ext cx="3476368" cy="1401410"/>
            </a:xfrm>
            <a:prstGeom prst="rect">
              <a:avLst/>
            </a:prstGeom>
          </p:spPr>
        </p:pic>
        <p:cxnSp>
          <p:nvCxnSpPr>
            <p:cNvPr id="35" name="直線單箭頭接點 14">
              <a:extLst>
                <a:ext uri="{FF2B5EF4-FFF2-40B4-BE49-F238E27FC236}">
                  <a16:creationId xmlns:a16="http://schemas.microsoft.com/office/drawing/2014/main" id="{A3D2F103-7237-3A42-93FE-D2F3D0B6E0A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479" y="2580101"/>
              <a:ext cx="1988930" cy="13018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43B9748-946F-2E4D-80B9-6D3F1DE54B9F}"/>
                </a:ext>
              </a:extLst>
            </p:cNvPr>
            <p:cNvSpPr/>
            <p:nvPr/>
          </p:nvSpPr>
          <p:spPr>
            <a:xfrm>
              <a:off x="5067409" y="3737497"/>
              <a:ext cx="3476368" cy="42032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C81D2602-332E-0B4C-8237-92E152AE4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34808" y="2368176"/>
            <a:ext cx="743700" cy="232428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DF7EF980-EC0B-A74D-B79E-251CF5C2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19890" y="2644063"/>
            <a:ext cx="743700" cy="2324280"/>
          </a:xfrm>
          <a:prstGeom prst="rect">
            <a:avLst/>
          </a:prstGeom>
        </p:spPr>
      </p:pic>
      <p:cxnSp>
        <p:nvCxnSpPr>
          <p:cNvPr id="39" name="直線單箭頭接點 14">
            <a:extLst>
              <a:ext uri="{FF2B5EF4-FFF2-40B4-BE49-F238E27FC236}">
                <a16:creationId xmlns:a16="http://schemas.microsoft.com/office/drawing/2014/main" id="{BA75C0C5-5253-B847-AD06-0890F4BD5DF1}"/>
              </a:ext>
            </a:extLst>
          </p:cNvPr>
          <p:cNvCxnSpPr>
            <a:cxnSpLocks/>
          </p:cNvCxnSpPr>
          <p:nvPr/>
        </p:nvCxnSpPr>
        <p:spPr>
          <a:xfrm flipH="1" flipV="1">
            <a:off x="7340688" y="2614306"/>
            <a:ext cx="1079412" cy="1308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14">
            <a:extLst>
              <a:ext uri="{FF2B5EF4-FFF2-40B4-BE49-F238E27FC236}">
                <a16:creationId xmlns:a16="http://schemas.microsoft.com/office/drawing/2014/main" id="{5DAA1FA3-D8DA-2B42-B6AC-D530149EE44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489474" y="1850172"/>
            <a:ext cx="1039405" cy="67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4">
            <a:extLst>
              <a:ext uri="{FF2B5EF4-FFF2-40B4-BE49-F238E27FC236}">
                <a16:creationId xmlns:a16="http://schemas.microsoft.com/office/drawing/2014/main" id="{128B566E-5676-A840-9CE2-6E3297FF0A40}"/>
              </a:ext>
            </a:extLst>
          </p:cNvPr>
          <p:cNvCxnSpPr>
            <a:cxnSpLocks/>
          </p:cNvCxnSpPr>
          <p:nvPr/>
        </p:nvCxnSpPr>
        <p:spPr>
          <a:xfrm>
            <a:off x="5222726" y="1889647"/>
            <a:ext cx="484654" cy="363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6060A7E3-8EF0-0649-88D8-E62C12E95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49925" y="809447"/>
            <a:ext cx="743700" cy="232428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79EDD0A5-80A5-EB4D-A318-1A6A45C52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58298" y="1059882"/>
            <a:ext cx="743700" cy="23242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8120E796-88DD-5D45-B942-F7182F955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36176" y="2631244"/>
            <a:ext cx="743700" cy="232428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B4F3AFBB-C218-CD48-AB96-1CD996FDE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36176" y="2899599"/>
            <a:ext cx="743700" cy="232428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2C99D23-4FE9-9E4C-999A-65C5D96F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36176" y="1869624"/>
            <a:ext cx="743700" cy="232428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D0165262-36C3-2B40-85BA-A65BBA19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36176" y="2137979"/>
            <a:ext cx="743700" cy="232428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E7D7A114-D081-E146-BF05-5F17F261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36176" y="2388414"/>
            <a:ext cx="743700" cy="23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047135" y="962585"/>
            <a:ext cx="704973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COMPRESSION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6847C262-E556-49DB-B995-D0A79BF44878}"/>
              </a:ext>
            </a:extLst>
          </p:cNvPr>
          <p:cNvSpPr txBox="1">
            <a:spLocks/>
          </p:cNvSpPr>
          <p:nvPr/>
        </p:nvSpPr>
        <p:spPr>
          <a:xfrm>
            <a:off x="684213" y="2056845"/>
            <a:ext cx="7775574" cy="40613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架構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E33E8BC0-7811-4C8A-9F25-2C885B4A5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466365"/>
              </p:ext>
            </p:extLst>
          </p:nvPr>
        </p:nvGraphicFramePr>
        <p:xfrm>
          <a:off x="1524000" y="2259913"/>
          <a:ext cx="6096000" cy="236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462C146-7E96-4441-94B3-E7F0CF88DDE4}"/>
              </a:ext>
            </a:extLst>
          </p:cNvPr>
          <p:cNvSpPr/>
          <p:nvPr/>
        </p:nvSpPr>
        <p:spPr>
          <a:xfrm>
            <a:off x="6329575" y="4811357"/>
            <a:ext cx="28144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7"/>
              </a:rPr>
              <a:t>https://arxiv.org/pdf/1510.00149.pdf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9903C8-2657-49D7-B2F2-38A5C31E921F}"/>
              </a:ext>
            </a:extLst>
          </p:cNvPr>
          <p:cNvSpPr/>
          <p:nvPr/>
        </p:nvSpPr>
        <p:spPr>
          <a:xfrm>
            <a:off x="3628103" y="1924665"/>
            <a:ext cx="4254910" cy="28866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繳交規格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0FB451-095A-48E1-94D0-7A78A888A2FD}"/>
              </a:ext>
            </a:extLst>
          </p:cNvPr>
          <p:cNvSpPr txBox="1"/>
          <p:nvPr/>
        </p:nvSpPr>
        <p:spPr>
          <a:xfrm>
            <a:off x="3671753" y="35134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最終繳交這兩項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6B2C092-4C48-AB4A-A9D6-C60C4E55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04" y="2553003"/>
            <a:ext cx="3184814" cy="38141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9F66888-2CC6-294E-8F24-A7185A6D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6" y="2553004"/>
            <a:ext cx="2165331" cy="3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23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4208025 w 4208106"/>
              <a:gd name="connsiteY0" fmla="*/ 3329575 h 5143500"/>
              <a:gd name="connsiteX1" fmla="*/ 4208105 w 4208106"/>
              <a:gd name="connsiteY1" fmla="*/ 3329575 h 5143500"/>
              <a:gd name="connsiteX2" fmla="*/ 4208105 w 4208106"/>
              <a:gd name="connsiteY2" fmla="*/ 3522291 h 5143500"/>
              <a:gd name="connsiteX3" fmla="*/ 4208033 w 4208106"/>
              <a:gd name="connsiteY3" fmla="*/ 3521884 h 5143500"/>
              <a:gd name="connsiteX4" fmla="*/ 0 w 4208106"/>
              <a:gd name="connsiteY4" fmla="*/ 0 h 5143500"/>
              <a:gd name="connsiteX5" fmla="*/ 3433481 w 4208106"/>
              <a:gd name="connsiteY5" fmla="*/ 0 h 5143500"/>
              <a:gd name="connsiteX6" fmla="*/ 3433481 w 4208106"/>
              <a:gd name="connsiteY6" fmla="*/ 1868340 h 5143500"/>
              <a:gd name="connsiteX7" fmla="*/ 3562508 w 4208106"/>
              <a:gd name="connsiteY7" fmla="*/ 1997367 h 5143500"/>
              <a:gd name="connsiteX8" fmla="*/ 3562507 w 4208106"/>
              <a:gd name="connsiteY8" fmla="*/ 1997368 h 5143500"/>
              <a:gd name="connsiteX9" fmla="*/ 3691534 w 4208106"/>
              <a:gd name="connsiteY9" fmla="*/ 1868341 h 5143500"/>
              <a:gd name="connsiteX10" fmla="*/ 3691535 w 4208106"/>
              <a:gd name="connsiteY10" fmla="*/ 0 h 5143500"/>
              <a:gd name="connsiteX11" fmla="*/ 3691766 w 4208106"/>
              <a:gd name="connsiteY11" fmla="*/ 0 h 5143500"/>
              <a:gd name="connsiteX12" fmla="*/ 3691766 w 4208106"/>
              <a:gd name="connsiteY12" fmla="*/ 1793189 h 5143500"/>
              <a:gd name="connsiteX13" fmla="*/ 3820793 w 4208106"/>
              <a:gd name="connsiteY13" fmla="*/ 1664162 h 5143500"/>
              <a:gd name="connsiteX14" fmla="*/ 3939680 w 4208106"/>
              <a:gd name="connsiteY14" fmla="*/ 1742966 h 5143500"/>
              <a:gd name="connsiteX15" fmla="*/ 3949819 w 4208106"/>
              <a:gd name="connsiteY15" fmla="*/ 1793184 h 5143500"/>
              <a:gd name="connsiteX16" fmla="*/ 3949819 w 4208106"/>
              <a:gd name="connsiteY16" fmla="*/ 1237877 h 5143500"/>
              <a:gd name="connsiteX17" fmla="*/ 3949820 w 4208106"/>
              <a:gd name="connsiteY17" fmla="*/ 1237878 h 5143500"/>
              <a:gd name="connsiteX18" fmla="*/ 3949821 w 4208106"/>
              <a:gd name="connsiteY18" fmla="*/ 3258168 h 5143500"/>
              <a:gd name="connsiteX19" fmla="*/ 4028624 w 4208106"/>
              <a:gd name="connsiteY19" fmla="*/ 3377056 h 5143500"/>
              <a:gd name="connsiteX20" fmla="*/ 4076694 w 4208106"/>
              <a:gd name="connsiteY20" fmla="*/ 3386760 h 5143500"/>
              <a:gd name="connsiteX21" fmla="*/ 4076694 w 4208106"/>
              <a:gd name="connsiteY21" fmla="*/ 3387498 h 5143500"/>
              <a:gd name="connsiteX22" fmla="*/ 4100174 w 4208106"/>
              <a:gd name="connsiteY22" fmla="*/ 3389865 h 5143500"/>
              <a:gd name="connsiteX23" fmla="*/ 4199903 w 4208106"/>
              <a:gd name="connsiteY23" fmla="*/ 3475814 h 5143500"/>
              <a:gd name="connsiteX24" fmla="*/ 4208033 w 4208106"/>
              <a:gd name="connsiteY24" fmla="*/ 3521884 h 5143500"/>
              <a:gd name="connsiteX25" fmla="*/ 4208106 w 4208106"/>
              <a:gd name="connsiteY25" fmla="*/ 5143500 h 5143500"/>
              <a:gd name="connsiteX26" fmla="*/ 0 w 4208106"/>
              <a:gd name="connsiteY2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08106" h="5143500">
                <a:moveTo>
                  <a:pt x="4208025" y="3329575"/>
                </a:moveTo>
                <a:lnTo>
                  <a:pt x="4208105" y="3329575"/>
                </a:lnTo>
                <a:lnTo>
                  <a:pt x="4208105" y="3522291"/>
                </a:lnTo>
                <a:lnTo>
                  <a:pt x="4208033" y="3521884"/>
                </a:lnTo>
                <a:close/>
                <a:moveTo>
                  <a:pt x="0" y="0"/>
                </a:moveTo>
                <a:lnTo>
                  <a:pt x="3433481" y="0"/>
                </a:lnTo>
                <a:lnTo>
                  <a:pt x="3433481" y="1868340"/>
                </a:lnTo>
                <a:cubicBezTo>
                  <a:pt x="3433481" y="1939600"/>
                  <a:pt x="3491248" y="1997367"/>
                  <a:pt x="3562508" y="1997367"/>
                </a:cubicBezTo>
                <a:lnTo>
                  <a:pt x="3562507" y="1997368"/>
                </a:lnTo>
                <a:cubicBezTo>
                  <a:pt x="3633767" y="1997368"/>
                  <a:pt x="3691534" y="1939601"/>
                  <a:pt x="3691534" y="1868341"/>
                </a:cubicBezTo>
                <a:cubicBezTo>
                  <a:pt x="3691534" y="1245561"/>
                  <a:pt x="3691535" y="622780"/>
                  <a:pt x="3691535" y="0"/>
                </a:cubicBezTo>
                <a:lnTo>
                  <a:pt x="3691766" y="0"/>
                </a:lnTo>
                <a:lnTo>
                  <a:pt x="3691766" y="1793189"/>
                </a:lnTo>
                <a:cubicBezTo>
                  <a:pt x="3691766" y="1721929"/>
                  <a:pt x="3749533" y="1664162"/>
                  <a:pt x="3820793" y="1664162"/>
                </a:cubicBezTo>
                <a:cubicBezTo>
                  <a:pt x="3874238" y="1664162"/>
                  <a:pt x="3920093" y="1696656"/>
                  <a:pt x="3939680" y="1742966"/>
                </a:cubicBezTo>
                <a:lnTo>
                  <a:pt x="3949819" y="1793184"/>
                </a:lnTo>
                <a:lnTo>
                  <a:pt x="3949819" y="1237877"/>
                </a:lnTo>
                <a:lnTo>
                  <a:pt x="3949820" y="1237878"/>
                </a:lnTo>
                <a:cubicBezTo>
                  <a:pt x="3949820" y="1911308"/>
                  <a:pt x="3949821" y="2584738"/>
                  <a:pt x="3949821" y="3258168"/>
                </a:cubicBezTo>
                <a:cubicBezTo>
                  <a:pt x="3949821" y="3311613"/>
                  <a:pt x="3982315" y="3357468"/>
                  <a:pt x="4028624" y="3377056"/>
                </a:cubicBezTo>
                <a:lnTo>
                  <a:pt x="4076694" y="3386760"/>
                </a:lnTo>
                <a:lnTo>
                  <a:pt x="4076694" y="3387498"/>
                </a:lnTo>
                <a:lnTo>
                  <a:pt x="4100174" y="3389865"/>
                </a:lnTo>
                <a:cubicBezTo>
                  <a:pt x="4146372" y="3399318"/>
                  <a:pt x="4183984" y="3432338"/>
                  <a:pt x="4199903" y="3475814"/>
                </a:cubicBezTo>
                <a:lnTo>
                  <a:pt x="4208033" y="3521884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Forma libre 21"/>
          <p:cNvSpPr/>
          <p:nvPr/>
        </p:nvSpPr>
        <p:spPr>
          <a:xfrm>
            <a:off x="2415782" y="-1564314"/>
            <a:ext cx="1278153" cy="3599285"/>
          </a:xfrm>
          <a:custGeom>
            <a:avLst/>
            <a:gdLst>
              <a:gd name="connsiteX0" fmla="*/ 1149126 w 1278153"/>
              <a:gd name="connsiteY0" fmla="*/ 704636 h 3599285"/>
              <a:gd name="connsiteX1" fmla="*/ 1278153 w 1278153"/>
              <a:gd name="connsiteY1" fmla="*/ 833663 h 3599285"/>
              <a:gd name="connsiteX2" fmla="*/ 1278152 w 1278153"/>
              <a:gd name="connsiteY2" fmla="*/ 3470258 h 3599285"/>
              <a:gd name="connsiteX3" fmla="*/ 1149125 w 1278153"/>
              <a:gd name="connsiteY3" fmla="*/ 3599285 h 3599285"/>
              <a:gd name="connsiteX4" fmla="*/ 1149126 w 1278153"/>
              <a:gd name="connsiteY4" fmla="*/ 3599284 h 3599285"/>
              <a:gd name="connsiteX5" fmla="*/ 1020099 w 1278153"/>
              <a:gd name="connsiteY5" fmla="*/ 3470257 h 3599285"/>
              <a:gd name="connsiteX6" fmla="*/ 1020099 w 1278153"/>
              <a:gd name="connsiteY6" fmla="*/ 833663 h 3599285"/>
              <a:gd name="connsiteX7" fmla="*/ 1149126 w 1278153"/>
              <a:gd name="connsiteY7" fmla="*/ 704636 h 3599285"/>
              <a:gd name="connsiteX8" fmla="*/ 129027 w 1278153"/>
              <a:gd name="connsiteY8" fmla="*/ 0 h 3599285"/>
              <a:gd name="connsiteX9" fmla="*/ 247915 w 1278153"/>
              <a:gd name="connsiteY9" fmla="*/ 78804 h 3599285"/>
              <a:gd name="connsiteX10" fmla="*/ 257403 w 1278153"/>
              <a:gd name="connsiteY10" fmla="*/ 125800 h 3599285"/>
              <a:gd name="connsiteX11" fmla="*/ 266752 w 1278153"/>
              <a:gd name="connsiteY11" fmla="*/ 79492 h 3599285"/>
              <a:gd name="connsiteX12" fmla="*/ 385639 w 1278153"/>
              <a:gd name="connsiteY12" fmla="*/ 688 h 3599285"/>
              <a:gd name="connsiteX13" fmla="*/ 514666 w 1278153"/>
              <a:gd name="connsiteY13" fmla="*/ 129715 h 3599285"/>
              <a:gd name="connsiteX14" fmla="*/ 514666 w 1278153"/>
              <a:gd name="connsiteY14" fmla="*/ 783205 h 3599285"/>
              <a:gd name="connsiteX15" fmla="*/ 542159 w 1278153"/>
              <a:gd name="connsiteY15" fmla="*/ 742427 h 3599285"/>
              <a:gd name="connsiteX16" fmla="*/ 633395 w 1278153"/>
              <a:gd name="connsiteY16" fmla="*/ 704636 h 3599285"/>
              <a:gd name="connsiteX17" fmla="*/ 752283 w 1278153"/>
              <a:gd name="connsiteY17" fmla="*/ 783440 h 3599285"/>
              <a:gd name="connsiteX18" fmla="*/ 762045 w 1278153"/>
              <a:gd name="connsiteY18" fmla="*/ 831796 h 3599285"/>
              <a:gd name="connsiteX19" fmla="*/ 762045 w 1278153"/>
              <a:gd name="connsiteY19" fmla="*/ 814311 h 3599285"/>
              <a:gd name="connsiteX20" fmla="*/ 891072 w 1278153"/>
              <a:gd name="connsiteY20" fmla="*/ 685284 h 3599285"/>
              <a:gd name="connsiteX21" fmla="*/ 1020099 w 1278153"/>
              <a:gd name="connsiteY21" fmla="*/ 814311 h 3599285"/>
              <a:gd name="connsiteX22" fmla="*/ 1020098 w 1278153"/>
              <a:gd name="connsiteY22" fmla="*/ 3486780 h 3599285"/>
              <a:gd name="connsiteX23" fmla="*/ 1009960 w 1278153"/>
              <a:gd name="connsiteY23" fmla="*/ 3436561 h 3599285"/>
              <a:gd name="connsiteX24" fmla="*/ 891072 w 1278153"/>
              <a:gd name="connsiteY24" fmla="*/ 3357757 h 3599285"/>
              <a:gd name="connsiteX25" fmla="*/ 762045 w 1278153"/>
              <a:gd name="connsiteY25" fmla="*/ 3486784 h 3599285"/>
              <a:gd name="connsiteX26" fmla="*/ 762045 w 1278153"/>
              <a:gd name="connsiteY26" fmla="*/ 3472120 h 3599285"/>
              <a:gd name="connsiteX27" fmla="*/ 752282 w 1278153"/>
              <a:gd name="connsiteY27" fmla="*/ 3520481 h 3599285"/>
              <a:gd name="connsiteX28" fmla="*/ 633394 w 1278153"/>
              <a:gd name="connsiteY28" fmla="*/ 3599285 h 3599285"/>
              <a:gd name="connsiteX29" fmla="*/ 633395 w 1278153"/>
              <a:gd name="connsiteY29" fmla="*/ 3599284 h 3599285"/>
              <a:gd name="connsiteX30" fmla="*/ 504368 w 1278153"/>
              <a:gd name="connsiteY30" fmla="*/ 3470257 h 3599285"/>
              <a:gd name="connsiteX31" fmla="*/ 504368 w 1278153"/>
              <a:gd name="connsiteY31" fmla="*/ 2850340 h 3599285"/>
              <a:gd name="connsiteX32" fmla="*/ 485202 w 1278153"/>
              <a:gd name="connsiteY32" fmla="*/ 2818750 h 3599285"/>
              <a:gd name="connsiteX33" fmla="*/ 385639 w 1278153"/>
              <a:gd name="connsiteY33" fmla="*/ 2771796 h 3599285"/>
              <a:gd name="connsiteX34" fmla="*/ 266752 w 1278153"/>
              <a:gd name="connsiteY34" fmla="*/ 2850600 h 3599285"/>
              <a:gd name="connsiteX35" fmla="*/ 258053 w 1278153"/>
              <a:gd name="connsiteY35" fmla="*/ 2893685 h 3599285"/>
              <a:gd name="connsiteX36" fmla="*/ 258053 w 1278153"/>
              <a:gd name="connsiteY36" fmla="*/ 3003280 h 3599285"/>
              <a:gd name="connsiteX37" fmla="*/ 129026 w 1278153"/>
              <a:gd name="connsiteY37" fmla="*/ 3132307 h 3599285"/>
              <a:gd name="connsiteX38" fmla="*/ 129027 w 1278153"/>
              <a:gd name="connsiteY38" fmla="*/ 3132306 h 3599285"/>
              <a:gd name="connsiteX39" fmla="*/ 0 w 1278153"/>
              <a:gd name="connsiteY39" fmla="*/ 3003279 h 3599285"/>
              <a:gd name="connsiteX40" fmla="*/ 0 w 1278153"/>
              <a:gd name="connsiteY40" fmla="*/ 129027 h 3599285"/>
              <a:gd name="connsiteX41" fmla="*/ 129027 w 1278153"/>
              <a:gd name="connsiteY41" fmla="*/ 0 h 359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8153" h="3599285">
                <a:moveTo>
                  <a:pt x="1149126" y="704636"/>
                </a:moveTo>
                <a:cubicBezTo>
                  <a:pt x="1220386" y="704636"/>
                  <a:pt x="1278153" y="762403"/>
                  <a:pt x="1278153" y="833663"/>
                </a:cubicBezTo>
                <a:cubicBezTo>
                  <a:pt x="1278153" y="1712528"/>
                  <a:pt x="1278152" y="2591393"/>
                  <a:pt x="1278152" y="3470258"/>
                </a:cubicBezTo>
                <a:cubicBezTo>
                  <a:pt x="1278152" y="3541518"/>
                  <a:pt x="1220385" y="3599285"/>
                  <a:pt x="1149125" y="3599285"/>
                </a:cubicBezTo>
                <a:lnTo>
                  <a:pt x="1149126" y="3599284"/>
                </a:lnTo>
                <a:cubicBezTo>
                  <a:pt x="1077866" y="3599284"/>
                  <a:pt x="1020099" y="3541517"/>
                  <a:pt x="1020099" y="3470257"/>
                </a:cubicBezTo>
                <a:lnTo>
                  <a:pt x="1020099" y="833663"/>
                </a:lnTo>
                <a:cubicBezTo>
                  <a:pt x="1020099" y="762403"/>
                  <a:pt x="1077866" y="704636"/>
                  <a:pt x="1149126" y="704636"/>
                </a:cubicBezTo>
                <a:close/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403" y="125800"/>
                </a:lnTo>
                <a:lnTo>
                  <a:pt x="266752" y="79492"/>
                </a:lnTo>
                <a:cubicBezTo>
                  <a:pt x="286339" y="33182"/>
                  <a:pt x="332194" y="688"/>
                  <a:pt x="385639" y="688"/>
                </a:cubicBezTo>
                <a:cubicBezTo>
                  <a:pt x="456899" y="688"/>
                  <a:pt x="514666" y="58455"/>
                  <a:pt x="514666" y="129715"/>
                </a:cubicBezTo>
                <a:lnTo>
                  <a:pt x="514666" y="783205"/>
                </a:lnTo>
                <a:lnTo>
                  <a:pt x="542159" y="742427"/>
                </a:lnTo>
                <a:cubicBezTo>
                  <a:pt x="565508" y="719078"/>
                  <a:pt x="597765" y="704636"/>
                  <a:pt x="633395" y="704636"/>
                </a:cubicBezTo>
                <a:cubicBezTo>
                  <a:pt x="686840" y="704636"/>
                  <a:pt x="732695" y="737130"/>
                  <a:pt x="752283" y="783440"/>
                </a:cubicBezTo>
                <a:lnTo>
                  <a:pt x="762045" y="831796"/>
                </a:lnTo>
                <a:lnTo>
                  <a:pt x="762045" y="814311"/>
                </a:lnTo>
                <a:cubicBezTo>
                  <a:pt x="762045" y="743051"/>
                  <a:pt x="819812" y="685284"/>
                  <a:pt x="891072" y="685284"/>
                </a:cubicBezTo>
                <a:cubicBezTo>
                  <a:pt x="962332" y="685284"/>
                  <a:pt x="1020099" y="743051"/>
                  <a:pt x="1020099" y="814311"/>
                </a:cubicBezTo>
                <a:lnTo>
                  <a:pt x="1020098" y="3486780"/>
                </a:lnTo>
                <a:lnTo>
                  <a:pt x="1009960" y="3436561"/>
                </a:lnTo>
                <a:cubicBezTo>
                  <a:pt x="990372" y="3390251"/>
                  <a:pt x="944517" y="3357757"/>
                  <a:pt x="891072" y="3357757"/>
                </a:cubicBezTo>
                <a:cubicBezTo>
                  <a:pt x="819812" y="3357757"/>
                  <a:pt x="762045" y="3415524"/>
                  <a:pt x="762045" y="3486784"/>
                </a:cubicBezTo>
                <a:lnTo>
                  <a:pt x="762045" y="3472120"/>
                </a:lnTo>
                <a:lnTo>
                  <a:pt x="752282" y="3520481"/>
                </a:lnTo>
                <a:cubicBezTo>
                  <a:pt x="732694" y="3566791"/>
                  <a:pt x="686839" y="3599285"/>
                  <a:pt x="633394" y="3599285"/>
                </a:cubicBezTo>
                <a:lnTo>
                  <a:pt x="633395" y="3599284"/>
                </a:lnTo>
                <a:cubicBezTo>
                  <a:pt x="562135" y="3599284"/>
                  <a:pt x="504368" y="3541517"/>
                  <a:pt x="504368" y="3470257"/>
                </a:cubicBezTo>
                <a:lnTo>
                  <a:pt x="504368" y="2850340"/>
                </a:lnTo>
                <a:lnTo>
                  <a:pt x="485202" y="2818750"/>
                </a:lnTo>
                <a:cubicBezTo>
                  <a:pt x="461537" y="2790074"/>
                  <a:pt x="425723" y="2771796"/>
                  <a:pt x="385639" y="2771796"/>
                </a:cubicBezTo>
                <a:cubicBezTo>
                  <a:pt x="332194" y="2771796"/>
                  <a:pt x="286339" y="2804290"/>
                  <a:pt x="266752" y="2850600"/>
                </a:cubicBezTo>
                <a:lnTo>
                  <a:pt x="258053" y="2893685"/>
                </a:lnTo>
                <a:lnTo>
                  <a:pt x="258053" y="3003280"/>
                </a:lnTo>
                <a:cubicBezTo>
                  <a:pt x="258053" y="3074540"/>
                  <a:pt x="200286" y="3132307"/>
                  <a:pt x="129026" y="3132307"/>
                </a:cubicBezTo>
                <a:lnTo>
                  <a:pt x="129027" y="3132306"/>
                </a:lnTo>
                <a:cubicBezTo>
                  <a:pt x="57767" y="3132306"/>
                  <a:pt x="0" y="3074539"/>
                  <a:pt x="0" y="3003279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rgbClr val="A7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9" name="CuadroTexto 15"/>
          <p:cNvSpPr txBox="1">
            <a:spLocks/>
          </p:cNvSpPr>
          <p:nvPr/>
        </p:nvSpPr>
        <p:spPr>
          <a:xfrm>
            <a:off x="-68015" y="1009782"/>
            <a:ext cx="4193784" cy="3123936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800" b="1" dirty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rPr>
              <a:t>4</a:t>
            </a:r>
            <a:endParaRPr lang="es-ES_tradnl" sz="14400" b="1" dirty="0">
              <a:solidFill>
                <a:schemeClr val="accent5"/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3" name="Marcador de texto 1">
            <a:extLst>
              <a:ext uri="{FF2B5EF4-FFF2-40B4-BE49-F238E27FC236}">
                <a16:creationId xmlns:a16="http://schemas.microsoft.com/office/drawing/2014/main" id="{A8BF2ADA-26E9-414D-A06D-4BFB80EB8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0" y="742321"/>
            <a:ext cx="4103688" cy="576956"/>
          </a:xfrm>
        </p:spPr>
        <p:txBody>
          <a:bodyPr/>
          <a:lstStyle/>
          <a:p>
            <a:r>
              <a:rPr lang="zh-TW" altLang="en-US" dirty="0"/>
              <a:t>配分標準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22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532238"/>
            <a:ext cx="7775574" cy="3611262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(70%)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 model :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完成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prune.py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、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pruning.py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TODO</a:t>
            </a:r>
          </a:p>
          <a:p>
            <a:pPr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(10%) Quantize model 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完成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quantization.py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TODO</a:t>
            </a:r>
          </a:p>
          <a:p>
            <a:pPr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(10%) Huffman coding :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完成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huffmancoding.py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TODO</a:t>
            </a:r>
          </a:p>
          <a:p>
            <a:pPr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(10%)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壓縮率排名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accuracy &gt; 58%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，最終模型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compression rate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越高越好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!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排名前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1/3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得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10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分、中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1/3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得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分、後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1/3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得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分，會用同學繳回的模型計算，排名改完會公布於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ilms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F54756D8-C8FF-4E0A-904B-7C91253B5DC0}"/>
              </a:ext>
            </a:extLst>
          </p:cNvPr>
          <p:cNvSpPr txBox="1">
            <a:spLocks/>
          </p:cNvSpPr>
          <p:nvPr/>
        </p:nvSpPr>
        <p:spPr>
          <a:xfrm>
            <a:off x="958645" y="306029"/>
            <a:ext cx="7226710" cy="1139314"/>
          </a:xfrm>
          <a:prstGeom prst="rect">
            <a:avLst/>
          </a:prstGeom>
        </p:spPr>
        <p:txBody>
          <a:bodyPr lIns="0" tIns="72000" rIns="72000" bIns="7200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配分</a:t>
            </a:r>
            <a:endParaRPr lang="en-US" altLang="zh-TW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 rot="5400000">
            <a:off x="572217" y="1548923"/>
            <a:ext cx="759125" cy="837924"/>
          </a:xfrm>
          <a:custGeom>
            <a:avLst/>
            <a:gdLst>
              <a:gd name="connsiteX0" fmla="*/ 129027 w 759125"/>
              <a:gd name="connsiteY0" fmla="*/ 0 h 837924"/>
              <a:gd name="connsiteX1" fmla="*/ 258054 w 759125"/>
              <a:gd name="connsiteY1" fmla="*/ 129027 h 837924"/>
              <a:gd name="connsiteX2" fmla="*/ 258054 w 759125"/>
              <a:gd name="connsiteY2" fmla="*/ 310206 h 837924"/>
              <a:gd name="connsiteX3" fmla="*/ 260676 w 759125"/>
              <a:gd name="connsiteY3" fmla="*/ 297216 h 837924"/>
              <a:gd name="connsiteX4" fmla="*/ 379564 w 759125"/>
              <a:gd name="connsiteY4" fmla="*/ 218412 h 837924"/>
              <a:gd name="connsiteX5" fmla="*/ 498451 w 759125"/>
              <a:gd name="connsiteY5" fmla="*/ 297216 h 837924"/>
              <a:gd name="connsiteX6" fmla="*/ 501071 w 759125"/>
              <a:gd name="connsiteY6" fmla="*/ 310191 h 837924"/>
              <a:gd name="connsiteX7" fmla="*/ 501071 w 759125"/>
              <a:gd name="connsiteY7" fmla="*/ 129027 h 837924"/>
              <a:gd name="connsiteX8" fmla="*/ 630098 w 759125"/>
              <a:gd name="connsiteY8" fmla="*/ 0 h 837924"/>
              <a:gd name="connsiteX9" fmla="*/ 759125 w 759125"/>
              <a:gd name="connsiteY9" fmla="*/ 129027 h 837924"/>
              <a:gd name="connsiteX10" fmla="*/ 759125 w 759125"/>
              <a:gd name="connsiteY10" fmla="*/ 408036 h 837924"/>
              <a:gd name="connsiteX11" fmla="*/ 759124 w 759125"/>
              <a:gd name="connsiteY11" fmla="*/ 408036 h 837924"/>
              <a:gd name="connsiteX12" fmla="*/ 759124 w 759125"/>
              <a:gd name="connsiteY12" fmla="*/ 457699 h 837924"/>
              <a:gd name="connsiteX13" fmla="*/ 680321 w 759125"/>
              <a:gd name="connsiteY13" fmla="*/ 576587 h 837924"/>
              <a:gd name="connsiteX14" fmla="*/ 632251 w 759125"/>
              <a:gd name="connsiteY14" fmla="*/ 586291 h 837924"/>
              <a:gd name="connsiteX15" fmla="*/ 632251 w 759125"/>
              <a:gd name="connsiteY15" fmla="*/ 587029 h 837924"/>
              <a:gd name="connsiteX16" fmla="*/ 608771 w 759125"/>
              <a:gd name="connsiteY16" fmla="*/ 589396 h 837924"/>
              <a:gd name="connsiteX17" fmla="*/ 509042 w 759125"/>
              <a:gd name="connsiteY17" fmla="*/ 675345 h 837924"/>
              <a:gd name="connsiteX18" fmla="*/ 508590 w 759125"/>
              <a:gd name="connsiteY18" fmla="*/ 677907 h 837924"/>
              <a:gd name="connsiteX19" fmla="*/ 508590 w 759125"/>
              <a:gd name="connsiteY19" fmla="*/ 708897 h 837924"/>
              <a:gd name="connsiteX20" fmla="*/ 379563 w 759125"/>
              <a:gd name="connsiteY20" fmla="*/ 837924 h 837924"/>
              <a:gd name="connsiteX21" fmla="*/ 379564 w 759125"/>
              <a:gd name="connsiteY21" fmla="*/ 837923 h 837924"/>
              <a:gd name="connsiteX22" fmla="*/ 250537 w 759125"/>
              <a:gd name="connsiteY22" fmla="*/ 708896 h 837924"/>
              <a:gd name="connsiteX23" fmla="*/ 250537 w 759125"/>
              <a:gd name="connsiteY23" fmla="*/ 677919 h 837924"/>
              <a:gd name="connsiteX24" fmla="*/ 250083 w 759125"/>
              <a:gd name="connsiteY24" fmla="*/ 675345 h 837924"/>
              <a:gd name="connsiteX25" fmla="*/ 150354 w 759125"/>
              <a:gd name="connsiteY25" fmla="*/ 589396 h 837924"/>
              <a:gd name="connsiteX26" fmla="*/ 126874 w 759125"/>
              <a:gd name="connsiteY26" fmla="*/ 587029 h 837924"/>
              <a:gd name="connsiteX27" fmla="*/ 126874 w 759125"/>
              <a:gd name="connsiteY27" fmla="*/ 586291 h 837924"/>
              <a:gd name="connsiteX28" fmla="*/ 78804 w 759125"/>
              <a:gd name="connsiteY28" fmla="*/ 576587 h 837924"/>
              <a:gd name="connsiteX29" fmla="*/ 1 w 759125"/>
              <a:gd name="connsiteY29" fmla="*/ 457699 h 837924"/>
              <a:gd name="connsiteX30" fmla="*/ 1 w 759125"/>
              <a:gd name="connsiteY30" fmla="*/ 408036 h 837924"/>
              <a:gd name="connsiteX31" fmla="*/ 0 w 759125"/>
              <a:gd name="connsiteY31" fmla="*/ 408036 h 837924"/>
              <a:gd name="connsiteX32" fmla="*/ 0 w 759125"/>
              <a:gd name="connsiteY32" fmla="*/ 129027 h 837924"/>
              <a:gd name="connsiteX33" fmla="*/ 129027 w 759125"/>
              <a:gd name="connsiteY33" fmla="*/ 0 h 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9125" h="837924">
                <a:moveTo>
                  <a:pt x="129027" y="0"/>
                </a:moveTo>
                <a:cubicBezTo>
                  <a:pt x="200287" y="0"/>
                  <a:pt x="258054" y="57767"/>
                  <a:pt x="258054" y="129027"/>
                </a:cubicBezTo>
                <a:lnTo>
                  <a:pt x="258054" y="310206"/>
                </a:lnTo>
                <a:lnTo>
                  <a:pt x="260676" y="297216"/>
                </a:lnTo>
                <a:cubicBezTo>
                  <a:pt x="280264" y="250906"/>
                  <a:pt x="326119" y="218412"/>
                  <a:pt x="379564" y="218412"/>
                </a:cubicBezTo>
                <a:cubicBezTo>
                  <a:pt x="433009" y="218412"/>
                  <a:pt x="478864" y="250906"/>
                  <a:pt x="498451" y="297216"/>
                </a:cubicBezTo>
                <a:lnTo>
                  <a:pt x="501071" y="310191"/>
                </a:lnTo>
                <a:lnTo>
                  <a:pt x="501071" y="129027"/>
                </a:lnTo>
                <a:cubicBezTo>
                  <a:pt x="501071" y="57767"/>
                  <a:pt x="558838" y="0"/>
                  <a:pt x="630098" y="0"/>
                </a:cubicBezTo>
                <a:cubicBezTo>
                  <a:pt x="701358" y="0"/>
                  <a:pt x="759125" y="57767"/>
                  <a:pt x="759125" y="129027"/>
                </a:cubicBezTo>
                <a:lnTo>
                  <a:pt x="759125" y="408036"/>
                </a:lnTo>
                <a:lnTo>
                  <a:pt x="759124" y="408036"/>
                </a:lnTo>
                <a:lnTo>
                  <a:pt x="759124" y="457699"/>
                </a:lnTo>
                <a:cubicBezTo>
                  <a:pt x="759124" y="511144"/>
                  <a:pt x="726630" y="556999"/>
                  <a:pt x="680321" y="576587"/>
                </a:cubicBezTo>
                <a:lnTo>
                  <a:pt x="632251" y="586291"/>
                </a:lnTo>
                <a:lnTo>
                  <a:pt x="632251" y="587029"/>
                </a:lnTo>
                <a:lnTo>
                  <a:pt x="608771" y="589396"/>
                </a:lnTo>
                <a:cubicBezTo>
                  <a:pt x="562573" y="598849"/>
                  <a:pt x="524961" y="631869"/>
                  <a:pt x="509042" y="675345"/>
                </a:cubicBezTo>
                <a:lnTo>
                  <a:pt x="508590" y="677907"/>
                </a:lnTo>
                <a:lnTo>
                  <a:pt x="508590" y="708897"/>
                </a:lnTo>
                <a:cubicBezTo>
                  <a:pt x="508590" y="780157"/>
                  <a:pt x="450823" y="837924"/>
                  <a:pt x="379563" y="837924"/>
                </a:cubicBezTo>
                <a:lnTo>
                  <a:pt x="379564" y="837923"/>
                </a:lnTo>
                <a:cubicBezTo>
                  <a:pt x="308304" y="837923"/>
                  <a:pt x="250537" y="780156"/>
                  <a:pt x="250537" y="708896"/>
                </a:cubicBezTo>
                <a:lnTo>
                  <a:pt x="250537" y="677919"/>
                </a:lnTo>
                <a:lnTo>
                  <a:pt x="250083" y="675345"/>
                </a:lnTo>
                <a:cubicBezTo>
                  <a:pt x="234164" y="631869"/>
                  <a:pt x="196552" y="598849"/>
                  <a:pt x="150354" y="589396"/>
                </a:cubicBezTo>
                <a:lnTo>
                  <a:pt x="126874" y="587029"/>
                </a:lnTo>
                <a:lnTo>
                  <a:pt x="126874" y="586291"/>
                </a:lnTo>
                <a:lnTo>
                  <a:pt x="78804" y="576587"/>
                </a:lnTo>
                <a:cubicBezTo>
                  <a:pt x="32495" y="556999"/>
                  <a:pt x="1" y="511144"/>
                  <a:pt x="1" y="457699"/>
                </a:cubicBezTo>
                <a:lnTo>
                  <a:pt x="1" y="408036"/>
                </a:lnTo>
                <a:lnTo>
                  <a:pt x="0" y="408036"/>
                </a:ln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Thank</a:t>
            </a:r>
            <a:r>
              <a:rPr lang="es-ES_tradnl"/>
              <a:t> </a:t>
            </a:r>
            <a:r>
              <a:rPr lang="es-ES_tradnl" err="1"/>
              <a:t>you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鼓勵討論，嚴禁抄襲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047135" y="962585"/>
            <a:ext cx="704973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COMPRESSION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6847C262-E556-49DB-B995-D0A79BF44878}"/>
              </a:ext>
            </a:extLst>
          </p:cNvPr>
          <p:cNvSpPr txBox="1">
            <a:spLocks/>
          </p:cNvSpPr>
          <p:nvPr/>
        </p:nvSpPr>
        <p:spPr>
          <a:xfrm>
            <a:off x="684213" y="2056845"/>
            <a:ext cx="7775574" cy="40613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架構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E33E8BC0-7811-4C8A-9F25-2C885B4A5D6F}"/>
              </a:ext>
            </a:extLst>
          </p:cNvPr>
          <p:cNvGraphicFramePr/>
          <p:nvPr/>
        </p:nvGraphicFramePr>
        <p:xfrm>
          <a:off x="1524000" y="2259913"/>
          <a:ext cx="6096000" cy="236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462C146-7E96-4441-94B3-E7F0CF88DDE4}"/>
              </a:ext>
            </a:extLst>
          </p:cNvPr>
          <p:cNvSpPr/>
          <p:nvPr/>
        </p:nvSpPr>
        <p:spPr>
          <a:xfrm>
            <a:off x="6329575" y="4811357"/>
            <a:ext cx="28144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7"/>
              </a:rPr>
              <a:t>https://arxiv.org/pdf/1510.00149.pdf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9903C8-2657-49D7-B2F2-38A5C31E921F}"/>
              </a:ext>
            </a:extLst>
          </p:cNvPr>
          <p:cNvSpPr/>
          <p:nvPr/>
        </p:nvSpPr>
        <p:spPr>
          <a:xfrm>
            <a:off x="3628103" y="1924665"/>
            <a:ext cx="4254910" cy="28866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9D401351-076D-49F7-8964-457AC4DA2698}"/>
              </a:ext>
            </a:extLst>
          </p:cNvPr>
          <p:cNvSpPr/>
          <p:nvPr/>
        </p:nvSpPr>
        <p:spPr>
          <a:xfrm>
            <a:off x="2985319" y="4032011"/>
            <a:ext cx="1128251" cy="623014"/>
          </a:xfrm>
          <a:prstGeom prst="wedgeRoundRectCallout">
            <a:avLst>
              <a:gd name="adj1" fmla="val 1389"/>
              <a:gd name="adj2" fmla="val -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Retrain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3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047135" y="962585"/>
            <a:ext cx="704973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COMPRESSION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6847C262-E556-49DB-B995-D0A79BF44878}"/>
              </a:ext>
            </a:extLst>
          </p:cNvPr>
          <p:cNvSpPr txBox="1">
            <a:spLocks/>
          </p:cNvSpPr>
          <p:nvPr/>
        </p:nvSpPr>
        <p:spPr>
          <a:xfrm>
            <a:off x="684213" y="2056845"/>
            <a:ext cx="7775574" cy="40613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架構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E33E8BC0-7811-4C8A-9F25-2C885B4A5D6F}"/>
              </a:ext>
            </a:extLst>
          </p:cNvPr>
          <p:cNvGraphicFramePr/>
          <p:nvPr/>
        </p:nvGraphicFramePr>
        <p:xfrm>
          <a:off x="1524000" y="2259913"/>
          <a:ext cx="6096000" cy="236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462C146-7E96-4441-94B3-E7F0CF88DDE4}"/>
              </a:ext>
            </a:extLst>
          </p:cNvPr>
          <p:cNvSpPr/>
          <p:nvPr/>
        </p:nvSpPr>
        <p:spPr>
          <a:xfrm>
            <a:off x="6329575" y="4811357"/>
            <a:ext cx="28144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7"/>
              </a:rPr>
              <a:t>https://arxiv.org/pdf/1510.00149.pdf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98211-8A72-45CB-9894-CF939FDA3554}"/>
              </a:ext>
            </a:extLst>
          </p:cNvPr>
          <p:cNvSpPr/>
          <p:nvPr/>
        </p:nvSpPr>
        <p:spPr>
          <a:xfrm>
            <a:off x="5574889" y="1924665"/>
            <a:ext cx="2308123" cy="28866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30BFA54-54AF-48CF-AE9D-4006CD21B460}"/>
              </a:ext>
            </a:extLst>
          </p:cNvPr>
          <p:cNvSpPr/>
          <p:nvPr/>
        </p:nvSpPr>
        <p:spPr>
          <a:xfrm>
            <a:off x="2985319" y="4032011"/>
            <a:ext cx="1128251" cy="623014"/>
          </a:xfrm>
          <a:prstGeom prst="wedgeRoundRectCallout">
            <a:avLst>
              <a:gd name="adj1" fmla="val 1389"/>
              <a:gd name="adj2" fmla="val -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Retrain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047135" y="962585"/>
            <a:ext cx="704973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COMPRESSION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6847C262-E556-49DB-B995-D0A79BF44878}"/>
              </a:ext>
            </a:extLst>
          </p:cNvPr>
          <p:cNvSpPr txBox="1">
            <a:spLocks/>
          </p:cNvSpPr>
          <p:nvPr/>
        </p:nvSpPr>
        <p:spPr>
          <a:xfrm>
            <a:off x="684213" y="2056845"/>
            <a:ext cx="7775574" cy="40613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架構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E33E8BC0-7811-4C8A-9F25-2C885B4A5D6F}"/>
              </a:ext>
            </a:extLst>
          </p:cNvPr>
          <p:cNvGraphicFramePr/>
          <p:nvPr/>
        </p:nvGraphicFramePr>
        <p:xfrm>
          <a:off x="1524000" y="2259913"/>
          <a:ext cx="6096000" cy="236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462C146-7E96-4441-94B3-E7F0CF88DDE4}"/>
              </a:ext>
            </a:extLst>
          </p:cNvPr>
          <p:cNvSpPr/>
          <p:nvPr/>
        </p:nvSpPr>
        <p:spPr>
          <a:xfrm>
            <a:off x="6329575" y="4811357"/>
            <a:ext cx="28144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7"/>
              </a:rPr>
              <a:t>https://arxiv.org/pdf/1510.00149.pdf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98211-8A72-45CB-9894-CF939FDA3554}"/>
              </a:ext>
            </a:extLst>
          </p:cNvPr>
          <p:cNvSpPr/>
          <p:nvPr/>
        </p:nvSpPr>
        <p:spPr>
          <a:xfrm>
            <a:off x="5574889" y="1924665"/>
            <a:ext cx="2308123" cy="28866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30BFA54-54AF-48CF-AE9D-4006CD21B460}"/>
              </a:ext>
            </a:extLst>
          </p:cNvPr>
          <p:cNvSpPr/>
          <p:nvPr/>
        </p:nvSpPr>
        <p:spPr>
          <a:xfrm>
            <a:off x="2985319" y="4032011"/>
            <a:ext cx="1128251" cy="623014"/>
          </a:xfrm>
          <a:prstGeom prst="wedgeRoundRectCallout">
            <a:avLst>
              <a:gd name="adj1" fmla="val 1389"/>
              <a:gd name="adj2" fmla="val -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Retrain</a:t>
            </a:r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846ECA6E-8767-41FC-803A-57AC20800676}"/>
              </a:ext>
            </a:extLst>
          </p:cNvPr>
          <p:cNvSpPr/>
          <p:nvPr/>
        </p:nvSpPr>
        <p:spPr>
          <a:xfrm>
            <a:off x="4953357" y="4032011"/>
            <a:ext cx="1128251" cy="623014"/>
          </a:xfrm>
          <a:prstGeom prst="wedgeRoundRectCallout">
            <a:avLst>
              <a:gd name="adj1" fmla="val 1389"/>
              <a:gd name="adj2" fmla="val -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Retrain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047135" y="962585"/>
            <a:ext cx="704973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COMPRESSION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6847C262-E556-49DB-B995-D0A79BF44878}"/>
              </a:ext>
            </a:extLst>
          </p:cNvPr>
          <p:cNvSpPr txBox="1">
            <a:spLocks/>
          </p:cNvSpPr>
          <p:nvPr/>
        </p:nvSpPr>
        <p:spPr>
          <a:xfrm>
            <a:off x="684213" y="2056845"/>
            <a:ext cx="7775574" cy="406136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架構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E33E8BC0-7811-4C8A-9F25-2C885B4A5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485851"/>
              </p:ext>
            </p:extLst>
          </p:nvPr>
        </p:nvGraphicFramePr>
        <p:xfrm>
          <a:off x="1524000" y="2259913"/>
          <a:ext cx="6096000" cy="236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462C146-7E96-4441-94B3-E7F0CF88DDE4}"/>
              </a:ext>
            </a:extLst>
          </p:cNvPr>
          <p:cNvSpPr/>
          <p:nvPr/>
        </p:nvSpPr>
        <p:spPr>
          <a:xfrm>
            <a:off x="6329575" y="4811357"/>
            <a:ext cx="281442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7"/>
              </a:rPr>
              <a:t>https://arxiv.org/pdf/1510.00149.pdf</a:t>
            </a:r>
            <a:endParaRPr lang="zh-TW" altLang="en-US" dirty="0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707932A4-2FE7-428D-B039-77B357B5D028}"/>
              </a:ext>
            </a:extLst>
          </p:cNvPr>
          <p:cNvSpPr/>
          <p:nvPr/>
        </p:nvSpPr>
        <p:spPr>
          <a:xfrm>
            <a:off x="2985319" y="4032011"/>
            <a:ext cx="1128251" cy="623014"/>
          </a:xfrm>
          <a:prstGeom prst="wedgeRoundRectCallout">
            <a:avLst>
              <a:gd name="adj1" fmla="val 1389"/>
              <a:gd name="adj2" fmla="val -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Retrain</a:t>
            </a:r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C4487C9-FD74-4872-A4AE-A202E76843AB}"/>
              </a:ext>
            </a:extLst>
          </p:cNvPr>
          <p:cNvSpPr/>
          <p:nvPr/>
        </p:nvSpPr>
        <p:spPr>
          <a:xfrm>
            <a:off x="4953357" y="4032011"/>
            <a:ext cx="1128251" cy="623014"/>
          </a:xfrm>
          <a:prstGeom prst="wedgeRoundRectCallout">
            <a:avLst>
              <a:gd name="adj1" fmla="val 1389"/>
              <a:gd name="adj2" fmla="val -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Retrain</a:t>
            </a:r>
            <a:endParaRPr lang="zh-TW" altLang="en-US"/>
          </a:p>
        </p:txBody>
      </p:sp>
      <p:sp>
        <p:nvSpPr>
          <p:cNvPr id="9" name="語音泡泡: 圓角矩形 7">
            <a:extLst>
              <a:ext uri="{FF2B5EF4-FFF2-40B4-BE49-F238E27FC236}">
                <a16:creationId xmlns:a16="http://schemas.microsoft.com/office/drawing/2014/main" id="{E1CEED7F-A589-A14C-9930-CAB04808FD8F}"/>
              </a:ext>
            </a:extLst>
          </p:cNvPr>
          <p:cNvSpPr/>
          <p:nvPr/>
        </p:nvSpPr>
        <p:spPr>
          <a:xfrm>
            <a:off x="6455179" y="4032011"/>
            <a:ext cx="2329642" cy="623014"/>
          </a:xfrm>
          <a:prstGeom prst="wedgeRoundRectCallout">
            <a:avLst>
              <a:gd name="adj1" fmla="val -60678"/>
              <a:gd name="adj2" fmla="val -1711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這次作業不需要做</a:t>
            </a:r>
            <a:r>
              <a:rPr lang="en-US" altLang="zh-CN" dirty="0">
                <a:solidFill>
                  <a:schemeClr val="tx1"/>
                </a:solidFill>
              </a:rPr>
              <a:t> quantize retrain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674688" y="962585"/>
            <a:ext cx="5794624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library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7A41479A-5B04-44FC-8448-E2B156EEA099}"/>
              </a:ext>
            </a:extLst>
          </p:cNvPr>
          <p:cNvSpPr txBox="1">
            <a:spLocks/>
          </p:cNvSpPr>
          <p:nvPr/>
        </p:nvSpPr>
        <p:spPr>
          <a:xfrm>
            <a:off x="684213" y="1681316"/>
            <a:ext cx="7775574" cy="346218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pytorch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深度學習套件</a:t>
            </a: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記得載 </a:t>
            </a:r>
            <a:r>
              <a: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GPU</a:t>
            </a:r>
            <a:r>
              <a:rPr lang="zh-TW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版</a:t>
            </a:r>
            <a:endParaRPr lang="en-US" altLang="zh-TW" sz="21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2" descr="Pytorch 1.2.0 來了- 每日頭條">
            <a:extLst>
              <a:ext uri="{FF2B5EF4-FFF2-40B4-BE49-F238E27FC236}">
                <a16:creationId xmlns:a16="http://schemas.microsoft.com/office/drawing/2014/main" id="{5D6A9B80-D665-47F9-AFAE-BABB57ED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6290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16850</TotalTime>
  <Words>544</Words>
  <Application>Microsoft Macintosh PowerPoint</Application>
  <PresentationFormat>如螢幕大小 (16:9)</PresentationFormat>
  <Paragraphs>155</Paragraphs>
  <Slides>43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FontAwesome</vt:lpstr>
      <vt:lpstr>Lato</vt:lpstr>
      <vt:lpstr>Lato Regular</vt:lpstr>
      <vt:lpstr>Raleway</vt:lpstr>
      <vt:lpstr>Raleway Black</vt:lpstr>
      <vt:lpstr>Raleway Light</vt:lpstr>
      <vt:lpstr>Arial</vt:lpstr>
      <vt:lpstr>Calibri</vt:lpstr>
      <vt:lpstr>Calibri Light</vt:lpstr>
      <vt:lpstr>Diseño personalizado</vt:lpstr>
      <vt:lpstr>Clear whitout slide number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法佑 陳</cp:lastModifiedBy>
  <cp:revision>501</cp:revision>
  <dcterms:created xsi:type="dcterms:W3CDTF">2016-05-27T21:17:44Z</dcterms:created>
  <dcterms:modified xsi:type="dcterms:W3CDTF">2021-05-19T04:30:26Z</dcterms:modified>
</cp:coreProperties>
</file>