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88" r:id="rId5"/>
    <p:sldId id="260" r:id="rId6"/>
    <p:sldId id="264" r:id="rId7"/>
    <p:sldId id="265" r:id="rId8"/>
    <p:sldId id="266" r:id="rId9"/>
    <p:sldId id="267" r:id="rId10"/>
    <p:sldId id="268" r:id="rId11"/>
    <p:sldId id="284" r:id="rId12"/>
    <p:sldId id="281" r:id="rId13"/>
    <p:sldId id="282" r:id="rId14"/>
    <p:sldId id="283" r:id="rId15"/>
    <p:sldId id="271" r:id="rId16"/>
    <p:sldId id="295" r:id="rId17"/>
    <p:sldId id="296" r:id="rId18"/>
    <p:sldId id="272" r:id="rId19"/>
    <p:sldId id="273" r:id="rId20"/>
    <p:sldId id="297" r:id="rId21"/>
    <p:sldId id="292" r:id="rId22"/>
    <p:sldId id="298" r:id="rId23"/>
    <p:sldId id="275" r:id="rId24"/>
    <p:sldId id="290" r:id="rId25"/>
    <p:sldId id="293" r:id="rId26"/>
    <p:sldId id="286" r:id="rId27"/>
    <p:sldId id="294" r:id="rId28"/>
    <p:sldId id="278" r:id="rId29"/>
    <p:sldId id="28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301"/>
    <a:srgbClr val="FF3737"/>
    <a:srgbClr val="3DBF9C"/>
    <a:srgbClr val="8D42C6"/>
    <a:srgbClr val="AC75D5"/>
    <a:srgbClr val="309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39091-5E0F-4E2B-859B-779FE440D32C}" v="126" dt="2019-11-06T17:51:13.426"/>
    <p1510:client id="{4686DE4F-7795-47EB-9551-6DCF05F2A422}" v="26" dt="2019-11-07T17:13:39.810"/>
    <p1510:client id="{4DFB6440-BD48-41CF-AFDF-51E0FEC34C8A}" v="3" dt="2019-11-08T10:50:44.710"/>
    <p1510:client id="{51E4D45E-531F-4927-9DAB-759337566734}" v="154" dt="2019-11-06T17:37:16.698"/>
    <p1510:client id="{83AF144F-50E0-4E27-BBB9-ECD0829F848D}" v="8" dt="2019-11-05T22:18:43.340"/>
    <p1510:client id="{9B543D04-0D11-4D76-9F56-9A920ADC9A21}" v="21" dt="2019-11-07T00:08:19.215"/>
    <p1510:client id="{9EEB65D9-E9EA-4E24-83E1-00EA23499F70}" v="64" dt="2019-11-06T18:14:15.512"/>
    <p1510:client id="{A22311C0-9790-4E74-973A-B1D738AE2926}" v="16" dt="2019-11-07T00:23:21.357"/>
    <p1510:client id="{CCF00559-CF6A-44E6-B8B6-D78171961DEA}" v="449" dt="2019-11-07T15:38:00.740"/>
    <p1510:client id="{D11DAA5F-22DC-46EC-9653-A41F19A595A8}" v="4" dt="2019-11-06T09:49:22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providerId="Windows Live" clId="Web-{35639091-5E0F-4E2B-859B-779FE440D32C}"/>
    <pc:docChg chg="addSld delSld modSld">
      <pc:chgData name="来宾用户" userId="" providerId="Windows Live" clId="Web-{35639091-5E0F-4E2B-859B-779FE440D32C}" dt="2019-11-06T17:51:13.426" v="116"/>
      <pc:docMkLst>
        <pc:docMk/>
      </pc:docMkLst>
      <pc:sldChg chg="addSp delSp modSp">
        <pc:chgData name="来宾用户" userId="" providerId="Windows Live" clId="Web-{35639091-5E0F-4E2B-859B-779FE440D32C}" dt="2019-11-06T17:06:50.693" v="109"/>
        <pc:sldMkLst>
          <pc:docMk/>
          <pc:sldMk cId="3626331744" sldId="256"/>
        </pc:sldMkLst>
        <pc:picChg chg="add del mod">
          <ac:chgData name="来宾用户" userId="" providerId="Windows Live" clId="Web-{35639091-5E0F-4E2B-859B-779FE440D32C}" dt="2019-11-06T17:06:29.568" v="106"/>
          <ac:picMkLst>
            <pc:docMk/>
            <pc:sldMk cId="3626331744" sldId="256"/>
            <ac:picMk id="2" creationId="{B8B2F69E-BB6D-4A9C-8769-E0E08CEDD2A7}"/>
          </ac:picMkLst>
        </pc:picChg>
        <pc:picChg chg="add del mod">
          <ac:chgData name="来宾用户" userId="" providerId="Windows Live" clId="Web-{35639091-5E0F-4E2B-859B-779FE440D32C}" dt="2019-11-06T17:06:50.693" v="109"/>
          <ac:picMkLst>
            <pc:docMk/>
            <pc:sldMk cId="3626331744" sldId="256"/>
            <ac:picMk id="7" creationId="{BC65A82C-C71F-4063-9703-56CE8DE874EE}"/>
          </ac:picMkLst>
        </pc:picChg>
      </pc:sldChg>
      <pc:sldChg chg="delSp modSp delAnim">
        <pc:chgData name="来宾用户" userId="" providerId="Windows Live" clId="Web-{35639091-5E0F-4E2B-859B-779FE440D32C}" dt="2019-11-06T17:02:21.551" v="98" actId="20577"/>
        <pc:sldMkLst>
          <pc:docMk/>
          <pc:sldMk cId="4236748568" sldId="257"/>
        </pc:sldMkLst>
        <pc:spChg chg="mod">
          <ac:chgData name="来宾用户" userId="" providerId="Windows Live" clId="Web-{35639091-5E0F-4E2B-859B-779FE440D32C}" dt="2019-11-06T17:02:21.551" v="98" actId="20577"/>
          <ac:spMkLst>
            <pc:docMk/>
            <pc:sldMk cId="4236748568" sldId="257"/>
            <ac:spMk id="2" creationId="{00000000-0000-0000-0000-000000000000}"/>
          </ac:spMkLst>
        </pc:spChg>
        <pc:spChg chg="mod">
          <ac:chgData name="来宾用户" userId="" providerId="Windows Live" clId="Web-{35639091-5E0F-4E2B-859B-779FE440D32C}" dt="2019-11-06T17:01:26.613" v="35" actId="20577"/>
          <ac:spMkLst>
            <pc:docMk/>
            <pc:sldMk cId="4236748568" sldId="257"/>
            <ac:spMk id="4" creationId="{00000000-0000-0000-0000-000000000000}"/>
          </ac:spMkLst>
        </pc:spChg>
        <pc:spChg chg="del">
          <ac:chgData name="来宾用户" userId="" providerId="Windows Live" clId="Web-{35639091-5E0F-4E2B-859B-779FE440D32C}" dt="2019-11-06T17:02:14.910" v="97"/>
          <ac:spMkLst>
            <pc:docMk/>
            <pc:sldMk cId="4236748568" sldId="257"/>
            <ac:spMk id="26" creationId="{00000000-0000-0000-0000-000000000000}"/>
          </ac:spMkLst>
        </pc:spChg>
        <pc:spChg chg="mod">
          <ac:chgData name="来宾用户" userId="" providerId="Windows Live" clId="Web-{35639091-5E0F-4E2B-859B-779FE440D32C}" dt="2019-11-06T17:01:35.332" v="49" actId="20577"/>
          <ac:spMkLst>
            <pc:docMk/>
            <pc:sldMk cId="4236748568" sldId="257"/>
            <ac:spMk id="31" creationId="{00000000-0000-0000-0000-000000000000}"/>
          </ac:spMkLst>
        </pc:spChg>
        <pc:spChg chg="mod">
          <ac:chgData name="来宾用户" userId="" providerId="Windows Live" clId="Web-{35639091-5E0F-4E2B-859B-779FE440D32C}" dt="2019-11-06T17:01:44.426" v="66" actId="20577"/>
          <ac:spMkLst>
            <pc:docMk/>
            <pc:sldMk cId="4236748568" sldId="257"/>
            <ac:spMk id="32" creationId="{00000000-0000-0000-0000-000000000000}"/>
          </ac:spMkLst>
        </pc:spChg>
        <pc:spChg chg="mod">
          <ac:chgData name="来宾用户" userId="" providerId="Windows Live" clId="Web-{35639091-5E0F-4E2B-859B-779FE440D32C}" dt="2019-11-06T17:01:54.207" v="77" actId="20577"/>
          <ac:spMkLst>
            <pc:docMk/>
            <pc:sldMk cId="4236748568" sldId="257"/>
            <ac:spMk id="33" creationId="{00000000-0000-0000-0000-000000000000}"/>
          </ac:spMkLst>
        </pc:spChg>
        <pc:spChg chg="mod">
          <ac:chgData name="来宾用户" userId="" providerId="Windows Live" clId="Web-{35639091-5E0F-4E2B-859B-779FE440D32C}" dt="2019-11-06T17:02:04.270" v="94" actId="20577"/>
          <ac:spMkLst>
            <pc:docMk/>
            <pc:sldMk cId="4236748568" sldId="257"/>
            <ac:spMk id="34" creationId="{00000000-0000-0000-0000-000000000000}"/>
          </ac:spMkLst>
        </pc:spChg>
      </pc:sldChg>
      <pc:sldChg chg="addSp delSp modSp new del mod setBg">
        <pc:chgData name="来宾用户" userId="" providerId="Windows Live" clId="Web-{35639091-5E0F-4E2B-859B-779FE440D32C}" dt="2019-11-06T17:51:13.426" v="116"/>
        <pc:sldMkLst>
          <pc:docMk/>
          <pc:sldMk cId="1159155228" sldId="295"/>
        </pc:sldMkLst>
        <pc:spChg chg="del">
          <ac:chgData name="来宾用户" userId="" providerId="Windows Live" clId="Web-{35639091-5E0F-4E2B-859B-779FE440D32C}" dt="2019-11-06T17:07:10.927" v="112"/>
          <ac:spMkLst>
            <pc:docMk/>
            <pc:sldMk cId="1159155228" sldId="295"/>
            <ac:spMk id="2" creationId="{BE869BDF-982D-49D6-982C-D9F6D5336FFF}"/>
          </ac:spMkLst>
        </pc:spChg>
        <pc:spChg chg="del">
          <ac:chgData name="来宾用户" userId="" providerId="Windows Live" clId="Web-{35639091-5E0F-4E2B-859B-779FE440D32C}" dt="2019-11-06T17:07:08.349" v="111"/>
          <ac:spMkLst>
            <pc:docMk/>
            <pc:sldMk cId="1159155228" sldId="295"/>
            <ac:spMk id="3" creationId="{F6328C8E-48E6-4B2E-8353-4A4E364CF7C7}"/>
          </ac:spMkLst>
        </pc:spChg>
        <pc:spChg chg="mod ord">
          <ac:chgData name="来宾用户" userId="" providerId="Windows Live" clId="Web-{35639091-5E0F-4E2B-859B-779FE440D32C}" dt="2019-11-06T17:07:17.427" v="114"/>
          <ac:spMkLst>
            <pc:docMk/>
            <pc:sldMk cId="1159155228" sldId="295"/>
            <ac:spMk id="4" creationId="{EB26E2F2-CC6B-4B61-9FD0-61BA18474CCE}"/>
          </ac:spMkLst>
        </pc:spChg>
        <pc:picChg chg="add mod">
          <ac:chgData name="来宾用户" userId="" providerId="Windows Live" clId="Web-{35639091-5E0F-4E2B-859B-779FE440D32C}" dt="2019-11-06T17:08:22.396" v="115" actId="14100"/>
          <ac:picMkLst>
            <pc:docMk/>
            <pc:sldMk cId="1159155228" sldId="295"/>
            <ac:picMk id="5" creationId="{EA9AE948-1321-4376-A60B-306F678C3FCC}"/>
          </ac:picMkLst>
        </pc:picChg>
      </pc:sldChg>
      <pc:sldChg chg="addSp modSp new del">
        <pc:chgData name="来宾用户" userId="" providerId="Windows Live" clId="Web-{35639091-5E0F-4E2B-859B-779FE440D32C}" dt="2019-11-06T17:06:23.880" v="103"/>
        <pc:sldMkLst>
          <pc:docMk/>
          <pc:sldMk cId="2011625182" sldId="295"/>
        </pc:sldMkLst>
        <pc:picChg chg="add mod">
          <ac:chgData name="来宾用户" userId="" providerId="Windows Live" clId="Web-{35639091-5E0F-4E2B-859B-779FE440D32C}" dt="2019-11-06T17:06:20.552" v="102"/>
          <ac:picMkLst>
            <pc:docMk/>
            <pc:sldMk cId="2011625182" sldId="295"/>
            <ac:picMk id="5" creationId="{A4264407-A847-44EE-A6D4-A4F58FCAC8AC}"/>
          </ac:picMkLst>
        </pc:picChg>
      </pc:sldChg>
    </pc:docChg>
  </pc:docChgLst>
  <pc:docChgLst>
    <pc:chgData name="来宾用户" providerId="Windows Live" clId="Web-{4DFB6440-BD48-41CF-AFDF-51E0FEC34C8A}"/>
    <pc:docChg chg="modSld">
      <pc:chgData name="来宾用户" userId="" providerId="Windows Live" clId="Web-{4DFB6440-BD48-41CF-AFDF-51E0FEC34C8A}" dt="2019-11-08T10:50:44.710" v="1"/>
      <pc:docMkLst>
        <pc:docMk/>
      </pc:docMkLst>
      <pc:sldChg chg="addSp delSp modSp">
        <pc:chgData name="来宾用户" userId="" providerId="Windows Live" clId="Web-{4DFB6440-BD48-41CF-AFDF-51E0FEC34C8A}" dt="2019-11-08T10:50:44.710" v="1"/>
        <pc:sldMkLst>
          <pc:docMk/>
          <pc:sldMk cId="4193894358" sldId="258"/>
        </pc:sldMkLst>
        <pc:picChg chg="add del mod">
          <ac:chgData name="来宾用户" userId="" providerId="Windows Live" clId="Web-{4DFB6440-BD48-41CF-AFDF-51E0FEC34C8A}" dt="2019-11-08T10:50:44.710" v="1"/>
          <ac:picMkLst>
            <pc:docMk/>
            <pc:sldMk cId="4193894358" sldId="258"/>
            <ac:picMk id="3" creationId="{9781C5EF-1162-44E2-AC15-D4CBE97AE1C6}"/>
          </ac:picMkLst>
        </pc:picChg>
      </pc:sldChg>
    </pc:docChg>
  </pc:docChgLst>
  <pc:docChgLst>
    <pc:chgData name="Usuario invitado" providerId="Windows Live" clId="Web-{CCF00559-CF6A-44E6-B8B6-D78171961DEA}"/>
    <pc:docChg chg="addSld delSld modSld sldOrd">
      <pc:chgData name="Usuario invitado" userId="" providerId="Windows Live" clId="Web-{CCF00559-CF6A-44E6-B8B6-D78171961DEA}" dt="2019-11-07T15:38:00.740" v="413"/>
      <pc:docMkLst>
        <pc:docMk/>
      </pc:docMkLst>
      <pc:sldChg chg="modSp del">
        <pc:chgData name="Usuario invitado" userId="" providerId="Windows Live" clId="Web-{CCF00559-CF6A-44E6-B8B6-D78171961DEA}" dt="2019-11-07T15:27:46.754" v="398"/>
        <pc:sldMkLst>
          <pc:docMk/>
          <pc:sldMk cId="2864364190" sldId="269"/>
        </pc:sldMkLst>
        <pc:spChg chg="mod">
          <ac:chgData name="Usuario invitado" userId="" providerId="Windows Live" clId="Web-{CCF00559-CF6A-44E6-B8B6-D78171961DEA}" dt="2019-11-07T15:00:42.795" v="101" actId="14100"/>
          <ac:spMkLst>
            <pc:docMk/>
            <pc:sldMk cId="2864364190" sldId="269"/>
            <ac:spMk id="10" creationId="{B134C623-8400-4D19-A7AF-889E248F5FDD}"/>
          </ac:spMkLst>
        </pc:spChg>
        <pc:grpChg chg="mod">
          <ac:chgData name="Usuario invitado" userId="" providerId="Windows Live" clId="Web-{CCF00559-CF6A-44E6-B8B6-D78171961DEA}" dt="2019-11-07T15:03:18.358" v="109" actId="14100"/>
          <ac:grpSpMkLst>
            <pc:docMk/>
            <pc:sldMk cId="2864364190" sldId="269"/>
            <ac:grpSpMk id="31" creationId="{22BE11EB-488B-4075-8876-61F24AF0474C}"/>
          </ac:grpSpMkLst>
        </pc:grpChg>
        <pc:grpChg chg="mod">
          <ac:chgData name="Usuario invitado" userId="" providerId="Windows Live" clId="Web-{CCF00559-CF6A-44E6-B8B6-D78171961DEA}" dt="2019-11-07T15:03:19.233" v="110" actId="1076"/>
          <ac:grpSpMkLst>
            <pc:docMk/>
            <pc:sldMk cId="2864364190" sldId="269"/>
            <ac:grpSpMk id="32" creationId="{6C1F51C8-97A9-4AD5-B120-5E8A69EE6564}"/>
          </ac:grpSpMkLst>
        </pc:grpChg>
      </pc:sldChg>
      <pc:sldChg chg="del ord">
        <pc:chgData name="Usuario invitado" userId="" providerId="Windows Live" clId="Web-{CCF00559-CF6A-44E6-B8B6-D78171961DEA}" dt="2019-11-07T15:27:48.566" v="399"/>
        <pc:sldMkLst>
          <pc:docMk/>
          <pc:sldMk cId="1774197742" sldId="270"/>
        </pc:sldMkLst>
      </pc:sldChg>
      <pc:sldChg chg="addSp delSp modSp delAnim">
        <pc:chgData name="Usuario invitado" userId="" providerId="Windows Live" clId="Web-{CCF00559-CF6A-44E6-B8B6-D78171961DEA}" dt="2019-11-07T15:37:00.727" v="412" actId="1076"/>
        <pc:sldMkLst>
          <pc:docMk/>
          <pc:sldMk cId="3516582386" sldId="273"/>
        </pc:sldMkLst>
        <pc:spChg chg="del">
          <ac:chgData name="Usuario invitado" userId="" providerId="Windows Live" clId="Web-{CCF00559-CF6A-44E6-B8B6-D78171961DEA}" dt="2019-11-07T15:36:24.396" v="405"/>
          <ac:spMkLst>
            <pc:docMk/>
            <pc:sldMk cId="3516582386" sldId="273"/>
            <ac:spMk id="3" creationId="{3F591C5B-2E48-4BB5-8C47-37889EFF8F8E}"/>
          </ac:spMkLst>
        </pc:spChg>
        <pc:grpChg chg="del">
          <ac:chgData name="Usuario invitado" userId="" providerId="Windows Live" clId="Web-{CCF00559-CF6A-44E6-B8B6-D78171961DEA}" dt="2019-11-07T15:36:19.302" v="404"/>
          <ac:grpSpMkLst>
            <pc:docMk/>
            <pc:sldMk cId="3516582386" sldId="273"/>
            <ac:grpSpMk id="65" creationId="{7909EDDE-BAEB-4B73-A4AE-5BF19FDEB30C}"/>
          </ac:grpSpMkLst>
        </pc:grpChg>
        <pc:grpChg chg="del mod">
          <ac:chgData name="Usuario invitado" userId="" providerId="Windows Live" clId="Web-{CCF00559-CF6A-44E6-B8B6-D78171961DEA}" dt="2019-11-07T15:36:12.334" v="403"/>
          <ac:grpSpMkLst>
            <pc:docMk/>
            <pc:sldMk cId="3516582386" sldId="273"/>
            <ac:grpSpMk id="71" creationId="{CCAE0C96-9EAF-46A8-901F-72D996EC4DBE}"/>
          </ac:grpSpMkLst>
        </pc:grpChg>
        <pc:picChg chg="add mod">
          <ac:chgData name="Usuario invitado" userId="" providerId="Windows Live" clId="Web-{CCF00559-CF6A-44E6-B8B6-D78171961DEA}" dt="2019-11-07T15:37:00.727" v="412" actId="1076"/>
          <ac:picMkLst>
            <pc:docMk/>
            <pc:sldMk cId="3516582386" sldId="273"/>
            <ac:picMk id="21" creationId="{E1384563-38FA-4959-8E7F-88ACA96DF5C3}"/>
          </ac:picMkLst>
        </pc:picChg>
        <pc:cxnChg chg="mod">
          <ac:chgData name="Usuario invitado" userId="" providerId="Windows Live" clId="Web-{CCF00559-CF6A-44E6-B8B6-D78171961DEA}" dt="2019-11-07T15:36:19.302" v="404"/>
          <ac:cxnSpMkLst>
            <pc:docMk/>
            <pc:sldMk cId="3516582386" sldId="273"/>
            <ac:cxnSpMk id="9" creationId="{C1EF9E83-F1F0-4D40-A232-97519862BAE5}"/>
          </ac:cxnSpMkLst>
        </pc:cxnChg>
        <pc:cxnChg chg="mod">
          <ac:chgData name="Usuario invitado" userId="" providerId="Windows Live" clId="Web-{CCF00559-CF6A-44E6-B8B6-D78171961DEA}" dt="2019-11-07T15:36:12.334" v="403"/>
          <ac:cxnSpMkLst>
            <pc:docMk/>
            <pc:sldMk cId="3516582386" sldId="273"/>
            <ac:cxnSpMk id="16" creationId="{20B7551A-E587-4AB6-BFD7-19138F5151E6}"/>
          </ac:cxnSpMkLst>
        </pc:cxnChg>
        <pc:cxnChg chg="mod">
          <ac:chgData name="Usuario invitado" userId="" providerId="Windows Live" clId="Web-{CCF00559-CF6A-44E6-B8B6-D78171961DEA}" dt="2019-11-07T15:36:12.334" v="403"/>
          <ac:cxnSpMkLst>
            <pc:docMk/>
            <pc:sldMk cId="3516582386" sldId="273"/>
            <ac:cxnSpMk id="35" creationId="{7AB0AAE0-1EAB-4D33-A468-C48463A9AFD5}"/>
          </ac:cxnSpMkLst>
        </pc:cxnChg>
        <pc:cxnChg chg="mod">
          <ac:chgData name="Usuario invitado" userId="" providerId="Windows Live" clId="Web-{CCF00559-CF6A-44E6-B8B6-D78171961DEA}" dt="2019-11-07T15:36:12.334" v="403"/>
          <ac:cxnSpMkLst>
            <pc:docMk/>
            <pc:sldMk cId="3516582386" sldId="273"/>
            <ac:cxnSpMk id="43" creationId="{B7DCBE94-76FE-47C5-A181-27EC59AD95D5}"/>
          </ac:cxnSpMkLst>
        </pc:cxnChg>
        <pc:cxnChg chg="mod">
          <ac:chgData name="Usuario invitado" userId="" providerId="Windows Live" clId="Web-{CCF00559-CF6A-44E6-B8B6-D78171961DEA}" dt="2019-11-07T15:36:12.334" v="403"/>
          <ac:cxnSpMkLst>
            <pc:docMk/>
            <pc:sldMk cId="3516582386" sldId="273"/>
            <ac:cxnSpMk id="49" creationId="{BD4206CE-A513-406D-952A-8CED1B7A04A6}"/>
          </ac:cxnSpMkLst>
        </pc:cxnChg>
      </pc:sldChg>
      <pc:sldChg chg="addSp delSp modSp add del replId delAnim">
        <pc:chgData name="Usuario invitado" userId="" providerId="Windows Live" clId="Web-{CCF00559-CF6A-44E6-B8B6-D78171961DEA}" dt="2019-11-07T15:16:34.361" v="301"/>
        <pc:sldMkLst>
          <pc:docMk/>
          <pc:sldMk cId="2311193964" sldId="280"/>
        </pc:sldMkLst>
        <pc:spChg chg="mod">
          <ac:chgData name="Usuario invitado" userId="" providerId="Windows Live" clId="Web-{CCF00559-CF6A-44E6-B8B6-D78171961DEA}" dt="2019-11-07T15:12:56.063" v="266" actId="20577"/>
          <ac:spMkLst>
            <pc:docMk/>
            <pc:sldMk cId="2311193964" sldId="280"/>
            <ac:spMk id="3" creationId="{E7398941-55B9-4C13-A95C-A443B115EA51}"/>
          </ac:spMkLst>
        </pc:spChg>
        <pc:spChg chg="add del mod">
          <ac:chgData name="Usuario invitado" userId="" providerId="Windows Live" clId="Web-{CCF00559-CF6A-44E6-B8B6-D78171961DEA}" dt="2019-11-07T14:56:16.169" v="87"/>
          <ac:spMkLst>
            <pc:docMk/>
            <pc:sldMk cId="2311193964" sldId="280"/>
            <ac:spMk id="18" creationId="{354DE39A-0E23-48CA-A3C2-173F0B8BA381}"/>
          </ac:spMkLst>
        </pc:spChg>
        <pc:spChg chg="mod">
          <ac:chgData name="Usuario invitado" userId="" providerId="Windows Live" clId="Web-{CCF00559-CF6A-44E6-B8B6-D78171961DEA}" dt="2019-11-07T15:14:42.767" v="272" actId="20577"/>
          <ac:spMkLst>
            <pc:docMk/>
            <pc:sldMk cId="2311193964" sldId="280"/>
            <ac:spMk id="32" creationId="{D71095B6-047C-44C9-889B-0697E8E66F87}"/>
          </ac:spMkLst>
        </pc:spChg>
        <pc:spChg chg="del">
          <ac:chgData name="Usuario invitado" userId="" providerId="Windows Live" clId="Web-{CCF00559-CF6A-44E6-B8B6-D78171961DEA}" dt="2019-11-07T14:52:22.325" v="1"/>
          <ac:spMkLst>
            <pc:docMk/>
            <pc:sldMk cId="2311193964" sldId="280"/>
            <ac:spMk id="33" creationId="{8F966EA9-94D9-4D08-BB04-2A46385C6F29}"/>
          </ac:spMkLst>
        </pc:spChg>
        <pc:grpChg chg="del">
          <ac:chgData name="Usuario invitado" userId="" providerId="Windows Live" clId="Web-{CCF00559-CF6A-44E6-B8B6-D78171961DEA}" dt="2019-11-07T14:52:24.387" v="2"/>
          <ac:grpSpMkLst>
            <pc:docMk/>
            <pc:sldMk cId="2311193964" sldId="280"/>
            <ac:grpSpMk id="40" creationId="{0D56B9E7-3AF8-4A2C-AC64-5A4C4BAC0DFA}"/>
          </ac:grpSpMkLst>
        </pc:grpChg>
        <pc:graphicFrameChg chg="del mod modGraphic">
          <ac:chgData name="Usuario invitado" userId="" providerId="Windows Live" clId="Web-{CCF00559-CF6A-44E6-B8B6-D78171961DEA}" dt="2019-11-07T14:52:27.965" v="5"/>
          <ac:graphicFrameMkLst>
            <pc:docMk/>
            <pc:sldMk cId="2311193964" sldId="280"/>
            <ac:graphicFrameMk id="13" creationId="{0BE0B1F3-7586-427D-A1DF-3FFD29A135D2}"/>
          </ac:graphicFrameMkLst>
        </pc:graphicFrameChg>
        <pc:graphicFrameChg chg="del">
          <ac:chgData name="Usuario invitado" userId="" providerId="Windows Live" clId="Web-{CCF00559-CF6A-44E6-B8B6-D78171961DEA}" dt="2019-11-07T14:52:29.481" v="6"/>
          <ac:graphicFrameMkLst>
            <pc:docMk/>
            <pc:sldMk cId="2311193964" sldId="280"/>
            <ac:graphicFrameMk id="14" creationId="{059A3A1D-5014-492F-8E58-6C24BDB7BB7F}"/>
          </ac:graphicFrameMkLst>
        </pc:graphicFrameChg>
        <pc:picChg chg="add del mod">
          <ac:chgData name="Usuario invitado" userId="" providerId="Windows Live" clId="Web-{CCF00559-CF6A-44E6-B8B6-D78171961DEA}" dt="2019-11-07T14:56:20.044" v="88"/>
          <ac:picMkLst>
            <pc:docMk/>
            <pc:sldMk cId="2311193964" sldId="280"/>
            <ac:picMk id="15" creationId="{17CF5526-3B3A-45BC-AB11-9CF30D9B3930}"/>
          </ac:picMkLst>
        </pc:picChg>
        <pc:picChg chg="add mod">
          <ac:chgData name="Usuario invitado" userId="" providerId="Windows Live" clId="Web-{CCF00559-CF6A-44E6-B8B6-D78171961DEA}" dt="2019-11-07T14:56:50.919" v="95" actId="1076"/>
          <ac:picMkLst>
            <pc:docMk/>
            <pc:sldMk cId="2311193964" sldId="280"/>
            <ac:picMk id="20" creationId="{76D7DAA0-165D-4F45-BB96-2ACB547453F1}"/>
          </ac:picMkLst>
        </pc:picChg>
        <pc:cxnChg chg="mod">
          <ac:chgData name="Usuario invitado" userId="" providerId="Windows Live" clId="Web-{CCF00559-CF6A-44E6-B8B6-D78171961DEA}" dt="2019-11-07T14:52:24.387" v="2"/>
          <ac:cxnSpMkLst>
            <pc:docMk/>
            <pc:sldMk cId="2311193964" sldId="280"/>
            <ac:cxnSpMk id="10" creationId="{5A910544-FC32-42F0-ABE9-4C50CC34393C}"/>
          </ac:cxnSpMkLst>
        </pc:cxnChg>
      </pc:sldChg>
      <pc:sldChg chg="addSp delSp modSp add del replId delAnim">
        <pc:chgData name="Usuario invitado" userId="" providerId="Windows Live" clId="Web-{CCF00559-CF6A-44E6-B8B6-D78171961DEA}" dt="2019-11-07T15:27:18.504" v="395" actId="20577"/>
        <pc:sldMkLst>
          <pc:docMk/>
          <pc:sldMk cId="3760172473" sldId="281"/>
        </pc:sldMkLst>
        <pc:spChg chg="mod">
          <ac:chgData name="Usuario invitado" userId="" providerId="Windows Live" clId="Web-{CCF00559-CF6A-44E6-B8B6-D78171961DEA}" dt="2019-11-07T15:27:18.504" v="395" actId="20577"/>
          <ac:spMkLst>
            <pc:docMk/>
            <pc:sldMk cId="3760172473" sldId="281"/>
            <ac:spMk id="4" creationId="{9F3D1668-0A40-436F-B2E1-62704957EEB9}"/>
          </ac:spMkLst>
        </pc:spChg>
        <pc:spChg chg="add mod">
          <ac:chgData name="Usuario invitado" userId="" providerId="Windows Live" clId="Web-{CCF00559-CF6A-44E6-B8B6-D78171961DEA}" dt="2019-11-07T15:06:41.359" v="167" actId="20577"/>
          <ac:spMkLst>
            <pc:docMk/>
            <pc:sldMk cId="3760172473" sldId="281"/>
            <ac:spMk id="8" creationId="{0C87503E-3DB7-4A57-A7F7-C942A3E996AB}"/>
          </ac:spMkLst>
        </pc:spChg>
        <pc:spChg chg="del mod">
          <ac:chgData name="Usuario invitado" userId="" providerId="Windows Live" clId="Web-{CCF00559-CF6A-44E6-B8B6-D78171961DEA}" dt="2019-11-07T15:03:28.827" v="116"/>
          <ac:spMkLst>
            <pc:docMk/>
            <pc:sldMk cId="3760172473" sldId="281"/>
            <ac:spMk id="10" creationId="{B134C623-8400-4D19-A7AF-889E248F5FDD}"/>
          </ac:spMkLst>
        </pc:spChg>
        <pc:spChg chg="add del">
          <ac:chgData name="Usuario invitado" userId="" providerId="Windows Live" clId="Web-{CCF00559-CF6A-44E6-B8B6-D78171961DEA}" dt="2019-11-07T15:05:22.983" v="143"/>
          <ac:spMkLst>
            <pc:docMk/>
            <pc:sldMk cId="3760172473" sldId="281"/>
            <ac:spMk id="13" creationId="{5F5865E5-8F33-4DC1-8CFB-91D8224926CC}"/>
          </ac:spMkLst>
        </pc:spChg>
        <pc:grpChg chg="del">
          <ac:chgData name="Usuario invitado" userId="" providerId="Windows Live" clId="Web-{CCF00559-CF6A-44E6-B8B6-D78171961DEA}" dt="2019-11-07T15:03:27.092" v="112"/>
          <ac:grpSpMkLst>
            <pc:docMk/>
            <pc:sldMk cId="3760172473" sldId="281"/>
            <ac:grpSpMk id="31" creationId="{22BE11EB-488B-4075-8876-61F24AF0474C}"/>
          </ac:grpSpMkLst>
        </pc:grpChg>
        <pc:grpChg chg="del">
          <ac:chgData name="Usuario invitado" userId="" providerId="Windows Live" clId="Web-{CCF00559-CF6A-44E6-B8B6-D78171961DEA}" dt="2019-11-07T15:03:31.467" v="118"/>
          <ac:grpSpMkLst>
            <pc:docMk/>
            <pc:sldMk cId="3760172473" sldId="281"/>
            <ac:grpSpMk id="32" creationId="{6C1F51C8-97A9-4AD5-B120-5E8A69EE6564}"/>
          </ac:grpSpMkLst>
        </pc:grpChg>
        <pc:graphicFrameChg chg="del">
          <ac:chgData name="Usuario invitado" userId="" providerId="Windows Live" clId="Web-{CCF00559-CF6A-44E6-B8B6-D78171961DEA}" dt="2019-11-07T15:03:30.123" v="117"/>
          <ac:graphicFrameMkLst>
            <pc:docMk/>
            <pc:sldMk cId="3760172473" sldId="281"/>
            <ac:graphicFrameMk id="7" creationId="{02D3D170-261E-4D00-934B-B0CD64A55AE3}"/>
          </ac:graphicFrameMkLst>
        </pc:graphicFrameChg>
        <pc:graphicFrameChg chg="del">
          <ac:chgData name="Usuario invitado" userId="" providerId="Windows Live" clId="Web-{CCF00559-CF6A-44E6-B8B6-D78171961DEA}" dt="2019-11-07T15:03:32.717" v="119"/>
          <ac:graphicFrameMkLst>
            <pc:docMk/>
            <pc:sldMk cId="3760172473" sldId="281"/>
            <ac:graphicFrameMk id="28" creationId="{C6C761A6-9E4A-4CDE-9B06-98E0DEFD3925}"/>
          </ac:graphicFrameMkLst>
        </pc:graphicFrameChg>
        <pc:picChg chg="add del mod">
          <ac:chgData name="Usuario invitado" userId="" providerId="Windows Live" clId="Web-{CCF00559-CF6A-44E6-B8B6-D78171961DEA}" dt="2019-11-07T15:11:12.484" v="201"/>
          <ac:picMkLst>
            <pc:docMk/>
            <pc:sldMk cId="3760172473" sldId="281"/>
            <ac:picMk id="5" creationId="{A48777C9-A106-43D3-96FA-7E3C416D6CCA}"/>
          </ac:picMkLst>
        </pc:picChg>
        <pc:picChg chg="add mod">
          <ac:chgData name="Usuario invitado" userId="" providerId="Windows Live" clId="Web-{CCF00559-CF6A-44E6-B8B6-D78171961DEA}" dt="2019-11-07T15:20:14.861" v="313" actId="1076"/>
          <ac:picMkLst>
            <pc:docMk/>
            <pc:sldMk cId="3760172473" sldId="281"/>
            <ac:picMk id="15" creationId="{31B28D9C-DF18-4840-AF61-74E6C759B2CD}"/>
          </ac:picMkLst>
        </pc:picChg>
        <pc:picChg chg="del">
          <ac:chgData name="Usuario invitado" userId="" providerId="Windows Live" clId="Web-{CCF00559-CF6A-44E6-B8B6-D78171961DEA}" dt="2019-11-07T15:03:47.608" v="121"/>
          <ac:picMkLst>
            <pc:docMk/>
            <pc:sldMk cId="3760172473" sldId="281"/>
            <ac:picMk id="3074" creationId="{C6759766-6841-4979-BEAC-63C2671D6E4A}"/>
          </ac:picMkLst>
        </pc:picChg>
        <pc:cxnChg chg="mod">
          <ac:chgData name="Usuario invitado" userId="" providerId="Windows Live" clId="Web-{CCF00559-CF6A-44E6-B8B6-D78171961DEA}" dt="2019-11-07T15:03:31.467" v="118"/>
          <ac:cxnSpMkLst>
            <pc:docMk/>
            <pc:sldMk cId="3760172473" sldId="281"/>
            <ac:cxnSpMk id="25" creationId="{3F347216-0B63-4A26-8280-18C897BDD8F0}"/>
          </ac:cxnSpMkLst>
        </pc:cxnChg>
      </pc:sldChg>
      <pc:sldChg chg="modSp add replId">
        <pc:chgData name="Usuario invitado" userId="" providerId="Windows Live" clId="Web-{CCF00559-CF6A-44E6-B8B6-D78171961DEA}" dt="2019-11-07T15:27:23.535" v="396" actId="20577"/>
        <pc:sldMkLst>
          <pc:docMk/>
          <pc:sldMk cId="1869305585" sldId="282"/>
        </pc:sldMkLst>
        <pc:spChg chg="mod">
          <ac:chgData name="Usuario invitado" userId="" providerId="Windows Live" clId="Web-{CCF00559-CF6A-44E6-B8B6-D78171961DEA}" dt="2019-11-07T15:27:23.535" v="396" actId="20577"/>
          <ac:spMkLst>
            <pc:docMk/>
            <pc:sldMk cId="1869305585" sldId="282"/>
            <ac:spMk id="4" creationId="{9F3D1668-0A40-436F-B2E1-62704957EEB9}"/>
          </ac:spMkLst>
        </pc:spChg>
        <pc:spChg chg="mod">
          <ac:chgData name="Usuario invitado" userId="" providerId="Windows Live" clId="Web-{CCF00559-CF6A-44E6-B8B6-D78171961DEA}" dt="2019-11-07T15:14:51.767" v="277" actId="20577"/>
          <ac:spMkLst>
            <pc:docMk/>
            <pc:sldMk cId="1869305585" sldId="282"/>
            <ac:spMk id="8" creationId="{0C87503E-3DB7-4A57-A7F7-C942A3E996AB}"/>
          </ac:spMkLst>
        </pc:spChg>
        <pc:picChg chg="mod">
          <ac:chgData name="Usuario invitado" userId="" providerId="Windows Live" clId="Web-{CCF00559-CF6A-44E6-B8B6-D78171961DEA}" dt="2019-11-07T15:17:31.720" v="308" actId="1076"/>
          <ac:picMkLst>
            <pc:docMk/>
            <pc:sldMk cId="1869305585" sldId="282"/>
            <ac:picMk id="15" creationId="{31B28D9C-DF18-4840-AF61-74E6C759B2CD}"/>
          </ac:picMkLst>
        </pc:picChg>
      </pc:sldChg>
      <pc:sldChg chg="modSp add del replId">
        <pc:chgData name="Usuario invitado" userId="" providerId="Windows Live" clId="Web-{CCF00559-CF6A-44E6-B8B6-D78171961DEA}" dt="2019-11-07T15:12:10.360" v="211"/>
        <pc:sldMkLst>
          <pc:docMk/>
          <pc:sldMk cId="2460164880" sldId="282"/>
        </pc:sldMkLst>
        <pc:spChg chg="mod">
          <ac:chgData name="Usuario invitado" userId="" providerId="Windows Live" clId="Web-{CCF00559-CF6A-44E6-B8B6-D78171961DEA}" dt="2019-11-07T15:07:11.374" v="199" actId="14100"/>
          <ac:spMkLst>
            <pc:docMk/>
            <pc:sldMk cId="2460164880" sldId="282"/>
            <ac:spMk id="8" creationId="{0C87503E-3DB7-4A57-A7F7-C942A3E996AB}"/>
          </ac:spMkLst>
        </pc:spChg>
        <pc:picChg chg="mod">
          <ac:chgData name="Usuario invitado" userId="" providerId="Windows Live" clId="Web-{CCF00559-CF6A-44E6-B8B6-D78171961DEA}" dt="2019-11-07T15:07:58.968" v="200"/>
          <ac:picMkLst>
            <pc:docMk/>
            <pc:sldMk cId="2460164880" sldId="282"/>
            <ac:picMk id="5" creationId="{A48777C9-A106-43D3-96FA-7E3C416D6CCA}"/>
          </ac:picMkLst>
        </pc:picChg>
      </pc:sldChg>
      <pc:sldChg chg="modSp add replId">
        <pc:chgData name="Usuario invitado" userId="" providerId="Windows Live" clId="Web-{CCF00559-CF6A-44E6-B8B6-D78171961DEA}" dt="2019-11-07T15:38:00.740" v="413"/>
        <pc:sldMkLst>
          <pc:docMk/>
          <pc:sldMk cId="2801728542" sldId="283"/>
        </pc:sldMkLst>
        <pc:spChg chg="mod">
          <ac:chgData name="Usuario invitado" userId="" providerId="Windows Live" clId="Web-{CCF00559-CF6A-44E6-B8B6-D78171961DEA}" dt="2019-11-07T15:27:27.222" v="397" actId="20577"/>
          <ac:spMkLst>
            <pc:docMk/>
            <pc:sldMk cId="2801728542" sldId="283"/>
            <ac:spMk id="4" creationId="{9F3D1668-0A40-436F-B2E1-62704957EEB9}"/>
          </ac:spMkLst>
        </pc:spChg>
        <pc:spChg chg="mod">
          <ac:chgData name="Usuario invitado" userId="" providerId="Windows Live" clId="Web-{CCF00559-CF6A-44E6-B8B6-D78171961DEA}" dt="2019-11-07T15:15:09.626" v="291" actId="20577"/>
          <ac:spMkLst>
            <pc:docMk/>
            <pc:sldMk cId="2801728542" sldId="283"/>
            <ac:spMk id="8" creationId="{0C87503E-3DB7-4A57-A7F7-C942A3E996AB}"/>
          </ac:spMkLst>
        </pc:spChg>
        <pc:picChg chg="mod">
          <ac:chgData name="Usuario invitado" userId="" providerId="Windows Live" clId="Web-{CCF00559-CF6A-44E6-B8B6-D78171961DEA}" dt="2019-11-07T15:38:00.740" v="413"/>
          <ac:picMkLst>
            <pc:docMk/>
            <pc:sldMk cId="2801728542" sldId="283"/>
            <ac:picMk id="15" creationId="{31B28D9C-DF18-4840-AF61-74E6C759B2CD}"/>
          </ac:picMkLst>
        </pc:picChg>
      </pc:sldChg>
      <pc:sldChg chg="addSp delSp modSp add ord replId">
        <pc:chgData name="Usuario invitado" userId="" providerId="Windows Live" clId="Web-{CCF00559-CF6A-44E6-B8B6-D78171961DEA}" dt="2019-11-07T15:27:04.133" v="394" actId="14100"/>
        <pc:sldMkLst>
          <pc:docMk/>
          <pc:sldMk cId="2281538286" sldId="284"/>
        </pc:sldMkLst>
        <pc:spChg chg="mod">
          <ac:chgData name="Usuario invitado" userId="" providerId="Windows Live" clId="Web-{CCF00559-CF6A-44E6-B8B6-D78171961DEA}" dt="2019-11-07T15:21:52.331" v="362" actId="20577"/>
          <ac:spMkLst>
            <pc:docMk/>
            <pc:sldMk cId="2281538286" sldId="284"/>
            <ac:spMk id="8" creationId="{0C87503E-3DB7-4A57-A7F7-C942A3E996AB}"/>
          </ac:spMkLst>
        </pc:spChg>
        <pc:picChg chg="add mod">
          <ac:chgData name="Usuario invitado" userId="" providerId="Windows Live" clId="Web-{CCF00559-CF6A-44E6-B8B6-D78171961DEA}" dt="2019-11-07T15:25:44.363" v="386" actId="1076"/>
          <ac:picMkLst>
            <pc:docMk/>
            <pc:sldMk cId="2281538286" sldId="284"/>
            <ac:picMk id="5" creationId="{FF60FD13-FF39-4344-922D-025043955BEF}"/>
          </ac:picMkLst>
        </pc:picChg>
        <pc:picChg chg="add del mod">
          <ac:chgData name="Usuario invitado" userId="" providerId="Windows Live" clId="Web-{CCF00559-CF6A-44E6-B8B6-D78171961DEA}" dt="2019-11-07T15:23:40.956" v="376"/>
          <ac:picMkLst>
            <pc:docMk/>
            <pc:sldMk cId="2281538286" sldId="284"/>
            <ac:picMk id="6" creationId="{9DD43BDC-E311-4392-BC10-F6DA33DD0E10}"/>
          </ac:picMkLst>
        </pc:picChg>
        <pc:picChg chg="add mod">
          <ac:chgData name="Usuario invitado" userId="" providerId="Windows Live" clId="Web-{CCF00559-CF6A-44E6-B8B6-D78171961DEA}" dt="2019-11-07T15:25:55.925" v="388" actId="1076"/>
          <ac:picMkLst>
            <pc:docMk/>
            <pc:sldMk cId="2281538286" sldId="284"/>
            <ac:picMk id="10" creationId="{6440A038-7C2C-46ED-8930-C53D7ECB05B7}"/>
          </ac:picMkLst>
        </pc:picChg>
        <pc:picChg chg="add mod">
          <ac:chgData name="Usuario invitado" userId="" providerId="Windows Live" clId="Web-{CCF00559-CF6A-44E6-B8B6-D78171961DEA}" dt="2019-11-07T15:26:51.082" v="392" actId="14100"/>
          <ac:picMkLst>
            <pc:docMk/>
            <pc:sldMk cId="2281538286" sldId="284"/>
            <ac:picMk id="12" creationId="{6792F532-F9B3-4EE4-A529-A7936581E5FF}"/>
          </ac:picMkLst>
        </pc:picChg>
        <pc:picChg chg="add mod">
          <ac:chgData name="Usuario invitado" userId="" providerId="Windows Live" clId="Web-{CCF00559-CF6A-44E6-B8B6-D78171961DEA}" dt="2019-11-07T15:27:04.133" v="394" actId="14100"/>
          <ac:picMkLst>
            <pc:docMk/>
            <pc:sldMk cId="2281538286" sldId="284"/>
            <ac:picMk id="14" creationId="{9AC9657C-AE13-4D94-B8DE-28DD85805B67}"/>
          </ac:picMkLst>
        </pc:picChg>
        <pc:picChg chg="del">
          <ac:chgData name="Usuario invitado" userId="" providerId="Windows Live" clId="Web-{CCF00559-CF6A-44E6-B8B6-D78171961DEA}" dt="2019-11-07T15:21:14.002" v="355"/>
          <ac:picMkLst>
            <pc:docMk/>
            <pc:sldMk cId="2281538286" sldId="284"/>
            <ac:picMk id="15" creationId="{31B28D9C-DF18-4840-AF61-74E6C759B2CD}"/>
          </ac:picMkLst>
        </pc:picChg>
      </pc:sldChg>
    </pc:docChg>
  </pc:docChgLst>
  <pc:docChgLst>
    <pc:chgData name="来宾用户" providerId="Windows Live" clId="Web-{9B543D04-0D11-4D76-9F56-9A920ADC9A21}"/>
    <pc:docChg chg="addSld modSld">
      <pc:chgData name="来宾用户" userId="" providerId="Windows Live" clId="Web-{9B543D04-0D11-4D76-9F56-9A920ADC9A21}" dt="2019-11-07T00:08:21.668" v="16"/>
      <pc:docMkLst>
        <pc:docMk/>
      </pc:docMkLst>
      <pc:sldChg chg="addSp delSp modSp">
        <pc:chgData name="来宾用户" userId="" providerId="Windows Live" clId="Web-{9B543D04-0D11-4D76-9F56-9A920ADC9A21}" dt="2019-11-07T00:06:52.746" v="5"/>
        <pc:sldMkLst>
          <pc:docMk/>
          <pc:sldMk cId="3626331744" sldId="256"/>
        </pc:sldMkLst>
        <pc:picChg chg="add del mod">
          <ac:chgData name="来宾用户" userId="" providerId="Windows Live" clId="Web-{9B543D04-0D11-4D76-9F56-9A920ADC9A21}" dt="2019-11-07T00:05:47.167" v="1"/>
          <ac:picMkLst>
            <pc:docMk/>
            <pc:sldMk cId="3626331744" sldId="256"/>
            <ac:picMk id="2" creationId="{2133F85E-7F2E-4783-BE3B-B2596352FC07}"/>
          </ac:picMkLst>
        </pc:picChg>
        <pc:picChg chg="add del mod">
          <ac:chgData name="来宾用户" userId="" providerId="Windows Live" clId="Web-{9B543D04-0D11-4D76-9F56-9A920ADC9A21}" dt="2019-11-07T00:06:15.917" v="3"/>
          <ac:picMkLst>
            <pc:docMk/>
            <pc:sldMk cId="3626331744" sldId="256"/>
            <ac:picMk id="7" creationId="{A75AD92D-7DCE-4C6B-B1CD-F11F2BF282FB}"/>
          </ac:picMkLst>
        </pc:picChg>
        <pc:picChg chg="add del mod">
          <ac:chgData name="来宾用户" userId="" providerId="Windows Live" clId="Web-{9B543D04-0D11-4D76-9F56-9A920ADC9A21}" dt="2019-11-07T00:06:52.746" v="5"/>
          <ac:picMkLst>
            <pc:docMk/>
            <pc:sldMk cId="3626331744" sldId="256"/>
            <ac:picMk id="9" creationId="{2D35D9EA-2474-47A2-8667-831F4FBC4702}"/>
          </ac:picMkLst>
        </pc:picChg>
      </pc:sldChg>
      <pc:sldChg chg="addSp delSp modSp new mod setBg">
        <pc:chgData name="来宾用户" userId="" providerId="Windows Live" clId="Web-{9B543D04-0D11-4D76-9F56-9A920ADC9A21}" dt="2019-11-07T00:08:21.668" v="16"/>
        <pc:sldMkLst>
          <pc:docMk/>
          <pc:sldMk cId="4219654535" sldId="298"/>
        </pc:sldMkLst>
        <pc:spChg chg="del">
          <ac:chgData name="来宾用户" userId="" providerId="Windows Live" clId="Web-{9B543D04-0D11-4D76-9F56-9A920ADC9A21}" dt="2019-11-07T00:07:37.168" v="8"/>
          <ac:spMkLst>
            <pc:docMk/>
            <pc:sldMk cId="4219654535" sldId="298"/>
            <ac:spMk id="2" creationId="{08843D69-83E7-418E-B608-5878535FAF6A}"/>
          </ac:spMkLst>
        </pc:spChg>
        <pc:spChg chg="del">
          <ac:chgData name="来宾用户" userId="" providerId="Windows Live" clId="Web-{9B543D04-0D11-4D76-9F56-9A920ADC9A21}" dt="2019-11-07T00:07:38.324" v="9"/>
          <ac:spMkLst>
            <pc:docMk/>
            <pc:sldMk cId="4219654535" sldId="298"/>
            <ac:spMk id="3" creationId="{B62CF49E-4705-41AF-A207-DBC464E01053}"/>
          </ac:spMkLst>
        </pc:spChg>
        <pc:spChg chg="mod ord">
          <ac:chgData name="来宾用户" userId="" providerId="Windows Live" clId="Web-{9B543D04-0D11-4D76-9F56-9A920ADC9A21}" dt="2019-11-07T00:08:21.668" v="16"/>
          <ac:spMkLst>
            <pc:docMk/>
            <pc:sldMk cId="4219654535" sldId="298"/>
            <ac:spMk id="4" creationId="{01FF4BEE-D25D-4AA6-8DD3-5438C3E20216}"/>
          </ac:spMkLst>
        </pc:spChg>
        <pc:spChg chg="add del">
          <ac:chgData name="来宾用户" userId="" providerId="Windows Live" clId="Web-{9B543D04-0D11-4D76-9F56-9A920ADC9A21}" dt="2019-11-07T00:08:21.668" v="16"/>
          <ac:spMkLst>
            <pc:docMk/>
            <pc:sldMk cId="4219654535" sldId="298"/>
            <ac:spMk id="12" creationId="{32BC26D8-82FB-445E-AA49-62A77D7C1EE0}"/>
          </ac:spMkLst>
        </pc:spChg>
        <pc:spChg chg="add del">
          <ac:chgData name="来宾用户" userId="" providerId="Windows Live" clId="Web-{9B543D04-0D11-4D76-9F56-9A920ADC9A21}" dt="2019-11-07T00:08:21.668" v="16"/>
          <ac:spMkLst>
            <pc:docMk/>
            <pc:sldMk cId="4219654535" sldId="298"/>
            <ac:spMk id="14" creationId="{CB44330D-EA18-4254-AA95-EB49948539B8}"/>
          </ac:spMkLst>
        </pc:spChg>
        <pc:picChg chg="add del mod">
          <ac:chgData name="来宾用户" userId="" providerId="Windows Live" clId="Web-{9B543D04-0D11-4D76-9F56-9A920ADC9A21}" dt="2019-11-07T00:07:51.465" v="13"/>
          <ac:picMkLst>
            <pc:docMk/>
            <pc:sldMk cId="4219654535" sldId="298"/>
            <ac:picMk id="5" creationId="{696ED427-115A-486C-9E13-1876BF9DD1AA}"/>
          </ac:picMkLst>
        </pc:picChg>
        <pc:picChg chg="add mod">
          <ac:chgData name="来宾用户" userId="" providerId="Windows Live" clId="Web-{9B543D04-0D11-4D76-9F56-9A920ADC9A21}" dt="2019-11-07T00:08:21.668" v="16"/>
          <ac:picMkLst>
            <pc:docMk/>
            <pc:sldMk cId="4219654535" sldId="298"/>
            <ac:picMk id="7" creationId="{4975733D-E64B-4724-95FB-C7165D5AE403}"/>
          </ac:picMkLst>
        </pc:picChg>
      </pc:sldChg>
    </pc:docChg>
  </pc:docChgLst>
  <pc:docChgLst>
    <pc:chgData name="Usuario invitado" providerId="Windows Live" clId="Web-{51E4D45E-531F-4927-9DAB-759337566734}"/>
    <pc:docChg chg="addSld modSld">
      <pc:chgData name="Usuario invitado" userId="" providerId="Windows Live" clId="Web-{51E4D45E-531F-4927-9DAB-759337566734}" dt="2019-11-06T17:37:16.698" v="150" actId="14100"/>
      <pc:docMkLst>
        <pc:docMk/>
      </pc:docMkLst>
      <pc:sldChg chg="addSp delSp modSp delAnim">
        <pc:chgData name="Usuario invitado" userId="" providerId="Windows Live" clId="Web-{51E4D45E-531F-4927-9DAB-759337566734}" dt="2019-11-06T17:30:15.182" v="122" actId="20577"/>
        <pc:sldMkLst>
          <pc:docMk/>
          <pc:sldMk cId="149433305" sldId="273"/>
        </pc:sldMkLst>
        <pc:spChg chg="add del mod">
          <ac:chgData name="Usuario invitado" userId="" providerId="Windows Live" clId="Web-{51E4D45E-531F-4927-9DAB-759337566734}" dt="2019-11-06T17:28:49.823" v="68"/>
          <ac:spMkLst>
            <pc:docMk/>
            <pc:sldMk cId="149433305" sldId="273"/>
            <ac:spMk id="6" creationId="{ECAF197D-7635-4BD5-A7F9-1E6E2BC4DBB4}"/>
          </ac:spMkLst>
        </pc:spChg>
        <pc:spChg chg="mod">
          <ac:chgData name="Usuario invitado" userId="" providerId="Windows Live" clId="Web-{51E4D45E-531F-4927-9DAB-759337566734}" dt="2019-11-06T17:30:15.182" v="122" actId="20577"/>
          <ac:spMkLst>
            <pc:docMk/>
            <pc:sldMk cId="149433305" sldId="273"/>
            <ac:spMk id="60" creationId="{00000000-0000-0000-0000-000000000000}"/>
          </ac:spMkLst>
        </pc:spChg>
        <pc:grpChg chg="del">
          <ac:chgData name="Usuario invitado" userId="" providerId="Windows Live" clId="Web-{51E4D45E-531F-4927-9DAB-759337566734}" dt="2019-11-06T17:15:53.698" v="22"/>
          <ac:grpSpMkLst>
            <pc:docMk/>
            <pc:sldMk cId="149433305" sldId="273"/>
            <ac:grpSpMk id="63" creationId="{00000000-0000-0000-0000-000000000000}"/>
          </ac:grpSpMkLst>
        </pc:grpChg>
        <pc:grpChg chg="del">
          <ac:chgData name="Usuario invitado" userId="" providerId="Windows Live" clId="Web-{51E4D45E-531F-4927-9DAB-759337566734}" dt="2019-11-06T17:15:53.698" v="20"/>
          <ac:grpSpMkLst>
            <pc:docMk/>
            <pc:sldMk cId="149433305" sldId="273"/>
            <ac:grpSpMk id="68" creationId="{00000000-0000-0000-0000-000000000000}"/>
          </ac:grpSpMkLst>
        </pc:grpChg>
        <pc:grpChg chg="del">
          <ac:chgData name="Usuario invitado" userId="" providerId="Windows Live" clId="Web-{51E4D45E-531F-4927-9DAB-759337566734}" dt="2019-11-06T17:15:53.698" v="16"/>
          <ac:grpSpMkLst>
            <pc:docMk/>
            <pc:sldMk cId="149433305" sldId="273"/>
            <ac:grpSpMk id="77" creationId="{00000000-0000-0000-0000-000000000000}"/>
          </ac:grpSpMkLst>
        </pc:grpChg>
        <pc:picChg chg="del">
          <ac:chgData name="Usuario invitado" userId="" providerId="Windows Live" clId="Web-{51E4D45E-531F-4927-9DAB-759337566734}" dt="2019-11-06T17:15:53.683" v="14"/>
          <ac:picMkLst>
            <pc:docMk/>
            <pc:sldMk cId="149433305" sldId="273"/>
            <ac:picMk id="3" creationId="{00000000-0000-0000-0000-000000000000}"/>
          </ac:picMkLst>
        </pc:picChg>
        <pc:picChg chg="add del mod">
          <ac:chgData name="Usuario invitado" userId="" providerId="Windows Live" clId="Web-{51E4D45E-531F-4927-9DAB-759337566734}" dt="2019-11-06T17:28:43.745" v="63"/>
          <ac:picMkLst>
            <pc:docMk/>
            <pc:sldMk cId="149433305" sldId="273"/>
            <ac:picMk id="4" creationId="{BD92BDB2-D772-4DD7-BBFB-9195AEC3B6CB}"/>
          </ac:picMkLst>
        </pc:picChg>
        <pc:picChg chg="add mod">
          <ac:chgData name="Usuario invitado" userId="" providerId="Windows Live" clId="Web-{51E4D45E-531F-4927-9DAB-759337566734}" dt="2019-11-06T17:29:14.229" v="73" actId="1076"/>
          <ac:picMkLst>
            <pc:docMk/>
            <pc:sldMk cId="149433305" sldId="273"/>
            <ac:picMk id="7" creationId="{F8392212-0441-4798-9A0D-435D34A3E0D8}"/>
          </ac:picMkLst>
        </pc:picChg>
        <pc:picChg chg="del">
          <ac:chgData name="Usuario invitado" userId="" providerId="Windows Live" clId="Web-{51E4D45E-531F-4927-9DAB-759337566734}" dt="2019-11-06T17:15:53.683" v="13"/>
          <ac:picMkLst>
            <pc:docMk/>
            <pc:sldMk cId="149433305" sldId="273"/>
            <ac:picMk id="14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83" v="12"/>
          <ac:picMkLst>
            <pc:docMk/>
            <pc:sldMk cId="149433305" sldId="273"/>
            <ac:picMk id="26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83" v="11"/>
          <ac:picMkLst>
            <pc:docMk/>
            <pc:sldMk cId="149433305" sldId="273"/>
            <ac:picMk id="27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83" v="10"/>
          <ac:picMkLst>
            <pc:docMk/>
            <pc:sldMk cId="149433305" sldId="273"/>
            <ac:picMk id="28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83" v="9"/>
          <ac:picMkLst>
            <pc:docMk/>
            <pc:sldMk cId="149433305" sldId="273"/>
            <ac:picMk id="29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83" v="8"/>
          <ac:picMkLst>
            <pc:docMk/>
            <pc:sldMk cId="149433305" sldId="273"/>
            <ac:picMk id="30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83" v="7"/>
          <ac:picMkLst>
            <pc:docMk/>
            <pc:sldMk cId="149433305" sldId="273"/>
            <ac:picMk id="32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83" v="6"/>
          <ac:picMkLst>
            <pc:docMk/>
            <pc:sldMk cId="149433305" sldId="273"/>
            <ac:picMk id="33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83" v="5"/>
          <ac:picMkLst>
            <pc:docMk/>
            <pc:sldMk cId="149433305" sldId="273"/>
            <ac:picMk id="34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6.698" v="26"/>
          <ac:picMkLst>
            <pc:docMk/>
            <pc:sldMk cId="149433305" sldId="273"/>
            <ac:picMk id="35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83" v="4"/>
          <ac:picMkLst>
            <pc:docMk/>
            <pc:sldMk cId="149433305" sldId="273"/>
            <ac:picMk id="36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83" v="3"/>
          <ac:picMkLst>
            <pc:docMk/>
            <pc:sldMk cId="149433305" sldId="273"/>
            <ac:picMk id="37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714" v="24"/>
          <ac:picMkLst>
            <pc:docMk/>
            <pc:sldMk cId="149433305" sldId="273"/>
            <ac:picMk id="46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98" v="23"/>
          <ac:picMkLst>
            <pc:docMk/>
            <pc:sldMk cId="149433305" sldId="273"/>
            <ac:picMk id="57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98" v="19"/>
          <ac:picMkLst>
            <pc:docMk/>
            <pc:sldMk cId="149433305" sldId="273"/>
            <ac:picMk id="74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98" v="18"/>
          <ac:picMkLst>
            <pc:docMk/>
            <pc:sldMk cId="149433305" sldId="273"/>
            <ac:picMk id="75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98" v="17"/>
          <ac:picMkLst>
            <pc:docMk/>
            <pc:sldMk cId="149433305" sldId="273"/>
            <ac:picMk id="76" creationId="{00000000-0000-0000-0000-000000000000}"/>
          </ac:picMkLst>
        </pc:picChg>
        <pc:picChg chg="del">
          <ac:chgData name="Usuario invitado" userId="" providerId="Windows Live" clId="Web-{51E4D45E-531F-4927-9DAB-759337566734}" dt="2019-11-06T17:15:53.698" v="15"/>
          <ac:picMkLst>
            <pc:docMk/>
            <pc:sldMk cId="149433305" sldId="273"/>
            <ac:picMk id="84" creationId="{00000000-0000-0000-0000-000000000000}"/>
          </ac:picMkLst>
        </pc:picChg>
        <pc:cxnChg chg="del">
          <ac:chgData name="Usuario invitado" userId="" providerId="Windows Live" clId="Web-{51E4D45E-531F-4927-9DAB-759337566734}" dt="2019-11-06T17:15:53.714" v="25"/>
          <ac:cxnSpMkLst>
            <pc:docMk/>
            <pc:sldMk cId="149433305" sldId="273"/>
            <ac:cxnSpMk id="56" creationId="{00000000-0000-0000-0000-000000000000}"/>
          </ac:cxnSpMkLst>
        </pc:cxnChg>
        <pc:cxnChg chg="del">
          <ac:chgData name="Usuario invitado" userId="" providerId="Windows Live" clId="Web-{51E4D45E-531F-4927-9DAB-759337566734}" dt="2019-11-06T17:15:53.698" v="21"/>
          <ac:cxnSpMkLst>
            <pc:docMk/>
            <pc:sldMk cId="149433305" sldId="273"/>
            <ac:cxnSpMk id="67" creationId="{00000000-0000-0000-0000-000000000000}"/>
          </ac:cxnSpMkLst>
        </pc:cxnChg>
      </pc:sldChg>
      <pc:sldChg chg="modSp">
        <pc:chgData name="Usuario invitado" userId="" providerId="Windows Live" clId="Web-{51E4D45E-531F-4927-9DAB-759337566734}" dt="2019-11-06T14:36:13.620" v="1" actId="1076"/>
        <pc:sldMkLst>
          <pc:docMk/>
          <pc:sldMk cId="204832786" sldId="277"/>
        </pc:sldMkLst>
        <pc:spChg chg="mod">
          <ac:chgData name="Usuario invitado" userId="" providerId="Windows Live" clId="Web-{51E4D45E-531F-4927-9DAB-759337566734}" dt="2019-11-06T14:36:13.620" v="1" actId="1076"/>
          <ac:spMkLst>
            <pc:docMk/>
            <pc:sldMk cId="204832786" sldId="277"/>
            <ac:spMk id="4" creationId="{00000000-0000-0000-0000-000000000000}"/>
          </ac:spMkLst>
        </pc:spChg>
      </pc:sldChg>
      <pc:sldChg chg="add replId">
        <pc:chgData name="Usuario invitado" userId="" providerId="Windows Live" clId="Web-{51E4D45E-531F-4927-9DAB-759337566734}" dt="2019-11-06T16:38:13.962" v="2"/>
        <pc:sldMkLst>
          <pc:docMk/>
          <pc:sldMk cId="1819766433" sldId="294"/>
        </pc:sldMkLst>
      </pc:sldChg>
      <pc:sldChg chg="addSp delSp modSp add replId">
        <pc:chgData name="Usuario invitado" userId="" providerId="Windows Live" clId="Web-{51E4D45E-531F-4927-9DAB-759337566734}" dt="2019-11-06T17:37:16.698" v="150" actId="14100"/>
        <pc:sldMkLst>
          <pc:docMk/>
          <pc:sldMk cId="3507036135" sldId="296"/>
        </pc:sldMkLst>
        <pc:spChg chg="mod">
          <ac:chgData name="Usuario invitado" userId="" providerId="Windows Live" clId="Web-{51E4D45E-531F-4927-9DAB-759337566734}" dt="2019-11-06T17:36:15.136" v="146" actId="20577"/>
          <ac:spMkLst>
            <pc:docMk/>
            <pc:sldMk cId="3507036135" sldId="296"/>
            <ac:spMk id="60" creationId="{00000000-0000-0000-0000-000000000000}"/>
          </ac:spMkLst>
        </pc:spChg>
        <pc:picChg chg="add mod">
          <ac:chgData name="Usuario invitado" userId="" providerId="Windows Live" clId="Web-{51E4D45E-531F-4927-9DAB-759337566734}" dt="2019-11-06T17:37:16.698" v="150" actId="14100"/>
          <ac:picMkLst>
            <pc:docMk/>
            <pc:sldMk cId="3507036135" sldId="296"/>
            <ac:picMk id="3" creationId="{14D6DF15-D6FE-40D6-BFA0-FE7614AD7FFA}"/>
          </ac:picMkLst>
        </pc:picChg>
        <pc:picChg chg="del">
          <ac:chgData name="Usuario invitado" userId="" providerId="Windows Live" clId="Web-{51E4D45E-531F-4927-9DAB-759337566734}" dt="2019-11-06T17:35:51.292" v="126"/>
          <ac:picMkLst>
            <pc:docMk/>
            <pc:sldMk cId="3507036135" sldId="296"/>
            <ac:picMk id="7" creationId="{F8392212-0441-4798-9A0D-435D34A3E0D8}"/>
          </ac:picMkLst>
        </pc:picChg>
      </pc:sldChg>
    </pc:docChg>
  </pc:docChgLst>
  <pc:docChgLst>
    <pc:chgData name="Usuario invitado" providerId="Windows Live" clId="Web-{4686DE4F-7795-47EB-9551-6DCF05F2A422}"/>
    <pc:docChg chg="modSld sldOrd">
      <pc:chgData name="Usuario invitado" userId="" providerId="Windows Live" clId="Web-{4686DE4F-7795-47EB-9551-6DCF05F2A422}" dt="2019-11-07T17:13:36.700" v="23" actId="20577"/>
      <pc:docMkLst>
        <pc:docMk/>
      </pc:docMkLst>
      <pc:sldChg chg="delSp ord">
        <pc:chgData name="Usuario invitado" userId="" providerId="Windows Live" clId="Web-{4686DE4F-7795-47EB-9551-6DCF05F2A422}" dt="2019-11-07T17:06:43.638" v="12"/>
        <pc:sldMkLst>
          <pc:docMk/>
          <pc:sldMk cId="3847146147" sldId="261"/>
        </pc:sldMkLst>
        <pc:cxnChg chg="del">
          <ac:chgData name="Usuario invitado" userId="" providerId="Windows Live" clId="Web-{4686DE4F-7795-47EB-9551-6DCF05F2A422}" dt="2019-11-07T17:06:43.638" v="12"/>
          <ac:cxnSpMkLst>
            <pc:docMk/>
            <pc:sldMk cId="3847146147" sldId="261"/>
            <ac:cxnSpMk id="14" creationId="{00000000-0000-0000-0000-000000000000}"/>
          </ac:cxnSpMkLst>
        </pc:cxnChg>
      </pc:sldChg>
      <pc:sldChg chg="addSp delSp modSp ord">
        <pc:chgData name="Usuario invitado" userId="" providerId="Windows Live" clId="Web-{4686DE4F-7795-47EB-9551-6DCF05F2A422}" dt="2019-11-07T17:13:35.341" v="20" actId="20577"/>
        <pc:sldMkLst>
          <pc:docMk/>
          <pc:sldMk cId="908773968" sldId="262"/>
        </pc:sldMkLst>
        <pc:spChg chg="mod">
          <ac:chgData name="Usuario invitado" userId="" providerId="Windows Live" clId="Web-{4686DE4F-7795-47EB-9551-6DCF05F2A422}" dt="2019-11-07T17:13:35.341" v="20" actId="20577"/>
          <ac:spMkLst>
            <pc:docMk/>
            <pc:sldMk cId="908773968" sldId="262"/>
            <ac:spMk id="12" creationId="{00000000-0000-0000-0000-000000000000}"/>
          </ac:spMkLst>
        </pc:spChg>
        <pc:picChg chg="add mod">
          <ac:chgData name="Usuario invitado" userId="" providerId="Windows Live" clId="Web-{4686DE4F-7795-47EB-9551-6DCF05F2A422}" dt="2019-11-07T16:42:04.373" v="9" actId="14100"/>
          <ac:picMkLst>
            <pc:docMk/>
            <pc:sldMk cId="908773968" sldId="262"/>
            <ac:picMk id="3" creationId="{CA2C2231-55CB-4AAD-966A-7B8E33238664}"/>
          </ac:picMkLst>
        </pc:picChg>
        <pc:picChg chg="del">
          <ac:chgData name="Usuario invitado" userId="" providerId="Windows Live" clId="Web-{4686DE4F-7795-47EB-9551-6DCF05F2A422}" dt="2019-11-07T16:21:23.498" v="0"/>
          <ac:picMkLst>
            <pc:docMk/>
            <pc:sldMk cId="908773968" sldId="262"/>
            <ac:picMk id="13" creationId="{14D6DF15-D6FE-40D6-BFA0-FE7614AD7FFA}"/>
          </ac:picMkLst>
        </pc:picChg>
        <pc:cxnChg chg="del">
          <ac:chgData name="Usuario invitado" userId="" providerId="Windows Live" clId="Web-{4686DE4F-7795-47EB-9551-6DCF05F2A422}" dt="2019-11-07T17:06:40.669" v="11"/>
          <ac:cxnSpMkLst>
            <pc:docMk/>
            <pc:sldMk cId="908773968" sldId="262"/>
            <ac:cxnSpMk id="14" creationId="{00000000-0000-0000-0000-000000000000}"/>
          </ac:cxnSpMkLst>
        </pc:cxnChg>
      </pc:sldChg>
      <pc:sldChg chg="ord">
        <pc:chgData name="Usuario invitado" userId="" providerId="Windows Live" clId="Web-{4686DE4F-7795-47EB-9551-6DCF05F2A422}" dt="2019-11-07T16:42:25.514" v="10"/>
        <pc:sldMkLst>
          <pc:docMk/>
          <pc:sldMk cId="2374729781" sldId="263"/>
        </pc:sldMkLst>
      </pc:sldChg>
    </pc:docChg>
  </pc:docChgLst>
  <pc:docChgLst>
    <pc:chgData name="Usuario invitado" providerId="Windows Live" clId="Web-{9EEB65D9-E9EA-4E24-83E1-00EA23499F70}"/>
    <pc:docChg chg="addSld modSld">
      <pc:chgData name="Usuario invitado" userId="" providerId="Windows Live" clId="Web-{9EEB65D9-E9EA-4E24-83E1-00EA23499F70}" dt="2019-11-06T18:14:13.153" v="61" actId="14100"/>
      <pc:docMkLst>
        <pc:docMk/>
      </pc:docMkLst>
      <pc:sldChg chg="modSp">
        <pc:chgData name="Usuario invitado" userId="" providerId="Windows Live" clId="Web-{9EEB65D9-E9EA-4E24-83E1-00EA23499F70}" dt="2019-11-06T18:12:40.605" v="1" actId="14100"/>
        <pc:sldMkLst>
          <pc:docMk/>
          <pc:sldMk cId="3507036135" sldId="296"/>
        </pc:sldMkLst>
        <pc:picChg chg="mod">
          <ac:chgData name="Usuario invitado" userId="" providerId="Windows Live" clId="Web-{9EEB65D9-E9EA-4E24-83E1-00EA23499F70}" dt="2019-11-06T18:12:40.605" v="1" actId="14100"/>
          <ac:picMkLst>
            <pc:docMk/>
            <pc:sldMk cId="3507036135" sldId="296"/>
            <ac:picMk id="3" creationId="{14D6DF15-D6FE-40D6-BFA0-FE7614AD7FFA}"/>
          </ac:picMkLst>
        </pc:picChg>
      </pc:sldChg>
      <pc:sldChg chg="addSp delSp modSp add replId">
        <pc:chgData name="Usuario invitado" userId="" providerId="Windows Live" clId="Web-{9EEB65D9-E9EA-4E24-83E1-00EA23499F70}" dt="2019-11-06T18:14:13.153" v="61" actId="14100"/>
        <pc:sldMkLst>
          <pc:docMk/>
          <pc:sldMk cId="3915050785" sldId="297"/>
        </pc:sldMkLst>
        <pc:spChg chg="add del mod">
          <ac:chgData name="Usuario invitado" userId="" providerId="Windows Live" clId="Web-{9EEB65D9-E9EA-4E24-83E1-00EA23499F70}" dt="2019-11-06T18:13:01.746" v="7"/>
          <ac:spMkLst>
            <pc:docMk/>
            <pc:sldMk cId="3915050785" sldId="297"/>
            <ac:spMk id="4" creationId="{9FC84549-5B82-4E13-9C93-7761A05214CC}"/>
          </ac:spMkLst>
        </pc:spChg>
        <pc:spChg chg="mod">
          <ac:chgData name="Usuario invitado" userId="" providerId="Windows Live" clId="Web-{9EEB65D9-E9EA-4E24-83E1-00EA23499F70}" dt="2019-11-06T18:14:13.153" v="61" actId="14100"/>
          <ac:spMkLst>
            <pc:docMk/>
            <pc:sldMk cId="3915050785" sldId="297"/>
            <ac:spMk id="60" creationId="{00000000-0000-0000-0000-000000000000}"/>
          </ac:spMkLst>
        </pc:spChg>
        <pc:picChg chg="del">
          <ac:chgData name="Usuario invitado" userId="" providerId="Windows Live" clId="Web-{9EEB65D9-E9EA-4E24-83E1-00EA23499F70}" dt="2019-11-06T18:12:56.496" v="3"/>
          <ac:picMkLst>
            <pc:docMk/>
            <pc:sldMk cId="3915050785" sldId="297"/>
            <ac:picMk id="3" creationId="{14D6DF15-D6FE-40D6-BFA0-FE7614AD7FFA}"/>
          </ac:picMkLst>
        </pc:picChg>
        <pc:picChg chg="add mod">
          <ac:chgData name="Usuario invitado" userId="" providerId="Windows Live" clId="Web-{9EEB65D9-E9EA-4E24-83E1-00EA23499F70}" dt="2019-11-06T18:13:18.762" v="11" actId="14100"/>
          <ac:picMkLst>
            <pc:docMk/>
            <pc:sldMk cId="3915050785" sldId="297"/>
            <ac:picMk id="5" creationId="{48058699-D5AF-496D-A307-37D547EB5E8D}"/>
          </ac:picMkLst>
        </pc:picChg>
      </pc:sldChg>
    </pc:docChg>
  </pc:docChgLst>
  <pc:docChgLst>
    <pc:chgData name="Guest User" providerId="Windows Live" clId="Web-{A22311C0-9790-4E74-973A-B1D738AE2926}"/>
    <pc:docChg chg="addSld modSld">
      <pc:chgData name="Guest User" userId="" providerId="Windows Live" clId="Web-{A22311C0-9790-4E74-973A-B1D738AE2926}" dt="2019-11-07T00:23:21.357" v="11" actId="1076"/>
      <pc:docMkLst>
        <pc:docMk/>
      </pc:docMkLst>
      <pc:sldChg chg="addSp delSp modSp">
        <pc:chgData name="Guest User" userId="" providerId="Windows Live" clId="Web-{A22311C0-9790-4E74-973A-B1D738AE2926}" dt="2019-11-07T00:13:37.077" v="8"/>
        <pc:sldMkLst>
          <pc:docMk/>
          <pc:sldMk cId="4219654535" sldId="298"/>
        </pc:sldMkLst>
        <pc:picChg chg="add del mod">
          <ac:chgData name="Guest User" userId="" providerId="Windows Live" clId="Web-{A22311C0-9790-4E74-973A-B1D738AE2926}" dt="2019-11-07T00:11:42.655" v="6"/>
          <ac:picMkLst>
            <pc:docMk/>
            <pc:sldMk cId="4219654535" sldId="298"/>
            <ac:picMk id="2" creationId="{64845155-84B5-49F9-A3B5-5295A76FD1AB}"/>
          </ac:picMkLst>
        </pc:picChg>
        <pc:picChg chg="add del mod">
          <ac:chgData name="Guest User" userId="" providerId="Windows Live" clId="Web-{A22311C0-9790-4E74-973A-B1D738AE2926}" dt="2019-11-07T00:13:37.077" v="8"/>
          <ac:picMkLst>
            <pc:docMk/>
            <pc:sldMk cId="4219654535" sldId="298"/>
            <ac:picMk id="5" creationId="{75FE51FC-FEC7-4FAC-BA09-FA8A8BB198CF}"/>
          </ac:picMkLst>
        </pc:picChg>
        <pc:picChg chg="del">
          <ac:chgData name="Guest User" userId="" providerId="Windows Live" clId="Web-{A22311C0-9790-4E74-973A-B1D738AE2926}" dt="2019-11-07T00:10:33.780" v="4"/>
          <ac:picMkLst>
            <pc:docMk/>
            <pc:sldMk cId="4219654535" sldId="298"/>
            <ac:picMk id="7" creationId="{4975733D-E64B-4724-95FB-C7165D5AE403}"/>
          </ac:picMkLst>
        </pc:picChg>
      </pc:sldChg>
      <pc:sldChg chg="addSp delSp modSp new mod setBg">
        <pc:chgData name="Guest User" userId="" providerId="Windows Live" clId="Web-{A22311C0-9790-4E74-973A-B1D738AE2926}" dt="2019-11-07T00:10:18.796" v="3"/>
        <pc:sldMkLst>
          <pc:docMk/>
          <pc:sldMk cId="4058695970" sldId="299"/>
        </pc:sldMkLst>
        <pc:spChg chg="mod ord">
          <ac:chgData name="Guest User" userId="" providerId="Windows Live" clId="Web-{A22311C0-9790-4E74-973A-B1D738AE2926}" dt="2019-11-07T00:10:11.983" v="2"/>
          <ac:spMkLst>
            <pc:docMk/>
            <pc:sldMk cId="4058695970" sldId="299"/>
            <ac:spMk id="2" creationId="{F8D633D0-5E08-42A6-A621-C7D89777E128}"/>
          </ac:spMkLst>
        </pc:spChg>
        <pc:picChg chg="add del mod">
          <ac:chgData name="Guest User" userId="" providerId="Windows Live" clId="Web-{A22311C0-9790-4E74-973A-B1D738AE2926}" dt="2019-11-07T00:10:18.796" v="3"/>
          <ac:picMkLst>
            <pc:docMk/>
            <pc:sldMk cId="4058695970" sldId="299"/>
            <ac:picMk id="3" creationId="{76E23B42-E26E-414B-9B2E-1154291A9237}"/>
          </ac:picMkLst>
        </pc:picChg>
      </pc:sldChg>
      <pc:sldChg chg="addSp modSp new">
        <pc:chgData name="Guest User" userId="" providerId="Windows Live" clId="Web-{A22311C0-9790-4E74-973A-B1D738AE2926}" dt="2019-11-07T00:23:21.357" v="11" actId="1076"/>
        <pc:sldMkLst>
          <pc:docMk/>
          <pc:sldMk cId="3153525001" sldId="300"/>
        </pc:sldMkLst>
        <pc:picChg chg="add mod">
          <ac:chgData name="Guest User" userId="" providerId="Windows Live" clId="Web-{A22311C0-9790-4E74-973A-B1D738AE2926}" dt="2019-11-07T00:23:21.357" v="11" actId="1076"/>
          <ac:picMkLst>
            <pc:docMk/>
            <pc:sldMk cId="3153525001" sldId="300"/>
            <ac:picMk id="3" creationId="{397DB0D0-B002-4B16-ADB7-13FB11232D15}"/>
          </ac:picMkLst>
        </pc:picChg>
      </pc:sldChg>
    </pc:docChg>
  </pc:docChgLst>
  <pc:docChgLst>
    <pc:chgData name="Zinner Tube" userId="ff1178d14b09b9b6" providerId="Windows Live" clId="Web-{83AF144F-50E0-4E27-BBB9-ECD0829F848D}"/>
    <pc:docChg chg="modSld">
      <pc:chgData name="Zinner Tube" userId="ff1178d14b09b9b6" providerId="Windows Live" clId="Web-{83AF144F-50E0-4E27-BBB9-ECD0829F848D}" dt="2019-11-05T22:18:43.340" v="7" actId="20577"/>
      <pc:docMkLst>
        <pc:docMk/>
      </pc:docMkLst>
      <pc:sldChg chg="modSp">
        <pc:chgData name="Zinner Tube" userId="ff1178d14b09b9b6" providerId="Windows Live" clId="Web-{83AF144F-50E0-4E27-BBB9-ECD0829F848D}" dt="2019-11-05T22:18:43.340" v="7" actId="20577"/>
        <pc:sldMkLst>
          <pc:docMk/>
          <pc:sldMk cId="3626331744" sldId="256"/>
        </pc:sldMkLst>
        <pc:spChg chg="mod">
          <ac:chgData name="Zinner Tube" userId="ff1178d14b09b9b6" providerId="Windows Live" clId="Web-{83AF144F-50E0-4E27-BBB9-ECD0829F848D}" dt="2019-11-05T22:17:18.667" v="1" actId="20577"/>
          <ac:spMkLst>
            <pc:docMk/>
            <pc:sldMk cId="3626331744" sldId="256"/>
            <ac:spMk id="3" creationId="{839DCD9B-4C98-407F-B6EA-2C94400CFB25}"/>
          </ac:spMkLst>
        </pc:spChg>
        <pc:spChg chg="mod">
          <ac:chgData name="Zinner Tube" userId="ff1178d14b09b9b6" providerId="Windows Live" clId="Web-{83AF144F-50E0-4E27-BBB9-ECD0829F848D}" dt="2019-11-05T22:18:43.340" v="7" actId="20577"/>
          <ac:spMkLst>
            <pc:docMk/>
            <pc:sldMk cId="3626331744" sldId="256"/>
            <ac:spMk id="13" creationId="{00000000-0000-0000-0000-000000000000}"/>
          </ac:spMkLst>
        </pc:spChg>
        <pc:spChg chg="mod">
          <ac:chgData name="Zinner Tube" userId="ff1178d14b09b9b6" providerId="Windows Live" clId="Web-{83AF144F-50E0-4E27-BBB9-ECD0829F848D}" dt="2019-11-05T22:17:46.683" v="4" actId="20577"/>
          <ac:spMkLst>
            <pc:docMk/>
            <pc:sldMk cId="3626331744" sldId="256"/>
            <ac:spMk id="15" creationId="{00000000-0000-0000-0000-000000000000}"/>
          </ac:spMkLst>
        </pc:spChg>
      </pc:sldChg>
    </pc:docChg>
  </pc:docChgLst>
  <pc:docChgLst>
    <pc:chgData name="来宾用户" providerId="Windows Live" clId="Web-{D11DAA5F-22DC-46EC-9653-A41F19A595A8}"/>
    <pc:docChg chg="modSld">
      <pc:chgData name="来宾用户" userId="" providerId="Windows Live" clId="Web-{D11DAA5F-22DC-46EC-9653-A41F19A595A8}" dt="2019-11-06T09:49:22.264" v="3" actId="20577"/>
      <pc:docMkLst>
        <pc:docMk/>
      </pc:docMkLst>
      <pc:sldChg chg="modSp">
        <pc:chgData name="来宾用户" userId="" providerId="Windows Live" clId="Web-{D11DAA5F-22DC-46EC-9653-A41F19A595A8}" dt="2019-11-06T09:49:22.264" v="2" actId="20577"/>
        <pc:sldMkLst>
          <pc:docMk/>
          <pc:sldMk cId="3626331744" sldId="256"/>
        </pc:sldMkLst>
        <pc:spChg chg="mod">
          <ac:chgData name="来宾用户" userId="" providerId="Windows Live" clId="Web-{D11DAA5F-22DC-46EC-9653-A41F19A595A8}" dt="2019-11-06T09:49:22.264" v="2" actId="20577"/>
          <ac:spMkLst>
            <pc:docMk/>
            <pc:sldMk cId="3626331744" sldId="256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E8758-8F77-4797-B4BB-20A5649EE8BD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127A7-C09D-4CB9-A664-37DE8C1D58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099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CC0DF-38EE-4E4A-87EF-01D1A8BB4DA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4823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7E8F4-36F5-42F3-8BF8-DD642CEEF7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87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60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6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13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7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5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77E8F4-36F5-42F3-8BF8-DD642CEEF7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80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90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8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149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6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0" y="942806"/>
            <a:ext cx="10984557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8500" y="6191250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Lato Black" panose="020F0A02020204030203" pitchFamily="34" charset="0"/>
              </a:defRPr>
            </a:lvl1pPr>
          </a:lstStyle>
          <a:p>
            <a:fld id="{4586AD53-400D-4FFD-930B-B48356F6756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33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30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6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08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03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57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27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25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1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6AD53-400D-4FFD-930B-B48356F675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02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Lato Black" panose="020F0A02020204030203" pitchFamily="34" charset="0"/>
              </a:defRPr>
            </a:lvl1pPr>
          </a:lstStyle>
          <a:p>
            <a:fld id="{4586AD53-400D-4FFD-930B-B48356F67567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9933AE-F080-4BAB-99CC-E1CC7230ECD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120695"/>
            <a:ext cx="12192000" cy="12939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5921D1-E188-4D4B-ADC5-D4BC075EA8A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163942"/>
            <a:ext cx="838200" cy="7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A68DBF-F2EE-4AF2-8716-1F98A38B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6" y="-4895"/>
            <a:ext cx="12925821" cy="68628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5400000">
            <a:off x="-1266816" y="-736437"/>
            <a:ext cx="4263168" cy="213158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447669" y="1500702"/>
            <a:ext cx="1790679" cy="8953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587261" y="2120270"/>
            <a:ext cx="1072288" cy="53614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420182" y="550035"/>
            <a:ext cx="1737313" cy="86701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1208748" y="2571073"/>
            <a:ext cx="729545" cy="3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1208748" y="3275292"/>
            <a:ext cx="729545" cy="3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587261" y="3189262"/>
            <a:ext cx="1072288" cy="53614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489869" y="4354411"/>
            <a:ext cx="1459091" cy="72816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648447" y="5677269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447669" y="5926416"/>
            <a:ext cx="1790679" cy="8953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648447" y="6558004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1060657" y="6145013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475627" y="5740287"/>
            <a:ext cx="814955" cy="40670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472866" y="4917068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311697" y="4180348"/>
            <a:ext cx="1246783" cy="6233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609708" y="159647"/>
            <a:ext cx="2438829" cy="121941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202037" y="2003591"/>
            <a:ext cx="771355" cy="38494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202037" y="3364638"/>
            <a:ext cx="771355" cy="38494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100522" y="5151957"/>
            <a:ext cx="1276115" cy="6368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741975" y="1972450"/>
            <a:ext cx="480095" cy="23959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934094" y="1427957"/>
            <a:ext cx="3428563" cy="171103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542708" y="3885164"/>
            <a:ext cx="1865229" cy="9308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481337" y="5360189"/>
            <a:ext cx="1457161" cy="72720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703366" y="4082508"/>
            <a:ext cx="728577" cy="3636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2329654" y="2977645"/>
            <a:ext cx="403647" cy="2014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2249907" y="3772869"/>
            <a:ext cx="480095" cy="23959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2001750" y="6036119"/>
            <a:ext cx="347212" cy="17327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553332" y="6725287"/>
            <a:ext cx="571947" cy="28543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627630" y="3400307"/>
            <a:ext cx="2510527" cy="125526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263632" y="6022036"/>
            <a:ext cx="1184656" cy="59232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234912" y="1647190"/>
            <a:ext cx="1184656" cy="59232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579505" y="2929171"/>
            <a:ext cx="704220" cy="3521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635379" y="723298"/>
            <a:ext cx="347212" cy="17327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9869812" y="2550875"/>
            <a:ext cx="3120749" cy="15603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10867366" y="4827687"/>
            <a:ext cx="1790679" cy="8953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10550825" y="4567316"/>
            <a:ext cx="1072288" cy="53614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10052881" y="5806682"/>
            <a:ext cx="1737313" cy="86701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10272084" y="4288573"/>
            <a:ext cx="729545" cy="3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10272084" y="3584355"/>
            <a:ext cx="729545" cy="3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10550825" y="3498324"/>
            <a:ext cx="1072288" cy="53614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10261415" y="2141154"/>
            <a:ext cx="1459091" cy="72816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10735949" y="1134253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10867366" y="401972"/>
            <a:ext cx="1790679" cy="8953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10735949" y="253518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10323739" y="666509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9919793" y="1076736"/>
            <a:ext cx="814955" cy="40670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9911530" y="1894454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11275290" y="2419989"/>
            <a:ext cx="1246783" cy="6233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10381254" y="5844667"/>
            <a:ext cx="2438829" cy="121941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11236983" y="4835191"/>
            <a:ext cx="771355" cy="38494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11236983" y="3474145"/>
            <a:ext cx="771355" cy="38494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11034781" y="1434921"/>
            <a:ext cx="1276115" cy="6368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9988306" y="5085381"/>
            <a:ext cx="480095" cy="23959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9715905" y="4084735"/>
            <a:ext cx="3428563" cy="171103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10887854" y="2407715"/>
            <a:ext cx="1865229" cy="9308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10271878" y="1136337"/>
            <a:ext cx="1457161" cy="72720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9513426" y="5444769"/>
            <a:ext cx="728577" cy="3636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9677486" y="2559862"/>
            <a:ext cx="403647" cy="2014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9709321" y="3235281"/>
            <a:ext cx="480095" cy="23959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9861414" y="1014334"/>
            <a:ext cx="347212" cy="17327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10085096" y="213011"/>
            <a:ext cx="571947" cy="28543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10327479" y="2568156"/>
            <a:ext cx="2510527" cy="125526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10762087" y="609366"/>
            <a:ext cx="1184656" cy="59232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10790807" y="4984212"/>
            <a:ext cx="1184656" cy="59232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9926651" y="3942449"/>
            <a:ext cx="704220" cy="3521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10227785" y="6327155"/>
            <a:ext cx="347212" cy="17327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9052483" y="1151160"/>
            <a:ext cx="462557" cy="2308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3165130" y="5327476"/>
            <a:ext cx="201821" cy="10072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858432" y="5725563"/>
            <a:ext cx="298305" cy="14887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1272770" y="737523"/>
            <a:ext cx="3185076" cy="158952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7753453" y="2409623"/>
            <a:ext cx="5403959" cy="286307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7635126" y="242060"/>
            <a:ext cx="3178980" cy="15864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8742024" y="3631925"/>
            <a:ext cx="4813833" cy="240692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8249637" y="5109838"/>
            <a:ext cx="1254363" cy="6271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3548" y="2581587"/>
            <a:ext cx="832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cs typeface="+mn-cs"/>
              </a:rPr>
              <a:t>Water Quality in London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Agency FB" panose="020B0503020202020204" pitchFamily="34" charset="0"/>
              <a:cs typeface="+mn-cs"/>
            </a:endParaRPr>
          </a:p>
        </p:txBody>
      </p:sp>
      <p:sp>
        <p:nvSpPr>
          <p:cNvPr id="117" name="CuadroTexto 4">
            <a:extLst>
              <a:ext uri="{FF2B5EF4-FFF2-40B4-BE49-F238E27FC236}">
                <a16:creationId xmlns:a16="http://schemas.microsoft.com/office/drawing/2014/main" id="{7921433B-B7E0-4BA8-AEA2-7D895432CCF7}"/>
              </a:ext>
            </a:extLst>
          </p:cNvPr>
          <p:cNvSpPr txBox="1"/>
          <p:nvPr/>
        </p:nvSpPr>
        <p:spPr>
          <a:xfrm>
            <a:off x="3388883" y="2177049"/>
            <a:ext cx="4673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2200" b="1" dirty="0">
                <a:solidFill>
                  <a:prstClr val="black"/>
                </a:solidFill>
              </a:rPr>
              <a:t>Group 5 Assignment</a:t>
            </a:r>
            <a:endParaRPr lang="en-GB" sz="2200" dirty="0">
              <a:solidFill>
                <a:prstClr val="black"/>
              </a:solidFill>
            </a:endParaRPr>
          </a:p>
        </p:txBody>
      </p:sp>
      <p:sp>
        <p:nvSpPr>
          <p:cNvPr id="110" name="ZoneTexte 10"/>
          <p:cNvSpPr txBox="1"/>
          <p:nvPr/>
        </p:nvSpPr>
        <p:spPr>
          <a:xfrm>
            <a:off x="2681189" y="3894424"/>
            <a:ext cx="3295628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defRPr/>
            </a:pPr>
            <a:r>
              <a:rPr lang="en-GB" sz="1600">
                <a:solidFill>
                  <a:prstClr val="black"/>
                </a:solidFill>
                <a:latin typeface="Segoe UI"/>
                <a:cs typeface="Segoe UI"/>
              </a:rPr>
              <a:t>Presented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 Alejandro 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Cobo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 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Cabornero</a:t>
            </a: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 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Oussama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 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Tahiri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 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Alaoui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 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Shanshan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 Cheng 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 Xiao Luo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 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Yifu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 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Qiu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cs typeface="Segoe UI"/>
              </a:rPr>
              <a:t> 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54633" y="1039129"/>
            <a:ext cx="7484456" cy="1477328"/>
          </a:xfrm>
          <a:prstGeom prst="rect">
            <a:avLst/>
          </a:prstGeom>
          <a:noFill/>
        </p:spPr>
        <p:txBody>
          <a:bodyPr wrap="square" lIns="182880" tIns="91440" rIns="182880" bIns="9144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Master's Degree in Data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Data and Knowledge Graphs Course</a:t>
            </a: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29" y="114885"/>
            <a:ext cx="812274" cy="886287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80" y="69938"/>
            <a:ext cx="1254727" cy="965363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4214192" y="6273596"/>
            <a:ext cx="3394279" cy="3756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Academic Year 2019-2020 </a:t>
            </a:r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6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25D1E6-A062-4ACB-9260-F87EC76B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" y="0"/>
            <a:ext cx="5844281" cy="68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12222" y="-12220"/>
            <a:ext cx="727447" cy="3519055"/>
          </a:xfrm>
          <a:custGeom>
            <a:avLst/>
            <a:gdLst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3519055 h 3519055"/>
              <a:gd name="connsiteX4" fmla="*/ 0 w 997527"/>
              <a:gd name="connsiteY4" fmla="*/ 0 h 3519055"/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2951018 h 3519055"/>
              <a:gd name="connsiteX4" fmla="*/ 0 w 997527"/>
              <a:gd name="connsiteY4" fmla="*/ 0 h 351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519055">
                <a:moveTo>
                  <a:pt x="0" y="0"/>
                </a:moveTo>
                <a:lnTo>
                  <a:pt x="997527" y="0"/>
                </a:lnTo>
                <a:lnTo>
                  <a:pt x="997527" y="3519055"/>
                </a:lnTo>
                <a:lnTo>
                  <a:pt x="0" y="2951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9336" y="3487286"/>
            <a:ext cx="746399" cy="3338945"/>
          </a:xfrm>
          <a:custGeom>
            <a:avLst/>
            <a:gdLst>
              <a:gd name="connsiteX0" fmla="*/ 0 w 997527"/>
              <a:gd name="connsiteY0" fmla="*/ 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0 w 997527"/>
              <a:gd name="connsiteY4" fmla="*/ 0 h 3338945"/>
              <a:gd name="connsiteX0" fmla="*/ 13854 w 997527"/>
              <a:gd name="connsiteY0" fmla="*/ 45720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13854 w 997527"/>
              <a:gd name="connsiteY4" fmla="*/ 457200 h 333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338945">
                <a:moveTo>
                  <a:pt x="13854" y="457200"/>
                </a:moveTo>
                <a:lnTo>
                  <a:pt x="997527" y="0"/>
                </a:lnTo>
                <a:lnTo>
                  <a:pt x="997527" y="3338945"/>
                </a:lnTo>
                <a:lnTo>
                  <a:pt x="0" y="3338945"/>
                </a:lnTo>
                <a:lnTo>
                  <a:pt x="13854" y="45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1873598"/>
            <a:ext cx="1771649" cy="4984402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61728" y="1308117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67680" y="1381388"/>
            <a:ext cx="382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Introduction to Linked Data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47081" y="2172100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Preparation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0664" y="3011750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Ontology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7680" y="3707716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7" name="直角三角形 26"/>
          <p:cNvSpPr/>
          <p:nvPr/>
        </p:nvSpPr>
        <p:spPr>
          <a:xfrm flipV="1">
            <a:off x="0" y="-43208"/>
            <a:ext cx="1302326" cy="3885427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03B599-16F0-4653-AA1C-7A26794520D6}"/>
              </a:ext>
            </a:extLst>
          </p:cNvPr>
          <p:cNvSpPr/>
          <p:nvPr/>
        </p:nvSpPr>
        <p:spPr>
          <a:xfrm>
            <a:off x="5939669" y="-3843"/>
            <a:ext cx="63067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5298" y="25322"/>
            <a:ext cx="4253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C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o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nt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en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t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Segoe UI Emoji" panose="020B0502040204020203" pitchFamily="34" charset="0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4A6A32E-969E-4E9D-91C1-BCB06E9879D1}"/>
              </a:ext>
            </a:extLst>
          </p:cNvPr>
          <p:cNvSpPr/>
          <p:nvPr/>
        </p:nvSpPr>
        <p:spPr>
          <a:xfrm>
            <a:off x="6437981" y="2109491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FEEF4A1-87FE-42C1-83CA-E4411481CBA7}"/>
              </a:ext>
            </a:extLst>
          </p:cNvPr>
          <p:cNvSpPr/>
          <p:nvPr/>
        </p:nvSpPr>
        <p:spPr>
          <a:xfrm>
            <a:off x="6421714" y="2883638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ADC0A8-3F01-41A1-A99A-B778169D23E2}"/>
              </a:ext>
            </a:extLst>
          </p:cNvPr>
          <p:cNvSpPr/>
          <p:nvPr/>
        </p:nvSpPr>
        <p:spPr>
          <a:xfrm>
            <a:off x="6401856" y="3657785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2674CD1-9FC8-4410-9B85-66FBBD6C1979}"/>
              </a:ext>
            </a:extLst>
          </p:cNvPr>
          <p:cNvSpPr/>
          <p:nvPr/>
        </p:nvSpPr>
        <p:spPr>
          <a:xfrm>
            <a:off x="6401856" y="4430147"/>
            <a:ext cx="559980" cy="529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A37593-6004-4628-AFA4-2A455D03221E}"/>
              </a:ext>
            </a:extLst>
          </p:cNvPr>
          <p:cNvSpPr/>
          <p:nvPr/>
        </p:nvSpPr>
        <p:spPr>
          <a:xfrm>
            <a:off x="6423199" y="5202509"/>
            <a:ext cx="559980" cy="529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5130" y="35915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5130" y="281744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346" y="20314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66" y="1241380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E86AC-E093-4032-BD67-88EC2C46E60D}"/>
              </a:ext>
            </a:extLst>
          </p:cNvPr>
          <p:cNvSpPr txBox="1"/>
          <p:nvPr/>
        </p:nvSpPr>
        <p:spPr>
          <a:xfrm>
            <a:off x="6465130" y="434577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BFD08B-CF7C-4727-953E-608E02BADB2D}"/>
              </a:ext>
            </a:extLst>
          </p:cNvPr>
          <p:cNvSpPr txBox="1"/>
          <p:nvPr/>
        </p:nvSpPr>
        <p:spPr>
          <a:xfrm>
            <a:off x="6461728" y="5151740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487AEB-6C35-4A3B-93E5-C1D711AE6491}"/>
              </a:ext>
            </a:extLst>
          </p:cNvPr>
          <p:cNvSpPr txBox="1"/>
          <p:nvPr/>
        </p:nvSpPr>
        <p:spPr>
          <a:xfrm>
            <a:off x="7167680" y="4528564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Linking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AE3823-71F0-486D-A1B5-A380F0F0C44D}"/>
              </a:ext>
            </a:extLst>
          </p:cNvPr>
          <p:cNvSpPr txBox="1"/>
          <p:nvPr/>
        </p:nvSpPr>
        <p:spPr>
          <a:xfrm>
            <a:off x="7170664" y="5259087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Application</a:t>
            </a: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73A5B0-A600-4540-9B86-0D156F104A87}"/>
              </a:ext>
            </a:extLst>
          </p:cNvPr>
          <p:cNvSpPr/>
          <p:nvPr/>
        </p:nvSpPr>
        <p:spPr>
          <a:xfrm>
            <a:off x="6085114" y="6020388"/>
            <a:ext cx="6172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60B57A1-5D5E-462E-AFF0-3E60E7B39E69}"/>
              </a:ext>
            </a:extLst>
          </p:cNvPr>
          <p:cNvSpPr/>
          <p:nvPr/>
        </p:nvSpPr>
        <p:spPr>
          <a:xfrm>
            <a:off x="6440752" y="5930320"/>
            <a:ext cx="559980" cy="5293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82C338-0A49-4524-B473-6C81EA2C8D9D}"/>
              </a:ext>
            </a:extLst>
          </p:cNvPr>
          <p:cNvSpPr txBox="1"/>
          <p:nvPr/>
        </p:nvSpPr>
        <p:spPr>
          <a:xfrm>
            <a:off x="7099098" y="5999248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 </a:t>
            </a: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Conclusion</a:t>
            </a: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1E973E-59D5-43B2-80A5-0EB6D7837C6D}"/>
              </a:ext>
            </a:extLst>
          </p:cNvPr>
          <p:cNvSpPr txBox="1"/>
          <p:nvPr/>
        </p:nvSpPr>
        <p:spPr>
          <a:xfrm>
            <a:off x="6493096" y="5859897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BB9DBF-591E-4336-A1E8-B473A11F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9232A64-3B55-436E-905E-BD3A6C550E68}"/>
              </a:ext>
            </a:extLst>
          </p:cNvPr>
          <p:cNvSpPr txBox="1">
            <a:spLocks/>
          </p:cNvSpPr>
          <p:nvPr/>
        </p:nvSpPr>
        <p:spPr>
          <a:xfrm>
            <a:off x="9612429" y="-119978"/>
            <a:ext cx="3482741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Ontology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3D1668-0A40-436F-B2E1-62704957EEB9}"/>
              </a:ext>
            </a:extLst>
          </p:cNvPr>
          <p:cNvSpPr txBox="1">
            <a:spLocks/>
          </p:cNvSpPr>
          <p:nvPr/>
        </p:nvSpPr>
        <p:spPr>
          <a:xfrm>
            <a:off x="715737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Ontology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87503E-3DB7-4A57-A7F7-C942A3E996AB}"/>
              </a:ext>
            </a:extLst>
          </p:cNvPr>
          <p:cNvSpPr txBox="1"/>
          <p:nvPr/>
        </p:nvSpPr>
        <p:spPr>
          <a:xfrm>
            <a:off x="641230" y="1216324"/>
            <a:ext cx="50579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Ontology developed using Protégé</a:t>
            </a:r>
            <a:endParaRPr lang="en-GB" sz="2400">
              <a:cs typeface="Calibri"/>
            </a:endParaRPr>
          </a:p>
        </p:txBody>
      </p:sp>
      <p:pic>
        <p:nvPicPr>
          <p:cNvPr id="5" name="Picture 2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FF60FD13-FF39-4344-922D-025043955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587" y="998329"/>
            <a:ext cx="1352132" cy="135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6440A038-7C2C-46ED-8930-C53D7ECB0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" y="1901264"/>
            <a:ext cx="6567577" cy="438793"/>
          </a:xfrm>
          <a:prstGeom prst="rect">
            <a:avLst/>
          </a:prstGeom>
        </p:spPr>
      </p:pic>
      <p:pic>
        <p:nvPicPr>
          <p:cNvPr id="12" name="Imagen 12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6792F532-F9B3-4EE4-A529-A7936581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04" y="2576503"/>
            <a:ext cx="6495690" cy="1676239"/>
          </a:xfrm>
          <a:prstGeom prst="rect">
            <a:avLst/>
          </a:prstGeom>
        </p:spPr>
      </p:pic>
      <p:pic>
        <p:nvPicPr>
          <p:cNvPr id="14" name="Imagen 15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9AC9657C-AE13-4D94-B8DE-28DD85805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36" y="4488156"/>
            <a:ext cx="6452558" cy="144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BB9DBF-591E-4336-A1E8-B473A11F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9232A64-3B55-436E-905E-BD3A6C550E68}"/>
              </a:ext>
            </a:extLst>
          </p:cNvPr>
          <p:cNvSpPr txBox="1">
            <a:spLocks/>
          </p:cNvSpPr>
          <p:nvPr/>
        </p:nvSpPr>
        <p:spPr>
          <a:xfrm>
            <a:off x="9612429" y="-119978"/>
            <a:ext cx="3482741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Ontology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3D1668-0A40-436F-B2E1-62704957EEB9}"/>
              </a:ext>
            </a:extLst>
          </p:cNvPr>
          <p:cNvSpPr txBox="1">
            <a:spLocks/>
          </p:cNvSpPr>
          <p:nvPr/>
        </p:nvSpPr>
        <p:spPr>
          <a:xfrm>
            <a:off x="715737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Ontology 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87503E-3DB7-4A57-A7F7-C942A3E996AB}"/>
              </a:ext>
            </a:extLst>
          </p:cNvPr>
          <p:cNvSpPr txBox="1"/>
          <p:nvPr/>
        </p:nvSpPr>
        <p:spPr>
          <a:xfrm>
            <a:off x="641230" y="121632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1. Define the classes</a:t>
            </a:r>
            <a:endParaRPr lang="en-GB" sz="2400">
              <a:cs typeface="Calibri"/>
            </a:endParaRPr>
          </a:p>
        </p:txBody>
      </p:sp>
      <p:pic>
        <p:nvPicPr>
          <p:cNvPr id="15" name="Imagen 17" descr="Imagen que contiene monitor, pantalla, televisión, firmar&#10;&#10;Descripción generada con confianza muy alta">
            <a:extLst>
              <a:ext uri="{FF2B5EF4-FFF2-40B4-BE49-F238E27FC236}">
                <a16:creationId xmlns:a16="http://schemas.microsoft.com/office/drawing/2014/main" id="{31B28D9C-DF18-4840-AF61-74E6C759B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7" y="2291277"/>
            <a:ext cx="8379124" cy="29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BB9DBF-591E-4336-A1E8-B473A11F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9232A64-3B55-436E-905E-BD3A6C550E68}"/>
              </a:ext>
            </a:extLst>
          </p:cNvPr>
          <p:cNvSpPr txBox="1">
            <a:spLocks/>
          </p:cNvSpPr>
          <p:nvPr/>
        </p:nvSpPr>
        <p:spPr>
          <a:xfrm>
            <a:off x="9612429" y="-119978"/>
            <a:ext cx="3482741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GB" sz="20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Ontology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3D1668-0A40-436F-B2E1-62704957EEB9}"/>
              </a:ext>
            </a:extLst>
          </p:cNvPr>
          <p:cNvSpPr txBox="1">
            <a:spLocks/>
          </p:cNvSpPr>
          <p:nvPr/>
        </p:nvSpPr>
        <p:spPr>
          <a:xfrm>
            <a:off x="715737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Ontology 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87503E-3DB7-4A57-A7F7-C942A3E996AB}"/>
              </a:ext>
            </a:extLst>
          </p:cNvPr>
          <p:cNvSpPr txBox="1"/>
          <p:nvPr/>
        </p:nvSpPr>
        <p:spPr>
          <a:xfrm>
            <a:off x="641230" y="1216324"/>
            <a:ext cx="40515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2. Define the object properties</a:t>
            </a:r>
            <a:endParaRPr lang="en-GB" sz="2400">
              <a:cs typeface="Calibri"/>
            </a:endParaRPr>
          </a:p>
        </p:txBody>
      </p:sp>
      <p:pic>
        <p:nvPicPr>
          <p:cNvPr id="15" name="Imagen 17" descr="Imagen que contiene pájaro, flor, ave&#10;&#10;Descripción generada con confianza muy alta">
            <a:extLst>
              <a:ext uri="{FF2B5EF4-FFF2-40B4-BE49-F238E27FC236}">
                <a16:creationId xmlns:a16="http://schemas.microsoft.com/office/drawing/2014/main" id="{31B28D9C-DF18-4840-AF61-74E6C759B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7" y="2290244"/>
            <a:ext cx="8379124" cy="29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BB9DBF-591E-4336-A1E8-B473A11F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9232A64-3B55-436E-905E-BD3A6C550E68}"/>
              </a:ext>
            </a:extLst>
          </p:cNvPr>
          <p:cNvSpPr txBox="1">
            <a:spLocks/>
          </p:cNvSpPr>
          <p:nvPr/>
        </p:nvSpPr>
        <p:spPr>
          <a:xfrm>
            <a:off x="9612429" y="-119978"/>
            <a:ext cx="3482741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GB" sz="20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Ontology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3D1668-0A40-436F-B2E1-62704957EEB9}"/>
              </a:ext>
            </a:extLst>
          </p:cNvPr>
          <p:cNvSpPr txBox="1">
            <a:spLocks/>
          </p:cNvSpPr>
          <p:nvPr/>
        </p:nvSpPr>
        <p:spPr>
          <a:xfrm>
            <a:off x="715737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Ontology 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87503E-3DB7-4A57-A7F7-C942A3E996AB}"/>
              </a:ext>
            </a:extLst>
          </p:cNvPr>
          <p:cNvSpPr txBox="1"/>
          <p:nvPr/>
        </p:nvSpPr>
        <p:spPr>
          <a:xfrm>
            <a:off x="641230" y="1216324"/>
            <a:ext cx="40515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3. Define the data properties</a:t>
            </a:r>
            <a:endParaRPr lang="en-GB" sz="2400">
              <a:cs typeface="Calibri"/>
            </a:endParaRPr>
          </a:p>
        </p:txBody>
      </p:sp>
      <p:pic>
        <p:nvPicPr>
          <p:cNvPr id="15" name="Imagen 17">
            <a:extLst>
              <a:ext uri="{FF2B5EF4-FFF2-40B4-BE49-F238E27FC236}">
                <a16:creationId xmlns:a16="http://schemas.microsoft.com/office/drawing/2014/main" id="{31B28D9C-DF18-4840-AF61-74E6C759B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79" y="1930811"/>
            <a:ext cx="6923795" cy="4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25D1E6-A062-4ACB-9260-F87EC76B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" y="0"/>
            <a:ext cx="5844281" cy="68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12222" y="-12220"/>
            <a:ext cx="727447" cy="3519055"/>
          </a:xfrm>
          <a:custGeom>
            <a:avLst/>
            <a:gdLst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3519055 h 3519055"/>
              <a:gd name="connsiteX4" fmla="*/ 0 w 997527"/>
              <a:gd name="connsiteY4" fmla="*/ 0 h 3519055"/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2951018 h 3519055"/>
              <a:gd name="connsiteX4" fmla="*/ 0 w 997527"/>
              <a:gd name="connsiteY4" fmla="*/ 0 h 351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519055">
                <a:moveTo>
                  <a:pt x="0" y="0"/>
                </a:moveTo>
                <a:lnTo>
                  <a:pt x="997527" y="0"/>
                </a:lnTo>
                <a:lnTo>
                  <a:pt x="997527" y="3519055"/>
                </a:lnTo>
                <a:lnTo>
                  <a:pt x="0" y="2951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9336" y="3487286"/>
            <a:ext cx="746399" cy="3338945"/>
          </a:xfrm>
          <a:custGeom>
            <a:avLst/>
            <a:gdLst>
              <a:gd name="connsiteX0" fmla="*/ 0 w 997527"/>
              <a:gd name="connsiteY0" fmla="*/ 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0 w 997527"/>
              <a:gd name="connsiteY4" fmla="*/ 0 h 3338945"/>
              <a:gd name="connsiteX0" fmla="*/ 13854 w 997527"/>
              <a:gd name="connsiteY0" fmla="*/ 45720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13854 w 997527"/>
              <a:gd name="connsiteY4" fmla="*/ 457200 h 333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338945">
                <a:moveTo>
                  <a:pt x="13854" y="457200"/>
                </a:moveTo>
                <a:lnTo>
                  <a:pt x="997527" y="0"/>
                </a:lnTo>
                <a:lnTo>
                  <a:pt x="997527" y="3338945"/>
                </a:lnTo>
                <a:lnTo>
                  <a:pt x="0" y="3338945"/>
                </a:lnTo>
                <a:lnTo>
                  <a:pt x="13854" y="45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1873598"/>
            <a:ext cx="1771649" cy="4984402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61728" y="1308117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67680" y="1381388"/>
            <a:ext cx="382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Introduction to Linked Data</a:t>
            </a:r>
            <a:endParaRPr kumimoji="0" lang="en-GB" sz="20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47081" y="2172100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Preparation</a:t>
            </a:r>
            <a:endParaRPr kumimoji="0" lang="en-GB" sz="20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0664" y="3011750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Ontology</a:t>
            </a:r>
            <a:endParaRPr kumimoji="0" lang="en-GB" sz="20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7680" y="3707716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1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7" name="直角三角形 26"/>
          <p:cNvSpPr/>
          <p:nvPr/>
        </p:nvSpPr>
        <p:spPr>
          <a:xfrm flipV="1">
            <a:off x="0" y="-43208"/>
            <a:ext cx="1302326" cy="3885427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03B599-16F0-4653-AA1C-7A26794520D6}"/>
              </a:ext>
            </a:extLst>
          </p:cNvPr>
          <p:cNvSpPr/>
          <p:nvPr/>
        </p:nvSpPr>
        <p:spPr>
          <a:xfrm>
            <a:off x="5939669" y="-3843"/>
            <a:ext cx="63067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5298" y="25322"/>
            <a:ext cx="4253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C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o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nt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en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t</a:t>
            </a:r>
            <a:endParaRPr kumimoji="0" lang="en-GB" altLang="zh-CN" sz="6000" b="0" i="0" u="none" strike="noStrike" kern="1200" cap="none" spc="0" normalizeH="0" baseline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Segoe UI Emoji" panose="020B0502040204020203" pitchFamily="34" charset="0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4A6A32E-969E-4E9D-91C1-BCB06E9879D1}"/>
              </a:ext>
            </a:extLst>
          </p:cNvPr>
          <p:cNvSpPr/>
          <p:nvPr/>
        </p:nvSpPr>
        <p:spPr>
          <a:xfrm>
            <a:off x="6437981" y="2109491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FEEF4A1-87FE-42C1-83CA-E4411481CBA7}"/>
              </a:ext>
            </a:extLst>
          </p:cNvPr>
          <p:cNvSpPr/>
          <p:nvPr/>
        </p:nvSpPr>
        <p:spPr>
          <a:xfrm>
            <a:off x="6421714" y="2883638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ADC0A8-3F01-41A1-A99A-B778169D23E2}"/>
              </a:ext>
            </a:extLst>
          </p:cNvPr>
          <p:cNvSpPr/>
          <p:nvPr/>
        </p:nvSpPr>
        <p:spPr>
          <a:xfrm>
            <a:off x="6401856" y="3657785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2674CD1-9FC8-4410-9B85-66FBBD6C1979}"/>
              </a:ext>
            </a:extLst>
          </p:cNvPr>
          <p:cNvSpPr/>
          <p:nvPr/>
        </p:nvSpPr>
        <p:spPr>
          <a:xfrm>
            <a:off x="6401856" y="4430147"/>
            <a:ext cx="559980" cy="529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A37593-6004-4628-AFA4-2A455D03221E}"/>
              </a:ext>
            </a:extLst>
          </p:cNvPr>
          <p:cNvSpPr/>
          <p:nvPr/>
        </p:nvSpPr>
        <p:spPr>
          <a:xfrm>
            <a:off x="6423199" y="5202509"/>
            <a:ext cx="559980" cy="529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5130" y="35915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5130" y="281744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346" y="20314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66" y="1241380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E86AC-E093-4032-BD67-88EC2C46E60D}"/>
              </a:ext>
            </a:extLst>
          </p:cNvPr>
          <p:cNvSpPr txBox="1"/>
          <p:nvPr/>
        </p:nvSpPr>
        <p:spPr>
          <a:xfrm>
            <a:off x="6465130" y="434577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BFD08B-CF7C-4727-953E-608E02BADB2D}"/>
              </a:ext>
            </a:extLst>
          </p:cNvPr>
          <p:cNvSpPr txBox="1"/>
          <p:nvPr/>
        </p:nvSpPr>
        <p:spPr>
          <a:xfrm>
            <a:off x="6461728" y="5151740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487AEB-6C35-4A3B-93E5-C1D711AE6491}"/>
              </a:ext>
            </a:extLst>
          </p:cNvPr>
          <p:cNvSpPr txBox="1"/>
          <p:nvPr/>
        </p:nvSpPr>
        <p:spPr>
          <a:xfrm>
            <a:off x="7167680" y="4528564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</a:t>
            </a:r>
            <a:r>
              <a:rPr kumimoji="0" lang="en-GB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Linking</a:t>
            </a:r>
            <a:endParaRPr kumimoji="0" lang="en-GB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AE3823-71F0-486D-A1B5-A380F0F0C44D}"/>
              </a:ext>
            </a:extLst>
          </p:cNvPr>
          <p:cNvSpPr txBox="1"/>
          <p:nvPr/>
        </p:nvSpPr>
        <p:spPr>
          <a:xfrm>
            <a:off x="7170664" y="5259087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Application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73A5B0-A600-4540-9B86-0D156F104A87}"/>
              </a:ext>
            </a:extLst>
          </p:cNvPr>
          <p:cNvSpPr/>
          <p:nvPr/>
        </p:nvSpPr>
        <p:spPr>
          <a:xfrm>
            <a:off x="6085114" y="6020388"/>
            <a:ext cx="6172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60B57A1-5D5E-462E-AFF0-3E60E7B39E69}"/>
              </a:ext>
            </a:extLst>
          </p:cNvPr>
          <p:cNvSpPr/>
          <p:nvPr/>
        </p:nvSpPr>
        <p:spPr>
          <a:xfrm>
            <a:off x="6440752" y="5930320"/>
            <a:ext cx="559980" cy="5293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82C338-0A49-4524-B473-6C81EA2C8D9D}"/>
              </a:ext>
            </a:extLst>
          </p:cNvPr>
          <p:cNvSpPr txBox="1"/>
          <p:nvPr/>
        </p:nvSpPr>
        <p:spPr>
          <a:xfrm>
            <a:off x="7099098" y="5999248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 Conclusion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1E973E-59D5-43B2-80A5-0EB6D7837C6D}"/>
              </a:ext>
            </a:extLst>
          </p:cNvPr>
          <p:cNvSpPr txBox="1"/>
          <p:nvPr/>
        </p:nvSpPr>
        <p:spPr>
          <a:xfrm>
            <a:off x="6493096" y="5859897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BDA6F6F-843B-4A40-A279-FE2A001DBE28}"/>
              </a:ext>
            </a:extLst>
          </p:cNvPr>
          <p:cNvSpPr txBox="1">
            <a:spLocks/>
          </p:cNvSpPr>
          <p:nvPr/>
        </p:nvSpPr>
        <p:spPr>
          <a:xfrm>
            <a:off x="9477328" y="-85426"/>
            <a:ext cx="2455326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89002C2-A76E-4E76-A795-5E80E0B9A982}"/>
              </a:ext>
            </a:extLst>
          </p:cNvPr>
          <p:cNvSpPr txBox="1">
            <a:spLocks/>
          </p:cNvSpPr>
          <p:nvPr/>
        </p:nvSpPr>
        <p:spPr>
          <a:xfrm>
            <a:off x="687612" y="171077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 dirty="0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RDF Skeleton</a:t>
            </a:r>
            <a:endParaRPr lang="en-GB" sz="2400" b="1" dirty="0">
              <a:solidFill>
                <a:srgbClr val="4472C4">
                  <a:lumMod val="75000"/>
                </a:srgbClr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12222" y="874893"/>
            <a:ext cx="5073460" cy="642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/>
              <a:t>Import the data and analyse it</a:t>
            </a:r>
            <a:endParaRPr lang="en-GB"/>
          </a:p>
        </p:txBody>
      </p:sp>
      <p:pic>
        <p:nvPicPr>
          <p:cNvPr id="13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8392212-0441-4798-9A0D-435D34A3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8" y="1708642"/>
            <a:ext cx="9903124" cy="50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2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BDA6F6F-843B-4A40-A279-FE2A001DBE28}"/>
              </a:ext>
            </a:extLst>
          </p:cNvPr>
          <p:cNvSpPr txBox="1">
            <a:spLocks/>
          </p:cNvSpPr>
          <p:nvPr/>
        </p:nvSpPr>
        <p:spPr>
          <a:xfrm>
            <a:off x="9477328" y="-99074"/>
            <a:ext cx="2455326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89002C2-A76E-4E76-A795-5E80E0B9A982}"/>
              </a:ext>
            </a:extLst>
          </p:cNvPr>
          <p:cNvSpPr txBox="1">
            <a:spLocks/>
          </p:cNvSpPr>
          <p:nvPr/>
        </p:nvSpPr>
        <p:spPr>
          <a:xfrm>
            <a:off x="687612" y="171077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 dirty="0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RDF Skeleton</a:t>
            </a:r>
            <a:endParaRPr lang="en-GB" sz="2400" b="1" dirty="0">
              <a:solidFill>
                <a:srgbClr val="4472C4">
                  <a:lumMod val="75000"/>
                </a:srgbClr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80461" y="927356"/>
            <a:ext cx="5073460" cy="642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 smtClean="0"/>
              <a:t>Fixed dataset</a:t>
            </a:r>
            <a:endParaRPr lang="en-GB" dirty="0"/>
          </a:p>
        </p:txBody>
      </p:sp>
      <p:pic>
        <p:nvPicPr>
          <p:cNvPr id="7" name="Imagen 3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14D6DF15-D6FE-40D6-BFA0-FE7614AD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60" y="1446662"/>
            <a:ext cx="10054827" cy="49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38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E200E6-3E04-4AEC-9E80-B96C7EF1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54B76C-4AAD-40D9-94C3-EC1051A54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1214437"/>
            <a:ext cx="1304925" cy="86551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30C000-BB47-4E5E-B804-DF37F885EC1F}"/>
              </a:ext>
            </a:extLst>
          </p:cNvPr>
          <p:cNvGrpSpPr/>
          <p:nvPr/>
        </p:nvGrpSpPr>
        <p:grpSpPr>
          <a:xfrm>
            <a:off x="3109762" y="1416359"/>
            <a:ext cx="4459405" cy="461665"/>
            <a:chOff x="3109762" y="1416359"/>
            <a:chExt cx="4459405" cy="46166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44BFD63-5981-46C0-9B57-055C4187A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3779" y="1439669"/>
              <a:ext cx="3735388" cy="41504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025041F-E97A-4D14-A804-076643197B4D}"/>
                </a:ext>
              </a:extLst>
            </p:cNvPr>
            <p:cNvSpPr txBox="1"/>
            <p:nvPr/>
          </p:nvSpPr>
          <p:spPr>
            <a:xfrm>
              <a:off x="3109762" y="1416359"/>
              <a:ext cx="673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6BE621E-6D8A-4F16-8C98-B4F131868008}"/>
              </a:ext>
            </a:extLst>
          </p:cNvPr>
          <p:cNvGrpSpPr/>
          <p:nvPr/>
        </p:nvGrpSpPr>
        <p:grpSpPr>
          <a:xfrm>
            <a:off x="3108692" y="1828244"/>
            <a:ext cx="7495808" cy="461665"/>
            <a:chOff x="3108692" y="1828244"/>
            <a:chExt cx="7495808" cy="46166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46BAC0E-0701-4314-AB1F-46E7675C8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2100" y="1979097"/>
              <a:ext cx="5232400" cy="20170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D6EC08-FF82-4DD6-B234-49655E7AEF9B}"/>
                </a:ext>
              </a:extLst>
            </p:cNvPr>
            <p:cNvSpPr txBox="1"/>
            <p:nvPr/>
          </p:nvSpPr>
          <p:spPr>
            <a:xfrm>
              <a:off x="3108692" y="1828244"/>
              <a:ext cx="2263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2.      </a:t>
              </a:r>
              <a:r>
                <a:rPr kumimoji="0" lang="en-GB" sz="2400" b="1" i="0" u="none" strike="noStrike" kern="120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 prefix: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F3D7D7-C146-4467-8CB6-D1E96FA1AC0B}"/>
              </a:ext>
            </a:extLst>
          </p:cNvPr>
          <p:cNvGrpSpPr/>
          <p:nvPr/>
        </p:nvGrpSpPr>
        <p:grpSpPr>
          <a:xfrm>
            <a:off x="452988" y="2443887"/>
            <a:ext cx="11116712" cy="3044721"/>
            <a:chOff x="452988" y="2443887"/>
            <a:chExt cx="11116712" cy="304472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E1F314E-5951-4AA3-8D8B-0FEABD92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6700" y="2954958"/>
              <a:ext cx="8763000" cy="253365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043C551-CE13-45B8-9C11-2F4527555115}"/>
                </a:ext>
              </a:extLst>
            </p:cNvPr>
            <p:cNvSpPr txBox="1"/>
            <p:nvPr/>
          </p:nvSpPr>
          <p:spPr>
            <a:xfrm>
              <a:off x="452988" y="2443887"/>
              <a:ext cx="3787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3.      </a:t>
              </a:r>
              <a:r>
                <a:rPr kumimoji="0" lang="en-GB" sz="2400" b="1" i="0" u="none" strike="noStrike" kern="120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 the skeleton: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1F14D5A-B54B-419D-860F-FBA4826F6742}"/>
              </a:ext>
            </a:extLst>
          </p:cNvPr>
          <p:cNvSpPr txBox="1"/>
          <p:nvPr/>
        </p:nvSpPr>
        <p:spPr>
          <a:xfrm>
            <a:off x="6807233" y="5710019"/>
            <a:ext cx="76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16320D3-61F9-404D-9068-6214628EDA3E}"/>
              </a:ext>
            </a:extLst>
          </p:cNvPr>
          <p:cNvSpPr txBox="1">
            <a:spLocks/>
          </p:cNvSpPr>
          <p:nvPr/>
        </p:nvSpPr>
        <p:spPr>
          <a:xfrm>
            <a:off x="10450629" y="-132678"/>
            <a:ext cx="3482741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RDF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BD63694-0348-442C-AB40-B5C738EC52F7}"/>
              </a:ext>
            </a:extLst>
          </p:cNvPr>
          <p:cNvSpPr txBox="1">
            <a:spLocks/>
          </p:cNvSpPr>
          <p:nvPr/>
        </p:nvSpPr>
        <p:spPr>
          <a:xfrm>
            <a:off x="715737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 dirty="0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RDF Skeleton</a:t>
            </a:r>
          </a:p>
        </p:txBody>
      </p:sp>
    </p:spTree>
    <p:extLst>
      <p:ext uri="{BB962C8B-B14F-4D97-AF65-F5344CB8AC3E}">
        <p14:creationId xmlns:p14="http://schemas.microsoft.com/office/powerpoint/2010/main" val="12036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C4B79A-A93B-4CC5-A218-90439A07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0767" y="63690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62" name="Título 1">
            <a:extLst>
              <a:ext uri="{FF2B5EF4-FFF2-40B4-BE49-F238E27FC236}">
                <a16:creationId xmlns:a16="http://schemas.microsoft.com/office/drawing/2014/main" id="{0930CB47-297D-4A91-9E35-2355D70C3872}"/>
              </a:ext>
            </a:extLst>
          </p:cNvPr>
          <p:cNvSpPr txBox="1">
            <a:spLocks/>
          </p:cNvSpPr>
          <p:nvPr/>
        </p:nvSpPr>
        <p:spPr>
          <a:xfrm>
            <a:off x="10450629" y="-132678"/>
            <a:ext cx="3482741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RDF</a:t>
            </a: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CA9B5F70-8ED6-42C7-A127-9A129EA27256}"/>
              </a:ext>
            </a:extLst>
          </p:cNvPr>
          <p:cNvSpPr txBox="1">
            <a:spLocks/>
          </p:cNvSpPr>
          <p:nvPr/>
        </p:nvSpPr>
        <p:spPr>
          <a:xfrm>
            <a:off x="715737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RDF Skeleton</a:t>
            </a:r>
          </a:p>
        </p:txBody>
      </p:sp>
      <p:pic>
        <p:nvPicPr>
          <p:cNvPr id="21" name="Imagen 27">
            <a:extLst>
              <a:ext uri="{FF2B5EF4-FFF2-40B4-BE49-F238E27FC236}">
                <a16:creationId xmlns:a16="http://schemas.microsoft.com/office/drawing/2014/main" id="{E1384563-38FA-4959-8E7F-88ACA96D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60" y="1066819"/>
            <a:ext cx="8407878" cy="50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25D1E6-A062-4ACB-9260-F87EC76B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" y="0"/>
            <a:ext cx="5844281" cy="68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12222" y="-12220"/>
            <a:ext cx="727447" cy="3519055"/>
          </a:xfrm>
          <a:custGeom>
            <a:avLst/>
            <a:gdLst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3519055 h 3519055"/>
              <a:gd name="connsiteX4" fmla="*/ 0 w 997527"/>
              <a:gd name="connsiteY4" fmla="*/ 0 h 3519055"/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2951018 h 3519055"/>
              <a:gd name="connsiteX4" fmla="*/ 0 w 997527"/>
              <a:gd name="connsiteY4" fmla="*/ 0 h 351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519055">
                <a:moveTo>
                  <a:pt x="0" y="0"/>
                </a:moveTo>
                <a:lnTo>
                  <a:pt x="997527" y="0"/>
                </a:lnTo>
                <a:lnTo>
                  <a:pt x="997527" y="3519055"/>
                </a:lnTo>
                <a:lnTo>
                  <a:pt x="0" y="2951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9336" y="3487286"/>
            <a:ext cx="746399" cy="3338945"/>
          </a:xfrm>
          <a:custGeom>
            <a:avLst/>
            <a:gdLst>
              <a:gd name="connsiteX0" fmla="*/ 0 w 997527"/>
              <a:gd name="connsiteY0" fmla="*/ 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0 w 997527"/>
              <a:gd name="connsiteY4" fmla="*/ 0 h 3338945"/>
              <a:gd name="connsiteX0" fmla="*/ 13854 w 997527"/>
              <a:gd name="connsiteY0" fmla="*/ 45720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13854 w 997527"/>
              <a:gd name="connsiteY4" fmla="*/ 457200 h 333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338945">
                <a:moveTo>
                  <a:pt x="13854" y="457200"/>
                </a:moveTo>
                <a:lnTo>
                  <a:pt x="997527" y="0"/>
                </a:lnTo>
                <a:lnTo>
                  <a:pt x="997527" y="3338945"/>
                </a:lnTo>
                <a:lnTo>
                  <a:pt x="0" y="3338945"/>
                </a:lnTo>
                <a:lnTo>
                  <a:pt x="13854" y="45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1873598"/>
            <a:ext cx="1771649" cy="4984402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61728" y="1308117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67680" y="1381388"/>
            <a:ext cx="382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Introduction to Linked Data</a:t>
            </a:r>
            <a:endParaRPr kumimoji="0" lang="en-GB" sz="20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47081" y="2172100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Preparation</a:t>
            </a:r>
            <a:endParaRPr kumimoji="0" lang="en-GB" sz="20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0664" y="3011750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Ontology</a:t>
            </a:r>
            <a:endParaRPr kumimoji="0" lang="en-GB" sz="20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7680" y="3707716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7" name="直角三角形 26"/>
          <p:cNvSpPr/>
          <p:nvPr/>
        </p:nvSpPr>
        <p:spPr>
          <a:xfrm flipV="1">
            <a:off x="0" y="-43208"/>
            <a:ext cx="1302326" cy="3885427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03B599-16F0-4653-AA1C-7A26794520D6}"/>
              </a:ext>
            </a:extLst>
          </p:cNvPr>
          <p:cNvSpPr/>
          <p:nvPr/>
        </p:nvSpPr>
        <p:spPr>
          <a:xfrm>
            <a:off x="5939669" y="-3843"/>
            <a:ext cx="63067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5298" y="25322"/>
            <a:ext cx="4253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C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o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nt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en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t</a:t>
            </a:r>
            <a:endParaRPr kumimoji="0" lang="en-GB" altLang="zh-CN" sz="6000" b="0" i="0" u="none" strike="noStrike" kern="1200" cap="none" spc="0" normalizeH="0" baseline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Segoe UI Emoji" panose="020B0502040204020203" pitchFamily="34" charset="0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4A6A32E-969E-4E9D-91C1-BCB06E9879D1}"/>
              </a:ext>
            </a:extLst>
          </p:cNvPr>
          <p:cNvSpPr/>
          <p:nvPr/>
        </p:nvSpPr>
        <p:spPr>
          <a:xfrm>
            <a:off x="6437981" y="2109491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FEEF4A1-87FE-42C1-83CA-E4411481CBA7}"/>
              </a:ext>
            </a:extLst>
          </p:cNvPr>
          <p:cNvSpPr/>
          <p:nvPr/>
        </p:nvSpPr>
        <p:spPr>
          <a:xfrm>
            <a:off x="6421714" y="2883638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ADC0A8-3F01-41A1-A99A-B778169D23E2}"/>
              </a:ext>
            </a:extLst>
          </p:cNvPr>
          <p:cNvSpPr/>
          <p:nvPr/>
        </p:nvSpPr>
        <p:spPr>
          <a:xfrm>
            <a:off x="6401856" y="3657785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2674CD1-9FC8-4410-9B85-66FBBD6C1979}"/>
              </a:ext>
            </a:extLst>
          </p:cNvPr>
          <p:cNvSpPr/>
          <p:nvPr/>
        </p:nvSpPr>
        <p:spPr>
          <a:xfrm>
            <a:off x="6401856" y="4430147"/>
            <a:ext cx="559980" cy="529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A37593-6004-4628-AFA4-2A455D03221E}"/>
              </a:ext>
            </a:extLst>
          </p:cNvPr>
          <p:cNvSpPr/>
          <p:nvPr/>
        </p:nvSpPr>
        <p:spPr>
          <a:xfrm>
            <a:off x="6423199" y="5202509"/>
            <a:ext cx="559980" cy="529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5130" y="35915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5130" y="281744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346" y="20314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66" y="1241380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E86AC-E093-4032-BD67-88EC2C46E60D}"/>
              </a:ext>
            </a:extLst>
          </p:cNvPr>
          <p:cNvSpPr txBox="1"/>
          <p:nvPr/>
        </p:nvSpPr>
        <p:spPr>
          <a:xfrm>
            <a:off x="6465130" y="434577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BFD08B-CF7C-4727-953E-608E02BADB2D}"/>
              </a:ext>
            </a:extLst>
          </p:cNvPr>
          <p:cNvSpPr txBox="1"/>
          <p:nvPr/>
        </p:nvSpPr>
        <p:spPr>
          <a:xfrm>
            <a:off x="6461728" y="5151740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487AEB-6C35-4A3B-93E5-C1D711AE6491}"/>
              </a:ext>
            </a:extLst>
          </p:cNvPr>
          <p:cNvSpPr txBox="1"/>
          <p:nvPr/>
        </p:nvSpPr>
        <p:spPr>
          <a:xfrm>
            <a:off x="7167680" y="4528564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</a:t>
            </a:r>
            <a:r>
              <a:rPr kumimoji="0" lang="en-GB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Linking</a:t>
            </a:r>
            <a:endParaRPr kumimoji="0" lang="en-GB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AE3823-71F0-486D-A1B5-A380F0F0C44D}"/>
              </a:ext>
            </a:extLst>
          </p:cNvPr>
          <p:cNvSpPr txBox="1"/>
          <p:nvPr/>
        </p:nvSpPr>
        <p:spPr>
          <a:xfrm>
            <a:off x="7170664" y="5259087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Application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60B57A1-5D5E-462E-AFF0-3E60E7B39E69}"/>
              </a:ext>
            </a:extLst>
          </p:cNvPr>
          <p:cNvSpPr/>
          <p:nvPr/>
        </p:nvSpPr>
        <p:spPr>
          <a:xfrm>
            <a:off x="6440752" y="5930320"/>
            <a:ext cx="559980" cy="5293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82C338-0A49-4524-B473-6C81EA2C8D9D}"/>
              </a:ext>
            </a:extLst>
          </p:cNvPr>
          <p:cNvSpPr txBox="1"/>
          <p:nvPr/>
        </p:nvSpPr>
        <p:spPr>
          <a:xfrm>
            <a:off x="7099098" y="5999248"/>
            <a:ext cx="4819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Conclusion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1E973E-59D5-43B2-80A5-0EB6D7837C6D}"/>
              </a:ext>
            </a:extLst>
          </p:cNvPr>
          <p:cNvSpPr txBox="1"/>
          <p:nvPr/>
        </p:nvSpPr>
        <p:spPr>
          <a:xfrm>
            <a:off x="6493096" y="5859897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FEFA54-6BF2-4E25-8FEF-9E670020B9D1}"/>
              </a:ext>
            </a:extLst>
          </p:cNvPr>
          <p:cNvSpPr/>
          <p:nvPr/>
        </p:nvSpPr>
        <p:spPr>
          <a:xfrm>
            <a:off x="5969202" y="3244334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 </a:t>
            </a:r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322490" y="6265190"/>
            <a:ext cx="4953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BDA6F6F-843B-4A40-A279-FE2A001DBE28}"/>
              </a:ext>
            </a:extLst>
          </p:cNvPr>
          <p:cNvSpPr txBox="1">
            <a:spLocks/>
          </p:cNvSpPr>
          <p:nvPr/>
        </p:nvSpPr>
        <p:spPr>
          <a:xfrm>
            <a:off x="9477328" y="-85426"/>
            <a:ext cx="2455326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89002C2-A76E-4E76-A795-5E80E0B9A982}"/>
              </a:ext>
            </a:extLst>
          </p:cNvPr>
          <p:cNvSpPr txBox="1">
            <a:spLocks/>
          </p:cNvSpPr>
          <p:nvPr/>
        </p:nvSpPr>
        <p:spPr>
          <a:xfrm>
            <a:off x="687612" y="171077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 dirty="0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RDF Skeleton</a:t>
            </a:r>
            <a:endParaRPr lang="en-GB" sz="2400" b="1" dirty="0">
              <a:solidFill>
                <a:srgbClr val="4472C4">
                  <a:lumMod val="75000"/>
                </a:srgbClr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14018" y="838283"/>
            <a:ext cx="6309912" cy="614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/>
              <a:t>Export to RDF using Turtle syntax</a:t>
            </a:r>
            <a:endParaRPr lang="en-GB"/>
          </a:p>
        </p:txBody>
      </p:sp>
      <p:pic>
        <p:nvPicPr>
          <p:cNvPr id="18" name="Imagen 5" descr="Una captura de pantalla de una red social&#10;&#10;Descripción generada con confianza alta">
            <a:extLst>
              <a:ext uri="{FF2B5EF4-FFF2-40B4-BE49-F238E27FC236}">
                <a16:creationId xmlns:a16="http://schemas.microsoft.com/office/drawing/2014/main" id="{48058699-D5AF-496D-A307-37D547EB5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3" y="1395593"/>
            <a:ext cx="10968537" cy="51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41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25D1E6-A062-4ACB-9260-F87EC76B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" y="0"/>
            <a:ext cx="5844281" cy="68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12222" y="-12220"/>
            <a:ext cx="727447" cy="3519055"/>
          </a:xfrm>
          <a:custGeom>
            <a:avLst/>
            <a:gdLst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3519055 h 3519055"/>
              <a:gd name="connsiteX4" fmla="*/ 0 w 997527"/>
              <a:gd name="connsiteY4" fmla="*/ 0 h 3519055"/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2951018 h 3519055"/>
              <a:gd name="connsiteX4" fmla="*/ 0 w 997527"/>
              <a:gd name="connsiteY4" fmla="*/ 0 h 351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519055">
                <a:moveTo>
                  <a:pt x="0" y="0"/>
                </a:moveTo>
                <a:lnTo>
                  <a:pt x="997527" y="0"/>
                </a:lnTo>
                <a:lnTo>
                  <a:pt x="997527" y="3519055"/>
                </a:lnTo>
                <a:lnTo>
                  <a:pt x="0" y="2951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9336" y="3487286"/>
            <a:ext cx="746399" cy="3338945"/>
          </a:xfrm>
          <a:custGeom>
            <a:avLst/>
            <a:gdLst>
              <a:gd name="connsiteX0" fmla="*/ 0 w 997527"/>
              <a:gd name="connsiteY0" fmla="*/ 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0 w 997527"/>
              <a:gd name="connsiteY4" fmla="*/ 0 h 3338945"/>
              <a:gd name="connsiteX0" fmla="*/ 13854 w 997527"/>
              <a:gd name="connsiteY0" fmla="*/ 45720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13854 w 997527"/>
              <a:gd name="connsiteY4" fmla="*/ 457200 h 333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338945">
                <a:moveTo>
                  <a:pt x="13854" y="457200"/>
                </a:moveTo>
                <a:lnTo>
                  <a:pt x="997527" y="0"/>
                </a:lnTo>
                <a:lnTo>
                  <a:pt x="997527" y="3338945"/>
                </a:lnTo>
                <a:lnTo>
                  <a:pt x="0" y="3338945"/>
                </a:lnTo>
                <a:lnTo>
                  <a:pt x="13854" y="45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1873598"/>
            <a:ext cx="1771649" cy="4984402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61728" y="1308117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67680" y="1381388"/>
            <a:ext cx="382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Introduction to Linked Data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47081" y="2172100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Preparation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0664" y="3011750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Ontology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7680" y="3707716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7" name="直角三角形 26"/>
          <p:cNvSpPr/>
          <p:nvPr/>
        </p:nvSpPr>
        <p:spPr>
          <a:xfrm flipV="1">
            <a:off x="0" y="-43208"/>
            <a:ext cx="1302326" cy="3885427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03B599-16F0-4653-AA1C-7A26794520D6}"/>
              </a:ext>
            </a:extLst>
          </p:cNvPr>
          <p:cNvSpPr/>
          <p:nvPr/>
        </p:nvSpPr>
        <p:spPr>
          <a:xfrm>
            <a:off x="5939669" y="-3843"/>
            <a:ext cx="63067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5298" y="25322"/>
            <a:ext cx="4253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C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o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nt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en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t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Segoe UI Emoji" panose="020B0502040204020203" pitchFamily="34" charset="0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4A6A32E-969E-4E9D-91C1-BCB06E9879D1}"/>
              </a:ext>
            </a:extLst>
          </p:cNvPr>
          <p:cNvSpPr/>
          <p:nvPr/>
        </p:nvSpPr>
        <p:spPr>
          <a:xfrm>
            <a:off x="6437981" y="2109491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FEEF4A1-87FE-42C1-83CA-E4411481CBA7}"/>
              </a:ext>
            </a:extLst>
          </p:cNvPr>
          <p:cNvSpPr/>
          <p:nvPr/>
        </p:nvSpPr>
        <p:spPr>
          <a:xfrm>
            <a:off x="6421714" y="2883638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ADC0A8-3F01-41A1-A99A-B778169D23E2}"/>
              </a:ext>
            </a:extLst>
          </p:cNvPr>
          <p:cNvSpPr/>
          <p:nvPr/>
        </p:nvSpPr>
        <p:spPr>
          <a:xfrm>
            <a:off x="6401856" y="3657785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2674CD1-9FC8-4410-9B85-66FBBD6C1979}"/>
              </a:ext>
            </a:extLst>
          </p:cNvPr>
          <p:cNvSpPr/>
          <p:nvPr/>
        </p:nvSpPr>
        <p:spPr>
          <a:xfrm>
            <a:off x="6401856" y="4430147"/>
            <a:ext cx="559980" cy="529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A37593-6004-4628-AFA4-2A455D03221E}"/>
              </a:ext>
            </a:extLst>
          </p:cNvPr>
          <p:cNvSpPr/>
          <p:nvPr/>
        </p:nvSpPr>
        <p:spPr>
          <a:xfrm>
            <a:off x="6423199" y="5202509"/>
            <a:ext cx="559980" cy="529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5130" y="35915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5130" y="281744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346" y="20314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66" y="1241380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E86AC-E093-4032-BD67-88EC2C46E60D}"/>
              </a:ext>
            </a:extLst>
          </p:cNvPr>
          <p:cNvSpPr txBox="1"/>
          <p:nvPr/>
        </p:nvSpPr>
        <p:spPr>
          <a:xfrm>
            <a:off x="6465130" y="434577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BFD08B-CF7C-4727-953E-608E02BADB2D}"/>
              </a:ext>
            </a:extLst>
          </p:cNvPr>
          <p:cNvSpPr txBox="1"/>
          <p:nvPr/>
        </p:nvSpPr>
        <p:spPr>
          <a:xfrm>
            <a:off x="6461728" y="5151740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487AEB-6C35-4A3B-93E5-C1D711AE6491}"/>
              </a:ext>
            </a:extLst>
          </p:cNvPr>
          <p:cNvSpPr txBox="1"/>
          <p:nvPr/>
        </p:nvSpPr>
        <p:spPr>
          <a:xfrm>
            <a:off x="7167680" y="4528564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Linking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AE3823-71F0-486D-A1B5-A380F0F0C44D}"/>
              </a:ext>
            </a:extLst>
          </p:cNvPr>
          <p:cNvSpPr txBox="1"/>
          <p:nvPr/>
        </p:nvSpPr>
        <p:spPr>
          <a:xfrm>
            <a:off x="7170664" y="5259087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Application</a:t>
            </a: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73A5B0-A600-4540-9B86-0D156F104A87}"/>
              </a:ext>
            </a:extLst>
          </p:cNvPr>
          <p:cNvSpPr/>
          <p:nvPr/>
        </p:nvSpPr>
        <p:spPr>
          <a:xfrm>
            <a:off x="6085114" y="6020388"/>
            <a:ext cx="6172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60B57A1-5D5E-462E-AFF0-3E60E7B39E69}"/>
              </a:ext>
            </a:extLst>
          </p:cNvPr>
          <p:cNvSpPr/>
          <p:nvPr/>
        </p:nvSpPr>
        <p:spPr>
          <a:xfrm>
            <a:off x="6440752" y="5930320"/>
            <a:ext cx="559980" cy="5293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82C338-0A49-4524-B473-6C81EA2C8D9D}"/>
              </a:ext>
            </a:extLst>
          </p:cNvPr>
          <p:cNvSpPr txBox="1"/>
          <p:nvPr/>
        </p:nvSpPr>
        <p:spPr>
          <a:xfrm>
            <a:off x="7099098" y="5999248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 </a:t>
            </a: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Conclusion</a:t>
            </a: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1E973E-59D5-43B2-80A5-0EB6D7837C6D}"/>
              </a:ext>
            </a:extLst>
          </p:cNvPr>
          <p:cNvSpPr txBox="1"/>
          <p:nvPr/>
        </p:nvSpPr>
        <p:spPr>
          <a:xfrm>
            <a:off x="6493096" y="5859897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3AB490-B61D-4073-9C50-1949362B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59" name="Título 1">
            <a:extLst>
              <a:ext uri="{FF2B5EF4-FFF2-40B4-BE49-F238E27FC236}">
                <a16:creationId xmlns:a16="http://schemas.microsoft.com/office/drawing/2014/main" id="{32BBA131-3D81-4AF7-97C0-1EA786852724}"/>
              </a:ext>
            </a:extLst>
          </p:cNvPr>
          <p:cNvSpPr txBox="1">
            <a:spLocks/>
          </p:cNvSpPr>
          <p:nvPr/>
        </p:nvSpPr>
        <p:spPr>
          <a:xfrm>
            <a:off x="9866429" y="-106909"/>
            <a:ext cx="3482741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GB" sz="2000" b="1" dirty="0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Data Linked</a:t>
            </a:r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CE54A72A-4E69-4904-90F2-31BFB25C9D30}"/>
              </a:ext>
            </a:extLst>
          </p:cNvPr>
          <p:cNvSpPr txBox="1">
            <a:spLocks/>
          </p:cNvSpPr>
          <p:nvPr/>
        </p:nvSpPr>
        <p:spPr>
          <a:xfrm>
            <a:off x="715737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Linking the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7032803" y="977871"/>
            <a:ext cx="472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Measurement</a:t>
            </a:r>
            <a:r>
              <a:rPr lang="en-GB" dirty="0"/>
              <a:t>, </a:t>
            </a:r>
            <a:r>
              <a:rPr lang="en-GB" dirty="0" err="1" smtClean="0"/>
              <a:t>Determinand</a:t>
            </a:r>
            <a:r>
              <a:rPr lang="en-GB" dirty="0"/>
              <a:t>, and </a:t>
            </a:r>
            <a:r>
              <a:rPr lang="en-GB" dirty="0" err="1" smtClean="0"/>
              <a:t>Samplingpoint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940" y="649531"/>
            <a:ext cx="10955943" cy="64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3AB490-B61D-4073-9C50-1949362B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84358E-22AC-41D2-A09E-19B475CF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33" y="845019"/>
            <a:ext cx="1304925" cy="86551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E9834EF-F0AF-4325-B8B1-D64C3887CC19}"/>
              </a:ext>
            </a:extLst>
          </p:cNvPr>
          <p:cNvGrpSpPr/>
          <p:nvPr/>
        </p:nvGrpSpPr>
        <p:grpSpPr>
          <a:xfrm>
            <a:off x="226799" y="2201852"/>
            <a:ext cx="6269535" cy="3811129"/>
            <a:chOff x="1034233" y="1462427"/>
            <a:chExt cx="5195633" cy="3081337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BFA5AF61-BD2F-4471-BF97-20D2FFCF7DB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34233" y="1621177"/>
              <a:ext cx="2754313" cy="2754313"/>
              <a:chOff x="0" y="0"/>
              <a:chExt cx="3060000" cy="3060000"/>
            </a:xfrm>
          </p:grpSpPr>
          <p:sp>
            <p:nvSpPr>
              <p:cNvPr id="29" name="椭圆 29">
                <a:extLst>
                  <a:ext uri="{FF2B5EF4-FFF2-40B4-BE49-F238E27FC236}">
                    <a16:creationId xmlns:a16="http://schemas.microsoft.com/office/drawing/2014/main" id="{C6620364-C990-40A8-A7C6-3C26A3BF65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0" y="0"/>
                <a:ext cx="3060000" cy="3060000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altLang="zh-CN" sz="1700" b="0" i="0" u="none" strike="noStrike" kern="120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椭圆 30">
                <a:extLst>
                  <a:ext uri="{FF2B5EF4-FFF2-40B4-BE49-F238E27FC236}">
                    <a16:creationId xmlns:a16="http://schemas.microsoft.com/office/drawing/2014/main" id="{326A3821-0CB5-4422-BC14-57535F0424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4571" y="234570"/>
                <a:ext cx="2590856" cy="259085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76200">
                <a:noFill/>
                <a:round/>
                <a:headEnd/>
                <a:tailEnd/>
              </a:ln>
              <a:effectLst/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altLang="zh-CN" sz="2400" dirty="0" smtClea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Dataset</a:t>
                </a:r>
                <a:endParaRPr kumimoji="0" lang="en-GB" altLang="zh-CN" sz="1700" b="0" i="0" u="none" strike="noStrike" kern="1200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9" name="TextBox 146">
              <a:extLst>
                <a:ext uri="{FF2B5EF4-FFF2-40B4-BE49-F238E27FC236}">
                  <a16:creationId xmlns:a16="http://schemas.microsoft.com/office/drawing/2014/main" id="{5EFD419E-3193-4BA2-A728-6FF71D050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305" y="1605756"/>
              <a:ext cx="2483888" cy="52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rPr>
                <a:t>  </a:t>
              </a:r>
              <a:r>
                <a:rPr kumimoji="0" lang="en-GB" sz="1800" b="1" i="0" u="none" strike="noStrike" kern="120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rPr>
                <a:t>Add a reconciliation service: </a:t>
              </a:r>
              <a:r>
                <a:rPr kumimoji="0" lang="en-GB" sz="1800" b="1" i="0" u="none" strike="noStrike" kern="1200" cap="none" spc="0" normalizeH="0" baseline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rPr>
                <a:t>Wikidata</a:t>
              </a:r>
              <a:endParaRPr kumimoji="0" lang="en-GB" sz="18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TextBox 146">
              <a:extLst>
                <a:ext uri="{FF2B5EF4-FFF2-40B4-BE49-F238E27FC236}">
                  <a16:creationId xmlns:a16="http://schemas.microsoft.com/office/drawing/2014/main" id="{66A8A56F-422E-438D-BC3E-CCA235BC2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1765" y="2763142"/>
              <a:ext cx="1911586" cy="52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rPr>
                <a:t>S</a:t>
              </a:r>
              <a:r>
                <a:rPr kumimoji="0" lang="en-GB" altLang="zh-CN" sz="18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rPr>
                <a:t>tart reconciling with </a:t>
              </a:r>
              <a:r>
                <a:rPr kumimoji="0" lang="en-GB" altLang="zh-CN" sz="1800" b="1" i="0" u="none" strike="noStrike" kern="1200" cap="none" spc="0" normalizeH="0" baseline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rPr>
                <a:t>Determinand</a:t>
              </a:r>
              <a:endParaRPr kumimoji="0" lang="en-GB" sz="18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TextBox 146">
              <a:extLst>
                <a:ext uri="{FF2B5EF4-FFF2-40B4-BE49-F238E27FC236}">
                  <a16:creationId xmlns:a16="http://schemas.microsoft.com/office/drawing/2014/main" id="{59548675-9EDD-48A9-B007-8274C1515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907" y="3895778"/>
              <a:ext cx="2500959" cy="52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GB" altLang="zh-CN" sz="1800" b="1" dirty="0">
                  <a:solidFill>
                    <a:prstClr val="black"/>
                  </a:solidFill>
                </a:rPr>
                <a:t>Select Chemical </a:t>
              </a:r>
              <a:r>
                <a:rPr lang="en-GB" altLang="zh-CN" sz="1800" b="1" dirty="0">
                  <a:solidFill>
                    <a:prstClr val="black"/>
                  </a:solidFill>
                </a:rPr>
                <a:t>Compound from </a:t>
              </a:r>
              <a:r>
                <a:rPr lang="en-GB" altLang="zh-CN" sz="1800" b="1" dirty="0" err="1">
                  <a:solidFill>
                    <a:prstClr val="black"/>
                  </a:solidFill>
                </a:rPr>
                <a:t>Wikidata</a:t>
              </a:r>
              <a:endParaRPr lang="en-GB" altLang="zh-CN" sz="1800" b="1" dirty="0">
                <a:solidFill>
                  <a:prstClr val="black"/>
                </a:solidFill>
              </a:endParaRPr>
            </a:p>
          </p:txBody>
        </p:sp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32DFD6ED-CC63-4278-AA4B-E542633AB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5240" y="1462427"/>
              <a:ext cx="747713" cy="741363"/>
              <a:chOff x="0" y="0"/>
              <a:chExt cx="747186" cy="740914"/>
            </a:xfrm>
            <a:effectLst/>
          </p:grpSpPr>
          <p:grpSp>
            <p:nvGrpSpPr>
              <p:cNvPr id="23" name="Group 21">
                <a:extLst>
                  <a:ext uri="{FF2B5EF4-FFF2-40B4-BE49-F238E27FC236}">
                    <a16:creationId xmlns:a16="http://schemas.microsoft.com/office/drawing/2014/main" id="{0322F529-E80F-4F71-9258-16B1BCD2435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136" y="0"/>
                <a:ext cx="740914" cy="740914"/>
                <a:chOff x="0" y="0"/>
                <a:chExt cx="823237" cy="823237"/>
              </a:xfrm>
            </p:grpSpPr>
            <p:sp>
              <p:nvSpPr>
                <p:cNvPr id="25" name="椭圆 38">
                  <a:extLst>
                    <a:ext uri="{FF2B5EF4-FFF2-40B4-BE49-F238E27FC236}">
                      <a16:creationId xmlns:a16="http://schemas.microsoft.com/office/drawing/2014/main" id="{09546C8F-32D2-417A-A4CA-11FEC935C0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823237" cy="8232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ctr" defTabSz="914400" eaLnBrk="0" fontAlgn="ctr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ct val="70000"/>
                    <a:buFontTx/>
                    <a:buNone/>
                    <a:tabLst/>
                    <a:defRPr/>
                  </a:pPr>
                  <a:endParaRPr kumimoji="0" lang="en-GB" altLang="zh-CN" sz="1700" b="0" i="0" u="none" strike="noStrike" kern="1200" cap="none" spc="0" normalizeH="0" baseline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6" name="椭圆 39">
                  <a:extLst>
                    <a:ext uri="{FF2B5EF4-FFF2-40B4-BE49-F238E27FC236}">
                      <a16:creationId xmlns:a16="http://schemas.microsoft.com/office/drawing/2014/main" id="{E8D477E1-BC59-4AFF-BB07-D6C4FAD6A0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1620" y="51621"/>
                  <a:ext cx="720000" cy="72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79999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ct val="70000"/>
                    <a:buFontTx/>
                    <a:buNone/>
                    <a:tabLst/>
                    <a:defRPr/>
                  </a:pPr>
                  <a:endParaRPr kumimoji="0" lang="en-GB" altLang="zh-CN" sz="1700" b="0" i="0" u="none" strike="noStrike" kern="1200" cap="none" spc="0" normalizeH="0" baseline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A00F3133-D3F1-4F2B-A497-551523E63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70402"/>
                <a:ext cx="747186" cy="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700" b="0" i="0" u="none" strike="noStrike" kern="120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5DC86CF1-09E7-4E0F-9FE0-C6A8353C7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265" y="2629238"/>
              <a:ext cx="747713" cy="739776"/>
              <a:chOff x="0" y="0"/>
              <a:chExt cx="747186" cy="739990"/>
            </a:xfrm>
          </p:grpSpPr>
          <p:grpSp>
            <p:nvGrpSpPr>
              <p:cNvPr id="19" name="Group 26">
                <a:extLst>
                  <a:ext uri="{FF2B5EF4-FFF2-40B4-BE49-F238E27FC236}">
                    <a16:creationId xmlns:a16="http://schemas.microsoft.com/office/drawing/2014/main" id="{88385750-DEEE-4A06-A977-8B1A7ABA3F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98" y="0"/>
                <a:ext cx="739991" cy="739990"/>
                <a:chOff x="0" y="0"/>
                <a:chExt cx="822212" cy="822211"/>
              </a:xfrm>
            </p:grpSpPr>
            <p:sp>
              <p:nvSpPr>
                <p:cNvPr id="21" name="椭圆 35">
                  <a:extLst>
                    <a:ext uri="{FF2B5EF4-FFF2-40B4-BE49-F238E27FC236}">
                      <a16:creationId xmlns:a16="http://schemas.microsoft.com/office/drawing/2014/main" id="{CCFDC54D-BFE7-4435-B25F-A4516CA3253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822212" cy="8222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ctr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ct val="70000"/>
                    <a:buFontTx/>
                    <a:buNone/>
                    <a:tabLst/>
                    <a:defRPr/>
                  </a:pPr>
                  <a:endParaRPr kumimoji="0" lang="en-GB" altLang="zh-CN" sz="1700" b="0" i="0" u="none" strike="noStrike" kern="1200" cap="none" spc="0" normalizeH="0" baseline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2" name="椭圆 36">
                  <a:extLst>
                    <a:ext uri="{FF2B5EF4-FFF2-40B4-BE49-F238E27FC236}">
                      <a16:creationId xmlns:a16="http://schemas.microsoft.com/office/drawing/2014/main" id="{988509E1-F7C8-4D65-BB5A-84E6B93E88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644" y="51168"/>
                  <a:ext cx="720922" cy="719876"/>
                </a:xfrm>
                <a:prstGeom prst="ellipse">
                  <a:avLst/>
                </a:prstGeom>
                <a:solidFill>
                  <a:srgbClr val="75C6CF">
                    <a:alpha val="7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ctr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ct val="70000"/>
                    <a:buFontTx/>
                    <a:buNone/>
                    <a:tabLst/>
                    <a:defRPr/>
                  </a:pPr>
                  <a:endParaRPr kumimoji="0" lang="en-GB" altLang="zh-CN" sz="1700" b="0" i="0" u="none" strike="noStrike" kern="1200" cap="none" spc="0" normalizeH="0" baseline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71480526-5405-4BD5-8921-66481A46E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9940"/>
                <a:ext cx="747186" cy="28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7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4" name="Group 30">
              <a:extLst>
                <a:ext uri="{FF2B5EF4-FFF2-40B4-BE49-F238E27FC236}">
                  <a16:creationId xmlns:a16="http://schemas.microsoft.com/office/drawing/2014/main" id="{8090659B-0C11-4E81-9555-CBA262EEF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5240" y="3803988"/>
              <a:ext cx="747713" cy="739776"/>
              <a:chOff x="0" y="0"/>
              <a:chExt cx="747186" cy="740120"/>
            </a:xfrm>
          </p:grpSpPr>
          <p:grpSp>
            <p:nvGrpSpPr>
              <p:cNvPr id="15" name="Group 31">
                <a:extLst>
                  <a:ext uri="{FF2B5EF4-FFF2-40B4-BE49-F238E27FC236}">
                    <a16:creationId xmlns:a16="http://schemas.microsoft.com/office/drawing/2014/main" id="{5894EDFF-49C0-4E9B-AB40-3D82AD0AA97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533" y="0"/>
                <a:ext cx="740120" cy="740120"/>
                <a:chOff x="0" y="0"/>
                <a:chExt cx="822355" cy="822355"/>
              </a:xfrm>
            </p:grpSpPr>
            <p:sp>
              <p:nvSpPr>
                <p:cNvPr id="17" name="椭圆 41">
                  <a:extLst>
                    <a:ext uri="{FF2B5EF4-FFF2-40B4-BE49-F238E27FC236}">
                      <a16:creationId xmlns:a16="http://schemas.microsoft.com/office/drawing/2014/main" id="{CB716625-D0A0-4112-BAEC-56E83DE94A6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0" y="0"/>
                  <a:ext cx="822355" cy="8223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ctr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ct val="70000"/>
                    <a:buFontTx/>
                    <a:buNone/>
                    <a:tabLst/>
                    <a:defRPr/>
                  </a:pPr>
                  <a:endParaRPr kumimoji="0" lang="en-GB" altLang="zh-CN" sz="1700" b="0" i="0" u="none" strike="noStrike" kern="1200" cap="none" spc="0" normalizeH="0" baseline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8" name="椭圆 42">
                  <a:extLst>
                    <a:ext uri="{FF2B5EF4-FFF2-40B4-BE49-F238E27FC236}">
                      <a16:creationId xmlns:a16="http://schemas.microsoft.com/office/drawing/2014/main" id="{8AF72B30-2F1A-4E1D-BEDB-02B1B6055D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0718" y="51177"/>
                  <a:ext cx="720921" cy="720002"/>
                </a:xfrm>
                <a:prstGeom prst="ellipse">
                  <a:avLst/>
                </a:prstGeom>
                <a:solidFill>
                  <a:schemeClr val="bg1">
                    <a:lumMod val="65000"/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ctr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ct val="70000"/>
                    <a:buFontTx/>
                    <a:buNone/>
                    <a:tabLst/>
                    <a:defRPr/>
                  </a:pPr>
                  <a:endParaRPr kumimoji="0" lang="en-GB" altLang="zh-CN" sz="1700" b="0" i="0" u="none" strike="noStrike" kern="1200" cap="none" spc="0" normalizeH="0" baseline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AC699455-1A77-436C-9E16-2679CF429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70005"/>
                <a:ext cx="747186" cy="286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altLang="zh-CN" sz="1700" b="0" i="0" u="none" strike="noStrike" kern="120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</a:p>
            </p:txBody>
          </p:sp>
        </p:grp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FEFF2644-FD0D-4F0F-B5AB-7E4039E07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777" y="2808328"/>
            <a:ext cx="4332645" cy="2093627"/>
          </a:xfrm>
          <a:prstGeom prst="rect">
            <a:avLst/>
          </a:prstGeom>
        </p:spPr>
      </p:pic>
      <p:sp>
        <p:nvSpPr>
          <p:cNvPr id="59" name="Título 1">
            <a:extLst>
              <a:ext uri="{FF2B5EF4-FFF2-40B4-BE49-F238E27FC236}">
                <a16:creationId xmlns:a16="http://schemas.microsoft.com/office/drawing/2014/main" id="{32BBA131-3D81-4AF7-97C0-1EA786852724}"/>
              </a:ext>
            </a:extLst>
          </p:cNvPr>
          <p:cNvSpPr txBox="1">
            <a:spLocks/>
          </p:cNvSpPr>
          <p:nvPr/>
        </p:nvSpPr>
        <p:spPr>
          <a:xfrm>
            <a:off x="9866429" y="-106909"/>
            <a:ext cx="3482741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GB" sz="2000" b="1" dirty="0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Data Linked</a:t>
            </a:r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CE54A72A-4E69-4904-90F2-31BFB25C9D30}"/>
              </a:ext>
            </a:extLst>
          </p:cNvPr>
          <p:cNvSpPr txBox="1">
            <a:spLocks/>
          </p:cNvSpPr>
          <p:nvPr/>
        </p:nvSpPr>
        <p:spPr>
          <a:xfrm>
            <a:off x="715737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Linking the Data</a:t>
            </a:r>
          </a:p>
        </p:txBody>
      </p:sp>
    </p:spTree>
    <p:extLst>
      <p:ext uri="{BB962C8B-B14F-4D97-AF65-F5344CB8AC3E}">
        <p14:creationId xmlns:p14="http://schemas.microsoft.com/office/powerpoint/2010/main" val="3411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BDA6F6F-843B-4A40-A279-FE2A001DBE28}"/>
              </a:ext>
            </a:extLst>
          </p:cNvPr>
          <p:cNvSpPr txBox="1">
            <a:spLocks/>
          </p:cNvSpPr>
          <p:nvPr/>
        </p:nvSpPr>
        <p:spPr>
          <a:xfrm>
            <a:off x="9477328" y="-99074"/>
            <a:ext cx="2455326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GB" sz="2000" b="1" dirty="0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Data </a:t>
            </a:r>
            <a:r>
              <a:rPr lang="en-GB" sz="2000" b="1" dirty="0" smtClean="0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Linking</a:t>
            </a:r>
            <a:endParaRPr lang="en-GB" sz="2000" b="1" dirty="0">
              <a:solidFill>
                <a:prstClr val="black"/>
              </a:solidFill>
              <a:latin typeface="Lato Light"/>
              <a:ea typeface="Lato Light"/>
              <a:cs typeface="Times New Roman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89002C2-A76E-4E76-A795-5E80E0B9A982}"/>
              </a:ext>
            </a:extLst>
          </p:cNvPr>
          <p:cNvSpPr txBox="1">
            <a:spLocks/>
          </p:cNvSpPr>
          <p:nvPr/>
        </p:nvSpPr>
        <p:spPr>
          <a:xfrm>
            <a:off x="687612" y="171077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The Linked Data</a:t>
            </a: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80461" y="886412"/>
            <a:ext cx="5073460" cy="642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 smtClean="0"/>
              <a:t>D</a:t>
            </a:r>
            <a:r>
              <a:rPr lang="en-GB" sz="2800" dirty="0" smtClean="0"/>
              <a:t>ataset after linking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91" y="1327328"/>
            <a:ext cx="8879469" cy="50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25D1E6-A062-4ACB-9260-F87EC76B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" y="0"/>
            <a:ext cx="5844281" cy="68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12222" y="-12220"/>
            <a:ext cx="727447" cy="3519055"/>
          </a:xfrm>
          <a:custGeom>
            <a:avLst/>
            <a:gdLst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3519055 h 3519055"/>
              <a:gd name="connsiteX4" fmla="*/ 0 w 997527"/>
              <a:gd name="connsiteY4" fmla="*/ 0 h 3519055"/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2951018 h 3519055"/>
              <a:gd name="connsiteX4" fmla="*/ 0 w 997527"/>
              <a:gd name="connsiteY4" fmla="*/ 0 h 351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519055">
                <a:moveTo>
                  <a:pt x="0" y="0"/>
                </a:moveTo>
                <a:lnTo>
                  <a:pt x="997527" y="0"/>
                </a:lnTo>
                <a:lnTo>
                  <a:pt x="997527" y="3519055"/>
                </a:lnTo>
                <a:lnTo>
                  <a:pt x="0" y="2951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9336" y="3487286"/>
            <a:ext cx="746399" cy="3338945"/>
          </a:xfrm>
          <a:custGeom>
            <a:avLst/>
            <a:gdLst>
              <a:gd name="connsiteX0" fmla="*/ 0 w 997527"/>
              <a:gd name="connsiteY0" fmla="*/ 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0 w 997527"/>
              <a:gd name="connsiteY4" fmla="*/ 0 h 3338945"/>
              <a:gd name="connsiteX0" fmla="*/ 13854 w 997527"/>
              <a:gd name="connsiteY0" fmla="*/ 45720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13854 w 997527"/>
              <a:gd name="connsiteY4" fmla="*/ 457200 h 333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338945">
                <a:moveTo>
                  <a:pt x="13854" y="457200"/>
                </a:moveTo>
                <a:lnTo>
                  <a:pt x="997527" y="0"/>
                </a:lnTo>
                <a:lnTo>
                  <a:pt x="997527" y="3338945"/>
                </a:lnTo>
                <a:lnTo>
                  <a:pt x="0" y="3338945"/>
                </a:lnTo>
                <a:lnTo>
                  <a:pt x="13854" y="45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1873598"/>
            <a:ext cx="1771649" cy="4984402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61728" y="1308117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67680" y="1381388"/>
            <a:ext cx="382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Introduction to Linked Data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47081" y="2172100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Preparation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0664" y="3011750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Ontology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7680" y="3707716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7" name="直角三角形 26"/>
          <p:cNvSpPr/>
          <p:nvPr/>
        </p:nvSpPr>
        <p:spPr>
          <a:xfrm flipV="1">
            <a:off x="0" y="-43208"/>
            <a:ext cx="1302326" cy="3885427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03B599-16F0-4653-AA1C-7A26794520D6}"/>
              </a:ext>
            </a:extLst>
          </p:cNvPr>
          <p:cNvSpPr/>
          <p:nvPr/>
        </p:nvSpPr>
        <p:spPr>
          <a:xfrm>
            <a:off x="5939669" y="-3843"/>
            <a:ext cx="63067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5298" y="25322"/>
            <a:ext cx="4253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C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o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nt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en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t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Segoe UI Emoji" panose="020B0502040204020203" pitchFamily="34" charset="0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4A6A32E-969E-4E9D-91C1-BCB06E9879D1}"/>
              </a:ext>
            </a:extLst>
          </p:cNvPr>
          <p:cNvSpPr/>
          <p:nvPr/>
        </p:nvSpPr>
        <p:spPr>
          <a:xfrm>
            <a:off x="6437981" y="2109491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FEEF4A1-87FE-42C1-83CA-E4411481CBA7}"/>
              </a:ext>
            </a:extLst>
          </p:cNvPr>
          <p:cNvSpPr/>
          <p:nvPr/>
        </p:nvSpPr>
        <p:spPr>
          <a:xfrm>
            <a:off x="6421714" y="2883638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ADC0A8-3F01-41A1-A99A-B778169D23E2}"/>
              </a:ext>
            </a:extLst>
          </p:cNvPr>
          <p:cNvSpPr/>
          <p:nvPr/>
        </p:nvSpPr>
        <p:spPr>
          <a:xfrm>
            <a:off x="6401856" y="3657785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2674CD1-9FC8-4410-9B85-66FBBD6C1979}"/>
              </a:ext>
            </a:extLst>
          </p:cNvPr>
          <p:cNvSpPr/>
          <p:nvPr/>
        </p:nvSpPr>
        <p:spPr>
          <a:xfrm>
            <a:off x="6401856" y="4430147"/>
            <a:ext cx="559980" cy="529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A37593-6004-4628-AFA4-2A455D03221E}"/>
              </a:ext>
            </a:extLst>
          </p:cNvPr>
          <p:cNvSpPr/>
          <p:nvPr/>
        </p:nvSpPr>
        <p:spPr>
          <a:xfrm>
            <a:off x="6423199" y="5202509"/>
            <a:ext cx="559980" cy="529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5130" y="35915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5130" y="281744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346" y="20314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66" y="1241380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E86AC-E093-4032-BD67-88EC2C46E60D}"/>
              </a:ext>
            </a:extLst>
          </p:cNvPr>
          <p:cNvSpPr txBox="1"/>
          <p:nvPr/>
        </p:nvSpPr>
        <p:spPr>
          <a:xfrm>
            <a:off x="6465130" y="434577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BFD08B-CF7C-4727-953E-608E02BADB2D}"/>
              </a:ext>
            </a:extLst>
          </p:cNvPr>
          <p:cNvSpPr txBox="1"/>
          <p:nvPr/>
        </p:nvSpPr>
        <p:spPr>
          <a:xfrm>
            <a:off x="6461728" y="5151740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487AEB-6C35-4A3B-93E5-C1D711AE6491}"/>
              </a:ext>
            </a:extLst>
          </p:cNvPr>
          <p:cNvSpPr txBox="1"/>
          <p:nvPr/>
        </p:nvSpPr>
        <p:spPr>
          <a:xfrm>
            <a:off x="7167680" y="4528564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Linking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AE3823-71F0-486D-A1B5-A380F0F0C44D}"/>
              </a:ext>
            </a:extLst>
          </p:cNvPr>
          <p:cNvSpPr txBox="1"/>
          <p:nvPr/>
        </p:nvSpPr>
        <p:spPr>
          <a:xfrm>
            <a:off x="7170664" y="5259087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Application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73A5B0-A600-4540-9B86-0D156F104A87}"/>
              </a:ext>
            </a:extLst>
          </p:cNvPr>
          <p:cNvSpPr/>
          <p:nvPr/>
        </p:nvSpPr>
        <p:spPr>
          <a:xfrm>
            <a:off x="6085114" y="6020388"/>
            <a:ext cx="6172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60B57A1-5D5E-462E-AFF0-3E60E7B39E69}"/>
              </a:ext>
            </a:extLst>
          </p:cNvPr>
          <p:cNvSpPr/>
          <p:nvPr/>
        </p:nvSpPr>
        <p:spPr>
          <a:xfrm>
            <a:off x="6440752" y="5930320"/>
            <a:ext cx="559980" cy="5293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82C338-0A49-4524-B473-6C81EA2C8D9D}"/>
              </a:ext>
            </a:extLst>
          </p:cNvPr>
          <p:cNvSpPr txBox="1"/>
          <p:nvPr/>
        </p:nvSpPr>
        <p:spPr>
          <a:xfrm>
            <a:off x="7099098" y="5999248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 </a:t>
            </a: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Conclusion</a:t>
            </a: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1E973E-59D5-43B2-80A5-0EB6D7837C6D}"/>
              </a:ext>
            </a:extLst>
          </p:cNvPr>
          <p:cNvSpPr txBox="1"/>
          <p:nvPr/>
        </p:nvSpPr>
        <p:spPr>
          <a:xfrm>
            <a:off x="6493096" y="5859897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BB9DBF-591E-4336-A1E8-B473A11F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9232A64-3B55-436E-905E-BD3A6C550E68}"/>
              </a:ext>
            </a:extLst>
          </p:cNvPr>
          <p:cNvSpPr txBox="1">
            <a:spLocks/>
          </p:cNvSpPr>
          <p:nvPr/>
        </p:nvSpPr>
        <p:spPr>
          <a:xfrm>
            <a:off x="9612429" y="-119978"/>
            <a:ext cx="3482741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Application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3D1668-0A40-436F-B2E1-62704957EEB9}"/>
              </a:ext>
            </a:extLst>
          </p:cNvPr>
          <p:cNvSpPr txBox="1">
            <a:spLocks/>
          </p:cNvSpPr>
          <p:nvPr/>
        </p:nvSpPr>
        <p:spPr>
          <a:xfrm>
            <a:off x="715737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Demonstration</a:t>
            </a:r>
          </a:p>
        </p:txBody>
      </p:sp>
      <p:pic>
        <p:nvPicPr>
          <p:cNvPr id="5" name="图片 5" descr="手机屏幕截图&#10;&#10;已生成高可信度的说明">
            <a:extLst>
              <a:ext uri="{FF2B5EF4-FFF2-40B4-BE49-F238E27FC236}">
                <a16:creationId xmlns:a16="http://schemas.microsoft.com/office/drawing/2014/main" id="{BB89B1C0-256D-4DBE-A11E-8AF116F5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07" y="1249439"/>
            <a:ext cx="9796319" cy="49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25D1E6-A062-4ACB-9260-F87EC76B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" y="0"/>
            <a:ext cx="5844281" cy="68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12222" y="-12220"/>
            <a:ext cx="727447" cy="3519055"/>
          </a:xfrm>
          <a:custGeom>
            <a:avLst/>
            <a:gdLst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3519055 h 3519055"/>
              <a:gd name="connsiteX4" fmla="*/ 0 w 997527"/>
              <a:gd name="connsiteY4" fmla="*/ 0 h 3519055"/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2951018 h 3519055"/>
              <a:gd name="connsiteX4" fmla="*/ 0 w 997527"/>
              <a:gd name="connsiteY4" fmla="*/ 0 h 351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519055">
                <a:moveTo>
                  <a:pt x="0" y="0"/>
                </a:moveTo>
                <a:lnTo>
                  <a:pt x="997527" y="0"/>
                </a:lnTo>
                <a:lnTo>
                  <a:pt x="997527" y="3519055"/>
                </a:lnTo>
                <a:lnTo>
                  <a:pt x="0" y="2951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9336" y="3487286"/>
            <a:ext cx="746399" cy="3338945"/>
          </a:xfrm>
          <a:custGeom>
            <a:avLst/>
            <a:gdLst>
              <a:gd name="connsiteX0" fmla="*/ 0 w 997527"/>
              <a:gd name="connsiteY0" fmla="*/ 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0 w 997527"/>
              <a:gd name="connsiteY4" fmla="*/ 0 h 3338945"/>
              <a:gd name="connsiteX0" fmla="*/ 13854 w 997527"/>
              <a:gd name="connsiteY0" fmla="*/ 45720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13854 w 997527"/>
              <a:gd name="connsiteY4" fmla="*/ 457200 h 333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338945">
                <a:moveTo>
                  <a:pt x="13854" y="457200"/>
                </a:moveTo>
                <a:lnTo>
                  <a:pt x="997527" y="0"/>
                </a:lnTo>
                <a:lnTo>
                  <a:pt x="997527" y="3338945"/>
                </a:lnTo>
                <a:lnTo>
                  <a:pt x="0" y="3338945"/>
                </a:lnTo>
                <a:lnTo>
                  <a:pt x="13854" y="45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1873598"/>
            <a:ext cx="1771649" cy="4984402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61728" y="1308117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67680" y="1381388"/>
            <a:ext cx="382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Introduction to Linked Data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47081" y="2172100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Preparation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0664" y="3011750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Ontology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7680" y="3707716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7" name="直角三角形 26"/>
          <p:cNvSpPr/>
          <p:nvPr/>
        </p:nvSpPr>
        <p:spPr>
          <a:xfrm flipV="1">
            <a:off x="0" y="-43208"/>
            <a:ext cx="1302326" cy="3885427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03B599-16F0-4653-AA1C-7A26794520D6}"/>
              </a:ext>
            </a:extLst>
          </p:cNvPr>
          <p:cNvSpPr/>
          <p:nvPr/>
        </p:nvSpPr>
        <p:spPr>
          <a:xfrm>
            <a:off x="5939669" y="-3843"/>
            <a:ext cx="63067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5298" y="25322"/>
            <a:ext cx="4253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C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o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nt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en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t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Segoe UI Emoji" panose="020B0502040204020203" pitchFamily="34" charset="0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4A6A32E-969E-4E9D-91C1-BCB06E9879D1}"/>
              </a:ext>
            </a:extLst>
          </p:cNvPr>
          <p:cNvSpPr/>
          <p:nvPr/>
        </p:nvSpPr>
        <p:spPr>
          <a:xfrm>
            <a:off x="6437981" y="2109491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FEEF4A1-87FE-42C1-83CA-E4411481CBA7}"/>
              </a:ext>
            </a:extLst>
          </p:cNvPr>
          <p:cNvSpPr/>
          <p:nvPr/>
        </p:nvSpPr>
        <p:spPr>
          <a:xfrm>
            <a:off x="6421714" y="2883638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ADC0A8-3F01-41A1-A99A-B778169D23E2}"/>
              </a:ext>
            </a:extLst>
          </p:cNvPr>
          <p:cNvSpPr/>
          <p:nvPr/>
        </p:nvSpPr>
        <p:spPr>
          <a:xfrm>
            <a:off x="6401856" y="3657785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2674CD1-9FC8-4410-9B85-66FBBD6C1979}"/>
              </a:ext>
            </a:extLst>
          </p:cNvPr>
          <p:cNvSpPr/>
          <p:nvPr/>
        </p:nvSpPr>
        <p:spPr>
          <a:xfrm>
            <a:off x="6401856" y="4430147"/>
            <a:ext cx="559980" cy="529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A37593-6004-4628-AFA4-2A455D03221E}"/>
              </a:ext>
            </a:extLst>
          </p:cNvPr>
          <p:cNvSpPr/>
          <p:nvPr/>
        </p:nvSpPr>
        <p:spPr>
          <a:xfrm>
            <a:off x="6423199" y="5202509"/>
            <a:ext cx="559980" cy="529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5130" y="35915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5130" y="281744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346" y="20314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66" y="1241380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E86AC-E093-4032-BD67-88EC2C46E60D}"/>
              </a:ext>
            </a:extLst>
          </p:cNvPr>
          <p:cNvSpPr txBox="1"/>
          <p:nvPr/>
        </p:nvSpPr>
        <p:spPr>
          <a:xfrm>
            <a:off x="6465130" y="434577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BFD08B-CF7C-4727-953E-608E02BADB2D}"/>
              </a:ext>
            </a:extLst>
          </p:cNvPr>
          <p:cNvSpPr txBox="1"/>
          <p:nvPr/>
        </p:nvSpPr>
        <p:spPr>
          <a:xfrm>
            <a:off x="6461728" y="5151740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487AEB-6C35-4A3B-93E5-C1D711AE6491}"/>
              </a:ext>
            </a:extLst>
          </p:cNvPr>
          <p:cNvSpPr txBox="1"/>
          <p:nvPr/>
        </p:nvSpPr>
        <p:spPr>
          <a:xfrm>
            <a:off x="7167680" y="4528564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Linking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AE3823-71F0-486D-A1B5-A380F0F0C44D}"/>
              </a:ext>
            </a:extLst>
          </p:cNvPr>
          <p:cNvSpPr txBox="1"/>
          <p:nvPr/>
        </p:nvSpPr>
        <p:spPr>
          <a:xfrm>
            <a:off x="7170664" y="5259087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Application</a:t>
            </a: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73A5B0-A600-4540-9B86-0D156F104A87}"/>
              </a:ext>
            </a:extLst>
          </p:cNvPr>
          <p:cNvSpPr/>
          <p:nvPr/>
        </p:nvSpPr>
        <p:spPr>
          <a:xfrm>
            <a:off x="6085114" y="6020388"/>
            <a:ext cx="6172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60B57A1-5D5E-462E-AFF0-3E60E7B39E69}"/>
              </a:ext>
            </a:extLst>
          </p:cNvPr>
          <p:cNvSpPr/>
          <p:nvPr/>
        </p:nvSpPr>
        <p:spPr>
          <a:xfrm>
            <a:off x="6440752" y="5930320"/>
            <a:ext cx="559980" cy="5293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82C338-0A49-4524-B473-6C81EA2C8D9D}"/>
              </a:ext>
            </a:extLst>
          </p:cNvPr>
          <p:cNvSpPr txBox="1"/>
          <p:nvPr/>
        </p:nvSpPr>
        <p:spPr>
          <a:xfrm>
            <a:off x="7099098" y="5999248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 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Conclusion</a:t>
            </a: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1E973E-59D5-43B2-80A5-0EB6D7837C6D}"/>
              </a:ext>
            </a:extLst>
          </p:cNvPr>
          <p:cNvSpPr txBox="1"/>
          <p:nvPr/>
        </p:nvSpPr>
        <p:spPr>
          <a:xfrm>
            <a:off x="6493096" y="5859897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D41876-5027-4176-B4B1-92F7FEFC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7163" y="640860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856DA4-05EC-4B8B-B2FB-F0807048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25" y="795337"/>
            <a:ext cx="9667875" cy="52673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B8D6AE3-D6D4-4852-8C33-18635AFCEC93}"/>
              </a:ext>
            </a:extLst>
          </p:cNvPr>
          <p:cNvSpPr txBox="1">
            <a:spLocks/>
          </p:cNvSpPr>
          <p:nvPr/>
        </p:nvSpPr>
        <p:spPr>
          <a:xfrm>
            <a:off x="5383329" y="-12700"/>
            <a:ext cx="3482741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Conclusion</a:t>
            </a:r>
            <a:endParaRPr lang="en-GB" sz="2000" b="1">
              <a:solidFill>
                <a:prstClr val="black"/>
              </a:solidFill>
              <a:latin typeface="Lato Light"/>
              <a:ea typeface="Lato Light"/>
              <a:cs typeface="Times New Roman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FCCA51-CBEA-4285-8F55-20B0D848857E}"/>
              </a:ext>
            </a:extLst>
          </p:cNvPr>
          <p:cNvGrpSpPr/>
          <p:nvPr/>
        </p:nvGrpSpPr>
        <p:grpSpPr>
          <a:xfrm>
            <a:off x="1466473" y="1092200"/>
            <a:ext cx="4797809" cy="4754097"/>
            <a:chOff x="1466473" y="1092200"/>
            <a:chExt cx="4797809" cy="4754097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75950CFA-4678-4017-92B0-229C1F49257D}"/>
                </a:ext>
              </a:extLst>
            </p:cNvPr>
            <p:cNvSpPr/>
            <p:nvPr/>
          </p:nvSpPr>
          <p:spPr>
            <a:xfrm rot="17942924">
              <a:off x="1726659" y="1308674"/>
              <a:ext cx="4277437" cy="4797809"/>
            </a:xfrm>
            <a:prstGeom prst="parallelogram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7044E7D-4688-4F88-B8DC-A99A8828E9F4}"/>
                </a:ext>
              </a:extLst>
            </p:cNvPr>
            <p:cNvSpPr txBox="1"/>
            <p:nvPr/>
          </p:nvSpPr>
          <p:spPr>
            <a:xfrm>
              <a:off x="2540545" y="1092200"/>
              <a:ext cx="927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EBEEC7-BFB5-42FE-9B89-A9234A6CD937}"/>
              </a:ext>
            </a:extLst>
          </p:cNvPr>
          <p:cNvGrpSpPr/>
          <p:nvPr/>
        </p:nvGrpSpPr>
        <p:grpSpPr>
          <a:xfrm>
            <a:off x="5383328" y="779839"/>
            <a:ext cx="6427671" cy="3080962"/>
            <a:chOff x="5383328" y="779839"/>
            <a:chExt cx="6427671" cy="3080962"/>
          </a:xfrm>
        </p:grpSpPr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8DE288BC-E554-4659-81E6-DFAC892CB417}"/>
                </a:ext>
              </a:extLst>
            </p:cNvPr>
            <p:cNvSpPr/>
            <p:nvPr/>
          </p:nvSpPr>
          <p:spPr>
            <a:xfrm>
              <a:off x="5383328" y="779839"/>
              <a:ext cx="6427671" cy="3080962"/>
            </a:xfrm>
            <a:prstGeom prst="parallelogram">
              <a:avLst/>
            </a:prstGeom>
            <a:noFill/>
            <a:ln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36A22F0-82E2-4E3B-B608-12B9C52F3B4A}"/>
                </a:ext>
              </a:extLst>
            </p:cNvPr>
            <p:cNvSpPr txBox="1"/>
            <p:nvPr/>
          </p:nvSpPr>
          <p:spPr>
            <a:xfrm>
              <a:off x="10553700" y="893653"/>
              <a:ext cx="927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>
                  <a:ln>
                    <a:noFill/>
                  </a:ln>
                  <a:solidFill>
                    <a:srgbClr val="FF373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2.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84E9D9-425C-4981-874B-8DE133A353EB}"/>
              </a:ext>
            </a:extLst>
          </p:cNvPr>
          <p:cNvGrpSpPr/>
          <p:nvPr/>
        </p:nvGrpSpPr>
        <p:grpSpPr>
          <a:xfrm>
            <a:off x="6567370" y="4282281"/>
            <a:ext cx="5243629" cy="1467490"/>
            <a:chOff x="6567370" y="4282281"/>
            <a:chExt cx="5243629" cy="146749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396B43-0E99-4368-A44B-B0B40DEC0D1C}"/>
                </a:ext>
              </a:extLst>
            </p:cNvPr>
            <p:cNvSpPr/>
            <p:nvPr/>
          </p:nvSpPr>
          <p:spPr>
            <a:xfrm>
              <a:off x="6567370" y="4282281"/>
              <a:ext cx="4597400" cy="13589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6F3DC3-58F2-4378-B9E4-9524B6ECA5B7}"/>
                </a:ext>
              </a:extLst>
            </p:cNvPr>
            <p:cNvSpPr txBox="1"/>
            <p:nvPr/>
          </p:nvSpPr>
          <p:spPr>
            <a:xfrm>
              <a:off x="7397087" y="5103440"/>
              <a:ext cx="44139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1" i="0" u="none" strike="noStrike" kern="1200" cap="none" spc="0" normalizeH="0" baseline="0" dirty="0" smtClean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3. Java Application</a:t>
              </a:r>
              <a:endParaRPr kumimoji="0" lang="en-GB" sz="3600" b="1" i="0" u="none" strike="noStrike" kern="1200" cap="none" spc="0" normalizeH="0" baseline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1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A68DBF-F2EE-4AF2-8716-1F98A38B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6" y="-4895"/>
            <a:ext cx="12925821" cy="68628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5400000">
            <a:off x="-1266816" y="-736437"/>
            <a:ext cx="4263168" cy="213158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447669" y="1500702"/>
            <a:ext cx="1790679" cy="8953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587261" y="2120270"/>
            <a:ext cx="1072288" cy="53614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420182" y="550035"/>
            <a:ext cx="1737313" cy="86701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1208748" y="2571073"/>
            <a:ext cx="729545" cy="3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1208748" y="3275292"/>
            <a:ext cx="729545" cy="3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587261" y="3189262"/>
            <a:ext cx="1072288" cy="53614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489869" y="4354411"/>
            <a:ext cx="1459091" cy="72816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648447" y="5677269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447669" y="5926416"/>
            <a:ext cx="1790679" cy="8953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648447" y="6558004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1060657" y="6145013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475627" y="5740287"/>
            <a:ext cx="814955" cy="40670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472866" y="4917068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311697" y="4180348"/>
            <a:ext cx="1246783" cy="6233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609708" y="159647"/>
            <a:ext cx="2438829" cy="121941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202037" y="2003591"/>
            <a:ext cx="771355" cy="38494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202037" y="3364638"/>
            <a:ext cx="771355" cy="38494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100522" y="5151957"/>
            <a:ext cx="1276115" cy="6368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741975" y="1972450"/>
            <a:ext cx="480095" cy="23959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934094" y="1427957"/>
            <a:ext cx="3428563" cy="171103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542708" y="3885164"/>
            <a:ext cx="1865229" cy="9308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481337" y="5360189"/>
            <a:ext cx="1457161" cy="72720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703366" y="4082508"/>
            <a:ext cx="728577" cy="3636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2329654" y="2977645"/>
            <a:ext cx="403647" cy="2014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2249907" y="3772869"/>
            <a:ext cx="480095" cy="23959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2001750" y="6036119"/>
            <a:ext cx="347212" cy="17327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553332" y="6725287"/>
            <a:ext cx="571947" cy="28543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627630" y="3400307"/>
            <a:ext cx="2510527" cy="125526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263632" y="6022036"/>
            <a:ext cx="1184656" cy="59232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234912" y="1647190"/>
            <a:ext cx="1184656" cy="59232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579505" y="2929171"/>
            <a:ext cx="704220" cy="3521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635379" y="723298"/>
            <a:ext cx="347212" cy="17327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9869812" y="2550875"/>
            <a:ext cx="3120749" cy="15603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10867366" y="4827687"/>
            <a:ext cx="1790679" cy="8953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10550825" y="4567316"/>
            <a:ext cx="1072288" cy="53614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10052881" y="5806682"/>
            <a:ext cx="1737313" cy="86701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10272084" y="4288573"/>
            <a:ext cx="729545" cy="3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10272084" y="3584355"/>
            <a:ext cx="729545" cy="3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10550825" y="3498324"/>
            <a:ext cx="1072288" cy="53614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10261415" y="2141154"/>
            <a:ext cx="1459091" cy="72816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10735949" y="1134253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10867366" y="401972"/>
            <a:ext cx="1790679" cy="8953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10735949" y="253518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10323739" y="666509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9919793" y="1076736"/>
            <a:ext cx="814955" cy="40670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9911530" y="1894454"/>
            <a:ext cx="825980" cy="4122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11275290" y="2419989"/>
            <a:ext cx="1246783" cy="6233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10381254" y="5844667"/>
            <a:ext cx="2438829" cy="121941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11236983" y="4835191"/>
            <a:ext cx="771355" cy="38494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11236983" y="3474145"/>
            <a:ext cx="771355" cy="38494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11034781" y="1434921"/>
            <a:ext cx="1276115" cy="6368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9988306" y="5085381"/>
            <a:ext cx="480095" cy="23959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9715905" y="4084735"/>
            <a:ext cx="3428563" cy="171103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10887854" y="2407715"/>
            <a:ext cx="1865229" cy="93085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10271878" y="1136337"/>
            <a:ext cx="1457161" cy="72720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9513426" y="5444769"/>
            <a:ext cx="728577" cy="3636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9677486" y="2559862"/>
            <a:ext cx="403647" cy="20144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9709321" y="3235281"/>
            <a:ext cx="480095" cy="23959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9861414" y="1014334"/>
            <a:ext cx="347212" cy="17327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10085096" y="213011"/>
            <a:ext cx="571947" cy="28543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10327479" y="2568156"/>
            <a:ext cx="2510527" cy="125526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10762087" y="609366"/>
            <a:ext cx="1184656" cy="59232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10790807" y="4984212"/>
            <a:ext cx="1184656" cy="59232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9926651" y="3942449"/>
            <a:ext cx="704220" cy="3521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10227785" y="6327155"/>
            <a:ext cx="347212" cy="17327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9052483" y="1151160"/>
            <a:ext cx="462557" cy="2308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3165130" y="5327476"/>
            <a:ext cx="201821" cy="10072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858432" y="5725563"/>
            <a:ext cx="298305" cy="14887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1272770" y="737523"/>
            <a:ext cx="3185076" cy="158952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7753453" y="2409623"/>
            <a:ext cx="5403959" cy="286307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7635126" y="242060"/>
            <a:ext cx="3178980" cy="15864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8742024" y="3631925"/>
            <a:ext cx="4813833" cy="240692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8249637" y="5109838"/>
            <a:ext cx="1254363" cy="6271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3548" y="2581587"/>
            <a:ext cx="8326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sz="4800" b="1" dirty="0">
                <a:solidFill>
                  <a:srgbClr val="5B9BD5">
                    <a:lumMod val="75000"/>
                  </a:srgbClr>
                </a:solidFill>
                <a:latin typeface="Agency FB" panose="020B0503020202020204" pitchFamily="34" charset="0"/>
              </a:rPr>
              <a:t>Water Quality in London</a:t>
            </a:r>
            <a:endParaRPr lang="en-GB" sz="4800" dirty="0">
              <a:solidFill>
                <a:srgbClr val="5B9BD5">
                  <a:lumMod val="75000"/>
                </a:srgbClr>
              </a:solidFill>
              <a:latin typeface="Agency FB" panose="020B0503020202020204" pitchFamily="34" charset="0"/>
            </a:endParaRPr>
          </a:p>
        </p:txBody>
      </p:sp>
      <p:sp>
        <p:nvSpPr>
          <p:cNvPr id="117" name="CuadroTexto 4">
            <a:extLst>
              <a:ext uri="{FF2B5EF4-FFF2-40B4-BE49-F238E27FC236}">
                <a16:creationId xmlns:a16="http://schemas.microsoft.com/office/drawing/2014/main" id="{7921433B-B7E0-4BA8-AEA2-7D895432CCF7}"/>
              </a:ext>
            </a:extLst>
          </p:cNvPr>
          <p:cNvSpPr txBox="1"/>
          <p:nvPr/>
        </p:nvSpPr>
        <p:spPr>
          <a:xfrm>
            <a:off x="3388883" y="2177049"/>
            <a:ext cx="4673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5 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Assignment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ZoneTexte 10"/>
          <p:cNvSpPr txBox="1"/>
          <p:nvPr/>
        </p:nvSpPr>
        <p:spPr>
          <a:xfrm>
            <a:off x="2681189" y="3894424"/>
            <a:ext cx="3295628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Presented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 Alejandro 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Cobo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Cabornero</a:t>
            </a: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 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Oussama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Tahiri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Alaoui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 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Shanshan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Cheng 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 Xiao Luo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 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Yifu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GB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Qiu</a:t>
            </a: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 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54633" y="1039129"/>
            <a:ext cx="7484456" cy="1477328"/>
          </a:xfrm>
          <a:prstGeom prst="rect">
            <a:avLst/>
          </a:prstGeom>
          <a:noFill/>
        </p:spPr>
        <p:txBody>
          <a:bodyPr wrap="square" lIns="182880" tIns="91440" rIns="182880" bIns="9144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Master's Degree in Data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Data and Knowledge Graphs Course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29" y="114885"/>
            <a:ext cx="812274" cy="886287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80" y="69938"/>
            <a:ext cx="1254727" cy="965363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4214192" y="6273596"/>
            <a:ext cx="3394279" cy="3756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Academic Year 2019-2020 </a:t>
            </a:r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25D1E6-A062-4ACB-9260-F87EC76B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" y="0"/>
            <a:ext cx="5844281" cy="68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12222" y="-12220"/>
            <a:ext cx="727447" cy="3519055"/>
          </a:xfrm>
          <a:custGeom>
            <a:avLst/>
            <a:gdLst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3519055 h 3519055"/>
              <a:gd name="connsiteX4" fmla="*/ 0 w 997527"/>
              <a:gd name="connsiteY4" fmla="*/ 0 h 3519055"/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2951018 h 3519055"/>
              <a:gd name="connsiteX4" fmla="*/ 0 w 997527"/>
              <a:gd name="connsiteY4" fmla="*/ 0 h 351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519055">
                <a:moveTo>
                  <a:pt x="0" y="0"/>
                </a:moveTo>
                <a:lnTo>
                  <a:pt x="997527" y="0"/>
                </a:lnTo>
                <a:lnTo>
                  <a:pt x="997527" y="3519055"/>
                </a:lnTo>
                <a:lnTo>
                  <a:pt x="0" y="2951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9336" y="3487286"/>
            <a:ext cx="746399" cy="3338945"/>
          </a:xfrm>
          <a:custGeom>
            <a:avLst/>
            <a:gdLst>
              <a:gd name="connsiteX0" fmla="*/ 0 w 997527"/>
              <a:gd name="connsiteY0" fmla="*/ 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0 w 997527"/>
              <a:gd name="connsiteY4" fmla="*/ 0 h 3338945"/>
              <a:gd name="connsiteX0" fmla="*/ 13854 w 997527"/>
              <a:gd name="connsiteY0" fmla="*/ 45720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13854 w 997527"/>
              <a:gd name="connsiteY4" fmla="*/ 457200 h 333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338945">
                <a:moveTo>
                  <a:pt x="13854" y="457200"/>
                </a:moveTo>
                <a:lnTo>
                  <a:pt x="997527" y="0"/>
                </a:lnTo>
                <a:lnTo>
                  <a:pt x="997527" y="3338945"/>
                </a:lnTo>
                <a:lnTo>
                  <a:pt x="0" y="3338945"/>
                </a:lnTo>
                <a:lnTo>
                  <a:pt x="13854" y="45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1873598"/>
            <a:ext cx="1771649" cy="4984402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61728" y="1308117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67680" y="1381388"/>
            <a:ext cx="382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Introduction to Linked Data</a:t>
            </a:r>
            <a:endParaRPr kumimoji="0" lang="en-GB" sz="2000" b="1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47081" y="2172100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Preparation</a:t>
            </a:r>
            <a:endParaRPr kumimoji="0" lang="en-GB" sz="20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0664" y="3011750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Ontology</a:t>
            </a:r>
            <a:endParaRPr kumimoji="0" lang="en-GB" sz="20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7680" y="3707716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7" name="直角三角形 26"/>
          <p:cNvSpPr/>
          <p:nvPr/>
        </p:nvSpPr>
        <p:spPr>
          <a:xfrm flipV="1">
            <a:off x="0" y="-43208"/>
            <a:ext cx="1302326" cy="3885427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03B599-16F0-4653-AA1C-7A26794520D6}"/>
              </a:ext>
            </a:extLst>
          </p:cNvPr>
          <p:cNvSpPr/>
          <p:nvPr/>
        </p:nvSpPr>
        <p:spPr>
          <a:xfrm>
            <a:off x="5939669" y="-3843"/>
            <a:ext cx="63067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5298" y="25322"/>
            <a:ext cx="4253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C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o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nt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en</a:t>
            </a:r>
            <a:r>
              <a:rPr kumimoji="0" lang="en-GB" altLang="zh-CN" sz="6000" b="0" i="0" u="none" strike="noStrike" kern="1200" cap="none" spc="0" normalizeH="0" baseline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t</a:t>
            </a:r>
            <a:endParaRPr kumimoji="0" lang="en-GB" altLang="zh-CN" sz="6000" b="0" i="0" u="none" strike="noStrike" kern="1200" cap="none" spc="0" normalizeH="0" baseline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Segoe UI Emoji" panose="020B0502040204020203" pitchFamily="34" charset="0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4A6A32E-969E-4E9D-91C1-BCB06E9879D1}"/>
              </a:ext>
            </a:extLst>
          </p:cNvPr>
          <p:cNvSpPr/>
          <p:nvPr/>
        </p:nvSpPr>
        <p:spPr>
          <a:xfrm>
            <a:off x="6437981" y="2109491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FEEF4A1-87FE-42C1-83CA-E4411481CBA7}"/>
              </a:ext>
            </a:extLst>
          </p:cNvPr>
          <p:cNvSpPr/>
          <p:nvPr/>
        </p:nvSpPr>
        <p:spPr>
          <a:xfrm>
            <a:off x="6421714" y="2883638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ADC0A8-3F01-41A1-A99A-B778169D23E2}"/>
              </a:ext>
            </a:extLst>
          </p:cNvPr>
          <p:cNvSpPr/>
          <p:nvPr/>
        </p:nvSpPr>
        <p:spPr>
          <a:xfrm>
            <a:off x="6401856" y="3657785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2674CD1-9FC8-4410-9B85-66FBBD6C1979}"/>
              </a:ext>
            </a:extLst>
          </p:cNvPr>
          <p:cNvSpPr/>
          <p:nvPr/>
        </p:nvSpPr>
        <p:spPr>
          <a:xfrm>
            <a:off x="6401856" y="4430147"/>
            <a:ext cx="559980" cy="529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A37593-6004-4628-AFA4-2A455D03221E}"/>
              </a:ext>
            </a:extLst>
          </p:cNvPr>
          <p:cNvSpPr/>
          <p:nvPr/>
        </p:nvSpPr>
        <p:spPr>
          <a:xfrm>
            <a:off x="6423199" y="5202509"/>
            <a:ext cx="559980" cy="529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5130" y="35915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5130" y="281744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346" y="20314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66" y="1241380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E86AC-E093-4032-BD67-88EC2C46E60D}"/>
              </a:ext>
            </a:extLst>
          </p:cNvPr>
          <p:cNvSpPr txBox="1"/>
          <p:nvPr/>
        </p:nvSpPr>
        <p:spPr>
          <a:xfrm>
            <a:off x="6465130" y="434577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BFD08B-CF7C-4727-953E-608E02BADB2D}"/>
              </a:ext>
            </a:extLst>
          </p:cNvPr>
          <p:cNvSpPr txBox="1"/>
          <p:nvPr/>
        </p:nvSpPr>
        <p:spPr>
          <a:xfrm>
            <a:off x="6461728" y="5151740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487AEB-6C35-4A3B-93E5-C1D711AE6491}"/>
              </a:ext>
            </a:extLst>
          </p:cNvPr>
          <p:cNvSpPr txBox="1"/>
          <p:nvPr/>
        </p:nvSpPr>
        <p:spPr>
          <a:xfrm>
            <a:off x="7167680" y="4528564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</a:t>
            </a:r>
            <a:r>
              <a:rPr kumimoji="0" lang="en-GB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Linking</a:t>
            </a:r>
            <a:endParaRPr kumimoji="0" lang="en-GB" sz="20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AE3823-71F0-486D-A1B5-A380F0F0C44D}"/>
              </a:ext>
            </a:extLst>
          </p:cNvPr>
          <p:cNvSpPr txBox="1"/>
          <p:nvPr/>
        </p:nvSpPr>
        <p:spPr>
          <a:xfrm>
            <a:off x="7170664" y="5259087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Application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60B57A1-5D5E-462E-AFF0-3E60E7B39E69}"/>
              </a:ext>
            </a:extLst>
          </p:cNvPr>
          <p:cNvSpPr/>
          <p:nvPr/>
        </p:nvSpPr>
        <p:spPr>
          <a:xfrm>
            <a:off x="6440752" y="5930320"/>
            <a:ext cx="559980" cy="5293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zh-CN" sz="1800" b="0" i="0" u="none" strike="noStrike" kern="1200" cap="none" spc="0" normalizeH="0" baseline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82C338-0A49-4524-B473-6C81EA2C8D9D}"/>
              </a:ext>
            </a:extLst>
          </p:cNvPr>
          <p:cNvSpPr txBox="1"/>
          <p:nvPr/>
        </p:nvSpPr>
        <p:spPr>
          <a:xfrm>
            <a:off x="7099098" y="5999248"/>
            <a:ext cx="4819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GB" sz="20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Conclusion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1E973E-59D5-43B2-80A5-0EB6D7837C6D}"/>
              </a:ext>
            </a:extLst>
          </p:cNvPr>
          <p:cNvSpPr txBox="1"/>
          <p:nvPr/>
        </p:nvSpPr>
        <p:spPr>
          <a:xfrm>
            <a:off x="6493096" y="5859897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</a:t>
            </a:r>
            <a:endParaRPr kumimoji="0" lang="en-GB" altLang="zh-CN" sz="36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86AD53-400D-4FFD-930B-B48356F6756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BDA6F6F-843B-4A40-A279-FE2A001DBE28}"/>
              </a:ext>
            </a:extLst>
          </p:cNvPr>
          <p:cNvSpPr txBox="1">
            <a:spLocks/>
          </p:cNvSpPr>
          <p:nvPr/>
        </p:nvSpPr>
        <p:spPr>
          <a:xfrm>
            <a:off x="9477328" y="-85426"/>
            <a:ext cx="2455326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 smtClean="0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Introduction</a:t>
            </a:r>
            <a:endParaRPr lang="en-GB" sz="2000" b="1" dirty="0">
              <a:solidFill>
                <a:prstClr val="black"/>
              </a:solidFill>
              <a:latin typeface="Lato Light"/>
              <a:ea typeface="Lato Light"/>
              <a:cs typeface="Times New Roman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89002C2-A76E-4E76-A795-5E80E0B9A982}"/>
              </a:ext>
            </a:extLst>
          </p:cNvPr>
          <p:cNvSpPr txBox="1">
            <a:spLocks/>
          </p:cNvSpPr>
          <p:nvPr/>
        </p:nvSpPr>
        <p:spPr>
          <a:xfrm>
            <a:off x="687612" y="171077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 smtClean="0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The Linked Data</a:t>
            </a:r>
            <a:endParaRPr lang="en-GB" sz="2400" b="1" dirty="0">
              <a:solidFill>
                <a:srgbClr val="4472C4">
                  <a:lumMod val="75000"/>
                </a:srgbClr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rt of the Linking Open (LOD) Data Project Cloud Diagram, click for full and historical versions...">
            <a:extLst>
              <a:ext uri="{FF2B5EF4-FFF2-40B4-BE49-F238E27FC236}">
                <a16:creationId xmlns:a16="http://schemas.microsoft.com/office/drawing/2014/main" id="{F547A23F-8FF4-499A-A618-4563465B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34" y="2098306"/>
            <a:ext cx="6734175" cy="39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8B39051-9EE8-4796-B72C-4E10D64E1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398" y="988800"/>
            <a:ext cx="928688" cy="621099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E04D662-CBD0-4140-A6FA-5F9BFE068F6D}"/>
              </a:ext>
            </a:extLst>
          </p:cNvPr>
          <p:cNvSpPr/>
          <p:nvPr/>
        </p:nvSpPr>
        <p:spPr>
          <a:xfrm>
            <a:off x="2373086" y="1068404"/>
            <a:ext cx="2709053" cy="438028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>
                <a:solidFill>
                  <a:schemeClr val="tx1"/>
                </a:solidFill>
              </a:rPr>
              <a:t>What is the linked data?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70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25D1E6-A062-4ACB-9260-F87EC76B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0" y="0"/>
            <a:ext cx="5844281" cy="68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212222" y="-12220"/>
            <a:ext cx="727447" cy="3519055"/>
          </a:xfrm>
          <a:custGeom>
            <a:avLst/>
            <a:gdLst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3519055 h 3519055"/>
              <a:gd name="connsiteX4" fmla="*/ 0 w 997527"/>
              <a:gd name="connsiteY4" fmla="*/ 0 h 3519055"/>
              <a:gd name="connsiteX0" fmla="*/ 0 w 997527"/>
              <a:gd name="connsiteY0" fmla="*/ 0 h 3519055"/>
              <a:gd name="connsiteX1" fmla="*/ 997527 w 997527"/>
              <a:gd name="connsiteY1" fmla="*/ 0 h 3519055"/>
              <a:gd name="connsiteX2" fmla="*/ 997527 w 997527"/>
              <a:gd name="connsiteY2" fmla="*/ 3519055 h 3519055"/>
              <a:gd name="connsiteX3" fmla="*/ 0 w 997527"/>
              <a:gd name="connsiteY3" fmla="*/ 2951018 h 3519055"/>
              <a:gd name="connsiteX4" fmla="*/ 0 w 997527"/>
              <a:gd name="connsiteY4" fmla="*/ 0 h 351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519055">
                <a:moveTo>
                  <a:pt x="0" y="0"/>
                </a:moveTo>
                <a:lnTo>
                  <a:pt x="997527" y="0"/>
                </a:lnTo>
                <a:lnTo>
                  <a:pt x="997527" y="3519055"/>
                </a:lnTo>
                <a:lnTo>
                  <a:pt x="0" y="2951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9336" y="3487286"/>
            <a:ext cx="746399" cy="3338945"/>
          </a:xfrm>
          <a:custGeom>
            <a:avLst/>
            <a:gdLst>
              <a:gd name="connsiteX0" fmla="*/ 0 w 997527"/>
              <a:gd name="connsiteY0" fmla="*/ 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0 w 997527"/>
              <a:gd name="connsiteY4" fmla="*/ 0 h 3338945"/>
              <a:gd name="connsiteX0" fmla="*/ 13854 w 997527"/>
              <a:gd name="connsiteY0" fmla="*/ 457200 h 3338945"/>
              <a:gd name="connsiteX1" fmla="*/ 997527 w 997527"/>
              <a:gd name="connsiteY1" fmla="*/ 0 h 3338945"/>
              <a:gd name="connsiteX2" fmla="*/ 997527 w 997527"/>
              <a:gd name="connsiteY2" fmla="*/ 3338945 h 3338945"/>
              <a:gd name="connsiteX3" fmla="*/ 0 w 997527"/>
              <a:gd name="connsiteY3" fmla="*/ 3338945 h 3338945"/>
              <a:gd name="connsiteX4" fmla="*/ 13854 w 997527"/>
              <a:gd name="connsiteY4" fmla="*/ 457200 h 333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527" h="3338945">
                <a:moveTo>
                  <a:pt x="13854" y="457200"/>
                </a:moveTo>
                <a:lnTo>
                  <a:pt x="997527" y="0"/>
                </a:lnTo>
                <a:lnTo>
                  <a:pt x="997527" y="3338945"/>
                </a:lnTo>
                <a:lnTo>
                  <a:pt x="0" y="3338945"/>
                </a:lnTo>
                <a:lnTo>
                  <a:pt x="13854" y="45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>
            <a:off x="0" y="1873598"/>
            <a:ext cx="1771649" cy="4984402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61728" y="1308117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67680" y="1381388"/>
            <a:ext cx="382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Introduction to Linked Data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47081" y="2172100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Preparation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70664" y="3011750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Ontology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167680" y="3707716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RDF</a:t>
            </a: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27" name="直角三角形 26"/>
          <p:cNvSpPr/>
          <p:nvPr/>
        </p:nvSpPr>
        <p:spPr>
          <a:xfrm flipV="1">
            <a:off x="0" y="-43208"/>
            <a:ext cx="1302326" cy="3885427"/>
          </a:xfrm>
          <a:prstGeom prst="rtTriangle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03B599-16F0-4653-AA1C-7A26794520D6}"/>
              </a:ext>
            </a:extLst>
          </p:cNvPr>
          <p:cNvSpPr/>
          <p:nvPr/>
        </p:nvSpPr>
        <p:spPr>
          <a:xfrm>
            <a:off x="5939669" y="-3843"/>
            <a:ext cx="63067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55298" y="25322"/>
            <a:ext cx="4253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C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o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nt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en</a:t>
            </a:r>
            <a:r>
              <a:rPr kumimoji="0" lang="en-US" altLang="zh-CN" sz="60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cs typeface="+mn-cs"/>
              </a:rPr>
              <a:t>t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Segoe UI Emoji" panose="020B0502040204020203" pitchFamily="34" charset="0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4A6A32E-969E-4E9D-91C1-BCB06E9879D1}"/>
              </a:ext>
            </a:extLst>
          </p:cNvPr>
          <p:cNvSpPr/>
          <p:nvPr/>
        </p:nvSpPr>
        <p:spPr>
          <a:xfrm>
            <a:off x="6437981" y="2109491"/>
            <a:ext cx="559980" cy="5293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FEEF4A1-87FE-42C1-83CA-E4411481CBA7}"/>
              </a:ext>
            </a:extLst>
          </p:cNvPr>
          <p:cNvSpPr/>
          <p:nvPr/>
        </p:nvSpPr>
        <p:spPr>
          <a:xfrm>
            <a:off x="6421714" y="2883638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ADC0A8-3F01-41A1-A99A-B778169D23E2}"/>
              </a:ext>
            </a:extLst>
          </p:cNvPr>
          <p:cNvSpPr/>
          <p:nvPr/>
        </p:nvSpPr>
        <p:spPr>
          <a:xfrm>
            <a:off x="6401856" y="3657785"/>
            <a:ext cx="559980" cy="529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2674CD1-9FC8-4410-9B85-66FBBD6C1979}"/>
              </a:ext>
            </a:extLst>
          </p:cNvPr>
          <p:cNvSpPr/>
          <p:nvPr/>
        </p:nvSpPr>
        <p:spPr>
          <a:xfrm>
            <a:off x="6401856" y="4430147"/>
            <a:ext cx="559980" cy="52930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AA37593-6004-4628-AFA4-2A455D03221E}"/>
              </a:ext>
            </a:extLst>
          </p:cNvPr>
          <p:cNvSpPr/>
          <p:nvPr/>
        </p:nvSpPr>
        <p:spPr>
          <a:xfrm>
            <a:off x="6423199" y="5202509"/>
            <a:ext cx="559980" cy="529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5130" y="35915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4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5130" y="281744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346" y="2031427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66" y="1241380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2E86AC-E093-4032-BD67-88EC2C46E60D}"/>
              </a:ext>
            </a:extLst>
          </p:cNvPr>
          <p:cNvSpPr txBox="1"/>
          <p:nvPr/>
        </p:nvSpPr>
        <p:spPr>
          <a:xfrm>
            <a:off x="6465130" y="4345778"/>
            <a:ext cx="33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cs typeface="Segoe UI Black" panose="020B0A02040204020203" pitchFamily="34" charset="0"/>
              </a:rPr>
              <a:t>5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8BFD08B-CF7C-4727-953E-608E02BADB2D}"/>
              </a:ext>
            </a:extLst>
          </p:cNvPr>
          <p:cNvSpPr txBox="1"/>
          <p:nvPr/>
        </p:nvSpPr>
        <p:spPr>
          <a:xfrm>
            <a:off x="6461728" y="5151740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6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487AEB-6C35-4A3B-93E5-C1D711AE6491}"/>
              </a:ext>
            </a:extLst>
          </p:cNvPr>
          <p:cNvSpPr txBox="1"/>
          <p:nvPr/>
        </p:nvSpPr>
        <p:spPr>
          <a:xfrm>
            <a:off x="7167680" y="4528564"/>
            <a:ext cx="447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Data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Linking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302020204030203" pitchFamily="34" charset="0"/>
              <a:ea typeface="Lato Light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AE3823-71F0-486D-A1B5-A380F0F0C44D}"/>
              </a:ext>
            </a:extLst>
          </p:cNvPr>
          <p:cNvSpPr txBox="1"/>
          <p:nvPr/>
        </p:nvSpPr>
        <p:spPr>
          <a:xfrm>
            <a:off x="7170664" y="5259087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Application</a:t>
            </a: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73A5B0-A600-4540-9B86-0D156F104A87}"/>
              </a:ext>
            </a:extLst>
          </p:cNvPr>
          <p:cNvSpPr/>
          <p:nvPr/>
        </p:nvSpPr>
        <p:spPr>
          <a:xfrm>
            <a:off x="6085114" y="6020388"/>
            <a:ext cx="6172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60B57A1-5D5E-462E-AFF0-3E60E7B39E69}"/>
              </a:ext>
            </a:extLst>
          </p:cNvPr>
          <p:cNvSpPr/>
          <p:nvPr/>
        </p:nvSpPr>
        <p:spPr>
          <a:xfrm>
            <a:off x="6440752" y="5930320"/>
            <a:ext cx="559980" cy="5293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82C338-0A49-4524-B473-6C81EA2C8D9D}"/>
              </a:ext>
            </a:extLst>
          </p:cNvPr>
          <p:cNvSpPr txBox="1"/>
          <p:nvPr/>
        </p:nvSpPr>
        <p:spPr>
          <a:xfrm>
            <a:off x="7099098" y="5999248"/>
            <a:ext cx="481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 </a:t>
            </a:r>
            <a:r>
              <a:rPr kumimoji="0" lang="es-E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Lato Light"/>
                <a:cs typeface="Times New Roman"/>
              </a:rPr>
              <a:t>Conclusion</a:t>
            </a: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Lato Light"/>
              <a:cs typeface="Times New Roman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1E973E-59D5-43B2-80A5-0EB6D7837C6D}"/>
              </a:ext>
            </a:extLst>
          </p:cNvPr>
          <p:cNvSpPr txBox="1"/>
          <p:nvPr/>
        </p:nvSpPr>
        <p:spPr>
          <a:xfrm>
            <a:off x="6493096" y="5859897"/>
            <a:ext cx="267192" cy="67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7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9906ED-CA3E-42E9-93F9-4BA96E5C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564857D-E240-4B53-8B89-6C51100BA9D5}"/>
              </a:ext>
            </a:extLst>
          </p:cNvPr>
          <p:cNvSpPr txBox="1">
            <a:spLocks/>
          </p:cNvSpPr>
          <p:nvPr/>
        </p:nvSpPr>
        <p:spPr>
          <a:xfrm>
            <a:off x="8952215" y="-119978"/>
            <a:ext cx="2455326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Data Preparation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95033AD-19BD-4636-AC3C-DD5E821268C3}"/>
              </a:ext>
            </a:extLst>
          </p:cNvPr>
          <p:cNvSpPr txBox="1">
            <a:spLocks/>
          </p:cNvSpPr>
          <p:nvPr/>
        </p:nvSpPr>
        <p:spPr>
          <a:xfrm>
            <a:off x="514358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Data Selection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84F0A9E-64E7-4233-9387-20EC5BA1B1A7}"/>
              </a:ext>
            </a:extLst>
          </p:cNvPr>
          <p:cNvCxnSpPr/>
          <p:nvPr/>
        </p:nvCxnSpPr>
        <p:spPr>
          <a:xfrm>
            <a:off x="9931075" y="2714359"/>
            <a:ext cx="1422725" cy="0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C59D695-EB2B-4BF9-85AB-095572775AE1}"/>
              </a:ext>
            </a:extLst>
          </p:cNvPr>
          <p:cNvCxnSpPr/>
          <p:nvPr/>
        </p:nvCxnSpPr>
        <p:spPr>
          <a:xfrm>
            <a:off x="9944417" y="2714359"/>
            <a:ext cx="0" cy="1243809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C05C6ED-51AA-4E21-B17A-AEB927AC79A5}"/>
              </a:ext>
            </a:extLst>
          </p:cNvPr>
          <p:cNvCxnSpPr/>
          <p:nvPr/>
        </p:nvCxnSpPr>
        <p:spPr>
          <a:xfrm>
            <a:off x="8535034" y="3958168"/>
            <a:ext cx="1422725" cy="0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C57849D-2C90-47EF-91EA-BFB27D3BA57E}"/>
              </a:ext>
            </a:extLst>
          </p:cNvPr>
          <p:cNvCxnSpPr/>
          <p:nvPr/>
        </p:nvCxnSpPr>
        <p:spPr>
          <a:xfrm>
            <a:off x="8548376" y="3958168"/>
            <a:ext cx="0" cy="1243809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AF3F935-4E32-4DD8-B136-1A194E60B15F}"/>
              </a:ext>
            </a:extLst>
          </p:cNvPr>
          <p:cNvCxnSpPr/>
          <p:nvPr/>
        </p:nvCxnSpPr>
        <p:spPr>
          <a:xfrm>
            <a:off x="7144938" y="5201977"/>
            <a:ext cx="1422725" cy="0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BA37A1D-1C6E-4833-9537-DFF47B0ECD38}"/>
              </a:ext>
            </a:extLst>
          </p:cNvPr>
          <p:cNvCxnSpPr/>
          <p:nvPr/>
        </p:nvCxnSpPr>
        <p:spPr>
          <a:xfrm>
            <a:off x="7158281" y="5201977"/>
            <a:ext cx="0" cy="1243809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02BBF24-4EF5-4216-904F-F41C6785BFAC}"/>
              </a:ext>
            </a:extLst>
          </p:cNvPr>
          <p:cNvCxnSpPr/>
          <p:nvPr/>
        </p:nvCxnSpPr>
        <p:spPr>
          <a:xfrm>
            <a:off x="5725355" y="6445786"/>
            <a:ext cx="1422725" cy="0"/>
          </a:xfrm>
          <a:prstGeom prst="line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3D2D98B-6659-4C1E-8F7C-E5E9187ADE47}"/>
              </a:ext>
            </a:extLst>
          </p:cNvPr>
          <p:cNvGrpSpPr/>
          <p:nvPr/>
        </p:nvGrpSpPr>
        <p:grpSpPr>
          <a:xfrm>
            <a:off x="10129661" y="1793631"/>
            <a:ext cx="929192" cy="920729"/>
            <a:chOff x="8051785" y="947066"/>
            <a:chExt cx="826543" cy="826543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0A1B2C3-146B-49C7-9241-F5F5F8E44D92}"/>
                </a:ext>
              </a:extLst>
            </p:cNvPr>
            <p:cNvSpPr/>
            <p:nvPr/>
          </p:nvSpPr>
          <p:spPr>
            <a:xfrm>
              <a:off x="8051785" y="947066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0" i="0" u="none" strike="noStrike" kern="1200" cap="none" spc="0" normalizeH="0" baseline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C881C58-0519-4540-B119-E0A33459421C}"/>
                </a:ext>
              </a:extLst>
            </p:cNvPr>
            <p:cNvSpPr/>
            <p:nvPr/>
          </p:nvSpPr>
          <p:spPr>
            <a:xfrm>
              <a:off x="8139438" y="1036503"/>
              <a:ext cx="651236" cy="651236"/>
            </a:xfrm>
            <a:prstGeom prst="ellipse">
              <a:avLst/>
            </a:prstGeom>
            <a:solidFill>
              <a:srgbClr val="96D2BE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0" i="0" u="none" strike="noStrike" kern="1200" cap="none" spc="0" normalizeH="0" baseline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D2C7550-9BAA-4E7A-8D54-69EFDB594838}"/>
              </a:ext>
            </a:extLst>
          </p:cNvPr>
          <p:cNvCxnSpPr/>
          <p:nvPr/>
        </p:nvCxnSpPr>
        <p:spPr>
          <a:xfrm>
            <a:off x="944021" y="2507970"/>
            <a:ext cx="883940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6">
            <a:extLst>
              <a:ext uri="{FF2B5EF4-FFF2-40B4-BE49-F238E27FC236}">
                <a16:creationId xmlns:a16="http://schemas.microsoft.com/office/drawing/2014/main" id="{B6E24116-3CAB-4118-918B-5554B675EBE7}"/>
              </a:ext>
            </a:extLst>
          </p:cNvPr>
          <p:cNvSpPr txBox="1"/>
          <p:nvPr/>
        </p:nvSpPr>
        <p:spPr>
          <a:xfrm>
            <a:off x="1944405" y="3181575"/>
            <a:ext cx="836108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buFont typeface="Arial" charset="0"/>
              <a:defRPr sz="2000">
                <a:latin typeface="Calibri" pitchFamily="34" charset="0"/>
              </a:defRPr>
            </a:lvl6pPr>
            <a:lvl7pPr>
              <a:buFont typeface="Arial" charset="0"/>
              <a:defRPr sz="2000">
                <a:latin typeface="Calibri" pitchFamily="34" charset="0"/>
              </a:defRPr>
            </a:lvl7pPr>
            <a:lvl8pPr>
              <a:buFont typeface="Arial" charset="0"/>
              <a:defRPr sz="2000">
                <a:latin typeface="Calibri" pitchFamily="34" charset="0"/>
              </a:defRPr>
            </a:lvl8pPr>
            <a:lvl9pPr>
              <a:buFont typeface="Arial" charset="0"/>
              <a:defRPr sz="2000"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 can come from other data sources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E0D65F5-CC85-4B08-B256-A980E63E0ACB}"/>
              </a:ext>
            </a:extLst>
          </p:cNvPr>
          <p:cNvGrpSpPr/>
          <p:nvPr/>
        </p:nvGrpSpPr>
        <p:grpSpPr>
          <a:xfrm>
            <a:off x="8781800" y="3037437"/>
            <a:ext cx="929192" cy="920728"/>
            <a:chOff x="6852825" y="2063640"/>
            <a:chExt cx="826543" cy="826543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9E4BE6D-F9E5-40AB-A05E-9EE08DAEB70B}"/>
                </a:ext>
              </a:extLst>
            </p:cNvPr>
            <p:cNvSpPr/>
            <p:nvPr/>
          </p:nvSpPr>
          <p:spPr>
            <a:xfrm>
              <a:off x="6852825" y="2063640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0" i="0" u="none" strike="noStrike" kern="1200" cap="none" spc="0" normalizeH="0" baseline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E053B86-7F16-446C-B76D-927F355A6A1F}"/>
                </a:ext>
              </a:extLst>
            </p:cNvPr>
            <p:cNvSpPr/>
            <p:nvPr/>
          </p:nvSpPr>
          <p:spPr>
            <a:xfrm>
              <a:off x="6940478" y="2151293"/>
              <a:ext cx="651236" cy="651236"/>
            </a:xfrm>
            <a:prstGeom prst="ellipse">
              <a:avLst/>
            </a:prstGeom>
            <a:solidFill>
              <a:srgbClr val="F4A3A4"/>
            </a:solidFill>
            <a:ln w="28575" cmpd="sng">
              <a:solidFill>
                <a:srgbClr val="F4A3A4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0" i="0" u="none" strike="noStrike" kern="1200" cap="none" spc="0" normalizeH="0" baseline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F7F147B-DFD7-4D2E-B9E6-888E311EFFAC}"/>
              </a:ext>
            </a:extLst>
          </p:cNvPr>
          <p:cNvCxnSpPr/>
          <p:nvPr/>
        </p:nvCxnSpPr>
        <p:spPr>
          <a:xfrm>
            <a:off x="985963" y="3767034"/>
            <a:ext cx="7445438" cy="3056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25">
            <a:extLst>
              <a:ext uri="{FF2B5EF4-FFF2-40B4-BE49-F238E27FC236}">
                <a16:creationId xmlns:a16="http://schemas.microsoft.com/office/drawing/2014/main" id="{1A96A002-C256-4E9D-B179-25B827DA477C}"/>
              </a:ext>
            </a:extLst>
          </p:cNvPr>
          <p:cNvSpPr txBox="1"/>
          <p:nvPr/>
        </p:nvSpPr>
        <p:spPr>
          <a:xfrm>
            <a:off x="3521537" y="1932799"/>
            <a:ext cx="6822683" cy="369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80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buFont typeface="Arial" charset="0"/>
              <a:defRPr sz="2000">
                <a:latin typeface="Calibri" pitchFamily="34" charset="0"/>
              </a:defRPr>
            </a:lvl6pPr>
            <a:lvl7pPr>
              <a:buFont typeface="Arial" charset="0"/>
              <a:defRPr sz="2000">
                <a:latin typeface="Calibri" pitchFamily="34" charset="0"/>
              </a:defRPr>
            </a:lvl7pPr>
            <a:lvl8pPr>
              <a:buFont typeface="Arial" charset="0"/>
              <a:defRPr sz="2000">
                <a:latin typeface="Calibri" pitchFamily="34" charset="0"/>
              </a:defRPr>
            </a:lvl8pPr>
            <a:lvl9pPr>
              <a:buFont typeface="Arial" charset="0"/>
              <a:defRPr sz="2000"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Linked with real-world entities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6A0B64F-1E38-42BA-A647-C2FF9B054773}"/>
              </a:ext>
            </a:extLst>
          </p:cNvPr>
          <p:cNvGrpSpPr/>
          <p:nvPr/>
        </p:nvGrpSpPr>
        <p:grpSpPr>
          <a:xfrm>
            <a:off x="7382106" y="3092191"/>
            <a:ext cx="2143098" cy="2099261"/>
            <a:chOff x="5607753" y="2112790"/>
            <a:chExt cx="1906345" cy="1884517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681B036-5EA5-45BF-8607-F6BCC4DB80BC}"/>
                </a:ext>
              </a:extLst>
            </p:cNvPr>
            <p:cNvSpPr/>
            <p:nvPr/>
          </p:nvSpPr>
          <p:spPr>
            <a:xfrm>
              <a:off x="5695406" y="3258417"/>
              <a:ext cx="651236" cy="651236"/>
            </a:xfrm>
            <a:prstGeom prst="ellipse">
              <a:avLst/>
            </a:prstGeom>
            <a:solidFill>
              <a:srgbClr val="75C6CF"/>
            </a:solidFill>
            <a:ln w="28575" cmpd="sng">
              <a:solidFill>
                <a:srgbClr val="75C6CF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0" i="0" u="none" strike="noStrike" kern="1200" cap="none" spc="0" normalizeH="0" baseline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5CF8139-499C-4E97-95F4-2DA0B8FDD2AE}"/>
                </a:ext>
              </a:extLst>
            </p:cNvPr>
            <p:cNvSpPr/>
            <p:nvPr/>
          </p:nvSpPr>
          <p:spPr>
            <a:xfrm>
              <a:off x="5607753" y="3170764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0" i="0" u="none" strike="noStrike" kern="1200" cap="none" spc="0" normalizeH="0" baseline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TextBox 30">
              <a:extLst>
                <a:ext uri="{FF2B5EF4-FFF2-40B4-BE49-F238E27FC236}">
                  <a16:creationId xmlns:a16="http://schemas.microsoft.com/office/drawing/2014/main" id="{B9C62164-912F-41F1-83F1-BF62B37D7654}"/>
                </a:ext>
              </a:extLst>
            </p:cNvPr>
            <p:cNvSpPr txBox="1"/>
            <p:nvPr/>
          </p:nvSpPr>
          <p:spPr>
            <a:xfrm>
              <a:off x="7040408" y="2112790"/>
              <a:ext cx="473690" cy="690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4400" b="1" i="0" u="none" strike="noStrike" kern="120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3</a:t>
              </a:r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38F2DC6-A5E2-4DCB-920D-A7B9552D465A}"/>
              </a:ext>
            </a:extLst>
          </p:cNvPr>
          <p:cNvCxnSpPr/>
          <p:nvPr/>
        </p:nvCxnSpPr>
        <p:spPr>
          <a:xfrm>
            <a:off x="985961" y="4991390"/>
            <a:ext cx="6051473" cy="4644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34">
            <a:extLst>
              <a:ext uri="{FF2B5EF4-FFF2-40B4-BE49-F238E27FC236}">
                <a16:creationId xmlns:a16="http://schemas.microsoft.com/office/drawing/2014/main" id="{0D20E4CB-8A9D-46DD-8C38-09198DF8D805}"/>
              </a:ext>
            </a:extLst>
          </p:cNvPr>
          <p:cNvSpPr txBox="1"/>
          <p:nvPr/>
        </p:nvSpPr>
        <p:spPr>
          <a:xfrm>
            <a:off x="1091877" y="4468095"/>
            <a:ext cx="566968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80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buFont typeface="Arial" charset="0"/>
              <a:defRPr sz="2000">
                <a:latin typeface="Calibri" pitchFamily="34" charset="0"/>
              </a:defRPr>
            </a:lvl6pPr>
            <a:lvl7pPr>
              <a:buFont typeface="Arial" charset="0"/>
              <a:defRPr sz="2000">
                <a:latin typeface="Calibri" pitchFamily="34" charset="0"/>
              </a:defRPr>
            </a:lvl7pPr>
            <a:lvl8pPr>
              <a:buFont typeface="Arial" charset="0"/>
              <a:defRPr sz="2000">
                <a:latin typeface="Calibri" pitchFamily="34" charset="0"/>
              </a:defRPr>
            </a:lvl8pPr>
            <a:lvl9pPr>
              <a:buFont typeface="Arial" charset="0"/>
              <a:defRPr sz="2000"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1" i="0" u="none" strike="noStrike" kern="1200" cap="none" spc="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Available as a CSV file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6C3DB8C-485C-4035-B9C3-13F4658A729C}"/>
              </a:ext>
            </a:extLst>
          </p:cNvPr>
          <p:cNvGrpSpPr/>
          <p:nvPr/>
        </p:nvGrpSpPr>
        <p:grpSpPr>
          <a:xfrm>
            <a:off x="5982402" y="1888539"/>
            <a:ext cx="4855602" cy="4561867"/>
            <a:chOff x="4362681" y="1032268"/>
            <a:chExt cx="4319196" cy="4095212"/>
          </a:xfrm>
          <a:effectLst/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41EE659-3344-4F20-9C54-9640E437658B}"/>
                </a:ext>
              </a:extLst>
            </p:cNvPr>
            <p:cNvSpPr/>
            <p:nvPr/>
          </p:nvSpPr>
          <p:spPr>
            <a:xfrm>
              <a:off x="4362681" y="4300937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0" i="0" u="none" strike="noStrike" kern="1200" cap="none" spc="0" normalizeH="0" baseline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2F42A03-2D2A-4D71-AB06-3035F5D54D41}"/>
                </a:ext>
              </a:extLst>
            </p:cNvPr>
            <p:cNvSpPr/>
            <p:nvPr/>
          </p:nvSpPr>
          <p:spPr>
            <a:xfrm>
              <a:off x="4450337" y="4388590"/>
              <a:ext cx="651237" cy="651236"/>
            </a:xfrm>
            <a:prstGeom prst="ellipse">
              <a:avLst/>
            </a:prstGeom>
            <a:solidFill>
              <a:srgbClr val="F5D177"/>
            </a:solidFill>
            <a:ln w="28575" cmpd="sng">
              <a:solidFill>
                <a:srgbClr val="F5D177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800" b="0" i="0" u="none" strike="noStrike" kern="1200" cap="none" spc="0" normalizeH="0" baseline="0">
                <a:ln>
                  <a:noFill/>
                </a:ln>
                <a:solidFill>
                  <a:srgbClr val="C898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66" name="TextBox 39">
              <a:extLst>
                <a:ext uri="{FF2B5EF4-FFF2-40B4-BE49-F238E27FC236}">
                  <a16:creationId xmlns:a16="http://schemas.microsoft.com/office/drawing/2014/main" id="{90E1ADD4-DA83-4061-8813-26167545A8A8}"/>
                </a:ext>
              </a:extLst>
            </p:cNvPr>
            <p:cNvSpPr txBox="1"/>
            <p:nvPr/>
          </p:nvSpPr>
          <p:spPr>
            <a:xfrm>
              <a:off x="8208187" y="1032268"/>
              <a:ext cx="473690" cy="6907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4400" b="1" i="0" u="none" strike="noStrike" kern="120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29E0E7E-33A9-4F28-A689-6A090D41C0DB}"/>
              </a:ext>
            </a:extLst>
          </p:cNvPr>
          <p:cNvGrpSpPr/>
          <p:nvPr/>
        </p:nvGrpSpPr>
        <p:grpSpPr>
          <a:xfrm>
            <a:off x="716642" y="5803067"/>
            <a:ext cx="4926829" cy="478831"/>
            <a:chOff x="-321360" y="4546362"/>
            <a:chExt cx="4382553" cy="429849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9F77E078-6D50-44FE-A7F6-67DB8FFADDAD}"/>
                </a:ext>
              </a:extLst>
            </p:cNvPr>
            <p:cNvCxnSpPr/>
            <p:nvPr/>
          </p:nvCxnSpPr>
          <p:spPr>
            <a:xfrm>
              <a:off x="-103106" y="4976211"/>
              <a:ext cx="4164299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id="{2DF54F16-4F27-4AC3-8DA6-08DA013E75C2}"/>
                </a:ext>
              </a:extLst>
            </p:cNvPr>
            <p:cNvSpPr txBox="1"/>
            <p:nvPr/>
          </p:nvSpPr>
          <p:spPr>
            <a:xfrm>
              <a:off x="-321360" y="4546362"/>
              <a:ext cx="3092039" cy="331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BCE8F2"/>
                  </a:solidFill>
                  <a:latin typeface="方正兰亭黑_GBK" pitchFamily="2" charset="-122"/>
                  <a:ea typeface="方正兰亭黑_GBK" pitchFamily="2" charset="-122"/>
                </a:defRPr>
              </a:lvl1pPr>
              <a:lvl2pPr>
                <a:defRPr sz="2800">
                  <a:latin typeface="Calibri" pitchFamily="34" charset="0"/>
                </a:defRPr>
              </a:lvl2pPr>
              <a:lvl3pPr>
                <a:defRPr sz="2400">
                  <a:latin typeface="Calibri" pitchFamily="34" charset="0"/>
                </a:defRPr>
              </a:lvl3pPr>
              <a:lvl4pPr>
                <a:defRPr sz="2000">
                  <a:latin typeface="Calibri" pitchFamily="34" charset="0"/>
                </a:defRPr>
              </a:lvl4pPr>
              <a:lvl5pPr>
                <a:defRPr sz="2000">
                  <a:latin typeface="Calibri" pitchFamily="34" charset="0"/>
                </a:defRPr>
              </a:lvl5pPr>
              <a:lvl6pPr>
                <a:buFont typeface="Arial" charset="0"/>
                <a:defRPr sz="2000">
                  <a:latin typeface="Calibri" pitchFamily="34" charset="0"/>
                </a:defRPr>
              </a:lvl6pPr>
              <a:lvl7pPr>
                <a:buFont typeface="Arial" charset="0"/>
                <a:defRPr sz="2000">
                  <a:latin typeface="Calibri" pitchFamily="34" charset="0"/>
                </a:defRPr>
              </a:lvl7pPr>
              <a:lvl8pPr>
                <a:buFont typeface="Arial" charset="0"/>
                <a:defRPr sz="2000">
                  <a:latin typeface="Calibri" pitchFamily="34" charset="0"/>
                </a:defRPr>
              </a:lvl8pPr>
              <a:lvl9pPr>
                <a:buFont typeface="Arial" charset="0"/>
                <a:defRPr sz="2000">
                  <a:latin typeface="Calibri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Water quality</a:t>
              </a:r>
            </a:p>
          </p:txBody>
        </p:sp>
      </p:grpSp>
      <p:sp>
        <p:nvSpPr>
          <p:cNvPr id="80" name="TextBox 39">
            <a:extLst>
              <a:ext uri="{FF2B5EF4-FFF2-40B4-BE49-F238E27FC236}">
                <a16:creationId xmlns:a16="http://schemas.microsoft.com/office/drawing/2014/main" id="{DE0BDD2C-2E8F-4B55-AD6D-FC830381607C}"/>
              </a:ext>
            </a:extLst>
          </p:cNvPr>
          <p:cNvSpPr txBox="1"/>
          <p:nvPr/>
        </p:nvSpPr>
        <p:spPr>
          <a:xfrm>
            <a:off x="7587071" y="4341860"/>
            <a:ext cx="53251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4400" b="1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</a:p>
        </p:txBody>
      </p:sp>
      <p:sp>
        <p:nvSpPr>
          <p:cNvPr id="81" name="TextBox 39">
            <a:extLst>
              <a:ext uri="{FF2B5EF4-FFF2-40B4-BE49-F238E27FC236}">
                <a16:creationId xmlns:a16="http://schemas.microsoft.com/office/drawing/2014/main" id="{C574F949-1146-436F-A822-9ECB83E1FFDC}"/>
              </a:ext>
            </a:extLst>
          </p:cNvPr>
          <p:cNvSpPr txBox="1"/>
          <p:nvPr/>
        </p:nvSpPr>
        <p:spPr>
          <a:xfrm>
            <a:off x="6192447" y="5590456"/>
            <a:ext cx="53251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4400" b="1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146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3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9A56FA-F0F2-4273-8C66-74B215A8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148C641-EDD0-425B-992C-C26BE7F70C5C}"/>
              </a:ext>
            </a:extLst>
          </p:cNvPr>
          <p:cNvSpPr txBox="1">
            <a:spLocks/>
          </p:cNvSpPr>
          <p:nvPr/>
        </p:nvSpPr>
        <p:spPr>
          <a:xfrm>
            <a:off x="514358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Data Set Analysis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40EF7F7-38C8-4B7F-A520-E0BF19FD23D0}"/>
              </a:ext>
            </a:extLst>
          </p:cNvPr>
          <p:cNvSpPr txBox="1">
            <a:spLocks/>
          </p:cNvSpPr>
          <p:nvPr/>
        </p:nvSpPr>
        <p:spPr>
          <a:xfrm>
            <a:off x="8952215" y="-119978"/>
            <a:ext cx="2455326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Data Preparation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8CEF82E-951D-4727-B8F2-2C51753CD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84516"/>
              </p:ext>
            </p:extLst>
          </p:nvPr>
        </p:nvGraphicFramePr>
        <p:xfrm>
          <a:off x="2051878" y="1012198"/>
          <a:ext cx="8128000" cy="2416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4459">
                  <a:extLst>
                    <a:ext uri="{9D8B030D-6E8A-4147-A177-3AD203B41FA5}">
                      <a16:colId xmlns:a16="http://schemas.microsoft.com/office/drawing/2014/main" val="1614300985"/>
                    </a:ext>
                  </a:extLst>
                </a:gridCol>
                <a:gridCol w="3195587">
                  <a:extLst>
                    <a:ext uri="{9D8B030D-6E8A-4147-A177-3AD203B41FA5}">
                      <a16:colId xmlns:a16="http://schemas.microsoft.com/office/drawing/2014/main" val="2621383679"/>
                    </a:ext>
                  </a:extLst>
                </a:gridCol>
                <a:gridCol w="1775954">
                  <a:extLst>
                    <a:ext uri="{9D8B030D-6E8A-4147-A177-3AD203B41FA5}">
                      <a16:colId xmlns:a16="http://schemas.microsoft.com/office/drawing/2014/main" val="32083516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8534685"/>
                    </a:ext>
                  </a:extLst>
                </a:gridCol>
              </a:tblGrid>
              <a:tr h="48336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err="1">
                          <a:solidFill>
                            <a:schemeClr val="tx1"/>
                          </a:solidFill>
                        </a:rPr>
                        <a:t>Range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08924"/>
                  </a:ext>
                </a:extLst>
              </a:tr>
              <a:tr h="48336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String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Unique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78249"/>
                  </a:ext>
                </a:extLst>
              </a:tr>
              <a:tr h="48336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Sample.samplingPoint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String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320 </a:t>
                      </a:r>
                      <a:r>
                        <a:rPr lang="es-ES" err="1"/>
                        <a:t>choices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903585"/>
                  </a:ext>
                </a:extLst>
              </a:tr>
              <a:tr h="48336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Sample.samplingPoint.notation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String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320 </a:t>
                      </a:r>
                      <a:r>
                        <a:rPr lang="es-ES" err="1"/>
                        <a:t>choices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03507"/>
                  </a:ext>
                </a:extLst>
              </a:tr>
              <a:tr h="483360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Sample.samplingpint.Label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String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320 </a:t>
                      </a:r>
                      <a:r>
                        <a:rPr lang="es-ES" err="1"/>
                        <a:t>choices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91299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E0D5B42-8B3B-49E9-BBE6-1EE7C231C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06066"/>
              </p:ext>
            </p:extLst>
          </p:nvPr>
        </p:nvGraphicFramePr>
        <p:xfrm>
          <a:off x="2051878" y="5139693"/>
          <a:ext cx="8128000" cy="10012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4459">
                  <a:extLst>
                    <a:ext uri="{9D8B030D-6E8A-4147-A177-3AD203B41FA5}">
                      <a16:colId xmlns:a16="http://schemas.microsoft.com/office/drawing/2014/main" val="456226011"/>
                    </a:ext>
                  </a:extLst>
                </a:gridCol>
                <a:gridCol w="3118585">
                  <a:extLst>
                    <a:ext uri="{9D8B030D-6E8A-4147-A177-3AD203B41FA5}">
                      <a16:colId xmlns:a16="http://schemas.microsoft.com/office/drawing/2014/main" val="2222574968"/>
                    </a:ext>
                  </a:extLst>
                </a:gridCol>
                <a:gridCol w="1852956">
                  <a:extLst>
                    <a:ext uri="{9D8B030D-6E8A-4147-A177-3AD203B41FA5}">
                      <a16:colId xmlns:a16="http://schemas.microsoft.com/office/drawing/2014/main" val="817988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4193660"/>
                    </a:ext>
                  </a:extLst>
                </a:gridCol>
              </a:tblGrid>
              <a:tr h="497160">
                <a:tc>
                  <a:txBody>
                    <a:bodyPr/>
                    <a:lstStyle/>
                    <a:p>
                      <a:pPr algn="ctr"/>
                      <a:r>
                        <a:rPr lang="es-ES" b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sample.samplingPoint.easting</a:t>
                      </a:r>
                      <a:endParaRPr lang="es-ES"/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>
                          <a:solidFill>
                            <a:schemeClr val="tx1"/>
                          </a:solidFill>
                        </a:rPr>
                        <a:t>Decimal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>
                          <a:solidFill>
                            <a:schemeClr val="tx1"/>
                          </a:solidFill>
                        </a:rPr>
                        <a:t>301 </a:t>
                      </a:r>
                      <a:r>
                        <a:rPr lang="es-ES" b="0" err="1">
                          <a:solidFill>
                            <a:schemeClr val="tx1"/>
                          </a:solidFill>
                        </a:rPr>
                        <a:t>choices</a:t>
                      </a:r>
                      <a:endParaRPr lang="es-E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29234"/>
                  </a:ext>
                </a:extLst>
              </a:tr>
              <a:tr h="504066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sample.samplingPoint.northing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309 </a:t>
                      </a:r>
                      <a:r>
                        <a:rPr lang="es-ES" err="1"/>
                        <a:t>choices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144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8C9ECF8-82D4-4D0A-AEAF-4A678549E10A}"/>
              </a:ext>
            </a:extLst>
          </p:cNvPr>
          <p:cNvSpPr txBox="1"/>
          <p:nvPr/>
        </p:nvSpPr>
        <p:spPr>
          <a:xfrm>
            <a:off x="3969444" y="3485319"/>
            <a:ext cx="76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23C5FD-5A46-439F-B3A9-7104605C5C02}"/>
              </a:ext>
            </a:extLst>
          </p:cNvPr>
          <p:cNvSpPr txBox="1"/>
          <p:nvPr/>
        </p:nvSpPr>
        <p:spPr>
          <a:xfrm>
            <a:off x="7995451" y="3472324"/>
            <a:ext cx="76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3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455110-35E3-4029-BAC0-9851A819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6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6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0A57568-3563-4627-83F3-7F91B542BAC9}"/>
              </a:ext>
            </a:extLst>
          </p:cNvPr>
          <p:cNvSpPr txBox="1">
            <a:spLocks/>
          </p:cNvSpPr>
          <p:nvPr/>
        </p:nvSpPr>
        <p:spPr>
          <a:xfrm>
            <a:off x="514358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License of the Data Source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EC0560-7253-4C57-9953-0F7FC984F50F}"/>
              </a:ext>
            </a:extLst>
          </p:cNvPr>
          <p:cNvSpPr txBox="1">
            <a:spLocks/>
          </p:cNvSpPr>
          <p:nvPr/>
        </p:nvSpPr>
        <p:spPr>
          <a:xfrm>
            <a:off x="8952215" y="-119978"/>
            <a:ext cx="2455326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Data Preparation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BC931F-2CB7-4DEF-9DF2-EE2BE12D20C9}"/>
              </a:ext>
            </a:extLst>
          </p:cNvPr>
          <p:cNvSpPr txBox="1"/>
          <p:nvPr/>
        </p:nvSpPr>
        <p:spPr>
          <a:xfrm>
            <a:off x="1200801" y="3684517"/>
            <a:ext cx="2924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Publisher: Environment Agency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Rights holder: The Water Quality Archive</a:t>
            </a: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890C2E47-991D-45FA-B656-7BC864DB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09" y="2273210"/>
            <a:ext cx="5469052" cy="2757327"/>
          </a:xfrm>
          <a:prstGeom prst="rect">
            <a:avLst/>
          </a:prstGeom>
        </p:spPr>
      </p:pic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9465D2E-87E5-4FE9-8872-C5616975D53D}"/>
              </a:ext>
            </a:extLst>
          </p:cNvPr>
          <p:cNvGrpSpPr/>
          <p:nvPr/>
        </p:nvGrpSpPr>
        <p:grpSpPr>
          <a:xfrm>
            <a:off x="409576" y="1416561"/>
            <a:ext cx="9681480" cy="3200983"/>
            <a:chOff x="-3066981" y="1649007"/>
            <a:chExt cx="14070192" cy="4031626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28430AD8-128F-49D1-939A-44AC507D962F}"/>
                </a:ext>
              </a:extLst>
            </p:cNvPr>
            <p:cNvGrpSpPr/>
            <p:nvPr/>
          </p:nvGrpSpPr>
          <p:grpSpPr>
            <a:xfrm>
              <a:off x="2945645" y="1649007"/>
              <a:ext cx="2631710" cy="4031626"/>
              <a:chOff x="4920845" y="2708093"/>
              <a:chExt cx="1969708" cy="3063321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68A64AC8-D11B-4914-8790-548E385D5740}"/>
                  </a:ext>
                </a:extLst>
              </p:cNvPr>
              <p:cNvGrpSpPr/>
              <p:nvPr/>
            </p:nvGrpSpPr>
            <p:grpSpPr>
              <a:xfrm>
                <a:off x="4920845" y="4068584"/>
                <a:ext cx="1969708" cy="1702830"/>
                <a:chOff x="3332388" y="2917903"/>
                <a:chExt cx="1969708" cy="1702830"/>
              </a:xfrm>
              <a:solidFill>
                <a:srgbClr val="98D7C4"/>
              </a:solidFill>
            </p:grpSpPr>
            <p:sp>
              <p:nvSpPr>
                <p:cNvPr id="87" name="圆角矩形 1">
                  <a:extLst>
                    <a:ext uri="{FF2B5EF4-FFF2-40B4-BE49-F238E27FC236}">
                      <a16:creationId xmlns:a16="http://schemas.microsoft.com/office/drawing/2014/main" id="{7B4BCEC3-5D3C-49B7-A41C-3469A3999811}"/>
                    </a:ext>
                  </a:extLst>
                </p:cNvPr>
                <p:cNvSpPr/>
                <p:nvPr/>
              </p:nvSpPr>
              <p:spPr bwMode="auto">
                <a:xfrm>
                  <a:off x="3332388" y="2917903"/>
                  <a:ext cx="1969708" cy="1702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200" h="2616200">
                      <a:moveTo>
                        <a:pt x="690040" y="381000"/>
                      </a:moveTo>
                      <a:cubicBezTo>
                        <a:pt x="519362" y="381000"/>
                        <a:pt x="381000" y="519362"/>
                        <a:pt x="381000" y="690040"/>
                      </a:cubicBezTo>
                      <a:lnTo>
                        <a:pt x="381000" y="1926160"/>
                      </a:lnTo>
                      <a:cubicBezTo>
                        <a:pt x="381000" y="2096838"/>
                        <a:pt x="519362" y="2235200"/>
                        <a:pt x="690040" y="2235200"/>
                      </a:cubicBezTo>
                      <a:lnTo>
                        <a:pt x="1926160" y="2235200"/>
                      </a:lnTo>
                      <a:cubicBezTo>
                        <a:pt x="2096838" y="2235200"/>
                        <a:pt x="2235200" y="2096838"/>
                        <a:pt x="2235200" y="1926160"/>
                      </a:cubicBezTo>
                      <a:lnTo>
                        <a:pt x="2235200" y="690040"/>
                      </a:lnTo>
                      <a:cubicBezTo>
                        <a:pt x="2235200" y="519362"/>
                        <a:pt x="2096838" y="381000"/>
                        <a:pt x="1926160" y="381000"/>
                      </a:cubicBezTo>
                      <a:close/>
                      <a:moveTo>
                        <a:pt x="436042" y="0"/>
                      </a:moveTo>
                      <a:lnTo>
                        <a:pt x="2180158" y="0"/>
                      </a:lnTo>
                      <a:cubicBezTo>
                        <a:pt x="2420977" y="0"/>
                        <a:pt x="2616200" y="195223"/>
                        <a:pt x="2616200" y="436042"/>
                      </a:cubicBezTo>
                      <a:lnTo>
                        <a:pt x="2616200" y="2180158"/>
                      </a:lnTo>
                      <a:cubicBezTo>
                        <a:pt x="2616200" y="2420977"/>
                        <a:pt x="2420977" y="2616200"/>
                        <a:pt x="2180158" y="2616200"/>
                      </a:cubicBezTo>
                      <a:lnTo>
                        <a:pt x="436042" y="2616200"/>
                      </a:lnTo>
                      <a:cubicBezTo>
                        <a:pt x="195223" y="2616200"/>
                        <a:pt x="0" y="2420977"/>
                        <a:pt x="0" y="2180158"/>
                      </a:cubicBezTo>
                      <a:lnTo>
                        <a:pt x="0" y="436042"/>
                      </a:lnTo>
                      <a:cubicBezTo>
                        <a:pt x="0" y="195223"/>
                        <a:pt x="195223" y="0"/>
                        <a:pt x="4360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perspectiveRelaxedModerately"/>
                  <a:lightRig rig="threePt" dir="t"/>
                </a:scene3d>
                <a:sp3d prstMaterial="matte">
                  <a:bevelT w="0" h="0" prst="coolSlant"/>
                  <a:bevelB w="0" h="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altLang="zh-CN" sz="1600" b="0" i="0" u="none" strike="noStrike" kern="120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TextBox 32">
                  <a:extLst>
                    <a:ext uri="{FF2B5EF4-FFF2-40B4-BE49-F238E27FC236}">
                      <a16:creationId xmlns:a16="http://schemas.microsoft.com/office/drawing/2014/main" id="{636A014E-5BA1-493D-89EF-263AB3D1636E}"/>
                    </a:ext>
                  </a:extLst>
                </p:cNvPr>
                <p:cNvSpPr txBox="1"/>
                <p:nvPr/>
              </p:nvSpPr>
              <p:spPr>
                <a:xfrm>
                  <a:off x="3869988" y="3376411"/>
                  <a:ext cx="844996" cy="971983"/>
                </a:xfrm>
                <a:prstGeom prst="rect">
                  <a:avLst/>
                </a:prstGeom>
                <a:noFill/>
                <a:scene3d>
                  <a:camera prst="perspectiveRelaxed">
                    <a:rot lat="20975994" lon="305024" rev="21544779"/>
                  </a:camera>
                  <a:lightRig rig="threePt" dir="t"/>
                </a:scene3d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6000" b="1" i="0" u="none" strike="noStrike" kern="1200" cap="none" spc="0" normalizeH="0" baseline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A</a:t>
                  </a:r>
                </a:p>
              </p:txBody>
            </p: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F01555B1-D7B2-4EA6-8CB8-82AEEE06C64D}"/>
                  </a:ext>
                </a:extLst>
              </p:cNvPr>
              <p:cNvGrpSpPr/>
              <p:nvPr/>
            </p:nvGrpSpPr>
            <p:grpSpPr>
              <a:xfrm>
                <a:off x="5030380" y="2708093"/>
                <a:ext cx="1632792" cy="1363372"/>
                <a:chOff x="3549577" y="1517451"/>
                <a:chExt cx="1632792" cy="1363372"/>
              </a:xfrm>
              <a:solidFill>
                <a:srgbClr val="F4A3A4"/>
              </a:solidFill>
            </p:grpSpPr>
            <p:sp>
              <p:nvSpPr>
                <p:cNvPr id="85" name="圆角矩形 1">
                  <a:extLst>
                    <a:ext uri="{FF2B5EF4-FFF2-40B4-BE49-F238E27FC236}">
                      <a16:creationId xmlns:a16="http://schemas.microsoft.com/office/drawing/2014/main" id="{3F84FF80-5BAA-41C9-B766-294F80A597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49577" y="1517451"/>
                  <a:ext cx="1632792" cy="136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200" h="2616200">
                      <a:moveTo>
                        <a:pt x="690040" y="381000"/>
                      </a:moveTo>
                      <a:cubicBezTo>
                        <a:pt x="519362" y="381000"/>
                        <a:pt x="381000" y="519362"/>
                        <a:pt x="381000" y="690040"/>
                      </a:cubicBezTo>
                      <a:lnTo>
                        <a:pt x="381000" y="1926160"/>
                      </a:lnTo>
                      <a:cubicBezTo>
                        <a:pt x="381000" y="2096838"/>
                        <a:pt x="519362" y="2235200"/>
                        <a:pt x="690040" y="2235200"/>
                      </a:cubicBezTo>
                      <a:lnTo>
                        <a:pt x="1926160" y="2235200"/>
                      </a:lnTo>
                      <a:cubicBezTo>
                        <a:pt x="2096838" y="2235200"/>
                        <a:pt x="2235200" y="2096838"/>
                        <a:pt x="2235200" y="1926160"/>
                      </a:cubicBezTo>
                      <a:lnTo>
                        <a:pt x="2235200" y="690040"/>
                      </a:lnTo>
                      <a:cubicBezTo>
                        <a:pt x="2235200" y="519362"/>
                        <a:pt x="2096838" y="381000"/>
                        <a:pt x="1926160" y="381000"/>
                      </a:cubicBezTo>
                      <a:close/>
                      <a:moveTo>
                        <a:pt x="436042" y="0"/>
                      </a:moveTo>
                      <a:lnTo>
                        <a:pt x="2180158" y="0"/>
                      </a:lnTo>
                      <a:cubicBezTo>
                        <a:pt x="2420977" y="0"/>
                        <a:pt x="2616200" y="195223"/>
                        <a:pt x="2616200" y="436042"/>
                      </a:cubicBezTo>
                      <a:lnTo>
                        <a:pt x="2616200" y="2180158"/>
                      </a:lnTo>
                      <a:cubicBezTo>
                        <a:pt x="2616200" y="2420977"/>
                        <a:pt x="2420977" y="2616200"/>
                        <a:pt x="2180158" y="2616200"/>
                      </a:cubicBezTo>
                      <a:lnTo>
                        <a:pt x="436042" y="2616200"/>
                      </a:lnTo>
                      <a:cubicBezTo>
                        <a:pt x="195223" y="2616200"/>
                        <a:pt x="0" y="2420977"/>
                        <a:pt x="0" y="2180158"/>
                      </a:cubicBezTo>
                      <a:lnTo>
                        <a:pt x="0" y="436042"/>
                      </a:lnTo>
                      <a:cubicBezTo>
                        <a:pt x="0" y="195223"/>
                        <a:pt x="195223" y="0"/>
                        <a:pt x="43604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scene3d>
                  <a:camera prst="perspectiveRelaxedModerately" fov="6000000">
                    <a:rot lat="19634563" lon="20160148" rev="812592"/>
                  </a:camera>
                  <a:lightRig rig="threePt" dir="t">
                    <a:rot lat="0" lon="0" rev="9600000"/>
                  </a:lightRig>
                </a:scene3d>
                <a:sp3d>
                  <a:bevelB w="0" h="0" prst="angle"/>
                  <a:contourClr>
                    <a:schemeClr val="bg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altLang="zh-CN" sz="1600" b="0" i="0" u="none" strike="noStrike" kern="1200" cap="none" spc="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TextBox 33">
                  <a:extLst>
                    <a:ext uri="{FF2B5EF4-FFF2-40B4-BE49-F238E27FC236}">
                      <a16:creationId xmlns:a16="http://schemas.microsoft.com/office/drawing/2014/main" id="{D8EE4FBD-5168-4CF0-859D-CB774102DC7F}"/>
                    </a:ext>
                  </a:extLst>
                </p:cNvPr>
                <p:cNvSpPr txBox="1"/>
                <p:nvPr/>
              </p:nvSpPr>
              <p:spPr>
                <a:xfrm>
                  <a:off x="4020924" y="1851268"/>
                  <a:ext cx="786438" cy="971983"/>
                </a:xfrm>
                <a:prstGeom prst="rect">
                  <a:avLst/>
                </a:prstGeom>
                <a:noFill/>
                <a:scene3d>
                  <a:camera prst="perspectiveRelaxed">
                    <a:rot lat="18292249" lon="21077898" rev="377204"/>
                  </a:camera>
                  <a:lightRig rig="threePt" dir="t"/>
                </a:scene3d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altLang="zh-CN" sz="6000" b="1" i="0" u="none" strike="noStrike" kern="1200" cap="none" spc="0" normalizeH="0" baseline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B</a:t>
                  </a:r>
                </a:p>
              </p:txBody>
            </p:sp>
          </p:grp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AE5B61B-1923-4466-831E-1F053A782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94473" y="3627867"/>
              <a:ext cx="4780980" cy="465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Publisher &amp; Rights holder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9B95C8F-92E3-4F18-ADEB-9BAF529EB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3315" y="1855756"/>
              <a:ext cx="3435714" cy="465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800" b="1" i="0" u="none" strike="noStrike" kern="120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Legal terms</a:t>
              </a:r>
            </a:p>
          </p:txBody>
        </p:sp>
        <p:sp>
          <p:nvSpPr>
            <p:cNvPr id="91" name="任意多边形 15">
              <a:extLst>
                <a:ext uri="{FF2B5EF4-FFF2-40B4-BE49-F238E27FC236}">
                  <a16:creationId xmlns:a16="http://schemas.microsoft.com/office/drawing/2014/main" id="{D0E76385-A4FB-4FC0-A8E0-FA90A22236FF}"/>
                </a:ext>
              </a:extLst>
            </p:cNvPr>
            <p:cNvSpPr/>
            <p:nvPr/>
          </p:nvSpPr>
          <p:spPr>
            <a:xfrm>
              <a:off x="-3066981" y="4230522"/>
              <a:ext cx="5893004" cy="1324438"/>
            </a:xfrm>
            <a:custGeom>
              <a:avLst/>
              <a:gdLst>
                <a:gd name="connsiteX0" fmla="*/ 3370217 w 3370217"/>
                <a:gd name="connsiteY0" fmla="*/ 0 h 2011680"/>
                <a:gd name="connsiteX1" fmla="*/ 666206 w 3370217"/>
                <a:gd name="connsiteY1" fmla="*/ 0 h 2011680"/>
                <a:gd name="connsiteX2" fmla="*/ 0 w 3370217"/>
                <a:gd name="connsiteY2" fmla="*/ 201168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0217" h="2011680">
                  <a:moveTo>
                    <a:pt x="3370217" y="0"/>
                  </a:moveTo>
                  <a:lnTo>
                    <a:pt x="666206" y="0"/>
                  </a:lnTo>
                  <a:lnTo>
                    <a:pt x="0" y="201168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600" b="0" i="0" u="none" strike="noStrike" kern="1200" cap="none" spc="0" normalizeH="0" baseline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6" name="任意多边形 18">
              <a:extLst>
                <a:ext uri="{FF2B5EF4-FFF2-40B4-BE49-F238E27FC236}">
                  <a16:creationId xmlns:a16="http://schemas.microsoft.com/office/drawing/2014/main" id="{55115F57-DE10-45A7-A7E4-FC53A97C9220}"/>
                </a:ext>
              </a:extLst>
            </p:cNvPr>
            <p:cNvSpPr/>
            <p:nvPr/>
          </p:nvSpPr>
          <p:spPr>
            <a:xfrm>
              <a:off x="5065918" y="2455706"/>
              <a:ext cx="5937293" cy="1100268"/>
            </a:xfrm>
            <a:custGeom>
              <a:avLst/>
              <a:gdLst>
                <a:gd name="connsiteX0" fmla="*/ 0 w 3383280"/>
                <a:gd name="connsiteY0" fmla="*/ 0 h 1867989"/>
                <a:gd name="connsiteX1" fmla="*/ 2286000 w 3383280"/>
                <a:gd name="connsiteY1" fmla="*/ 0 h 1867989"/>
                <a:gd name="connsiteX2" fmla="*/ 3383280 w 3383280"/>
                <a:gd name="connsiteY2" fmla="*/ 1867989 h 186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3280" h="1867989">
                  <a:moveTo>
                    <a:pt x="0" y="0"/>
                  </a:moveTo>
                  <a:lnTo>
                    <a:pt x="2286000" y="0"/>
                  </a:lnTo>
                  <a:lnTo>
                    <a:pt x="3383280" y="1867989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zh-CN" sz="16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4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478CAA-F312-4D9D-9DC1-42C7BA9E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86AD53-400D-4FFD-930B-B48356F67567}" type="slidenum">
              <a:rPr kumimoji="0" lang="en-GB" sz="18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A02020204030203" pitchFamily="34" charset="0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68F3AC2-79BC-4DF8-920B-A08C5F8A0C60}"/>
              </a:ext>
            </a:extLst>
          </p:cNvPr>
          <p:cNvSpPr txBox="1">
            <a:spLocks/>
          </p:cNvSpPr>
          <p:nvPr/>
        </p:nvSpPr>
        <p:spPr>
          <a:xfrm>
            <a:off x="514358" y="136525"/>
            <a:ext cx="6562725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>
                <a:solidFill>
                  <a:srgbClr val="4472C4">
                    <a:lumMod val="75000"/>
                  </a:srgbClr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Resource Naming Strategy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D0FD5EF-9EB6-49D3-879A-7251A979F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2136"/>
              </p:ext>
            </p:extLst>
          </p:nvPr>
        </p:nvGraphicFramePr>
        <p:xfrm>
          <a:off x="1683657" y="2167466"/>
          <a:ext cx="9044214" cy="30350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14738">
                  <a:extLst>
                    <a:ext uri="{9D8B030D-6E8A-4147-A177-3AD203B41FA5}">
                      <a16:colId xmlns:a16="http://schemas.microsoft.com/office/drawing/2014/main" val="1360962853"/>
                    </a:ext>
                  </a:extLst>
                </a:gridCol>
                <a:gridCol w="6029476">
                  <a:extLst>
                    <a:ext uri="{9D8B030D-6E8A-4147-A177-3AD203B41FA5}">
                      <a16:colId xmlns:a16="http://schemas.microsoft.com/office/drawing/2014/main" val="254061361"/>
                    </a:ext>
                  </a:extLst>
                </a:gridCol>
              </a:tblGrid>
              <a:tr h="476956">
                <a:tc>
                  <a:txBody>
                    <a:bodyPr/>
                    <a:lstStyle/>
                    <a:p>
                      <a:r>
                        <a:rPr lang="es-ES" sz="200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>
                          <a:solidFill>
                            <a:schemeClr val="tx1"/>
                          </a:solidFill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14646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http://group05.com/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74949046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Ontological</a:t>
                      </a:r>
                      <a:r>
                        <a:rPr lang="es-E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terms</a:t>
                      </a:r>
                      <a:r>
                        <a:rPr lang="es-E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http://group05.com/ontology/Water-Quality#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151417543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</a:t>
                      </a:r>
                      <a:r>
                        <a:rPr lang="es-E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http://group05.com/resource/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585617707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Ontological</a:t>
                      </a:r>
                      <a:r>
                        <a:rPr lang="es-E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terms</a:t>
                      </a:r>
                      <a:r>
                        <a:rPr lang="es-E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http://group05.com/ontology/Water-Quality#&lt;term_name&gt;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031021797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</a:t>
                      </a:r>
                      <a:r>
                        <a:rPr lang="es-E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>
                          <a:effectLst/>
                        </a:rPr>
                        <a:t>http://group05.com/resource/&lt;resource_type&gt;/&lt;resource_name&gt;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199762444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4C5AA15C-2354-42A6-A151-CB526F32E699}"/>
              </a:ext>
            </a:extLst>
          </p:cNvPr>
          <p:cNvSpPr txBox="1">
            <a:spLocks/>
          </p:cNvSpPr>
          <p:nvPr/>
        </p:nvSpPr>
        <p:spPr>
          <a:xfrm>
            <a:off x="8952215" y="-119978"/>
            <a:ext cx="2455326" cy="5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>
                <a:solidFill>
                  <a:prstClr val="black"/>
                </a:solidFill>
                <a:latin typeface="Lato Light"/>
                <a:ea typeface="Lato Light"/>
                <a:cs typeface="Times New Roman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9102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518</Words>
  <Application>Microsoft Office PowerPoint</Application>
  <PresentationFormat>Widescreen</PresentationFormat>
  <Paragraphs>289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7" baseType="lpstr">
      <vt:lpstr>微软雅黑</vt:lpstr>
      <vt:lpstr>微软雅黑</vt:lpstr>
      <vt:lpstr>宋体</vt:lpstr>
      <vt:lpstr>Agency FB</vt:lpstr>
      <vt:lpstr>Arial</vt:lpstr>
      <vt:lpstr>Arial Unicode MS</vt:lpstr>
      <vt:lpstr>Calibri</vt:lpstr>
      <vt:lpstr>Calibri Light</vt:lpstr>
      <vt:lpstr>等线</vt:lpstr>
      <vt:lpstr>Lato</vt:lpstr>
      <vt:lpstr>Lato Black</vt:lpstr>
      <vt:lpstr>Lato Light</vt:lpstr>
      <vt:lpstr>Lato Medium</vt:lpstr>
      <vt:lpstr>Segoe UI</vt:lpstr>
      <vt:lpstr>Segoe UI Black</vt:lpstr>
      <vt:lpstr>Segoe UI Emoji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Zinus</dc:creator>
  <cp:lastModifiedBy>Zinner Tube</cp:lastModifiedBy>
  <cp:revision>26</cp:revision>
  <dcterms:created xsi:type="dcterms:W3CDTF">2018-10-08T01:04:12Z</dcterms:created>
  <dcterms:modified xsi:type="dcterms:W3CDTF">2019-11-08T14:58:58Z</dcterms:modified>
</cp:coreProperties>
</file>