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#Import dataset</a:t>
            </a:r>
            <a:endParaRPr lang="zh-CN" altLang="en-US"/>
          </a:p>
          <a:p>
            <a:r>
              <a:rPr lang="zh-CN" altLang="en-US"/>
              <a:t>import numpy as np</a:t>
            </a:r>
            <a:endParaRPr lang="zh-CN" altLang="en-US"/>
          </a:p>
          <a:p>
            <a:r>
              <a:rPr lang="zh-CN" altLang="en-US"/>
              <a:t>import pandas as pd</a:t>
            </a:r>
            <a:endParaRPr lang="zh-CN" altLang="en-US"/>
          </a:p>
          <a:p>
            <a:r>
              <a:rPr lang="zh-CN" altLang="en-US"/>
              <a:t>import matplotlib.pyplot as plt</a:t>
            </a:r>
            <a:endParaRPr lang="zh-CN" altLang="en-US"/>
          </a:p>
          <a:p>
            <a:r>
              <a:rPr lang="zh-CN" altLang="en-US"/>
              <a:t>import seaborn as sns</a:t>
            </a:r>
            <a:endParaRPr lang="zh-CN" altLang="en-US"/>
          </a:p>
          <a:p>
            <a:r>
              <a:rPr lang="zh-CN" altLang="en-US"/>
              <a:t>#带边界的气泡图</a:t>
            </a:r>
            <a:endParaRPr lang="zh-CN" altLang="en-US"/>
          </a:p>
          <a:p>
            <a:r>
              <a:rPr lang="zh-CN" altLang="en-US"/>
              <a:t>from scipy.spatial import ConvexHull</a:t>
            </a:r>
            <a:endParaRPr lang="zh-CN" altLang="en-US"/>
          </a:p>
          <a:p>
            <a:r>
              <a:rPr lang="zh-CN" altLang="en-US"/>
              <a:t>import warnings; warnings.simplefilter('ignore')</a:t>
            </a:r>
            <a:endParaRPr lang="zh-CN" altLang="en-US"/>
          </a:p>
          <a:p>
            <a:r>
              <a:rPr lang="zh-CN" altLang="en-US"/>
              <a:t>sns.set_style("white")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Step 1: Prepare Data</a:t>
            </a:r>
            <a:endParaRPr lang="zh-CN" altLang="en-US"/>
          </a:p>
          <a:p>
            <a:r>
              <a:rPr lang="zh-CN" altLang="en-US"/>
              <a:t>midwest = pd.read_csv("https://raw.githubusercontent.com/selva86/datasets/master/midwest_filter.csv")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As many colors as there are unique midwest['category']</a:t>
            </a:r>
            <a:endParaRPr lang="zh-CN" altLang="en-US"/>
          </a:p>
          <a:p>
            <a:r>
              <a:rPr lang="zh-CN" altLang="en-US"/>
              <a:t>categories = np.unique(midwest['category'])</a:t>
            </a:r>
            <a:endParaRPr lang="zh-CN" altLang="en-US"/>
          </a:p>
          <a:p>
            <a:r>
              <a:rPr lang="zh-CN" altLang="en-US"/>
              <a:t>colors = [plt.cm.tab10(i/float(len(categories)-1)) for i in range(len(categories))]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Step 2: Draw Scatterplot with unique color for each category</a:t>
            </a:r>
            <a:endParaRPr lang="zh-CN" altLang="en-US"/>
          </a:p>
          <a:p>
            <a:r>
              <a:rPr lang="zh-CN" altLang="en-US"/>
              <a:t>fig = plt.figure(figsize=(16, 10), dpi= 80, facecolor='w', edgecolor='k')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for i, category in enumerate(categories):</a:t>
            </a:r>
            <a:endParaRPr lang="zh-CN" altLang="en-US"/>
          </a:p>
          <a:p>
            <a:r>
              <a:rPr lang="zh-CN" altLang="en-US"/>
              <a:t>    plt.scatter('area', 'poptotal', data=midwest.loc[midwest.category==category, :],</a:t>
            </a:r>
            <a:endParaRPr lang="zh-CN" altLang="en-US"/>
          </a:p>
          <a:p>
            <a:r>
              <a:rPr lang="zh-CN" altLang="en-US"/>
              <a:t>                s='dot_size', cmap=colors[i], label=str(category), edgecolors='black', linewidths=.5)</a:t>
            </a:r>
            <a:endParaRPr lang="zh-CN" altLang="en-US"/>
          </a:p>
          <a:p>
            <a:r>
              <a:rPr lang="zh-CN" altLang="en-US"/>
              <a:t>    # "c=" 修改为 "cmap="，Python数据之道 备注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Step 3: Encircling</a:t>
            </a:r>
            <a:endParaRPr lang="zh-CN" altLang="en-US"/>
          </a:p>
          <a:p>
            <a:r>
              <a:rPr lang="zh-CN" altLang="en-US"/>
              <a:t># https://stackoverflow.com/questions/44575681/how-do-i-encircle-different-data-sets-in-scatter-plot</a:t>
            </a:r>
            <a:endParaRPr lang="zh-CN" altLang="en-US"/>
          </a:p>
          <a:p>
            <a:r>
              <a:rPr lang="zh-CN" altLang="en-US"/>
              <a:t>def encircle(x,y, ax=None, **kw):</a:t>
            </a:r>
            <a:endParaRPr lang="zh-CN" altLang="en-US"/>
          </a:p>
          <a:p>
            <a:r>
              <a:rPr lang="zh-CN" altLang="en-US"/>
              <a:t>    if not ax: ax=plt.gca()</a:t>
            </a:r>
            <a:endParaRPr lang="zh-CN" altLang="en-US"/>
          </a:p>
          <a:p>
            <a:r>
              <a:rPr lang="zh-CN" altLang="en-US"/>
              <a:t>    p = np.c_[x,y]</a:t>
            </a:r>
            <a:endParaRPr lang="zh-CN" altLang="en-US"/>
          </a:p>
          <a:p>
            <a:r>
              <a:rPr lang="zh-CN" altLang="en-US"/>
              <a:t>    hull = ConvexHull(p)</a:t>
            </a:r>
            <a:endParaRPr lang="zh-CN" altLang="en-US"/>
          </a:p>
          <a:p>
            <a:r>
              <a:rPr lang="zh-CN" altLang="en-US"/>
              <a:t>    poly = plt.Polygon(p[hull.vertices,:], **kw)</a:t>
            </a:r>
            <a:endParaRPr lang="zh-CN" altLang="en-US"/>
          </a:p>
          <a:p>
            <a:r>
              <a:rPr lang="zh-CN" altLang="en-US"/>
              <a:t>    ax.add_patch(poly)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Select data to be encircled</a:t>
            </a:r>
            <a:endParaRPr lang="zh-CN" altLang="en-US"/>
          </a:p>
          <a:p>
            <a:r>
              <a:rPr lang="zh-CN" altLang="en-US"/>
              <a:t>midwest_encircle_data = midwest.loc[midwest.state=='IN', :]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Draw polygon surrounding vertices</a:t>
            </a:r>
            <a:endParaRPr lang="zh-CN" altLang="en-US"/>
          </a:p>
          <a:p>
            <a:r>
              <a:rPr lang="zh-CN" altLang="en-US"/>
              <a:t>encircle(midwest_encircle_data.area, midwest_encircle_data.poptotal, ec="k", fc="gold", alpha=0.1)</a:t>
            </a:r>
            <a:endParaRPr lang="zh-CN" altLang="en-US"/>
          </a:p>
          <a:p>
            <a:r>
              <a:rPr lang="zh-CN" altLang="en-US"/>
              <a:t>encircle(midwest_encircle_data.area, midwest_encircle_data.poptotal, ec="firebrick", fc="none", linewidth=1.5)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Step 4: Decorations</a:t>
            </a:r>
            <a:endParaRPr lang="zh-CN" altLang="en-US"/>
          </a:p>
          <a:p>
            <a:r>
              <a:rPr lang="zh-CN" altLang="en-US"/>
              <a:t>plt.gca().set(xlim=(0.0, 0.1), ylim=(0, 90000),</a:t>
            </a:r>
            <a:endParaRPr lang="zh-CN" altLang="en-US"/>
          </a:p>
          <a:p>
            <a:r>
              <a:rPr lang="zh-CN" altLang="en-US"/>
              <a:t>              xlabel='Area', ylabel='Population')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plt.xticks(fontsize=12); plt.yticks(fontsize=12)</a:t>
            </a:r>
            <a:endParaRPr lang="zh-CN" altLang="en-US"/>
          </a:p>
          <a:p>
            <a:r>
              <a:rPr lang="zh-CN" altLang="en-US"/>
              <a:t>plt.title("Bubble Plot with Encircling", fontsize=22)</a:t>
            </a:r>
            <a:endParaRPr lang="zh-CN" altLang="en-US"/>
          </a:p>
          <a:p>
            <a:r>
              <a:rPr lang="zh-CN" altLang="en-US"/>
              <a:t>plt.legend(fontsize=12)</a:t>
            </a:r>
            <a:endParaRPr lang="zh-CN" altLang="en-US"/>
          </a:p>
          <a:p>
            <a:r>
              <a:rPr lang="zh-CN" altLang="en-US"/>
              <a:t>plt.show()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9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8921115" y="125095"/>
            <a:ext cx="3114675" cy="6615430"/>
          </a:xfrm>
          <a:pattFill prst="dotGrid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44450" cmpd="dbl">
            <a:solidFill>
              <a:schemeClr val="accent2"/>
            </a:solidFill>
            <a:prstDash val="solid"/>
          </a:ln>
        </p:spPr>
        <p:txBody>
          <a:bodyPr/>
          <a:lstStyle/>
          <a:p>
            <a:pPr algn="ctr"/>
            <a:r>
              <a:rPr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  码</a:t>
            </a:r>
            <a:endParaRPr lang="zh-CN" altLang="en-US" sz="9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#Import dataset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numpy as np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pandas as pd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matplotlib.pyplot as plt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midwest = pd.read_csv("https://raw.githubusercontent.com/selva86/datasets/master/midwest_filter.csv")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categories = np.unique(midwest['category'])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colors = [plt.cm.tab10(i/float(len(categories)-1)) for i in range(len(categories))]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Draw Plot for Each Category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plt.figure(figsize=(16, 10), dpi= 80, facecolor='w', edgecolor='k')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i, category in enumerate(categories):    plt.scatter('area', 'poptotal',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data=midwest.loc[midwest.category==category, :], s=20, cmap=colors[i], label=str(category))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Decorations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plt.gca().set(xlim=(0.0, 0.1), ylim=(0, 90000),xlabel='Area', ylabel='Population')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plt.xticks(fontsize=12); plt.yticks(fontsize=12)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plt.title("Scatterplot of Midwest Area vs Population", fontsize=22)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plt.legend(fontsize=12)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plt.show()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 descr="1、关联 （Correlation）-散点图（Scatter plot）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379" r="7761"/>
          <a:stretch>
            <a:fillRect/>
          </a:stretch>
        </p:blipFill>
        <p:spPr>
          <a:xfrm>
            <a:off x="355600" y="652780"/>
            <a:ext cx="8458200" cy="60877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10945" y="125095"/>
            <a:ext cx="7367270" cy="460375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44450" cmpd="dbl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关联</a:t>
            </a:r>
            <a:r>
              <a:rPr lang="en-US" sz="2400"/>
              <a:t>——</a:t>
            </a:r>
            <a:r>
              <a:rPr lang="zh-CN" altLang="en-US" sz="2400"/>
              <a:t>散点图（Scatter plot）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8921115" y="125095"/>
            <a:ext cx="3114675" cy="6615430"/>
          </a:xfrm>
          <a:pattFill prst="dotGrid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44450" cmpd="dbl">
            <a:solidFill>
              <a:schemeClr val="accent2"/>
            </a:solidFill>
            <a:prstDash val="solid"/>
          </a:ln>
        </p:spPr>
        <p:txBody>
          <a:bodyPr/>
          <a:lstStyle/>
          <a:p>
            <a:pPr algn="ctr"/>
            <a:r>
              <a:rPr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  码</a:t>
            </a:r>
            <a:endParaRPr lang="zh-CN" altLang="en-US" sz="9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详细见备注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0945" y="125095"/>
            <a:ext cx="7367270" cy="460375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44450" cmpd="dbl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关联</a:t>
            </a:r>
            <a:r>
              <a:rPr lang="en-US" sz="2400"/>
              <a:t>——</a:t>
            </a:r>
            <a:r>
              <a:rPr lang="zh-CN" altLang="en-US" sz="2400"/>
              <a:t>散点图（Scatter plot）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" y="600710"/>
            <a:ext cx="8855710" cy="61982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8921115" y="125095"/>
            <a:ext cx="3114675" cy="6615430"/>
          </a:xfrm>
          <a:pattFill prst="dotGrid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44450" cmpd="dbl">
            <a:solidFill>
              <a:schemeClr val="accent2"/>
            </a:solidFill>
            <a:prstDash val="solid"/>
          </a:ln>
        </p:spPr>
        <p:txBody>
          <a:bodyPr/>
          <a:lstStyle/>
          <a:p>
            <a:pPr algn="ctr"/>
            <a:r>
              <a:rPr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  码</a:t>
            </a:r>
            <a:endParaRPr lang="zh-CN" altLang="en-US" sz="9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pandas as pd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matplotlib.pyplot as plt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seaborn as sns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Import Data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 = pd.read_csv("https://raw.githubusercontent.com/selva86/datasets/master/mpg_ggplot2.csv")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df_select = df.loc[df.cyl.isin([4,8]), :]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Plot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sns.set_style("white")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gridobj = sns.lmplot(x="displ", y="hwy", hue="cyl", data=df_select, height=7, aspect=1.6, robust=True, palette='tab10', scatter_kws=dict(s=60, linewidths=.7, edgecolors='black'))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Decorations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gridobj.set(xlim=(0.5, 7.5), ylim=(0, 50))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plt.title("Scatterplot with line of best fit grouped by number of cylinders", fontsize=20)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plt.show()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0945" y="125095"/>
            <a:ext cx="7367270" cy="460375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44450" cmpd="dbl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关联</a:t>
            </a:r>
            <a:r>
              <a:rPr lang="en-US" sz="2400"/>
              <a:t>——</a:t>
            </a:r>
            <a:r>
              <a:rPr lang="zh-CN" altLang="en-US" sz="2400"/>
              <a:t>散点图（Scatter plot）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652145"/>
            <a:ext cx="8581390" cy="5981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8921115" y="125095"/>
            <a:ext cx="3114675" cy="6615430"/>
          </a:xfrm>
          <a:pattFill prst="dotGrid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44450" cmpd="dbl">
            <a:solidFill>
              <a:schemeClr val="accent2"/>
            </a:solidFill>
            <a:prstDash val="solid"/>
          </a:ln>
        </p:spPr>
        <p:txBody>
          <a:bodyPr/>
          <a:lstStyle/>
          <a:p>
            <a:pPr algn="ctr"/>
            <a:r>
              <a:rPr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  码</a:t>
            </a:r>
            <a:endParaRPr lang="zh-CN" altLang="en-US" sz="9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#Import dataset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numpy as np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pandas as pd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matplotlib.pyplot as plt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midwest = pd.read_csv("https://raw.githubusercontent.com/selva86/datasets/master/midwest_filter.csv")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categories = np.unique(midwest['category'])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colors = [plt.cm.tab10(i/float(len(categories)-1)) for i in range(len(categories))]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Draw Plot for Each Category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plt.figure(figsize=(16, 10), dpi= 80, facecolor='w', edgecolor='k')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i, category in enumerate(categories):    plt.scatter('area', 'poptotal',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data=midwest.loc[midwest.category==category, :], s=20, cmap=colors[i], label=str(category))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Decorations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plt.gca().set(xlim=(0.0, 0.1), ylim=(0, 90000),xlabel='Area', ylabel='Population')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plt.xticks(fontsize=12); plt.yticks(fontsize=12)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plt.title("Scatterplot of Midwest Area vs Population", fontsize=22)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plt.legend(fontsize=12)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plt.show()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 descr="1、关联 （Correlation）-散点图（Scatter plot）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379" r="7761"/>
          <a:stretch>
            <a:fillRect/>
          </a:stretch>
        </p:blipFill>
        <p:spPr>
          <a:xfrm>
            <a:off x="355600" y="652780"/>
            <a:ext cx="8458200" cy="60877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10945" y="125095"/>
            <a:ext cx="7367270" cy="460375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44450" cmpd="dbl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关联</a:t>
            </a:r>
            <a:r>
              <a:rPr lang="en-US" sz="2400"/>
              <a:t>——</a:t>
            </a:r>
            <a:r>
              <a:rPr lang="zh-CN" altLang="en-US" sz="2400"/>
              <a:t>散点图（Scatter plot）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8921115" y="125095"/>
            <a:ext cx="3114675" cy="6615430"/>
          </a:xfrm>
          <a:pattFill prst="dotGrid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44450" cmpd="dbl">
            <a:solidFill>
              <a:schemeClr val="accent2"/>
            </a:solidFill>
            <a:prstDash val="solid"/>
          </a:ln>
        </p:spPr>
        <p:txBody>
          <a:bodyPr/>
          <a:lstStyle/>
          <a:p>
            <a:pPr algn="ctr"/>
            <a:r>
              <a:rPr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  码</a:t>
            </a:r>
            <a:endParaRPr lang="zh-CN" altLang="en-US" sz="9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#Import dataset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numpy as np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pandas as pd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matplotlib.pyplot as plt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midwest = pd.read_csv("https://raw.githubusercontent.com/selva86/datasets/master/midwest_filter.csv")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categories = np.unique(midwest['category'])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colors = [plt.cm.tab10(i/float(len(categories)-1)) for i in range(len(categories))]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Draw Plot for Each Category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plt.figure(figsize=(16, 10), dpi= 80, facecolor='w', edgecolor='k')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i, category in enumerate(categories):    plt.scatter('area', 'poptotal',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data=midwest.loc[midwest.category==category, :], s=20, cmap=colors[i], label=str(category))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Decorations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plt.gca().set(xlim=(0.0, 0.1), ylim=(0, 90000),xlabel='Area', ylabel='Population')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plt.xticks(fontsize=12); plt.yticks(fontsize=12)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plt.title("Scatterplot of Midwest Area vs Population", fontsize=22)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plt.legend(fontsize=12)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plt.show()</a:t>
            </a:r>
            <a:endParaRPr lang="zh-CN" altLang="en-US" sz="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 descr="1、关联 （Correlation）-散点图（Scatter plot）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379" r="7761"/>
          <a:stretch>
            <a:fillRect/>
          </a:stretch>
        </p:blipFill>
        <p:spPr>
          <a:xfrm>
            <a:off x="355600" y="652780"/>
            <a:ext cx="8458200" cy="60877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10945" y="125095"/>
            <a:ext cx="7367270" cy="460375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44450" cmpd="dbl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关联</a:t>
            </a:r>
            <a:r>
              <a:rPr lang="en-US" sz="2400"/>
              <a:t>——</a:t>
            </a:r>
            <a:r>
              <a:rPr lang="zh-CN" altLang="en-US" sz="2400"/>
              <a:t>散点图（Scatter plot）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3196</Words>
  <Application>WPS 演示</Application>
  <PresentationFormat>宽屏</PresentationFormat>
  <Paragraphs>87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小心点</cp:lastModifiedBy>
  <cp:revision>4</cp:revision>
  <dcterms:created xsi:type="dcterms:W3CDTF">2019-06-02T05:18:00Z</dcterms:created>
  <dcterms:modified xsi:type="dcterms:W3CDTF">2019-06-05T03:32:07Z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