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2170-70ED-4030-A1DE-417D77A3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D4EB8-40F3-4803-B7F0-95750542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EE9EA-15FD-4E49-A22C-1CD01485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73D5A-9908-40BA-A261-967AC2CF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7BEEF-F8AD-40FC-93C0-11C3ECC7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A552-50ED-460A-84B7-3D24DA97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5F12D-13E8-411C-9630-1EE932C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38AE4-AF92-465E-9F49-70600086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E182F-08A0-49AE-AF6A-F06333FB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7D86B-382C-48EE-8709-3CEC691D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82E435-6C77-46B9-83EC-52C7A164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B0437-5CCA-4FDE-9F50-0FB3F33BB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05895-62BF-4558-993E-0F9060B3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BB6A4-BB41-4E2F-B7FF-01678592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0AFCD-2403-42B2-A377-E720367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18AD-AD08-40C1-AD42-F4EA7D91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2AC9D-B08F-4B62-B64C-77686AB9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55147-308B-4974-B83F-18E66B69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9ADBA-B878-4E2E-AD48-5B37DDDE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F9648-ABE4-4356-A3C7-4659E40E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91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EE18-EE52-44CC-B218-178A234A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10499-C8D5-46B9-9E3C-0799246E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35292-8525-477B-96F5-BA03F413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4C9C-DA69-4500-9EBB-DB897C2B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F657A-0124-4853-85D5-72CD0C3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6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E7A0-806C-4030-9116-FBFC513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236B6-EEC9-48DE-A66B-D3F4749C5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E0B7B-736D-4142-9FE7-B414CFB5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05CC1-2D71-43E7-8733-FB9DB218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37A351-5BDA-4B43-86D9-6FEBF4B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8DE444-986A-4DA0-B980-6BEAF79D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ECA8C-0D86-44DE-8ABC-1ECA0C5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3314F-E210-42C5-B28C-7062CE5E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EA4BF-D2D2-4FF8-B5F7-30A35DE6E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66060-A4E4-442A-A592-888DDBF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BBDDAE-1F31-4491-B80D-1533FE43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7A1C57-6DC0-486B-B8FD-4A1B6C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3D345B-70EC-4B3A-B0B3-F4A33B4C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4F4B7-AA06-43DB-9FD9-7D8091F4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6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7FE9-9007-49C0-B934-5E89BE6E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B53034-560C-4452-B421-C99CA0D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7007E-2173-49F1-8F1C-A9310630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1FE4F-53EB-4FE0-A2C4-5F3BBCF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3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E01AE-EF65-464E-9E1E-24B68BC7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E6409B-02CD-42EA-BE28-CA677EA6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37A98-4168-40C8-8F62-8F6217F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3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9501A-6903-4F7E-B3CF-DF2E2359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52B06-2574-453D-AEC9-3507B090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C43CB-2399-49C5-8227-38FF5D56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E7BE5-0663-4A80-A234-96F3AB27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76D7A-0FC0-47E7-A8B3-C3B66D25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F1D05-4C6D-4530-940B-C21B3A4A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3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A21AE-F45F-4921-B222-2C13B6BA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7993-898C-4A42-BA72-4C8A04E1D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F06125-D7B5-41C6-B3D0-541D215A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A9F63-D1AC-48F1-AD07-144BB849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573C9-C70E-4785-9BF3-335DE872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DD74D-D408-4A29-BECF-8C58B7C0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993F5-E2AD-4DB3-8DD4-F6829B8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C58B4-06FE-4D30-AA17-27767262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47A90-381E-4EAE-ABF9-D2AE5882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444C-5646-48B9-A115-0965D566ADF7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2AD8E-E880-437A-9DFF-95CDEBCE6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C0847-E5A7-4C9E-8198-4D190B21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E837-16DA-4F81-B2B3-A4A317A20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8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077CE0-9452-4019-9874-205191B07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" y="1077639"/>
            <a:ext cx="10786712" cy="52079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9306E0-F5D2-4A1C-B631-DACF95E320FB}"/>
              </a:ext>
            </a:extLst>
          </p:cNvPr>
          <p:cNvSpPr txBox="1"/>
          <p:nvPr/>
        </p:nvSpPr>
        <p:spPr>
          <a:xfrm>
            <a:off x="4754880" y="39367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45779-39EB-431A-87BF-E5105FE11B53}"/>
              </a:ext>
            </a:extLst>
          </p:cNvPr>
          <p:cNvSpPr txBox="1"/>
          <p:nvPr/>
        </p:nvSpPr>
        <p:spPr>
          <a:xfrm>
            <a:off x="5701364" y="39770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662AF-2913-4F31-B994-E05A9640AF58}"/>
              </a:ext>
            </a:extLst>
          </p:cNvPr>
          <p:cNvSpPr txBox="1"/>
          <p:nvPr/>
        </p:nvSpPr>
        <p:spPr>
          <a:xfrm>
            <a:off x="1799924" y="572402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A-&gt;B</a:t>
            </a:r>
            <a:r>
              <a:rPr lang="zh-CN" altLang="en-US" dirty="0"/>
              <a:t>可以正常运行</a:t>
            </a:r>
          </a:p>
        </p:txBody>
      </p:sp>
    </p:spTree>
    <p:extLst>
      <p:ext uri="{BB962C8B-B14F-4D97-AF65-F5344CB8AC3E}">
        <p14:creationId xmlns:p14="http://schemas.microsoft.com/office/powerpoint/2010/main" val="17148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1909A8-CB74-4F97-B0F1-9D79163F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61" y="1374708"/>
            <a:ext cx="10250540" cy="49490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618901-064F-49EB-A06F-51D31DEBE56E}"/>
              </a:ext>
            </a:extLst>
          </p:cNvPr>
          <p:cNvSpPr txBox="1"/>
          <p:nvPr/>
        </p:nvSpPr>
        <p:spPr>
          <a:xfrm>
            <a:off x="3024788" y="529862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2027B8-CA69-4F40-8AF2-8DD3967D5404}"/>
              </a:ext>
            </a:extLst>
          </p:cNvPr>
          <p:cNvSpPr txBox="1"/>
          <p:nvPr/>
        </p:nvSpPr>
        <p:spPr>
          <a:xfrm>
            <a:off x="3024788" y="4642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9D8F8B-FC9A-49C9-903D-800A16D13E94}"/>
              </a:ext>
            </a:extLst>
          </p:cNvPr>
          <p:cNvSpPr txBox="1"/>
          <p:nvPr/>
        </p:nvSpPr>
        <p:spPr>
          <a:xfrm>
            <a:off x="1799924" y="572402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在边界内，</a:t>
            </a:r>
            <a:r>
              <a:rPr lang="en-US" altLang="zh-CN" dirty="0"/>
              <a:t>A-&gt;B</a:t>
            </a:r>
            <a:r>
              <a:rPr lang="zh-CN" altLang="en-US" dirty="0"/>
              <a:t>可以正常运行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9E5A18-9D7E-4980-AC1C-B73F8BD5499B}"/>
              </a:ext>
            </a:extLst>
          </p:cNvPr>
          <p:cNvSpPr txBox="1"/>
          <p:nvPr/>
        </p:nvSpPr>
        <p:spPr>
          <a:xfrm>
            <a:off x="1799924" y="1005376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情况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在边界外，</a:t>
            </a:r>
            <a:r>
              <a:rPr lang="en-US" altLang="zh-CN" dirty="0"/>
              <a:t>A-&gt;B</a:t>
            </a:r>
            <a:r>
              <a:rPr lang="zh-CN" altLang="en-US" dirty="0"/>
              <a:t>不可以正常运行</a:t>
            </a:r>
          </a:p>
        </p:txBody>
      </p:sp>
    </p:spTree>
    <p:extLst>
      <p:ext uri="{BB962C8B-B14F-4D97-AF65-F5344CB8AC3E}">
        <p14:creationId xmlns:p14="http://schemas.microsoft.com/office/powerpoint/2010/main" val="187816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539423-8259-4FC9-B0D0-2836DEC1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800"/>
            <a:ext cx="5804658" cy="43110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618901-064F-49EB-A06F-51D31DEBE56E}"/>
              </a:ext>
            </a:extLst>
          </p:cNvPr>
          <p:cNvSpPr txBox="1"/>
          <p:nvPr/>
        </p:nvSpPr>
        <p:spPr>
          <a:xfrm>
            <a:off x="1467782" y="400832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2027B8-CA69-4F40-8AF2-8DD3967D5404}"/>
              </a:ext>
            </a:extLst>
          </p:cNvPr>
          <p:cNvSpPr txBox="1"/>
          <p:nvPr/>
        </p:nvSpPr>
        <p:spPr>
          <a:xfrm>
            <a:off x="1487018" y="2665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9D8F8B-FC9A-49C9-903D-800A16D13E94}"/>
              </a:ext>
            </a:extLst>
          </p:cNvPr>
          <p:cNvSpPr txBox="1"/>
          <p:nvPr/>
        </p:nvSpPr>
        <p:spPr>
          <a:xfrm>
            <a:off x="1799924" y="572402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情况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在边界内，</a:t>
            </a:r>
            <a:r>
              <a:rPr lang="en-US" altLang="zh-CN" dirty="0"/>
              <a:t>A-&gt;B</a:t>
            </a:r>
            <a:r>
              <a:rPr lang="zh-CN" altLang="en-US" dirty="0"/>
              <a:t>不可以正常运行，只能到达最近的边界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4F9783-5124-4157-AA90-84303140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92" y="2684797"/>
            <a:ext cx="6247539" cy="30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锦程 孙</dc:creator>
  <cp:lastModifiedBy>锦程 孙</cp:lastModifiedBy>
  <cp:revision>2</cp:revision>
  <dcterms:created xsi:type="dcterms:W3CDTF">2024-06-23T16:09:56Z</dcterms:created>
  <dcterms:modified xsi:type="dcterms:W3CDTF">2024-10-09T14:50:48Z</dcterms:modified>
</cp:coreProperties>
</file>