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4001-BC07-44AD-A273-D2DFD958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EDB59-50D5-4192-AC96-2BEAE5E8E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DC368-447D-45D7-97A4-219AE009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A4C1-A7A5-4D7A-9A0B-6E1896F1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D33E8-8299-476C-B88C-4B1B0ED6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65538-0224-482C-AC89-C38054C8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3222F-F112-47F2-BEEC-A2E2B511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C8387-DBCC-4D76-9D37-BB2EB1AC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C0B78-02C1-4AAF-9123-34574A12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9C161-8EDC-496D-AD26-5322207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2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C6E7B1-5B37-41CE-B60F-F01A0CB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1BE47-AA14-40AE-9A29-B4A4704F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80D1C-224E-44F4-8BC9-6AB49010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4436F-AFD2-42B6-ADE0-09ED9E5A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27EE1-9472-4C20-A65E-31471C32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CA35-BBF8-4270-80DE-A89B25CE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F2110-D8DC-423B-87B3-095A497C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1D469-98B3-4B53-BCD8-B222503C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A99D0-A2DB-4847-B353-8D948468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579F1-1726-4E44-B8E7-F5F1793E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E1B21-C6AD-4F13-A340-B383F07B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1CAA-D136-42CF-B7A4-A06C0E78E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AA9C9-1A2C-45F8-86EF-BF9B7B14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4119F-3C91-42C0-8C1F-138A11FA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EA477-BFA9-446F-ADE6-64020BC8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840F-07E8-46FB-A64A-1F85D38B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5E11E-415E-4CEB-B99E-9493FB17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9A97B-3A66-4E9D-BD24-753B8D251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75041-F4DC-4B68-946A-4AB833CA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D632C-D239-4E09-8BC6-BBEE9D25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969B1-CB91-413C-B902-82F4DCC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0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BE3D3-4137-460C-A944-9937FC6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21229-495A-4A27-BAD0-43D15309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07BBA-57CF-493C-A2C2-5C08F79A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F6B5D-6A0E-424B-B520-8B97B98D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E69922-B399-4979-B33E-42AB9CDE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77F4F-5652-409F-98F7-48D3FEEF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2CA098-975E-4E88-BA76-5B758AAF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CA9A00-6237-458F-9BA7-67FEDA47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2AC8C-8B49-4D12-8B4F-13FD5010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B4A8B-7523-4FAD-AD90-FB0F0379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6E27C-A11B-4800-98A6-AD94D48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17E2BE-1513-423F-AE38-01E166BD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9DBA7-3F56-46DB-BCAC-FC93ECF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92867-B08E-449F-A688-EA986EFF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6B367-CF94-4D8E-B9B1-55E3D8AF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E901-7939-4398-BF6E-010EFACC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6AEBB-884A-49A6-BA7C-FAEAFFD3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F8D71-F4B8-4A45-8C4D-D10A281F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9A871-013D-4FCF-8A9D-43726006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3B207-69AE-4562-9621-FBBDD667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5D57C-524A-411A-90AD-1839E6C2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4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A7649-62F5-4B7E-BD13-088FD235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04EA5E-89E6-4F70-8560-FDF6C93A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BBCA-BA3A-4269-9A44-5E1D6EB9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327DC-74EB-489A-B027-94D7C29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13996-E72D-49FA-8FDD-0A850121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BD4B8-0469-4D72-9736-712ACBCC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83621-7B49-4374-B0F8-6914F21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D1A5C-AF5B-4047-A469-1283BC40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74C67-5F2E-4B67-8055-4EC5B8B93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D7B0-F7E9-4151-90AA-8ADED0FEB1B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FE65F-CABF-4FE8-987B-6EB4EB9FD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A3082-9DB1-45E5-98E6-CFF1ED25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BF77-ED21-408F-A265-1FE4EB7BE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E51F57-0366-4DA4-BF58-221659FD6CEA}"/>
              </a:ext>
            </a:extLst>
          </p:cNvPr>
          <p:cNvSpPr txBox="1"/>
          <p:nvPr/>
        </p:nvSpPr>
        <p:spPr>
          <a:xfrm>
            <a:off x="807098" y="671804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WWDC2022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EE87AD-A962-40C6-9153-B2D6A630499B}"/>
              </a:ext>
            </a:extLst>
          </p:cNvPr>
          <p:cNvSpPr txBox="1"/>
          <p:nvPr/>
        </p:nvSpPr>
        <p:spPr>
          <a:xfrm>
            <a:off x="2892489" y="2435137"/>
            <a:ext cx="6806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Compose custom layouts with 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SwiftUI</a:t>
            </a:r>
            <a:endParaRPr lang="en-US" altLang="zh-CN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A4B33A-5B15-41C4-A85A-033DD993424B}"/>
              </a:ext>
            </a:extLst>
          </p:cNvPr>
          <p:cNvSpPr txBox="1"/>
          <p:nvPr/>
        </p:nvSpPr>
        <p:spPr>
          <a:xfrm>
            <a:off x="5080179" y="2761155"/>
            <a:ext cx="2031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07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C91234-5855-4573-9E0C-B83C53F0455A}"/>
              </a:ext>
            </a:extLst>
          </p:cNvPr>
          <p:cNvSpPr txBox="1"/>
          <p:nvPr/>
        </p:nvSpPr>
        <p:spPr>
          <a:xfrm>
            <a:off x="1155441" y="9361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Example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FF1409-6CCF-4F9D-A861-131C6EAB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91" y="978568"/>
            <a:ext cx="2625106" cy="49008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A4B33A-5B15-41C4-A85A-033DD993424B}"/>
              </a:ext>
            </a:extLst>
          </p:cNvPr>
          <p:cNvSpPr txBox="1"/>
          <p:nvPr/>
        </p:nvSpPr>
        <p:spPr>
          <a:xfrm>
            <a:off x="1155441" y="2468192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A Demo for vote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02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E51F57-0366-4DA4-BF58-221659FD6CEA}"/>
              </a:ext>
            </a:extLst>
          </p:cNvPr>
          <p:cNvSpPr txBox="1"/>
          <p:nvPr/>
        </p:nvSpPr>
        <p:spPr>
          <a:xfrm>
            <a:off x="1003041" y="7837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Grid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EE87AD-A962-40C6-9153-B2D6A630499B}"/>
              </a:ext>
            </a:extLst>
          </p:cNvPr>
          <p:cNvSpPr txBox="1"/>
          <p:nvPr/>
        </p:nvSpPr>
        <p:spPr>
          <a:xfrm>
            <a:off x="1754155" y="2105561"/>
            <a:ext cx="8836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A container view that arranges other views in a two dimensional layout.</a:t>
            </a:r>
          </a:p>
        </p:txBody>
      </p:sp>
    </p:spTree>
    <p:extLst>
      <p:ext uri="{BB962C8B-B14F-4D97-AF65-F5344CB8AC3E}">
        <p14:creationId xmlns:p14="http://schemas.microsoft.com/office/powerpoint/2010/main" val="16630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E51F57-0366-4DA4-BF58-221659FD6CEA}"/>
              </a:ext>
            </a:extLst>
          </p:cNvPr>
          <p:cNvSpPr txBox="1"/>
          <p:nvPr/>
        </p:nvSpPr>
        <p:spPr>
          <a:xfrm>
            <a:off x="1003041" y="7837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Grid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11C849-1CE7-425B-9E37-9416CA297DDA}"/>
              </a:ext>
            </a:extLst>
          </p:cNvPr>
          <p:cNvSpPr/>
          <p:nvPr/>
        </p:nvSpPr>
        <p:spPr>
          <a:xfrm>
            <a:off x="1726163" y="1788656"/>
            <a:ext cx="9386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chemeClr val="bg1"/>
                </a:solidFill>
                <a:effectLst/>
                <a:latin typeface="SF Pro Text"/>
              </a:rPr>
              <a:t>The first view in each grid row appears in the grid’s first column, the second view in the second column, and so on. 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BA627-0A17-475C-A589-B199C03B1995}"/>
              </a:ext>
            </a:extLst>
          </p:cNvPr>
          <p:cNvSpPr/>
          <p:nvPr/>
        </p:nvSpPr>
        <p:spPr>
          <a:xfrm>
            <a:off x="1726163" y="3283117"/>
            <a:ext cx="9470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SF Pro Text"/>
              </a:rPr>
              <a:t>You can change the horizontal alignment of the cells in a column.</a:t>
            </a:r>
            <a:endParaRPr lang="zh-CN" altLang="en-US" sz="2800" dirty="0">
              <a:solidFill>
                <a:schemeClr val="bg1"/>
              </a:solidFill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3603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E51F57-0366-4DA4-BF58-221659FD6CEA}"/>
              </a:ext>
            </a:extLst>
          </p:cNvPr>
          <p:cNvSpPr txBox="1"/>
          <p:nvPr/>
        </p:nvSpPr>
        <p:spPr>
          <a:xfrm>
            <a:off x="1003041" y="7837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Example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50FB30-71A0-4FA5-916E-C7CF65C1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66" y="1811547"/>
            <a:ext cx="3991532" cy="3496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815FAE-BF23-4DCC-B355-AB4A28E5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74" y="1963640"/>
            <a:ext cx="3715268" cy="23148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14E0B-CA16-4D34-A856-AE53B06C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91" y="1806455"/>
            <a:ext cx="5772956" cy="314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C0FBA-3535-4A35-8517-9041E1ADE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374" y="2006508"/>
            <a:ext cx="374384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F3EC12-BEB5-4B3A-B8EC-9BCF281BE34C}"/>
              </a:ext>
            </a:extLst>
          </p:cNvPr>
          <p:cNvSpPr txBox="1"/>
          <p:nvPr/>
        </p:nvSpPr>
        <p:spPr>
          <a:xfrm>
            <a:off x="1003041" y="7837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Example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513A02-F051-4B22-9173-EBB27E16D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71" y="2119859"/>
            <a:ext cx="4985930" cy="30010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C05EF0-B41B-4FB8-B239-EE465F14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52" y="142571"/>
            <a:ext cx="3495921" cy="657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106E7E-0B14-40C4-BA76-434DD0719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58" y="2119859"/>
            <a:ext cx="4985930" cy="3001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D00C6C-0AB9-4F13-8062-904C72A07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52" y="142571"/>
            <a:ext cx="3495921" cy="65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E51F57-0366-4DA4-BF58-221659FD6CEA}"/>
              </a:ext>
            </a:extLst>
          </p:cNvPr>
          <p:cNvSpPr txBox="1"/>
          <p:nvPr/>
        </p:nvSpPr>
        <p:spPr>
          <a:xfrm>
            <a:off x="1003041" y="7837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Layout Protocol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BB06C0-A760-4B52-9FD9-C4D4495A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43" y="1553212"/>
            <a:ext cx="587774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C91234-5855-4573-9E0C-B83C53F0455A}"/>
              </a:ext>
            </a:extLst>
          </p:cNvPr>
          <p:cNvSpPr txBox="1"/>
          <p:nvPr/>
        </p:nvSpPr>
        <p:spPr>
          <a:xfrm>
            <a:off x="1155441" y="9361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Example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57E05C-2CA0-4A4E-B3BC-CB9AED5A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1" y="1938086"/>
            <a:ext cx="10363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C91234-5855-4573-9E0C-B83C53F0455A}"/>
              </a:ext>
            </a:extLst>
          </p:cNvPr>
          <p:cNvSpPr txBox="1"/>
          <p:nvPr/>
        </p:nvSpPr>
        <p:spPr>
          <a:xfrm>
            <a:off x="1155441" y="9361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Example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20FD31-6715-426A-BAA9-EB7BA30B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35" y="2149642"/>
            <a:ext cx="9876729" cy="31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C91234-5855-4573-9E0C-B83C53F0455A}"/>
              </a:ext>
            </a:extLst>
          </p:cNvPr>
          <p:cNvSpPr txBox="1"/>
          <p:nvPr/>
        </p:nvSpPr>
        <p:spPr>
          <a:xfrm>
            <a:off x="1155441" y="936171"/>
            <a:ext cx="417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Example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A8FAC-B520-49C6-B381-112685A7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0" y="2224405"/>
            <a:ext cx="5353480" cy="3178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C8E4A4-627B-48F6-829B-6C01632AC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93" y="593558"/>
            <a:ext cx="3072670" cy="5670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8AC717-680E-4F5B-83FC-E28DA158E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9" y="2224405"/>
            <a:ext cx="5575141" cy="31857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D11D3D-8586-4183-8B29-5B659981A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94" y="593557"/>
            <a:ext cx="3072670" cy="57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75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SF Pro Text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钱景成</dc:creator>
  <cp:lastModifiedBy>钱景成</cp:lastModifiedBy>
  <cp:revision>5</cp:revision>
  <dcterms:created xsi:type="dcterms:W3CDTF">2023-06-12T06:58:30Z</dcterms:created>
  <dcterms:modified xsi:type="dcterms:W3CDTF">2023-06-12T07:48:02Z</dcterms:modified>
</cp:coreProperties>
</file>