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5763-5C01-43F0-8947-A760C2485EF4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84A8-156C-4906-AE55-247930AA8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2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5763-5C01-43F0-8947-A760C2485EF4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84A8-156C-4906-AE55-247930AA8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5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5763-5C01-43F0-8947-A760C2485EF4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84A8-156C-4906-AE55-247930AA8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81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5763-5C01-43F0-8947-A760C2485EF4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84A8-156C-4906-AE55-247930AA8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17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5763-5C01-43F0-8947-A760C2485EF4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84A8-156C-4906-AE55-247930AA8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4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5763-5C01-43F0-8947-A760C2485EF4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84A8-156C-4906-AE55-247930AA8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12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5763-5C01-43F0-8947-A760C2485EF4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84A8-156C-4906-AE55-247930AA8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5763-5C01-43F0-8947-A760C2485EF4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84A8-156C-4906-AE55-247930AA8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8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5763-5C01-43F0-8947-A760C2485EF4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84A8-156C-4906-AE55-247930AA8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81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5763-5C01-43F0-8947-A760C2485EF4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84A8-156C-4906-AE55-247930AA8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53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5763-5C01-43F0-8947-A760C2485EF4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84A8-156C-4906-AE55-247930AA8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55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5763-5C01-43F0-8947-A760C2485EF4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84A8-156C-4906-AE55-247930AA8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12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980728"/>
            <a:ext cx="8064896" cy="578495"/>
          </a:xfrm>
        </p:spPr>
        <p:txBody>
          <a:bodyPr>
            <a:no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css3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2276872"/>
            <a:ext cx="8136904" cy="2304256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简单的说，都是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样式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表，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就是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比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css2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增加了一些属性，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简单来说就是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css2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的扩展，在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css2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的基础上增加了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一些神奇的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功能，比如圆角、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动画、背景颜色渐变、背景图片大小控制等等。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489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2d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translate(</a:t>
            </a:r>
            <a:r>
              <a:rPr lang="en-US" altLang="zh-CN" sz="1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 /*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二维的平移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的像素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zh-CN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rotate(</a:t>
            </a:r>
            <a:r>
              <a:rPr lang="en-US" altLang="zh-CN" sz="1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xdeg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  /*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二维的顺时针旋转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zh-CN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scale(</a:t>
            </a:r>
            <a:r>
              <a:rPr lang="en-US" altLang="zh-CN" sz="1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    /*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以其中点为中心，宽高转为原来的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zh-CN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skew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      /*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该元素会根据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轴和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轴线参数给定角度翻转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zh-CN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matrix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     /*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该元素合并了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变换方法，包括旋转，缩放，平移，倾斜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zh-CN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transform- 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origin</a:t>
            </a:r>
            <a:r>
              <a:rPr lang="zh-CN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transform-origin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x-axis y-axis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变形的原点在元素的中心点，或者是元素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轴和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轴的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处。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transform-origin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属性值可以是百分比、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px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等具体的值，也可以是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bottom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center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这样的关键词。</a:t>
            </a:r>
          </a:p>
          <a:p>
            <a:pPr marL="0" indent="0">
              <a:buNone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3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 3d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4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en-US" altLang="zh-CN" dirty="0"/>
              <a:t>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	translate3d(</a:t>
            </a:r>
            <a:r>
              <a:rPr lang="en-US" altLang="zh-CN" dirty="0" err="1"/>
              <a:t>x,y,z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translateX</a:t>
            </a:r>
            <a:r>
              <a:rPr lang="en-US" altLang="zh-CN" dirty="0"/>
              <a:t>(x)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translateY</a:t>
            </a:r>
            <a:r>
              <a:rPr lang="en-US" altLang="zh-CN" dirty="0"/>
              <a:t>(y)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translateZ</a:t>
            </a:r>
            <a:r>
              <a:rPr lang="en-US" altLang="zh-CN" dirty="0"/>
              <a:t>(z)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	scale3d(</a:t>
            </a:r>
            <a:r>
              <a:rPr lang="en-US" altLang="zh-CN" dirty="0" err="1"/>
              <a:t>x,y,z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scaleX</a:t>
            </a:r>
            <a:r>
              <a:rPr lang="en-US" altLang="zh-CN" dirty="0"/>
              <a:t>(x)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scaleY</a:t>
            </a:r>
            <a:r>
              <a:rPr lang="en-US" altLang="zh-CN" dirty="0"/>
              <a:t>(y)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scaleZ</a:t>
            </a:r>
            <a:r>
              <a:rPr lang="en-US" altLang="zh-CN" dirty="0"/>
              <a:t>(z)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	rotate3d(</a:t>
            </a:r>
            <a:r>
              <a:rPr lang="en-US" altLang="zh-CN" dirty="0" err="1"/>
              <a:t>x,y,z,angle</a:t>
            </a:r>
            <a:r>
              <a:rPr lang="en-US" altLang="zh-CN" dirty="0"/>
              <a:t>)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rotateX</a:t>
            </a:r>
            <a:r>
              <a:rPr lang="en-US" altLang="zh-CN" dirty="0" smtClean="0"/>
              <a:t>(angle</a:t>
            </a:r>
            <a:r>
              <a:rPr lang="en-US" altLang="zh-CN" dirty="0"/>
              <a:t>)	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rotateY</a:t>
            </a:r>
            <a:r>
              <a:rPr lang="en-US" altLang="zh-CN" dirty="0" smtClean="0"/>
              <a:t>(angle</a:t>
            </a:r>
            <a:r>
              <a:rPr lang="en-US" altLang="zh-CN" dirty="0"/>
              <a:t>)	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rotateZ</a:t>
            </a:r>
            <a:r>
              <a:rPr lang="en-US" altLang="zh-CN" dirty="0" smtClean="0"/>
              <a:t>(angle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81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transition:</a:t>
            </a:r>
            <a:r>
              <a:rPr lang="zh-CN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过渡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zh-CN" altLang="zh-CN" dirty="0"/>
              <a:t>规定给哪个属性添加效果</a:t>
            </a:r>
          </a:p>
          <a:p>
            <a:pPr lvl="0"/>
            <a:r>
              <a:rPr lang="zh-CN" altLang="zh-CN" dirty="0"/>
              <a:t>规定效果时长</a:t>
            </a:r>
          </a:p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Transition</a:t>
            </a:r>
            <a:r>
              <a:rPr lang="zh-CN" altLang="zh-CN" dirty="0"/>
              <a:t>：</a:t>
            </a:r>
            <a:r>
              <a:rPr lang="zh-CN" altLang="zh-CN" sz="2900" dirty="0"/>
              <a:t>属性 </a:t>
            </a:r>
            <a:r>
              <a:rPr lang="en-US" altLang="zh-CN" sz="2900" dirty="0" smtClean="0"/>
              <a:t> </a:t>
            </a:r>
            <a:r>
              <a:rPr lang="zh-CN" altLang="zh-CN" sz="2900" dirty="0" smtClean="0"/>
              <a:t>效果</a:t>
            </a:r>
            <a:r>
              <a:rPr lang="zh-CN" altLang="zh-CN" sz="2900" dirty="0"/>
              <a:t>时长 </a:t>
            </a:r>
            <a:r>
              <a:rPr lang="en-US" altLang="zh-CN" sz="2900" dirty="0" smtClean="0"/>
              <a:t> </a:t>
            </a:r>
            <a:r>
              <a:rPr lang="zh-CN" altLang="zh-CN" sz="2900" dirty="0" smtClean="0"/>
              <a:t>效果</a:t>
            </a:r>
            <a:r>
              <a:rPr lang="zh-CN" altLang="zh-CN" sz="2900" dirty="0"/>
              <a:t>的速度曲线 </a:t>
            </a:r>
            <a:r>
              <a:rPr lang="en-US" altLang="zh-CN" sz="2900" dirty="0" smtClean="0"/>
              <a:t> </a:t>
            </a:r>
            <a:r>
              <a:rPr lang="zh-CN" altLang="zh-CN" sz="2900" dirty="0" smtClean="0"/>
              <a:t>效果</a:t>
            </a:r>
            <a:r>
              <a:rPr lang="zh-CN" altLang="zh-CN" sz="2900" dirty="0"/>
              <a:t>开始时间</a:t>
            </a:r>
          </a:p>
          <a:p>
            <a:pPr marL="0" indent="0">
              <a:buNone/>
            </a:pPr>
            <a:r>
              <a:rPr lang="en-US" altLang="zh-CN" dirty="0" smtClean="0"/>
              <a:t>    	 linear</a:t>
            </a:r>
            <a:r>
              <a:rPr lang="en-US" altLang="zh-CN" dirty="0"/>
              <a:t>	</a:t>
            </a:r>
            <a:r>
              <a:rPr lang="zh-CN" altLang="zh-CN" dirty="0"/>
              <a:t>规定以相同速度开始至结束的过渡效果（等于</a:t>
            </a:r>
            <a:r>
              <a:rPr lang="en-US" altLang="zh-CN" dirty="0"/>
              <a:t> </a:t>
            </a:r>
            <a:r>
              <a:rPr lang="en-US" altLang="zh-CN" dirty="0" smtClean="0"/>
              <a:t>cubic-	</a:t>
            </a:r>
            <a:r>
              <a:rPr lang="en-US" altLang="zh-CN" dirty="0" err="1" smtClean="0"/>
              <a:t>bezier</a:t>
            </a:r>
            <a:r>
              <a:rPr lang="en-US" altLang="zh-CN" dirty="0" smtClean="0"/>
              <a:t>(0,0,1,1</a:t>
            </a:r>
            <a:r>
              <a:rPr lang="en-US" altLang="zh-CN" dirty="0"/>
              <a:t>)</a:t>
            </a:r>
            <a:r>
              <a:rPr lang="zh-CN" altLang="zh-CN" dirty="0"/>
              <a:t>）。</a:t>
            </a:r>
          </a:p>
          <a:p>
            <a:pPr marL="0" indent="0">
              <a:buNone/>
            </a:pPr>
            <a:r>
              <a:rPr lang="en-US" altLang="zh-CN" dirty="0" smtClean="0"/>
              <a:t>	ease</a:t>
            </a:r>
            <a:r>
              <a:rPr lang="en-US" altLang="zh-CN" dirty="0"/>
              <a:t>	</a:t>
            </a:r>
            <a:r>
              <a:rPr lang="zh-CN" altLang="zh-CN" dirty="0"/>
              <a:t>规定慢速开始，然后变快，然后慢速结束的过渡</a:t>
            </a:r>
            <a:r>
              <a:rPr lang="zh-CN" altLang="zh-CN" dirty="0" smtClean="0"/>
              <a:t>效果</a:t>
            </a:r>
            <a:r>
              <a:rPr lang="en-US" altLang="zh-CN" dirty="0" smtClean="0"/>
              <a:t>	</a:t>
            </a:r>
            <a:r>
              <a:rPr lang="zh-CN" altLang="zh-CN" dirty="0" smtClean="0"/>
              <a:t>（</a:t>
            </a:r>
            <a:r>
              <a:rPr lang="en-US" altLang="zh-CN" dirty="0"/>
              <a:t>cubic-</a:t>
            </a:r>
            <a:r>
              <a:rPr lang="en-US" altLang="zh-CN" dirty="0" err="1"/>
              <a:t>bezier</a:t>
            </a:r>
            <a:r>
              <a:rPr lang="en-US" altLang="zh-CN" dirty="0"/>
              <a:t>(0.25,0.1,0.25,1)</a:t>
            </a:r>
            <a:r>
              <a:rPr lang="zh-CN" altLang="zh-CN" dirty="0"/>
              <a:t>）。</a:t>
            </a:r>
          </a:p>
          <a:p>
            <a:pPr marL="0" indent="0">
              <a:buNone/>
            </a:pPr>
            <a:r>
              <a:rPr lang="en-US" altLang="zh-CN" dirty="0" smtClean="0"/>
              <a:t>	ease-in</a:t>
            </a:r>
            <a:r>
              <a:rPr lang="en-US" altLang="zh-CN" dirty="0"/>
              <a:t>	</a:t>
            </a:r>
            <a:r>
              <a:rPr lang="zh-CN" altLang="zh-CN" dirty="0"/>
              <a:t>规定以慢速开始的过渡效果（等于</a:t>
            </a:r>
            <a:r>
              <a:rPr lang="en-US" altLang="zh-CN" dirty="0"/>
              <a:t> </a:t>
            </a:r>
            <a:r>
              <a:rPr lang="en-US" altLang="zh-CN" dirty="0" smtClean="0"/>
              <a:t>cubic-	</a:t>
            </a:r>
            <a:r>
              <a:rPr lang="en-US" altLang="zh-CN" dirty="0" err="1" smtClean="0"/>
              <a:t>bezier</a:t>
            </a:r>
            <a:r>
              <a:rPr lang="en-US" altLang="zh-CN" dirty="0" smtClean="0"/>
              <a:t>(0.42,0,1,1</a:t>
            </a:r>
            <a:r>
              <a:rPr lang="en-US" altLang="zh-CN" dirty="0"/>
              <a:t>)</a:t>
            </a:r>
            <a:r>
              <a:rPr lang="zh-CN" altLang="zh-CN" dirty="0"/>
              <a:t>）。</a:t>
            </a:r>
          </a:p>
          <a:p>
            <a:pPr marL="0" indent="0">
              <a:buNone/>
            </a:pPr>
            <a:r>
              <a:rPr lang="en-US" altLang="zh-CN" dirty="0" smtClean="0"/>
              <a:t>	ease-out</a:t>
            </a:r>
            <a:r>
              <a:rPr lang="en-US" altLang="zh-CN" dirty="0"/>
              <a:t>	</a:t>
            </a:r>
            <a:r>
              <a:rPr lang="zh-CN" altLang="zh-CN" dirty="0"/>
              <a:t>规定以慢速结束的过渡效果（等于</a:t>
            </a:r>
            <a:r>
              <a:rPr lang="en-US" altLang="zh-CN" dirty="0"/>
              <a:t> </a:t>
            </a:r>
            <a:r>
              <a:rPr lang="en-US" altLang="zh-CN" dirty="0" smtClean="0"/>
              <a:t>cubic-	</a:t>
            </a:r>
            <a:r>
              <a:rPr lang="en-US" altLang="zh-CN" dirty="0" err="1" smtClean="0"/>
              <a:t>bezier</a:t>
            </a:r>
            <a:r>
              <a:rPr lang="en-US" altLang="zh-CN" dirty="0" smtClean="0"/>
              <a:t>(0,0,0.58,1</a:t>
            </a:r>
            <a:r>
              <a:rPr lang="en-US" altLang="zh-CN" dirty="0"/>
              <a:t>)</a:t>
            </a:r>
            <a:r>
              <a:rPr lang="zh-CN" altLang="zh-CN" dirty="0"/>
              <a:t>）。</a:t>
            </a:r>
          </a:p>
          <a:p>
            <a:pPr marL="0" indent="0">
              <a:buNone/>
            </a:pPr>
            <a:r>
              <a:rPr lang="en-US" altLang="zh-CN" dirty="0" smtClean="0"/>
              <a:t>	ease-in-out</a:t>
            </a:r>
            <a:r>
              <a:rPr lang="en-US" altLang="zh-CN" dirty="0"/>
              <a:t>	</a:t>
            </a:r>
            <a:r>
              <a:rPr lang="zh-CN" altLang="zh-CN" dirty="0"/>
              <a:t>规定以慢速开始和结束的过渡效果（等于</a:t>
            </a:r>
            <a:r>
              <a:rPr lang="en-US" altLang="zh-CN" dirty="0"/>
              <a:t> </a:t>
            </a:r>
            <a:r>
              <a:rPr lang="en-US" altLang="zh-CN" dirty="0" smtClean="0"/>
              <a:t>cubic-	</a:t>
            </a:r>
            <a:r>
              <a:rPr lang="en-US" altLang="zh-CN" dirty="0" err="1" smtClean="0"/>
              <a:t>bezier</a:t>
            </a:r>
            <a:r>
              <a:rPr lang="en-US" altLang="zh-CN" dirty="0" smtClean="0"/>
              <a:t>(0.42,0,0.58,1</a:t>
            </a:r>
            <a:r>
              <a:rPr lang="en-US" altLang="zh-CN" dirty="0"/>
              <a:t>)</a:t>
            </a:r>
            <a:r>
              <a:rPr lang="zh-CN" altLang="zh-CN" dirty="0"/>
              <a:t>）。</a:t>
            </a:r>
          </a:p>
          <a:p>
            <a:pPr marL="0" indent="0">
              <a:buNone/>
            </a:pPr>
            <a:r>
              <a:rPr lang="en-US" altLang="zh-CN" dirty="0" smtClean="0"/>
              <a:t>	cubic-</a:t>
            </a:r>
            <a:r>
              <a:rPr lang="en-US" altLang="zh-CN" dirty="0" err="1" smtClean="0"/>
              <a:t>bezier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n,n,n,n</a:t>
            </a:r>
            <a:r>
              <a:rPr lang="en-US" altLang="zh-CN" dirty="0"/>
              <a:t>)	</a:t>
            </a:r>
            <a:r>
              <a:rPr lang="zh-CN" altLang="zh-CN" dirty="0"/>
              <a:t>在</a:t>
            </a:r>
            <a:r>
              <a:rPr lang="en-US" altLang="zh-CN" dirty="0"/>
              <a:t> cubic-</a:t>
            </a:r>
            <a:r>
              <a:rPr lang="en-US" altLang="zh-CN" dirty="0" err="1"/>
              <a:t>bezier</a:t>
            </a:r>
            <a:r>
              <a:rPr lang="en-US" altLang="zh-CN" dirty="0"/>
              <a:t> </a:t>
            </a:r>
            <a:r>
              <a:rPr lang="zh-CN" altLang="zh-CN" dirty="0"/>
              <a:t>函数中定义自己的值</a:t>
            </a:r>
            <a:r>
              <a:rPr lang="zh-CN" altLang="zh-CN" dirty="0" smtClean="0"/>
              <a:t>。</a:t>
            </a:r>
            <a:r>
              <a:rPr lang="en-US" altLang="zh-CN" dirty="0" smtClean="0"/>
              <a:t>	</a:t>
            </a:r>
            <a:r>
              <a:rPr lang="zh-CN" altLang="zh-CN" dirty="0" smtClean="0"/>
              <a:t>可能</a:t>
            </a:r>
            <a:r>
              <a:rPr lang="zh-CN" altLang="zh-CN" dirty="0"/>
              <a:t>的值是</a:t>
            </a:r>
            <a:r>
              <a:rPr lang="en-US" altLang="zh-CN" dirty="0"/>
              <a:t> 0 </a:t>
            </a:r>
            <a:r>
              <a:rPr lang="zh-CN" altLang="zh-CN" dirty="0"/>
              <a:t>至</a:t>
            </a:r>
            <a:r>
              <a:rPr lang="en-US" altLang="zh-CN" dirty="0"/>
              <a:t> 1 </a:t>
            </a:r>
            <a:r>
              <a:rPr lang="zh-CN" altLang="zh-CN" dirty="0"/>
              <a:t>之间的数值。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31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1.4  </a:t>
            </a:r>
            <a:r>
              <a:rPr lang="zh-CN" altLang="zh-CN" dirty="0" smtClean="0"/>
              <a:t>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keyframes,animation</a:t>
            </a:r>
            <a:endParaRPr lang="zh-CN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Animation</a:t>
            </a:r>
            <a:r>
              <a:rPr lang="en-US" altLang="zh-CN" sz="2000" dirty="0"/>
              <a:t>:@</a:t>
            </a:r>
            <a:r>
              <a:rPr lang="en-US" altLang="zh-CN" sz="2000" dirty="0" err="1"/>
              <a:t>keyframe</a:t>
            </a:r>
            <a:r>
              <a:rPr lang="zh-CN" altLang="zh-CN" sz="2000" dirty="0"/>
              <a:t>名称 完成时间 动画速度曲线 延时时间 播放次数（</a:t>
            </a:r>
            <a:r>
              <a:rPr lang="en-US" altLang="zh-CN" sz="2000" dirty="0"/>
              <a:t>3/infinite</a:t>
            </a:r>
            <a:r>
              <a:rPr lang="zh-CN" altLang="zh-CN" sz="2000" dirty="0"/>
              <a:t>无限次） 播放方向（</a:t>
            </a:r>
            <a:r>
              <a:rPr lang="en-US" altLang="zh-CN" sz="2000" dirty="0"/>
              <a:t>alternate</a:t>
            </a:r>
            <a:r>
              <a:rPr lang="zh-CN" altLang="zh-CN" sz="2000" dirty="0"/>
              <a:t>轮流反向播放）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69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选择器 </a:t>
            </a:r>
            <a:endParaRPr lang="zh-CN" alt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55446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8000" dirty="0"/>
              <a:t>http://www.w3school.com.cn/cssref/css_selectors.asp</a:t>
            </a:r>
            <a:endParaRPr lang="zh-CN" altLang="zh-CN" sz="8000" dirty="0"/>
          </a:p>
          <a:p>
            <a:pPr marL="0" indent="0">
              <a:buNone/>
            </a:pPr>
            <a:r>
              <a:rPr lang="en-US" altLang="zh-CN" sz="8000" dirty="0" smtClean="0"/>
              <a:t/>
            </a:r>
            <a:br>
              <a:rPr lang="en-US" altLang="zh-CN" sz="8000" dirty="0" smtClean="0"/>
            </a:br>
            <a:r>
              <a:rPr lang="zh-CN" altLang="zh-CN" sz="8000" dirty="0" smtClean="0"/>
              <a:t>元素</a:t>
            </a:r>
            <a:r>
              <a:rPr lang="zh-CN" altLang="zh-CN" sz="8000" dirty="0"/>
              <a:t>选择器</a:t>
            </a:r>
            <a:r>
              <a:rPr lang="en-US" altLang="zh-CN" sz="8000" dirty="0"/>
              <a:t> h1{}</a:t>
            </a:r>
            <a:br>
              <a:rPr lang="en-US" altLang="zh-CN" sz="8000" dirty="0"/>
            </a:br>
            <a:r>
              <a:rPr lang="zh-CN" altLang="zh-CN" sz="8000" dirty="0"/>
              <a:t>后代选择器（包含选择器）</a:t>
            </a:r>
            <a:r>
              <a:rPr lang="en-US" altLang="zh-CN" sz="8000" dirty="0"/>
              <a:t>h1 </a:t>
            </a:r>
            <a:r>
              <a:rPr lang="en-US" altLang="zh-CN" sz="8000" dirty="0" err="1"/>
              <a:t>em</a:t>
            </a:r>
            <a:r>
              <a:rPr lang="en-US" altLang="zh-CN" sz="8000" dirty="0"/>
              <a:t>{}</a:t>
            </a:r>
            <a:br>
              <a:rPr lang="en-US" altLang="zh-CN" sz="8000" dirty="0"/>
            </a:br>
            <a:r>
              <a:rPr lang="zh-CN" altLang="zh-CN" sz="8000" dirty="0"/>
              <a:t>子元素选择器</a:t>
            </a:r>
            <a:r>
              <a:rPr lang="en-US" altLang="zh-CN" sz="8000" dirty="0"/>
              <a:t> h1&gt;strong{}</a:t>
            </a:r>
            <a:endParaRPr lang="zh-CN" altLang="zh-CN" sz="8000" dirty="0"/>
          </a:p>
          <a:p>
            <a:pPr marL="0" indent="0">
              <a:buNone/>
            </a:pPr>
            <a:r>
              <a:rPr lang="zh-CN" altLang="zh-CN" sz="8000" dirty="0"/>
              <a:t>相邻兄弟选取器</a:t>
            </a:r>
            <a:r>
              <a:rPr lang="en-US" altLang="zh-CN" sz="8000" dirty="0"/>
              <a:t> h1+strong{}</a:t>
            </a:r>
            <a:br>
              <a:rPr lang="en-US" altLang="zh-CN" sz="8000" dirty="0"/>
            </a:br>
            <a:r>
              <a:rPr lang="zh-CN" altLang="zh-CN" sz="8000" dirty="0"/>
              <a:t>伪类 ：</a:t>
            </a:r>
            <a:r>
              <a:rPr lang="en-US" altLang="zh-CN" sz="8000" dirty="0"/>
              <a:t/>
            </a:r>
            <a:br>
              <a:rPr lang="en-US" altLang="zh-CN" sz="8000" dirty="0"/>
            </a:br>
            <a:r>
              <a:rPr lang="en-US" altLang="zh-CN" sz="8000" dirty="0" smtClean="0"/>
              <a:t>a:link </a:t>
            </a:r>
            <a:r>
              <a:rPr lang="en-US" altLang="zh-CN" sz="8000" dirty="0"/>
              <a:t>{color: #FF0000}		/* </a:t>
            </a:r>
            <a:r>
              <a:rPr lang="zh-CN" altLang="zh-CN" sz="8000" dirty="0"/>
              <a:t>未访问的链接</a:t>
            </a:r>
            <a:r>
              <a:rPr lang="en-US" altLang="zh-CN" sz="8000" dirty="0"/>
              <a:t> */</a:t>
            </a:r>
            <a:endParaRPr lang="zh-CN" altLang="zh-CN" sz="8000" dirty="0"/>
          </a:p>
          <a:p>
            <a:pPr marL="0" indent="0">
              <a:buNone/>
            </a:pPr>
            <a:r>
              <a:rPr lang="en-US" altLang="zh-CN" sz="8000" dirty="0"/>
              <a:t>a:visited {color: #00FF00}	/* </a:t>
            </a:r>
            <a:r>
              <a:rPr lang="zh-CN" altLang="zh-CN" sz="8000" dirty="0"/>
              <a:t>已访问的链接</a:t>
            </a:r>
            <a:r>
              <a:rPr lang="en-US" altLang="zh-CN" sz="8000" dirty="0"/>
              <a:t> */</a:t>
            </a:r>
            <a:endParaRPr lang="zh-CN" altLang="zh-CN" sz="8000" dirty="0"/>
          </a:p>
          <a:p>
            <a:pPr marL="0" indent="0">
              <a:buNone/>
            </a:pPr>
            <a:r>
              <a:rPr lang="en-US" altLang="zh-CN" sz="8000" dirty="0"/>
              <a:t>a:hover {color: #FF00FF}	/* </a:t>
            </a:r>
            <a:r>
              <a:rPr lang="zh-CN" altLang="zh-CN" sz="8000" dirty="0"/>
              <a:t>鼠标移动到链接上</a:t>
            </a:r>
            <a:r>
              <a:rPr lang="en-US" altLang="zh-CN" sz="8000" dirty="0"/>
              <a:t> */</a:t>
            </a:r>
            <a:endParaRPr lang="zh-CN" altLang="zh-CN" sz="8000" dirty="0"/>
          </a:p>
          <a:p>
            <a:pPr marL="0" indent="0">
              <a:buNone/>
            </a:pPr>
            <a:r>
              <a:rPr lang="en-US" altLang="zh-CN" sz="8000" dirty="0"/>
              <a:t>a:active {color: #0000FF}	/* </a:t>
            </a:r>
            <a:r>
              <a:rPr lang="zh-CN" altLang="zh-CN" sz="8000" dirty="0"/>
              <a:t>选定的链接</a:t>
            </a:r>
            <a:r>
              <a:rPr lang="en-US" altLang="zh-CN" sz="8000" dirty="0"/>
              <a:t> */</a:t>
            </a:r>
            <a:endParaRPr lang="zh-CN" altLang="zh-CN" sz="8000" dirty="0"/>
          </a:p>
          <a:p>
            <a:pPr marL="0" indent="0">
              <a:buNone/>
            </a:pPr>
            <a:r>
              <a:rPr lang="en-US" altLang="zh-CN" sz="8000" dirty="0" err="1"/>
              <a:t>inout:focus</a:t>
            </a:r>
            <a:r>
              <a:rPr lang="en-US" altLang="zh-CN" sz="8000" dirty="0"/>
              <a:t/>
            </a:r>
            <a:br>
              <a:rPr lang="en-US" altLang="zh-CN" sz="8000" dirty="0"/>
            </a:br>
            <a:r>
              <a:rPr lang="en-US" altLang="zh-CN" sz="8000" dirty="0"/>
              <a:t>:first-child </a:t>
            </a:r>
            <a:r>
              <a:rPr lang="zh-CN" altLang="zh-CN" sz="8000" dirty="0"/>
              <a:t>自身处于第一个的元素</a:t>
            </a:r>
            <a:r>
              <a:rPr lang="en-US" altLang="zh-CN" sz="8000" dirty="0"/>
              <a:t/>
            </a:r>
            <a:br>
              <a:rPr lang="en-US" altLang="zh-CN" sz="8000" dirty="0"/>
            </a:br>
            <a:r>
              <a:rPr lang="en-US" altLang="zh-CN" sz="8000" dirty="0"/>
              <a:t>:first-line </a:t>
            </a:r>
            <a:br>
              <a:rPr lang="en-US" altLang="zh-CN" sz="8000" dirty="0"/>
            </a:br>
            <a:r>
              <a:rPr lang="en-US" altLang="zh-CN" sz="8000" dirty="0"/>
              <a:t>:first-letter</a:t>
            </a:r>
            <a:br>
              <a:rPr lang="en-US" altLang="zh-CN" sz="8000" dirty="0"/>
            </a:br>
            <a:r>
              <a:rPr lang="en-US" altLang="zh-CN" sz="8000" dirty="0"/>
              <a:t>:after</a:t>
            </a:r>
            <a:br>
              <a:rPr lang="en-US" altLang="zh-CN" sz="8000" dirty="0"/>
            </a:br>
            <a:r>
              <a:rPr lang="en-US" altLang="zh-CN" sz="8000" dirty="0"/>
              <a:t>:before</a:t>
            </a:r>
            <a:br>
              <a:rPr lang="en-US" altLang="zh-CN" sz="8000" dirty="0"/>
            </a:br>
            <a:r>
              <a:rPr lang="en-US" altLang="zh-CN" sz="8000" dirty="0"/>
              <a:t>nth-child(2)</a:t>
            </a:r>
            <a:r>
              <a:rPr lang="zh-CN" altLang="zh-CN" sz="8000" dirty="0"/>
              <a:t>与</a:t>
            </a:r>
            <a:r>
              <a:rPr lang="en-US" altLang="zh-CN" sz="8000" dirty="0" err="1"/>
              <a:t>ntn</a:t>
            </a:r>
            <a:r>
              <a:rPr lang="en-US" altLang="zh-CN" sz="8000" dirty="0"/>
              <a:t>-of-type(2)</a:t>
            </a:r>
            <a:br>
              <a:rPr lang="en-US" altLang="zh-CN" sz="8000" dirty="0"/>
            </a:br>
            <a:r>
              <a:rPr lang="en-US" altLang="zh-CN" sz="8000" dirty="0"/>
              <a:t>p:nth-child(n)</a:t>
            </a:r>
            <a:r>
              <a:rPr lang="zh-CN" altLang="zh-CN" sz="8000" dirty="0"/>
              <a:t>是代表第</a:t>
            </a:r>
            <a:r>
              <a:rPr lang="en-US" altLang="zh-CN" sz="8000" dirty="0"/>
              <a:t>n</a:t>
            </a:r>
            <a:r>
              <a:rPr lang="zh-CN" altLang="zh-CN" sz="8000" dirty="0"/>
              <a:t>个元素，且为</a:t>
            </a:r>
            <a:r>
              <a:rPr lang="en-US" altLang="zh-CN" sz="8000" dirty="0"/>
              <a:t>p</a:t>
            </a:r>
            <a:r>
              <a:rPr lang="zh-CN" altLang="zh-CN" sz="8000" dirty="0"/>
              <a:t>的元素</a:t>
            </a:r>
            <a:r>
              <a:rPr lang="en-US" altLang="zh-CN" sz="8000" dirty="0"/>
              <a:t/>
            </a:r>
            <a:br>
              <a:rPr lang="en-US" altLang="zh-CN" sz="8000" dirty="0"/>
            </a:br>
            <a:r>
              <a:rPr lang="en-US" altLang="zh-CN" sz="8000" dirty="0"/>
              <a:t>p:ntn-of-type(n)</a:t>
            </a:r>
            <a:r>
              <a:rPr lang="zh-CN" altLang="zh-CN" sz="8000" dirty="0"/>
              <a:t>是代表元素为</a:t>
            </a:r>
            <a:r>
              <a:rPr lang="en-US" altLang="zh-CN" sz="8000" dirty="0"/>
              <a:t>p</a:t>
            </a:r>
            <a:r>
              <a:rPr lang="zh-CN" altLang="zh-CN" sz="8000" dirty="0"/>
              <a:t>的第</a:t>
            </a:r>
            <a:r>
              <a:rPr lang="en-US" altLang="zh-CN" sz="8000" dirty="0"/>
              <a:t>n</a:t>
            </a:r>
            <a:r>
              <a:rPr lang="zh-CN" altLang="zh-CN" sz="8000" dirty="0"/>
              <a:t>个元素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10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3. Meta</a:t>
            </a:r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标签</a:t>
            </a:r>
            <a:endParaRPr lang="zh-CN" alt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00050" lvl="1" indent="0">
              <a:buNone/>
            </a:pPr>
            <a:r>
              <a:rPr lang="en-US" altLang="zh-CN" dirty="0"/>
              <a:t>&lt;meta name="viewport" content="width=device-width, initial-scale=1</a:t>
            </a:r>
            <a:r>
              <a:rPr lang="en-US" altLang="zh-CN" dirty="0" smtClean="0"/>
              <a:t>"&gt;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zh-CN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属性</a:t>
            </a:r>
            <a:r>
              <a:rPr lang="zh-CN" altLang="zh-CN" dirty="0"/>
              <a:t>：</a:t>
            </a:r>
            <a:r>
              <a:rPr lang="en-US" altLang="zh-CN" dirty="0"/>
              <a:t>keywords, description, robots, author, COPYRIGHT, revisit-after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http-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equiv</a:t>
            </a:r>
            <a:r>
              <a:rPr lang="zh-CN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属性</a:t>
            </a:r>
            <a:r>
              <a:rPr lang="zh-CN" altLang="zh-CN" dirty="0"/>
              <a:t>：</a:t>
            </a:r>
          </a:p>
          <a:p>
            <a:pPr marL="400050" lvl="1" indent="0">
              <a:buNone/>
            </a:pPr>
            <a:r>
              <a:rPr lang="en-US" altLang="zh-CN" dirty="0"/>
              <a:t>expires(</a:t>
            </a:r>
            <a:r>
              <a:rPr lang="zh-CN" altLang="zh-CN" dirty="0"/>
              <a:t>期限</a:t>
            </a:r>
            <a:r>
              <a:rPr lang="en-US" altLang="zh-CN" dirty="0"/>
              <a:t>) </a:t>
            </a:r>
            <a:r>
              <a:rPr lang="zh-CN" altLang="zh-CN" dirty="0"/>
              <a:t>可以用于设定网页的到期时间。一旦网页过期，必须到服务器上重新传输。</a:t>
            </a:r>
          </a:p>
          <a:p>
            <a:pPr marL="400050" lvl="1" indent="0">
              <a:buNone/>
            </a:pPr>
            <a:r>
              <a:rPr lang="en-US" altLang="zh-CN" b="1" dirty="0"/>
              <a:t>&lt;meta http-</a:t>
            </a:r>
            <a:r>
              <a:rPr lang="en-US" altLang="zh-CN" b="1" dirty="0" err="1"/>
              <a:t>equiv</a:t>
            </a:r>
            <a:r>
              <a:rPr lang="en-US" altLang="zh-CN" b="1" dirty="0"/>
              <a:t>="expires" content="Fri,12Jan200118:18:18GMT"&gt;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dirty="0"/>
              <a:t>Pragma(cache</a:t>
            </a:r>
            <a:r>
              <a:rPr lang="zh-CN" altLang="zh-CN" dirty="0"/>
              <a:t>模式</a:t>
            </a:r>
            <a:r>
              <a:rPr lang="en-US" altLang="zh-CN" dirty="0"/>
              <a:t>) </a:t>
            </a:r>
            <a:r>
              <a:rPr lang="zh-CN" altLang="zh-CN" dirty="0"/>
              <a:t>禁止浏览器从本地计算机的缓存中访问页面内容。</a:t>
            </a:r>
          </a:p>
          <a:p>
            <a:pPr marL="400050" lvl="1" indent="0">
              <a:buNone/>
            </a:pPr>
            <a:r>
              <a:rPr lang="en-US" altLang="zh-CN" b="1" dirty="0"/>
              <a:t>&lt;meta http-</a:t>
            </a:r>
            <a:r>
              <a:rPr lang="en-US" altLang="zh-CN" b="1" dirty="0" err="1"/>
              <a:t>equiv</a:t>
            </a:r>
            <a:r>
              <a:rPr lang="en-US" altLang="zh-CN" b="1" dirty="0"/>
              <a:t>="Pragma" content="no-cache"&gt;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dirty="0"/>
              <a:t>Refresh(</a:t>
            </a:r>
            <a:r>
              <a:rPr lang="zh-CN" altLang="zh-CN" dirty="0"/>
              <a:t>刷新</a:t>
            </a:r>
            <a:r>
              <a:rPr lang="en-US" altLang="zh-CN" dirty="0"/>
              <a:t>) </a:t>
            </a:r>
            <a:r>
              <a:rPr lang="zh-CN" altLang="zh-CN" dirty="0"/>
              <a:t>自动刷新并指向新页面。</a:t>
            </a:r>
          </a:p>
          <a:p>
            <a:pPr marL="400050" lvl="1" indent="0">
              <a:buNone/>
            </a:pPr>
            <a:r>
              <a:rPr lang="en-US" altLang="zh-CN" b="1" dirty="0"/>
              <a:t>&lt;meta http-</a:t>
            </a:r>
            <a:r>
              <a:rPr lang="en-US" altLang="zh-CN" b="1" dirty="0" err="1"/>
              <a:t>equiv</a:t>
            </a:r>
            <a:r>
              <a:rPr lang="en-US" altLang="zh-CN" b="1" dirty="0"/>
              <a:t>="Refresh" content="2;URL=http://www.example.com"&gt;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dirty="0"/>
              <a:t>Cache-Control </a:t>
            </a:r>
            <a:r>
              <a:rPr lang="zh-CN" altLang="zh-CN" dirty="0"/>
              <a:t>指定请求和响应遵循的缓存机制。</a:t>
            </a:r>
          </a:p>
          <a:p>
            <a:pPr marL="400050" lvl="1" indent="0">
              <a:buNone/>
            </a:pPr>
            <a:r>
              <a:rPr lang="en-US" altLang="zh-CN" b="1" dirty="0"/>
              <a:t>&lt;meta http-</a:t>
            </a:r>
            <a:r>
              <a:rPr lang="en-US" altLang="zh-CN" b="1" dirty="0" err="1"/>
              <a:t>equiv</a:t>
            </a:r>
            <a:r>
              <a:rPr lang="en-US" altLang="zh-CN" b="1" dirty="0"/>
              <a:t>="cache-control" content="no-cache"&gt;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dirty="0"/>
              <a:t>http-</a:t>
            </a:r>
            <a:r>
              <a:rPr lang="en-US" altLang="zh-CN" dirty="0" err="1"/>
              <a:t>equiv</a:t>
            </a:r>
            <a:r>
              <a:rPr lang="en-US" altLang="zh-CN" dirty="0"/>
              <a:t>="</a:t>
            </a:r>
            <a:r>
              <a:rPr lang="en-US" altLang="zh-CN" dirty="0" err="1"/>
              <a:t>imagetoolbar</a:t>
            </a:r>
            <a:r>
              <a:rPr lang="en-US" altLang="zh-CN" dirty="0"/>
              <a:t>"</a:t>
            </a:r>
            <a:r>
              <a:rPr lang="en-US" altLang="zh-CN" b="1" dirty="0"/>
              <a:t> </a:t>
            </a:r>
            <a:r>
              <a:rPr lang="zh-CN" altLang="zh-CN" dirty="0"/>
              <a:t>指定是否显示图片工具栏</a:t>
            </a:r>
          </a:p>
          <a:p>
            <a:pPr marL="400050" lvl="1" indent="0">
              <a:buNone/>
            </a:pPr>
            <a:r>
              <a:rPr lang="en-US" altLang="zh-CN" b="1" dirty="0"/>
              <a:t>&lt;meta http-</a:t>
            </a:r>
            <a:r>
              <a:rPr lang="en-US" altLang="zh-CN" b="1" dirty="0" err="1"/>
              <a:t>equiv</a:t>
            </a:r>
            <a:r>
              <a:rPr lang="en-US" altLang="zh-CN" b="1" dirty="0"/>
              <a:t>="</a:t>
            </a:r>
            <a:r>
              <a:rPr lang="en-US" altLang="zh-CN" b="1" dirty="0" err="1"/>
              <a:t>imagetoolbar</a:t>
            </a:r>
            <a:r>
              <a:rPr lang="en-US" altLang="zh-CN" b="1" dirty="0"/>
              <a:t>" content="false"&gt;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dirty="0"/>
              <a:t>content-Type(</a:t>
            </a:r>
            <a:r>
              <a:rPr lang="zh-CN" altLang="zh-CN" dirty="0"/>
              <a:t>显示字符集的设定</a:t>
            </a:r>
            <a:r>
              <a:rPr lang="en-US" altLang="zh-CN" dirty="0"/>
              <a:t>)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b="1" dirty="0"/>
              <a:t>&lt;meta http-</a:t>
            </a:r>
            <a:r>
              <a:rPr lang="en-US" altLang="zh-CN" b="1" dirty="0" err="1"/>
              <a:t>equiv</a:t>
            </a:r>
            <a:r>
              <a:rPr lang="en-US" altLang="zh-CN" b="1" dirty="0"/>
              <a:t>="content-</a:t>
            </a:r>
            <a:r>
              <a:rPr lang="en-US" altLang="zh-CN" b="1" dirty="0" err="1"/>
              <a:t>Type"content</a:t>
            </a:r>
            <a:r>
              <a:rPr lang="en-US" altLang="zh-CN" b="1" dirty="0"/>
              <a:t>="text/</a:t>
            </a:r>
            <a:r>
              <a:rPr lang="en-US" altLang="zh-CN" b="1" dirty="0" err="1"/>
              <a:t>html;charset</a:t>
            </a:r>
            <a:r>
              <a:rPr lang="en-US" altLang="zh-CN" b="1" dirty="0"/>
              <a:t>=gb2312"&gt;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48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4.  </a:t>
            </a:r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画布</a:t>
            </a:r>
            <a:endParaRPr lang="zh-CN" alt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http://www.w3school.com.cn/tags/html_ref_canvas.asp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55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302</Words>
  <Application>Microsoft Office PowerPoint</Application>
  <PresentationFormat>全屏显示(4:3)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css3</vt:lpstr>
      <vt:lpstr>1.1 2d转换</vt:lpstr>
      <vt:lpstr>1.2  3d转换</vt:lpstr>
      <vt:lpstr>1.3 transition:过渡</vt:lpstr>
      <vt:lpstr>1.4  动画</vt:lpstr>
      <vt:lpstr>2. 选择器 </vt:lpstr>
      <vt:lpstr>3. Meta标签</vt:lpstr>
      <vt:lpstr>4.  画布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css3,css2的不同</dc:title>
  <dc:creator>pactera</dc:creator>
  <cp:lastModifiedBy>pactera</cp:lastModifiedBy>
  <cp:revision>36</cp:revision>
  <dcterms:created xsi:type="dcterms:W3CDTF">2016-07-08T02:04:45Z</dcterms:created>
  <dcterms:modified xsi:type="dcterms:W3CDTF">2016-07-12T07:15:53Z</dcterms:modified>
</cp:coreProperties>
</file>