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8"/>
  </p:notesMasterIdLst>
  <p:sldIdLst>
    <p:sldId id="256" r:id="rId2"/>
    <p:sldId id="264" r:id="rId3"/>
    <p:sldId id="263" r:id="rId4"/>
    <p:sldId id="261" r:id="rId5"/>
    <p:sldId id="265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01E32-C960-41AD-AE69-D074145AE7E8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E3462-F29A-4048-9E06-23356DE5F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8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49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83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725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074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284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983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382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674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14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01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44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10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12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36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26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56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44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D63402AE-434E-4AF7-8435-64E8F53CB4D4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C0DC99E-FBB3-4EA4-AE92-D492363A0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90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106-1 </a:t>
            </a:r>
            <a:br>
              <a:rPr lang="en-US" altLang="zh-TW" dirty="0" smtClean="0"/>
            </a:br>
            <a:r>
              <a:rPr lang="en-US" altLang="zh-TW" dirty="0" err="1" smtClean="0"/>
              <a:t>DSnP</a:t>
            </a:r>
            <a:r>
              <a:rPr lang="en-US" altLang="zh-TW" dirty="0" smtClean="0"/>
              <a:t> Final Contest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 smtClean="0"/>
              <a:t>電機二 </a:t>
            </a:r>
            <a:r>
              <a:rPr lang="en-US" altLang="zh-TW" b="1" dirty="0" smtClean="0"/>
              <a:t>B05901064</a:t>
            </a:r>
            <a:r>
              <a:rPr lang="zh-TW" altLang="en-US" b="1" dirty="0" smtClean="0"/>
              <a:t> 林承德</a:t>
            </a:r>
            <a:endParaRPr lang="en-US" altLang="zh-TW" b="1" dirty="0" smtClean="0"/>
          </a:p>
          <a:p>
            <a:r>
              <a:rPr lang="en-US" altLang="zh-TW" b="1" dirty="0" smtClean="0"/>
              <a:t>2018/3/16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115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CirFECPair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6441" y="4341089"/>
            <a:ext cx="7150723" cy="2195945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find() / erase() for hash is O(1) in average</a:t>
            </a:r>
          </a:p>
          <a:p>
            <a:r>
              <a:rPr lang="en-US" altLang="zh-TW" sz="2000" dirty="0" smtClean="0"/>
              <a:t>_</a:t>
            </a:r>
            <a:r>
              <a:rPr lang="en-US" altLang="zh-TW" sz="2000" dirty="0" err="1" smtClean="0"/>
              <a:t>vec</a:t>
            </a:r>
            <a:r>
              <a:rPr lang="en-US" altLang="zh-TW" sz="2000" dirty="0" smtClean="0"/>
              <a:t> is never edited unless printing in terminal (i.e. </a:t>
            </a:r>
            <a:r>
              <a:rPr lang="en-US" altLang="zh-TW" sz="2000" dirty="0" err="1" smtClean="0"/>
              <a:t>cirpring</a:t>
            </a:r>
            <a:r>
              <a:rPr lang="en-US" altLang="zh-TW" sz="2000" dirty="0" smtClean="0"/>
              <a:t> -</a:t>
            </a:r>
            <a:r>
              <a:rPr lang="en-US" altLang="zh-TW" sz="2000" dirty="0" err="1" smtClean="0"/>
              <a:t>fec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40" y="2310960"/>
            <a:ext cx="5143001" cy="138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Cirfraig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6441" y="5592618"/>
            <a:ext cx="6343201" cy="353060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Drawback </a:t>
            </a:r>
            <a:r>
              <a:rPr lang="en-US" altLang="zh-TW" sz="2400" dirty="0"/>
              <a:t>: simulate frequently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31" y="2738572"/>
            <a:ext cx="9184831" cy="26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Cirfraig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6440" y="3877408"/>
            <a:ext cx="7750023" cy="291025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Strategy 2’s assumption :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US" altLang="zh-TW" dirty="0" smtClean="0"/>
              <a:t>The time SAT Engine costs is roughly depends on # of </a:t>
            </a:r>
            <a:r>
              <a:rPr lang="en-US" altLang="zh-TW" dirty="0" err="1" smtClean="0"/>
              <a:t>Pis</a:t>
            </a:r>
            <a:r>
              <a:rPr lang="en-US" altLang="zh-TW" dirty="0" smtClean="0"/>
              <a:t>.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US" altLang="zh-TW" dirty="0" smtClean="0"/>
              <a:t>A gate’s </a:t>
            </a:r>
            <a:r>
              <a:rPr lang="en-US" altLang="zh-TW" dirty="0" err="1" smtClean="0"/>
              <a:t>fanin</a:t>
            </a:r>
            <a:r>
              <a:rPr lang="en-US" altLang="zh-TW" dirty="0" smtClean="0"/>
              <a:t> group roughly equals the gates which have higher precedence in _</a:t>
            </a:r>
            <a:r>
              <a:rPr lang="en-US" altLang="zh-TW" dirty="0" err="1" smtClean="0"/>
              <a:t>dfs</a:t>
            </a:r>
            <a:r>
              <a:rPr lang="en-US" altLang="zh-TW" dirty="0" smtClean="0"/>
              <a:t>.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US" altLang="zh-TW" dirty="0" smtClean="0"/>
              <a:t>Merging a gate which has a larger </a:t>
            </a:r>
            <a:r>
              <a:rPr lang="en-US" altLang="zh-TW" dirty="0" err="1" smtClean="0"/>
              <a:t>fanin</a:t>
            </a:r>
            <a:r>
              <a:rPr lang="en-US" altLang="zh-TW" dirty="0" smtClean="0"/>
              <a:t> group is more efficient.</a:t>
            </a:r>
          </a:p>
          <a:p>
            <a:pPr marL="345186" indent="-285750"/>
            <a:r>
              <a:rPr lang="en-US" altLang="zh-TW" dirty="0" smtClean="0"/>
              <a:t>result : </a:t>
            </a:r>
          </a:p>
          <a:p>
            <a:pPr marL="402336" lvl="1" indent="0">
              <a:buNone/>
            </a:pPr>
            <a:r>
              <a:rPr lang="en-US" altLang="zh-TW" dirty="0" smtClean="0"/>
              <a:t>strategy 2 gets stuck and almost stop when the circuit has around 15k AIGs while strategy 1 doesn’t. </a:t>
            </a:r>
          </a:p>
          <a:p>
            <a:pPr marL="745236" lvl="1" indent="-342900">
              <a:buFont typeface="+mj-lt"/>
              <a:buAutoNum type="arabicPeriod"/>
            </a:pPr>
            <a:endParaRPr lang="en-US" altLang="zh-TW" sz="1400" dirty="0" smtClean="0"/>
          </a:p>
          <a:p>
            <a:pPr marL="745236" lvl="1" indent="-342900">
              <a:buFont typeface="+mj-lt"/>
              <a:buAutoNum type="arabicPeriod"/>
            </a:pPr>
            <a:endParaRPr lang="zh-TW" altLang="en-US" sz="1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008" y="2394473"/>
            <a:ext cx="109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_</a:t>
            </a:r>
            <a:r>
              <a:rPr lang="en-US" altLang="zh-TW" sz="2400" dirty="0" err="1" smtClean="0"/>
              <a:t>dfs</a:t>
            </a:r>
            <a:r>
              <a:rPr lang="en-US" altLang="zh-TW" sz="2400" dirty="0" smtClean="0"/>
              <a:t> = </a:t>
            </a:r>
            <a:endParaRPr lang="zh-TW" altLang="en-US" sz="2400" dirty="0"/>
          </a:p>
        </p:txBody>
      </p:sp>
      <p:sp>
        <p:nvSpPr>
          <p:cNvPr id="6" name="圓角矩形 5"/>
          <p:cNvSpPr/>
          <p:nvPr/>
        </p:nvSpPr>
        <p:spPr>
          <a:xfrm>
            <a:off x="1820008" y="2394468"/>
            <a:ext cx="439614" cy="46166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435470" y="2394472"/>
            <a:ext cx="439614" cy="4616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3055329" y="2394471"/>
            <a:ext cx="439614" cy="46166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675186" y="2394470"/>
            <a:ext cx="439614" cy="4616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295043" y="2394469"/>
            <a:ext cx="439614" cy="4616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4914900" y="2394468"/>
            <a:ext cx="439614" cy="4616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5539153" y="2394468"/>
            <a:ext cx="439614" cy="46166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6163406" y="2394467"/>
            <a:ext cx="439614" cy="4616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6778868" y="2394467"/>
            <a:ext cx="439614" cy="4616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389935" y="2394466"/>
            <a:ext cx="439614" cy="4616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67051" y="1827337"/>
            <a:ext cx="13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strategy1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67051" y="2970400"/>
            <a:ext cx="13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strategy2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18" name="向右箭號 17"/>
          <p:cNvSpPr/>
          <p:nvPr/>
        </p:nvSpPr>
        <p:spPr>
          <a:xfrm>
            <a:off x="1776046" y="1863968"/>
            <a:ext cx="6752491" cy="43961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992203" y="2458969"/>
            <a:ext cx="62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 </a:t>
            </a:r>
            <a:endParaRPr lang="zh-TW" altLang="en-US" sz="2400" dirty="0"/>
          </a:p>
        </p:txBody>
      </p:sp>
      <p:sp>
        <p:nvSpPr>
          <p:cNvPr id="20" name="向右箭號 19"/>
          <p:cNvSpPr/>
          <p:nvPr/>
        </p:nvSpPr>
        <p:spPr>
          <a:xfrm rot="10800000">
            <a:off x="1778418" y="3025925"/>
            <a:ext cx="1096666" cy="43961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rot="10800000">
            <a:off x="3055328" y="3037782"/>
            <a:ext cx="2299185" cy="43961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0800000">
            <a:off x="5534756" y="3058432"/>
            <a:ext cx="2993781" cy="43961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126337" y="348169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1st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002872" y="346554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2nd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696348" y="34510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3rd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2059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while coding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6441" y="2489200"/>
            <a:ext cx="7123014" cy="353060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How can I know a gate is in which </a:t>
            </a:r>
            <a:r>
              <a:rPr lang="en-US" altLang="zh-TW" sz="2400" dirty="0" err="1" smtClean="0"/>
              <a:t>FecPair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？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Originally, My function is O(# of </a:t>
            </a:r>
            <a:r>
              <a:rPr lang="en-US" altLang="zh-TW" sz="2000" dirty="0" err="1" smtClean="0"/>
              <a:t>fec_groups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en-US" altLang="zh-TW" sz="2000" dirty="0" smtClean="0"/>
              <a:t>I write the </a:t>
            </a:r>
            <a:r>
              <a:rPr lang="en-US" altLang="zh-TW" sz="2000" dirty="0" err="1" smtClean="0"/>
              <a:t>fec_group</a:t>
            </a:r>
            <a:r>
              <a:rPr lang="en-US" altLang="zh-TW" sz="2000" dirty="0" smtClean="0"/>
              <a:t> pointer in </a:t>
            </a:r>
            <a:r>
              <a:rPr lang="en-US" altLang="zh-TW" sz="2000" dirty="0" err="1" smtClean="0"/>
              <a:t>CirGate</a:t>
            </a:r>
            <a:endParaRPr lang="en-US" altLang="zh-TW" sz="2000" dirty="0" smtClean="0"/>
          </a:p>
          <a:p>
            <a:pPr lvl="1"/>
            <a:endParaRPr lang="en-US" altLang="zh-TW" sz="2000" dirty="0"/>
          </a:p>
          <a:p>
            <a:r>
              <a:rPr lang="en-US" altLang="zh-TW" sz="2200" dirty="0" smtClean="0"/>
              <a:t>Simulation is too slow</a:t>
            </a:r>
          </a:p>
          <a:p>
            <a:pPr lvl="1"/>
            <a:r>
              <a:rPr lang="en-US" altLang="zh-TW" sz="2000" dirty="0" err="1" smtClean="0"/>
              <a:t>CirFecPair</a:t>
            </a:r>
            <a:r>
              <a:rPr lang="en-US" altLang="zh-TW" sz="2000" dirty="0" smtClean="0"/>
              <a:t> costs most of the time</a:t>
            </a:r>
          </a:p>
          <a:p>
            <a:pPr lvl="1"/>
            <a:r>
              <a:rPr lang="en-US" altLang="zh-TW" sz="2000" dirty="0" smtClean="0"/>
              <a:t>Add </a:t>
            </a:r>
            <a:r>
              <a:rPr lang="en-US" altLang="zh-TW" sz="2000" dirty="0" err="1" smtClean="0"/>
              <a:t>unordered_set</a:t>
            </a:r>
            <a:r>
              <a:rPr lang="en-US" altLang="zh-TW" sz="2000" dirty="0" smtClean="0"/>
              <a:t> in </a:t>
            </a:r>
            <a:r>
              <a:rPr lang="en-US" altLang="zh-TW" sz="2000" dirty="0" err="1" smtClean="0"/>
              <a:t>CirFecPair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93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Listening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9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1319</TotalTime>
  <Words>165</Words>
  <Application>Microsoft Office PowerPoint</Application>
  <PresentationFormat>如螢幕大小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Century Gothic</vt:lpstr>
      <vt:lpstr>Wingdings 3</vt:lpstr>
      <vt:lpstr>離子會議室</vt:lpstr>
      <vt:lpstr>106-1  DSnP Final Contest </vt:lpstr>
      <vt:lpstr>CirFECPair</vt:lpstr>
      <vt:lpstr>Cirfraig</vt:lpstr>
      <vt:lpstr>Cirfraig</vt:lpstr>
      <vt:lpstr>Problem while coding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DSnP</dc:title>
  <dc:creator>林承德</dc:creator>
  <cp:lastModifiedBy>林承德</cp:lastModifiedBy>
  <cp:revision>51</cp:revision>
  <dcterms:created xsi:type="dcterms:W3CDTF">2018-03-15T09:04:57Z</dcterms:created>
  <dcterms:modified xsi:type="dcterms:W3CDTF">2018-03-16T11:03:49Z</dcterms:modified>
</cp:coreProperties>
</file>