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7177"/>
            <a:ext cx="9601200" cy="39602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Thread management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873021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2019Fall OS Project1</a:t>
            </a:r>
          </a:p>
          <a:p>
            <a:r>
              <a:rPr lang="en-US" altLang="zh-TW" sz="3200" dirty="0" smtClean="0"/>
              <a:t>B05901064 </a:t>
            </a:r>
            <a:r>
              <a:rPr lang="zh-TW" altLang="en-US" sz="3200" dirty="0" smtClean="0"/>
              <a:t>林承德</a:t>
            </a:r>
            <a:endParaRPr lang="en-US" altLang="zh-TW" sz="3200" dirty="0" smtClean="0"/>
          </a:p>
          <a:p>
            <a:r>
              <a:rPr lang="en-US" altLang="zh-TW" sz="3200" dirty="0" smtClean="0"/>
              <a:t>2019.10.28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38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608244"/>
            <a:ext cx="9601200" cy="396022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Incorrect </a:t>
            </a:r>
            <a:r>
              <a:rPr lang="en-US" altLang="zh-TW" dirty="0" err="1" smtClean="0"/>
              <a:t>AddrSpace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Allocate all physical pages to all processes.</a:t>
            </a:r>
          </a:p>
          <a:p>
            <a:r>
              <a:rPr lang="en-US" altLang="zh-TW" dirty="0"/>
              <a:t>Access main memory by virtual address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99" y="3271027"/>
            <a:ext cx="7691201" cy="331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564274"/>
            <a:ext cx="9601200" cy="3960223"/>
          </a:xfrm>
        </p:spPr>
        <p:txBody>
          <a:bodyPr/>
          <a:lstStyle/>
          <a:p>
            <a:r>
              <a:rPr lang="en-US" altLang="zh-TW" dirty="0" smtClean="0"/>
              <a:t>Static Circular FIFO Queue in </a:t>
            </a:r>
            <a:r>
              <a:rPr lang="en-US" altLang="zh-TW" dirty="0" err="1" smtClean="0"/>
              <a:t>AddrSpace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Store the page number of unused physical pages</a:t>
            </a:r>
          </a:p>
          <a:p>
            <a:pPr lvl="1"/>
            <a:r>
              <a:rPr lang="en-US" altLang="zh-TW" dirty="0" smtClean="0"/>
              <a:t>Static : shared by all processes</a:t>
            </a:r>
          </a:p>
          <a:p>
            <a:pPr lvl="1"/>
            <a:r>
              <a:rPr lang="en-US" altLang="zh-TW" dirty="0" smtClean="0"/>
              <a:t>FIFO : Use the physical page fairly</a:t>
            </a:r>
          </a:p>
          <a:p>
            <a:pPr lvl="1"/>
            <a:r>
              <a:rPr lang="en-US" altLang="zh-TW" dirty="0" smtClean="0"/>
              <a:t>Circular : Reduce time complexity of deletion</a:t>
            </a:r>
          </a:p>
          <a:p>
            <a:r>
              <a:rPr lang="en-US" altLang="zh-TW" dirty="0" smtClean="0"/>
              <a:t>Translate virtual address to physical address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311" y="4436246"/>
            <a:ext cx="8605777" cy="19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AddrSpace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AddrSpace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Initialize the circular queue for the first time</a:t>
            </a:r>
          </a:p>
          <a:p>
            <a:r>
              <a:rPr lang="en-US" altLang="zh-TW" dirty="0" smtClean="0"/>
              <a:t>Create the </a:t>
            </a:r>
            <a:r>
              <a:rPr lang="en-US" altLang="zh-TW" dirty="0" err="1" smtClean="0"/>
              <a:t>pageTable</a:t>
            </a:r>
            <a:r>
              <a:rPr lang="en-US" altLang="zh-TW" dirty="0" smtClean="0"/>
              <a:t> at Load() function.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28" y="3278879"/>
            <a:ext cx="8427544" cy="213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AddrSpace</a:t>
            </a:r>
            <a:r>
              <a:rPr lang="en-US" altLang="zh-TW" dirty="0" smtClean="0"/>
              <a:t>::Load()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Check if the request memory is greater than the remain memory</a:t>
            </a:r>
          </a:p>
          <a:p>
            <a:r>
              <a:rPr lang="en-US" altLang="zh-TW" dirty="0" smtClean="0"/>
              <a:t>Allocate proper amount of physical pages to the process</a:t>
            </a:r>
          </a:p>
          <a:p>
            <a:r>
              <a:rPr lang="en-US" altLang="zh-TW" dirty="0" smtClean="0"/>
              <a:t>Remove the allocated pages out of queue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7" y="3369944"/>
            <a:ext cx="7689246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dirty="0"/>
              <a:t>AddrSpace::~AddrSpace()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Check if the </a:t>
            </a:r>
            <a:r>
              <a:rPr lang="en-US" altLang="zh-TW" dirty="0" err="1" smtClean="0"/>
              <a:t>pageTable</a:t>
            </a:r>
            <a:r>
              <a:rPr lang="en-US" altLang="zh-TW" dirty="0" smtClean="0"/>
              <a:t> exists</a:t>
            </a:r>
          </a:p>
          <a:p>
            <a:r>
              <a:rPr lang="en-US" altLang="zh-TW" dirty="0" smtClean="0"/>
              <a:t>Put the page number back to the queue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08" y="3379341"/>
            <a:ext cx="10071078" cy="269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Translate the address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hyspage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pageTable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virtaddr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PageSize</a:t>
            </a:r>
            <a:r>
              <a:rPr lang="en-US" altLang="zh-TW" dirty="0" smtClean="0"/>
              <a:t>].</a:t>
            </a:r>
            <a:r>
              <a:rPr lang="en-US" altLang="zh-TW" dirty="0" err="1" smtClean="0"/>
              <a:t>physicalPage</a:t>
            </a:r>
            <a:endParaRPr lang="en-US" altLang="zh-TW" dirty="0" smtClean="0"/>
          </a:p>
          <a:p>
            <a:r>
              <a:rPr lang="en-US" altLang="zh-TW" dirty="0"/>
              <a:t>o</a:t>
            </a:r>
            <a:r>
              <a:rPr lang="en-US" altLang="zh-TW" dirty="0" smtClean="0"/>
              <a:t>ffset = </a:t>
            </a:r>
            <a:r>
              <a:rPr lang="en-US" altLang="zh-TW" dirty="0" err="1" smtClean="0"/>
              <a:t>virtaddr</a:t>
            </a:r>
            <a:r>
              <a:rPr lang="en-US" altLang="zh-TW" dirty="0" smtClean="0"/>
              <a:t> % </a:t>
            </a:r>
            <a:r>
              <a:rPr lang="en-US" altLang="zh-TW" dirty="0" err="1" smtClean="0"/>
              <a:t>PageSize</a:t>
            </a:r>
            <a:endParaRPr lang="en-US" altLang="zh-TW" dirty="0" smtClean="0"/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hysaddr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physpage</a:t>
            </a:r>
            <a:r>
              <a:rPr lang="en-US" altLang="zh-TW" dirty="0" smtClean="0"/>
              <a:t> * </a:t>
            </a:r>
            <a:r>
              <a:rPr lang="en-US" altLang="zh-TW" dirty="0" err="1" smtClean="0"/>
              <a:t>PageSize</a:t>
            </a:r>
            <a:r>
              <a:rPr lang="en-US" altLang="zh-TW" dirty="0" smtClean="0"/>
              <a:t> + offset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04" y="4081322"/>
            <a:ext cx="9754992" cy="21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59"/>
          <a:stretch/>
        </p:blipFill>
        <p:spPr>
          <a:xfrm>
            <a:off x="5873262" y="527539"/>
            <a:ext cx="5934810" cy="6106746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Page of test1 : 11</a:t>
            </a:r>
          </a:p>
          <a:p>
            <a:r>
              <a:rPr lang="en-US" altLang="zh-TW" dirty="0" smtClean="0"/>
              <a:t>Page of test2 : 11</a:t>
            </a:r>
          </a:p>
          <a:p>
            <a:r>
              <a:rPr lang="en-US" altLang="zh-TW" dirty="0" smtClean="0"/>
              <a:t>Total : 22</a:t>
            </a:r>
          </a:p>
          <a:p>
            <a:r>
              <a:rPr lang="en-US" altLang="zh-TW" dirty="0" err="1" smtClean="0"/>
              <a:t>Physpage</a:t>
            </a:r>
            <a:r>
              <a:rPr lang="en-US" altLang="zh-TW" dirty="0" smtClean="0"/>
              <a:t> : 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014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28"/>
          <a:stretch/>
        </p:blipFill>
        <p:spPr>
          <a:xfrm>
            <a:off x="5316594" y="2021476"/>
            <a:ext cx="6517852" cy="3960223"/>
          </a:xfrm>
        </p:spPr>
      </p:pic>
      <p:sp>
        <p:nvSpPr>
          <p:cNvPr id="6" name="內容版面配置區 5"/>
          <p:cNvSpPr txBox="1">
            <a:spLocks/>
          </p:cNvSpPr>
          <p:nvPr/>
        </p:nvSpPr>
        <p:spPr>
          <a:xfrm>
            <a:off x="1371600" y="1907177"/>
            <a:ext cx="9601200" cy="396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Page of test1 : 11</a:t>
            </a:r>
          </a:p>
          <a:p>
            <a:r>
              <a:rPr lang="en-US" altLang="zh-TW" dirty="0" smtClean="0"/>
              <a:t>Page of test2*2 : 11*2</a:t>
            </a:r>
          </a:p>
          <a:p>
            <a:r>
              <a:rPr lang="en-US" altLang="zh-TW" dirty="0" smtClean="0"/>
              <a:t>Total : </a:t>
            </a:r>
            <a:r>
              <a:rPr lang="en-US" altLang="zh-TW" b="1" dirty="0" smtClean="0">
                <a:solidFill>
                  <a:srgbClr val="FF0000"/>
                </a:solidFill>
              </a:rPr>
              <a:t>33</a:t>
            </a:r>
          </a:p>
          <a:p>
            <a:r>
              <a:rPr lang="en-US" altLang="zh-TW" dirty="0" err="1" smtClean="0"/>
              <a:t>Physpage</a:t>
            </a:r>
            <a:r>
              <a:rPr lang="en-US" altLang="zh-TW" dirty="0" smtClean="0"/>
              <a:t> : 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4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88</TotalTime>
  <Words>190</Words>
  <Application>Microsoft Office PowerPoint</Application>
  <PresentationFormat>寬螢幕</PresentationFormat>
  <Paragraphs>39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微軟正黑體</vt:lpstr>
      <vt:lpstr>Franklin Gothic Book</vt:lpstr>
      <vt:lpstr>Crop</vt:lpstr>
      <vt:lpstr>Thread management</vt:lpstr>
      <vt:lpstr>Problem</vt:lpstr>
      <vt:lpstr>Plan</vt:lpstr>
      <vt:lpstr>AddrSpace::AddrSpace()</vt:lpstr>
      <vt:lpstr>AddrSpace::Load()</vt:lpstr>
      <vt:lpstr>AddrSpace::~AddrSpace()</vt:lpstr>
      <vt:lpstr>Translate the address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 management</dc:title>
  <dc:creator>承德 林</dc:creator>
  <cp:lastModifiedBy>承德 林</cp:lastModifiedBy>
  <cp:revision>18</cp:revision>
  <dcterms:created xsi:type="dcterms:W3CDTF">2019-10-22T15:18:07Z</dcterms:created>
  <dcterms:modified xsi:type="dcterms:W3CDTF">2019-10-22T16:46:34Z</dcterms:modified>
</cp:coreProperties>
</file>