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
  </p:notesMasterIdLst>
  <p:sldIdLst>
    <p:sldId id="256" r:id="rId2"/>
    <p:sldId id="257" r:id="rId3"/>
    <p:sldId id="259" r:id="rId4"/>
    <p:sldId id="260" r:id="rId5"/>
    <p:sldId id="290" r:id="rId6"/>
    <p:sldId id="262" r:id="rId7"/>
    <p:sldId id="289" r:id="rId8"/>
    <p:sldId id="293" r:id="rId9"/>
    <p:sldId id="265" r:id="rId10"/>
    <p:sldId id="297" r:id="rId11"/>
    <p:sldId id="300" r:id="rId12"/>
    <p:sldId id="321" r:id="rId13"/>
    <p:sldId id="317" r:id="rId14"/>
    <p:sldId id="319" r:id="rId15"/>
    <p:sldId id="311" r:id="rId16"/>
    <p:sldId id="298" r:id="rId17"/>
    <p:sldId id="302" r:id="rId18"/>
    <p:sldId id="305" r:id="rId19"/>
    <p:sldId id="306" r:id="rId20"/>
    <p:sldId id="320" r:id="rId21"/>
    <p:sldId id="299" r:id="rId22"/>
    <p:sldId id="303" r:id="rId23"/>
    <p:sldId id="308" r:id="rId24"/>
    <p:sldId id="314" r:id="rId25"/>
    <p:sldId id="309" r:id="rId26"/>
    <p:sldId id="313" r:id="rId27"/>
    <p:sldId id="277" r:id="rId28"/>
    <p:sldId id="315" r:id="rId29"/>
    <p:sldId id="316" r:id="rId30"/>
    <p:sldId id="322" r:id="rId31"/>
    <p:sldId id="25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153" autoAdjust="0"/>
  </p:normalViewPr>
  <p:slideViewPr>
    <p:cSldViewPr snapToGrid="0">
      <p:cViewPr varScale="1">
        <p:scale>
          <a:sx n="68" d="100"/>
          <a:sy n="68" d="100"/>
        </p:scale>
        <p:origin x="2112" y="6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7E4F6C-319F-4EE3-A91D-A67979809716}" type="datetimeFigureOut">
              <a:rPr lang="en-US" smtClean="0"/>
              <a:t>11/8/2017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44317A-13DC-4832-8667-51F7941B853C}" type="slidenum">
              <a:rPr lang="en-US" smtClean="0"/>
              <a:t>‹#›</a:t>
            </a:fld>
            <a:endParaRPr lang="en-US"/>
          </a:p>
        </p:txBody>
      </p:sp>
    </p:spTree>
    <p:extLst>
      <p:ext uri="{BB962C8B-B14F-4D97-AF65-F5344CB8AC3E}">
        <p14:creationId xmlns:p14="http://schemas.microsoft.com/office/powerpoint/2010/main" val="1651892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Good afternoon everybody, I am Jordan from the Chinese university of Hong Kong. Today I will talk about Clock-Aware UltraScale FPGA Placement with Machine Learning Routability Prediction. </a:t>
            </a:r>
          </a:p>
        </p:txBody>
      </p:sp>
      <p:sp>
        <p:nvSpPr>
          <p:cNvPr id="4" name="Slide Number Placeholder 3"/>
          <p:cNvSpPr>
            <a:spLocks noGrp="1"/>
          </p:cNvSpPr>
          <p:nvPr>
            <p:ph type="sldNum" sz="quarter" idx="10"/>
          </p:nvPr>
        </p:nvSpPr>
        <p:spPr/>
        <p:txBody>
          <a:bodyPr/>
          <a:lstStyle/>
          <a:p>
            <a:fld id="{8744317A-13DC-4832-8667-51F7941B853C}" type="slidenum">
              <a:rPr lang="en-US" smtClean="0"/>
              <a:t>1</a:t>
            </a:fld>
            <a:endParaRPr lang="en-US"/>
          </a:p>
        </p:txBody>
      </p:sp>
    </p:spTree>
    <p:extLst>
      <p:ext uri="{BB962C8B-B14F-4D97-AF65-F5344CB8AC3E}">
        <p14:creationId xmlns:p14="http://schemas.microsoft.com/office/powerpoint/2010/main" val="3113113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Our two step clock constraints legalization consists of clock region planning and half column legalization</a:t>
            </a:r>
          </a:p>
        </p:txBody>
      </p:sp>
      <p:sp>
        <p:nvSpPr>
          <p:cNvPr id="4" name="Slide Number Placeholder 3"/>
          <p:cNvSpPr>
            <a:spLocks noGrp="1"/>
          </p:cNvSpPr>
          <p:nvPr>
            <p:ph type="sldNum" sz="quarter" idx="10"/>
          </p:nvPr>
        </p:nvSpPr>
        <p:spPr/>
        <p:txBody>
          <a:bodyPr/>
          <a:lstStyle/>
          <a:p>
            <a:fld id="{8744317A-13DC-4832-8667-51F7941B853C}" type="slidenum">
              <a:rPr lang="en-US" smtClean="0"/>
              <a:t>10</a:t>
            </a:fld>
            <a:endParaRPr lang="en-US"/>
          </a:p>
        </p:txBody>
      </p:sp>
    </p:spTree>
    <p:extLst>
      <p:ext uri="{BB962C8B-B14F-4D97-AF65-F5344CB8AC3E}">
        <p14:creationId xmlns:p14="http://schemas.microsoft.com/office/powerpoint/2010/main" val="2843145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Before talking about details of our algorithms, I will first explain what are the clock constraints in UltraScale FPGAs. The chip is divided into clock region which are further divided into half columns. As you can see from this figure. This is a clock net. A clock net is said to be inside a clock region if its clock region overlaps with the region. However, for half column, a clock net is inside it if one of its loads is inside the column.</a:t>
            </a:r>
          </a:p>
          <a:p>
            <a:pPr lvl="0"/>
            <a:r>
              <a:rPr lang="en-US" sz="1200" kern="1200" dirty="0">
                <a:solidFill>
                  <a:schemeClr val="tx1"/>
                </a:solidFill>
                <a:effectLst/>
                <a:latin typeface="+mn-lt"/>
                <a:ea typeface="+mn-ea"/>
                <a:cs typeface="+mn-cs"/>
              </a:rPr>
              <a:t>As mentions before, clock region planning will remove all the lock region violations after global placement while half column legalization will remove all the half column violations after normal legalization</a:t>
            </a:r>
          </a:p>
          <a:p>
            <a:endParaRPr lang="en-US" dirty="0"/>
          </a:p>
        </p:txBody>
      </p:sp>
      <p:sp>
        <p:nvSpPr>
          <p:cNvPr id="4" name="Slide Number Placeholder 3"/>
          <p:cNvSpPr>
            <a:spLocks noGrp="1"/>
          </p:cNvSpPr>
          <p:nvPr>
            <p:ph type="sldNum" sz="quarter" idx="10"/>
          </p:nvPr>
        </p:nvSpPr>
        <p:spPr/>
        <p:txBody>
          <a:bodyPr/>
          <a:lstStyle/>
          <a:p>
            <a:fld id="{8744317A-13DC-4832-8667-51F7941B853C}" type="slidenum">
              <a:rPr lang="en-US" smtClean="0"/>
              <a:t>11</a:t>
            </a:fld>
            <a:endParaRPr lang="en-US"/>
          </a:p>
        </p:txBody>
      </p:sp>
    </p:spTree>
    <p:extLst>
      <p:ext uri="{BB962C8B-B14F-4D97-AF65-F5344CB8AC3E}">
        <p14:creationId xmlns:p14="http://schemas.microsoft.com/office/powerpoint/2010/main" val="4180054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main idea of our clock region planning is to assign a bounding box to each cell according to its clocks such that the cell will not cause any violation as long as it stays in its box.  Our object is to remove the violations with minimum disturbance to the global placement result. To remove the violation, we will iteratively shrink the bounding box of each clock. Each time, we will shrink the BB of the clock in the most overflowed clock region such that it induces smallest displacement. Following is an illustrative example. </a:t>
            </a:r>
            <a:endParaRPr lang="en-US" dirty="0"/>
          </a:p>
        </p:txBody>
      </p:sp>
      <p:sp>
        <p:nvSpPr>
          <p:cNvPr id="4" name="Slide Number Placeholder 3"/>
          <p:cNvSpPr>
            <a:spLocks noGrp="1"/>
          </p:cNvSpPr>
          <p:nvPr>
            <p:ph type="sldNum" sz="quarter" idx="10"/>
          </p:nvPr>
        </p:nvSpPr>
        <p:spPr/>
        <p:txBody>
          <a:bodyPr/>
          <a:lstStyle/>
          <a:p>
            <a:fld id="{8744317A-13DC-4832-8667-51F7941B853C}" type="slidenum">
              <a:rPr lang="en-US" smtClean="0"/>
              <a:t>12</a:t>
            </a:fld>
            <a:endParaRPr lang="en-US"/>
          </a:p>
        </p:txBody>
      </p:sp>
    </p:spTree>
    <p:extLst>
      <p:ext uri="{BB962C8B-B14F-4D97-AF65-F5344CB8AC3E}">
        <p14:creationId xmlns:p14="http://schemas.microsoft.com/office/powerpoint/2010/main" val="2374018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main idea of our clock region planning is to assign a bounding box to each cell according to its clocks such that the cell will not cause any violation as long as it stays in its box.  Our object is to remove the violations with minimum disturbance to the global placement result. To remove the violation, we will iteratively shrink the bounding box of each clock. Each time, we will shrink the BB of the clock in the most overflowed clock region such that it induces smallest displacement. Following is an illustrative example. </a:t>
            </a:r>
            <a:endParaRPr lang="en-US" dirty="0"/>
          </a:p>
        </p:txBody>
      </p:sp>
      <p:sp>
        <p:nvSpPr>
          <p:cNvPr id="4" name="Slide Number Placeholder 3"/>
          <p:cNvSpPr>
            <a:spLocks noGrp="1"/>
          </p:cNvSpPr>
          <p:nvPr>
            <p:ph type="sldNum" sz="quarter" idx="10"/>
          </p:nvPr>
        </p:nvSpPr>
        <p:spPr/>
        <p:txBody>
          <a:bodyPr/>
          <a:lstStyle/>
          <a:p>
            <a:fld id="{8744317A-13DC-4832-8667-51F7941B853C}" type="slidenum">
              <a:rPr lang="en-US" smtClean="0"/>
              <a:t>13</a:t>
            </a:fld>
            <a:endParaRPr lang="en-US"/>
          </a:p>
        </p:txBody>
      </p:sp>
    </p:spTree>
    <p:extLst>
      <p:ext uri="{BB962C8B-B14F-4D97-AF65-F5344CB8AC3E}">
        <p14:creationId xmlns:p14="http://schemas.microsoft.com/office/powerpoint/2010/main" val="1095487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Since the disturbance to the global placement is mostly affected by the size of the bounding box, if each bounding box can be the whole chip, there will be no disadvantage. So, we will iteratively expand the bounding box of each clock after shrink stage. Each time, we will only increase the width/height of the clock BB with highest cell density by 1 unit. Following is an illustrative example.</a:t>
            </a:r>
          </a:p>
          <a:p>
            <a:endParaRPr lang="en-US" dirty="0"/>
          </a:p>
        </p:txBody>
      </p:sp>
      <p:sp>
        <p:nvSpPr>
          <p:cNvPr id="4" name="Slide Number Placeholder 3"/>
          <p:cNvSpPr>
            <a:spLocks noGrp="1"/>
          </p:cNvSpPr>
          <p:nvPr>
            <p:ph type="sldNum" sz="quarter" idx="10"/>
          </p:nvPr>
        </p:nvSpPr>
        <p:spPr/>
        <p:txBody>
          <a:bodyPr/>
          <a:lstStyle/>
          <a:p>
            <a:fld id="{8744317A-13DC-4832-8667-51F7941B853C}" type="slidenum">
              <a:rPr lang="en-US" smtClean="0"/>
              <a:t>14</a:t>
            </a:fld>
            <a:endParaRPr lang="en-US"/>
          </a:p>
        </p:txBody>
      </p:sp>
    </p:spTree>
    <p:extLst>
      <p:ext uri="{BB962C8B-B14F-4D97-AF65-F5344CB8AC3E}">
        <p14:creationId xmlns:p14="http://schemas.microsoft.com/office/powerpoint/2010/main" val="2504527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second step of our clock constraint legalization is half column legalization. After it, we forbid all the move that will induce new violations. We will iteratively select the most overflow column and remove the clock such that the smallest displacement is induced. To be specific, each load of the clock will be moved to its nearest site in another half column.</a:t>
            </a:r>
            <a:endParaRPr lang="en-US" dirty="0"/>
          </a:p>
        </p:txBody>
      </p:sp>
      <p:sp>
        <p:nvSpPr>
          <p:cNvPr id="4" name="Slide Number Placeholder 3"/>
          <p:cNvSpPr>
            <a:spLocks noGrp="1"/>
          </p:cNvSpPr>
          <p:nvPr>
            <p:ph type="sldNum" sz="quarter" idx="10"/>
          </p:nvPr>
        </p:nvSpPr>
        <p:spPr/>
        <p:txBody>
          <a:bodyPr/>
          <a:lstStyle/>
          <a:p>
            <a:fld id="{8744317A-13DC-4832-8667-51F7941B853C}" type="slidenum">
              <a:rPr lang="en-US" smtClean="0"/>
              <a:t>15</a:t>
            </a:fld>
            <a:endParaRPr lang="en-US"/>
          </a:p>
        </p:txBody>
      </p:sp>
    </p:spTree>
    <p:extLst>
      <p:ext uri="{BB962C8B-B14F-4D97-AF65-F5344CB8AC3E}">
        <p14:creationId xmlns:p14="http://schemas.microsoft.com/office/powerpoint/2010/main" val="2601389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Next, I will talk about a detailed placement technique we use in this work which is chain move. </a:t>
            </a:r>
          </a:p>
        </p:txBody>
      </p:sp>
      <p:sp>
        <p:nvSpPr>
          <p:cNvPr id="4" name="Slide Number Placeholder 3"/>
          <p:cNvSpPr>
            <a:spLocks noGrp="1"/>
          </p:cNvSpPr>
          <p:nvPr>
            <p:ph type="sldNum" sz="quarter" idx="10"/>
          </p:nvPr>
        </p:nvSpPr>
        <p:spPr/>
        <p:txBody>
          <a:bodyPr/>
          <a:lstStyle/>
          <a:p>
            <a:fld id="{8744317A-13DC-4832-8667-51F7941B853C}" type="slidenum">
              <a:rPr lang="en-US" smtClean="0"/>
              <a:t>16</a:t>
            </a:fld>
            <a:endParaRPr lang="en-US"/>
          </a:p>
        </p:txBody>
      </p:sp>
    </p:spTree>
    <p:extLst>
      <p:ext uri="{BB962C8B-B14F-4D97-AF65-F5344CB8AC3E}">
        <p14:creationId xmlns:p14="http://schemas.microsoft.com/office/powerpoint/2010/main" val="19257112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motivation of chain move in our work is to remove the quality loss due to sequential placement. As shown in this figure, it will generate a sequence of cell moves such that all of cells involved are legal after the move and the objective is improved. This chain is found by a DFS-based algorithm. Basically, start with a cell, it will try to move it to its candidate sites. If it’s not successful, it will remove one of the cells in the candidate sites in order to move in. The removed cell becomes the next cell to be moved. The search end if the cell can be moved to its candidate sites without removing the cell. To balance quality and runtime, we limit the number of trials of each cell and the length of the chain. The Objective is optimized by selecting the candidate sites of each cell, which I will explain later with examples.</a:t>
            </a:r>
            <a:endParaRPr lang="en-US" dirty="0"/>
          </a:p>
        </p:txBody>
      </p:sp>
      <p:sp>
        <p:nvSpPr>
          <p:cNvPr id="4" name="Slide Number Placeholder 3"/>
          <p:cNvSpPr>
            <a:spLocks noGrp="1"/>
          </p:cNvSpPr>
          <p:nvPr>
            <p:ph type="sldNum" sz="quarter" idx="10"/>
          </p:nvPr>
        </p:nvSpPr>
        <p:spPr/>
        <p:txBody>
          <a:bodyPr/>
          <a:lstStyle/>
          <a:p>
            <a:fld id="{8744317A-13DC-4832-8667-51F7941B853C}" type="slidenum">
              <a:rPr lang="en-US" smtClean="0"/>
              <a:t>17</a:t>
            </a:fld>
            <a:endParaRPr lang="en-US"/>
          </a:p>
        </p:txBody>
      </p:sp>
    </p:spTree>
    <p:extLst>
      <p:ext uri="{BB962C8B-B14F-4D97-AF65-F5344CB8AC3E}">
        <p14:creationId xmlns:p14="http://schemas.microsoft.com/office/powerpoint/2010/main" val="2092013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mentioned before, Chain move is used in legalization and detail placement to optimize displacement and wirelength respectively. There are two objectives in legalization, one is max displacement and the other is avg. displacement. Max displacement mode is invoked when the displacement of a cell is larger than a threshold. And the resulted chain move should satisfy the following. … as you can see from the figure.</a:t>
            </a:r>
          </a:p>
          <a:p>
            <a:endParaRPr lang="en-US" dirty="0"/>
          </a:p>
        </p:txBody>
      </p:sp>
      <p:sp>
        <p:nvSpPr>
          <p:cNvPr id="4" name="Slide Number Placeholder 3"/>
          <p:cNvSpPr>
            <a:spLocks noGrp="1"/>
          </p:cNvSpPr>
          <p:nvPr>
            <p:ph type="sldNum" sz="quarter" idx="10"/>
          </p:nvPr>
        </p:nvSpPr>
        <p:spPr/>
        <p:txBody>
          <a:bodyPr/>
          <a:lstStyle/>
          <a:p>
            <a:fld id="{8744317A-13DC-4832-8667-51F7941B853C}" type="slidenum">
              <a:rPr lang="en-US" smtClean="0"/>
              <a:t>18</a:t>
            </a:fld>
            <a:endParaRPr lang="en-US"/>
          </a:p>
        </p:txBody>
      </p:sp>
    </p:spTree>
    <p:extLst>
      <p:ext uri="{BB962C8B-B14F-4D97-AF65-F5344CB8AC3E}">
        <p14:creationId xmlns:p14="http://schemas.microsoft.com/office/powerpoint/2010/main" val="8899161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744317A-13DC-4832-8667-51F7941B853C}" type="slidenum">
              <a:rPr lang="en-US" smtClean="0"/>
              <a:t>21</a:t>
            </a:fld>
            <a:endParaRPr lang="en-US"/>
          </a:p>
        </p:txBody>
      </p:sp>
    </p:spTree>
    <p:extLst>
      <p:ext uri="{BB962C8B-B14F-4D97-AF65-F5344CB8AC3E}">
        <p14:creationId xmlns:p14="http://schemas.microsoft.com/office/powerpoint/2010/main" val="3726763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is the outline of my presentation today. First, I will introduce some background about FPGA placement today. Then I will explain the problem formulation followed by the detailed of our algorithms. Finally, I will show the performance of our placer and draw a conclusion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744317A-13DC-4832-8667-51F7941B853C}" type="slidenum">
              <a:rPr lang="en-US" smtClean="0"/>
              <a:t>2</a:t>
            </a:fld>
            <a:endParaRPr lang="en-US"/>
          </a:p>
        </p:txBody>
      </p:sp>
    </p:spTree>
    <p:extLst>
      <p:ext uri="{BB962C8B-B14F-4D97-AF65-F5344CB8AC3E}">
        <p14:creationId xmlns:p14="http://schemas.microsoft.com/office/powerpoint/2010/main" val="875791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last thing I will talk about is machine learning based congestion estimation. The motivation is to develop a congestion estimation method that is… </a:t>
            </a:r>
          </a:p>
          <a:p>
            <a:endParaRPr lang="en-US" dirty="0"/>
          </a:p>
        </p:txBody>
      </p:sp>
      <p:sp>
        <p:nvSpPr>
          <p:cNvPr id="4" name="Slide Number Placeholder 3"/>
          <p:cNvSpPr>
            <a:spLocks noGrp="1"/>
          </p:cNvSpPr>
          <p:nvPr>
            <p:ph type="sldNum" sz="quarter" idx="10"/>
          </p:nvPr>
        </p:nvSpPr>
        <p:spPr/>
        <p:txBody>
          <a:bodyPr/>
          <a:lstStyle/>
          <a:p>
            <a:fld id="{8744317A-13DC-4832-8667-51F7941B853C}" type="slidenum">
              <a:rPr lang="en-US" smtClean="0"/>
              <a:t>22</a:t>
            </a:fld>
            <a:endParaRPr lang="en-US"/>
          </a:p>
        </p:txBody>
      </p:sp>
    </p:spTree>
    <p:extLst>
      <p:ext uri="{BB962C8B-B14F-4D97-AF65-F5344CB8AC3E}">
        <p14:creationId xmlns:p14="http://schemas.microsoft.com/office/powerpoint/2010/main" val="3848261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44317A-13DC-4832-8667-51F7941B853C}" type="slidenum">
              <a:rPr lang="en-US" smtClean="0"/>
              <a:t>24</a:t>
            </a:fld>
            <a:endParaRPr lang="en-US"/>
          </a:p>
        </p:txBody>
      </p:sp>
    </p:spTree>
    <p:extLst>
      <p:ext uri="{BB962C8B-B14F-4D97-AF65-F5344CB8AC3E}">
        <p14:creationId xmlns:p14="http://schemas.microsoft.com/office/powerpoint/2010/main" val="23778744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44317A-13DC-4832-8667-51F7941B853C}" type="slidenum">
              <a:rPr lang="en-US" smtClean="0"/>
              <a:t>25</a:t>
            </a:fld>
            <a:endParaRPr lang="en-US"/>
          </a:p>
        </p:txBody>
      </p:sp>
    </p:spTree>
    <p:extLst>
      <p:ext uri="{BB962C8B-B14F-4D97-AF65-F5344CB8AC3E}">
        <p14:creationId xmlns:p14="http://schemas.microsoft.com/office/powerpoint/2010/main" val="189490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As you can see from table 1, the unified model actually works better than the independent model. We think this is because that the designs are quite similar to each other. Hence, compared with independent model, unified model won’t lose a lot accuracy due to the  difference in design property but can get much more samples in training.</a:t>
            </a:r>
          </a:p>
          <a:p>
            <a:pPr lvl="0"/>
            <a:r>
              <a:rPr lang="en-US" sz="1200" kern="1200" dirty="0">
                <a:solidFill>
                  <a:schemeClr val="tx1"/>
                </a:solidFill>
                <a:effectLst/>
                <a:latin typeface="+mn-lt"/>
                <a:ea typeface="+mn-ea"/>
                <a:cs typeface="+mn-cs"/>
              </a:rPr>
              <a:t>As excepted, the models that consider global information is better than the local linear model. But compared to global linear model, hierarchical hybrid model’s performance is not as good. We thinks the underlining reason is that the prediction generated by the tools is in a linear relationship with the feature we extract. From table 2, you can also see that both the unified and ensemble model can generalize well to other designs.</a:t>
            </a:r>
          </a:p>
          <a:p>
            <a:pPr lvl="0"/>
            <a:r>
              <a:rPr lang="en-US" sz="1200" kern="1200" dirty="0">
                <a:solidFill>
                  <a:schemeClr val="tx1"/>
                </a:solidFill>
                <a:effectLst/>
                <a:latin typeface="+mn-lt"/>
                <a:ea typeface="+mn-ea"/>
                <a:cs typeface="+mn-cs"/>
              </a:rPr>
              <a:t>Compare to other congestion estimation method in FPGAs, our method has a few advantages. Compare to global router, our model don’t need to set the routing capacity. Compared to probabilistic model, our model not only have a good correlation with the relative congestion level but also the absolute congestion level. In practice, our model can give a more direct view to the user about how congest an area is and much less parameter tuning during implementation.</a:t>
            </a:r>
          </a:p>
          <a:p>
            <a:endParaRPr lang="en-US" dirty="0"/>
          </a:p>
        </p:txBody>
      </p:sp>
      <p:sp>
        <p:nvSpPr>
          <p:cNvPr id="4" name="Slide Number Placeholder 3"/>
          <p:cNvSpPr>
            <a:spLocks noGrp="1"/>
          </p:cNvSpPr>
          <p:nvPr>
            <p:ph type="sldNum" sz="quarter" idx="10"/>
          </p:nvPr>
        </p:nvSpPr>
        <p:spPr/>
        <p:txBody>
          <a:bodyPr/>
          <a:lstStyle/>
          <a:p>
            <a:fld id="{8744317A-13DC-4832-8667-51F7941B853C}" type="slidenum">
              <a:rPr lang="en-US" smtClean="0"/>
              <a:t>26</a:t>
            </a:fld>
            <a:endParaRPr lang="en-US"/>
          </a:p>
        </p:txBody>
      </p:sp>
    </p:spTree>
    <p:extLst>
      <p:ext uri="{BB962C8B-B14F-4D97-AF65-F5344CB8AC3E}">
        <p14:creationId xmlns:p14="http://schemas.microsoft.com/office/powerpoint/2010/main" val="25336394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44317A-13DC-4832-8667-51F7941B853C}" type="slidenum">
              <a:rPr lang="en-US" smtClean="0"/>
              <a:t>27</a:t>
            </a:fld>
            <a:endParaRPr lang="en-US"/>
          </a:p>
        </p:txBody>
      </p:sp>
    </p:spTree>
    <p:extLst>
      <p:ext uri="{BB962C8B-B14F-4D97-AF65-F5344CB8AC3E}">
        <p14:creationId xmlns:p14="http://schemas.microsoft.com/office/powerpoint/2010/main" val="7452261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44317A-13DC-4832-8667-51F7941B853C}" type="slidenum">
              <a:rPr lang="en-US" smtClean="0"/>
              <a:t>28</a:t>
            </a:fld>
            <a:endParaRPr lang="en-US"/>
          </a:p>
        </p:txBody>
      </p:sp>
    </p:spTree>
    <p:extLst>
      <p:ext uri="{BB962C8B-B14F-4D97-AF65-F5344CB8AC3E}">
        <p14:creationId xmlns:p14="http://schemas.microsoft.com/office/powerpoint/2010/main" val="6034581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44317A-13DC-4832-8667-51F7941B853C}" type="slidenum">
              <a:rPr lang="en-US" smtClean="0"/>
              <a:t>29</a:t>
            </a:fld>
            <a:endParaRPr lang="en-US"/>
          </a:p>
        </p:txBody>
      </p:sp>
    </p:spTree>
    <p:extLst>
      <p:ext uri="{BB962C8B-B14F-4D97-AF65-F5344CB8AC3E}">
        <p14:creationId xmlns:p14="http://schemas.microsoft.com/office/powerpoint/2010/main" val="34504720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That’s all of my speech. Thank you.</a:t>
            </a:r>
          </a:p>
          <a:p>
            <a:endParaRPr lang="en-US" dirty="0"/>
          </a:p>
        </p:txBody>
      </p:sp>
      <p:sp>
        <p:nvSpPr>
          <p:cNvPr id="4" name="Slide Number Placeholder 3"/>
          <p:cNvSpPr>
            <a:spLocks noGrp="1"/>
          </p:cNvSpPr>
          <p:nvPr>
            <p:ph type="sldNum" sz="quarter" idx="10"/>
          </p:nvPr>
        </p:nvSpPr>
        <p:spPr/>
        <p:txBody>
          <a:bodyPr/>
          <a:lstStyle/>
          <a:p>
            <a:fld id="{8744317A-13DC-4832-8667-51F7941B853C}" type="slidenum">
              <a:rPr lang="en-US" smtClean="0"/>
              <a:t>31</a:t>
            </a:fld>
            <a:endParaRPr lang="en-US"/>
          </a:p>
        </p:txBody>
      </p:sp>
    </p:spTree>
    <p:extLst>
      <p:ext uri="{BB962C8B-B14F-4D97-AF65-F5344CB8AC3E}">
        <p14:creationId xmlns:p14="http://schemas.microsoft.com/office/powerpoint/2010/main" val="3987764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the technology evolves, the architecture of heterogeneous FPGAs becomes more sophisticated which makes placement even harder. The figure on the right is an illustration of UltraScale FPGA architecture, which is also the targeting architecture of our work. It consists of several kinds of blocks like slice, IO, DSP, RAM. Not only each kind of cell is only allowed to be placed in its corresponding type. There are also some additional rules. For example, two FF can be put into the same half of the slice if they have the same clock. In addition to these constraints, to use the clock tree routing structure of UltraScale, additional rules must be satisfied. This figure is an illustration of UltraScale FPGA clock architecture. The whole chip is divided into clock regions and half columns, where mesh-like routing structure is used to route the clock nets. To utilize this kind of routing structure, the number of clock inside each region and column also needs to be limited, which yields even more challenge in placement.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Moreover the gap between FPGA and ASIC placement is actually becomes smaller in terms of clock tree routing, scale, placement techniques,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Like ASIC placement, routability still remains to be a big challenge since the scale of FPGA designs become larger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744317A-13DC-4832-8667-51F7941B853C}" type="slidenum">
              <a:rPr lang="en-US" smtClean="0"/>
              <a:t>3</a:t>
            </a:fld>
            <a:endParaRPr lang="en-US"/>
          </a:p>
        </p:txBody>
      </p:sp>
    </p:spTree>
    <p:extLst>
      <p:ext uri="{BB962C8B-B14F-4D97-AF65-F5344CB8AC3E}">
        <p14:creationId xmlns:p14="http://schemas.microsoft.com/office/powerpoint/2010/main" val="60009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Besides the traditional FPGA placement like simulated annealing, partitioned-based. Several routability-driven placer for UltraScale FPGA are proposed in last year’s ISPD contests. For example, RippleFPGA is a placer that do placement and packing simultaneously. </a:t>
            </a:r>
            <a:r>
              <a:rPr lang="en-US" sz="1200" kern="1200" dirty="0" err="1">
                <a:solidFill>
                  <a:schemeClr val="tx1"/>
                </a:solidFill>
                <a:effectLst/>
                <a:latin typeface="+mn-lt"/>
                <a:ea typeface="+mn-ea"/>
                <a:cs typeface="+mn-cs"/>
              </a:rPr>
              <a:t>UTPlaceF</a:t>
            </a:r>
            <a:r>
              <a:rPr lang="en-US" sz="1200" kern="1200" dirty="0">
                <a:solidFill>
                  <a:schemeClr val="tx1"/>
                </a:solidFill>
                <a:effectLst/>
                <a:latin typeface="+mn-lt"/>
                <a:ea typeface="+mn-ea"/>
                <a:cs typeface="+mn-cs"/>
              </a:rPr>
              <a:t> will first do packing and then perform quadratic placement on them. </a:t>
            </a:r>
            <a:r>
              <a:rPr lang="en-US" sz="1200" kern="1200" dirty="0" err="1">
                <a:solidFill>
                  <a:schemeClr val="tx1"/>
                </a:solidFill>
                <a:effectLst/>
                <a:latin typeface="+mn-lt"/>
                <a:ea typeface="+mn-ea"/>
                <a:cs typeface="+mn-cs"/>
              </a:rPr>
              <a:t>GPlace</a:t>
            </a:r>
            <a:r>
              <a:rPr lang="en-US" sz="1200" kern="1200" dirty="0">
                <a:solidFill>
                  <a:schemeClr val="tx1"/>
                </a:solidFill>
                <a:effectLst/>
                <a:latin typeface="+mn-lt"/>
                <a:ea typeface="+mn-ea"/>
                <a:cs typeface="+mn-cs"/>
              </a:rPr>
              <a:t> purpose a flat placement method that yields better quality compare to their pack-and-place method.</a:t>
            </a:r>
          </a:p>
          <a:p>
            <a:r>
              <a:rPr lang="en-US" sz="1200" kern="1200" dirty="0">
                <a:solidFill>
                  <a:schemeClr val="tx1"/>
                </a:solidFill>
                <a:effectLst/>
                <a:latin typeface="+mn-lt"/>
                <a:ea typeface="+mn-ea"/>
                <a:cs typeface="+mn-cs"/>
              </a:rPr>
              <a:t>Since the topic of last year’s contest is routability, different approach are used to estimate the congestion level, like probabilistic model, global router, etc.</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744317A-13DC-4832-8667-51F7941B853C}" type="slidenum">
              <a:rPr lang="en-US" smtClean="0"/>
              <a:t>4</a:t>
            </a:fld>
            <a:endParaRPr lang="en-US"/>
          </a:p>
        </p:txBody>
      </p:sp>
    </p:spTree>
    <p:extLst>
      <p:ext uri="{BB962C8B-B14F-4D97-AF65-F5344CB8AC3E}">
        <p14:creationId xmlns:p14="http://schemas.microsoft.com/office/powerpoint/2010/main" val="3694813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contribution of these work can be summarized as follows, first we propose several placement techniques for UltraScale FPGAs to meet the challenges of clock constrains, routability, wirelength</a:t>
            </a:r>
          </a:p>
          <a:p>
            <a:r>
              <a:rPr lang="en-US" dirty="0"/>
              <a:t>To be detailed, there are three techniques. First, A two-step displacement-driven legalization is introduced to remove all clock constraint violations. Then, Chain move is proposed to put a cell into a desired site efficiently. Finally, we study the performance of different routability prediction methods in FPGAs. We also incorporated all the above techniques to our placer to evaluate their performance.</a:t>
            </a:r>
          </a:p>
          <a:p>
            <a:endParaRPr lang="en-US" dirty="0"/>
          </a:p>
        </p:txBody>
      </p:sp>
      <p:sp>
        <p:nvSpPr>
          <p:cNvPr id="4" name="Slide Number Placeholder 3"/>
          <p:cNvSpPr>
            <a:spLocks noGrp="1"/>
          </p:cNvSpPr>
          <p:nvPr>
            <p:ph type="sldNum" sz="quarter" idx="10"/>
          </p:nvPr>
        </p:nvSpPr>
        <p:spPr/>
        <p:txBody>
          <a:bodyPr/>
          <a:lstStyle/>
          <a:p>
            <a:fld id="{8744317A-13DC-4832-8667-51F7941B853C}" type="slidenum">
              <a:rPr lang="en-US" smtClean="0"/>
              <a:t>5</a:t>
            </a:fld>
            <a:endParaRPr lang="en-US"/>
          </a:p>
        </p:txBody>
      </p:sp>
    </p:spTree>
    <p:extLst>
      <p:ext uri="{BB962C8B-B14F-4D97-AF65-F5344CB8AC3E}">
        <p14:creationId xmlns:p14="http://schemas.microsoft.com/office/powerpoint/2010/main" val="2223450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problem formulation of clock-aware routability-driven FPGA placement is as follows. We are first given the netlist and architecture of an FPGA. Then we need to minimize the routed wirelength measured by VIVADO such that each logic element has no overlap and there is no violation to the architecture specific legalization rules.</a:t>
            </a:r>
          </a:p>
          <a:p>
            <a:r>
              <a:rPr lang="en-US" sz="1200" kern="1200" dirty="0">
                <a:solidFill>
                  <a:schemeClr val="tx1"/>
                </a:solidFill>
                <a:effectLst/>
                <a:latin typeface="+mn-lt"/>
                <a:ea typeface="+mn-ea"/>
                <a:cs typeface="+mn-cs"/>
              </a:rPr>
              <a:t>The Main difference to last year’s contest is that the placement needs to satisfy the additional legalizations of the clock architecture.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744317A-13DC-4832-8667-51F7941B853C}" type="slidenum">
              <a:rPr lang="en-US" smtClean="0"/>
              <a:t>6</a:t>
            </a:fld>
            <a:endParaRPr lang="en-US"/>
          </a:p>
        </p:txBody>
      </p:sp>
    </p:spTree>
    <p:extLst>
      <p:ext uri="{BB962C8B-B14F-4D97-AF65-F5344CB8AC3E}">
        <p14:creationId xmlns:p14="http://schemas.microsoft.com/office/powerpoint/2010/main" val="2129172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Before going into details of our methods, I will first introduce our placement framework and how we incorporate those techniques into the framework. </a:t>
            </a:r>
          </a:p>
          <a:p>
            <a:r>
              <a:rPr lang="en-US" sz="1200" kern="1200" dirty="0">
                <a:solidFill>
                  <a:schemeClr val="tx1"/>
                </a:solidFill>
                <a:effectLst/>
                <a:latin typeface="+mn-lt"/>
                <a:ea typeface="+mn-ea"/>
                <a:cs typeface="+mn-cs"/>
              </a:rPr>
              <a:t>First, we will do partition reallocation, which reduce congestion caused by unbalanced routing supply in the horizontal and vertical directions. Then LUTs and FFs are packed into basic logic elements to reduce the inter-connections between sites in routing. After that an upper-bound lower-bound based global placement is perform. Here is where we use the machine learning method to predict the routing congestion. </a:t>
            </a:r>
          </a:p>
        </p:txBody>
      </p:sp>
      <p:sp>
        <p:nvSpPr>
          <p:cNvPr id="4" name="Slide Number Placeholder 3"/>
          <p:cNvSpPr>
            <a:spLocks noGrp="1"/>
          </p:cNvSpPr>
          <p:nvPr>
            <p:ph type="sldNum" sz="quarter" idx="10"/>
          </p:nvPr>
        </p:nvSpPr>
        <p:spPr/>
        <p:txBody>
          <a:bodyPr/>
          <a:lstStyle/>
          <a:p>
            <a:fld id="{8744317A-13DC-4832-8667-51F7941B853C}" type="slidenum">
              <a:rPr lang="en-US" smtClean="0"/>
              <a:t>7</a:t>
            </a:fld>
            <a:endParaRPr lang="en-US"/>
          </a:p>
        </p:txBody>
      </p:sp>
    </p:spTree>
    <p:extLst>
      <p:ext uri="{BB962C8B-B14F-4D97-AF65-F5344CB8AC3E}">
        <p14:creationId xmlns:p14="http://schemas.microsoft.com/office/powerpoint/2010/main" val="1590105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After that, Clock region planning is used to remove all the violations of the clock region constraints. A bounding box will be assign to each cell according to their clock net and they are not allowed to move outside of the box in order to keep the clock region constraints satisfied. Legalization consists of two parts, in the first part, the placement is legalized such that there is no violations of all the rules except the half column rule for example overlapping, slice legalization rule, etc. Chain move is applied in both legalization and detailed placement to improve wirelength and reduce displacement. After all these steps, we will have a legal and optimized placement result.</a:t>
            </a:r>
          </a:p>
        </p:txBody>
      </p:sp>
      <p:sp>
        <p:nvSpPr>
          <p:cNvPr id="4" name="Slide Number Placeholder 3"/>
          <p:cNvSpPr>
            <a:spLocks noGrp="1"/>
          </p:cNvSpPr>
          <p:nvPr>
            <p:ph type="sldNum" sz="quarter" idx="10"/>
          </p:nvPr>
        </p:nvSpPr>
        <p:spPr/>
        <p:txBody>
          <a:bodyPr/>
          <a:lstStyle/>
          <a:p>
            <a:fld id="{8744317A-13DC-4832-8667-51F7941B853C}" type="slidenum">
              <a:rPr lang="en-US" smtClean="0"/>
              <a:t>8</a:t>
            </a:fld>
            <a:endParaRPr lang="en-US"/>
          </a:p>
        </p:txBody>
      </p:sp>
    </p:spTree>
    <p:extLst>
      <p:ext uri="{BB962C8B-B14F-4D97-AF65-F5344CB8AC3E}">
        <p14:creationId xmlns:p14="http://schemas.microsoft.com/office/powerpoint/2010/main" val="2976476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Now I will introduce the details of our methods</a:t>
            </a:r>
            <a:endParaRPr lang="en-US" sz="11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744317A-13DC-4832-8667-51F7941B853C}" type="slidenum">
              <a:rPr lang="en-US" smtClean="0"/>
              <a:t>9</a:t>
            </a:fld>
            <a:endParaRPr lang="en-US"/>
          </a:p>
        </p:txBody>
      </p:sp>
    </p:spTree>
    <p:extLst>
      <p:ext uri="{BB962C8B-B14F-4D97-AF65-F5344CB8AC3E}">
        <p14:creationId xmlns:p14="http://schemas.microsoft.com/office/powerpoint/2010/main" val="3331002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B9436-44AE-4D47-B9E6-7E44A61135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6775D1-4EED-4F22-B1FE-28F0395217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F364C1-7E4F-4CF6-A499-B89418781811}"/>
              </a:ext>
            </a:extLst>
          </p:cNvPr>
          <p:cNvSpPr>
            <a:spLocks noGrp="1"/>
          </p:cNvSpPr>
          <p:nvPr>
            <p:ph type="dt" sz="half" idx="10"/>
          </p:nvPr>
        </p:nvSpPr>
        <p:spPr/>
        <p:txBody>
          <a:bodyPr/>
          <a:lstStyle/>
          <a:p>
            <a:fld id="{4FBF9F08-2939-451F-82C4-C4E9C8ED6514}" type="datetime1">
              <a:rPr lang="en-US" smtClean="0"/>
              <a:t>11/8/2017</a:t>
            </a:fld>
            <a:endParaRPr lang="en-US"/>
          </a:p>
        </p:txBody>
      </p:sp>
      <p:sp>
        <p:nvSpPr>
          <p:cNvPr id="5" name="Footer Placeholder 4">
            <a:extLst>
              <a:ext uri="{FF2B5EF4-FFF2-40B4-BE49-F238E27FC236}">
                <a16:creationId xmlns:a16="http://schemas.microsoft.com/office/drawing/2014/main" id="{160B7BF8-D193-4A98-9E2F-4B689AA4B5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9B14D7-87A8-40F4-BF2B-0C98B0025C7C}"/>
              </a:ext>
            </a:extLst>
          </p:cNvPr>
          <p:cNvSpPr>
            <a:spLocks noGrp="1"/>
          </p:cNvSpPr>
          <p:nvPr>
            <p:ph type="sldNum" sz="quarter" idx="12"/>
          </p:nvPr>
        </p:nvSpPr>
        <p:spPr/>
        <p:txBody>
          <a:bodyPr/>
          <a:lstStyle/>
          <a:p>
            <a:fld id="{8A353EE5-B295-4F9A-9C1A-C5DE6EEBD6D1}" type="slidenum">
              <a:rPr lang="en-US" smtClean="0"/>
              <a:t>‹#›</a:t>
            </a:fld>
            <a:endParaRPr lang="en-US"/>
          </a:p>
        </p:txBody>
      </p:sp>
    </p:spTree>
    <p:extLst>
      <p:ext uri="{BB962C8B-B14F-4D97-AF65-F5344CB8AC3E}">
        <p14:creationId xmlns:p14="http://schemas.microsoft.com/office/powerpoint/2010/main" val="960066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88D3-D5FB-4733-BDC9-F36FEE4B49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FA04AF-AF73-4A03-A485-F7D58BA197A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A2A4E-D7DA-4C0C-BE7F-7313DAEE9B75}"/>
              </a:ext>
            </a:extLst>
          </p:cNvPr>
          <p:cNvSpPr>
            <a:spLocks noGrp="1"/>
          </p:cNvSpPr>
          <p:nvPr>
            <p:ph type="dt" sz="half" idx="10"/>
          </p:nvPr>
        </p:nvSpPr>
        <p:spPr/>
        <p:txBody>
          <a:bodyPr/>
          <a:lstStyle/>
          <a:p>
            <a:fld id="{D25E8CB3-5F16-4F70-906E-13592845727C}" type="datetime1">
              <a:rPr lang="en-US" smtClean="0"/>
              <a:t>11/8/2017</a:t>
            </a:fld>
            <a:endParaRPr lang="en-US"/>
          </a:p>
        </p:txBody>
      </p:sp>
      <p:sp>
        <p:nvSpPr>
          <p:cNvPr id="5" name="Footer Placeholder 4">
            <a:extLst>
              <a:ext uri="{FF2B5EF4-FFF2-40B4-BE49-F238E27FC236}">
                <a16:creationId xmlns:a16="http://schemas.microsoft.com/office/drawing/2014/main" id="{81171E63-D483-466A-BA58-C34778225D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26113-6545-4C95-8C72-799C511A32FD}"/>
              </a:ext>
            </a:extLst>
          </p:cNvPr>
          <p:cNvSpPr>
            <a:spLocks noGrp="1"/>
          </p:cNvSpPr>
          <p:nvPr>
            <p:ph type="sldNum" sz="quarter" idx="12"/>
          </p:nvPr>
        </p:nvSpPr>
        <p:spPr/>
        <p:txBody>
          <a:bodyPr/>
          <a:lstStyle/>
          <a:p>
            <a:fld id="{8A353EE5-B295-4F9A-9C1A-C5DE6EEBD6D1}" type="slidenum">
              <a:rPr lang="en-US" smtClean="0"/>
              <a:t>‹#›</a:t>
            </a:fld>
            <a:endParaRPr lang="en-US"/>
          </a:p>
        </p:txBody>
      </p:sp>
    </p:spTree>
    <p:extLst>
      <p:ext uri="{BB962C8B-B14F-4D97-AF65-F5344CB8AC3E}">
        <p14:creationId xmlns:p14="http://schemas.microsoft.com/office/powerpoint/2010/main" val="2776732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D3E565-1091-4741-A641-43620F17CD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23CC82-39AD-403F-9AF6-2644B1B1C8E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6C8194-2CFB-43EA-8B57-FD04ADC917BA}"/>
              </a:ext>
            </a:extLst>
          </p:cNvPr>
          <p:cNvSpPr>
            <a:spLocks noGrp="1"/>
          </p:cNvSpPr>
          <p:nvPr>
            <p:ph type="dt" sz="half" idx="10"/>
          </p:nvPr>
        </p:nvSpPr>
        <p:spPr/>
        <p:txBody>
          <a:bodyPr/>
          <a:lstStyle/>
          <a:p>
            <a:fld id="{5D7D40EF-17C6-4BED-8AD8-B1874B5772A5}" type="datetime1">
              <a:rPr lang="en-US" smtClean="0"/>
              <a:t>11/8/2017</a:t>
            </a:fld>
            <a:endParaRPr lang="en-US"/>
          </a:p>
        </p:txBody>
      </p:sp>
      <p:sp>
        <p:nvSpPr>
          <p:cNvPr id="5" name="Footer Placeholder 4">
            <a:extLst>
              <a:ext uri="{FF2B5EF4-FFF2-40B4-BE49-F238E27FC236}">
                <a16:creationId xmlns:a16="http://schemas.microsoft.com/office/drawing/2014/main" id="{48F516EF-21D2-440C-B168-7BDF1BFA8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53870-F996-4F81-9FA2-02617640643A}"/>
              </a:ext>
            </a:extLst>
          </p:cNvPr>
          <p:cNvSpPr>
            <a:spLocks noGrp="1"/>
          </p:cNvSpPr>
          <p:nvPr>
            <p:ph type="sldNum" sz="quarter" idx="12"/>
          </p:nvPr>
        </p:nvSpPr>
        <p:spPr/>
        <p:txBody>
          <a:bodyPr/>
          <a:lstStyle/>
          <a:p>
            <a:fld id="{8A353EE5-B295-4F9A-9C1A-C5DE6EEBD6D1}" type="slidenum">
              <a:rPr lang="en-US" smtClean="0"/>
              <a:t>‹#›</a:t>
            </a:fld>
            <a:endParaRPr lang="en-US"/>
          </a:p>
        </p:txBody>
      </p:sp>
    </p:spTree>
    <p:extLst>
      <p:ext uri="{BB962C8B-B14F-4D97-AF65-F5344CB8AC3E}">
        <p14:creationId xmlns:p14="http://schemas.microsoft.com/office/powerpoint/2010/main" val="1824422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59F2D-8F52-4948-9947-6266398557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70EC48-21A4-4F29-B31D-7DBC52A7058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8BF6DD-A08B-4561-84B2-E359B752EFB3}"/>
              </a:ext>
            </a:extLst>
          </p:cNvPr>
          <p:cNvSpPr>
            <a:spLocks noGrp="1"/>
          </p:cNvSpPr>
          <p:nvPr>
            <p:ph type="dt" sz="half" idx="10"/>
          </p:nvPr>
        </p:nvSpPr>
        <p:spPr/>
        <p:txBody>
          <a:bodyPr/>
          <a:lstStyle/>
          <a:p>
            <a:fld id="{A724BAD9-F315-4939-A249-8E272D4F1409}" type="datetime1">
              <a:rPr lang="en-US" smtClean="0"/>
              <a:t>11/8/2017</a:t>
            </a:fld>
            <a:endParaRPr lang="en-US"/>
          </a:p>
        </p:txBody>
      </p:sp>
      <p:sp>
        <p:nvSpPr>
          <p:cNvPr id="5" name="Footer Placeholder 4">
            <a:extLst>
              <a:ext uri="{FF2B5EF4-FFF2-40B4-BE49-F238E27FC236}">
                <a16:creationId xmlns:a16="http://schemas.microsoft.com/office/drawing/2014/main" id="{9B3F20DB-9A59-4A25-83DC-C1BFAEDDD5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411D2-3E9B-4337-A6BE-F50FAC4F155B}"/>
              </a:ext>
            </a:extLst>
          </p:cNvPr>
          <p:cNvSpPr>
            <a:spLocks noGrp="1"/>
          </p:cNvSpPr>
          <p:nvPr>
            <p:ph type="sldNum" sz="quarter" idx="12"/>
          </p:nvPr>
        </p:nvSpPr>
        <p:spPr/>
        <p:txBody>
          <a:bodyPr/>
          <a:lstStyle/>
          <a:p>
            <a:fld id="{8A353EE5-B295-4F9A-9C1A-C5DE6EEBD6D1}" type="slidenum">
              <a:rPr lang="en-US" smtClean="0"/>
              <a:t>‹#›</a:t>
            </a:fld>
            <a:endParaRPr lang="en-US"/>
          </a:p>
        </p:txBody>
      </p:sp>
    </p:spTree>
    <p:extLst>
      <p:ext uri="{BB962C8B-B14F-4D97-AF65-F5344CB8AC3E}">
        <p14:creationId xmlns:p14="http://schemas.microsoft.com/office/powerpoint/2010/main" val="2230033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BD5F9-7920-4F79-8449-3B984E88B7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927292-463D-4D72-993D-C409832AC3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C532F64-452A-4A19-9F0B-C5FD1BA7AE6C}"/>
              </a:ext>
            </a:extLst>
          </p:cNvPr>
          <p:cNvSpPr>
            <a:spLocks noGrp="1"/>
          </p:cNvSpPr>
          <p:nvPr>
            <p:ph type="dt" sz="half" idx="10"/>
          </p:nvPr>
        </p:nvSpPr>
        <p:spPr/>
        <p:txBody>
          <a:bodyPr/>
          <a:lstStyle/>
          <a:p>
            <a:fld id="{9EBE1FFD-6860-4E09-A951-001E95D0CFF3}" type="datetime1">
              <a:rPr lang="en-US" smtClean="0"/>
              <a:t>11/8/2017</a:t>
            </a:fld>
            <a:endParaRPr lang="en-US"/>
          </a:p>
        </p:txBody>
      </p:sp>
      <p:sp>
        <p:nvSpPr>
          <p:cNvPr id="5" name="Footer Placeholder 4">
            <a:extLst>
              <a:ext uri="{FF2B5EF4-FFF2-40B4-BE49-F238E27FC236}">
                <a16:creationId xmlns:a16="http://schemas.microsoft.com/office/drawing/2014/main" id="{7FCC9570-A459-4C3C-8F82-BB8C4A8771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EAD524-F450-4707-96E1-460E795FE6AD}"/>
              </a:ext>
            </a:extLst>
          </p:cNvPr>
          <p:cNvSpPr>
            <a:spLocks noGrp="1"/>
          </p:cNvSpPr>
          <p:nvPr>
            <p:ph type="sldNum" sz="quarter" idx="12"/>
          </p:nvPr>
        </p:nvSpPr>
        <p:spPr/>
        <p:txBody>
          <a:bodyPr/>
          <a:lstStyle/>
          <a:p>
            <a:fld id="{8A353EE5-B295-4F9A-9C1A-C5DE6EEBD6D1}" type="slidenum">
              <a:rPr lang="en-US" smtClean="0"/>
              <a:t>‹#›</a:t>
            </a:fld>
            <a:endParaRPr lang="en-US"/>
          </a:p>
        </p:txBody>
      </p:sp>
    </p:spTree>
    <p:extLst>
      <p:ext uri="{BB962C8B-B14F-4D97-AF65-F5344CB8AC3E}">
        <p14:creationId xmlns:p14="http://schemas.microsoft.com/office/powerpoint/2010/main" val="55265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209CD-9022-45FF-BE9D-7F2F81DBF3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414BCC-FA8D-49E1-B8DF-844D00AB05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ED58D6-F89F-4BC1-9D69-0CEBE3B84AF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2FE52C-E79E-4450-878E-7D479FDA8E64}"/>
              </a:ext>
            </a:extLst>
          </p:cNvPr>
          <p:cNvSpPr>
            <a:spLocks noGrp="1"/>
          </p:cNvSpPr>
          <p:nvPr>
            <p:ph type="dt" sz="half" idx="10"/>
          </p:nvPr>
        </p:nvSpPr>
        <p:spPr/>
        <p:txBody>
          <a:bodyPr/>
          <a:lstStyle/>
          <a:p>
            <a:fld id="{E42196CE-27D8-417F-87AB-8E9238A75ECF}" type="datetime1">
              <a:rPr lang="en-US" smtClean="0"/>
              <a:t>11/8/2017</a:t>
            </a:fld>
            <a:endParaRPr lang="en-US"/>
          </a:p>
        </p:txBody>
      </p:sp>
      <p:sp>
        <p:nvSpPr>
          <p:cNvPr id="6" name="Footer Placeholder 5">
            <a:extLst>
              <a:ext uri="{FF2B5EF4-FFF2-40B4-BE49-F238E27FC236}">
                <a16:creationId xmlns:a16="http://schemas.microsoft.com/office/drawing/2014/main" id="{5C747EB0-2EB1-4623-B5B1-316F1318F3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547D6A-9F35-4E35-AAF8-16C83D2D7465}"/>
              </a:ext>
            </a:extLst>
          </p:cNvPr>
          <p:cNvSpPr>
            <a:spLocks noGrp="1"/>
          </p:cNvSpPr>
          <p:nvPr>
            <p:ph type="sldNum" sz="quarter" idx="12"/>
          </p:nvPr>
        </p:nvSpPr>
        <p:spPr/>
        <p:txBody>
          <a:bodyPr/>
          <a:lstStyle/>
          <a:p>
            <a:fld id="{8A353EE5-B295-4F9A-9C1A-C5DE6EEBD6D1}" type="slidenum">
              <a:rPr lang="en-US" smtClean="0"/>
              <a:t>‹#›</a:t>
            </a:fld>
            <a:endParaRPr lang="en-US"/>
          </a:p>
        </p:txBody>
      </p:sp>
    </p:spTree>
    <p:extLst>
      <p:ext uri="{BB962C8B-B14F-4D97-AF65-F5344CB8AC3E}">
        <p14:creationId xmlns:p14="http://schemas.microsoft.com/office/powerpoint/2010/main" val="3510176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E69A-350F-43D1-B0DC-780760049B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3F06F9-205A-4701-9AC0-F9D8C2B9FF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6F97E2B-6F4E-4E17-8E3A-323940C9083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770CAA-495D-4269-A95D-7F844EC53B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A8D625C-2AD2-4378-B575-E9E574889AD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6E30D3-0F4E-4EDF-8E8D-7050CFEFB025}"/>
              </a:ext>
            </a:extLst>
          </p:cNvPr>
          <p:cNvSpPr>
            <a:spLocks noGrp="1"/>
          </p:cNvSpPr>
          <p:nvPr>
            <p:ph type="dt" sz="half" idx="10"/>
          </p:nvPr>
        </p:nvSpPr>
        <p:spPr/>
        <p:txBody>
          <a:bodyPr/>
          <a:lstStyle/>
          <a:p>
            <a:fld id="{61A4879A-D174-4FDB-BC44-82EE498663BF}" type="datetime1">
              <a:rPr lang="en-US" smtClean="0"/>
              <a:t>11/8/2017</a:t>
            </a:fld>
            <a:endParaRPr lang="en-US"/>
          </a:p>
        </p:txBody>
      </p:sp>
      <p:sp>
        <p:nvSpPr>
          <p:cNvPr id="8" name="Footer Placeholder 7">
            <a:extLst>
              <a:ext uri="{FF2B5EF4-FFF2-40B4-BE49-F238E27FC236}">
                <a16:creationId xmlns:a16="http://schemas.microsoft.com/office/drawing/2014/main" id="{A23AF1BB-7D2B-425F-B05C-047DDC7E3C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C1DDB5-8C1A-48DF-A543-0869764D2A91}"/>
              </a:ext>
            </a:extLst>
          </p:cNvPr>
          <p:cNvSpPr>
            <a:spLocks noGrp="1"/>
          </p:cNvSpPr>
          <p:nvPr>
            <p:ph type="sldNum" sz="quarter" idx="12"/>
          </p:nvPr>
        </p:nvSpPr>
        <p:spPr/>
        <p:txBody>
          <a:bodyPr/>
          <a:lstStyle/>
          <a:p>
            <a:fld id="{8A353EE5-B295-4F9A-9C1A-C5DE6EEBD6D1}" type="slidenum">
              <a:rPr lang="en-US" smtClean="0"/>
              <a:t>‹#›</a:t>
            </a:fld>
            <a:endParaRPr lang="en-US"/>
          </a:p>
        </p:txBody>
      </p:sp>
    </p:spTree>
    <p:extLst>
      <p:ext uri="{BB962C8B-B14F-4D97-AF65-F5344CB8AC3E}">
        <p14:creationId xmlns:p14="http://schemas.microsoft.com/office/powerpoint/2010/main" val="2913045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4E165-E590-49EC-B115-6800C333BC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9F723B-AA76-46AB-8659-E505150B1C8D}"/>
              </a:ext>
            </a:extLst>
          </p:cNvPr>
          <p:cNvSpPr>
            <a:spLocks noGrp="1"/>
          </p:cNvSpPr>
          <p:nvPr>
            <p:ph type="dt" sz="half" idx="10"/>
          </p:nvPr>
        </p:nvSpPr>
        <p:spPr/>
        <p:txBody>
          <a:bodyPr/>
          <a:lstStyle/>
          <a:p>
            <a:fld id="{9DB81ED3-2940-4632-9158-DF5F238696F8}" type="datetime1">
              <a:rPr lang="en-US" smtClean="0"/>
              <a:t>11/8/2017</a:t>
            </a:fld>
            <a:endParaRPr lang="en-US"/>
          </a:p>
        </p:txBody>
      </p:sp>
      <p:sp>
        <p:nvSpPr>
          <p:cNvPr id="4" name="Footer Placeholder 3">
            <a:extLst>
              <a:ext uri="{FF2B5EF4-FFF2-40B4-BE49-F238E27FC236}">
                <a16:creationId xmlns:a16="http://schemas.microsoft.com/office/drawing/2014/main" id="{5AAD9C92-27B7-45B4-B563-AB42C42E3C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F55D09-C66A-44A8-A9E3-0B2DBF21F019}"/>
              </a:ext>
            </a:extLst>
          </p:cNvPr>
          <p:cNvSpPr>
            <a:spLocks noGrp="1"/>
          </p:cNvSpPr>
          <p:nvPr>
            <p:ph type="sldNum" sz="quarter" idx="12"/>
          </p:nvPr>
        </p:nvSpPr>
        <p:spPr/>
        <p:txBody>
          <a:bodyPr/>
          <a:lstStyle/>
          <a:p>
            <a:fld id="{8A353EE5-B295-4F9A-9C1A-C5DE6EEBD6D1}" type="slidenum">
              <a:rPr lang="en-US" smtClean="0"/>
              <a:t>‹#›</a:t>
            </a:fld>
            <a:endParaRPr lang="en-US"/>
          </a:p>
        </p:txBody>
      </p:sp>
    </p:spTree>
    <p:extLst>
      <p:ext uri="{BB962C8B-B14F-4D97-AF65-F5344CB8AC3E}">
        <p14:creationId xmlns:p14="http://schemas.microsoft.com/office/powerpoint/2010/main" val="1266403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9CB6A9-04E9-4E9D-838A-99C2D473A7F3}"/>
              </a:ext>
            </a:extLst>
          </p:cNvPr>
          <p:cNvSpPr>
            <a:spLocks noGrp="1"/>
          </p:cNvSpPr>
          <p:nvPr>
            <p:ph type="dt" sz="half" idx="10"/>
          </p:nvPr>
        </p:nvSpPr>
        <p:spPr/>
        <p:txBody>
          <a:bodyPr/>
          <a:lstStyle/>
          <a:p>
            <a:fld id="{C7D533F0-DB9A-4C6D-A244-2FE0DE813788}" type="datetime1">
              <a:rPr lang="en-US" smtClean="0"/>
              <a:t>11/8/2017</a:t>
            </a:fld>
            <a:endParaRPr lang="en-US"/>
          </a:p>
        </p:txBody>
      </p:sp>
      <p:sp>
        <p:nvSpPr>
          <p:cNvPr id="3" name="Footer Placeholder 2">
            <a:extLst>
              <a:ext uri="{FF2B5EF4-FFF2-40B4-BE49-F238E27FC236}">
                <a16:creationId xmlns:a16="http://schemas.microsoft.com/office/drawing/2014/main" id="{88F635B5-D917-439E-9F96-535582D305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25F33F-B9CC-4FAC-A735-96A472124655}"/>
              </a:ext>
            </a:extLst>
          </p:cNvPr>
          <p:cNvSpPr>
            <a:spLocks noGrp="1"/>
          </p:cNvSpPr>
          <p:nvPr>
            <p:ph type="sldNum" sz="quarter" idx="12"/>
          </p:nvPr>
        </p:nvSpPr>
        <p:spPr/>
        <p:txBody>
          <a:bodyPr/>
          <a:lstStyle/>
          <a:p>
            <a:fld id="{8A353EE5-B295-4F9A-9C1A-C5DE6EEBD6D1}" type="slidenum">
              <a:rPr lang="en-US" smtClean="0"/>
              <a:t>‹#›</a:t>
            </a:fld>
            <a:endParaRPr lang="en-US"/>
          </a:p>
        </p:txBody>
      </p:sp>
    </p:spTree>
    <p:extLst>
      <p:ext uri="{BB962C8B-B14F-4D97-AF65-F5344CB8AC3E}">
        <p14:creationId xmlns:p14="http://schemas.microsoft.com/office/powerpoint/2010/main" val="3733575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78234-F962-4C34-972B-FE4D9AB32D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4DFAB1-DB47-492E-9A15-66EA3DB4E4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94813A-9C60-4F9A-82D3-F73F6C6C88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093DEAD-A8C0-49E1-9EAF-FAFAC11D4DAA}"/>
              </a:ext>
            </a:extLst>
          </p:cNvPr>
          <p:cNvSpPr>
            <a:spLocks noGrp="1"/>
          </p:cNvSpPr>
          <p:nvPr>
            <p:ph type="dt" sz="half" idx="10"/>
          </p:nvPr>
        </p:nvSpPr>
        <p:spPr/>
        <p:txBody>
          <a:bodyPr/>
          <a:lstStyle/>
          <a:p>
            <a:fld id="{F719B922-62F5-4C83-957B-985F198F53CC}" type="datetime1">
              <a:rPr lang="en-US" smtClean="0"/>
              <a:t>11/8/2017</a:t>
            </a:fld>
            <a:endParaRPr lang="en-US"/>
          </a:p>
        </p:txBody>
      </p:sp>
      <p:sp>
        <p:nvSpPr>
          <p:cNvPr id="6" name="Footer Placeholder 5">
            <a:extLst>
              <a:ext uri="{FF2B5EF4-FFF2-40B4-BE49-F238E27FC236}">
                <a16:creationId xmlns:a16="http://schemas.microsoft.com/office/drawing/2014/main" id="{A7160186-55E6-4411-8716-8F7B46F6D6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77AF75-509C-47A5-9DED-23AD3CFCC5E1}"/>
              </a:ext>
            </a:extLst>
          </p:cNvPr>
          <p:cNvSpPr>
            <a:spLocks noGrp="1"/>
          </p:cNvSpPr>
          <p:nvPr>
            <p:ph type="sldNum" sz="quarter" idx="12"/>
          </p:nvPr>
        </p:nvSpPr>
        <p:spPr/>
        <p:txBody>
          <a:bodyPr/>
          <a:lstStyle/>
          <a:p>
            <a:fld id="{8A353EE5-B295-4F9A-9C1A-C5DE6EEBD6D1}" type="slidenum">
              <a:rPr lang="en-US" smtClean="0"/>
              <a:t>‹#›</a:t>
            </a:fld>
            <a:endParaRPr lang="en-US"/>
          </a:p>
        </p:txBody>
      </p:sp>
    </p:spTree>
    <p:extLst>
      <p:ext uri="{BB962C8B-B14F-4D97-AF65-F5344CB8AC3E}">
        <p14:creationId xmlns:p14="http://schemas.microsoft.com/office/powerpoint/2010/main" val="3639524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329E8-D73C-4D5C-958D-2EB2BA1D06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F2E85D-9C28-41FB-B3A6-5FF0C775B6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552D9A-AE12-4F88-BB3B-8F7B4A7CA6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95C3590-4ED4-4833-8B53-C87A8AD545F5}"/>
              </a:ext>
            </a:extLst>
          </p:cNvPr>
          <p:cNvSpPr>
            <a:spLocks noGrp="1"/>
          </p:cNvSpPr>
          <p:nvPr>
            <p:ph type="dt" sz="half" idx="10"/>
          </p:nvPr>
        </p:nvSpPr>
        <p:spPr/>
        <p:txBody>
          <a:bodyPr/>
          <a:lstStyle/>
          <a:p>
            <a:fld id="{ACD5A467-7C44-41D7-960F-E8A61DA42B90}" type="datetime1">
              <a:rPr lang="en-US" smtClean="0"/>
              <a:t>11/8/2017</a:t>
            </a:fld>
            <a:endParaRPr lang="en-US"/>
          </a:p>
        </p:txBody>
      </p:sp>
      <p:sp>
        <p:nvSpPr>
          <p:cNvPr id="6" name="Footer Placeholder 5">
            <a:extLst>
              <a:ext uri="{FF2B5EF4-FFF2-40B4-BE49-F238E27FC236}">
                <a16:creationId xmlns:a16="http://schemas.microsoft.com/office/drawing/2014/main" id="{7E0173CD-FF87-49DC-AC36-036AF5244D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A4ECDE-698F-44A6-8123-10320235FF65}"/>
              </a:ext>
            </a:extLst>
          </p:cNvPr>
          <p:cNvSpPr>
            <a:spLocks noGrp="1"/>
          </p:cNvSpPr>
          <p:nvPr>
            <p:ph type="sldNum" sz="quarter" idx="12"/>
          </p:nvPr>
        </p:nvSpPr>
        <p:spPr/>
        <p:txBody>
          <a:bodyPr/>
          <a:lstStyle/>
          <a:p>
            <a:fld id="{8A353EE5-B295-4F9A-9C1A-C5DE6EEBD6D1}" type="slidenum">
              <a:rPr lang="en-US" smtClean="0"/>
              <a:t>‹#›</a:t>
            </a:fld>
            <a:endParaRPr lang="en-US"/>
          </a:p>
        </p:txBody>
      </p:sp>
    </p:spTree>
    <p:extLst>
      <p:ext uri="{BB962C8B-B14F-4D97-AF65-F5344CB8AC3E}">
        <p14:creationId xmlns:p14="http://schemas.microsoft.com/office/powerpoint/2010/main" val="2423852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F789CB-0073-443E-BCFC-C6854007C5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B460AC-827F-4211-8E81-792CB712AB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C967B-35A5-487E-87A3-DA16D5007F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9EAEF-AD2B-4FEE-B835-D88E1630BA2F}" type="datetime1">
              <a:rPr lang="en-US" smtClean="0"/>
              <a:t>11/8/2017</a:t>
            </a:fld>
            <a:endParaRPr lang="en-US"/>
          </a:p>
        </p:txBody>
      </p:sp>
      <p:sp>
        <p:nvSpPr>
          <p:cNvPr id="5" name="Footer Placeholder 4">
            <a:extLst>
              <a:ext uri="{FF2B5EF4-FFF2-40B4-BE49-F238E27FC236}">
                <a16:creationId xmlns:a16="http://schemas.microsoft.com/office/drawing/2014/main" id="{674C2D9A-A874-4FBC-B0DA-E1FF8E623A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58BCF0-EBCA-409D-9BF4-3FF7DC4269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353EE5-B295-4F9A-9C1A-C5DE6EEBD6D1}" type="slidenum">
              <a:rPr lang="en-US" smtClean="0"/>
              <a:t>‹#›</a:t>
            </a:fld>
            <a:endParaRPr lang="en-US"/>
          </a:p>
        </p:txBody>
      </p:sp>
    </p:spTree>
    <p:extLst>
      <p:ext uri="{BB962C8B-B14F-4D97-AF65-F5344CB8AC3E}">
        <p14:creationId xmlns:p14="http://schemas.microsoft.com/office/powerpoint/2010/main" val="39587001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928" y="586653"/>
            <a:ext cx="12663055" cy="2387600"/>
          </a:xfrm>
        </p:spPr>
        <p:txBody>
          <a:bodyPr>
            <a:normAutofit/>
          </a:bodyPr>
          <a:lstStyle/>
          <a:p>
            <a:r>
              <a:rPr lang="en-US" sz="4800" dirty="0"/>
              <a:t>Clock-Aware UltraScale FPGA Placement </a:t>
            </a:r>
            <a:br>
              <a:rPr lang="en-US" sz="4800" dirty="0"/>
            </a:br>
            <a:r>
              <a:rPr lang="en-US" sz="4800" dirty="0"/>
              <a:t>with Machine Learning Routability Prediction</a:t>
            </a:r>
          </a:p>
        </p:txBody>
      </p:sp>
      <p:sp>
        <p:nvSpPr>
          <p:cNvPr id="3" name="Subtitle 2"/>
          <p:cNvSpPr>
            <a:spLocks noGrp="1"/>
          </p:cNvSpPr>
          <p:nvPr>
            <p:ph type="subTitle" idx="1"/>
          </p:nvPr>
        </p:nvSpPr>
        <p:spPr>
          <a:xfrm>
            <a:off x="1625599" y="3555857"/>
            <a:ext cx="9144000" cy="1655762"/>
          </a:xfrm>
        </p:spPr>
        <p:txBody>
          <a:bodyPr>
            <a:normAutofit/>
          </a:bodyPr>
          <a:lstStyle/>
          <a:p>
            <a:r>
              <a:rPr lang="en-US" sz="2000" dirty="0" err="1"/>
              <a:t>Chak-Wa</a:t>
            </a:r>
            <a:r>
              <a:rPr lang="en-US" sz="2000" dirty="0"/>
              <a:t> Pui, </a:t>
            </a:r>
            <a:r>
              <a:rPr lang="en-US" sz="2000" dirty="0" err="1"/>
              <a:t>Gengjie</a:t>
            </a:r>
            <a:r>
              <a:rPr lang="en-US" sz="2000" dirty="0"/>
              <a:t> Chen, </a:t>
            </a:r>
            <a:r>
              <a:rPr lang="en-US" sz="2000" dirty="0" err="1"/>
              <a:t>Yuzhe</a:t>
            </a:r>
            <a:r>
              <a:rPr lang="en-US" sz="2000" dirty="0"/>
              <a:t> Ma, Evangeline F. Y. Young, </a:t>
            </a:r>
            <a:r>
              <a:rPr lang="en-US" sz="2000" dirty="0" err="1"/>
              <a:t>Bei</a:t>
            </a:r>
            <a:r>
              <a:rPr lang="en-US" sz="2000" dirty="0"/>
              <a:t> Yu</a:t>
            </a:r>
          </a:p>
          <a:p>
            <a:r>
              <a:rPr lang="en-US" sz="2000" dirty="0"/>
              <a:t>CSE Department, Chinese University of Hong Kong, Hong Kong</a:t>
            </a:r>
          </a:p>
          <a:p>
            <a:r>
              <a:rPr lang="en-US" sz="2000" dirty="0">
                <a:solidFill>
                  <a:srgbClr val="7030A0"/>
                </a:solidFill>
              </a:rPr>
              <a:t>Speaker: Jordan, </a:t>
            </a:r>
            <a:r>
              <a:rPr lang="en-US" sz="2000" dirty="0" err="1">
                <a:solidFill>
                  <a:srgbClr val="7030A0"/>
                </a:solidFill>
              </a:rPr>
              <a:t>Chak-Wa</a:t>
            </a:r>
            <a:r>
              <a:rPr lang="en-US" sz="2000" dirty="0">
                <a:solidFill>
                  <a:srgbClr val="7030A0"/>
                </a:solidFill>
              </a:rPr>
              <a:t> Pui</a:t>
            </a:r>
          </a:p>
          <a:p>
            <a:endParaRPr lang="en-US" sz="2000" dirty="0"/>
          </a:p>
        </p:txBody>
      </p:sp>
      <p:sp>
        <p:nvSpPr>
          <p:cNvPr id="4" name="Slide Number Placeholder 3"/>
          <p:cNvSpPr>
            <a:spLocks noGrp="1"/>
          </p:cNvSpPr>
          <p:nvPr>
            <p:ph type="sldNum" sz="quarter" idx="12"/>
          </p:nvPr>
        </p:nvSpPr>
        <p:spPr/>
        <p:txBody>
          <a:bodyPr/>
          <a:lstStyle/>
          <a:p>
            <a:fld id="{8A353EE5-B295-4F9A-9C1A-C5DE6EEBD6D1}" type="slidenum">
              <a:rPr lang="en-US" smtClean="0"/>
              <a:t>1</a:t>
            </a:fld>
            <a:endParaRPr lang="en-US"/>
          </a:p>
        </p:txBody>
      </p:sp>
      <p:pic>
        <p:nvPicPr>
          <p:cNvPr id="1026" name="Picture 2" descr="Image result for cuhk">
            <a:extLst>
              <a:ext uri="{FF2B5EF4-FFF2-40B4-BE49-F238E27FC236}">
                <a16:creationId xmlns:a16="http://schemas.microsoft.com/office/drawing/2014/main" id="{8E369DF9-E3EF-4733-9D86-B9FD1B0D16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333" y="5768975"/>
            <a:ext cx="52959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574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Our Methods</a:t>
            </a:r>
          </a:p>
        </p:txBody>
      </p:sp>
      <p:sp>
        <p:nvSpPr>
          <p:cNvPr id="3" name="Content Placeholder 2"/>
          <p:cNvSpPr>
            <a:spLocks noGrp="1"/>
          </p:cNvSpPr>
          <p:nvPr>
            <p:ph idx="1"/>
          </p:nvPr>
        </p:nvSpPr>
        <p:spPr/>
        <p:txBody>
          <a:bodyPr/>
          <a:lstStyle/>
          <a:p>
            <a:r>
              <a:rPr lang="en-US" dirty="0"/>
              <a:t>Two-</a:t>
            </a:r>
            <a:r>
              <a:rPr lang="en-US" altLang="zh-CN" dirty="0"/>
              <a:t>S</a:t>
            </a:r>
            <a:r>
              <a:rPr lang="en-US" dirty="0"/>
              <a:t>tep Clock Constraints Legalization</a:t>
            </a:r>
          </a:p>
          <a:p>
            <a:pPr lvl="1"/>
            <a:r>
              <a:rPr lang="en-US" dirty="0"/>
              <a:t>Clock Region Planning</a:t>
            </a:r>
          </a:p>
          <a:p>
            <a:pPr lvl="1"/>
            <a:r>
              <a:rPr lang="en-US" dirty="0"/>
              <a:t>Half Column Legalization</a:t>
            </a:r>
          </a:p>
          <a:p>
            <a:r>
              <a:rPr lang="en-US" dirty="0">
                <a:solidFill>
                  <a:schemeClr val="tx1">
                    <a:lumMod val="50000"/>
                    <a:lumOff val="50000"/>
                  </a:schemeClr>
                </a:solidFill>
              </a:rPr>
              <a:t>Chain Move</a:t>
            </a:r>
          </a:p>
          <a:p>
            <a:r>
              <a:rPr lang="en-US" dirty="0">
                <a:solidFill>
                  <a:schemeClr val="tx1">
                    <a:lumMod val="50000"/>
                    <a:lumOff val="50000"/>
                  </a:schemeClr>
                </a:solidFill>
              </a:rPr>
              <a:t>Machine Learning-Based Congestion Estimation</a:t>
            </a:r>
          </a:p>
          <a:p>
            <a:endParaRPr lang="en-US" dirty="0"/>
          </a:p>
        </p:txBody>
      </p:sp>
      <p:sp>
        <p:nvSpPr>
          <p:cNvPr id="4" name="Slide Number Placeholder 3"/>
          <p:cNvSpPr>
            <a:spLocks noGrp="1"/>
          </p:cNvSpPr>
          <p:nvPr>
            <p:ph type="sldNum" sz="quarter" idx="12"/>
          </p:nvPr>
        </p:nvSpPr>
        <p:spPr/>
        <p:txBody>
          <a:bodyPr/>
          <a:lstStyle/>
          <a:p>
            <a:fld id="{8A353EE5-B295-4F9A-9C1A-C5DE6EEBD6D1}" type="slidenum">
              <a:rPr lang="en-US" smtClean="0"/>
              <a:t>10</a:t>
            </a:fld>
            <a:endParaRPr lang="en-US"/>
          </a:p>
        </p:txBody>
      </p:sp>
    </p:spTree>
    <p:extLst>
      <p:ext uri="{BB962C8B-B14F-4D97-AF65-F5344CB8AC3E}">
        <p14:creationId xmlns:p14="http://schemas.microsoft.com/office/powerpoint/2010/main" val="2019022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A04A-7951-4C8F-B600-88BA0B6CF415}"/>
              </a:ext>
            </a:extLst>
          </p:cNvPr>
          <p:cNvSpPr>
            <a:spLocks noGrp="1"/>
          </p:cNvSpPr>
          <p:nvPr>
            <p:ph type="title"/>
          </p:nvPr>
        </p:nvSpPr>
        <p:spPr/>
        <p:txBody>
          <a:bodyPr/>
          <a:lstStyle/>
          <a:p>
            <a:r>
              <a:rPr lang="en-US" dirty="0"/>
              <a:t>Two-</a:t>
            </a:r>
            <a:r>
              <a:rPr lang="en-US" altLang="zh-CN" dirty="0"/>
              <a:t>S</a:t>
            </a:r>
            <a:r>
              <a:rPr lang="en-US" dirty="0"/>
              <a:t>tep Clock Constraints Legalization</a:t>
            </a:r>
          </a:p>
        </p:txBody>
      </p:sp>
      <p:sp>
        <p:nvSpPr>
          <p:cNvPr id="3" name="Content Placeholder 2">
            <a:extLst>
              <a:ext uri="{FF2B5EF4-FFF2-40B4-BE49-F238E27FC236}">
                <a16:creationId xmlns:a16="http://schemas.microsoft.com/office/drawing/2014/main" id="{953026BE-A4F3-475F-B8B9-D98395D285E8}"/>
              </a:ext>
            </a:extLst>
          </p:cNvPr>
          <p:cNvSpPr>
            <a:spLocks noGrp="1"/>
          </p:cNvSpPr>
          <p:nvPr>
            <p:ph idx="1"/>
          </p:nvPr>
        </p:nvSpPr>
        <p:spPr>
          <a:xfrm>
            <a:off x="838200" y="1825625"/>
            <a:ext cx="7752960" cy="4895850"/>
          </a:xfrm>
        </p:spPr>
        <p:txBody>
          <a:bodyPr>
            <a:normAutofit/>
          </a:bodyPr>
          <a:lstStyle/>
          <a:p>
            <a:r>
              <a:rPr lang="en-US" dirty="0"/>
              <a:t>Clock constraints of </a:t>
            </a:r>
            <a:r>
              <a:rPr lang="en-US" dirty="0" err="1"/>
              <a:t>UltraScale</a:t>
            </a:r>
            <a:r>
              <a:rPr lang="en-US" dirty="0"/>
              <a:t> FPGAs</a:t>
            </a:r>
          </a:p>
          <a:p>
            <a:pPr lvl="1"/>
            <a:r>
              <a:rPr lang="en-US" dirty="0"/>
              <a:t>Clock region constraints</a:t>
            </a:r>
          </a:p>
          <a:p>
            <a:pPr lvl="2"/>
            <a:r>
              <a:rPr lang="en-US" altLang="zh-CN" dirty="0"/>
              <a:t>Bound box of the clock net</a:t>
            </a:r>
            <a:endParaRPr lang="en-US" dirty="0"/>
          </a:p>
          <a:p>
            <a:pPr lvl="1"/>
            <a:r>
              <a:rPr lang="en-US" dirty="0"/>
              <a:t>Column region constraints </a:t>
            </a:r>
          </a:p>
          <a:p>
            <a:pPr lvl="2"/>
            <a:r>
              <a:rPr lang="en-US" dirty="0"/>
              <a:t>Loads of the clock net</a:t>
            </a:r>
          </a:p>
          <a:p>
            <a:r>
              <a:rPr lang="en-US" dirty="0"/>
              <a:t>Displacement-driven two-step legalization</a:t>
            </a:r>
          </a:p>
          <a:p>
            <a:pPr lvl="1"/>
            <a:r>
              <a:rPr lang="en-US" dirty="0"/>
              <a:t>Clock region planning</a:t>
            </a:r>
          </a:p>
          <a:p>
            <a:pPr lvl="2"/>
            <a:r>
              <a:rPr lang="en-US" dirty="0"/>
              <a:t>Remove all the clock region violations after global placement</a:t>
            </a:r>
          </a:p>
          <a:p>
            <a:pPr lvl="1"/>
            <a:r>
              <a:rPr lang="en-US" dirty="0"/>
              <a:t>Half Column Legalization</a:t>
            </a:r>
          </a:p>
          <a:p>
            <a:pPr lvl="2"/>
            <a:r>
              <a:rPr lang="en-US" dirty="0"/>
              <a:t>Remove all the half column violations after legalization</a:t>
            </a:r>
          </a:p>
          <a:p>
            <a:pPr lvl="2"/>
            <a:endParaRPr lang="en-US" dirty="0"/>
          </a:p>
          <a:p>
            <a:endParaRPr lang="en-US" dirty="0"/>
          </a:p>
        </p:txBody>
      </p:sp>
      <p:sp>
        <p:nvSpPr>
          <p:cNvPr id="4" name="Slide Number Placeholder 3">
            <a:extLst>
              <a:ext uri="{FF2B5EF4-FFF2-40B4-BE49-F238E27FC236}">
                <a16:creationId xmlns:a16="http://schemas.microsoft.com/office/drawing/2014/main" id="{8DEE1445-1084-4872-9208-52E9C81CD056}"/>
              </a:ext>
            </a:extLst>
          </p:cNvPr>
          <p:cNvSpPr>
            <a:spLocks noGrp="1"/>
          </p:cNvSpPr>
          <p:nvPr>
            <p:ph type="sldNum" sz="quarter" idx="12"/>
          </p:nvPr>
        </p:nvSpPr>
        <p:spPr>
          <a:xfrm>
            <a:off x="8610600" y="6356350"/>
            <a:ext cx="2743200" cy="365125"/>
          </a:xfrm>
        </p:spPr>
        <p:txBody>
          <a:bodyPr/>
          <a:lstStyle/>
          <a:p>
            <a:fld id="{8A353EE5-B295-4F9A-9C1A-C5DE6EEBD6D1}" type="slidenum">
              <a:rPr lang="en-US" smtClean="0"/>
              <a:t>11</a:t>
            </a:fld>
            <a:endParaRPr lang="en-US"/>
          </a:p>
        </p:txBody>
      </p:sp>
      <p:grpSp>
        <p:nvGrpSpPr>
          <p:cNvPr id="423" name="Group 422">
            <a:extLst>
              <a:ext uri="{FF2B5EF4-FFF2-40B4-BE49-F238E27FC236}">
                <a16:creationId xmlns:a16="http://schemas.microsoft.com/office/drawing/2014/main" id="{7EF979BB-8C94-424E-8C36-5B8E836F49AA}"/>
              </a:ext>
            </a:extLst>
          </p:cNvPr>
          <p:cNvGrpSpPr/>
          <p:nvPr/>
        </p:nvGrpSpPr>
        <p:grpSpPr>
          <a:xfrm>
            <a:off x="6190701" y="1780495"/>
            <a:ext cx="3166487" cy="3309066"/>
            <a:chOff x="8112065" y="1690688"/>
            <a:chExt cx="3166487" cy="3309066"/>
          </a:xfrm>
        </p:grpSpPr>
        <p:cxnSp>
          <p:nvCxnSpPr>
            <p:cNvPr id="108" name="Straight Connector 107">
              <a:extLst>
                <a:ext uri="{FF2B5EF4-FFF2-40B4-BE49-F238E27FC236}">
                  <a16:creationId xmlns:a16="http://schemas.microsoft.com/office/drawing/2014/main" id="{E6420CD8-1142-4BB2-9D3A-FEBAAA781540}"/>
                </a:ext>
              </a:extLst>
            </p:cNvPr>
            <p:cNvCxnSpPr>
              <a:cxnSpLocks/>
            </p:cNvCxnSpPr>
            <p:nvPr/>
          </p:nvCxnSpPr>
          <p:spPr>
            <a:xfrm>
              <a:off x="9324167" y="2144864"/>
              <a:ext cx="0" cy="2854890"/>
            </a:xfrm>
            <a:prstGeom prst="line">
              <a:avLst/>
            </a:prstGeom>
            <a:ln w="19050"/>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B3B3EFBD-E12F-4BD3-8D36-3FCD1A3C40BE}"/>
                </a:ext>
              </a:extLst>
            </p:cNvPr>
            <p:cNvCxnSpPr>
              <a:cxnSpLocks/>
            </p:cNvCxnSpPr>
            <p:nvPr/>
          </p:nvCxnSpPr>
          <p:spPr>
            <a:xfrm>
              <a:off x="9655603" y="2144864"/>
              <a:ext cx="0" cy="2854890"/>
            </a:xfrm>
            <a:prstGeom prst="line">
              <a:avLst/>
            </a:prstGeom>
            <a:ln w="19050"/>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FAFDDCD0-9ECE-4631-89B9-8A08341A722F}"/>
                </a:ext>
              </a:extLst>
            </p:cNvPr>
            <p:cNvCxnSpPr>
              <a:cxnSpLocks/>
            </p:cNvCxnSpPr>
            <p:nvPr/>
          </p:nvCxnSpPr>
          <p:spPr>
            <a:xfrm>
              <a:off x="9978482" y="2144864"/>
              <a:ext cx="0" cy="2854890"/>
            </a:xfrm>
            <a:prstGeom prst="line">
              <a:avLst/>
            </a:prstGeom>
            <a:ln w="19050"/>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496D412-A4D7-438E-A7BB-6CC27354507C}"/>
                </a:ext>
              </a:extLst>
            </p:cNvPr>
            <p:cNvCxnSpPr>
              <a:cxnSpLocks/>
            </p:cNvCxnSpPr>
            <p:nvPr/>
          </p:nvCxnSpPr>
          <p:spPr>
            <a:xfrm>
              <a:off x="10301360" y="2144864"/>
              <a:ext cx="0" cy="2854890"/>
            </a:xfrm>
            <a:prstGeom prst="line">
              <a:avLst/>
            </a:prstGeom>
            <a:ln w="19050"/>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3A030C42-345D-4A22-B773-2039483A9E1D}"/>
                </a:ext>
              </a:extLst>
            </p:cNvPr>
            <p:cNvCxnSpPr>
              <a:cxnSpLocks/>
            </p:cNvCxnSpPr>
            <p:nvPr/>
          </p:nvCxnSpPr>
          <p:spPr>
            <a:xfrm>
              <a:off x="10624237" y="2144864"/>
              <a:ext cx="0" cy="2854890"/>
            </a:xfrm>
            <a:prstGeom prst="line">
              <a:avLst/>
            </a:prstGeom>
            <a:ln w="19050"/>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D7620F14-019E-49B9-9038-8D3A81A62304}"/>
                </a:ext>
              </a:extLst>
            </p:cNvPr>
            <p:cNvCxnSpPr>
              <a:cxnSpLocks/>
            </p:cNvCxnSpPr>
            <p:nvPr/>
          </p:nvCxnSpPr>
          <p:spPr>
            <a:xfrm>
              <a:off x="11277701" y="2144864"/>
              <a:ext cx="0" cy="2854890"/>
            </a:xfrm>
            <a:prstGeom prst="line">
              <a:avLst/>
            </a:prstGeom>
            <a:ln w="19050"/>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977C6638-5423-4592-941F-E879FA3E3A68}"/>
                </a:ext>
              </a:extLst>
            </p:cNvPr>
            <p:cNvCxnSpPr>
              <a:cxnSpLocks/>
            </p:cNvCxnSpPr>
            <p:nvPr/>
          </p:nvCxnSpPr>
          <p:spPr>
            <a:xfrm>
              <a:off x="9324167" y="2144864"/>
              <a:ext cx="195438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9A7B92B5-AE1D-4F50-8E40-14D66779707C}"/>
                </a:ext>
              </a:extLst>
            </p:cNvPr>
            <p:cNvCxnSpPr>
              <a:cxnSpLocks/>
            </p:cNvCxnSpPr>
            <p:nvPr/>
          </p:nvCxnSpPr>
          <p:spPr>
            <a:xfrm>
              <a:off x="9324167" y="3096494"/>
              <a:ext cx="195438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69FD349F-32CA-45C4-BC84-A14C7BCD2D34}"/>
                </a:ext>
              </a:extLst>
            </p:cNvPr>
            <p:cNvCxnSpPr>
              <a:cxnSpLocks/>
            </p:cNvCxnSpPr>
            <p:nvPr/>
          </p:nvCxnSpPr>
          <p:spPr>
            <a:xfrm>
              <a:off x="9324167" y="3572309"/>
              <a:ext cx="195438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AAD31BE9-3840-45D7-9234-B3AB35665675}"/>
                </a:ext>
              </a:extLst>
            </p:cNvPr>
            <p:cNvCxnSpPr>
              <a:cxnSpLocks/>
            </p:cNvCxnSpPr>
            <p:nvPr/>
          </p:nvCxnSpPr>
          <p:spPr>
            <a:xfrm>
              <a:off x="9324167" y="4048124"/>
              <a:ext cx="195438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A9B39C0A-C422-429B-A5CF-FC8B283FA882}"/>
                </a:ext>
              </a:extLst>
            </p:cNvPr>
            <p:cNvCxnSpPr>
              <a:cxnSpLocks/>
            </p:cNvCxnSpPr>
            <p:nvPr/>
          </p:nvCxnSpPr>
          <p:spPr>
            <a:xfrm>
              <a:off x="9324167" y="4523939"/>
              <a:ext cx="195438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E35BABDF-ABB9-40D9-9BA6-047A484637D8}"/>
                </a:ext>
              </a:extLst>
            </p:cNvPr>
            <p:cNvCxnSpPr>
              <a:cxnSpLocks/>
            </p:cNvCxnSpPr>
            <p:nvPr/>
          </p:nvCxnSpPr>
          <p:spPr>
            <a:xfrm>
              <a:off x="9324167" y="2620679"/>
              <a:ext cx="195438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68" name="Straight Connector 167">
              <a:extLst>
                <a:ext uri="{FF2B5EF4-FFF2-40B4-BE49-F238E27FC236}">
                  <a16:creationId xmlns:a16="http://schemas.microsoft.com/office/drawing/2014/main" id="{70F45008-0E32-4D94-9B00-6C3674F7581B}"/>
                </a:ext>
              </a:extLst>
            </p:cNvPr>
            <p:cNvCxnSpPr>
              <a:cxnSpLocks/>
            </p:cNvCxnSpPr>
            <p:nvPr/>
          </p:nvCxnSpPr>
          <p:spPr>
            <a:xfrm>
              <a:off x="10947115" y="2144864"/>
              <a:ext cx="0" cy="2854890"/>
            </a:xfrm>
            <a:prstGeom prst="line">
              <a:avLst/>
            </a:prstGeom>
            <a:ln w="19050"/>
          </p:spPr>
          <p:style>
            <a:lnRef idx="1">
              <a:schemeClr val="dk1"/>
            </a:lnRef>
            <a:fillRef idx="0">
              <a:schemeClr val="dk1"/>
            </a:fillRef>
            <a:effectRef idx="0">
              <a:schemeClr val="dk1"/>
            </a:effectRef>
            <a:fontRef idx="minor">
              <a:schemeClr val="tx1"/>
            </a:fontRef>
          </p:style>
        </p:cxnSp>
        <p:cxnSp>
          <p:nvCxnSpPr>
            <p:cNvPr id="175" name="Straight Connector 174">
              <a:extLst>
                <a:ext uri="{FF2B5EF4-FFF2-40B4-BE49-F238E27FC236}">
                  <a16:creationId xmlns:a16="http://schemas.microsoft.com/office/drawing/2014/main" id="{03CFB927-9F1D-45A5-8801-C43939A9A6D6}"/>
                </a:ext>
              </a:extLst>
            </p:cNvPr>
            <p:cNvCxnSpPr>
              <a:cxnSpLocks/>
            </p:cNvCxnSpPr>
            <p:nvPr/>
          </p:nvCxnSpPr>
          <p:spPr>
            <a:xfrm>
              <a:off x="9324167" y="4999754"/>
              <a:ext cx="195438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84" name="Straight Arrow Connector 183">
              <a:extLst>
                <a:ext uri="{FF2B5EF4-FFF2-40B4-BE49-F238E27FC236}">
                  <a16:creationId xmlns:a16="http://schemas.microsoft.com/office/drawing/2014/main" id="{A15A42B1-BC89-4C3E-B7B2-5DE3AD463733}"/>
                </a:ext>
              </a:extLst>
            </p:cNvPr>
            <p:cNvCxnSpPr>
              <a:cxnSpLocks/>
              <a:stCxn id="185" idx="3"/>
              <a:endCxn id="186" idx="1"/>
            </p:cNvCxnSpPr>
            <p:nvPr/>
          </p:nvCxnSpPr>
          <p:spPr>
            <a:xfrm flipV="1">
              <a:off x="9055285" y="2358772"/>
              <a:ext cx="309189" cy="311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5" name="TextBox 184">
              <a:extLst>
                <a:ext uri="{FF2B5EF4-FFF2-40B4-BE49-F238E27FC236}">
                  <a16:creationId xmlns:a16="http://schemas.microsoft.com/office/drawing/2014/main" id="{6F9A6520-E62B-4B7A-822F-5B149291EC8A}"/>
                </a:ext>
              </a:extLst>
            </p:cNvPr>
            <p:cNvSpPr txBox="1"/>
            <p:nvPr/>
          </p:nvSpPr>
          <p:spPr>
            <a:xfrm>
              <a:off x="8112065" y="2223389"/>
              <a:ext cx="943220" cy="276999"/>
            </a:xfrm>
            <a:prstGeom prst="rect">
              <a:avLst/>
            </a:prstGeom>
            <a:noFill/>
          </p:spPr>
          <p:txBody>
            <a:bodyPr wrap="square" rtlCol="0">
              <a:spAutoFit/>
            </a:bodyPr>
            <a:lstStyle/>
            <a:p>
              <a:r>
                <a:rPr lang="en-US" sz="1200" dirty="0"/>
                <a:t>Half column</a:t>
              </a:r>
            </a:p>
          </p:txBody>
        </p:sp>
        <p:sp>
          <p:nvSpPr>
            <p:cNvPr id="186" name="Rectangle 185">
              <a:extLst>
                <a:ext uri="{FF2B5EF4-FFF2-40B4-BE49-F238E27FC236}">
                  <a16:creationId xmlns:a16="http://schemas.microsoft.com/office/drawing/2014/main" id="{6A3B0A8F-551F-4578-8450-870A99AEBF9D}"/>
                </a:ext>
              </a:extLst>
            </p:cNvPr>
            <p:cNvSpPr/>
            <p:nvPr/>
          </p:nvSpPr>
          <p:spPr>
            <a:xfrm>
              <a:off x="9364474" y="2187289"/>
              <a:ext cx="252051" cy="342965"/>
            </a:xfrm>
            <a:prstGeom prst="rect">
              <a:avLst/>
            </a:prstGeom>
            <a:noFill/>
            <a:ln w="19050">
              <a:solidFill>
                <a:schemeClr val="accent6">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190" name="Rectangle 189">
              <a:extLst>
                <a:ext uri="{FF2B5EF4-FFF2-40B4-BE49-F238E27FC236}">
                  <a16:creationId xmlns:a16="http://schemas.microsoft.com/office/drawing/2014/main" id="{B1820FA0-9F30-4E75-A120-4D7870A332B9}"/>
                </a:ext>
              </a:extLst>
            </p:cNvPr>
            <p:cNvSpPr/>
            <p:nvPr/>
          </p:nvSpPr>
          <p:spPr>
            <a:xfrm>
              <a:off x="9424323" y="2223373"/>
              <a:ext cx="461405" cy="794611"/>
            </a:xfrm>
            <a:prstGeom prst="rect">
              <a:avLst/>
            </a:prstGeom>
            <a:noFill/>
            <a:ln w="19050">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cxnSp>
          <p:nvCxnSpPr>
            <p:cNvPr id="191" name="Straight Arrow Connector 190">
              <a:extLst>
                <a:ext uri="{FF2B5EF4-FFF2-40B4-BE49-F238E27FC236}">
                  <a16:creationId xmlns:a16="http://schemas.microsoft.com/office/drawing/2014/main" id="{ECB6629A-212D-46ED-9030-084EE87773F5}"/>
                </a:ext>
              </a:extLst>
            </p:cNvPr>
            <p:cNvCxnSpPr>
              <a:cxnSpLocks/>
              <a:stCxn id="193" idx="2"/>
              <a:endCxn id="190" idx="0"/>
            </p:cNvCxnSpPr>
            <p:nvPr/>
          </p:nvCxnSpPr>
          <p:spPr>
            <a:xfrm>
              <a:off x="9655025" y="1967687"/>
              <a:ext cx="1" cy="2556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3" name="TextBox 192">
              <a:extLst>
                <a:ext uri="{FF2B5EF4-FFF2-40B4-BE49-F238E27FC236}">
                  <a16:creationId xmlns:a16="http://schemas.microsoft.com/office/drawing/2014/main" id="{FA9EFCCC-6B2A-4246-A57C-777A9973BAC8}"/>
                </a:ext>
              </a:extLst>
            </p:cNvPr>
            <p:cNvSpPr txBox="1"/>
            <p:nvPr/>
          </p:nvSpPr>
          <p:spPr>
            <a:xfrm>
              <a:off x="9151173" y="1690688"/>
              <a:ext cx="1007704" cy="276999"/>
            </a:xfrm>
            <a:prstGeom prst="rect">
              <a:avLst/>
            </a:prstGeom>
            <a:noFill/>
          </p:spPr>
          <p:txBody>
            <a:bodyPr wrap="square" rtlCol="0">
              <a:spAutoFit/>
            </a:bodyPr>
            <a:lstStyle/>
            <a:p>
              <a:r>
                <a:rPr lang="en-US" sz="1200" dirty="0"/>
                <a:t>Clock region</a:t>
              </a:r>
            </a:p>
          </p:txBody>
        </p:sp>
        <p:sp>
          <p:nvSpPr>
            <p:cNvPr id="217" name="Rectangle 216">
              <a:extLst>
                <a:ext uri="{FF2B5EF4-FFF2-40B4-BE49-F238E27FC236}">
                  <a16:creationId xmlns:a16="http://schemas.microsoft.com/office/drawing/2014/main" id="{67101DA7-01EA-4661-AF1A-32474062A50F}"/>
                </a:ext>
              </a:extLst>
            </p:cNvPr>
            <p:cNvSpPr/>
            <p:nvPr/>
          </p:nvSpPr>
          <p:spPr>
            <a:xfrm>
              <a:off x="10735628" y="2358771"/>
              <a:ext cx="95250" cy="103035"/>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F78D684E-9598-462E-B776-DDE233F96C14}"/>
                </a:ext>
              </a:extLst>
            </p:cNvPr>
            <p:cNvSpPr/>
            <p:nvPr/>
          </p:nvSpPr>
          <p:spPr>
            <a:xfrm>
              <a:off x="9764596" y="3298835"/>
              <a:ext cx="95250" cy="103035"/>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a:extLst>
                <a:ext uri="{FF2B5EF4-FFF2-40B4-BE49-F238E27FC236}">
                  <a16:creationId xmlns:a16="http://schemas.microsoft.com/office/drawing/2014/main" id="{1E61B37C-F88D-40D9-9473-7A7A18EE3163}"/>
                </a:ext>
              </a:extLst>
            </p:cNvPr>
            <p:cNvSpPr/>
            <p:nvPr/>
          </p:nvSpPr>
          <p:spPr>
            <a:xfrm>
              <a:off x="10096150" y="3739887"/>
              <a:ext cx="95250" cy="103035"/>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F904A221-8D07-442C-9CBB-70ABDDAF738B}"/>
                </a:ext>
              </a:extLst>
            </p:cNvPr>
            <p:cNvSpPr/>
            <p:nvPr/>
          </p:nvSpPr>
          <p:spPr>
            <a:xfrm>
              <a:off x="10422818" y="2842390"/>
              <a:ext cx="95250" cy="103035"/>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BC755081-6698-4C19-82E6-D481FE2E3AA0}"/>
                </a:ext>
              </a:extLst>
            </p:cNvPr>
            <p:cNvSpPr/>
            <p:nvPr/>
          </p:nvSpPr>
          <p:spPr>
            <a:xfrm>
              <a:off x="10755647" y="3739887"/>
              <a:ext cx="95250" cy="103035"/>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4" name="Connector: Elbow 223">
              <a:extLst>
                <a:ext uri="{FF2B5EF4-FFF2-40B4-BE49-F238E27FC236}">
                  <a16:creationId xmlns:a16="http://schemas.microsoft.com/office/drawing/2014/main" id="{11E9A1DB-FFD6-4BD6-9EB9-601ABA461E0D}"/>
                </a:ext>
              </a:extLst>
            </p:cNvPr>
            <p:cNvCxnSpPr>
              <a:stCxn id="217" idx="2"/>
              <a:endCxn id="220" idx="0"/>
            </p:cNvCxnSpPr>
            <p:nvPr/>
          </p:nvCxnSpPr>
          <p:spPr>
            <a:xfrm rot="5400000">
              <a:off x="10436556" y="2495693"/>
              <a:ext cx="380584" cy="31281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Connector: Elbow 227">
              <a:extLst>
                <a:ext uri="{FF2B5EF4-FFF2-40B4-BE49-F238E27FC236}">
                  <a16:creationId xmlns:a16="http://schemas.microsoft.com/office/drawing/2014/main" id="{2423E816-10AA-4924-AC78-D390750E5EA2}"/>
                </a:ext>
              </a:extLst>
            </p:cNvPr>
            <p:cNvCxnSpPr>
              <a:stCxn id="220" idx="2"/>
              <a:endCxn id="218" idx="0"/>
            </p:cNvCxnSpPr>
            <p:nvPr/>
          </p:nvCxnSpPr>
          <p:spPr>
            <a:xfrm rot="5400000">
              <a:off x="9964627" y="2793019"/>
              <a:ext cx="353410" cy="658222"/>
            </a:xfrm>
            <a:prstGeom prst="bentConnector3">
              <a:avLst>
                <a:gd name="adj1" fmla="val 72257"/>
              </a:avLst>
            </a:prstGeom>
            <a:ln w="19050"/>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9C6D3D17-9CE0-4261-86D2-F733C6714A9D}"/>
                </a:ext>
              </a:extLst>
            </p:cNvPr>
            <p:cNvCxnSpPr>
              <a:cxnSpLocks/>
              <a:stCxn id="219" idx="3"/>
              <a:endCxn id="222" idx="1"/>
            </p:cNvCxnSpPr>
            <p:nvPr/>
          </p:nvCxnSpPr>
          <p:spPr>
            <a:xfrm>
              <a:off x="10191400" y="3791405"/>
              <a:ext cx="56424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ECBDB77C-32C0-48ED-A3A9-BC461D537416}"/>
                </a:ext>
              </a:extLst>
            </p:cNvPr>
            <p:cNvCxnSpPr>
              <a:cxnSpLocks/>
            </p:cNvCxnSpPr>
            <p:nvPr/>
          </p:nvCxnSpPr>
          <p:spPr>
            <a:xfrm flipV="1">
              <a:off x="10470443" y="2945425"/>
              <a:ext cx="0" cy="845979"/>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424" name="Group 423">
            <a:extLst>
              <a:ext uri="{FF2B5EF4-FFF2-40B4-BE49-F238E27FC236}">
                <a16:creationId xmlns:a16="http://schemas.microsoft.com/office/drawing/2014/main" id="{CCB76F10-58FB-40E5-967B-D5B0732F1960}"/>
              </a:ext>
            </a:extLst>
          </p:cNvPr>
          <p:cNvGrpSpPr/>
          <p:nvPr/>
        </p:nvGrpSpPr>
        <p:grpSpPr>
          <a:xfrm>
            <a:off x="9775615" y="2250086"/>
            <a:ext cx="2466868" cy="3164682"/>
            <a:chOff x="4620694" y="3564881"/>
            <a:chExt cx="2466868" cy="3164682"/>
          </a:xfrm>
        </p:grpSpPr>
        <p:grpSp>
          <p:nvGrpSpPr>
            <p:cNvPr id="360" name="Group 359">
              <a:extLst>
                <a:ext uri="{FF2B5EF4-FFF2-40B4-BE49-F238E27FC236}">
                  <a16:creationId xmlns:a16="http://schemas.microsoft.com/office/drawing/2014/main" id="{939496D1-1015-4A79-A90B-19E2CAF6EB92}"/>
                </a:ext>
              </a:extLst>
            </p:cNvPr>
            <p:cNvGrpSpPr/>
            <p:nvPr/>
          </p:nvGrpSpPr>
          <p:grpSpPr>
            <a:xfrm>
              <a:off x="4878738" y="3564881"/>
              <a:ext cx="1954385" cy="2854890"/>
              <a:chOff x="4500855" y="3306745"/>
              <a:chExt cx="1954385" cy="2854890"/>
            </a:xfrm>
          </p:grpSpPr>
          <p:cxnSp>
            <p:nvCxnSpPr>
              <p:cNvPr id="340" name="Straight Connector 339">
                <a:extLst>
                  <a:ext uri="{FF2B5EF4-FFF2-40B4-BE49-F238E27FC236}">
                    <a16:creationId xmlns:a16="http://schemas.microsoft.com/office/drawing/2014/main" id="{29B97EBB-9273-4A1F-9060-AB1FCFFAF4E4}"/>
                  </a:ext>
                </a:extLst>
              </p:cNvPr>
              <p:cNvCxnSpPr>
                <a:cxnSpLocks/>
              </p:cNvCxnSpPr>
              <p:nvPr/>
            </p:nvCxnSpPr>
            <p:spPr>
              <a:xfrm>
                <a:off x="4500855" y="3306745"/>
                <a:ext cx="0" cy="28548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cxnSp>
            <p:nvCxnSpPr>
              <p:cNvPr id="341" name="Straight Connector 340">
                <a:extLst>
                  <a:ext uri="{FF2B5EF4-FFF2-40B4-BE49-F238E27FC236}">
                    <a16:creationId xmlns:a16="http://schemas.microsoft.com/office/drawing/2014/main" id="{84CB94DC-0A6F-4701-BA8D-036CB7309975}"/>
                  </a:ext>
                </a:extLst>
              </p:cNvPr>
              <p:cNvCxnSpPr>
                <a:cxnSpLocks/>
              </p:cNvCxnSpPr>
              <p:nvPr/>
            </p:nvCxnSpPr>
            <p:spPr>
              <a:xfrm>
                <a:off x="4832291" y="3306745"/>
                <a:ext cx="0" cy="28548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cxnSp>
            <p:nvCxnSpPr>
              <p:cNvPr id="342" name="Straight Connector 341">
                <a:extLst>
                  <a:ext uri="{FF2B5EF4-FFF2-40B4-BE49-F238E27FC236}">
                    <a16:creationId xmlns:a16="http://schemas.microsoft.com/office/drawing/2014/main" id="{2819D776-CA65-4A5F-BB60-3DB8A7996497}"/>
                  </a:ext>
                </a:extLst>
              </p:cNvPr>
              <p:cNvCxnSpPr>
                <a:cxnSpLocks/>
              </p:cNvCxnSpPr>
              <p:nvPr/>
            </p:nvCxnSpPr>
            <p:spPr>
              <a:xfrm>
                <a:off x="5155170" y="3306745"/>
                <a:ext cx="0" cy="28548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cxnSp>
            <p:nvCxnSpPr>
              <p:cNvPr id="343" name="Straight Connector 342">
                <a:extLst>
                  <a:ext uri="{FF2B5EF4-FFF2-40B4-BE49-F238E27FC236}">
                    <a16:creationId xmlns:a16="http://schemas.microsoft.com/office/drawing/2014/main" id="{6ECF76E7-D67A-4D4F-B392-F500EA361F2C}"/>
                  </a:ext>
                </a:extLst>
              </p:cNvPr>
              <p:cNvCxnSpPr>
                <a:cxnSpLocks/>
              </p:cNvCxnSpPr>
              <p:nvPr/>
            </p:nvCxnSpPr>
            <p:spPr>
              <a:xfrm>
                <a:off x="5478048" y="3306745"/>
                <a:ext cx="0" cy="28548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cxnSp>
            <p:nvCxnSpPr>
              <p:cNvPr id="344" name="Straight Connector 343">
                <a:extLst>
                  <a:ext uri="{FF2B5EF4-FFF2-40B4-BE49-F238E27FC236}">
                    <a16:creationId xmlns:a16="http://schemas.microsoft.com/office/drawing/2014/main" id="{8BB815CA-CF83-422B-9551-A728AC171DBD}"/>
                  </a:ext>
                </a:extLst>
              </p:cNvPr>
              <p:cNvCxnSpPr>
                <a:cxnSpLocks/>
              </p:cNvCxnSpPr>
              <p:nvPr/>
            </p:nvCxnSpPr>
            <p:spPr>
              <a:xfrm>
                <a:off x="5800925" y="3306745"/>
                <a:ext cx="0" cy="28548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cxnSp>
            <p:nvCxnSpPr>
              <p:cNvPr id="345" name="Straight Connector 344">
                <a:extLst>
                  <a:ext uri="{FF2B5EF4-FFF2-40B4-BE49-F238E27FC236}">
                    <a16:creationId xmlns:a16="http://schemas.microsoft.com/office/drawing/2014/main" id="{31E1FA1B-0C5F-40E3-8B43-8005350A0BB3}"/>
                  </a:ext>
                </a:extLst>
              </p:cNvPr>
              <p:cNvCxnSpPr>
                <a:cxnSpLocks/>
              </p:cNvCxnSpPr>
              <p:nvPr/>
            </p:nvCxnSpPr>
            <p:spPr>
              <a:xfrm>
                <a:off x="6454389" y="3306745"/>
                <a:ext cx="0" cy="28548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cxnSp>
            <p:nvCxnSpPr>
              <p:cNvPr id="346" name="Straight Connector 345">
                <a:extLst>
                  <a:ext uri="{FF2B5EF4-FFF2-40B4-BE49-F238E27FC236}">
                    <a16:creationId xmlns:a16="http://schemas.microsoft.com/office/drawing/2014/main" id="{C647EEB5-9DE1-41D7-8E19-2C66E599BC72}"/>
                  </a:ext>
                </a:extLst>
              </p:cNvPr>
              <p:cNvCxnSpPr>
                <a:cxnSpLocks/>
              </p:cNvCxnSpPr>
              <p:nvPr/>
            </p:nvCxnSpPr>
            <p:spPr>
              <a:xfrm>
                <a:off x="4500855" y="3306745"/>
                <a:ext cx="1954385" cy="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cxnSp>
            <p:nvCxnSpPr>
              <p:cNvPr id="347" name="Straight Connector 346">
                <a:extLst>
                  <a:ext uri="{FF2B5EF4-FFF2-40B4-BE49-F238E27FC236}">
                    <a16:creationId xmlns:a16="http://schemas.microsoft.com/office/drawing/2014/main" id="{748D11EF-8BB3-4942-A175-BB12E425BB1F}"/>
                  </a:ext>
                </a:extLst>
              </p:cNvPr>
              <p:cNvCxnSpPr>
                <a:cxnSpLocks/>
              </p:cNvCxnSpPr>
              <p:nvPr/>
            </p:nvCxnSpPr>
            <p:spPr>
              <a:xfrm>
                <a:off x="4500855" y="4258375"/>
                <a:ext cx="1954385" cy="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cxnSp>
            <p:nvCxnSpPr>
              <p:cNvPr id="348" name="Straight Connector 347">
                <a:extLst>
                  <a:ext uri="{FF2B5EF4-FFF2-40B4-BE49-F238E27FC236}">
                    <a16:creationId xmlns:a16="http://schemas.microsoft.com/office/drawing/2014/main" id="{64BCA2E3-AFBF-47CE-BE17-6300430712C0}"/>
                  </a:ext>
                </a:extLst>
              </p:cNvPr>
              <p:cNvCxnSpPr>
                <a:cxnSpLocks/>
              </p:cNvCxnSpPr>
              <p:nvPr/>
            </p:nvCxnSpPr>
            <p:spPr>
              <a:xfrm>
                <a:off x="4500855" y="4734190"/>
                <a:ext cx="1954385" cy="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cxnSp>
            <p:nvCxnSpPr>
              <p:cNvPr id="349" name="Straight Connector 348">
                <a:extLst>
                  <a:ext uri="{FF2B5EF4-FFF2-40B4-BE49-F238E27FC236}">
                    <a16:creationId xmlns:a16="http://schemas.microsoft.com/office/drawing/2014/main" id="{7735372A-CC40-4419-AAC5-C3AE7B826567}"/>
                  </a:ext>
                </a:extLst>
              </p:cNvPr>
              <p:cNvCxnSpPr>
                <a:cxnSpLocks/>
              </p:cNvCxnSpPr>
              <p:nvPr/>
            </p:nvCxnSpPr>
            <p:spPr>
              <a:xfrm>
                <a:off x="4500855" y="5210005"/>
                <a:ext cx="1954385" cy="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cxnSp>
            <p:nvCxnSpPr>
              <p:cNvPr id="350" name="Straight Connector 349">
                <a:extLst>
                  <a:ext uri="{FF2B5EF4-FFF2-40B4-BE49-F238E27FC236}">
                    <a16:creationId xmlns:a16="http://schemas.microsoft.com/office/drawing/2014/main" id="{96B36540-2253-419A-AFFF-2546D4F9C3BB}"/>
                  </a:ext>
                </a:extLst>
              </p:cNvPr>
              <p:cNvCxnSpPr>
                <a:cxnSpLocks/>
              </p:cNvCxnSpPr>
              <p:nvPr/>
            </p:nvCxnSpPr>
            <p:spPr>
              <a:xfrm>
                <a:off x="4500855" y="5685820"/>
                <a:ext cx="1954385" cy="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cxnSp>
            <p:nvCxnSpPr>
              <p:cNvPr id="351" name="Straight Connector 350">
                <a:extLst>
                  <a:ext uri="{FF2B5EF4-FFF2-40B4-BE49-F238E27FC236}">
                    <a16:creationId xmlns:a16="http://schemas.microsoft.com/office/drawing/2014/main" id="{D7C12138-0044-43DD-BC84-54BBDCD28C05}"/>
                  </a:ext>
                </a:extLst>
              </p:cNvPr>
              <p:cNvCxnSpPr>
                <a:cxnSpLocks/>
              </p:cNvCxnSpPr>
              <p:nvPr/>
            </p:nvCxnSpPr>
            <p:spPr>
              <a:xfrm>
                <a:off x="4500855" y="3782560"/>
                <a:ext cx="1954385" cy="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cxnSp>
            <p:nvCxnSpPr>
              <p:cNvPr id="352" name="Straight Connector 351">
                <a:extLst>
                  <a:ext uri="{FF2B5EF4-FFF2-40B4-BE49-F238E27FC236}">
                    <a16:creationId xmlns:a16="http://schemas.microsoft.com/office/drawing/2014/main" id="{C086338B-30EF-47F1-B0F7-DF4B615E47C9}"/>
                  </a:ext>
                </a:extLst>
              </p:cNvPr>
              <p:cNvCxnSpPr>
                <a:cxnSpLocks/>
              </p:cNvCxnSpPr>
              <p:nvPr/>
            </p:nvCxnSpPr>
            <p:spPr>
              <a:xfrm>
                <a:off x="6123803" y="3306745"/>
                <a:ext cx="0" cy="285489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cxnSp>
            <p:nvCxnSpPr>
              <p:cNvPr id="353" name="Straight Connector 352">
                <a:extLst>
                  <a:ext uri="{FF2B5EF4-FFF2-40B4-BE49-F238E27FC236}">
                    <a16:creationId xmlns:a16="http://schemas.microsoft.com/office/drawing/2014/main" id="{E93A2002-1EF5-45E3-9E35-611853D89CFE}"/>
                  </a:ext>
                </a:extLst>
              </p:cNvPr>
              <p:cNvCxnSpPr>
                <a:cxnSpLocks/>
              </p:cNvCxnSpPr>
              <p:nvPr/>
            </p:nvCxnSpPr>
            <p:spPr>
              <a:xfrm>
                <a:off x="4500855" y="6161635"/>
                <a:ext cx="1954385" cy="0"/>
              </a:xfrm>
              <a:prstGeom prst="line">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cxnSp>
          <p:sp>
            <p:nvSpPr>
              <p:cNvPr id="331" name="Rectangle 330">
                <a:extLst>
                  <a:ext uri="{FF2B5EF4-FFF2-40B4-BE49-F238E27FC236}">
                    <a16:creationId xmlns:a16="http://schemas.microsoft.com/office/drawing/2014/main" id="{C572062E-1DE1-4592-97DA-1DAD154F813A}"/>
                  </a:ext>
                </a:extLst>
              </p:cNvPr>
              <p:cNvSpPr/>
              <p:nvPr/>
            </p:nvSpPr>
            <p:spPr>
              <a:xfrm>
                <a:off x="5912316" y="3520652"/>
                <a:ext cx="95250" cy="103035"/>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Rectangle 331">
                <a:extLst>
                  <a:ext uri="{FF2B5EF4-FFF2-40B4-BE49-F238E27FC236}">
                    <a16:creationId xmlns:a16="http://schemas.microsoft.com/office/drawing/2014/main" id="{C5F012D3-F286-445F-B28E-34DF88CF7DC2}"/>
                  </a:ext>
                </a:extLst>
              </p:cNvPr>
              <p:cNvSpPr/>
              <p:nvPr/>
            </p:nvSpPr>
            <p:spPr>
              <a:xfrm>
                <a:off x="4941284" y="4460716"/>
                <a:ext cx="95250" cy="103035"/>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Rectangle 332">
                <a:extLst>
                  <a:ext uri="{FF2B5EF4-FFF2-40B4-BE49-F238E27FC236}">
                    <a16:creationId xmlns:a16="http://schemas.microsoft.com/office/drawing/2014/main" id="{E4661AEB-6CD2-4AD3-94E5-B14AE1AB1B0E}"/>
                  </a:ext>
                </a:extLst>
              </p:cNvPr>
              <p:cNvSpPr/>
              <p:nvPr/>
            </p:nvSpPr>
            <p:spPr>
              <a:xfrm>
                <a:off x="5272838" y="4901768"/>
                <a:ext cx="95250" cy="103035"/>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Rectangle 333">
                <a:extLst>
                  <a:ext uri="{FF2B5EF4-FFF2-40B4-BE49-F238E27FC236}">
                    <a16:creationId xmlns:a16="http://schemas.microsoft.com/office/drawing/2014/main" id="{717F1851-7726-4A37-999A-78987F00539C}"/>
                  </a:ext>
                </a:extLst>
              </p:cNvPr>
              <p:cNvSpPr/>
              <p:nvPr/>
            </p:nvSpPr>
            <p:spPr>
              <a:xfrm>
                <a:off x="5599506" y="4004271"/>
                <a:ext cx="95250" cy="103035"/>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Rectangle 334">
                <a:extLst>
                  <a:ext uri="{FF2B5EF4-FFF2-40B4-BE49-F238E27FC236}">
                    <a16:creationId xmlns:a16="http://schemas.microsoft.com/office/drawing/2014/main" id="{00E58364-17C6-4BC9-825D-D3C8C11FCA5D}"/>
                  </a:ext>
                </a:extLst>
              </p:cNvPr>
              <p:cNvSpPr/>
              <p:nvPr/>
            </p:nvSpPr>
            <p:spPr>
              <a:xfrm>
                <a:off x="5932335" y="4901768"/>
                <a:ext cx="95250" cy="103035"/>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6" name="Connector: Elbow 335">
                <a:extLst>
                  <a:ext uri="{FF2B5EF4-FFF2-40B4-BE49-F238E27FC236}">
                    <a16:creationId xmlns:a16="http://schemas.microsoft.com/office/drawing/2014/main" id="{3628ACF4-CD12-4BD7-9D39-CA84708B88DC}"/>
                  </a:ext>
                </a:extLst>
              </p:cNvPr>
              <p:cNvCxnSpPr>
                <a:stCxn id="331" idx="2"/>
                <a:endCxn id="334" idx="0"/>
              </p:cNvCxnSpPr>
              <p:nvPr/>
            </p:nvCxnSpPr>
            <p:spPr>
              <a:xfrm rot="5400000">
                <a:off x="5613244" y="3657574"/>
                <a:ext cx="380584" cy="31281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7" name="Connector: Elbow 336">
                <a:extLst>
                  <a:ext uri="{FF2B5EF4-FFF2-40B4-BE49-F238E27FC236}">
                    <a16:creationId xmlns:a16="http://schemas.microsoft.com/office/drawing/2014/main" id="{807883A4-3E6B-4A24-86BA-D6411A61CBD5}"/>
                  </a:ext>
                </a:extLst>
              </p:cNvPr>
              <p:cNvCxnSpPr>
                <a:stCxn id="334" idx="2"/>
                <a:endCxn id="332" idx="0"/>
              </p:cNvCxnSpPr>
              <p:nvPr/>
            </p:nvCxnSpPr>
            <p:spPr>
              <a:xfrm rot="5400000">
                <a:off x="5141315" y="3954900"/>
                <a:ext cx="353410" cy="658222"/>
              </a:xfrm>
              <a:prstGeom prst="bentConnector3">
                <a:avLst>
                  <a:gd name="adj1" fmla="val 66693"/>
                </a:avLst>
              </a:prstGeom>
              <a:ln w="19050"/>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9C4DCD32-9B91-4712-9975-93975BB76D60}"/>
                  </a:ext>
                </a:extLst>
              </p:cNvPr>
              <p:cNvCxnSpPr>
                <a:cxnSpLocks/>
                <a:stCxn id="333" idx="3"/>
                <a:endCxn id="335" idx="1"/>
              </p:cNvCxnSpPr>
              <p:nvPr/>
            </p:nvCxnSpPr>
            <p:spPr>
              <a:xfrm>
                <a:off x="5368088" y="4953286"/>
                <a:ext cx="56424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26A1039E-C596-441C-98EE-C5F9FB937B0F}"/>
                  </a:ext>
                </a:extLst>
              </p:cNvPr>
              <p:cNvCxnSpPr>
                <a:cxnSpLocks/>
              </p:cNvCxnSpPr>
              <p:nvPr/>
            </p:nvCxnSpPr>
            <p:spPr>
              <a:xfrm flipV="1">
                <a:off x="5647131" y="4107306"/>
                <a:ext cx="0" cy="845979"/>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382" name="Group 381">
              <a:extLst>
                <a:ext uri="{FF2B5EF4-FFF2-40B4-BE49-F238E27FC236}">
                  <a16:creationId xmlns:a16="http://schemas.microsoft.com/office/drawing/2014/main" id="{EBFE1B21-161B-4069-84D3-19E86F47FFA9}"/>
                </a:ext>
              </a:extLst>
            </p:cNvPr>
            <p:cNvGrpSpPr/>
            <p:nvPr/>
          </p:nvGrpSpPr>
          <p:grpSpPr>
            <a:xfrm>
              <a:off x="4901750" y="3639960"/>
              <a:ext cx="1928414" cy="369332"/>
              <a:chOff x="4513206" y="3381824"/>
              <a:chExt cx="1928414" cy="369332"/>
            </a:xfrm>
          </p:grpSpPr>
          <p:sp>
            <p:nvSpPr>
              <p:cNvPr id="376" name="TextBox 375">
                <a:extLst>
                  <a:ext uri="{FF2B5EF4-FFF2-40B4-BE49-F238E27FC236}">
                    <a16:creationId xmlns:a16="http://schemas.microsoft.com/office/drawing/2014/main" id="{0C9FCAA9-2990-463E-B2AD-2E9ADE82B369}"/>
                  </a:ext>
                </a:extLst>
              </p:cNvPr>
              <p:cNvSpPr txBox="1"/>
              <p:nvPr/>
            </p:nvSpPr>
            <p:spPr>
              <a:xfrm>
                <a:off x="4513206" y="3381824"/>
                <a:ext cx="301686" cy="369332"/>
              </a:xfrm>
              <a:prstGeom prst="rect">
                <a:avLst/>
              </a:prstGeom>
              <a:noFill/>
            </p:spPr>
            <p:txBody>
              <a:bodyPr wrap="none" rtlCol="0">
                <a:spAutoFit/>
              </a:bodyPr>
              <a:lstStyle/>
              <a:p>
                <a:r>
                  <a:rPr lang="en-US" dirty="0"/>
                  <a:t>0</a:t>
                </a:r>
              </a:p>
            </p:txBody>
          </p:sp>
          <p:sp>
            <p:nvSpPr>
              <p:cNvPr id="377" name="TextBox 376">
                <a:extLst>
                  <a:ext uri="{FF2B5EF4-FFF2-40B4-BE49-F238E27FC236}">
                    <a16:creationId xmlns:a16="http://schemas.microsoft.com/office/drawing/2014/main" id="{0C91F37F-98F9-4000-B88A-7A84166A96C5}"/>
                  </a:ext>
                </a:extLst>
              </p:cNvPr>
              <p:cNvSpPr txBox="1"/>
              <p:nvPr/>
            </p:nvSpPr>
            <p:spPr>
              <a:xfrm>
                <a:off x="4838552" y="3381824"/>
                <a:ext cx="301686" cy="369332"/>
              </a:xfrm>
              <a:prstGeom prst="rect">
                <a:avLst/>
              </a:prstGeom>
              <a:noFill/>
            </p:spPr>
            <p:txBody>
              <a:bodyPr wrap="none" rtlCol="0">
                <a:spAutoFit/>
              </a:bodyPr>
              <a:lstStyle/>
              <a:p>
                <a:r>
                  <a:rPr lang="en-US" dirty="0"/>
                  <a:t>0</a:t>
                </a:r>
              </a:p>
            </p:txBody>
          </p:sp>
          <p:sp>
            <p:nvSpPr>
              <p:cNvPr id="378" name="TextBox 377">
                <a:extLst>
                  <a:ext uri="{FF2B5EF4-FFF2-40B4-BE49-F238E27FC236}">
                    <a16:creationId xmlns:a16="http://schemas.microsoft.com/office/drawing/2014/main" id="{16D4FC05-B88B-446E-B476-3190E05868A5}"/>
                  </a:ext>
                </a:extLst>
              </p:cNvPr>
              <p:cNvSpPr txBox="1"/>
              <p:nvPr/>
            </p:nvSpPr>
            <p:spPr>
              <a:xfrm>
                <a:off x="5163898" y="3381824"/>
                <a:ext cx="301686" cy="369332"/>
              </a:xfrm>
              <a:prstGeom prst="rect">
                <a:avLst/>
              </a:prstGeom>
              <a:noFill/>
            </p:spPr>
            <p:txBody>
              <a:bodyPr wrap="none" rtlCol="0">
                <a:spAutoFit/>
              </a:bodyPr>
              <a:lstStyle/>
              <a:p>
                <a:r>
                  <a:rPr lang="en-US" dirty="0"/>
                  <a:t>0</a:t>
                </a:r>
              </a:p>
            </p:txBody>
          </p:sp>
          <p:sp>
            <p:nvSpPr>
              <p:cNvPr id="379" name="TextBox 378">
                <a:extLst>
                  <a:ext uri="{FF2B5EF4-FFF2-40B4-BE49-F238E27FC236}">
                    <a16:creationId xmlns:a16="http://schemas.microsoft.com/office/drawing/2014/main" id="{40B51050-A467-4E48-901D-8810C65FE158}"/>
                  </a:ext>
                </a:extLst>
              </p:cNvPr>
              <p:cNvSpPr txBox="1"/>
              <p:nvPr/>
            </p:nvSpPr>
            <p:spPr>
              <a:xfrm>
                <a:off x="5489244" y="3381824"/>
                <a:ext cx="301686" cy="369332"/>
              </a:xfrm>
              <a:prstGeom prst="rect">
                <a:avLst/>
              </a:prstGeom>
              <a:noFill/>
            </p:spPr>
            <p:txBody>
              <a:bodyPr wrap="none" rtlCol="0">
                <a:spAutoFit/>
              </a:bodyPr>
              <a:lstStyle/>
              <a:p>
                <a:r>
                  <a:rPr lang="en-US" dirty="0"/>
                  <a:t>0</a:t>
                </a:r>
              </a:p>
            </p:txBody>
          </p:sp>
          <p:sp>
            <p:nvSpPr>
              <p:cNvPr id="380" name="TextBox 379">
                <a:extLst>
                  <a:ext uri="{FF2B5EF4-FFF2-40B4-BE49-F238E27FC236}">
                    <a16:creationId xmlns:a16="http://schemas.microsoft.com/office/drawing/2014/main" id="{5FC77F6A-1D67-48D2-86BF-3409EA4065B4}"/>
                  </a:ext>
                </a:extLst>
              </p:cNvPr>
              <p:cNvSpPr txBox="1"/>
              <p:nvPr/>
            </p:nvSpPr>
            <p:spPr>
              <a:xfrm>
                <a:off x="5814590" y="3381824"/>
                <a:ext cx="301686" cy="369332"/>
              </a:xfrm>
              <a:prstGeom prst="rect">
                <a:avLst/>
              </a:prstGeom>
              <a:noFill/>
            </p:spPr>
            <p:txBody>
              <a:bodyPr wrap="none" rtlCol="0">
                <a:spAutoFit/>
              </a:bodyPr>
              <a:lstStyle/>
              <a:p>
                <a:r>
                  <a:rPr lang="en-US" dirty="0"/>
                  <a:t>1</a:t>
                </a:r>
              </a:p>
            </p:txBody>
          </p:sp>
          <p:sp>
            <p:nvSpPr>
              <p:cNvPr id="381" name="TextBox 380">
                <a:extLst>
                  <a:ext uri="{FF2B5EF4-FFF2-40B4-BE49-F238E27FC236}">
                    <a16:creationId xmlns:a16="http://schemas.microsoft.com/office/drawing/2014/main" id="{22352961-6A46-4FF1-A223-003228543337}"/>
                  </a:ext>
                </a:extLst>
              </p:cNvPr>
              <p:cNvSpPr txBox="1"/>
              <p:nvPr/>
            </p:nvSpPr>
            <p:spPr>
              <a:xfrm>
                <a:off x="6139934" y="3381824"/>
                <a:ext cx="301686" cy="369332"/>
              </a:xfrm>
              <a:prstGeom prst="rect">
                <a:avLst/>
              </a:prstGeom>
              <a:noFill/>
            </p:spPr>
            <p:txBody>
              <a:bodyPr wrap="none" rtlCol="0">
                <a:spAutoFit/>
              </a:bodyPr>
              <a:lstStyle/>
              <a:p>
                <a:r>
                  <a:rPr lang="en-US" dirty="0"/>
                  <a:t>0</a:t>
                </a:r>
              </a:p>
            </p:txBody>
          </p:sp>
        </p:grpSp>
        <p:grpSp>
          <p:nvGrpSpPr>
            <p:cNvPr id="383" name="Group 382">
              <a:extLst>
                <a:ext uri="{FF2B5EF4-FFF2-40B4-BE49-F238E27FC236}">
                  <a16:creationId xmlns:a16="http://schemas.microsoft.com/office/drawing/2014/main" id="{B45785B9-1712-4D7E-A13B-4F03D4A36EEC}"/>
                </a:ext>
              </a:extLst>
            </p:cNvPr>
            <p:cNvGrpSpPr/>
            <p:nvPr/>
          </p:nvGrpSpPr>
          <p:grpSpPr>
            <a:xfrm>
              <a:off x="4901750" y="5522372"/>
              <a:ext cx="1928414" cy="369332"/>
              <a:chOff x="4513206" y="3381824"/>
              <a:chExt cx="1928414" cy="369332"/>
            </a:xfrm>
          </p:grpSpPr>
          <p:sp>
            <p:nvSpPr>
              <p:cNvPr id="384" name="TextBox 383">
                <a:extLst>
                  <a:ext uri="{FF2B5EF4-FFF2-40B4-BE49-F238E27FC236}">
                    <a16:creationId xmlns:a16="http://schemas.microsoft.com/office/drawing/2014/main" id="{B3BAAABA-009C-4B79-9EF2-AD0ED8966FD2}"/>
                  </a:ext>
                </a:extLst>
              </p:cNvPr>
              <p:cNvSpPr txBox="1"/>
              <p:nvPr/>
            </p:nvSpPr>
            <p:spPr>
              <a:xfrm>
                <a:off x="4513206" y="3381824"/>
                <a:ext cx="301686" cy="369332"/>
              </a:xfrm>
              <a:prstGeom prst="rect">
                <a:avLst/>
              </a:prstGeom>
              <a:noFill/>
            </p:spPr>
            <p:txBody>
              <a:bodyPr wrap="none" rtlCol="0">
                <a:spAutoFit/>
              </a:bodyPr>
              <a:lstStyle/>
              <a:p>
                <a:r>
                  <a:rPr lang="en-US" dirty="0"/>
                  <a:t>0</a:t>
                </a:r>
              </a:p>
            </p:txBody>
          </p:sp>
          <p:sp>
            <p:nvSpPr>
              <p:cNvPr id="385" name="TextBox 384">
                <a:extLst>
                  <a:ext uri="{FF2B5EF4-FFF2-40B4-BE49-F238E27FC236}">
                    <a16:creationId xmlns:a16="http://schemas.microsoft.com/office/drawing/2014/main" id="{3D1A5C01-0901-4B73-AAE0-DEAEB48D4CFB}"/>
                  </a:ext>
                </a:extLst>
              </p:cNvPr>
              <p:cNvSpPr txBox="1"/>
              <p:nvPr/>
            </p:nvSpPr>
            <p:spPr>
              <a:xfrm>
                <a:off x="4838552" y="3381824"/>
                <a:ext cx="301686" cy="369332"/>
              </a:xfrm>
              <a:prstGeom prst="rect">
                <a:avLst/>
              </a:prstGeom>
              <a:noFill/>
            </p:spPr>
            <p:txBody>
              <a:bodyPr wrap="none" rtlCol="0">
                <a:spAutoFit/>
              </a:bodyPr>
              <a:lstStyle/>
              <a:p>
                <a:r>
                  <a:rPr lang="en-US" dirty="0"/>
                  <a:t>0</a:t>
                </a:r>
              </a:p>
            </p:txBody>
          </p:sp>
          <p:sp>
            <p:nvSpPr>
              <p:cNvPr id="386" name="TextBox 385">
                <a:extLst>
                  <a:ext uri="{FF2B5EF4-FFF2-40B4-BE49-F238E27FC236}">
                    <a16:creationId xmlns:a16="http://schemas.microsoft.com/office/drawing/2014/main" id="{5C5F081C-CE02-4A61-AEB9-B64F698B0B28}"/>
                  </a:ext>
                </a:extLst>
              </p:cNvPr>
              <p:cNvSpPr txBox="1"/>
              <p:nvPr/>
            </p:nvSpPr>
            <p:spPr>
              <a:xfrm>
                <a:off x="5163898" y="3381824"/>
                <a:ext cx="301686" cy="369332"/>
              </a:xfrm>
              <a:prstGeom prst="rect">
                <a:avLst/>
              </a:prstGeom>
              <a:noFill/>
            </p:spPr>
            <p:txBody>
              <a:bodyPr wrap="none" rtlCol="0">
                <a:spAutoFit/>
              </a:bodyPr>
              <a:lstStyle/>
              <a:p>
                <a:r>
                  <a:rPr lang="en-US" dirty="0"/>
                  <a:t>0</a:t>
                </a:r>
              </a:p>
            </p:txBody>
          </p:sp>
          <p:sp>
            <p:nvSpPr>
              <p:cNvPr id="387" name="TextBox 386">
                <a:extLst>
                  <a:ext uri="{FF2B5EF4-FFF2-40B4-BE49-F238E27FC236}">
                    <a16:creationId xmlns:a16="http://schemas.microsoft.com/office/drawing/2014/main" id="{FE0237D7-6A15-4B62-A8C1-43553EC370E9}"/>
                  </a:ext>
                </a:extLst>
              </p:cNvPr>
              <p:cNvSpPr txBox="1"/>
              <p:nvPr/>
            </p:nvSpPr>
            <p:spPr>
              <a:xfrm>
                <a:off x="5489244" y="3381824"/>
                <a:ext cx="301686" cy="369332"/>
              </a:xfrm>
              <a:prstGeom prst="rect">
                <a:avLst/>
              </a:prstGeom>
              <a:noFill/>
            </p:spPr>
            <p:txBody>
              <a:bodyPr wrap="none" rtlCol="0">
                <a:spAutoFit/>
              </a:bodyPr>
              <a:lstStyle/>
              <a:p>
                <a:r>
                  <a:rPr lang="en-US" dirty="0"/>
                  <a:t>0</a:t>
                </a:r>
              </a:p>
            </p:txBody>
          </p:sp>
          <p:sp>
            <p:nvSpPr>
              <p:cNvPr id="388" name="TextBox 387">
                <a:extLst>
                  <a:ext uri="{FF2B5EF4-FFF2-40B4-BE49-F238E27FC236}">
                    <a16:creationId xmlns:a16="http://schemas.microsoft.com/office/drawing/2014/main" id="{FC8ED9D3-E023-42FD-BFB9-9F0634D1228F}"/>
                  </a:ext>
                </a:extLst>
              </p:cNvPr>
              <p:cNvSpPr txBox="1"/>
              <p:nvPr/>
            </p:nvSpPr>
            <p:spPr>
              <a:xfrm>
                <a:off x="5814590" y="3381824"/>
                <a:ext cx="301686" cy="369332"/>
              </a:xfrm>
              <a:prstGeom prst="rect">
                <a:avLst/>
              </a:prstGeom>
              <a:noFill/>
            </p:spPr>
            <p:txBody>
              <a:bodyPr wrap="none" rtlCol="0">
                <a:spAutoFit/>
              </a:bodyPr>
              <a:lstStyle/>
              <a:p>
                <a:r>
                  <a:rPr lang="en-US" dirty="0"/>
                  <a:t>0</a:t>
                </a:r>
              </a:p>
            </p:txBody>
          </p:sp>
          <p:sp>
            <p:nvSpPr>
              <p:cNvPr id="389" name="TextBox 388">
                <a:extLst>
                  <a:ext uri="{FF2B5EF4-FFF2-40B4-BE49-F238E27FC236}">
                    <a16:creationId xmlns:a16="http://schemas.microsoft.com/office/drawing/2014/main" id="{2A8A8F7B-CE42-4915-937A-1A36B56BDB6A}"/>
                  </a:ext>
                </a:extLst>
              </p:cNvPr>
              <p:cNvSpPr txBox="1"/>
              <p:nvPr/>
            </p:nvSpPr>
            <p:spPr>
              <a:xfrm>
                <a:off x="6139934" y="3381824"/>
                <a:ext cx="301686" cy="369332"/>
              </a:xfrm>
              <a:prstGeom prst="rect">
                <a:avLst/>
              </a:prstGeom>
              <a:noFill/>
            </p:spPr>
            <p:txBody>
              <a:bodyPr wrap="none" rtlCol="0">
                <a:spAutoFit/>
              </a:bodyPr>
              <a:lstStyle/>
              <a:p>
                <a:r>
                  <a:rPr lang="en-US" dirty="0"/>
                  <a:t>0</a:t>
                </a:r>
              </a:p>
            </p:txBody>
          </p:sp>
        </p:grpSp>
        <p:grpSp>
          <p:nvGrpSpPr>
            <p:cNvPr id="390" name="Group 389">
              <a:extLst>
                <a:ext uri="{FF2B5EF4-FFF2-40B4-BE49-F238E27FC236}">
                  <a16:creationId xmlns:a16="http://schemas.microsoft.com/office/drawing/2014/main" id="{C284FF6B-3637-4F1E-AC1C-CF0DC1E0B158}"/>
                </a:ext>
              </a:extLst>
            </p:cNvPr>
            <p:cNvGrpSpPr/>
            <p:nvPr/>
          </p:nvGrpSpPr>
          <p:grpSpPr>
            <a:xfrm>
              <a:off x="4901750" y="4581166"/>
              <a:ext cx="1928414" cy="369332"/>
              <a:chOff x="4513206" y="3381824"/>
              <a:chExt cx="1928414" cy="369332"/>
            </a:xfrm>
          </p:grpSpPr>
          <p:sp>
            <p:nvSpPr>
              <p:cNvPr id="391" name="TextBox 390">
                <a:extLst>
                  <a:ext uri="{FF2B5EF4-FFF2-40B4-BE49-F238E27FC236}">
                    <a16:creationId xmlns:a16="http://schemas.microsoft.com/office/drawing/2014/main" id="{AA153793-ED9C-4803-99E2-933E56084EAE}"/>
                  </a:ext>
                </a:extLst>
              </p:cNvPr>
              <p:cNvSpPr txBox="1"/>
              <p:nvPr/>
            </p:nvSpPr>
            <p:spPr>
              <a:xfrm>
                <a:off x="4513206" y="3381824"/>
                <a:ext cx="301686" cy="369332"/>
              </a:xfrm>
              <a:prstGeom prst="rect">
                <a:avLst/>
              </a:prstGeom>
              <a:noFill/>
            </p:spPr>
            <p:txBody>
              <a:bodyPr wrap="none" rtlCol="0">
                <a:spAutoFit/>
              </a:bodyPr>
              <a:lstStyle/>
              <a:p>
                <a:r>
                  <a:rPr lang="en-US" dirty="0"/>
                  <a:t>0</a:t>
                </a:r>
              </a:p>
            </p:txBody>
          </p:sp>
          <p:sp>
            <p:nvSpPr>
              <p:cNvPr id="392" name="TextBox 391">
                <a:extLst>
                  <a:ext uri="{FF2B5EF4-FFF2-40B4-BE49-F238E27FC236}">
                    <a16:creationId xmlns:a16="http://schemas.microsoft.com/office/drawing/2014/main" id="{39829D00-87BC-4437-94A2-228A82C2E1D2}"/>
                  </a:ext>
                </a:extLst>
              </p:cNvPr>
              <p:cNvSpPr txBox="1"/>
              <p:nvPr/>
            </p:nvSpPr>
            <p:spPr>
              <a:xfrm>
                <a:off x="4838552" y="3381824"/>
                <a:ext cx="301686" cy="369332"/>
              </a:xfrm>
              <a:prstGeom prst="rect">
                <a:avLst/>
              </a:prstGeom>
              <a:noFill/>
            </p:spPr>
            <p:txBody>
              <a:bodyPr wrap="none" rtlCol="0">
                <a:spAutoFit/>
              </a:bodyPr>
              <a:lstStyle/>
              <a:p>
                <a:r>
                  <a:rPr lang="en-US" dirty="0"/>
                  <a:t>1</a:t>
                </a:r>
              </a:p>
            </p:txBody>
          </p:sp>
          <p:sp>
            <p:nvSpPr>
              <p:cNvPr id="393" name="TextBox 392">
                <a:extLst>
                  <a:ext uri="{FF2B5EF4-FFF2-40B4-BE49-F238E27FC236}">
                    <a16:creationId xmlns:a16="http://schemas.microsoft.com/office/drawing/2014/main" id="{70326CE2-51E2-4F8A-BF59-04C5C4B3A24A}"/>
                  </a:ext>
                </a:extLst>
              </p:cNvPr>
              <p:cNvSpPr txBox="1"/>
              <p:nvPr/>
            </p:nvSpPr>
            <p:spPr>
              <a:xfrm>
                <a:off x="5163898" y="3381824"/>
                <a:ext cx="301686" cy="369332"/>
              </a:xfrm>
              <a:prstGeom prst="rect">
                <a:avLst/>
              </a:prstGeom>
              <a:noFill/>
            </p:spPr>
            <p:txBody>
              <a:bodyPr wrap="none" rtlCol="0">
                <a:spAutoFit/>
              </a:bodyPr>
              <a:lstStyle/>
              <a:p>
                <a:r>
                  <a:rPr lang="en-US" dirty="0"/>
                  <a:t>0</a:t>
                </a:r>
              </a:p>
            </p:txBody>
          </p:sp>
          <p:sp>
            <p:nvSpPr>
              <p:cNvPr id="394" name="TextBox 393">
                <a:extLst>
                  <a:ext uri="{FF2B5EF4-FFF2-40B4-BE49-F238E27FC236}">
                    <a16:creationId xmlns:a16="http://schemas.microsoft.com/office/drawing/2014/main" id="{2F0D7C1B-A365-4196-9E45-91CADD50662A}"/>
                  </a:ext>
                </a:extLst>
              </p:cNvPr>
              <p:cNvSpPr txBox="1"/>
              <p:nvPr/>
            </p:nvSpPr>
            <p:spPr>
              <a:xfrm>
                <a:off x="5489244" y="3381824"/>
                <a:ext cx="301686" cy="369332"/>
              </a:xfrm>
              <a:prstGeom prst="rect">
                <a:avLst/>
              </a:prstGeom>
              <a:noFill/>
            </p:spPr>
            <p:txBody>
              <a:bodyPr wrap="none" rtlCol="0">
                <a:spAutoFit/>
              </a:bodyPr>
              <a:lstStyle/>
              <a:p>
                <a:r>
                  <a:rPr lang="en-US" dirty="0"/>
                  <a:t>0</a:t>
                </a:r>
              </a:p>
            </p:txBody>
          </p:sp>
          <p:sp>
            <p:nvSpPr>
              <p:cNvPr id="395" name="TextBox 394">
                <a:extLst>
                  <a:ext uri="{FF2B5EF4-FFF2-40B4-BE49-F238E27FC236}">
                    <a16:creationId xmlns:a16="http://schemas.microsoft.com/office/drawing/2014/main" id="{643C62F1-5956-4B5B-B71B-C5D03F3B91D9}"/>
                  </a:ext>
                </a:extLst>
              </p:cNvPr>
              <p:cNvSpPr txBox="1"/>
              <p:nvPr/>
            </p:nvSpPr>
            <p:spPr>
              <a:xfrm>
                <a:off x="5814590" y="3381824"/>
                <a:ext cx="301686" cy="369332"/>
              </a:xfrm>
              <a:prstGeom prst="rect">
                <a:avLst/>
              </a:prstGeom>
              <a:noFill/>
            </p:spPr>
            <p:txBody>
              <a:bodyPr wrap="none" rtlCol="0">
                <a:spAutoFit/>
              </a:bodyPr>
              <a:lstStyle/>
              <a:p>
                <a:r>
                  <a:rPr lang="en-US" dirty="0"/>
                  <a:t>0</a:t>
                </a:r>
              </a:p>
            </p:txBody>
          </p:sp>
          <p:sp>
            <p:nvSpPr>
              <p:cNvPr id="396" name="TextBox 395">
                <a:extLst>
                  <a:ext uri="{FF2B5EF4-FFF2-40B4-BE49-F238E27FC236}">
                    <a16:creationId xmlns:a16="http://schemas.microsoft.com/office/drawing/2014/main" id="{7025E9A1-8D83-4AC4-833F-2E0329ADDB03}"/>
                  </a:ext>
                </a:extLst>
              </p:cNvPr>
              <p:cNvSpPr txBox="1"/>
              <p:nvPr/>
            </p:nvSpPr>
            <p:spPr>
              <a:xfrm>
                <a:off x="6139934" y="3381824"/>
                <a:ext cx="301686" cy="369332"/>
              </a:xfrm>
              <a:prstGeom prst="rect">
                <a:avLst/>
              </a:prstGeom>
              <a:noFill/>
            </p:spPr>
            <p:txBody>
              <a:bodyPr wrap="none" rtlCol="0">
                <a:spAutoFit/>
              </a:bodyPr>
              <a:lstStyle/>
              <a:p>
                <a:r>
                  <a:rPr lang="en-US" dirty="0"/>
                  <a:t>0</a:t>
                </a:r>
              </a:p>
            </p:txBody>
          </p:sp>
        </p:grpSp>
        <p:grpSp>
          <p:nvGrpSpPr>
            <p:cNvPr id="397" name="Group 396">
              <a:extLst>
                <a:ext uri="{FF2B5EF4-FFF2-40B4-BE49-F238E27FC236}">
                  <a16:creationId xmlns:a16="http://schemas.microsoft.com/office/drawing/2014/main" id="{604D4E62-7F0F-4AA6-9295-1F1F4098E8EA}"/>
                </a:ext>
              </a:extLst>
            </p:cNvPr>
            <p:cNvGrpSpPr/>
            <p:nvPr/>
          </p:nvGrpSpPr>
          <p:grpSpPr>
            <a:xfrm>
              <a:off x="4901750" y="5051769"/>
              <a:ext cx="1928414" cy="369332"/>
              <a:chOff x="4513206" y="3381824"/>
              <a:chExt cx="1928414" cy="369332"/>
            </a:xfrm>
          </p:grpSpPr>
          <p:sp>
            <p:nvSpPr>
              <p:cNvPr id="398" name="TextBox 397">
                <a:extLst>
                  <a:ext uri="{FF2B5EF4-FFF2-40B4-BE49-F238E27FC236}">
                    <a16:creationId xmlns:a16="http://schemas.microsoft.com/office/drawing/2014/main" id="{D5CBE0BF-A022-4DA6-8F4A-BD57A384DD9B}"/>
                  </a:ext>
                </a:extLst>
              </p:cNvPr>
              <p:cNvSpPr txBox="1"/>
              <p:nvPr/>
            </p:nvSpPr>
            <p:spPr>
              <a:xfrm>
                <a:off x="4513206" y="3381824"/>
                <a:ext cx="301686" cy="369332"/>
              </a:xfrm>
              <a:prstGeom prst="rect">
                <a:avLst/>
              </a:prstGeom>
              <a:noFill/>
            </p:spPr>
            <p:txBody>
              <a:bodyPr wrap="none" rtlCol="0">
                <a:spAutoFit/>
              </a:bodyPr>
              <a:lstStyle/>
              <a:p>
                <a:r>
                  <a:rPr lang="en-US" dirty="0"/>
                  <a:t>0</a:t>
                </a:r>
              </a:p>
            </p:txBody>
          </p:sp>
          <p:sp>
            <p:nvSpPr>
              <p:cNvPr id="399" name="TextBox 398">
                <a:extLst>
                  <a:ext uri="{FF2B5EF4-FFF2-40B4-BE49-F238E27FC236}">
                    <a16:creationId xmlns:a16="http://schemas.microsoft.com/office/drawing/2014/main" id="{B5738EF4-37A1-42BA-932F-C23671FA3D84}"/>
                  </a:ext>
                </a:extLst>
              </p:cNvPr>
              <p:cNvSpPr txBox="1"/>
              <p:nvPr/>
            </p:nvSpPr>
            <p:spPr>
              <a:xfrm>
                <a:off x="4838552" y="3381824"/>
                <a:ext cx="301686" cy="369332"/>
              </a:xfrm>
              <a:prstGeom prst="rect">
                <a:avLst/>
              </a:prstGeom>
              <a:noFill/>
            </p:spPr>
            <p:txBody>
              <a:bodyPr wrap="none" rtlCol="0">
                <a:spAutoFit/>
              </a:bodyPr>
              <a:lstStyle/>
              <a:p>
                <a:r>
                  <a:rPr lang="en-US" dirty="0"/>
                  <a:t>0</a:t>
                </a:r>
              </a:p>
            </p:txBody>
          </p:sp>
          <p:sp>
            <p:nvSpPr>
              <p:cNvPr id="400" name="TextBox 399">
                <a:extLst>
                  <a:ext uri="{FF2B5EF4-FFF2-40B4-BE49-F238E27FC236}">
                    <a16:creationId xmlns:a16="http://schemas.microsoft.com/office/drawing/2014/main" id="{BC26CD9C-6B4B-4E79-AC8D-B0B9D1AF5A87}"/>
                  </a:ext>
                </a:extLst>
              </p:cNvPr>
              <p:cNvSpPr txBox="1"/>
              <p:nvPr/>
            </p:nvSpPr>
            <p:spPr>
              <a:xfrm>
                <a:off x="5163898" y="3381824"/>
                <a:ext cx="301686" cy="369332"/>
              </a:xfrm>
              <a:prstGeom prst="rect">
                <a:avLst/>
              </a:prstGeom>
              <a:noFill/>
            </p:spPr>
            <p:txBody>
              <a:bodyPr wrap="none" rtlCol="0">
                <a:spAutoFit/>
              </a:bodyPr>
              <a:lstStyle/>
              <a:p>
                <a:r>
                  <a:rPr lang="en-US" dirty="0"/>
                  <a:t>1</a:t>
                </a:r>
              </a:p>
            </p:txBody>
          </p:sp>
          <p:sp>
            <p:nvSpPr>
              <p:cNvPr id="401" name="TextBox 400">
                <a:extLst>
                  <a:ext uri="{FF2B5EF4-FFF2-40B4-BE49-F238E27FC236}">
                    <a16:creationId xmlns:a16="http://schemas.microsoft.com/office/drawing/2014/main" id="{64F41EBA-BF21-40D9-A705-BA3AE7496749}"/>
                  </a:ext>
                </a:extLst>
              </p:cNvPr>
              <p:cNvSpPr txBox="1"/>
              <p:nvPr/>
            </p:nvSpPr>
            <p:spPr>
              <a:xfrm>
                <a:off x="5489244" y="3381824"/>
                <a:ext cx="301686" cy="369332"/>
              </a:xfrm>
              <a:prstGeom prst="rect">
                <a:avLst/>
              </a:prstGeom>
              <a:noFill/>
            </p:spPr>
            <p:txBody>
              <a:bodyPr wrap="none" rtlCol="0">
                <a:spAutoFit/>
              </a:bodyPr>
              <a:lstStyle/>
              <a:p>
                <a:r>
                  <a:rPr lang="en-US" dirty="0"/>
                  <a:t>0</a:t>
                </a:r>
              </a:p>
            </p:txBody>
          </p:sp>
          <p:sp>
            <p:nvSpPr>
              <p:cNvPr id="402" name="TextBox 401">
                <a:extLst>
                  <a:ext uri="{FF2B5EF4-FFF2-40B4-BE49-F238E27FC236}">
                    <a16:creationId xmlns:a16="http://schemas.microsoft.com/office/drawing/2014/main" id="{58E2A680-D46F-4EB7-A57A-01E2D0AE8FA9}"/>
                  </a:ext>
                </a:extLst>
              </p:cNvPr>
              <p:cNvSpPr txBox="1"/>
              <p:nvPr/>
            </p:nvSpPr>
            <p:spPr>
              <a:xfrm>
                <a:off x="5814590" y="3381824"/>
                <a:ext cx="301686" cy="369332"/>
              </a:xfrm>
              <a:prstGeom prst="rect">
                <a:avLst/>
              </a:prstGeom>
              <a:noFill/>
            </p:spPr>
            <p:txBody>
              <a:bodyPr wrap="none" rtlCol="0">
                <a:spAutoFit/>
              </a:bodyPr>
              <a:lstStyle/>
              <a:p>
                <a:r>
                  <a:rPr lang="en-US" dirty="0"/>
                  <a:t>1</a:t>
                </a:r>
              </a:p>
            </p:txBody>
          </p:sp>
          <p:sp>
            <p:nvSpPr>
              <p:cNvPr id="403" name="TextBox 402">
                <a:extLst>
                  <a:ext uri="{FF2B5EF4-FFF2-40B4-BE49-F238E27FC236}">
                    <a16:creationId xmlns:a16="http://schemas.microsoft.com/office/drawing/2014/main" id="{D0654E3C-346D-4BF3-BBE3-20EB7DB3DB23}"/>
                  </a:ext>
                </a:extLst>
              </p:cNvPr>
              <p:cNvSpPr txBox="1"/>
              <p:nvPr/>
            </p:nvSpPr>
            <p:spPr>
              <a:xfrm>
                <a:off x="6139934" y="3381824"/>
                <a:ext cx="301686" cy="369332"/>
              </a:xfrm>
              <a:prstGeom prst="rect">
                <a:avLst/>
              </a:prstGeom>
              <a:noFill/>
            </p:spPr>
            <p:txBody>
              <a:bodyPr wrap="none" rtlCol="0">
                <a:spAutoFit/>
              </a:bodyPr>
              <a:lstStyle/>
              <a:p>
                <a:r>
                  <a:rPr lang="en-US" dirty="0"/>
                  <a:t>0</a:t>
                </a:r>
              </a:p>
            </p:txBody>
          </p:sp>
        </p:grpSp>
        <p:grpSp>
          <p:nvGrpSpPr>
            <p:cNvPr id="404" name="Group 403">
              <a:extLst>
                <a:ext uri="{FF2B5EF4-FFF2-40B4-BE49-F238E27FC236}">
                  <a16:creationId xmlns:a16="http://schemas.microsoft.com/office/drawing/2014/main" id="{23CC2280-8A34-4227-B667-332C66EDCCF7}"/>
                </a:ext>
              </a:extLst>
            </p:cNvPr>
            <p:cNvGrpSpPr/>
            <p:nvPr/>
          </p:nvGrpSpPr>
          <p:grpSpPr>
            <a:xfrm>
              <a:off x="4901750" y="4110563"/>
              <a:ext cx="1928414" cy="369332"/>
              <a:chOff x="4513206" y="3381824"/>
              <a:chExt cx="1928414" cy="369332"/>
            </a:xfrm>
          </p:grpSpPr>
          <p:sp>
            <p:nvSpPr>
              <p:cNvPr id="405" name="TextBox 404">
                <a:extLst>
                  <a:ext uri="{FF2B5EF4-FFF2-40B4-BE49-F238E27FC236}">
                    <a16:creationId xmlns:a16="http://schemas.microsoft.com/office/drawing/2014/main" id="{D6FDE6E2-23FA-4106-AF43-0ED2EF29C278}"/>
                  </a:ext>
                </a:extLst>
              </p:cNvPr>
              <p:cNvSpPr txBox="1"/>
              <p:nvPr/>
            </p:nvSpPr>
            <p:spPr>
              <a:xfrm>
                <a:off x="4513206" y="3381824"/>
                <a:ext cx="301686" cy="369332"/>
              </a:xfrm>
              <a:prstGeom prst="rect">
                <a:avLst/>
              </a:prstGeom>
              <a:noFill/>
            </p:spPr>
            <p:txBody>
              <a:bodyPr wrap="none" rtlCol="0">
                <a:spAutoFit/>
              </a:bodyPr>
              <a:lstStyle/>
              <a:p>
                <a:r>
                  <a:rPr lang="en-US" dirty="0"/>
                  <a:t>0</a:t>
                </a:r>
              </a:p>
            </p:txBody>
          </p:sp>
          <p:sp>
            <p:nvSpPr>
              <p:cNvPr id="406" name="TextBox 405">
                <a:extLst>
                  <a:ext uri="{FF2B5EF4-FFF2-40B4-BE49-F238E27FC236}">
                    <a16:creationId xmlns:a16="http://schemas.microsoft.com/office/drawing/2014/main" id="{EADBD768-22EA-471A-807D-3720FB5E9AF8}"/>
                  </a:ext>
                </a:extLst>
              </p:cNvPr>
              <p:cNvSpPr txBox="1"/>
              <p:nvPr/>
            </p:nvSpPr>
            <p:spPr>
              <a:xfrm>
                <a:off x="4838552" y="3381824"/>
                <a:ext cx="301686" cy="369332"/>
              </a:xfrm>
              <a:prstGeom prst="rect">
                <a:avLst/>
              </a:prstGeom>
              <a:noFill/>
            </p:spPr>
            <p:txBody>
              <a:bodyPr wrap="none" rtlCol="0">
                <a:spAutoFit/>
              </a:bodyPr>
              <a:lstStyle/>
              <a:p>
                <a:r>
                  <a:rPr lang="en-US" dirty="0"/>
                  <a:t>0</a:t>
                </a:r>
              </a:p>
            </p:txBody>
          </p:sp>
          <p:sp>
            <p:nvSpPr>
              <p:cNvPr id="407" name="TextBox 406">
                <a:extLst>
                  <a:ext uri="{FF2B5EF4-FFF2-40B4-BE49-F238E27FC236}">
                    <a16:creationId xmlns:a16="http://schemas.microsoft.com/office/drawing/2014/main" id="{4151E2CA-05B0-4C8E-BC47-A1B19491FDFF}"/>
                  </a:ext>
                </a:extLst>
              </p:cNvPr>
              <p:cNvSpPr txBox="1"/>
              <p:nvPr/>
            </p:nvSpPr>
            <p:spPr>
              <a:xfrm>
                <a:off x="5163898" y="3381824"/>
                <a:ext cx="301686" cy="369332"/>
              </a:xfrm>
              <a:prstGeom prst="rect">
                <a:avLst/>
              </a:prstGeom>
              <a:noFill/>
            </p:spPr>
            <p:txBody>
              <a:bodyPr wrap="none" rtlCol="0">
                <a:spAutoFit/>
              </a:bodyPr>
              <a:lstStyle/>
              <a:p>
                <a:r>
                  <a:rPr lang="en-US" dirty="0"/>
                  <a:t>0</a:t>
                </a:r>
              </a:p>
            </p:txBody>
          </p:sp>
          <p:sp>
            <p:nvSpPr>
              <p:cNvPr id="408" name="TextBox 407">
                <a:extLst>
                  <a:ext uri="{FF2B5EF4-FFF2-40B4-BE49-F238E27FC236}">
                    <a16:creationId xmlns:a16="http://schemas.microsoft.com/office/drawing/2014/main" id="{41A1AF00-E145-4700-B91D-69A7FADB9A90}"/>
                  </a:ext>
                </a:extLst>
              </p:cNvPr>
              <p:cNvSpPr txBox="1"/>
              <p:nvPr/>
            </p:nvSpPr>
            <p:spPr>
              <a:xfrm>
                <a:off x="5489244" y="3381824"/>
                <a:ext cx="301686" cy="369332"/>
              </a:xfrm>
              <a:prstGeom prst="rect">
                <a:avLst/>
              </a:prstGeom>
              <a:noFill/>
            </p:spPr>
            <p:txBody>
              <a:bodyPr wrap="none" rtlCol="0">
                <a:spAutoFit/>
              </a:bodyPr>
              <a:lstStyle/>
              <a:p>
                <a:r>
                  <a:rPr lang="en-US" dirty="0"/>
                  <a:t>1</a:t>
                </a:r>
              </a:p>
            </p:txBody>
          </p:sp>
          <p:sp>
            <p:nvSpPr>
              <p:cNvPr id="409" name="TextBox 408">
                <a:extLst>
                  <a:ext uri="{FF2B5EF4-FFF2-40B4-BE49-F238E27FC236}">
                    <a16:creationId xmlns:a16="http://schemas.microsoft.com/office/drawing/2014/main" id="{A0C02F2E-128A-46BD-8B4F-1353E38DE2D1}"/>
                  </a:ext>
                </a:extLst>
              </p:cNvPr>
              <p:cNvSpPr txBox="1"/>
              <p:nvPr/>
            </p:nvSpPr>
            <p:spPr>
              <a:xfrm>
                <a:off x="5814590" y="3381824"/>
                <a:ext cx="301686" cy="369332"/>
              </a:xfrm>
              <a:prstGeom prst="rect">
                <a:avLst/>
              </a:prstGeom>
              <a:noFill/>
            </p:spPr>
            <p:txBody>
              <a:bodyPr wrap="none" rtlCol="0">
                <a:spAutoFit/>
              </a:bodyPr>
              <a:lstStyle/>
              <a:p>
                <a:r>
                  <a:rPr lang="en-US" dirty="0"/>
                  <a:t>0</a:t>
                </a:r>
              </a:p>
            </p:txBody>
          </p:sp>
          <p:sp>
            <p:nvSpPr>
              <p:cNvPr id="410" name="TextBox 409">
                <a:extLst>
                  <a:ext uri="{FF2B5EF4-FFF2-40B4-BE49-F238E27FC236}">
                    <a16:creationId xmlns:a16="http://schemas.microsoft.com/office/drawing/2014/main" id="{BD73EF91-1438-423B-962E-B2B08612F8DA}"/>
                  </a:ext>
                </a:extLst>
              </p:cNvPr>
              <p:cNvSpPr txBox="1"/>
              <p:nvPr/>
            </p:nvSpPr>
            <p:spPr>
              <a:xfrm>
                <a:off x="6139934" y="3381824"/>
                <a:ext cx="301686" cy="369332"/>
              </a:xfrm>
              <a:prstGeom prst="rect">
                <a:avLst/>
              </a:prstGeom>
              <a:noFill/>
            </p:spPr>
            <p:txBody>
              <a:bodyPr wrap="none" rtlCol="0">
                <a:spAutoFit/>
              </a:bodyPr>
              <a:lstStyle/>
              <a:p>
                <a:r>
                  <a:rPr lang="en-US" dirty="0"/>
                  <a:t>0</a:t>
                </a:r>
              </a:p>
            </p:txBody>
          </p:sp>
        </p:grpSp>
        <p:grpSp>
          <p:nvGrpSpPr>
            <p:cNvPr id="411" name="Group 410">
              <a:extLst>
                <a:ext uri="{FF2B5EF4-FFF2-40B4-BE49-F238E27FC236}">
                  <a16:creationId xmlns:a16="http://schemas.microsoft.com/office/drawing/2014/main" id="{09D2199F-F172-4D8C-B875-FA8C6FC33B37}"/>
                </a:ext>
              </a:extLst>
            </p:cNvPr>
            <p:cNvGrpSpPr/>
            <p:nvPr/>
          </p:nvGrpSpPr>
          <p:grpSpPr>
            <a:xfrm>
              <a:off x="4901750" y="5992975"/>
              <a:ext cx="1928414" cy="369332"/>
              <a:chOff x="4513206" y="3381824"/>
              <a:chExt cx="1928414" cy="369332"/>
            </a:xfrm>
          </p:grpSpPr>
          <p:sp>
            <p:nvSpPr>
              <p:cNvPr id="412" name="TextBox 411">
                <a:extLst>
                  <a:ext uri="{FF2B5EF4-FFF2-40B4-BE49-F238E27FC236}">
                    <a16:creationId xmlns:a16="http://schemas.microsoft.com/office/drawing/2014/main" id="{13F44A6C-95BA-4AF6-8D92-5310819F32C1}"/>
                  </a:ext>
                </a:extLst>
              </p:cNvPr>
              <p:cNvSpPr txBox="1"/>
              <p:nvPr/>
            </p:nvSpPr>
            <p:spPr>
              <a:xfrm>
                <a:off x="4513206" y="3381824"/>
                <a:ext cx="301686" cy="369332"/>
              </a:xfrm>
              <a:prstGeom prst="rect">
                <a:avLst/>
              </a:prstGeom>
              <a:noFill/>
            </p:spPr>
            <p:txBody>
              <a:bodyPr wrap="none" rtlCol="0">
                <a:spAutoFit/>
              </a:bodyPr>
              <a:lstStyle/>
              <a:p>
                <a:r>
                  <a:rPr lang="en-US" dirty="0"/>
                  <a:t>0</a:t>
                </a:r>
              </a:p>
            </p:txBody>
          </p:sp>
          <p:sp>
            <p:nvSpPr>
              <p:cNvPr id="413" name="TextBox 412">
                <a:extLst>
                  <a:ext uri="{FF2B5EF4-FFF2-40B4-BE49-F238E27FC236}">
                    <a16:creationId xmlns:a16="http://schemas.microsoft.com/office/drawing/2014/main" id="{23164C13-594E-4C30-ABCE-8BFB6B095B55}"/>
                  </a:ext>
                </a:extLst>
              </p:cNvPr>
              <p:cNvSpPr txBox="1"/>
              <p:nvPr/>
            </p:nvSpPr>
            <p:spPr>
              <a:xfrm>
                <a:off x="4838552" y="3381824"/>
                <a:ext cx="301686" cy="369332"/>
              </a:xfrm>
              <a:prstGeom prst="rect">
                <a:avLst/>
              </a:prstGeom>
              <a:noFill/>
            </p:spPr>
            <p:txBody>
              <a:bodyPr wrap="none" rtlCol="0">
                <a:spAutoFit/>
              </a:bodyPr>
              <a:lstStyle/>
              <a:p>
                <a:r>
                  <a:rPr lang="en-US" dirty="0"/>
                  <a:t>0</a:t>
                </a:r>
              </a:p>
            </p:txBody>
          </p:sp>
          <p:sp>
            <p:nvSpPr>
              <p:cNvPr id="414" name="TextBox 413">
                <a:extLst>
                  <a:ext uri="{FF2B5EF4-FFF2-40B4-BE49-F238E27FC236}">
                    <a16:creationId xmlns:a16="http://schemas.microsoft.com/office/drawing/2014/main" id="{A3AD6389-BCBB-4851-B13F-9096F00EF973}"/>
                  </a:ext>
                </a:extLst>
              </p:cNvPr>
              <p:cNvSpPr txBox="1"/>
              <p:nvPr/>
            </p:nvSpPr>
            <p:spPr>
              <a:xfrm>
                <a:off x="5163898" y="3381824"/>
                <a:ext cx="301686" cy="369332"/>
              </a:xfrm>
              <a:prstGeom prst="rect">
                <a:avLst/>
              </a:prstGeom>
              <a:noFill/>
            </p:spPr>
            <p:txBody>
              <a:bodyPr wrap="none" rtlCol="0">
                <a:spAutoFit/>
              </a:bodyPr>
              <a:lstStyle/>
              <a:p>
                <a:r>
                  <a:rPr lang="en-US" dirty="0"/>
                  <a:t>0</a:t>
                </a:r>
              </a:p>
            </p:txBody>
          </p:sp>
          <p:sp>
            <p:nvSpPr>
              <p:cNvPr id="415" name="TextBox 414">
                <a:extLst>
                  <a:ext uri="{FF2B5EF4-FFF2-40B4-BE49-F238E27FC236}">
                    <a16:creationId xmlns:a16="http://schemas.microsoft.com/office/drawing/2014/main" id="{4EDAE86F-DF29-451B-AF6D-31E4FE4EC1BD}"/>
                  </a:ext>
                </a:extLst>
              </p:cNvPr>
              <p:cNvSpPr txBox="1"/>
              <p:nvPr/>
            </p:nvSpPr>
            <p:spPr>
              <a:xfrm>
                <a:off x="5489244" y="3381824"/>
                <a:ext cx="301686" cy="369332"/>
              </a:xfrm>
              <a:prstGeom prst="rect">
                <a:avLst/>
              </a:prstGeom>
              <a:noFill/>
            </p:spPr>
            <p:txBody>
              <a:bodyPr wrap="none" rtlCol="0">
                <a:spAutoFit/>
              </a:bodyPr>
              <a:lstStyle/>
              <a:p>
                <a:r>
                  <a:rPr lang="en-US" dirty="0"/>
                  <a:t>0</a:t>
                </a:r>
              </a:p>
            </p:txBody>
          </p:sp>
          <p:sp>
            <p:nvSpPr>
              <p:cNvPr id="416" name="TextBox 415">
                <a:extLst>
                  <a:ext uri="{FF2B5EF4-FFF2-40B4-BE49-F238E27FC236}">
                    <a16:creationId xmlns:a16="http://schemas.microsoft.com/office/drawing/2014/main" id="{0E2AD054-ECFE-4716-A1CB-676EA5EE7839}"/>
                  </a:ext>
                </a:extLst>
              </p:cNvPr>
              <p:cNvSpPr txBox="1"/>
              <p:nvPr/>
            </p:nvSpPr>
            <p:spPr>
              <a:xfrm>
                <a:off x="5814590" y="3381824"/>
                <a:ext cx="301686" cy="369332"/>
              </a:xfrm>
              <a:prstGeom prst="rect">
                <a:avLst/>
              </a:prstGeom>
              <a:noFill/>
            </p:spPr>
            <p:txBody>
              <a:bodyPr wrap="none" rtlCol="0">
                <a:spAutoFit/>
              </a:bodyPr>
              <a:lstStyle/>
              <a:p>
                <a:r>
                  <a:rPr lang="en-US" dirty="0"/>
                  <a:t>0</a:t>
                </a:r>
              </a:p>
            </p:txBody>
          </p:sp>
          <p:sp>
            <p:nvSpPr>
              <p:cNvPr id="417" name="TextBox 416">
                <a:extLst>
                  <a:ext uri="{FF2B5EF4-FFF2-40B4-BE49-F238E27FC236}">
                    <a16:creationId xmlns:a16="http://schemas.microsoft.com/office/drawing/2014/main" id="{14216D5E-FFCD-496E-AD80-C174E1031C9F}"/>
                  </a:ext>
                </a:extLst>
              </p:cNvPr>
              <p:cNvSpPr txBox="1"/>
              <p:nvPr/>
            </p:nvSpPr>
            <p:spPr>
              <a:xfrm>
                <a:off x="6139934" y="3381824"/>
                <a:ext cx="301686" cy="369332"/>
              </a:xfrm>
              <a:prstGeom prst="rect">
                <a:avLst/>
              </a:prstGeom>
              <a:noFill/>
            </p:spPr>
            <p:txBody>
              <a:bodyPr wrap="none" rtlCol="0">
                <a:spAutoFit/>
              </a:bodyPr>
              <a:lstStyle/>
              <a:p>
                <a:r>
                  <a:rPr lang="en-US" dirty="0"/>
                  <a:t>0</a:t>
                </a:r>
              </a:p>
            </p:txBody>
          </p:sp>
        </p:grpSp>
        <p:sp>
          <p:nvSpPr>
            <p:cNvPr id="418" name="TextBox 417">
              <a:extLst>
                <a:ext uri="{FF2B5EF4-FFF2-40B4-BE49-F238E27FC236}">
                  <a16:creationId xmlns:a16="http://schemas.microsoft.com/office/drawing/2014/main" id="{95CCB0AD-936A-47F0-9E35-7B23F2FE2629}"/>
                </a:ext>
              </a:extLst>
            </p:cNvPr>
            <p:cNvSpPr txBox="1"/>
            <p:nvPr/>
          </p:nvSpPr>
          <p:spPr>
            <a:xfrm>
              <a:off x="4620694" y="6421786"/>
              <a:ext cx="2466868" cy="307777"/>
            </a:xfrm>
            <a:prstGeom prst="rect">
              <a:avLst/>
            </a:prstGeom>
            <a:noFill/>
          </p:spPr>
          <p:txBody>
            <a:bodyPr wrap="square" rtlCol="0">
              <a:spAutoFit/>
            </a:bodyPr>
            <a:lstStyle/>
            <a:p>
              <a:r>
                <a:rPr lang="en-US" altLang="zh-CN" sz="1400" dirty="0"/>
                <a:t>Usage of half column resources</a:t>
              </a:r>
              <a:endParaRPr lang="en-US" sz="1400" dirty="0"/>
            </a:p>
          </p:txBody>
        </p:sp>
      </p:grpSp>
      <p:grpSp>
        <p:nvGrpSpPr>
          <p:cNvPr id="425" name="Group 424">
            <a:extLst>
              <a:ext uri="{FF2B5EF4-FFF2-40B4-BE49-F238E27FC236}">
                <a16:creationId xmlns:a16="http://schemas.microsoft.com/office/drawing/2014/main" id="{3C2DEBFD-31BB-496D-878F-04A4B0E01C22}"/>
              </a:ext>
            </a:extLst>
          </p:cNvPr>
          <p:cNvGrpSpPr/>
          <p:nvPr/>
        </p:nvGrpSpPr>
        <p:grpSpPr>
          <a:xfrm>
            <a:off x="9738363" y="2254767"/>
            <a:ext cx="2561468" cy="3170061"/>
            <a:chOff x="1696860" y="3556971"/>
            <a:chExt cx="2561468" cy="3170061"/>
          </a:xfrm>
        </p:grpSpPr>
        <p:grpSp>
          <p:nvGrpSpPr>
            <p:cNvPr id="361" name="Group 360">
              <a:extLst>
                <a:ext uri="{FF2B5EF4-FFF2-40B4-BE49-F238E27FC236}">
                  <a16:creationId xmlns:a16="http://schemas.microsoft.com/office/drawing/2014/main" id="{A95C1418-5E5F-451C-913D-F8DD63043B53}"/>
                </a:ext>
              </a:extLst>
            </p:cNvPr>
            <p:cNvGrpSpPr/>
            <p:nvPr/>
          </p:nvGrpSpPr>
          <p:grpSpPr>
            <a:xfrm>
              <a:off x="1997041" y="3556971"/>
              <a:ext cx="1954385" cy="2854890"/>
              <a:chOff x="1619158" y="3298835"/>
              <a:chExt cx="1954385" cy="2854890"/>
            </a:xfrm>
          </p:grpSpPr>
          <p:cxnSp>
            <p:nvCxnSpPr>
              <p:cNvPr id="308" name="Straight Connector 307">
                <a:extLst>
                  <a:ext uri="{FF2B5EF4-FFF2-40B4-BE49-F238E27FC236}">
                    <a16:creationId xmlns:a16="http://schemas.microsoft.com/office/drawing/2014/main" id="{ADF133E4-4421-4DE7-AB6F-B7E95C26F93E}"/>
                  </a:ext>
                </a:extLst>
              </p:cNvPr>
              <p:cNvCxnSpPr>
                <a:cxnSpLocks/>
              </p:cNvCxnSpPr>
              <p:nvPr/>
            </p:nvCxnSpPr>
            <p:spPr>
              <a:xfrm>
                <a:off x="1619158" y="3298835"/>
                <a:ext cx="0" cy="2854890"/>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cxnSp>
            <p:nvCxnSpPr>
              <p:cNvPr id="310" name="Straight Connector 309">
                <a:extLst>
                  <a:ext uri="{FF2B5EF4-FFF2-40B4-BE49-F238E27FC236}">
                    <a16:creationId xmlns:a16="http://schemas.microsoft.com/office/drawing/2014/main" id="{44CC9BCC-234B-49D5-9898-01D907D2E5FB}"/>
                  </a:ext>
                </a:extLst>
              </p:cNvPr>
              <p:cNvCxnSpPr>
                <a:cxnSpLocks/>
              </p:cNvCxnSpPr>
              <p:nvPr/>
            </p:nvCxnSpPr>
            <p:spPr>
              <a:xfrm>
                <a:off x="2273473" y="3298835"/>
                <a:ext cx="0" cy="2854890"/>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cxnSp>
            <p:nvCxnSpPr>
              <p:cNvPr id="312" name="Straight Connector 311">
                <a:extLst>
                  <a:ext uri="{FF2B5EF4-FFF2-40B4-BE49-F238E27FC236}">
                    <a16:creationId xmlns:a16="http://schemas.microsoft.com/office/drawing/2014/main" id="{F403F987-07BF-4209-AFCF-C935FBEF38E1}"/>
                  </a:ext>
                </a:extLst>
              </p:cNvPr>
              <p:cNvCxnSpPr>
                <a:cxnSpLocks/>
              </p:cNvCxnSpPr>
              <p:nvPr/>
            </p:nvCxnSpPr>
            <p:spPr>
              <a:xfrm>
                <a:off x="2919228" y="3298835"/>
                <a:ext cx="0" cy="2854890"/>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cxnSp>
            <p:nvCxnSpPr>
              <p:cNvPr id="313" name="Straight Connector 312">
                <a:extLst>
                  <a:ext uri="{FF2B5EF4-FFF2-40B4-BE49-F238E27FC236}">
                    <a16:creationId xmlns:a16="http://schemas.microsoft.com/office/drawing/2014/main" id="{5A2F9A48-783A-468C-B4F0-0438AF8D9F45}"/>
                  </a:ext>
                </a:extLst>
              </p:cNvPr>
              <p:cNvCxnSpPr>
                <a:cxnSpLocks/>
              </p:cNvCxnSpPr>
              <p:nvPr/>
            </p:nvCxnSpPr>
            <p:spPr>
              <a:xfrm>
                <a:off x="3572692" y="3298835"/>
                <a:ext cx="0" cy="2854890"/>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cxnSp>
            <p:nvCxnSpPr>
              <p:cNvPr id="314" name="Straight Connector 313">
                <a:extLst>
                  <a:ext uri="{FF2B5EF4-FFF2-40B4-BE49-F238E27FC236}">
                    <a16:creationId xmlns:a16="http://schemas.microsoft.com/office/drawing/2014/main" id="{3E90434C-E89E-4CE4-B3AE-45BA7FD42600}"/>
                  </a:ext>
                </a:extLst>
              </p:cNvPr>
              <p:cNvCxnSpPr>
                <a:cxnSpLocks/>
              </p:cNvCxnSpPr>
              <p:nvPr/>
            </p:nvCxnSpPr>
            <p:spPr>
              <a:xfrm>
                <a:off x="1619158" y="3298835"/>
                <a:ext cx="1954385" cy="0"/>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cxnSp>
            <p:nvCxnSpPr>
              <p:cNvPr id="315" name="Straight Connector 314">
                <a:extLst>
                  <a:ext uri="{FF2B5EF4-FFF2-40B4-BE49-F238E27FC236}">
                    <a16:creationId xmlns:a16="http://schemas.microsoft.com/office/drawing/2014/main" id="{EAC7513E-8047-42CC-ADE7-C6ACBFE76377}"/>
                  </a:ext>
                </a:extLst>
              </p:cNvPr>
              <p:cNvCxnSpPr>
                <a:cxnSpLocks/>
              </p:cNvCxnSpPr>
              <p:nvPr/>
            </p:nvCxnSpPr>
            <p:spPr>
              <a:xfrm>
                <a:off x="1619158" y="4250465"/>
                <a:ext cx="1954385" cy="0"/>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cxnSp>
            <p:nvCxnSpPr>
              <p:cNvPr id="317" name="Straight Connector 316">
                <a:extLst>
                  <a:ext uri="{FF2B5EF4-FFF2-40B4-BE49-F238E27FC236}">
                    <a16:creationId xmlns:a16="http://schemas.microsoft.com/office/drawing/2014/main" id="{A614E913-0DAA-48D5-A94D-F7595379CB6C}"/>
                  </a:ext>
                </a:extLst>
              </p:cNvPr>
              <p:cNvCxnSpPr>
                <a:cxnSpLocks/>
              </p:cNvCxnSpPr>
              <p:nvPr/>
            </p:nvCxnSpPr>
            <p:spPr>
              <a:xfrm>
                <a:off x="1619158" y="5202095"/>
                <a:ext cx="1954385" cy="0"/>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cxnSp>
            <p:nvCxnSpPr>
              <p:cNvPr id="321" name="Straight Connector 320">
                <a:extLst>
                  <a:ext uri="{FF2B5EF4-FFF2-40B4-BE49-F238E27FC236}">
                    <a16:creationId xmlns:a16="http://schemas.microsoft.com/office/drawing/2014/main" id="{47FF55DF-A55C-41A6-B25B-3618FD678575}"/>
                  </a:ext>
                </a:extLst>
              </p:cNvPr>
              <p:cNvCxnSpPr>
                <a:cxnSpLocks/>
              </p:cNvCxnSpPr>
              <p:nvPr/>
            </p:nvCxnSpPr>
            <p:spPr>
              <a:xfrm>
                <a:off x="1619158" y="6153725"/>
                <a:ext cx="1954385" cy="0"/>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sp>
            <p:nvSpPr>
              <p:cNvPr id="299" name="Rectangle 298">
                <a:extLst>
                  <a:ext uri="{FF2B5EF4-FFF2-40B4-BE49-F238E27FC236}">
                    <a16:creationId xmlns:a16="http://schemas.microsoft.com/office/drawing/2014/main" id="{6EC05542-B040-409F-9542-3E69ABDC604A}"/>
                  </a:ext>
                </a:extLst>
              </p:cNvPr>
              <p:cNvSpPr/>
              <p:nvPr/>
            </p:nvSpPr>
            <p:spPr>
              <a:xfrm>
                <a:off x="3030618" y="3512741"/>
                <a:ext cx="95250" cy="103035"/>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299">
                <a:extLst>
                  <a:ext uri="{FF2B5EF4-FFF2-40B4-BE49-F238E27FC236}">
                    <a16:creationId xmlns:a16="http://schemas.microsoft.com/office/drawing/2014/main" id="{9C37CA1F-279F-4714-A4DA-FD7E081AAF54}"/>
                  </a:ext>
                </a:extLst>
              </p:cNvPr>
              <p:cNvSpPr/>
              <p:nvPr/>
            </p:nvSpPr>
            <p:spPr>
              <a:xfrm>
                <a:off x="2059586" y="4452805"/>
                <a:ext cx="95250" cy="103035"/>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300">
                <a:extLst>
                  <a:ext uri="{FF2B5EF4-FFF2-40B4-BE49-F238E27FC236}">
                    <a16:creationId xmlns:a16="http://schemas.microsoft.com/office/drawing/2014/main" id="{738F94E2-E850-46BE-B248-AA39C226C4B6}"/>
                  </a:ext>
                </a:extLst>
              </p:cNvPr>
              <p:cNvSpPr/>
              <p:nvPr/>
            </p:nvSpPr>
            <p:spPr>
              <a:xfrm>
                <a:off x="2391140" y="4893857"/>
                <a:ext cx="95250" cy="103035"/>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F07C5A29-3F3A-4A1B-918C-730F5408FDD0}"/>
                  </a:ext>
                </a:extLst>
              </p:cNvPr>
              <p:cNvSpPr/>
              <p:nvPr/>
            </p:nvSpPr>
            <p:spPr>
              <a:xfrm>
                <a:off x="2717808" y="3996360"/>
                <a:ext cx="95250" cy="103035"/>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A27191E6-F77F-4CE0-80A8-2EDAB0F136DC}"/>
                  </a:ext>
                </a:extLst>
              </p:cNvPr>
              <p:cNvSpPr/>
              <p:nvPr/>
            </p:nvSpPr>
            <p:spPr>
              <a:xfrm>
                <a:off x="3050637" y="4893857"/>
                <a:ext cx="95250" cy="103035"/>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4" name="Connector: Elbow 303">
                <a:extLst>
                  <a:ext uri="{FF2B5EF4-FFF2-40B4-BE49-F238E27FC236}">
                    <a16:creationId xmlns:a16="http://schemas.microsoft.com/office/drawing/2014/main" id="{192B9D47-3A15-4912-958A-9AA69E5114A6}"/>
                  </a:ext>
                </a:extLst>
              </p:cNvPr>
              <p:cNvCxnSpPr>
                <a:cxnSpLocks/>
                <a:stCxn id="299" idx="2"/>
                <a:endCxn id="302" idx="0"/>
              </p:cNvCxnSpPr>
              <p:nvPr/>
            </p:nvCxnSpPr>
            <p:spPr>
              <a:xfrm rot="5400000">
                <a:off x="2731546" y="3649663"/>
                <a:ext cx="380584" cy="31281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5" name="Connector: Elbow 304">
                <a:extLst>
                  <a:ext uri="{FF2B5EF4-FFF2-40B4-BE49-F238E27FC236}">
                    <a16:creationId xmlns:a16="http://schemas.microsoft.com/office/drawing/2014/main" id="{DEB2C63E-85F5-43A0-889D-C12AAF17B1FD}"/>
                  </a:ext>
                </a:extLst>
              </p:cNvPr>
              <p:cNvCxnSpPr>
                <a:cxnSpLocks/>
                <a:stCxn id="302" idx="2"/>
                <a:endCxn id="300" idx="0"/>
              </p:cNvCxnSpPr>
              <p:nvPr/>
            </p:nvCxnSpPr>
            <p:spPr>
              <a:xfrm rot="5400000">
                <a:off x="2259617" y="3946989"/>
                <a:ext cx="353410" cy="658222"/>
              </a:xfrm>
              <a:prstGeom prst="bentConnector3">
                <a:avLst>
                  <a:gd name="adj1" fmla="val 69475"/>
                </a:avLst>
              </a:prstGeom>
              <a:ln w="19050"/>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A93E9020-0C26-4309-A278-189C2567F0F1}"/>
                  </a:ext>
                </a:extLst>
              </p:cNvPr>
              <p:cNvCxnSpPr>
                <a:cxnSpLocks/>
                <a:stCxn id="301" idx="3"/>
                <a:endCxn id="303" idx="1"/>
              </p:cNvCxnSpPr>
              <p:nvPr/>
            </p:nvCxnSpPr>
            <p:spPr>
              <a:xfrm>
                <a:off x="2486390" y="4945375"/>
                <a:ext cx="56424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F79352C4-F55D-499D-912D-78A6EF112CFE}"/>
                  </a:ext>
                </a:extLst>
              </p:cNvPr>
              <p:cNvCxnSpPr>
                <a:cxnSpLocks/>
              </p:cNvCxnSpPr>
              <p:nvPr/>
            </p:nvCxnSpPr>
            <p:spPr>
              <a:xfrm flipV="1">
                <a:off x="2765433" y="4099395"/>
                <a:ext cx="0" cy="84597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28" name="Rectangle 327">
                <a:extLst>
                  <a:ext uri="{FF2B5EF4-FFF2-40B4-BE49-F238E27FC236}">
                    <a16:creationId xmlns:a16="http://schemas.microsoft.com/office/drawing/2014/main" id="{1A41BB5B-1E51-4C0F-8B3C-1784C05B94BC}"/>
                  </a:ext>
                </a:extLst>
              </p:cNvPr>
              <p:cNvSpPr/>
              <p:nvPr/>
            </p:nvSpPr>
            <p:spPr>
              <a:xfrm>
                <a:off x="1939490" y="3466501"/>
                <a:ext cx="1310818" cy="1624578"/>
              </a:xfrm>
              <a:prstGeom prst="rect">
                <a:avLst/>
              </a:prstGeom>
              <a:noFill/>
              <a:ln w="19050">
                <a:solidFill>
                  <a:srgbClr val="0070C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grpSp>
        <p:grpSp>
          <p:nvGrpSpPr>
            <p:cNvPr id="367" name="Group 366">
              <a:extLst>
                <a:ext uri="{FF2B5EF4-FFF2-40B4-BE49-F238E27FC236}">
                  <a16:creationId xmlns:a16="http://schemas.microsoft.com/office/drawing/2014/main" id="{AF2975B8-5327-486D-A04C-0FA10F94BCEA}"/>
                </a:ext>
              </a:extLst>
            </p:cNvPr>
            <p:cNvGrpSpPr/>
            <p:nvPr/>
          </p:nvGrpSpPr>
          <p:grpSpPr>
            <a:xfrm>
              <a:off x="2166529" y="3879537"/>
              <a:ext cx="1598944" cy="369332"/>
              <a:chOff x="1788646" y="3621401"/>
              <a:chExt cx="1598944" cy="369332"/>
            </a:xfrm>
          </p:grpSpPr>
          <p:sp>
            <p:nvSpPr>
              <p:cNvPr id="364" name="TextBox 363">
                <a:extLst>
                  <a:ext uri="{FF2B5EF4-FFF2-40B4-BE49-F238E27FC236}">
                    <a16:creationId xmlns:a16="http://schemas.microsoft.com/office/drawing/2014/main" id="{EDAD61CF-A26A-48C9-BB78-C825F729C0C3}"/>
                  </a:ext>
                </a:extLst>
              </p:cNvPr>
              <p:cNvSpPr txBox="1"/>
              <p:nvPr/>
            </p:nvSpPr>
            <p:spPr>
              <a:xfrm>
                <a:off x="1788646" y="3621401"/>
                <a:ext cx="301686" cy="369332"/>
              </a:xfrm>
              <a:prstGeom prst="rect">
                <a:avLst/>
              </a:prstGeom>
              <a:noFill/>
            </p:spPr>
            <p:txBody>
              <a:bodyPr wrap="none" rtlCol="0">
                <a:spAutoFit/>
              </a:bodyPr>
              <a:lstStyle/>
              <a:p>
                <a:r>
                  <a:rPr lang="en-US" dirty="0"/>
                  <a:t>1</a:t>
                </a:r>
              </a:p>
            </p:txBody>
          </p:sp>
          <p:sp>
            <p:nvSpPr>
              <p:cNvPr id="365" name="TextBox 364">
                <a:extLst>
                  <a:ext uri="{FF2B5EF4-FFF2-40B4-BE49-F238E27FC236}">
                    <a16:creationId xmlns:a16="http://schemas.microsoft.com/office/drawing/2014/main" id="{241991B0-E185-4F51-A72A-26301D0B99F6}"/>
                  </a:ext>
                </a:extLst>
              </p:cNvPr>
              <p:cNvSpPr txBox="1"/>
              <p:nvPr/>
            </p:nvSpPr>
            <p:spPr>
              <a:xfrm>
                <a:off x="2442109" y="3621401"/>
                <a:ext cx="301686" cy="369332"/>
              </a:xfrm>
              <a:prstGeom prst="rect">
                <a:avLst/>
              </a:prstGeom>
              <a:noFill/>
            </p:spPr>
            <p:txBody>
              <a:bodyPr wrap="none" rtlCol="0">
                <a:spAutoFit/>
              </a:bodyPr>
              <a:lstStyle/>
              <a:p>
                <a:r>
                  <a:rPr lang="en-US" dirty="0"/>
                  <a:t>1</a:t>
                </a:r>
              </a:p>
            </p:txBody>
          </p:sp>
          <p:sp>
            <p:nvSpPr>
              <p:cNvPr id="366" name="TextBox 365">
                <a:extLst>
                  <a:ext uri="{FF2B5EF4-FFF2-40B4-BE49-F238E27FC236}">
                    <a16:creationId xmlns:a16="http://schemas.microsoft.com/office/drawing/2014/main" id="{5D14CF6C-1FA7-4854-AB2B-629B9B6201D3}"/>
                  </a:ext>
                </a:extLst>
              </p:cNvPr>
              <p:cNvSpPr txBox="1"/>
              <p:nvPr/>
            </p:nvSpPr>
            <p:spPr>
              <a:xfrm>
                <a:off x="3085904" y="3621401"/>
                <a:ext cx="301686" cy="369332"/>
              </a:xfrm>
              <a:prstGeom prst="rect">
                <a:avLst/>
              </a:prstGeom>
              <a:noFill/>
            </p:spPr>
            <p:txBody>
              <a:bodyPr wrap="none" rtlCol="0">
                <a:spAutoFit/>
              </a:bodyPr>
              <a:lstStyle/>
              <a:p>
                <a:r>
                  <a:rPr lang="en-US" dirty="0"/>
                  <a:t>1</a:t>
                </a:r>
              </a:p>
            </p:txBody>
          </p:sp>
        </p:grpSp>
        <p:grpSp>
          <p:nvGrpSpPr>
            <p:cNvPr id="368" name="Group 367">
              <a:extLst>
                <a:ext uri="{FF2B5EF4-FFF2-40B4-BE49-F238E27FC236}">
                  <a16:creationId xmlns:a16="http://schemas.microsoft.com/office/drawing/2014/main" id="{C8D3CB2C-57BC-4494-A4E1-1A71F30E2E19}"/>
                </a:ext>
              </a:extLst>
            </p:cNvPr>
            <p:cNvGrpSpPr/>
            <p:nvPr/>
          </p:nvGrpSpPr>
          <p:grpSpPr>
            <a:xfrm>
              <a:off x="2168209" y="4819603"/>
              <a:ext cx="1598944" cy="369332"/>
              <a:chOff x="1788646" y="3621401"/>
              <a:chExt cx="1598944" cy="369332"/>
            </a:xfrm>
          </p:grpSpPr>
          <p:sp>
            <p:nvSpPr>
              <p:cNvPr id="369" name="TextBox 368">
                <a:extLst>
                  <a:ext uri="{FF2B5EF4-FFF2-40B4-BE49-F238E27FC236}">
                    <a16:creationId xmlns:a16="http://schemas.microsoft.com/office/drawing/2014/main" id="{C97CA60F-4852-4AE4-A3CE-814009031202}"/>
                  </a:ext>
                </a:extLst>
              </p:cNvPr>
              <p:cNvSpPr txBox="1"/>
              <p:nvPr/>
            </p:nvSpPr>
            <p:spPr>
              <a:xfrm>
                <a:off x="1788646" y="3621401"/>
                <a:ext cx="301686" cy="369332"/>
              </a:xfrm>
              <a:prstGeom prst="rect">
                <a:avLst/>
              </a:prstGeom>
              <a:noFill/>
            </p:spPr>
            <p:txBody>
              <a:bodyPr wrap="none" rtlCol="0">
                <a:spAutoFit/>
              </a:bodyPr>
              <a:lstStyle/>
              <a:p>
                <a:r>
                  <a:rPr lang="en-US" dirty="0"/>
                  <a:t>1</a:t>
                </a:r>
              </a:p>
            </p:txBody>
          </p:sp>
          <p:sp>
            <p:nvSpPr>
              <p:cNvPr id="370" name="TextBox 369">
                <a:extLst>
                  <a:ext uri="{FF2B5EF4-FFF2-40B4-BE49-F238E27FC236}">
                    <a16:creationId xmlns:a16="http://schemas.microsoft.com/office/drawing/2014/main" id="{F6106294-63AA-41C5-AB49-F31FA0AB475E}"/>
                  </a:ext>
                </a:extLst>
              </p:cNvPr>
              <p:cNvSpPr txBox="1"/>
              <p:nvPr/>
            </p:nvSpPr>
            <p:spPr>
              <a:xfrm>
                <a:off x="2442109" y="3621401"/>
                <a:ext cx="301686" cy="369332"/>
              </a:xfrm>
              <a:prstGeom prst="rect">
                <a:avLst/>
              </a:prstGeom>
              <a:noFill/>
            </p:spPr>
            <p:txBody>
              <a:bodyPr wrap="none" rtlCol="0">
                <a:spAutoFit/>
              </a:bodyPr>
              <a:lstStyle/>
              <a:p>
                <a:r>
                  <a:rPr lang="en-US" dirty="0"/>
                  <a:t>1</a:t>
                </a:r>
              </a:p>
            </p:txBody>
          </p:sp>
          <p:sp>
            <p:nvSpPr>
              <p:cNvPr id="371" name="TextBox 370">
                <a:extLst>
                  <a:ext uri="{FF2B5EF4-FFF2-40B4-BE49-F238E27FC236}">
                    <a16:creationId xmlns:a16="http://schemas.microsoft.com/office/drawing/2014/main" id="{31BDBCF3-9489-4106-8253-4D090AAF876F}"/>
                  </a:ext>
                </a:extLst>
              </p:cNvPr>
              <p:cNvSpPr txBox="1"/>
              <p:nvPr/>
            </p:nvSpPr>
            <p:spPr>
              <a:xfrm>
                <a:off x="3085904" y="3621401"/>
                <a:ext cx="301686" cy="369332"/>
              </a:xfrm>
              <a:prstGeom prst="rect">
                <a:avLst/>
              </a:prstGeom>
              <a:noFill/>
            </p:spPr>
            <p:txBody>
              <a:bodyPr wrap="none" rtlCol="0">
                <a:spAutoFit/>
              </a:bodyPr>
              <a:lstStyle/>
              <a:p>
                <a:r>
                  <a:rPr lang="en-US" dirty="0"/>
                  <a:t>1</a:t>
                </a:r>
              </a:p>
            </p:txBody>
          </p:sp>
        </p:grpSp>
        <p:grpSp>
          <p:nvGrpSpPr>
            <p:cNvPr id="372" name="Group 371">
              <a:extLst>
                <a:ext uri="{FF2B5EF4-FFF2-40B4-BE49-F238E27FC236}">
                  <a16:creationId xmlns:a16="http://schemas.microsoft.com/office/drawing/2014/main" id="{05B6F2D4-8D79-4EE9-A450-F785ACAD6CB3}"/>
                </a:ext>
              </a:extLst>
            </p:cNvPr>
            <p:cNvGrpSpPr/>
            <p:nvPr/>
          </p:nvGrpSpPr>
          <p:grpSpPr>
            <a:xfrm>
              <a:off x="2166529" y="5777887"/>
              <a:ext cx="1598944" cy="369332"/>
              <a:chOff x="1788646" y="3621401"/>
              <a:chExt cx="1598944" cy="369332"/>
            </a:xfrm>
          </p:grpSpPr>
          <p:sp>
            <p:nvSpPr>
              <p:cNvPr id="373" name="TextBox 372">
                <a:extLst>
                  <a:ext uri="{FF2B5EF4-FFF2-40B4-BE49-F238E27FC236}">
                    <a16:creationId xmlns:a16="http://schemas.microsoft.com/office/drawing/2014/main" id="{718593CB-4104-4722-8700-A48C09037473}"/>
                  </a:ext>
                </a:extLst>
              </p:cNvPr>
              <p:cNvSpPr txBox="1"/>
              <p:nvPr/>
            </p:nvSpPr>
            <p:spPr>
              <a:xfrm>
                <a:off x="1788646" y="3621401"/>
                <a:ext cx="301686" cy="369332"/>
              </a:xfrm>
              <a:prstGeom prst="rect">
                <a:avLst/>
              </a:prstGeom>
              <a:noFill/>
            </p:spPr>
            <p:txBody>
              <a:bodyPr wrap="none" rtlCol="0">
                <a:spAutoFit/>
              </a:bodyPr>
              <a:lstStyle/>
              <a:p>
                <a:r>
                  <a:rPr lang="en-US" dirty="0"/>
                  <a:t>0</a:t>
                </a:r>
              </a:p>
            </p:txBody>
          </p:sp>
          <p:sp>
            <p:nvSpPr>
              <p:cNvPr id="374" name="TextBox 373">
                <a:extLst>
                  <a:ext uri="{FF2B5EF4-FFF2-40B4-BE49-F238E27FC236}">
                    <a16:creationId xmlns:a16="http://schemas.microsoft.com/office/drawing/2014/main" id="{C8821F21-828B-417B-B162-DBB7884F7733}"/>
                  </a:ext>
                </a:extLst>
              </p:cNvPr>
              <p:cNvSpPr txBox="1"/>
              <p:nvPr/>
            </p:nvSpPr>
            <p:spPr>
              <a:xfrm>
                <a:off x="2442109" y="3621401"/>
                <a:ext cx="301686" cy="369332"/>
              </a:xfrm>
              <a:prstGeom prst="rect">
                <a:avLst/>
              </a:prstGeom>
              <a:noFill/>
            </p:spPr>
            <p:txBody>
              <a:bodyPr wrap="none" rtlCol="0">
                <a:spAutoFit/>
              </a:bodyPr>
              <a:lstStyle/>
              <a:p>
                <a:r>
                  <a:rPr lang="en-US" dirty="0"/>
                  <a:t>0</a:t>
                </a:r>
              </a:p>
            </p:txBody>
          </p:sp>
          <p:sp>
            <p:nvSpPr>
              <p:cNvPr id="375" name="TextBox 374">
                <a:extLst>
                  <a:ext uri="{FF2B5EF4-FFF2-40B4-BE49-F238E27FC236}">
                    <a16:creationId xmlns:a16="http://schemas.microsoft.com/office/drawing/2014/main" id="{B9F77A24-5DC4-4D59-B90C-E3E14C4BB62B}"/>
                  </a:ext>
                </a:extLst>
              </p:cNvPr>
              <p:cNvSpPr txBox="1"/>
              <p:nvPr/>
            </p:nvSpPr>
            <p:spPr>
              <a:xfrm>
                <a:off x="3085904" y="3621401"/>
                <a:ext cx="301686" cy="369332"/>
              </a:xfrm>
              <a:prstGeom prst="rect">
                <a:avLst/>
              </a:prstGeom>
              <a:noFill/>
            </p:spPr>
            <p:txBody>
              <a:bodyPr wrap="none" rtlCol="0">
                <a:spAutoFit/>
              </a:bodyPr>
              <a:lstStyle/>
              <a:p>
                <a:r>
                  <a:rPr lang="en-US" dirty="0"/>
                  <a:t>0</a:t>
                </a:r>
              </a:p>
            </p:txBody>
          </p:sp>
        </p:grpSp>
        <p:sp>
          <p:nvSpPr>
            <p:cNvPr id="419" name="TextBox 418">
              <a:extLst>
                <a:ext uri="{FF2B5EF4-FFF2-40B4-BE49-F238E27FC236}">
                  <a16:creationId xmlns:a16="http://schemas.microsoft.com/office/drawing/2014/main" id="{3F1D2AE4-2B30-4218-8035-1EE4CE18CF4F}"/>
                </a:ext>
              </a:extLst>
            </p:cNvPr>
            <p:cNvSpPr txBox="1"/>
            <p:nvPr/>
          </p:nvSpPr>
          <p:spPr>
            <a:xfrm>
              <a:off x="1696860" y="6419255"/>
              <a:ext cx="2561468" cy="307777"/>
            </a:xfrm>
            <a:prstGeom prst="rect">
              <a:avLst/>
            </a:prstGeom>
            <a:noFill/>
          </p:spPr>
          <p:txBody>
            <a:bodyPr wrap="square" rtlCol="0">
              <a:spAutoFit/>
            </a:bodyPr>
            <a:lstStyle/>
            <a:p>
              <a:r>
                <a:rPr lang="en-US" altLang="zh-CN" sz="1400" dirty="0"/>
                <a:t>Usage of clock region resources</a:t>
              </a:r>
              <a:endParaRPr lang="en-US" sz="1400" dirty="0"/>
            </a:p>
          </p:txBody>
        </p:sp>
      </p:grpSp>
    </p:spTree>
    <p:extLst>
      <p:ext uri="{BB962C8B-B14F-4D97-AF65-F5344CB8AC3E}">
        <p14:creationId xmlns:p14="http://schemas.microsoft.com/office/powerpoint/2010/main" val="341524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4"/>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2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425"/>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24"/>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423"/>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A04A-7951-4C8F-B600-88BA0B6CF415}"/>
              </a:ext>
            </a:extLst>
          </p:cNvPr>
          <p:cNvSpPr>
            <a:spLocks noGrp="1"/>
          </p:cNvSpPr>
          <p:nvPr>
            <p:ph type="title"/>
          </p:nvPr>
        </p:nvSpPr>
        <p:spPr/>
        <p:txBody>
          <a:bodyPr/>
          <a:lstStyle/>
          <a:p>
            <a:r>
              <a:rPr lang="en-US" dirty="0"/>
              <a:t>Two-</a:t>
            </a:r>
            <a:r>
              <a:rPr lang="en-US" altLang="zh-CN" dirty="0"/>
              <a:t>S</a:t>
            </a:r>
            <a:r>
              <a:rPr lang="en-US" dirty="0"/>
              <a:t>tep Clock Constraints Legalization</a:t>
            </a:r>
          </a:p>
        </p:txBody>
      </p:sp>
      <p:sp>
        <p:nvSpPr>
          <p:cNvPr id="3" name="Content Placeholder 2">
            <a:extLst>
              <a:ext uri="{FF2B5EF4-FFF2-40B4-BE49-F238E27FC236}">
                <a16:creationId xmlns:a16="http://schemas.microsoft.com/office/drawing/2014/main" id="{953026BE-A4F3-475F-B8B9-D98395D285E8}"/>
              </a:ext>
            </a:extLst>
          </p:cNvPr>
          <p:cNvSpPr>
            <a:spLocks noGrp="1"/>
          </p:cNvSpPr>
          <p:nvPr>
            <p:ph idx="1"/>
          </p:nvPr>
        </p:nvSpPr>
        <p:spPr>
          <a:xfrm>
            <a:off x="838200" y="1825625"/>
            <a:ext cx="10515600" cy="2014057"/>
          </a:xfrm>
        </p:spPr>
        <p:txBody>
          <a:bodyPr>
            <a:normAutofit/>
          </a:bodyPr>
          <a:lstStyle/>
          <a:p>
            <a:r>
              <a:rPr lang="en-US" altLang="zh-CN" dirty="0"/>
              <a:t>Two-Stage </a:t>
            </a:r>
            <a:r>
              <a:rPr lang="en-US" dirty="0"/>
              <a:t>Clock region planning</a:t>
            </a:r>
          </a:p>
          <a:p>
            <a:pPr lvl="1"/>
            <a:r>
              <a:rPr lang="en-US" dirty="0"/>
              <a:t>Assign a bounding box to each cell such that there will be no violation if they stay in the box </a:t>
            </a:r>
          </a:p>
          <a:p>
            <a:pPr lvl="1"/>
            <a:r>
              <a:rPr lang="en-US" dirty="0"/>
              <a:t>Shrink Stage</a:t>
            </a:r>
          </a:p>
          <a:p>
            <a:pPr lvl="1"/>
            <a:r>
              <a:rPr lang="en-US" dirty="0"/>
              <a:t>Expand Stage</a:t>
            </a:r>
          </a:p>
        </p:txBody>
      </p:sp>
      <p:sp>
        <p:nvSpPr>
          <p:cNvPr id="4" name="Slide Number Placeholder 3">
            <a:extLst>
              <a:ext uri="{FF2B5EF4-FFF2-40B4-BE49-F238E27FC236}">
                <a16:creationId xmlns:a16="http://schemas.microsoft.com/office/drawing/2014/main" id="{8DEE1445-1084-4872-9208-52E9C81CD056}"/>
              </a:ext>
            </a:extLst>
          </p:cNvPr>
          <p:cNvSpPr>
            <a:spLocks noGrp="1"/>
          </p:cNvSpPr>
          <p:nvPr>
            <p:ph type="sldNum" sz="quarter" idx="12"/>
          </p:nvPr>
        </p:nvSpPr>
        <p:spPr>
          <a:xfrm>
            <a:off x="8610600" y="6356350"/>
            <a:ext cx="2743200" cy="365125"/>
          </a:xfrm>
        </p:spPr>
        <p:txBody>
          <a:bodyPr/>
          <a:lstStyle/>
          <a:p>
            <a:fld id="{8A353EE5-B295-4F9A-9C1A-C5DE6EEBD6D1}" type="slidenum">
              <a:rPr lang="en-US" smtClean="0"/>
              <a:t>12</a:t>
            </a:fld>
            <a:endParaRPr lang="en-US"/>
          </a:p>
        </p:txBody>
      </p:sp>
      <p:grpSp>
        <p:nvGrpSpPr>
          <p:cNvPr id="52" name="Group 51">
            <a:extLst>
              <a:ext uri="{FF2B5EF4-FFF2-40B4-BE49-F238E27FC236}">
                <a16:creationId xmlns:a16="http://schemas.microsoft.com/office/drawing/2014/main" id="{31AD0E3F-C15E-43A3-9BE5-95E8455FF8C8}"/>
              </a:ext>
            </a:extLst>
          </p:cNvPr>
          <p:cNvGrpSpPr/>
          <p:nvPr/>
        </p:nvGrpSpPr>
        <p:grpSpPr>
          <a:xfrm>
            <a:off x="3483717" y="3839682"/>
            <a:ext cx="1954385" cy="2854890"/>
            <a:chOff x="3971037" y="3463360"/>
            <a:chExt cx="1954385" cy="2854890"/>
          </a:xfrm>
        </p:grpSpPr>
        <p:cxnSp>
          <p:nvCxnSpPr>
            <p:cNvPr id="245" name="Straight Connector 244">
              <a:extLst>
                <a:ext uri="{FF2B5EF4-FFF2-40B4-BE49-F238E27FC236}">
                  <a16:creationId xmlns:a16="http://schemas.microsoft.com/office/drawing/2014/main" id="{A1EDA739-748C-4087-8B5F-A9B115A51330}"/>
                </a:ext>
              </a:extLst>
            </p:cNvPr>
            <p:cNvCxnSpPr>
              <a:cxnSpLocks/>
            </p:cNvCxnSpPr>
            <p:nvPr/>
          </p:nvCxnSpPr>
          <p:spPr>
            <a:xfrm>
              <a:off x="3971037" y="3463360"/>
              <a:ext cx="0" cy="2854890"/>
            </a:xfrm>
            <a:prstGeom prst="line">
              <a:avLst/>
            </a:prstGeom>
            <a:ln w="19050"/>
          </p:spPr>
          <p:style>
            <a:lnRef idx="1">
              <a:schemeClr val="dk1"/>
            </a:lnRef>
            <a:fillRef idx="0">
              <a:schemeClr val="dk1"/>
            </a:fillRef>
            <a:effectRef idx="0">
              <a:schemeClr val="dk1"/>
            </a:effectRef>
            <a:fontRef idx="minor">
              <a:schemeClr val="tx1"/>
            </a:fontRef>
          </p:style>
        </p:cxnSp>
        <p:cxnSp>
          <p:nvCxnSpPr>
            <p:cNvPr id="246" name="Straight Connector 245">
              <a:extLst>
                <a:ext uri="{FF2B5EF4-FFF2-40B4-BE49-F238E27FC236}">
                  <a16:creationId xmlns:a16="http://schemas.microsoft.com/office/drawing/2014/main" id="{377D52A5-20F9-49DE-9D4E-7AE44062E896}"/>
                </a:ext>
              </a:extLst>
            </p:cNvPr>
            <p:cNvCxnSpPr>
              <a:cxnSpLocks/>
            </p:cNvCxnSpPr>
            <p:nvPr/>
          </p:nvCxnSpPr>
          <p:spPr>
            <a:xfrm>
              <a:off x="4302473" y="3463360"/>
              <a:ext cx="0" cy="2854890"/>
            </a:xfrm>
            <a:prstGeom prst="line">
              <a:avLst/>
            </a:prstGeom>
            <a:ln w="19050"/>
          </p:spPr>
          <p:style>
            <a:lnRef idx="1">
              <a:schemeClr val="dk1"/>
            </a:lnRef>
            <a:fillRef idx="0">
              <a:schemeClr val="dk1"/>
            </a:fillRef>
            <a:effectRef idx="0">
              <a:schemeClr val="dk1"/>
            </a:effectRef>
            <a:fontRef idx="minor">
              <a:schemeClr val="tx1"/>
            </a:fontRef>
          </p:style>
        </p:cxnSp>
        <p:cxnSp>
          <p:nvCxnSpPr>
            <p:cNvPr id="247" name="Straight Connector 246">
              <a:extLst>
                <a:ext uri="{FF2B5EF4-FFF2-40B4-BE49-F238E27FC236}">
                  <a16:creationId xmlns:a16="http://schemas.microsoft.com/office/drawing/2014/main" id="{93E4EBC7-DA5B-423A-8389-FD1671F5EA1B}"/>
                </a:ext>
              </a:extLst>
            </p:cNvPr>
            <p:cNvCxnSpPr>
              <a:cxnSpLocks/>
            </p:cNvCxnSpPr>
            <p:nvPr/>
          </p:nvCxnSpPr>
          <p:spPr>
            <a:xfrm>
              <a:off x="4625352" y="3463360"/>
              <a:ext cx="0" cy="2854890"/>
            </a:xfrm>
            <a:prstGeom prst="line">
              <a:avLst/>
            </a:prstGeom>
            <a:ln w="19050"/>
          </p:spPr>
          <p:style>
            <a:lnRef idx="1">
              <a:schemeClr val="dk1"/>
            </a:lnRef>
            <a:fillRef idx="0">
              <a:schemeClr val="dk1"/>
            </a:fillRef>
            <a:effectRef idx="0">
              <a:schemeClr val="dk1"/>
            </a:effectRef>
            <a:fontRef idx="minor">
              <a:schemeClr val="tx1"/>
            </a:fontRef>
          </p:style>
        </p:cxnSp>
        <p:cxnSp>
          <p:nvCxnSpPr>
            <p:cNvPr id="248" name="Straight Connector 247">
              <a:extLst>
                <a:ext uri="{FF2B5EF4-FFF2-40B4-BE49-F238E27FC236}">
                  <a16:creationId xmlns:a16="http://schemas.microsoft.com/office/drawing/2014/main" id="{865F6E7C-1733-4FE5-A3D4-17134158CFE1}"/>
                </a:ext>
              </a:extLst>
            </p:cNvPr>
            <p:cNvCxnSpPr>
              <a:cxnSpLocks/>
            </p:cNvCxnSpPr>
            <p:nvPr/>
          </p:nvCxnSpPr>
          <p:spPr>
            <a:xfrm>
              <a:off x="4948230" y="3463360"/>
              <a:ext cx="0" cy="2854890"/>
            </a:xfrm>
            <a:prstGeom prst="line">
              <a:avLst/>
            </a:prstGeom>
            <a:ln w="19050"/>
          </p:spPr>
          <p:style>
            <a:lnRef idx="1">
              <a:schemeClr val="dk1"/>
            </a:lnRef>
            <a:fillRef idx="0">
              <a:schemeClr val="dk1"/>
            </a:fillRef>
            <a:effectRef idx="0">
              <a:schemeClr val="dk1"/>
            </a:effectRef>
            <a:fontRef idx="minor">
              <a:schemeClr val="tx1"/>
            </a:fontRef>
          </p:style>
        </p:cxnSp>
        <p:cxnSp>
          <p:nvCxnSpPr>
            <p:cNvPr id="249" name="Straight Connector 248">
              <a:extLst>
                <a:ext uri="{FF2B5EF4-FFF2-40B4-BE49-F238E27FC236}">
                  <a16:creationId xmlns:a16="http://schemas.microsoft.com/office/drawing/2014/main" id="{0AACE02A-A68F-490C-80BE-840446F2AA8C}"/>
                </a:ext>
              </a:extLst>
            </p:cNvPr>
            <p:cNvCxnSpPr>
              <a:cxnSpLocks/>
            </p:cNvCxnSpPr>
            <p:nvPr/>
          </p:nvCxnSpPr>
          <p:spPr>
            <a:xfrm>
              <a:off x="5271107" y="3463360"/>
              <a:ext cx="0" cy="2854890"/>
            </a:xfrm>
            <a:prstGeom prst="line">
              <a:avLst/>
            </a:prstGeom>
            <a:ln w="19050"/>
          </p:spPr>
          <p:style>
            <a:lnRef idx="1">
              <a:schemeClr val="dk1"/>
            </a:lnRef>
            <a:fillRef idx="0">
              <a:schemeClr val="dk1"/>
            </a:fillRef>
            <a:effectRef idx="0">
              <a:schemeClr val="dk1"/>
            </a:effectRef>
            <a:fontRef idx="minor">
              <a:schemeClr val="tx1"/>
            </a:fontRef>
          </p:style>
        </p:cxnSp>
        <p:cxnSp>
          <p:nvCxnSpPr>
            <p:cNvPr id="250" name="Straight Connector 249">
              <a:extLst>
                <a:ext uri="{FF2B5EF4-FFF2-40B4-BE49-F238E27FC236}">
                  <a16:creationId xmlns:a16="http://schemas.microsoft.com/office/drawing/2014/main" id="{B7533034-0539-4236-8AA0-17141925BBEB}"/>
                </a:ext>
              </a:extLst>
            </p:cNvPr>
            <p:cNvCxnSpPr>
              <a:cxnSpLocks/>
            </p:cNvCxnSpPr>
            <p:nvPr/>
          </p:nvCxnSpPr>
          <p:spPr>
            <a:xfrm>
              <a:off x="5924571" y="3463360"/>
              <a:ext cx="0" cy="2854890"/>
            </a:xfrm>
            <a:prstGeom prst="line">
              <a:avLst/>
            </a:prstGeom>
            <a:ln w="19050"/>
          </p:spPr>
          <p:style>
            <a:lnRef idx="1">
              <a:schemeClr val="dk1"/>
            </a:lnRef>
            <a:fillRef idx="0">
              <a:schemeClr val="dk1"/>
            </a:fillRef>
            <a:effectRef idx="0">
              <a:schemeClr val="dk1"/>
            </a:effectRef>
            <a:fontRef idx="minor">
              <a:schemeClr val="tx1"/>
            </a:fontRef>
          </p:style>
        </p:cxnSp>
        <p:cxnSp>
          <p:nvCxnSpPr>
            <p:cNvPr id="251" name="Straight Connector 250">
              <a:extLst>
                <a:ext uri="{FF2B5EF4-FFF2-40B4-BE49-F238E27FC236}">
                  <a16:creationId xmlns:a16="http://schemas.microsoft.com/office/drawing/2014/main" id="{47D6A2A8-8A38-457B-82E5-00908E48C473}"/>
                </a:ext>
              </a:extLst>
            </p:cNvPr>
            <p:cNvCxnSpPr>
              <a:cxnSpLocks/>
            </p:cNvCxnSpPr>
            <p:nvPr/>
          </p:nvCxnSpPr>
          <p:spPr>
            <a:xfrm>
              <a:off x="3971037" y="3463360"/>
              <a:ext cx="195438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52" name="Straight Connector 251">
              <a:extLst>
                <a:ext uri="{FF2B5EF4-FFF2-40B4-BE49-F238E27FC236}">
                  <a16:creationId xmlns:a16="http://schemas.microsoft.com/office/drawing/2014/main" id="{61310A5A-3E24-4BB8-ABB5-57CBFB78FCCD}"/>
                </a:ext>
              </a:extLst>
            </p:cNvPr>
            <p:cNvCxnSpPr>
              <a:cxnSpLocks/>
            </p:cNvCxnSpPr>
            <p:nvPr/>
          </p:nvCxnSpPr>
          <p:spPr>
            <a:xfrm>
              <a:off x="3971037" y="4414990"/>
              <a:ext cx="195438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53" name="Straight Connector 252">
              <a:extLst>
                <a:ext uri="{FF2B5EF4-FFF2-40B4-BE49-F238E27FC236}">
                  <a16:creationId xmlns:a16="http://schemas.microsoft.com/office/drawing/2014/main" id="{4200D620-E807-438B-BEB2-F3AD78F2A8D9}"/>
                </a:ext>
              </a:extLst>
            </p:cNvPr>
            <p:cNvCxnSpPr>
              <a:cxnSpLocks/>
            </p:cNvCxnSpPr>
            <p:nvPr/>
          </p:nvCxnSpPr>
          <p:spPr>
            <a:xfrm>
              <a:off x="3971037" y="4890805"/>
              <a:ext cx="195438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54" name="Straight Connector 253">
              <a:extLst>
                <a:ext uri="{FF2B5EF4-FFF2-40B4-BE49-F238E27FC236}">
                  <a16:creationId xmlns:a16="http://schemas.microsoft.com/office/drawing/2014/main" id="{555B8EFE-F717-435E-B8F3-04D308FD9891}"/>
                </a:ext>
              </a:extLst>
            </p:cNvPr>
            <p:cNvCxnSpPr>
              <a:cxnSpLocks/>
            </p:cNvCxnSpPr>
            <p:nvPr/>
          </p:nvCxnSpPr>
          <p:spPr>
            <a:xfrm>
              <a:off x="3971037" y="5366620"/>
              <a:ext cx="195438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55" name="Straight Connector 254">
              <a:extLst>
                <a:ext uri="{FF2B5EF4-FFF2-40B4-BE49-F238E27FC236}">
                  <a16:creationId xmlns:a16="http://schemas.microsoft.com/office/drawing/2014/main" id="{736CD171-22CB-4471-977A-35AC287C94F0}"/>
                </a:ext>
              </a:extLst>
            </p:cNvPr>
            <p:cNvCxnSpPr>
              <a:cxnSpLocks/>
            </p:cNvCxnSpPr>
            <p:nvPr/>
          </p:nvCxnSpPr>
          <p:spPr>
            <a:xfrm>
              <a:off x="3971037" y="5842435"/>
              <a:ext cx="195438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56" name="Straight Connector 255">
              <a:extLst>
                <a:ext uri="{FF2B5EF4-FFF2-40B4-BE49-F238E27FC236}">
                  <a16:creationId xmlns:a16="http://schemas.microsoft.com/office/drawing/2014/main" id="{A77F7800-4A42-42BE-964B-AC27313C116C}"/>
                </a:ext>
              </a:extLst>
            </p:cNvPr>
            <p:cNvCxnSpPr>
              <a:cxnSpLocks/>
            </p:cNvCxnSpPr>
            <p:nvPr/>
          </p:nvCxnSpPr>
          <p:spPr>
            <a:xfrm>
              <a:off x="3971037" y="3939175"/>
              <a:ext cx="195438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57" name="Straight Connector 256">
              <a:extLst>
                <a:ext uri="{FF2B5EF4-FFF2-40B4-BE49-F238E27FC236}">
                  <a16:creationId xmlns:a16="http://schemas.microsoft.com/office/drawing/2014/main" id="{126A76F7-A381-452B-8C13-D7922E546FE4}"/>
                </a:ext>
              </a:extLst>
            </p:cNvPr>
            <p:cNvCxnSpPr>
              <a:cxnSpLocks/>
            </p:cNvCxnSpPr>
            <p:nvPr/>
          </p:nvCxnSpPr>
          <p:spPr>
            <a:xfrm>
              <a:off x="5593985" y="3463360"/>
              <a:ext cx="0" cy="2854890"/>
            </a:xfrm>
            <a:prstGeom prst="line">
              <a:avLst/>
            </a:prstGeom>
            <a:ln w="19050"/>
          </p:spPr>
          <p:style>
            <a:lnRef idx="1">
              <a:schemeClr val="dk1"/>
            </a:lnRef>
            <a:fillRef idx="0">
              <a:schemeClr val="dk1"/>
            </a:fillRef>
            <a:effectRef idx="0">
              <a:schemeClr val="dk1"/>
            </a:effectRef>
            <a:fontRef idx="minor">
              <a:schemeClr val="tx1"/>
            </a:fontRef>
          </p:style>
        </p:cxnSp>
        <p:cxnSp>
          <p:nvCxnSpPr>
            <p:cNvPr id="258" name="Straight Connector 257">
              <a:extLst>
                <a:ext uri="{FF2B5EF4-FFF2-40B4-BE49-F238E27FC236}">
                  <a16:creationId xmlns:a16="http://schemas.microsoft.com/office/drawing/2014/main" id="{F52CBF52-C774-479D-B0DF-BBCB7996C645}"/>
                </a:ext>
              </a:extLst>
            </p:cNvPr>
            <p:cNvCxnSpPr>
              <a:cxnSpLocks/>
            </p:cNvCxnSpPr>
            <p:nvPr/>
          </p:nvCxnSpPr>
          <p:spPr>
            <a:xfrm>
              <a:off x="3971037" y="6318250"/>
              <a:ext cx="1954385" cy="0"/>
            </a:xfrm>
            <a:prstGeom prst="line">
              <a:avLst/>
            </a:prstGeom>
            <a:ln w="19050"/>
          </p:spPr>
          <p:style>
            <a:lnRef idx="1">
              <a:schemeClr val="dk1"/>
            </a:lnRef>
            <a:fillRef idx="0">
              <a:schemeClr val="dk1"/>
            </a:fillRef>
            <a:effectRef idx="0">
              <a:schemeClr val="dk1"/>
            </a:effectRef>
            <a:fontRef idx="minor">
              <a:schemeClr val="tx1"/>
            </a:fontRef>
          </p:style>
        </p:cxnSp>
        <p:sp>
          <p:nvSpPr>
            <p:cNvPr id="265" name="Rectangle 264">
              <a:extLst>
                <a:ext uri="{FF2B5EF4-FFF2-40B4-BE49-F238E27FC236}">
                  <a16:creationId xmlns:a16="http://schemas.microsoft.com/office/drawing/2014/main" id="{4B848EA9-1E7C-4EB7-8797-13724C82A53D}"/>
                </a:ext>
              </a:extLst>
            </p:cNvPr>
            <p:cNvSpPr/>
            <p:nvPr/>
          </p:nvSpPr>
          <p:spPr>
            <a:xfrm>
              <a:off x="5065898" y="4169764"/>
              <a:ext cx="95250" cy="103035"/>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a:extLst>
                <a:ext uri="{FF2B5EF4-FFF2-40B4-BE49-F238E27FC236}">
                  <a16:creationId xmlns:a16="http://schemas.microsoft.com/office/drawing/2014/main" id="{14F101E0-01CD-4ACC-AF81-252E32215C81}"/>
                </a:ext>
              </a:extLst>
            </p:cNvPr>
            <p:cNvSpPr/>
            <p:nvPr/>
          </p:nvSpPr>
          <p:spPr>
            <a:xfrm>
              <a:off x="4429393" y="5571823"/>
              <a:ext cx="95250" cy="103035"/>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a:extLst>
                <a:ext uri="{FF2B5EF4-FFF2-40B4-BE49-F238E27FC236}">
                  <a16:creationId xmlns:a16="http://schemas.microsoft.com/office/drawing/2014/main" id="{54BBA383-90CC-4683-BD10-F619BAEB6073}"/>
                </a:ext>
              </a:extLst>
            </p:cNvPr>
            <p:cNvSpPr/>
            <p:nvPr/>
          </p:nvSpPr>
          <p:spPr>
            <a:xfrm>
              <a:off x="4394419" y="4974808"/>
              <a:ext cx="1071852" cy="1067761"/>
            </a:xfrm>
            <a:prstGeom prst="rect">
              <a:avLst/>
            </a:prstGeom>
            <a:noFill/>
            <a:ln w="38100">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panose="02020603050405020304" pitchFamily="18" charset="0"/>
                <a:cs typeface="Times" panose="02020603050405020304" pitchFamily="18" charset="0"/>
              </a:endParaRPr>
            </a:p>
          </p:txBody>
        </p:sp>
        <p:sp>
          <p:nvSpPr>
            <p:cNvPr id="286" name="Rectangle 285">
              <a:extLst>
                <a:ext uri="{FF2B5EF4-FFF2-40B4-BE49-F238E27FC236}">
                  <a16:creationId xmlns:a16="http://schemas.microsoft.com/office/drawing/2014/main" id="{15F392B6-AFF6-40E0-9D5E-CC8CDFDFCD22}"/>
                </a:ext>
              </a:extLst>
            </p:cNvPr>
            <p:cNvSpPr/>
            <p:nvPr/>
          </p:nvSpPr>
          <p:spPr>
            <a:xfrm>
              <a:off x="4359848" y="3996986"/>
              <a:ext cx="1151342" cy="2129629"/>
            </a:xfrm>
            <a:prstGeom prst="rect">
              <a:avLst/>
            </a:pr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panose="02020603050405020304" pitchFamily="18" charset="0"/>
                <a:cs typeface="Times" panose="02020603050405020304" pitchFamily="18" charset="0"/>
              </a:endParaRPr>
            </a:p>
          </p:txBody>
        </p:sp>
        <p:sp>
          <p:nvSpPr>
            <p:cNvPr id="287" name="Rectangle 286">
              <a:extLst>
                <a:ext uri="{FF2B5EF4-FFF2-40B4-BE49-F238E27FC236}">
                  <a16:creationId xmlns:a16="http://schemas.microsoft.com/office/drawing/2014/main" id="{6FC5C149-46AC-47BE-B382-D45956ACD9B0}"/>
                </a:ext>
              </a:extLst>
            </p:cNvPr>
            <p:cNvSpPr/>
            <p:nvPr/>
          </p:nvSpPr>
          <p:spPr>
            <a:xfrm>
              <a:off x="4695435" y="3580489"/>
              <a:ext cx="1151343" cy="1202684"/>
            </a:xfrm>
            <a:prstGeom prst="rect">
              <a:avLst/>
            </a:prstGeom>
            <a:noFill/>
            <a:ln w="381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00B0F0"/>
                </a:solidFill>
                <a:latin typeface="Times" panose="02020603050405020304" pitchFamily="18" charset="0"/>
                <a:cs typeface="Times" panose="02020603050405020304" pitchFamily="18" charset="0"/>
              </a:endParaRPr>
            </a:p>
          </p:txBody>
        </p:sp>
      </p:grpSp>
      <p:grpSp>
        <p:nvGrpSpPr>
          <p:cNvPr id="53" name="Group 52">
            <a:extLst>
              <a:ext uri="{FF2B5EF4-FFF2-40B4-BE49-F238E27FC236}">
                <a16:creationId xmlns:a16="http://schemas.microsoft.com/office/drawing/2014/main" id="{A1C83112-7BC1-40C3-9868-BE76239BC7BE}"/>
              </a:ext>
            </a:extLst>
          </p:cNvPr>
          <p:cNvGrpSpPr/>
          <p:nvPr/>
        </p:nvGrpSpPr>
        <p:grpSpPr>
          <a:xfrm>
            <a:off x="6053127" y="3843795"/>
            <a:ext cx="1954385" cy="2854890"/>
            <a:chOff x="6384556" y="3463360"/>
            <a:chExt cx="1954385" cy="2854890"/>
          </a:xfrm>
        </p:grpSpPr>
        <p:sp>
          <p:nvSpPr>
            <p:cNvPr id="284" name="Rectangle 283">
              <a:extLst>
                <a:ext uri="{FF2B5EF4-FFF2-40B4-BE49-F238E27FC236}">
                  <a16:creationId xmlns:a16="http://schemas.microsoft.com/office/drawing/2014/main" id="{0596E34F-799B-4BFF-8BE5-C67C82E7BE11}"/>
                </a:ext>
              </a:extLst>
            </p:cNvPr>
            <p:cNvSpPr/>
            <p:nvPr/>
          </p:nvSpPr>
          <p:spPr>
            <a:xfrm>
              <a:off x="6795032" y="4914779"/>
              <a:ext cx="1136899" cy="1094252"/>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panose="02020603050405020304" pitchFamily="18" charset="0"/>
                <a:cs typeface="Times" panose="02020603050405020304" pitchFamily="18" charset="0"/>
              </a:endParaRPr>
            </a:p>
          </p:txBody>
        </p:sp>
        <p:cxnSp>
          <p:nvCxnSpPr>
            <p:cNvPr id="288" name="Straight Connector 287">
              <a:extLst>
                <a:ext uri="{FF2B5EF4-FFF2-40B4-BE49-F238E27FC236}">
                  <a16:creationId xmlns:a16="http://schemas.microsoft.com/office/drawing/2014/main" id="{6E950672-036D-4A61-AED1-B8E0C25A6F5A}"/>
                </a:ext>
              </a:extLst>
            </p:cNvPr>
            <p:cNvCxnSpPr>
              <a:cxnSpLocks/>
            </p:cNvCxnSpPr>
            <p:nvPr/>
          </p:nvCxnSpPr>
          <p:spPr>
            <a:xfrm>
              <a:off x="6384556" y="3463360"/>
              <a:ext cx="0" cy="2854890"/>
            </a:xfrm>
            <a:prstGeom prst="line">
              <a:avLst/>
            </a:prstGeom>
            <a:ln w="19050"/>
          </p:spPr>
          <p:style>
            <a:lnRef idx="1">
              <a:schemeClr val="dk1"/>
            </a:lnRef>
            <a:fillRef idx="0">
              <a:schemeClr val="dk1"/>
            </a:fillRef>
            <a:effectRef idx="0">
              <a:schemeClr val="dk1"/>
            </a:effectRef>
            <a:fontRef idx="minor">
              <a:schemeClr val="tx1"/>
            </a:fontRef>
          </p:style>
        </p:cxnSp>
        <p:cxnSp>
          <p:nvCxnSpPr>
            <p:cNvPr id="289" name="Straight Connector 288">
              <a:extLst>
                <a:ext uri="{FF2B5EF4-FFF2-40B4-BE49-F238E27FC236}">
                  <a16:creationId xmlns:a16="http://schemas.microsoft.com/office/drawing/2014/main" id="{749BD847-A62D-4031-B769-6899267823D7}"/>
                </a:ext>
              </a:extLst>
            </p:cNvPr>
            <p:cNvCxnSpPr>
              <a:cxnSpLocks/>
            </p:cNvCxnSpPr>
            <p:nvPr/>
          </p:nvCxnSpPr>
          <p:spPr>
            <a:xfrm>
              <a:off x="6715992" y="3463360"/>
              <a:ext cx="0" cy="2854890"/>
            </a:xfrm>
            <a:prstGeom prst="line">
              <a:avLst/>
            </a:prstGeom>
            <a:ln w="19050"/>
          </p:spPr>
          <p:style>
            <a:lnRef idx="1">
              <a:schemeClr val="dk1"/>
            </a:lnRef>
            <a:fillRef idx="0">
              <a:schemeClr val="dk1"/>
            </a:fillRef>
            <a:effectRef idx="0">
              <a:schemeClr val="dk1"/>
            </a:effectRef>
            <a:fontRef idx="minor">
              <a:schemeClr val="tx1"/>
            </a:fontRef>
          </p:style>
        </p:cxnSp>
        <p:cxnSp>
          <p:nvCxnSpPr>
            <p:cNvPr id="290" name="Straight Connector 289">
              <a:extLst>
                <a:ext uri="{FF2B5EF4-FFF2-40B4-BE49-F238E27FC236}">
                  <a16:creationId xmlns:a16="http://schemas.microsoft.com/office/drawing/2014/main" id="{29A5823C-9D27-425D-B8A8-DA5707FDC736}"/>
                </a:ext>
              </a:extLst>
            </p:cNvPr>
            <p:cNvCxnSpPr>
              <a:cxnSpLocks/>
            </p:cNvCxnSpPr>
            <p:nvPr/>
          </p:nvCxnSpPr>
          <p:spPr>
            <a:xfrm>
              <a:off x="7038871" y="3463360"/>
              <a:ext cx="0" cy="2854890"/>
            </a:xfrm>
            <a:prstGeom prst="line">
              <a:avLst/>
            </a:prstGeom>
            <a:ln w="19050"/>
          </p:spPr>
          <p:style>
            <a:lnRef idx="1">
              <a:schemeClr val="dk1"/>
            </a:lnRef>
            <a:fillRef idx="0">
              <a:schemeClr val="dk1"/>
            </a:fillRef>
            <a:effectRef idx="0">
              <a:schemeClr val="dk1"/>
            </a:effectRef>
            <a:fontRef idx="minor">
              <a:schemeClr val="tx1"/>
            </a:fontRef>
          </p:style>
        </p:cxnSp>
        <p:cxnSp>
          <p:nvCxnSpPr>
            <p:cNvPr id="291" name="Straight Connector 290">
              <a:extLst>
                <a:ext uri="{FF2B5EF4-FFF2-40B4-BE49-F238E27FC236}">
                  <a16:creationId xmlns:a16="http://schemas.microsoft.com/office/drawing/2014/main" id="{8193ED6E-D6A2-4BC9-9253-41468DA75641}"/>
                </a:ext>
              </a:extLst>
            </p:cNvPr>
            <p:cNvCxnSpPr>
              <a:cxnSpLocks/>
            </p:cNvCxnSpPr>
            <p:nvPr/>
          </p:nvCxnSpPr>
          <p:spPr>
            <a:xfrm>
              <a:off x="7361749" y="3463360"/>
              <a:ext cx="0" cy="2854890"/>
            </a:xfrm>
            <a:prstGeom prst="line">
              <a:avLst/>
            </a:prstGeom>
            <a:ln w="19050"/>
          </p:spPr>
          <p:style>
            <a:lnRef idx="1">
              <a:schemeClr val="dk1"/>
            </a:lnRef>
            <a:fillRef idx="0">
              <a:schemeClr val="dk1"/>
            </a:fillRef>
            <a:effectRef idx="0">
              <a:schemeClr val="dk1"/>
            </a:effectRef>
            <a:fontRef idx="minor">
              <a:schemeClr val="tx1"/>
            </a:fontRef>
          </p:style>
        </p:cxnSp>
        <p:cxnSp>
          <p:nvCxnSpPr>
            <p:cNvPr id="292" name="Straight Connector 291">
              <a:extLst>
                <a:ext uri="{FF2B5EF4-FFF2-40B4-BE49-F238E27FC236}">
                  <a16:creationId xmlns:a16="http://schemas.microsoft.com/office/drawing/2014/main" id="{19B6F966-7406-4172-9B73-D9E5FC9678E7}"/>
                </a:ext>
              </a:extLst>
            </p:cNvPr>
            <p:cNvCxnSpPr>
              <a:cxnSpLocks/>
            </p:cNvCxnSpPr>
            <p:nvPr/>
          </p:nvCxnSpPr>
          <p:spPr>
            <a:xfrm>
              <a:off x="7684626" y="3463360"/>
              <a:ext cx="0" cy="2854890"/>
            </a:xfrm>
            <a:prstGeom prst="line">
              <a:avLst/>
            </a:prstGeom>
            <a:ln w="19050"/>
          </p:spPr>
          <p:style>
            <a:lnRef idx="1">
              <a:schemeClr val="dk1"/>
            </a:lnRef>
            <a:fillRef idx="0">
              <a:schemeClr val="dk1"/>
            </a:fillRef>
            <a:effectRef idx="0">
              <a:schemeClr val="dk1"/>
            </a:effectRef>
            <a:fontRef idx="minor">
              <a:schemeClr val="tx1"/>
            </a:fontRef>
          </p:style>
        </p:cxnSp>
        <p:cxnSp>
          <p:nvCxnSpPr>
            <p:cNvPr id="293" name="Straight Connector 292">
              <a:extLst>
                <a:ext uri="{FF2B5EF4-FFF2-40B4-BE49-F238E27FC236}">
                  <a16:creationId xmlns:a16="http://schemas.microsoft.com/office/drawing/2014/main" id="{6732FFE7-1304-423C-AFDC-961406433046}"/>
                </a:ext>
              </a:extLst>
            </p:cNvPr>
            <p:cNvCxnSpPr>
              <a:cxnSpLocks/>
            </p:cNvCxnSpPr>
            <p:nvPr/>
          </p:nvCxnSpPr>
          <p:spPr>
            <a:xfrm>
              <a:off x="8338090" y="3463360"/>
              <a:ext cx="0" cy="2854890"/>
            </a:xfrm>
            <a:prstGeom prst="line">
              <a:avLst/>
            </a:prstGeom>
            <a:ln w="19050"/>
          </p:spPr>
          <p:style>
            <a:lnRef idx="1">
              <a:schemeClr val="dk1"/>
            </a:lnRef>
            <a:fillRef idx="0">
              <a:schemeClr val="dk1"/>
            </a:fillRef>
            <a:effectRef idx="0">
              <a:schemeClr val="dk1"/>
            </a:effectRef>
            <a:fontRef idx="minor">
              <a:schemeClr val="tx1"/>
            </a:fontRef>
          </p:style>
        </p:cxnSp>
        <p:cxnSp>
          <p:nvCxnSpPr>
            <p:cNvPr id="294" name="Straight Connector 293">
              <a:extLst>
                <a:ext uri="{FF2B5EF4-FFF2-40B4-BE49-F238E27FC236}">
                  <a16:creationId xmlns:a16="http://schemas.microsoft.com/office/drawing/2014/main" id="{CCC1B244-4142-4417-B0DB-780DFD17F652}"/>
                </a:ext>
              </a:extLst>
            </p:cNvPr>
            <p:cNvCxnSpPr>
              <a:cxnSpLocks/>
            </p:cNvCxnSpPr>
            <p:nvPr/>
          </p:nvCxnSpPr>
          <p:spPr>
            <a:xfrm>
              <a:off x="6384556" y="3463360"/>
              <a:ext cx="195438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95" name="Straight Connector 294">
              <a:extLst>
                <a:ext uri="{FF2B5EF4-FFF2-40B4-BE49-F238E27FC236}">
                  <a16:creationId xmlns:a16="http://schemas.microsoft.com/office/drawing/2014/main" id="{72FC24C9-B9FB-414B-B287-179942D5BFD6}"/>
                </a:ext>
              </a:extLst>
            </p:cNvPr>
            <p:cNvCxnSpPr>
              <a:cxnSpLocks/>
            </p:cNvCxnSpPr>
            <p:nvPr/>
          </p:nvCxnSpPr>
          <p:spPr>
            <a:xfrm>
              <a:off x="6384556" y="4414990"/>
              <a:ext cx="195438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96" name="Straight Connector 295">
              <a:extLst>
                <a:ext uri="{FF2B5EF4-FFF2-40B4-BE49-F238E27FC236}">
                  <a16:creationId xmlns:a16="http://schemas.microsoft.com/office/drawing/2014/main" id="{F3D35E93-3DFB-46FD-B011-1FDA08CE376A}"/>
                </a:ext>
              </a:extLst>
            </p:cNvPr>
            <p:cNvCxnSpPr>
              <a:cxnSpLocks/>
            </p:cNvCxnSpPr>
            <p:nvPr/>
          </p:nvCxnSpPr>
          <p:spPr>
            <a:xfrm>
              <a:off x="6384556" y="4890805"/>
              <a:ext cx="195438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97" name="Straight Connector 296">
              <a:extLst>
                <a:ext uri="{FF2B5EF4-FFF2-40B4-BE49-F238E27FC236}">
                  <a16:creationId xmlns:a16="http://schemas.microsoft.com/office/drawing/2014/main" id="{27C9AFA7-8F7C-446E-AFF4-D134B4CB08BB}"/>
                </a:ext>
              </a:extLst>
            </p:cNvPr>
            <p:cNvCxnSpPr>
              <a:cxnSpLocks/>
            </p:cNvCxnSpPr>
            <p:nvPr/>
          </p:nvCxnSpPr>
          <p:spPr>
            <a:xfrm>
              <a:off x="6384556" y="5366620"/>
              <a:ext cx="195438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98" name="Straight Connector 297">
              <a:extLst>
                <a:ext uri="{FF2B5EF4-FFF2-40B4-BE49-F238E27FC236}">
                  <a16:creationId xmlns:a16="http://schemas.microsoft.com/office/drawing/2014/main" id="{52787B48-200D-4BB7-B1A9-365154FF74E2}"/>
                </a:ext>
              </a:extLst>
            </p:cNvPr>
            <p:cNvCxnSpPr>
              <a:cxnSpLocks/>
            </p:cNvCxnSpPr>
            <p:nvPr/>
          </p:nvCxnSpPr>
          <p:spPr>
            <a:xfrm>
              <a:off x="6384556" y="5842435"/>
              <a:ext cx="195438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99" name="Straight Connector 298">
              <a:extLst>
                <a:ext uri="{FF2B5EF4-FFF2-40B4-BE49-F238E27FC236}">
                  <a16:creationId xmlns:a16="http://schemas.microsoft.com/office/drawing/2014/main" id="{3FF4D0FB-C9CB-4186-8B7C-0B0D17544F93}"/>
                </a:ext>
              </a:extLst>
            </p:cNvPr>
            <p:cNvCxnSpPr>
              <a:cxnSpLocks/>
            </p:cNvCxnSpPr>
            <p:nvPr/>
          </p:nvCxnSpPr>
          <p:spPr>
            <a:xfrm>
              <a:off x="6384556" y="3939175"/>
              <a:ext cx="195438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00" name="Straight Connector 299">
              <a:extLst>
                <a:ext uri="{FF2B5EF4-FFF2-40B4-BE49-F238E27FC236}">
                  <a16:creationId xmlns:a16="http://schemas.microsoft.com/office/drawing/2014/main" id="{DA88E8F6-ED99-4691-9D00-94D90EE13976}"/>
                </a:ext>
              </a:extLst>
            </p:cNvPr>
            <p:cNvCxnSpPr>
              <a:cxnSpLocks/>
            </p:cNvCxnSpPr>
            <p:nvPr/>
          </p:nvCxnSpPr>
          <p:spPr>
            <a:xfrm>
              <a:off x="8007504" y="3463360"/>
              <a:ext cx="0" cy="2854890"/>
            </a:xfrm>
            <a:prstGeom prst="line">
              <a:avLst/>
            </a:prstGeom>
            <a:ln w="19050"/>
          </p:spPr>
          <p:style>
            <a:lnRef idx="1">
              <a:schemeClr val="dk1"/>
            </a:lnRef>
            <a:fillRef idx="0">
              <a:schemeClr val="dk1"/>
            </a:fillRef>
            <a:effectRef idx="0">
              <a:schemeClr val="dk1"/>
            </a:effectRef>
            <a:fontRef idx="minor">
              <a:schemeClr val="tx1"/>
            </a:fontRef>
          </p:style>
        </p:cxnSp>
        <p:cxnSp>
          <p:nvCxnSpPr>
            <p:cNvPr id="301" name="Straight Connector 300">
              <a:extLst>
                <a:ext uri="{FF2B5EF4-FFF2-40B4-BE49-F238E27FC236}">
                  <a16:creationId xmlns:a16="http://schemas.microsoft.com/office/drawing/2014/main" id="{10A7BC54-AFE0-47D5-A45D-C04927315D70}"/>
                </a:ext>
              </a:extLst>
            </p:cNvPr>
            <p:cNvCxnSpPr>
              <a:cxnSpLocks/>
            </p:cNvCxnSpPr>
            <p:nvPr/>
          </p:nvCxnSpPr>
          <p:spPr>
            <a:xfrm>
              <a:off x="6384556" y="6318250"/>
              <a:ext cx="1954385" cy="0"/>
            </a:xfrm>
            <a:prstGeom prst="line">
              <a:avLst/>
            </a:prstGeom>
            <a:ln w="19050"/>
          </p:spPr>
          <p:style>
            <a:lnRef idx="1">
              <a:schemeClr val="dk1"/>
            </a:lnRef>
            <a:fillRef idx="0">
              <a:schemeClr val="dk1"/>
            </a:fillRef>
            <a:effectRef idx="0">
              <a:schemeClr val="dk1"/>
            </a:effectRef>
            <a:fontRef idx="minor">
              <a:schemeClr val="tx1"/>
            </a:fontRef>
          </p:style>
        </p:cxnSp>
        <p:sp>
          <p:nvSpPr>
            <p:cNvPr id="302" name="Rectangle 301">
              <a:extLst>
                <a:ext uri="{FF2B5EF4-FFF2-40B4-BE49-F238E27FC236}">
                  <a16:creationId xmlns:a16="http://schemas.microsoft.com/office/drawing/2014/main" id="{F7DA44F9-EC54-41EC-A324-D75B9ED36B83}"/>
                </a:ext>
              </a:extLst>
            </p:cNvPr>
            <p:cNvSpPr/>
            <p:nvPr/>
          </p:nvSpPr>
          <p:spPr>
            <a:xfrm>
              <a:off x="7479417" y="4169764"/>
              <a:ext cx="95250" cy="103035"/>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953EDB6C-2F92-43EB-8A45-F8531D8CFB63}"/>
                </a:ext>
              </a:extLst>
            </p:cNvPr>
            <p:cNvSpPr/>
            <p:nvPr/>
          </p:nvSpPr>
          <p:spPr>
            <a:xfrm>
              <a:off x="6842912" y="5571823"/>
              <a:ext cx="95250" cy="103035"/>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Rectangle 306">
              <a:extLst>
                <a:ext uri="{FF2B5EF4-FFF2-40B4-BE49-F238E27FC236}">
                  <a16:creationId xmlns:a16="http://schemas.microsoft.com/office/drawing/2014/main" id="{C67FD036-7C12-4C68-A2C4-9C6A76FF0ACF}"/>
                </a:ext>
              </a:extLst>
            </p:cNvPr>
            <p:cNvSpPr/>
            <p:nvPr/>
          </p:nvSpPr>
          <p:spPr>
            <a:xfrm>
              <a:off x="7162294" y="4041035"/>
              <a:ext cx="819789" cy="766111"/>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panose="02020603050405020304" pitchFamily="18" charset="0"/>
                <a:cs typeface="Times" panose="02020603050405020304" pitchFamily="18" charset="0"/>
              </a:endParaRPr>
            </a:p>
          </p:txBody>
        </p:sp>
      </p:grpSp>
      <p:sp>
        <p:nvSpPr>
          <p:cNvPr id="308" name="Arrow: Right 307">
            <a:extLst>
              <a:ext uri="{FF2B5EF4-FFF2-40B4-BE49-F238E27FC236}">
                <a16:creationId xmlns:a16="http://schemas.microsoft.com/office/drawing/2014/main" id="{0BCD388B-03C6-4F4A-8A4A-4A17037B0C2E}"/>
              </a:ext>
            </a:extLst>
          </p:cNvPr>
          <p:cNvSpPr/>
          <p:nvPr/>
        </p:nvSpPr>
        <p:spPr>
          <a:xfrm>
            <a:off x="5536621" y="5113080"/>
            <a:ext cx="417987" cy="3078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3085707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A04A-7951-4C8F-B600-88BA0B6CF415}"/>
              </a:ext>
            </a:extLst>
          </p:cNvPr>
          <p:cNvSpPr>
            <a:spLocks noGrp="1"/>
          </p:cNvSpPr>
          <p:nvPr>
            <p:ph type="title"/>
          </p:nvPr>
        </p:nvSpPr>
        <p:spPr/>
        <p:txBody>
          <a:bodyPr/>
          <a:lstStyle/>
          <a:p>
            <a:r>
              <a:rPr lang="en-US" dirty="0"/>
              <a:t>Two-</a:t>
            </a:r>
            <a:r>
              <a:rPr lang="en-US" altLang="zh-CN" dirty="0"/>
              <a:t>S</a:t>
            </a:r>
            <a:r>
              <a:rPr lang="en-US" dirty="0"/>
              <a:t>tep Clock Constraints Legalization</a:t>
            </a:r>
          </a:p>
        </p:txBody>
      </p:sp>
      <p:sp>
        <p:nvSpPr>
          <p:cNvPr id="3" name="Content Placeholder 2">
            <a:extLst>
              <a:ext uri="{FF2B5EF4-FFF2-40B4-BE49-F238E27FC236}">
                <a16:creationId xmlns:a16="http://schemas.microsoft.com/office/drawing/2014/main" id="{953026BE-A4F3-475F-B8B9-D98395D285E8}"/>
              </a:ext>
            </a:extLst>
          </p:cNvPr>
          <p:cNvSpPr>
            <a:spLocks noGrp="1"/>
          </p:cNvSpPr>
          <p:nvPr>
            <p:ph idx="1"/>
          </p:nvPr>
        </p:nvSpPr>
        <p:spPr>
          <a:xfrm>
            <a:off x="838200" y="1825625"/>
            <a:ext cx="10515600" cy="2663255"/>
          </a:xfrm>
        </p:spPr>
        <p:txBody>
          <a:bodyPr>
            <a:normAutofit lnSpcReduction="10000"/>
          </a:bodyPr>
          <a:lstStyle/>
          <a:p>
            <a:r>
              <a:rPr lang="en-US" altLang="zh-CN" dirty="0"/>
              <a:t>Two-Stage </a:t>
            </a:r>
            <a:r>
              <a:rPr lang="en-US" dirty="0"/>
              <a:t>Clock region planning</a:t>
            </a:r>
          </a:p>
          <a:p>
            <a:pPr lvl="1"/>
            <a:r>
              <a:rPr lang="en-US" dirty="0"/>
              <a:t>Assign a bounding box to each cell such that there will be no violation if they stay in the box </a:t>
            </a:r>
          </a:p>
          <a:p>
            <a:pPr lvl="1"/>
            <a:r>
              <a:rPr lang="en-US" dirty="0"/>
              <a:t>Shrink Stage</a:t>
            </a:r>
          </a:p>
          <a:p>
            <a:pPr lvl="2"/>
            <a:r>
              <a:rPr lang="en-US" dirty="0"/>
              <a:t>iteratively shrink the bounding box of each clock</a:t>
            </a:r>
          </a:p>
          <a:p>
            <a:pPr lvl="2"/>
            <a:r>
              <a:rPr lang="en-US" dirty="0"/>
              <a:t>shrink the BB of the clock in the most overflowed clock region such that it induces smallest displacement. Move the corresponding cells to the boundary.</a:t>
            </a:r>
          </a:p>
          <a:p>
            <a:pPr lvl="1"/>
            <a:r>
              <a:rPr lang="en-US" dirty="0"/>
              <a:t>Expand Stage</a:t>
            </a:r>
          </a:p>
        </p:txBody>
      </p:sp>
      <p:sp>
        <p:nvSpPr>
          <p:cNvPr id="4" name="Slide Number Placeholder 3">
            <a:extLst>
              <a:ext uri="{FF2B5EF4-FFF2-40B4-BE49-F238E27FC236}">
                <a16:creationId xmlns:a16="http://schemas.microsoft.com/office/drawing/2014/main" id="{8DEE1445-1084-4872-9208-52E9C81CD056}"/>
              </a:ext>
            </a:extLst>
          </p:cNvPr>
          <p:cNvSpPr>
            <a:spLocks noGrp="1"/>
          </p:cNvSpPr>
          <p:nvPr>
            <p:ph type="sldNum" sz="quarter" idx="12"/>
          </p:nvPr>
        </p:nvSpPr>
        <p:spPr/>
        <p:txBody>
          <a:bodyPr/>
          <a:lstStyle/>
          <a:p>
            <a:fld id="{8A353EE5-B295-4F9A-9C1A-C5DE6EEBD6D1}" type="slidenum">
              <a:rPr lang="en-US" smtClean="0"/>
              <a:t>13</a:t>
            </a:fld>
            <a:endParaRPr lang="en-US"/>
          </a:p>
        </p:txBody>
      </p:sp>
      <p:grpSp>
        <p:nvGrpSpPr>
          <p:cNvPr id="51" name="Group 50">
            <a:extLst>
              <a:ext uri="{FF2B5EF4-FFF2-40B4-BE49-F238E27FC236}">
                <a16:creationId xmlns:a16="http://schemas.microsoft.com/office/drawing/2014/main" id="{CACC6CDC-878F-4B77-8BB0-D8A7072B6E7E}"/>
              </a:ext>
            </a:extLst>
          </p:cNvPr>
          <p:cNvGrpSpPr/>
          <p:nvPr/>
        </p:nvGrpSpPr>
        <p:grpSpPr>
          <a:xfrm>
            <a:off x="1807448" y="4488880"/>
            <a:ext cx="2059837" cy="2025063"/>
            <a:chOff x="3027500" y="665018"/>
            <a:chExt cx="4650509" cy="4572000"/>
          </a:xfrm>
        </p:grpSpPr>
        <p:cxnSp>
          <p:nvCxnSpPr>
            <p:cNvPr id="5" name="Straight Connector 4">
              <a:extLst>
                <a:ext uri="{FF2B5EF4-FFF2-40B4-BE49-F238E27FC236}">
                  <a16:creationId xmlns:a16="http://schemas.microsoft.com/office/drawing/2014/main" id="{21F19029-B35E-4B2B-A3F9-D0033B0D9FB2}"/>
                </a:ext>
              </a:extLst>
            </p:cNvPr>
            <p:cNvCxnSpPr/>
            <p:nvPr/>
          </p:nvCxnSpPr>
          <p:spPr>
            <a:xfrm>
              <a:off x="3027500" y="665018"/>
              <a:ext cx="0" cy="457200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D7C2C2BF-DDA5-40C5-8502-F0DD5D22D9C5}"/>
                </a:ext>
              </a:extLst>
            </p:cNvPr>
            <p:cNvCxnSpPr/>
            <p:nvPr/>
          </p:nvCxnSpPr>
          <p:spPr>
            <a:xfrm>
              <a:off x="3957602" y="665018"/>
              <a:ext cx="0" cy="457200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597B5EC6-AE92-45FA-8727-AF5C5104A7EC}"/>
                </a:ext>
              </a:extLst>
            </p:cNvPr>
            <p:cNvCxnSpPr/>
            <p:nvPr/>
          </p:nvCxnSpPr>
          <p:spPr>
            <a:xfrm>
              <a:off x="4887704" y="665018"/>
              <a:ext cx="0" cy="457200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264FEB95-437D-4682-90A4-9B20C20708B8}"/>
                </a:ext>
              </a:extLst>
            </p:cNvPr>
            <p:cNvCxnSpPr/>
            <p:nvPr/>
          </p:nvCxnSpPr>
          <p:spPr>
            <a:xfrm>
              <a:off x="5817806" y="665018"/>
              <a:ext cx="0" cy="457200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1A62750-5193-489A-9DAB-A8622E9BB298}"/>
                </a:ext>
              </a:extLst>
            </p:cNvPr>
            <p:cNvCxnSpPr/>
            <p:nvPr/>
          </p:nvCxnSpPr>
          <p:spPr>
            <a:xfrm>
              <a:off x="6747908" y="665018"/>
              <a:ext cx="0" cy="457200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B1A1430D-136B-4DEA-B666-96EDDA429BA3}"/>
                </a:ext>
              </a:extLst>
            </p:cNvPr>
            <p:cNvCxnSpPr/>
            <p:nvPr/>
          </p:nvCxnSpPr>
          <p:spPr>
            <a:xfrm>
              <a:off x="7678009" y="665018"/>
              <a:ext cx="0" cy="45720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E9BE97C4-722A-4E10-A3EC-64B25213F576}"/>
                </a:ext>
              </a:extLst>
            </p:cNvPr>
            <p:cNvCxnSpPr/>
            <p:nvPr/>
          </p:nvCxnSpPr>
          <p:spPr>
            <a:xfrm>
              <a:off x="3027500" y="665018"/>
              <a:ext cx="4650509"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2BEA16F8-5E97-497E-B356-CA6972C91A98}"/>
                </a:ext>
              </a:extLst>
            </p:cNvPr>
            <p:cNvCxnSpPr/>
            <p:nvPr/>
          </p:nvCxnSpPr>
          <p:spPr>
            <a:xfrm>
              <a:off x="3027500" y="2493818"/>
              <a:ext cx="4650509"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FFA43AFC-8B5A-464D-924C-8DA05F91755E}"/>
                </a:ext>
              </a:extLst>
            </p:cNvPr>
            <p:cNvCxnSpPr/>
            <p:nvPr/>
          </p:nvCxnSpPr>
          <p:spPr>
            <a:xfrm>
              <a:off x="3027500" y="3408218"/>
              <a:ext cx="4650509"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185A038A-D57A-48CA-9729-E089FE4EDA40}"/>
                </a:ext>
              </a:extLst>
            </p:cNvPr>
            <p:cNvCxnSpPr/>
            <p:nvPr/>
          </p:nvCxnSpPr>
          <p:spPr>
            <a:xfrm>
              <a:off x="3027500" y="4322618"/>
              <a:ext cx="4650509"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C64B589-FFC0-4423-9045-A1C171CFDE99}"/>
                </a:ext>
              </a:extLst>
            </p:cNvPr>
            <p:cNvCxnSpPr/>
            <p:nvPr/>
          </p:nvCxnSpPr>
          <p:spPr>
            <a:xfrm>
              <a:off x="3027500" y="5237018"/>
              <a:ext cx="4650509" cy="0"/>
            </a:xfrm>
            <a:prstGeom prst="line">
              <a:avLst/>
            </a:prstGeom>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628FBD66-9039-4DED-955F-86B9F24DF6CF}"/>
                </a:ext>
              </a:extLst>
            </p:cNvPr>
            <p:cNvSpPr/>
            <p:nvPr/>
          </p:nvSpPr>
          <p:spPr>
            <a:xfrm>
              <a:off x="3139261" y="854590"/>
              <a:ext cx="2566785" cy="2470501"/>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panose="02020603050405020304" pitchFamily="18" charset="0"/>
                <a:cs typeface="Times" panose="02020603050405020304" pitchFamily="18" charset="0"/>
              </a:endParaRPr>
            </a:p>
          </p:txBody>
        </p:sp>
        <p:sp>
          <p:nvSpPr>
            <p:cNvPr id="17" name="Rectangle 16">
              <a:extLst>
                <a:ext uri="{FF2B5EF4-FFF2-40B4-BE49-F238E27FC236}">
                  <a16:creationId xmlns:a16="http://schemas.microsoft.com/office/drawing/2014/main" id="{8296C48D-6D1F-4C29-8E2C-A7C052C23545}"/>
                </a:ext>
              </a:extLst>
            </p:cNvPr>
            <p:cNvSpPr/>
            <p:nvPr/>
          </p:nvSpPr>
          <p:spPr>
            <a:xfrm>
              <a:off x="4961133" y="1662545"/>
              <a:ext cx="2599394" cy="2569670"/>
            </a:xfrm>
            <a:prstGeom prst="rect">
              <a:avLst/>
            </a:pr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panose="02020603050405020304" pitchFamily="18" charset="0"/>
                <a:cs typeface="Times" panose="02020603050405020304" pitchFamily="18" charset="0"/>
              </a:endParaRPr>
            </a:p>
          </p:txBody>
        </p:sp>
        <p:sp>
          <p:nvSpPr>
            <p:cNvPr id="18" name="Rectangle 17">
              <a:extLst>
                <a:ext uri="{FF2B5EF4-FFF2-40B4-BE49-F238E27FC236}">
                  <a16:creationId xmlns:a16="http://schemas.microsoft.com/office/drawing/2014/main" id="{4BC2DD7A-7E59-481F-A4A0-D8F92284F00A}"/>
                </a:ext>
              </a:extLst>
            </p:cNvPr>
            <p:cNvSpPr/>
            <p:nvPr/>
          </p:nvSpPr>
          <p:spPr>
            <a:xfrm>
              <a:off x="4031031" y="983856"/>
              <a:ext cx="2599395" cy="2715308"/>
            </a:xfrm>
            <a:prstGeom prst="rect">
              <a:avLst/>
            </a:prstGeom>
            <a:noFill/>
            <a:ln w="381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00B0F0"/>
                </a:solidFill>
                <a:latin typeface="Times" panose="02020603050405020304" pitchFamily="18" charset="0"/>
                <a:cs typeface="Times" panose="02020603050405020304" pitchFamily="18" charset="0"/>
              </a:endParaRPr>
            </a:p>
          </p:txBody>
        </p:sp>
        <p:sp>
          <p:nvSpPr>
            <p:cNvPr id="19" name="Rectangle 18">
              <a:extLst>
                <a:ext uri="{FF2B5EF4-FFF2-40B4-BE49-F238E27FC236}">
                  <a16:creationId xmlns:a16="http://schemas.microsoft.com/office/drawing/2014/main" id="{4BED42F7-1F0A-4A16-8CFA-B9CFC48E9470}"/>
                </a:ext>
              </a:extLst>
            </p:cNvPr>
            <p:cNvSpPr/>
            <p:nvPr/>
          </p:nvSpPr>
          <p:spPr>
            <a:xfrm>
              <a:off x="3139261" y="2630052"/>
              <a:ext cx="2419927" cy="2410691"/>
            </a:xfrm>
            <a:prstGeom prst="rect">
              <a:avLst/>
            </a:prstGeom>
            <a:noFill/>
            <a:ln w="38100">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panose="02020603050405020304" pitchFamily="18" charset="0"/>
                <a:cs typeface="Times" panose="02020603050405020304" pitchFamily="18" charset="0"/>
              </a:endParaRPr>
            </a:p>
          </p:txBody>
        </p:sp>
        <p:cxnSp>
          <p:nvCxnSpPr>
            <p:cNvPr id="20" name="Straight Connector 19">
              <a:extLst>
                <a:ext uri="{FF2B5EF4-FFF2-40B4-BE49-F238E27FC236}">
                  <a16:creationId xmlns:a16="http://schemas.microsoft.com/office/drawing/2014/main" id="{6D370A9F-4421-41EE-94C2-6E3998FB8AE0}"/>
                </a:ext>
              </a:extLst>
            </p:cNvPr>
            <p:cNvCxnSpPr/>
            <p:nvPr/>
          </p:nvCxnSpPr>
          <p:spPr>
            <a:xfrm>
              <a:off x="3027500" y="1579418"/>
              <a:ext cx="4650509" cy="0"/>
            </a:xfrm>
            <a:prstGeom prst="line">
              <a:avLst/>
            </a:prstGeom>
          </p:spPr>
          <p:style>
            <a:lnRef idx="1">
              <a:schemeClr val="dk1"/>
            </a:lnRef>
            <a:fillRef idx="0">
              <a:schemeClr val="dk1"/>
            </a:fillRef>
            <a:effectRef idx="0">
              <a:schemeClr val="dk1"/>
            </a:effectRef>
            <a:fontRef idx="minor">
              <a:schemeClr val="tx1"/>
            </a:fontRef>
          </p:style>
        </p:cxnSp>
        <p:grpSp>
          <p:nvGrpSpPr>
            <p:cNvPr id="21" name="Group 20">
              <a:extLst>
                <a:ext uri="{FF2B5EF4-FFF2-40B4-BE49-F238E27FC236}">
                  <a16:creationId xmlns:a16="http://schemas.microsoft.com/office/drawing/2014/main" id="{6F93545E-7EF9-46C3-94F2-BC1144B66B38}"/>
                </a:ext>
              </a:extLst>
            </p:cNvPr>
            <p:cNvGrpSpPr/>
            <p:nvPr/>
          </p:nvGrpSpPr>
          <p:grpSpPr>
            <a:xfrm>
              <a:off x="3211302" y="983857"/>
              <a:ext cx="4045990" cy="593491"/>
              <a:chOff x="1801554" y="983857"/>
              <a:chExt cx="4045990" cy="593491"/>
            </a:xfrm>
          </p:grpSpPr>
          <p:sp>
            <p:nvSpPr>
              <p:cNvPr id="22" name="TextBox 21">
                <a:extLst>
                  <a:ext uri="{FF2B5EF4-FFF2-40B4-BE49-F238E27FC236}">
                    <a16:creationId xmlns:a16="http://schemas.microsoft.com/office/drawing/2014/main" id="{71B0D15C-7C5B-49BA-98CD-A3AE3E673729}"/>
                  </a:ext>
                </a:extLst>
              </p:cNvPr>
              <p:cNvSpPr txBox="1"/>
              <p:nvPr/>
            </p:nvSpPr>
            <p:spPr>
              <a:xfrm>
                <a:off x="1801554"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23" name="TextBox 22">
                <a:extLst>
                  <a:ext uri="{FF2B5EF4-FFF2-40B4-BE49-F238E27FC236}">
                    <a16:creationId xmlns:a16="http://schemas.microsoft.com/office/drawing/2014/main" id="{EFFBEC9E-2EB3-421B-B32C-F47E975FF4CD}"/>
                  </a:ext>
                </a:extLst>
              </p:cNvPr>
              <p:cNvSpPr txBox="1"/>
              <p:nvPr/>
            </p:nvSpPr>
            <p:spPr>
              <a:xfrm>
                <a:off x="2738815"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24" name="TextBox 23">
                <a:extLst>
                  <a:ext uri="{FF2B5EF4-FFF2-40B4-BE49-F238E27FC236}">
                    <a16:creationId xmlns:a16="http://schemas.microsoft.com/office/drawing/2014/main" id="{C65357C1-DC2B-4A60-BB0C-EFF3B507D600}"/>
                  </a:ext>
                </a:extLst>
              </p:cNvPr>
              <p:cNvSpPr txBox="1"/>
              <p:nvPr/>
            </p:nvSpPr>
            <p:spPr>
              <a:xfrm>
                <a:off x="3676073"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25" name="TextBox 24">
                <a:extLst>
                  <a:ext uri="{FF2B5EF4-FFF2-40B4-BE49-F238E27FC236}">
                    <a16:creationId xmlns:a16="http://schemas.microsoft.com/office/drawing/2014/main" id="{80226B25-E91C-461D-91D2-EA15BBD49A13}"/>
                  </a:ext>
                </a:extLst>
              </p:cNvPr>
              <p:cNvSpPr txBox="1"/>
              <p:nvPr/>
            </p:nvSpPr>
            <p:spPr>
              <a:xfrm>
                <a:off x="4613334"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26" name="TextBox 25">
                <a:extLst>
                  <a:ext uri="{FF2B5EF4-FFF2-40B4-BE49-F238E27FC236}">
                    <a16:creationId xmlns:a16="http://schemas.microsoft.com/office/drawing/2014/main" id="{7DCD155D-E2C8-4E71-89FA-0215648B7FFA}"/>
                  </a:ext>
                </a:extLst>
              </p:cNvPr>
              <p:cNvSpPr txBox="1"/>
              <p:nvPr/>
            </p:nvSpPr>
            <p:spPr>
              <a:xfrm>
                <a:off x="5550596"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0</a:t>
                </a:r>
              </a:p>
            </p:txBody>
          </p:sp>
        </p:grpSp>
        <p:grpSp>
          <p:nvGrpSpPr>
            <p:cNvPr id="27" name="Group 26">
              <a:extLst>
                <a:ext uri="{FF2B5EF4-FFF2-40B4-BE49-F238E27FC236}">
                  <a16:creationId xmlns:a16="http://schemas.microsoft.com/office/drawing/2014/main" id="{671AD654-CD7B-4CC7-BA07-45AAA6299443}"/>
                </a:ext>
              </a:extLst>
            </p:cNvPr>
            <p:cNvGrpSpPr/>
            <p:nvPr/>
          </p:nvGrpSpPr>
          <p:grpSpPr>
            <a:xfrm>
              <a:off x="3211302" y="1871718"/>
              <a:ext cx="4045990" cy="593491"/>
              <a:chOff x="1801554" y="983857"/>
              <a:chExt cx="4045990" cy="593491"/>
            </a:xfrm>
          </p:grpSpPr>
          <p:sp>
            <p:nvSpPr>
              <p:cNvPr id="28" name="TextBox 27">
                <a:extLst>
                  <a:ext uri="{FF2B5EF4-FFF2-40B4-BE49-F238E27FC236}">
                    <a16:creationId xmlns:a16="http://schemas.microsoft.com/office/drawing/2014/main" id="{D00D0473-68AF-4820-8373-6F5B1B1D6037}"/>
                  </a:ext>
                </a:extLst>
              </p:cNvPr>
              <p:cNvSpPr txBox="1"/>
              <p:nvPr/>
            </p:nvSpPr>
            <p:spPr>
              <a:xfrm>
                <a:off x="1801554"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29" name="TextBox 28">
                <a:extLst>
                  <a:ext uri="{FF2B5EF4-FFF2-40B4-BE49-F238E27FC236}">
                    <a16:creationId xmlns:a16="http://schemas.microsoft.com/office/drawing/2014/main" id="{F3813B66-703D-4775-A1D5-D29B8C87442C}"/>
                  </a:ext>
                </a:extLst>
              </p:cNvPr>
              <p:cNvSpPr txBox="1"/>
              <p:nvPr/>
            </p:nvSpPr>
            <p:spPr>
              <a:xfrm>
                <a:off x="2738815"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30" name="TextBox 29">
                <a:extLst>
                  <a:ext uri="{FF2B5EF4-FFF2-40B4-BE49-F238E27FC236}">
                    <a16:creationId xmlns:a16="http://schemas.microsoft.com/office/drawing/2014/main" id="{809C38C2-6E1C-4AD8-93D8-220B89233829}"/>
                  </a:ext>
                </a:extLst>
              </p:cNvPr>
              <p:cNvSpPr txBox="1"/>
              <p:nvPr/>
            </p:nvSpPr>
            <p:spPr>
              <a:xfrm>
                <a:off x="3676073"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3</a:t>
                </a:r>
              </a:p>
            </p:txBody>
          </p:sp>
          <p:sp>
            <p:nvSpPr>
              <p:cNvPr id="31" name="TextBox 30">
                <a:extLst>
                  <a:ext uri="{FF2B5EF4-FFF2-40B4-BE49-F238E27FC236}">
                    <a16:creationId xmlns:a16="http://schemas.microsoft.com/office/drawing/2014/main" id="{62248910-4458-43BC-A591-298B72A01F12}"/>
                  </a:ext>
                </a:extLst>
              </p:cNvPr>
              <p:cNvSpPr txBox="1"/>
              <p:nvPr/>
            </p:nvSpPr>
            <p:spPr>
              <a:xfrm>
                <a:off x="4613334"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32" name="TextBox 31">
                <a:extLst>
                  <a:ext uri="{FF2B5EF4-FFF2-40B4-BE49-F238E27FC236}">
                    <a16:creationId xmlns:a16="http://schemas.microsoft.com/office/drawing/2014/main" id="{D9CB6401-8449-4AF0-A1FD-E1257EC8480A}"/>
                  </a:ext>
                </a:extLst>
              </p:cNvPr>
              <p:cNvSpPr txBox="1"/>
              <p:nvPr/>
            </p:nvSpPr>
            <p:spPr>
              <a:xfrm>
                <a:off x="5550596"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grpSp>
        <p:grpSp>
          <p:nvGrpSpPr>
            <p:cNvPr id="33" name="Group 32">
              <a:extLst>
                <a:ext uri="{FF2B5EF4-FFF2-40B4-BE49-F238E27FC236}">
                  <a16:creationId xmlns:a16="http://schemas.microsoft.com/office/drawing/2014/main" id="{28A5FB8B-4AEB-4864-990C-7985FDE6A4AA}"/>
                </a:ext>
              </a:extLst>
            </p:cNvPr>
            <p:cNvGrpSpPr/>
            <p:nvPr/>
          </p:nvGrpSpPr>
          <p:grpSpPr>
            <a:xfrm>
              <a:off x="3211302" y="2759579"/>
              <a:ext cx="4045990" cy="593491"/>
              <a:chOff x="1801554" y="983857"/>
              <a:chExt cx="4045990" cy="593491"/>
            </a:xfrm>
          </p:grpSpPr>
          <p:sp>
            <p:nvSpPr>
              <p:cNvPr id="34" name="TextBox 33">
                <a:extLst>
                  <a:ext uri="{FF2B5EF4-FFF2-40B4-BE49-F238E27FC236}">
                    <a16:creationId xmlns:a16="http://schemas.microsoft.com/office/drawing/2014/main" id="{A1194560-CE7B-47A7-82AE-E60BCB257350}"/>
                  </a:ext>
                </a:extLst>
              </p:cNvPr>
              <p:cNvSpPr txBox="1"/>
              <p:nvPr/>
            </p:nvSpPr>
            <p:spPr>
              <a:xfrm>
                <a:off x="1801554"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35" name="TextBox 34">
                <a:extLst>
                  <a:ext uri="{FF2B5EF4-FFF2-40B4-BE49-F238E27FC236}">
                    <a16:creationId xmlns:a16="http://schemas.microsoft.com/office/drawing/2014/main" id="{658FCE55-9BA3-45E4-A83F-6739DE4CCF0E}"/>
                  </a:ext>
                </a:extLst>
              </p:cNvPr>
              <p:cNvSpPr txBox="1"/>
              <p:nvPr/>
            </p:nvSpPr>
            <p:spPr>
              <a:xfrm>
                <a:off x="2738815"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3</a:t>
                </a:r>
              </a:p>
            </p:txBody>
          </p:sp>
          <p:sp>
            <p:nvSpPr>
              <p:cNvPr id="36" name="TextBox 35">
                <a:extLst>
                  <a:ext uri="{FF2B5EF4-FFF2-40B4-BE49-F238E27FC236}">
                    <a16:creationId xmlns:a16="http://schemas.microsoft.com/office/drawing/2014/main" id="{1388C747-E7F5-4DE4-9159-CDCD8C41983D}"/>
                  </a:ext>
                </a:extLst>
              </p:cNvPr>
              <p:cNvSpPr txBox="1"/>
              <p:nvPr/>
            </p:nvSpPr>
            <p:spPr>
              <a:xfrm>
                <a:off x="3676073"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4</a:t>
                </a:r>
              </a:p>
            </p:txBody>
          </p:sp>
          <p:sp>
            <p:nvSpPr>
              <p:cNvPr id="37" name="TextBox 36">
                <a:extLst>
                  <a:ext uri="{FF2B5EF4-FFF2-40B4-BE49-F238E27FC236}">
                    <a16:creationId xmlns:a16="http://schemas.microsoft.com/office/drawing/2014/main" id="{D66E14E4-3CD3-4B3C-A95B-E0E6A3C36520}"/>
                  </a:ext>
                </a:extLst>
              </p:cNvPr>
              <p:cNvSpPr txBox="1"/>
              <p:nvPr/>
            </p:nvSpPr>
            <p:spPr>
              <a:xfrm>
                <a:off x="4613334"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38" name="TextBox 37">
                <a:extLst>
                  <a:ext uri="{FF2B5EF4-FFF2-40B4-BE49-F238E27FC236}">
                    <a16:creationId xmlns:a16="http://schemas.microsoft.com/office/drawing/2014/main" id="{45DAB4A2-EA5D-4F0C-BF27-C04AEE55A089}"/>
                  </a:ext>
                </a:extLst>
              </p:cNvPr>
              <p:cNvSpPr txBox="1"/>
              <p:nvPr/>
            </p:nvSpPr>
            <p:spPr>
              <a:xfrm>
                <a:off x="5550596"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grpSp>
        <p:grpSp>
          <p:nvGrpSpPr>
            <p:cNvPr id="39" name="Group 38">
              <a:extLst>
                <a:ext uri="{FF2B5EF4-FFF2-40B4-BE49-F238E27FC236}">
                  <a16:creationId xmlns:a16="http://schemas.microsoft.com/office/drawing/2014/main" id="{BC0FF782-6A4F-4C24-90CA-83B032C4E150}"/>
                </a:ext>
              </a:extLst>
            </p:cNvPr>
            <p:cNvGrpSpPr/>
            <p:nvPr/>
          </p:nvGrpSpPr>
          <p:grpSpPr>
            <a:xfrm>
              <a:off x="3211302" y="3647440"/>
              <a:ext cx="4045990" cy="593491"/>
              <a:chOff x="1801554" y="983857"/>
              <a:chExt cx="4045990" cy="593491"/>
            </a:xfrm>
          </p:grpSpPr>
          <p:sp>
            <p:nvSpPr>
              <p:cNvPr id="40" name="TextBox 39">
                <a:extLst>
                  <a:ext uri="{FF2B5EF4-FFF2-40B4-BE49-F238E27FC236}">
                    <a16:creationId xmlns:a16="http://schemas.microsoft.com/office/drawing/2014/main" id="{4F9C2104-766F-4467-985D-BB495406C141}"/>
                  </a:ext>
                </a:extLst>
              </p:cNvPr>
              <p:cNvSpPr txBox="1"/>
              <p:nvPr/>
            </p:nvSpPr>
            <p:spPr>
              <a:xfrm>
                <a:off x="1801554"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41" name="TextBox 40">
                <a:extLst>
                  <a:ext uri="{FF2B5EF4-FFF2-40B4-BE49-F238E27FC236}">
                    <a16:creationId xmlns:a16="http://schemas.microsoft.com/office/drawing/2014/main" id="{52682BC0-942D-4F9E-B08F-E008C86EF43A}"/>
                  </a:ext>
                </a:extLst>
              </p:cNvPr>
              <p:cNvSpPr txBox="1"/>
              <p:nvPr/>
            </p:nvSpPr>
            <p:spPr>
              <a:xfrm>
                <a:off x="2738815"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42" name="TextBox 41">
                <a:extLst>
                  <a:ext uri="{FF2B5EF4-FFF2-40B4-BE49-F238E27FC236}">
                    <a16:creationId xmlns:a16="http://schemas.microsoft.com/office/drawing/2014/main" id="{CF15DEE6-6795-4753-83E2-90BB731DE24E}"/>
                  </a:ext>
                </a:extLst>
              </p:cNvPr>
              <p:cNvSpPr txBox="1"/>
              <p:nvPr/>
            </p:nvSpPr>
            <p:spPr>
              <a:xfrm>
                <a:off x="3676073"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3</a:t>
                </a:r>
              </a:p>
            </p:txBody>
          </p:sp>
          <p:sp>
            <p:nvSpPr>
              <p:cNvPr id="43" name="TextBox 42">
                <a:extLst>
                  <a:ext uri="{FF2B5EF4-FFF2-40B4-BE49-F238E27FC236}">
                    <a16:creationId xmlns:a16="http://schemas.microsoft.com/office/drawing/2014/main" id="{1EEAC0D3-5A89-4A9A-932B-21DC940B6EE6}"/>
                  </a:ext>
                </a:extLst>
              </p:cNvPr>
              <p:cNvSpPr txBox="1"/>
              <p:nvPr/>
            </p:nvSpPr>
            <p:spPr>
              <a:xfrm>
                <a:off x="4613334"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44" name="TextBox 43">
                <a:extLst>
                  <a:ext uri="{FF2B5EF4-FFF2-40B4-BE49-F238E27FC236}">
                    <a16:creationId xmlns:a16="http://schemas.microsoft.com/office/drawing/2014/main" id="{37D6C634-F4DB-4304-B133-C96F7E302D8F}"/>
                  </a:ext>
                </a:extLst>
              </p:cNvPr>
              <p:cNvSpPr txBox="1"/>
              <p:nvPr/>
            </p:nvSpPr>
            <p:spPr>
              <a:xfrm>
                <a:off x="5550596"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grpSp>
        <p:grpSp>
          <p:nvGrpSpPr>
            <p:cNvPr id="45" name="Group 44">
              <a:extLst>
                <a:ext uri="{FF2B5EF4-FFF2-40B4-BE49-F238E27FC236}">
                  <a16:creationId xmlns:a16="http://schemas.microsoft.com/office/drawing/2014/main" id="{A7AC920B-A915-48D5-9D0B-84891EE861DA}"/>
                </a:ext>
              </a:extLst>
            </p:cNvPr>
            <p:cNvGrpSpPr/>
            <p:nvPr/>
          </p:nvGrpSpPr>
          <p:grpSpPr>
            <a:xfrm>
              <a:off x="3211302" y="4535300"/>
              <a:ext cx="4045990" cy="593491"/>
              <a:chOff x="1801554" y="983857"/>
              <a:chExt cx="4045990" cy="593491"/>
            </a:xfrm>
          </p:grpSpPr>
          <p:sp>
            <p:nvSpPr>
              <p:cNvPr id="46" name="TextBox 45">
                <a:extLst>
                  <a:ext uri="{FF2B5EF4-FFF2-40B4-BE49-F238E27FC236}">
                    <a16:creationId xmlns:a16="http://schemas.microsoft.com/office/drawing/2014/main" id="{29481915-0420-41E3-9AD4-68562410B40A}"/>
                  </a:ext>
                </a:extLst>
              </p:cNvPr>
              <p:cNvSpPr txBox="1"/>
              <p:nvPr/>
            </p:nvSpPr>
            <p:spPr>
              <a:xfrm>
                <a:off x="1801554"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47" name="TextBox 46">
                <a:extLst>
                  <a:ext uri="{FF2B5EF4-FFF2-40B4-BE49-F238E27FC236}">
                    <a16:creationId xmlns:a16="http://schemas.microsoft.com/office/drawing/2014/main" id="{C62139C5-A998-4D8F-B5F9-267CD6FD34E3}"/>
                  </a:ext>
                </a:extLst>
              </p:cNvPr>
              <p:cNvSpPr txBox="1"/>
              <p:nvPr/>
            </p:nvSpPr>
            <p:spPr>
              <a:xfrm>
                <a:off x="2738815"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48" name="TextBox 47">
                <a:extLst>
                  <a:ext uri="{FF2B5EF4-FFF2-40B4-BE49-F238E27FC236}">
                    <a16:creationId xmlns:a16="http://schemas.microsoft.com/office/drawing/2014/main" id="{3FBB024D-2242-467E-A3E8-BC2450545875}"/>
                  </a:ext>
                </a:extLst>
              </p:cNvPr>
              <p:cNvSpPr txBox="1"/>
              <p:nvPr/>
            </p:nvSpPr>
            <p:spPr>
              <a:xfrm>
                <a:off x="3676073"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49" name="TextBox 48">
                <a:extLst>
                  <a:ext uri="{FF2B5EF4-FFF2-40B4-BE49-F238E27FC236}">
                    <a16:creationId xmlns:a16="http://schemas.microsoft.com/office/drawing/2014/main" id="{45A0720A-0CC3-4AEA-B546-89A8440AC5CD}"/>
                  </a:ext>
                </a:extLst>
              </p:cNvPr>
              <p:cNvSpPr txBox="1"/>
              <p:nvPr/>
            </p:nvSpPr>
            <p:spPr>
              <a:xfrm>
                <a:off x="4613334"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0</a:t>
                </a:r>
              </a:p>
            </p:txBody>
          </p:sp>
          <p:sp>
            <p:nvSpPr>
              <p:cNvPr id="50" name="TextBox 49">
                <a:extLst>
                  <a:ext uri="{FF2B5EF4-FFF2-40B4-BE49-F238E27FC236}">
                    <a16:creationId xmlns:a16="http://schemas.microsoft.com/office/drawing/2014/main" id="{9BAEC783-FE14-480B-838D-44ECE7DA4F2D}"/>
                  </a:ext>
                </a:extLst>
              </p:cNvPr>
              <p:cNvSpPr txBox="1"/>
              <p:nvPr/>
            </p:nvSpPr>
            <p:spPr>
              <a:xfrm>
                <a:off x="5550596"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0</a:t>
                </a:r>
              </a:p>
            </p:txBody>
          </p:sp>
        </p:grpSp>
      </p:grpSp>
      <p:sp>
        <p:nvSpPr>
          <p:cNvPr id="148" name="Arrow: Right 147">
            <a:extLst>
              <a:ext uri="{FF2B5EF4-FFF2-40B4-BE49-F238E27FC236}">
                <a16:creationId xmlns:a16="http://schemas.microsoft.com/office/drawing/2014/main" id="{C21ACA2E-B969-4DF0-8A2E-BA71D66C8631}"/>
              </a:ext>
            </a:extLst>
          </p:cNvPr>
          <p:cNvSpPr/>
          <p:nvPr/>
        </p:nvSpPr>
        <p:spPr>
          <a:xfrm>
            <a:off x="4018221" y="5334253"/>
            <a:ext cx="417987" cy="3078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149" name="Group 148">
            <a:extLst>
              <a:ext uri="{FF2B5EF4-FFF2-40B4-BE49-F238E27FC236}">
                <a16:creationId xmlns:a16="http://schemas.microsoft.com/office/drawing/2014/main" id="{F26DB475-47C4-4870-A466-924FB7CD2F70}"/>
              </a:ext>
            </a:extLst>
          </p:cNvPr>
          <p:cNvGrpSpPr/>
          <p:nvPr/>
        </p:nvGrpSpPr>
        <p:grpSpPr>
          <a:xfrm>
            <a:off x="7311110" y="4490506"/>
            <a:ext cx="2065578" cy="2030709"/>
            <a:chOff x="1533236" y="665018"/>
            <a:chExt cx="4650509" cy="4572000"/>
          </a:xfrm>
        </p:grpSpPr>
        <p:cxnSp>
          <p:nvCxnSpPr>
            <p:cNvPr id="150" name="Straight Connector 149">
              <a:extLst>
                <a:ext uri="{FF2B5EF4-FFF2-40B4-BE49-F238E27FC236}">
                  <a16:creationId xmlns:a16="http://schemas.microsoft.com/office/drawing/2014/main" id="{4F0D7CC1-7E07-49AB-8BF1-CD0F093B4A5F}"/>
                </a:ext>
              </a:extLst>
            </p:cNvPr>
            <p:cNvCxnSpPr/>
            <p:nvPr/>
          </p:nvCxnSpPr>
          <p:spPr>
            <a:xfrm>
              <a:off x="1533236" y="665018"/>
              <a:ext cx="0" cy="45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E2B818FA-AA1B-494E-9295-2521499C5152}"/>
                </a:ext>
              </a:extLst>
            </p:cNvPr>
            <p:cNvCxnSpPr/>
            <p:nvPr/>
          </p:nvCxnSpPr>
          <p:spPr>
            <a:xfrm>
              <a:off x="2463338" y="665018"/>
              <a:ext cx="0" cy="4572000"/>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5B193AFA-C502-4F23-9D4F-ADBEF8F4CE8E}"/>
                </a:ext>
              </a:extLst>
            </p:cNvPr>
            <p:cNvCxnSpPr/>
            <p:nvPr/>
          </p:nvCxnSpPr>
          <p:spPr>
            <a:xfrm>
              <a:off x="3393440" y="665018"/>
              <a:ext cx="0" cy="4572000"/>
            </a:xfrm>
            <a:prstGeom prst="line">
              <a:avLst/>
            </a:prstGeom>
          </p:spPr>
          <p:style>
            <a:lnRef idx="1">
              <a:schemeClr val="dk1"/>
            </a:lnRef>
            <a:fillRef idx="0">
              <a:schemeClr val="dk1"/>
            </a:fillRef>
            <a:effectRef idx="0">
              <a:schemeClr val="dk1"/>
            </a:effectRef>
            <a:fontRef idx="minor">
              <a:schemeClr val="tx1"/>
            </a:fontRef>
          </p:style>
        </p:cxnSp>
        <p:cxnSp>
          <p:nvCxnSpPr>
            <p:cNvPr id="153" name="Straight Connector 152">
              <a:extLst>
                <a:ext uri="{FF2B5EF4-FFF2-40B4-BE49-F238E27FC236}">
                  <a16:creationId xmlns:a16="http://schemas.microsoft.com/office/drawing/2014/main" id="{192D13D1-67B0-4590-96B4-BDD4E08BC456}"/>
                </a:ext>
              </a:extLst>
            </p:cNvPr>
            <p:cNvCxnSpPr/>
            <p:nvPr/>
          </p:nvCxnSpPr>
          <p:spPr>
            <a:xfrm>
              <a:off x="4323542" y="665018"/>
              <a:ext cx="0" cy="4572000"/>
            </a:xfrm>
            <a:prstGeom prst="line">
              <a:avLst/>
            </a:prstGeom>
          </p:spPr>
          <p:style>
            <a:lnRef idx="1">
              <a:schemeClr val="dk1"/>
            </a:lnRef>
            <a:fillRef idx="0">
              <a:schemeClr val="dk1"/>
            </a:fillRef>
            <a:effectRef idx="0">
              <a:schemeClr val="dk1"/>
            </a:effectRef>
            <a:fontRef idx="minor">
              <a:schemeClr val="tx1"/>
            </a:fontRef>
          </p:style>
        </p:cxnSp>
        <p:cxnSp>
          <p:nvCxnSpPr>
            <p:cNvPr id="154" name="Straight Connector 153">
              <a:extLst>
                <a:ext uri="{FF2B5EF4-FFF2-40B4-BE49-F238E27FC236}">
                  <a16:creationId xmlns:a16="http://schemas.microsoft.com/office/drawing/2014/main" id="{CDEECD14-D300-4CB2-B1F8-F25F726A2B78}"/>
                </a:ext>
              </a:extLst>
            </p:cNvPr>
            <p:cNvCxnSpPr/>
            <p:nvPr/>
          </p:nvCxnSpPr>
          <p:spPr>
            <a:xfrm>
              <a:off x="5253644" y="665018"/>
              <a:ext cx="0" cy="4572000"/>
            </a:xfrm>
            <a:prstGeom prst="line">
              <a:avLst/>
            </a:prstGeom>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3892A078-17B9-4B7D-B30A-C2AF43055239}"/>
                </a:ext>
              </a:extLst>
            </p:cNvPr>
            <p:cNvCxnSpPr/>
            <p:nvPr/>
          </p:nvCxnSpPr>
          <p:spPr>
            <a:xfrm>
              <a:off x="6183745" y="665018"/>
              <a:ext cx="0" cy="4572000"/>
            </a:xfrm>
            <a:prstGeom prst="line">
              <a:avLst/>
            </a:prstGeom>
          </p:spPr>
          <p:style>
            <a:lnRef idx="1">
              <a:schemeClr val="dk1"/>
            </a:lnRef>
            <a:fillRef idx="0">
              <a:schemeClr val="dk1"/>
            </a:fillRef>
            <a:effectRef idx="0">
              <a:schemeClr val="dk1"/>
            </a:effectRef>
            <a:fontRef idx="minor">
              <a:schemeClr val="tx1"/>
            </a:fontRef>
          </p:style>
        </p:cxnSp>
        <p:cxnSp>
          <p:nvCxnSpPr>
            <p:cNvPr id="156" name="Straight Connector 155">
              <a:extLst>
                <a:ext uri="{FF2B5EF4-FFF2-40B4-BE49-F238E27FC236}">
                  <a16:creationId xmlns:a16="http://schemas.microsoft.com/office/drawing/2014/main" id="{744E1D4E-8B7B-40FA-94FA-B2CB64F2DBCE}"/>
                </a:ext>
              </a:extLst>
            </p:cNvPr>
            <p:cNvCxnSpPr/>
            <p:nvPr/>
          </p:nvCxnSpPr>
          <p:spPr>
            <a:xfrm>
              <a:off x="1533236" y="665018"/>
              <a:ext cx="465050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7" name="Straight Connector 156">
              <a:extLst>
                <a:ext uri="{FF2B5EF4-FFF2-40B4-BE49-F238E27FC236}">
                  <a16:creationId xmlns:a16="http://schemas.microsoft.com/office/drawing/2014/main" id="{83F8E3A1-74AE-4032-AF62-E7EC268336B5}"/>
                </a:ext>
              </a:extLst>
            </p:cNvPr>
            <p:cNvCxnSpPr/>
            <p:nvPr/>
          </p:nvCxnSpPr>
          <p:spPr>
            <a:xfrm>
              <a:off x="1533236" y="2493818"/>
              <a:ext cx="4650509" cy="0"/>
            </a:xfrm>
            <a:prstGeom prst="line">
              <a:avLst/>
            </a:prstGeom>
          </p:spPr>
          <p:style>
            <a:lnRef idx="1">
              <a:schemeClr val="dk1"/>
            </a:lnRef>
            <a:fillRef idx="0">
              <a:schemeClr val="dk1"/>
            </a:fillRef>
            <a:effectRef idx="0">
              <a:schemeClr val="dk1"/>
            </a:effectRef>
            <a:fontRef idx="minor">
              <a:schemeClr val="tx1"/>
            </a:fontRef>
          </p:style>
        </p:cxnSp>
        <p:cxnSp>
          <p:nvCxnSpPr>
            <p:cNvPr id="158" name="Straight Connector 157">
              <a:extLst>
                <a:ext uri="{FF2B5EF4-FFF2-40B4-BE49-F238E27FC236}">
                  <a16:creationId xmlns:a16="http://schemas.microsoft.com/office/drawing/2014/main" id="{33C735C8-5E60-413F-946E-1DAFE848D126}"/>
                </a:ext>
              </a:extLst>
            </p:cNvPr>
            <p:cNvCxnSpPr/>
            <p:nvPr/>
          </p:nvCxnSpPr>
          <p:spPr>
            <a:xfrm>
              <a:off x="1533236" y="3408218"/>
              <a:ext cx="4650509" cy="0"/>
            </a:xfrm>
            <a:prstGeom prst="line">
              <a:avLst/>
            </a:prstGeom>
          </p:spPr>
          <p:style>
            <a:lnRef idx="1">
              <a:schemeClr val="dk1"/>
            </a:lnRef>
            <a:fillRef idx="0">
              <a:schemeClr val="dk1"/>
            </a:fillRef>
            <a:effectRef idx="0">
              <a:schemeClr val="dk1"/>
            </a:effectRef>
            <a:fontRef idx="minor">
              <a:schemeClr val="tx1"/>
            </a:fontRef>
          </p:style>
        </p:cxnSp>
        <p:cxnSp>
          <p:nvCxnSpPr>
            <p:cNvPr id="159" name="Straight Connector 158">
              <a:extLst>
                <a:ext uri="{FF2B5EF4-FFF2-40B4-BE49-F238E27FC236}">
                  <a16:creationId xmlns:a16="http://schemas.microsoft.com/office/drawing/2014/main" id="{1547139B-7487-4A8A-AA03-FFCAF30563A9}"/>
                </a:ext>
              </a:extLst>
            </p:cNvPr>
            <p:cNvCxnSpPr/>
            <p:nvPr/>
          </p:nvCxnSpPr>
          <p:spPr>
            <a:xfrm>
              <a:off x="1533236" y="4322618"/>
              <a:ext cx="4650509" cy="0"/>
            </a:xfrm>
            <a:prstGeom prst="line">
              <a:avLst/>
            </a:prstGeom>
          </p:spPr>
          <p:style>
            <a:lnRef idx="1">
              <a:schemeClr val="dk1"/>
            </a:lnRef>
            <a:fillRef idx="0">
              <a:schemeClr val="dk1"/>
            </a:fillRef>
            <a:effectRef idx="0">
              <a:schemeClr val="dk1"/>
            </a:effectRef>
            <a:fontRef idx="minor">
              <a:schemeClr val="tx1"/>
            </a:fontRef>
          </p:style>
        </p:cxnSp>
        <p:cxnSp>
          <p:nvCxnSpPr>
            <p:cNvPr id="160" name="Straight Connector 159">
              <a:extLst>
                <a:ext uri="{FF2B5EF4-FFF2-40B4-BE49-F238E27FC236}">
                  <a16:creationId xmlns:a16="http://schemas.microsoft.com/office/drawing/2014/main" id="{B62366AD-9E6D-486C-9A20-797D2A403E22}"/>
                </a:ext>
              </a:extLst>
            </p:cNvPr>
            <p:cNvCxnSpPr/>
            <p:nvPr/>
          </p:nvCxnSpPr>
          <p:spPr>
            <a:xfrm>
              <a:off x="1533236" y="5237018"/>
              <a:ext cx="4650509" cy="0"/>
            </a:xfrm>
            <a:prstGeom prst="line">
              <a:avLst/>
            </a:prstGeom>
            <a:ln w="12700"/>
          </p:spPr>
          <p:style>
            <a:lnRef idx="1">
              <a:schemeClr val="dk1"/>
            </a:lnRef>
            <a:fillRef idx="0">
              <a:schemeClr val="dk1"/>
            </a:fillRef>
            <a:effectRef idx="0">
              <a:schemeClr val="dk1"/>
            </a:effectRef>
            <a:fontRef idx="minor">
              <a:schemeClr val="tx1"/>
            </a:fontRef>
          </p:style>
        </p:cxnSp>
        <p:sp>
          <p:nvSpPr>
            <p:cNvPr id="161" name="Rectangle 160">
              <a:extLst>
                <a:ext uri="{FF2B5EF4-FFF2-40B4-BE49-F238E27FC236}">
                  <a16:creationId xmlns:a16="http://schemas.microsoft.com/office/drawing/2014/main" id="{4DF63AD3-7F45-4C0D-AD64-07EAE4447E90}"/>
                </a:ext>
              </a:extLst>
            </p:cNvPr>
            <p:cNvSpPr/>
            <p:nvPr/>
          </p:nvSpPr>
          <p:spPr>
            <a:xfrm>
              <a:off x="1717037" y="851162"/>
              <a:ext cx="2494745" cy="2473929"/>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panose="02020603050405020304" pitchFamily="18" charset="0"/>
                <a:cs typeface="Times" panose="02020603050405020304" pitchFamily="18" charset="0"/>
              </a:endParaRPr>
            </a:p>
          </p:txBody>
        </p:sp>
        <p:sp>
          <p:nvSpPr>
            <p:cNvPr id="162" name="Rectangle 161">
              <a:extLst>
                <a:ext uri="{FF2B5EF4-FFF2-40B4-BE49-F238E27FC236}">
                  <a16:creationId xmlns:a16="http://schemas.microsoft.com/office/drawing/2014/main" id="{557516AC-C234-4B68-8438-3A31923A1A97}"/>
                </a:ext>
              </a:extLst>
            </p:cNvPr>
            <p:cNvSpPr/>
            <p:nvPr/>
          </p:nvSpPr>
          <p:spPr>
            <a:xfrm>
              <a:off x="4435303" y="1590205"/>
              <a:ext cx="1663926" cy="2642010"/>
            </a:xfrm>
            <a:prstGeom prst="rect">
              <a:avLst/>
            </a:pr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panose="02020603050405020304" pitchFamily="18" charset="0"/>
                <a:cs typeface="Times" panose="02020603050405020304" pitchFamily="18" charset="0"/>
              </a:endParaRPr>
            </a:p>
          </p:txBody>
        </p:sp>
        <p:sp>
          <p:nvSpPr>
            <p:cNvPr id="163" name="Rectangle 162">
              <a:extLst>
                <a:ext uri="{FF2B5EF4-FFF2-40B4-BE49-F238E27FC236}">
                  <a16:creationId xmlns:a16="http://schemas.microsoft.com/office/drawing/2014/main" id="{C7970D0C-6834-4611-BF16-C59E6AE18D56}"/>
                </a:ext>
              </a:extLst>
            </p:cNvPr>
            <p:cNvSpPr/>
            <p:nvPr/>
          </p:nvSpPr>
          <p:spPr>
            <a:xfrm>
              <a:off x="2575099" y="983856"/>
              <a:ext cx="2594030" cy="2715308"/>
            </a:xfrm>
            <a:prstGeom prst="rect">
              <a:avLst/>
            </a:prstGeom>
            <a:noFill/>
            <a:ln w="381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00B0F0"/>
                </a:solidFill>
                <a:latin typeface="Times" panose="02020603050405020304" pitchFamily="18" charset="0"/>
                <a:cs typeface="Times" panose="02020603050405020304" pitchFamily="18" charset="0"/>
              </a:endParaRPr>
            </a:p>
          </p:txBody>
        </p:sp>
        <p:sp>
          <p:nvSpPr>
            <p:cNvPr id="164" name="Rectangle 163">
              <a:extLst>
                <a:ext uri="{FF2B5EF4-FFF2-40B4-BE49-F238E27FC236}">
                  <a16:creationId xmlns:a16="http://schemas.microsoft.com/office/drawing/2014/main" id="{46C2856B-A6C6-4180-A69B-9E6BF6D75636}"/>
                </a:ext>
              </a:extLst>
            </p:cNvPr>
            <p:cNvSpPr/>
            <p:nvPr/>
          </p:nvSpPr>
          <p:spPr>
            <a:xfrm>
              <a:off x="1644997" y="3461297"/>
              <a:ext cx="2419927" cy="1579446"/>
            </a:xfrm>
            <a:prstGeom prst="rect">
              <a:avLst/>
            </a:prstGeom>
            <a:noFill/>
            <a:ln w="38100">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panose="02020603050405020304" pitchFamily="18" charset="0"/>
                <a:cs typeface="Times" panose="02020603050405020304" pitchFamily="18" charset="0"/>
              </a:endParaRPr>
            </a:p>
          </p:txBody>
        </p:sp>
        <p:cxnSp>
          <p:nvCxnSpPr>
            <p:cNvPr id="165" name="Straight Connector 164">
              <a:extLst>
                <a:ext uri="{FF2B5EF4-FFF2-40B4-BE49-F238E27FC236}">
                  <a16:creationId xmlns:a16="http://schemas.microsoft.com/office/drawing/2014/main" id="{6FE40FFE-7B9D-47FF-9360-68E4DDAB50EF}"/>
                </a:ext>
              </a:extLst>
            </p:cNvPr>
            <p:cNvCxnSpPr/>
            <p:nvPr/>
          </p:nvCxnSpPr>
          <p:spPr>
            <a:xfrm>
              <a:off x="1533236" y="1579418"/>
              <a:ext cx="4650509" cy="0"/>
            </a:xfrm>
            <a:prstGeom prst="line">
              <a:avLst/>
            </a:prstGeom>
          </p:spPr>
          <p:style>
            <a:lnRef idx="1">
              <a:schemeClr val="dk1"/>
            </a:lnRef>
            <a:fillRef idx="0">
              <a:schemeClr val="dk1"/>
            </a:fillRef>
            <a:effectRef idx="0">
              <a:schemeClr val="dk1"/>
            </a:effectRef>
            <a:fontRef idx="minor">
              <a:schemeClr val="tx1"/>
            </a:fontRef>
          </p:style>
        </p:cxnSp>
        <p:grpSp>
          <p:nvGrpSpPr>
            <p:cNvPr id="166" name="Group 165">
              <a:extLst>
                <a:ext uri="{FF2B5EF4-FFF2-40B4-BE49-F238E27FC236}">
                  <a16:creationId xmlns:a16="http://schemas.microsoft.com/office/drawing/2014/main" id="{D958A0C0-BAB5-4425-94E9-E5C25805CA8C}"/>
                </a:ext>
              </a:extLst>
            </p:cNvPr>
            <p:cNvGrpSpPr/>
            <p:nvPr/>
          </p:nvGrpSpPr>
          <p:grpSpPr>
            <a:xfrm>
              <a:off x="1717038" y="983857"/>
              <a:ext cx="4045990" cy="591840"/>
              <a:chOff x="1801554" y="983857"/>
              <a:chExt cx="4045990" cy="591840"/>
            </a:xfrm>
          </p:grpSpPr>
          <p:sp>
            <p:nvSpPr>
              <p:cNvPr id="191" name="TextBox 190">
                <a:extLst>
                  <a:ext uri="{FF2B5EF4-FFF2-40B4-BE49-F238E27FC236}">
                    <a16:creationId xmlns:a16="http://schemas.microsoft.com/office/drawing/2014/main" id="{375E66B8-E8CF-4A72-9FE0-68E0D0413164}"/>
                  </a:ext>
                </a:extLst>
              </p:cNvPr>
              <p:cNvSpPr txBox="1"/>
              <p:nvPr/>
            </p:nvSpPr>
            <p:spPr>
              <a:xfrm>
                <a:off x="1801554" y="983857"/>
                <a:ext cx="296950" cy="591839"/>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192" name="TextBox 191">
                <a:extLst>
                  <a:ext uri="{FF2B5EF4-FFF2-40B4-BE49-F238E27FC236}">
                    <a16:creationId xmlns:a16="http://schemas.microsoft.com/office/drawing/2014/main" id="{47C85AD4-1CB6-4413-BB33-B60CD99A91E0}"/>
                  </a:ext>
                </a:extLst>
              </p:cNvPr>
              <p:cNvSpPr txBox="1"/>
              <p:nvPr/>
            </p:nvSpPr>
            <p:spPr>
              <a:xfrm>
                <a:off x="2738813" y="983857"/>
                <a:ext cx="296950" cy="591839"/>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193" name="TextBox 192">
                <a:extLst>
                  <a:ext uri="{FF2B5EF4-FFF2-40B4-BE49-F238E27FC236}">
                    <a16:creationId xmlns:a16="http://schemas.microsoft.com/office/drawing/2014/main" id="{98D8E67D-2392-4C34-B01C-9014FA81CB4A}"/>
                  </a:ext>
                </a:extLst>
              </p:cNvPr>
              <p:cNvSpPr txBox="1"/>
              <p:nvPr/>
            </p:nvSpPr>
            <p:spPr>
              <a:xfrm>
                <a:off x="3676076"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194" name="TextBox 193">
                <a:extLst>
                  <a:ext uri="{FF2B5EF4-FFF2-40B4-BE49-F238E27FC236}">
                    <a16:creationId xmlns:a16="http://schemas.microsoft.com/office/drawing/2014/main" id="{63BC2616-7511-4A12-BCC3-39DB59980FCB}"/>
                  </a:ext>
                </a:extLst>
              </p:cNvPr>
              <p:cNvSpPr txBox="1"/>
              <p:nvPr/>
            </p:nvSpPr>
            <p:spPr>
              <a:xfrm>
                <a:off x="4613335"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195" name="TextBox 194">
                <a:extLst>
                  <a:ext uri="{FF2B5EF4-FFF2-40B4-BE49-F238E27FC236}">
                    <a16:creationId xmlns:a16="http://schemas.microsoft.com/office/drawing/2014/main" id="{64B67F32-570C-401A-8EDB-026567380858}"/>
                  </a:ext>
                </a:extLst>
              </p:cNvPr>
              <p:cNvSpPr txBox="1"/>
              <p:nvPr/>
            </p:nvSpPr>
            <p:spPr>
              <a:xfrm>
                <a:off x="5550594"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0</a:t>
                </a:r>
              </a:p>
            </p:txBody>
          </p:sp>
        </p:grpSp>
        <p:grpSp>
          <p:nvGrpSpPr>
            <p:cNvPr id="167" name="Group 166">
              <a:extLst>
                <a:ext uri="{FF2B5EF4-FFF2-40B4-BE49-F238E27FC236}">
                  <a16:creationId xmlns:a16="http://schemas.microsoft.com/office/drawing/2014/main" id="{75512D00-BFF7-4D4C-BCAE-0E37EB61E42D}"/>
                </a:ext>
              </a:extLst>
            </p:cNvPr>
            <p:cNvGrpSpPr/>
            <p:nvPr/>
          </p:nvGrpSpPr>
          <p:grpSpPr>
            <a:xfrm>
              <a:off x="1717038" y="1871718"/>
              <a:ext cx="4045990" cy="591840"/>
              <a:chOff x="1801554" y="983857"/>
              <a:chExt cx="4045990" cy="591840"/>
            </a:xfrm>
          </p:grpSpPr>
          <p:sp>
            <p:nvSpPr>
              <p:cNvPr id="186" name="TextBox 185">
                <a:extLst>
                  <a:ext uri="{FF2B5EF4-FFF2-40B4-BE49-F238E27FC236}">
                    <a16:creationId xmlns:a16="http://schemas.microsoft.com/office/drawing/2014/main" id="{F70BF566-468D-435F-93F7-6586947865A9}"/>
                  </a:ext>
                </a:extLst>
              </p:cNvPr>
              <p:cNvSpPr txBox="1"/>
              <p:nvPr/>
            </p:nvSpPr>
            <p:spPr>
              <a:xfrm>
                <a:off x="1801554" y="983857"/>
                <a:ext cx="296950" cy="591839"/>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187" name="TextBox 186">
                <a:extLst>
                  <a:ext uri="{FF2B5EF4-FFF2-40B4-BE49-F238E27FC236}">
                    <a16:creationId xmlns:a16="http://schemas.microsoft.com/office/drawing/2014/main" id="{6656DA82-313C-4B2D-A27A-26C21A3503D1}"/>
                  </a:ext>
                </a:extLst>
              </p:cNvPr>
              <p:cNvSpPr txBox="1"/>
              <p:nvPr/>
            </p:nvSpPr>
            <p:spPr>
              <a:xfrm>
                <a:off x="2738813" y="983857"/>
                <a:ext cx="296950" cy="591839"/>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188" name="TextBox 187">
                <a:extLst>
                  <a:ext uri="{FF2B5EF4-FFF2-40B4-BE49-F238E27FC236}">
                    <a16:creationId xmlns:a16="http://schemas.microsoft.com/office/drawing/2014/main" id="{1B715146-864F-4217-AEB9-5FB2D9DC2DE6}"/>
                  </a:ext>
                </a:extLst>
              </p:cNvPr>
              <p:cNvSpPr txBox="1"/>
              <p:nvPr/>
            </p:nvSpPr>
            <p:spPr>
              <a:xfrm>
                <a:off x="3676076"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189" name="TextBox 188">
                <a:extLst>
                  <a:ext uri="{FF2B5EF4-FFF2-40B4-BE49-F238E27FC236}">
                    <a16:creationId xmlns:a16="http://schemas.microsoft.com/office/drawing/2014/main" id="{085EFB0B-DE9A-47D8-AD87-8BEF56137880}"/>
                  </a:ext>
                </a:extLst>
              </p:cNvPr>
              <p:cNvSpPr txBox="1"/>
              <p:nvPr/>
            </p:nvSpPr>
            <p:spPr>
              <a:xfrm>
                <a:off x="4613335"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190" name="TextBox 189">
                <a:extLst>
                  <a:ext uri="{FF2B5EF4-FFF2-40B4-BE49-F238E27FC236}">
                    <a16:creationId xmlns:a16="http://schemas.microsoft.com/office/drawing/2014/main" id="{C9503EE4-702A-4C05-B19F-58BCF4E345EF}"/>
                  </a:ext>
                </a:extLst>
              </p:cNvPr>
              <p:cNvSpPr txBox="1"/>
              <p:nvPr/>
            </p:nvSpPr>
            <p:spPr>
              <a:xfrm>
                <a:off x="5550594"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grpSp>
        <p:grpSp>
          <p:nvGrpSpPr>
            <p:cNvPr id="168" name="Group 167">
              <a:extLst>
                <a:ext uri="{FF2B5EF4-FFF2-40B4-BE49-F238E27FC236}">
                  <a16:creationId xmlns:a16="http://schemas.microsoft.com/office/drawing/2014/main" id="{66416A89-561C-48D5-88B4-BB20C4EFA264}"/>
                </a:ext>
              </a:extLst>
            </p:cNvPr>
            <p:cNvGrpSpPr/>
            <p:nvPr/>
          </p:nvGrpSpPr>
          <p:grpSpPr>
            <a:xfrm>
              <a:off x="1717038" y="2759579"/>
              <a:ext cx="4045990" cy="591840"/>
              <a:chOff x="1801554" y="983857"/>
              <a:chExt cx="4045990" cy="591840"/>
            </a:xfrm>
          </p:grpSpPr>
          <p:sp>
            <p:nvSpPr>
              <p:cNvPr id="181" name="TextBox 180">
                <a:extLst>
                  <a:ext uri="{FF2B5EF4-FFF2-40B4-BE49-F238E27FC236}">
                    <a16:creationId xmlns:a16="http://schemas.microsoft.com/office/drawing/2014/main" id="{66132696-3678-4CFE-BD85-7A63DDF651DA}"/>
                  </a:ext>
                </a:extLst>
              </p:cNvPr>
              <p:cNvSpPr txBox="1"/>
              <p:nvPr/>
            </p:nvSpPr>
            <p:spPr>
              <a:xfrm>
                <a:off x="1801554" y="983857"/>
                <a:ext cx="296950" cy="591839"/>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182" name="TextBox 181">
                <a:extLst>
                  <a:ext uri="{FF2B5EF4-FFF2-40B4-BE49-F238E27FC236}">
                    <a16:creationId xmlns:a16="http://schemas.microsoft.com/office/drawing/2014/main" id="{777A75C2-C72E-4813-8CB9-4270AA21B098}"/>
                  </a:ext>
                </a:extLst>
              </p:cNvPr>
              <p:cNvSpPr txBox="1"/>
              <p:nvPr/>
            </p:nvSpPr>
            <p:spPr>
              <a:xfrm>
                <a:off x="2738813" y="983857"/>
                <a:ext cx="296950" cy="591839"/>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183" name="TextBox 182">
                <a:extLst>
                  <a:ext uri="{FF2B5EF4-FFF2-40B4-BE49-F238E27FC236}">
                    <a16:creationId xmlns:a16="http://schemas.microsoft.com/office/drawing/2014/main" id="{5B45E6EE-BA3C-4BC9-9B95-CC1BB4B649B8}"/>
                  </a:ext>
                </a:extLst>
              </p:cNvPr>
              <p:cNvSpPr txBox="1"/>
              <p:nvPr/>
            </p:nvSpPr>
            <p:spPr>
              <a:xfrm>
                <a:off x="3676076"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184" name="TextBox 183">
                <a:extLst>
                  <a:ext uri="{FF2B5EF4-FFF2-40B4-BE49-F238E27FC236}">
                    <a16:creationId xmlns:a16="http://schemas.microsoft.com/office/drawing/2014/main" id="{A9E4ED0F-CC01-4ADE-B69B-EE4C04F348F0}"/>
                  </a:ext>
                </a:extLst>
              </p:cNvPr>
              <p:cNvSpPr txBox="1"/>
              <p:nvPr/>
            </p:nvSpPr>
            <p:spPr>
              <a:xfrm>
                <a:off x="4613335"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185" name="TextBox 184">
                <a:extLst>
                  <a:ext uri="{FF2B5EF4-FFF2-40B4-BE49-F238E27FC236}">
                    <a16:creationId xmlns:a16="http://schemas.microsoft.com/office/drawing/2014/main" id="{D4E6ABB8-099D-4BC1-A7DA-F251BAD25134}"/>
                  </a:ext>
                </a:extLst>
              </p:cNvPr>
              <p:cNvSpPr txBox="1"/>
              <p:nvPr/>
            </p:nvSpPr>
            <p:spPr>
              <a:xfrm>
                <a:off x="5550594"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grpSp>
        <p:grpSp>
          <p:nvGrpSpPr>
            <p:cNvPr id="169" name="Group 168">
              <a:extLst>
                <a:ext uri="{FF2B5EF4-FFF2-40B4-BE49-F238E27FC236}">
                  <a16:creationId xmlns:a16="http://schemas.microsoft.com/office/drawing/2014/main" id="{1AA497A0-1AE2-4A31-848C-AB5A6A27C65A}"/>
                </a:ext>
              </a:extLst>
            </p:cNvPr>
            <p:cNvGrpSpPr/>
            <p:nvPr/>
          </p:nvGrpSpPr>
          <p:grpSpPr>
            <a:xfrm>
              <a:off x="1717038" y="3647440"/>
              <a:ext cx="4045990" cy="591840"/>
              <a:chOff x="1801554" y="983857"/>
              <a:chExt cx="4045990" cy="591840"/>
            </a:xfrm>
          </p:grpSpPr>
          <p:sp>
            <p:nvSpPr>
              <p:cNvPr id="176" name="TextBox 175">
                <a:extLst>
                  <a:ext uri="{FF2B5EF4-FFF2-40B4-BE49-F238E27FC236}">
                    <a16:creationId xmlns:a16="http://schemas.microsoft.com/office/drawing/2014/main" id="{D7B71DEE-E681-4755-A27C-4794A2F84640}"/>
                  </a:ext>
                </a:extLst>
              </p:cNvPr>
              <p:cNvSpPr txBox="1"/>
              <p:nvPr/>
            </p:nvSpPr>
            <p:spPr>
              <a:xfrm>
                <a:off x="1801554" y="983857"/>
                <a:ext cx="296950" cy="591839"/>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177" name="TextBox 176">
                <a:extLst>
                  <a:ext uri="{FF2B5EF4-FFF2-40B4-BE49-F238E27FC236}">
                    <a16:creationId xmlns:a16="http://schemas.microsoft.com/office/drawing/2014/main" id="{B2714EEF-7651-4CAB-A251-908B1A0FAE06}"/>
                  </a:ext>
                </a:extLst>
              </p:cNvPr>
              <p:cNvSpPr txBox="1"/>
              <p:nvPr/>
            </p:nvSpPr>
            <p:spPr>
              <a:xfrm>
                <a:off x="2738813" y="983857"/>
                <a:ext cx="296950" cy="591839"/>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178" name="TextBox 177">
                <a:extLst>
                  <a:ext uri="{FF2B5EF4-FFF2-40B4-BE49-F238E27FC236}">
                    <a16:creationId xmlns:a16="http://schemas.microsoft.com/office/drawing/2014/main" id="{FE477263-423B-4C41-A98E-15F893994E82}"/>
                  </a:ext>
                </a:extLst>
              </p:cNvPr>
              <p:cNvSpPr txBox="1"/>
              <p:nvPr/>
            </p:nvSpPr>
            <p:spPr>
              <a:xfrm>
                <a:off x="3676076"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179" name="TextBox 178">
                <a:extLst>
                  <a:ext uri="{FF2B5EF4-FFF2-40B4-BE49-F238E27FC236}">
                    <a16:creationId xmlns:a16="http://schemas.microsoft.com/office/drawing/2014/main" id="{C380C227-22A0-49BF-A26D-F25BAF30BBC4}"/>
                  </a:ext>
                </a:extLst>
              </p:cNvPr>
              <p:cNvSpPr txBox="1"/>
              <p:nvPr/>
            </p:nvSpPr>
            <p:spPr>
              <a:xfrm>
                <a:off x="4613335"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180" name="TextBox 179">
                <a:extLst>
                  <a:ext uri="{FF2B5EF4-FFF2-40B4-BE49-F238E27FC236}">
                    <a16:creationId xmlns:a16="http://schemas.microsoft.com/office/drawing/2014/main" id="{1548AC70-3DDB-40C0-BD7A-56FE7D7ADE17}"/>
                  </a:ext>
                </a:extLst>
              </p:cNvPr>
              <p:cNvSpPr txBox="1"/>
              <p:nvPr/>
            </p:nvSpPr>
            <p:spPr>
              <a:xfrm>
                <a:off x="5550594"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grpSp>
        <p:grpSp>
          <p:nvGrpSpPr>
            <p:cNvPr id="170" name="Group 169">
              <a:extLst>
                <a:ext uri="{FF2B5EF4-FFF2-40B4-BE49-F238E27FC236}">
                  <a16:creationId xmlns:a16="http://schemas.microsoft.com/office/drawing/2014/main" id="{A5DA570B-E6BA-4AEB-A6AF-35E9B689EB6D}"/>
                </a:ext>
              </a:extLst>
            </p:cNvPr>
            <p:cNvGrpSpPr/>
            <p:nvPr/>
          </p:nvGrpSpPr>
          <p:grpSpPr>
            <a:xfrm>
              <a:off x="1717038" y="4535300"/>
              <a:ext cx="4045990" cy="591840"/>
              <a:chOff x="1801554" y="983857"/>
              <a:chExt cx="4045990" cy="591840"/>
            </a:xfrm>
          </p:grpSpPr>
          <p:sp>
            <p:nvSpPr>
              <p:cNvPr id="171" name="TextBox 170">
                <a:extLst>
                  <a:ext uri="{FF2B5EF4-FFF2-40B4-BE49-F238E27FC236}">
                    <a16:creationId xmlns:a16="http://schemas.microsoft.com/office/drawing/2014/main" id="{E72150FD-D2AA-4569-B569-613F1628880F}"/>
                  </a:ext>
                </a:extLst>
              </p:cNvPr>
              <p:cNvSpPr txBox="1"/>
              <p:nvPr/>
            </p:nvSpPr>
            <p:spPr>
              <a:xfrm>
                <a:off x="1801554" y="983857"/>
                <a:ext cx="296950" cy="591839"/>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172" name="TextBox 171">
                <a:extLst>
                  <a:ext uri="{FF2B5EF4-FFF2-40B4-BE49-F238E27FC236}">
                    <a16:creationId xmlns:a16="http://schemas.microsoft.com/office/drawing/2014/main" id="{63482C58-2FB4-4453-B0A0-1F492A8283AD}"/>
                  </a:ext>
                </a:extLst>
              </p:cNvPr>
              <p:cNvSpPr txBox="1"/>
              <p:nvPr/>
            </p:nvSpPr>
            <p:spPr>
              <a:xfrm>
                <a:off x="2738813" y="983857"/>
                <a:ext cx="296950" cy="591839"/>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173" name="TextBox 172">
                <a:extLst>
                  <a:ext uri="{FF2B5EF4-FFF2-40B4-BE49-F238E27FC236}">
                    <a16:creationId xmlns:a16="http://schemas.microsoft.com/office/drawing/2014/main" id="{FE4B5403-28CB-4A87-B241-56332BCC9118}"/>
                  </a:ext>
                </a:extLst>
              </p:cNvPr>
              <p:cNvSpPr txBox="1"/>
              <p:nvPr/>
            </p:nvSpPr>
            <p:spPr>
              <a:xfrm>
                <a:off x="3676076"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174" name="TextBox 173">
                <a:extLst>
                  <a:ext uri="{FF2B5EF4-FFF2-40B4-BE49-F238E27FC236}">
                    <a16:creationId xmlns:a16="http://schemas.microsoft.com/office/drawing/2014/main" id="{ACDC6269-AC86-496F-B0F6-4CFCC06AF3F1}"/>
                  </a:ext>
                </a:extLst>
              </p:cNvPr>
              <p:cNvSpPr txBox="1"/>
              <p:nvPr/>
            </p:nvSpPr>
            <p:spPr>
              <a:xfrm>
                <a:off x="4613335"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0</a:t>
                </a:r>
              </a:p>
            </p:txBody>
          </p:sp>
          <p:sp>
            <p:nvSpPr>
              <p:cNvPr id="175" name="TextBox 174">
                <a:extLst>
                  <a:ext uri="{FF2B5EF4-FFF2-40B4-BE49-F238E27FC236}">
                    <a16:creationId xmlns:a16="http://schemas.microsoft.com/office/drawing/2014/main" id="{5436CD2D-CB7F-429A-9797-F628FE179A4D}"/>
                  </a:ext>
                </a:extLst>
              </p:cNvPr>
              <p:cNvSpPr txBox="1"/>
              <p:nvPr/>
            </p:nvSpPr>
            <p:spPr>
              <a:xfrm>
                <a:off x="5550594"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0</a:t>
                </a:r>
              </a:p>
            </p:txBody>
          </p:sp>
        </p:grpSp>
      </p:grpSp>
      <p:sp>
        <p:nvSpPr>
          <p:cNvPr id="196" name="Arrow: Right 195">
            <a:extLst>
              <a:ext uri="{FF2B5EF4-FFF2-40B4-BE49-F238E27FC236}">
                <a16:creationId xmlns:a16="http://schemas.microsoft.com/office/drawing/2014/main" id="{F75209FA-C754-4EEB-BC92-F9B965A19FB9}"/>
              </a:ext>
            </a:extLst>
          </p:cNvPr>
          <p:cNvSpPr/>
          <p:nvPr/>
        </p:nvSpPr>
        <p:spPr>
          <a:xfrm>
            <a:off x="6772789" y="5334253"/>
            <a:ext cx="417987" cy="3078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197" name="Group 196">
            <a:extLst>
              <a:ext uri="{FF2B5EF4-FFF2-40B4-BE49-F238E27FC236}">
                <a16:creationId xmlns:a16="http://schemas.microsoft.com/office/drawing/2014/main" id="{AEE0AC33-BE50-4BD5-8023-3EC77930DB9F}"/>
              </a:ext>
            </a:extLst>
          </p:cNvPr>
          <p:cNvGrpSpPr/>
          <p:nvPr/>
        </p:nvGrpSpPr>
        <p:grpSpPr>
          <a:xfrm>
            <a:off x="4562148" y="4488880"/>
            <a:ext cx="2059837" cy="2025063"/>
            <a:chOff x="3027500" y="665018"/>
            <a:chExt cx="4650509" cy="4572000"/>
          </a:xfrm>
        </p:grpSpPr>
        <p:cxnSp>
          <p:nvCxnSpPr>
            <p:cNvPr id="198" name="Straight Connector 197">
              <a:extLst>
                <a:ext uri="{FF2B5EF4-FFF2-40B4-BE49-F238E27FC236}">
                  <a16:creationId xmlns:a16="http://schemas.microsoft.com/office/drawing/2014/main" id="{D55028A4-735B-408B-9CD0-06DC5436A725}"/>
                </a:ext>
              </a:extLst>
            </p:cNvPr>
            <p:cNvCxnSpPr/>
            <p:nvPr/>
          </p:nvCxnSpPr>
          <p:spPr>
            <a:xfrm>
              <a:off x="3027500" y="665018"/>
              <a:ext cx="0" cy="4572000"/>
            </a:xfrm>
            <a:prstGeom prst="line">
              <a:avLst/>
            </a:prstGeom>
          </p:spPr>
          <p:style>
            <a:lnRef idx="1">
              <a:schemeClr val="dk1"/>
            </a:lnRef>
            <a:fillRef idx="0">
              <a:schemeClr val="dk1"/>
            </a:fillRef>
            <a:effectRef idx="0">
              <a:schemeClr val="dk1"/>
            </a:effectRef>
            <a:fontRef idx="minor">
              <a:schemeClr val="tx1"/>
            </a:fontRef>
          </p:style>
        </p:cxnSp>
        <p:cxnSp>
          <p:nvCxnSpPr>
            <p:cNvPr id="199" name="Straight Connector 198">
              <a:extLst>
                <a:ext uri="{FF2B5EF4-FFF2-40B4-BE49-F238E27FC236}">
                  <a16:creationId xmlns:a16="http://schemas.microsoft.com/office/drawing/2014/main" id="{9E4673E1-AF52-46ED-BC49-F457F5868E71}"/>
                </a:ext>
              </a:extLst>
            </p:cNvPr>
            <p:cNvCxnSpPr/>
            <p:nvPr/>
          </p:nvCxnSpPr>
          <p:spPr>
            <a:xfrm>
              <a:off x="3957602" y="665018"/>
              <a:ext cx="0" cy="4572000"/>
            </a:xfrm>
            <a:prstGeom prst="line">
              <a:avLst/>
            </a:prstGeom>
          </p:spPr>
          <p:style>
            <a:lnRef idx="1">
              <a:schemeClr val="dk1"/>
            </a:lnRef>
            <a:fillRef idx="0">
              <a:schemeClr val="dk1"/>
            </a:fillRef>
            <a:effectRef idx="0">
              <a:schemeClr val="dk1"/>
            </a:effectRef>
            <a:fontRef idx="minor">
              <a:schemeClr val="tx1"/>
            </a:fontRef>
          </p:style>
        </p:cxnSp>
        <p:cxnSp>
          <p:nvCxnSpPr>
            <p:cNvPr id="200" name="Straight Connector 199">
              <a:extLst>
                <a:ext uri="{FF2B5EF4-FFF2-40B4-BE49-F238E27FC236}">
                  <a16:creationId xmlns:a16="http://schemas.microsoft.com/office/drawing/2014/main" id="{FAABC7F2-FD78-42FE-9FA3-4431356BA9AE}"/>
                </a:ext>
              </a:extLst>
            </p:cNvPr>
            <p:cNvCxnSpPr/>
            <p:nvPr/>
          </p:nvCxnSpPr>
          <p:spPr>
            <a:xfrm>
              <a:off x="4887704" y="665018"/>
              <a:ext cx="0" cy="4572000"/>
            </a:xfrm>
            <a:prstGeom prst="line">
              <a:avLst/>
            </a:prstGeom>
          </p:spPr>
          <p:style>
            <a:lnRef idx="1">
              <a:schemeClr val="dk1"/>
            </a:lnRef>
            <a:fillRef idx="0">
              <a:schemeClr val="dk1"/>
            </a:fillRef>
            <a:effectRef idx="0">
              <a:schemeClr val="dk1"/>
            </a:effectRef>
            <a:fontRef idx="minor">
              <a:schemeClr val="tx1"/>
            </a:fontRef>
          </p:style>
        </p:cxnSp>
        <p:cxnSp>
          <p:nvCxnSpPr>
            <p:cNvPr id="201" name="Straight Connector 200">
              <a:extLst>
                <a:ext uri="{FF2B5EF4-FFF2-40B4-BE49-F238E27FC236}">
                  <a16:creationId xmlns:a16="http://schemas.microsoft.com/office/drawing/2014/main" id="{5B9C2287-62B9-4D61-A3BF-C33D9FA56994}"/>
                </a:ext>
              </a:extLst>
            </p:cNvPr>
            <p:cNvCxnSpPr/>
            <p:nvPr/>
          </p:nvCxnSpPr>
          <p:spPr>
            <a:xfrm>
              <a:off x="5817806" y="665018"/>
              <a:ext cx="0" cy="4572000"/>
            </a:xfrm>
            <a:prstGeom prst="line">
              <a:avLst/>
            </a:prstGeom>
          </p:spPr>
          <p:style>
            <a:lnRef idx="1">
              <a:schemeClr val="dk1"/>
            </a:lnRef>
            <a:fillRef idx="0">
              <a:schemeClr val="dk1"/>
            </a:fillRef>
            <a:effectRef idx="0">
              <a:schemeClr val="dk1"/>
            </a:effectRef>
            <a:fontRef idx="minor">
              <a:schemeClr val="tx1"/>
            </a:fontRef>
          </p:style>
        </p:cxnSp>
        <p:cxnSp>
          <p:nvCxnSpPr>
            <p:cNvPr id="202" name="Straight Connector 201">
              <a:extLst>
                <a:ext uri="{FF2B5EF4-FFF2-40B4-BE49-F238E27FC236}">
                  <a16:creationId xmlns:a16="http://schemas.microsoft.com/office/drawing/2014/main" id="{7A1B420E-B22C-4152-B571-A5F87C279ECF}"/>
                </a:ext>
              </a:extLst>
            </p:cNvPr>
            <p:cNvCxnSpPr/>
            <p:nvPr/>
          </p:nvCxnSpPr>
          <p:spPr>
            <a:xfrm>
              <a:off x="6747908" y="665018"/>
              <a:ext cx="0" cy="4572000"/>
            </a:xfrm>
            <a:prstGeom prst="line">
              <a:avLst/>
            </a:prstGeom>
          </p:spPr>
          <p:style>
            <a:lnRef idx="1">
              <a:schemeClr val="dk1"/>
            </a:lnRef>
            <a:fillRef idx="0">
              <a:schemeClr val="dk1"/>
            </a:fillRef>
            <a:effectRef idx="0">
              <a:schemeClr val="dk1"/>
            </a:effectRef>
            <a:fontRef idx="minor">
              <a:schemeClr val="tx1"/>
            </a:fontRef>
          </p:style>
        </p:cxnSp>
        <p:cxnSp>
          <p:nvCxnSpPr>
            <p:cNvPr id="203" name="Straight Connector 202">
              <a:extLst>
                <a:ext uri="{FF2B5EF4-FFF2-40B4-BE49-F238E27FC236}">
                  <a16:creationId xmlns:a16="http://schemas.microsoft.com/office/drawing/2014/main" id="{E8EB539D-6260-4F89-9E9B-702A80DD9FBA}"/>
                </a:ext>
              </a:extLst>
            </p:cNvPr>
            <p:cNvCxnSpPr/>
            <p:nvPr/>
          </p:nvCxnSpPr>
          <p:spPr>
            <a:xfrm>
              <a:off x="7678009" y="665018"/>
              <a:ext cx="0" cy="4572000"/>
            </a:xfrm>
            <a:prstGeom prst="line">
              <a:avLst/>
            </a:prstGeom>
          </p:spPr>
          <p:style>
            <a:lnRef idx="1">
              <a:schemeClr val="dk1"/>
            </a:lnRef>
            <a:fillRef idx="0">
              <a:schemeClr val="dk1"/>
            </a:fillRef>
            <a:effectRef idx="0">
              <a:schemeClr val="dk1"/>
            </a:effectRef>
            <a:fontRef idx="minor">
              <a:schemeClr val="tx1"/>
            </a:fontRef>
          </p:style>
        </p:cxnSp>
        <p:cxnSp>
          <p:nvCxnSpPr>
            <p:cNvPr id="204" name="Straight Connector 203">
              <a:extLst>
                <a:ext uri="{FF2B5EF4-FFF2-40B4-BE49-F238E27FC236}">
                  <a16:creationId xmlns:a16="http://schemas.microsoft.com/office/drawing/2014/main" id="{108A62A7-B0F4-4D77-B22C-49D5AC386F9D}"/>
                </a:ext>
              </a:extLst>
            </p:cNvPr>
            <p:cNvCxnSpPr/>
            <p:nvPr/>
          </p:nvCxnSpPr>
          <p:spPr>
            <a:xfrm>
              <a:off x="3027500" y="665018"/>
              <a:ext cx="4650509" cy="0"/>
            </a:xfrm>
            <a:prstGeom prst="line">
              <a:avLst/>
            </a:prstGeom>
          </p:spPr>
          <p:style>
            <a:lnRef idx="1">
              <a:schemeClr val="dk1"/>
            </a:lnRef>
            <a:fillRef idx="0">
              <a:schemeClr val="dk1"/>
            </a:fillRef>
            <a:effectRef idx="0">
              <a:schemeClr val="dk1"/>
            </a:effectRef>
            <a:fontRef idx="minor">
              <a:schemeClr val="tx1"/>
            </a:fontRef>
          </p:style>
        </p:cxnSp>
        <p:cxnSp>
          <p:nvCxnSpPr>
            <p:cNvPr id="205" name="Straight Connector 204">
              <a:extLst>
                <a:ext uri="{FF2B5EF4-FFF2-40B4-BE49-F238E27FC236}">
                  <a16:creationId xmlns:a16="http://schemas.microsoft.com/office/drawing/2014/main" id="{FDE46865-C4BD-4FBE-A1BC-AB6113E4653F}"/>
                </a:ext>
              </a:extLst>
            </p:cNvPr>
            <p:cNvCxnSpPr/>
            <p:nvPr/>
          </p:nvCxnSpPr>
          <p:spPr>
            <a:xfrm>
              <a:off x="3027500" y="2493818"/>
              <a:ext cx="4650509" cy="0"/>
            </a:xfrm>
            <a:prstGeom prst="line">
              <a:avLst/>
            </a:prstGeom>
          </p:spPr>
          <p:style>
            <a:lnRef idx="1">
              <a:schemeClr val="dk1"/>
            </a:lnRef>
            <a:fillRef idx="0">
              <a:schemeClr val="dk1"/>
            </a:fillRef>
            <a:effectRef idx="0">
              <a:schemeClr val="dk1"/>
            </a:effectRef>
            <a:fontRef idx="minor">
              <a:schemeClr val="tx1"/>
            </a:fontRef>
          </p:style>
        </p:cxnSp>
        <p:cxnSp>
          <p:nvCxnSpPr>
            <p:cNvPr id="206" name="Straight Connector 205">
              <a:extLst>
                <a:ext uri="{FF2B5EF4-FFF2-40B4-BE49-F238E27FC236}">
                  <a16:creationId xmlns:a16="http://schemas.microsoft.com/office/drawing/2014/main" id="{554E4AA8-B766-469A-B8DE-6F13D361C068}"/>
                </a:ext>
              </a:extLst>
            </p:cNvPr>
            <p:cNvCxnSpPr/>
            <p:nvPr/>
          </p:nvCxnSpPr>
          <p:spPr>
            <a:xfrm>
              <a:off x="3027500" y="3408218"/>
              <a:ext cx="4650509" cy="0"/>
            </a:xfrm>
            <a:prstGeom prst="line">
              <a:avLst/>
            </a:prstGeom>
          </p:spPr>
          <p:style>
            <a:lnRef idx="1">
              <a:schemeClr val="dk1"/>
            </a:lnRef>
            <a:fillRef idx="0">
              <a:schemeClr val="dk1"/>
            </a:fillRef>
            <a:effectRef idx="0">
              <a:schemeClr val="dk1"/>
            </a:effectRef>
            <a:fontRef idx="minor">
              <a:schemeClr val="tx1"/>
            </a:fontRef>
          </p:style>
        </p:cxnSp>
        <p:cxnSp>
          <p:nvCxnSpPr>
            <p:cNvPr id="207" name="Straight Connector 206">
              <a:extLst>
                <a:ext uri="{FF2B5EF4-FFF2-40B4-BE49-F238E27FC236}">
                  <a16:creationId xmlns:a16="http://schemas.microsoft.com/office/drawing/2014/main" id="{8FBBD896-B33D-499D-B9D9-2CB252F93B3D}"/>
                </a:ext>
              </a:extLst>
            </p:cNvPr>
            <p:cNvCxnSpPr/>
            <p:nvPr/>
          </p:nvCxnSpPr>
          <p:spPr>
            <a:xfrm>
              <a:off x="3027500" y="4322618"/>
              <a:ext cx="4650509" cy="0"/>
            </a:xfrm>
            <a:prstGeom prst="line">
              <a:avLst/>
            </a:prstGeom>
          </p:spPr>
          <p:style>
            <a:lnRef idx="1">
              <a:schemeClr val="dk1"/>
            </a:lnRef>
            <a:fillRef idx="0">
              <a:schemeClr val="dk1"/>
            </a:fillRef>
            <a:effectRef idx="0">
              <a:schemeClr val="dk1"/>
            </a:effectRef>
            <a:fontRef idx="minor">
              <a:schemeClr val="tx1"/>
            </a:fontRef>
          </p:style>
        </p:cxnSp>
        <p:cxnSp>
          <p:nvCxnSpPr>
            <p:cNvPr id="208" name="Straight Connector 207">
              <a:extLst>
                <a:ext uri="{FF2B5EF4-FFF2-40B4-BE49-F238E27FC236}">
                  <a16:creationId xmlns:a16="http://schemas.microsoft.com/office/drawing/2014/main" id="{C6129ADB-4FEE-43C5-9F1B-77292EBCD058}"/>
                </a:ext>
              </a:extLst>
            </p:cNvPr>
            <p:cNvCxnSpPr/>
            <p:nvPr/>
          </p:nvCxnSpPr>
          <p:spPr>
            <a:xfrm>
              <a:off x="3027500" y="5237018"/>
              <a:ext cx="4650509" cy="0"/>
            </a:xfrm>
            <a:prstGeom prst="line">
              <a:avLst/>
            </a:prstGeom>
          </p:spPr>
          <p:style>
            <a:lnRef idx="1">
              <a:schemeClr val="dk1"/>
            </a:lnRef>
            <a:fillRef idx="0">
              <a:schemeClr val="dk1"/>
            </a:fillRef>
            <a:effectRef idx="0">
              <a:schemeClr val="dk1"/>
            </a:effectRef>
            <a:fontRef idx="minor">
              <a:schemeClr val="tx1"/>
            </a:fontRef>
          </p:style>
        </p:cxnSp>
        <p:sp>
          <p:nvSpPr>
            <p:cNvPr id="209" name="Rectangle 208">
              <a:extLst>
                <a:ext uri="{FF2B5EF4-FFF2-40B4-BE49-F238E27FC236}">
                  <a16:creationId xmlns:a16="http://schemas.microsoft.com/office/drawing/2014/main" id="{3D8037DB-40C8-4C97-937A-1A067AC4601F}"/>
                </a:ext>
              </a:extLst>
            </p:cNvPr>
            <p:cNvSpPr/>
            <p:nvPr/>
          </p:nvSpPr>
          <p:spPr>
            <a:xfrm>
              <a:off x="3139261" y="854590"/>
              <a:ext cx="2566785" cy="2470501"/>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panose="02020603050405020304" pitchFamily="18" charset="0"/>
                <a:cs typeface="Times" panose="02020603050405020304" pitchFamily="18" charset="0"/>
              </a:endParaRPr>
            </a:p>
          </p:txBody>
        </p:sp>
        <p:sp>
          <p:nvSpPr>
            <p:cNvPr id="210" name="Rectangle 209">
              <a:extLst>
                <a:ext uri="{FF2B5EF4-FFF2-40B4-BE49-F238E27FC236}">
                  <a16:creationId xmlns:a16="http://schemas.microsoft.com/office/drawing/2014/main" id="{878C4EBB-8CDB-4805-BAE8-2FAC80233F3C}"/>
                </a:ext>
              </a:extLst>
            </p:cNvPr>
            <p:cNvSpPr/>
            <p:nvPr/>
          </p:nvSpPr>
          <p:spPr>
            <a:xfrm>
              <a:off x="5964662" y="1662545"/>
              <a:ext cx="1595865" cy="2569671"/>
            </a:xfrm>
            <a:prstGeom prst="rect">
              <a:avLst/>
            </a:pr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panose="02020603050405020304" pitchFamily="18" charset="0"/>
                <a:cs typeface="Times" panose="02020603050405020304" pitchFamily="18" charset="0"/>
              </a:endParaRPr>
            </a:p>
          </p:txBody>
        </p:sp>
        <p:sp>
          <p:nvSpPr>
            <p:cNvPr id="211" name="Rectangle 210">
              <a:extLst>
                <a:ext uri="{FF2B5EF4-FFF2-40B4-BE49-F238E27FC236}">
                  <a16:creationId xmlns:a16="http://schemas.microsoft.com/office/drawing/2014/main" id="{3F44FDB6-A85E-4144-B0BF-CAEF7755F0EC}"/>
                </a:ext>
              </a:extLst>
            </p:cNvPr>
            <p:cNvSpPr/>
            <p:nvPr/>
          </p:nvSpPr>
          <p:spPr>
            <a:xfrm>
              <a:off x="4031031" y="983856"/>
              <a:ext cx="2599395" cy="2715308"/>
            </a:xfrm>
            <a:prstGeom prst="rect">
              <a:avLst/>
            </a:prstGeom>
            <a:noFill/>
            <a:ln w="381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00B0F0"/>
                </a:solidFill>
                <a:latin typeface="Times" panose="02020603050405020304" pitchFamily="18" charset="0"/>
                <a:cs typeface="Times" panose="02020603050405020304" pitchFamily="18" charset="0"/>
              </a:endParaRPr>
            </a:p>
          </p:txBody>
        </p:sp>
        <p:sp>
          <p:nvSpPr>
            <p:cNvPr id="212" name="Rectangle 211">
              <a:extLst>
                <a:ext uri="{FF2B5EF4-FFF2-40B4-BE49-F238E27FC236}">
                  <a16:creationId xmlns:a16="http://schemas.microsoft.com/office/drawing/2014/main" id="{5E3E979B-6103-4C68-976E-A111F409EE19}"/>
                </a:ext>
              </a:extLst>
            </p:cNvPr>
            <p:cNvSpPr/>
            <p:nvPr/>
          </p:nvSpPr>
          <p:spPr>
            <a:xfrm>
              <a:off x="3139261" y="2630052"/>
              <a:ext cx="2419927" cy="2410691"/>
            </a:xfrm>
            <a:prstGeom prst="rect">
              <a:avLst/>
            </a:prstGeom>
            <a:noFill/>
            <a:ln w="38100">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panose="02020603050405020304" pitchFamily="18" charset="0"/>
                <a:cs typeface="Times" panose="02020603050405020304" pitchFamily="18" charset="0"/>
              </a:endParaRPr>
            </a:p>
          </p:txBody>
        </p:sp>
        <p:cxnSp>
          <p:nvCxnSpPr>
            <p:cNvPr id="213" name="Straight Connector 212">
              <a:extLst>
                <a:ext uri="{FF2B5EF4-FFF2-40B4-BE49-F238E27FC236}">
                  <a16:creationId xmlns:a16="http://schemas.microsoft.com/office/drawing/2014/main" id="{55F753F5-D79E-429D-9842-E96492DE1278}"/>
                </a:ext>
              </a:extLst>
            </p:cNvPr>
            <p:cNvCxnSpPr/>
            <p:nvPr/>
          </p:nvCxnSpPr>
          <p:spPr>
            <a:xfrm>
              <a:off x="3027500" y="1579418"/>
              <a:ext cx="4650509" cy="0"/>
            </a:xfrm>
            <a:prstGeom prst="line">
              <a:avLst/>
            </a:prstGeom>
          </p:spPr>
          <p:style>
            <a:lnRef idx="1">
              <a:schemeClr val="dk1"/>
            </a:lnRef>
            <a:fillRef idx="0">
              <a:schemeClr val="dk1"/>
            </a:fillRef>
            <a:effectRef idx="0">
              <a:schemeClr val="dk1"/>
            </a:effectRef>
            <a:fontRef idx="minor">
              <a:schemeClr val="tx1"/>
            </a:fontRef>
          </p:style>
        </p:cxnSp>
        <p:grpSp>
          <p:nvGrpSpPr>
            <p:cNvPr id="214" name="Group 213">
              <a:extLst>
                <a:ext uri="{FF2B5EF4-FFF2-40B4-BE49-F238E27FC236}">
                  <a16:creationId xmlns:a16="http://schemas.microsoft.com/office/drawing/2014/main" id="{17E8BFB4-887F-4F74-9C52-66C41F59169E}"/>
                </a:ext>
              </a:extLst>
            </p:cNvPr>
            <p:cNvGrpSpPr/>
            <p:nvPr/>
          </p:nvGrpSpPr>
          <p:grpSpPr>
            <a:xfrm>
              <a:off x="3211302" y="983857"/>
              <a:ext cx="4045990" cy="593491"/>
              <a:chOff x="1801554" y="983857"/>
              <a:chExt cx="4045990" cy="593491"/>
            </a:xfrm>
          </p:grpSpPr>
          <p:sp>
            <p:nvSpPr>
              <p:cNvPr id="239" name="TextBox 238">
                <a:extLst>
                  <a:ext uri="{FF2B5EF4-FFF2-40B4-BE49-F238E27FC236}">
                    <a16:creationId xmlns:a16="http://schemas.microsoft.com/office/drawing/2014/main" id="{486A0CE4-974D-48B7-BC8F-84E09C16B1F4}"/>
                  </a:ext>
                </a:extLst>
              </p:cNvPr>
              <p:cNvSpPr txBox="1"/>
              <p:nvPr/>
            </p:nvSpPr>
            <p:spPr>
              <a:xfrm>
                <a:off x="1801554"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240" name="TextBox 239">
                <a:extLst>
                  <a:ext uri="{FF2B5EF4-FFF2-40B4-BE49-F238E27FC236}">
                    <a16:creationId xmlns:a16="http://schemas.microsoft.com/office/drawing/2014/main" id="{83E60743-273B-46B1-BBB4-23B5DAEBD80D}"/>
                  </a:ext>
                </a:extLst>
              </p:cNvPr>
              <p:cNvSpPr txBox="1"/>
              <p:nvPr/>
            </p:nvSpPr>
            <p:spPr>
              <a:xfrm>
                <a:off x="2738815"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241" name="TextBox 240">
                <a:extLst>
                  <a:ext uri="{FF2B5EF4-FFF2-40B4-BE49-F238E27FC236}">
                    <a16:creationId xmlns:a16="http://schemas.microsoft.com/office/drawing/2014/main" id="{DF490DF5-56FA-4CA6-BE14-D6F9566B76FF}"/>
                  </a:ext>
                </a:extLst>
              </p:cNvPr>
              <p:cNvSpPr txBox="1"/>
              <p:nvPr/>
            </p:nvSpPr>
            <p:spPr>
              <a:xfrm>
                <a:off x="3676073"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242" name="TextBox 241">
                <a:extLst>
                  <a:ext uri="{FF2B5EF4-FFF2-40B4-BE49-F238E27FC236}">
                    <a16:creationId xmlns:a16="http://schemas.microsoft.com/office/drawing/2014/main" id="{6F463B26-CC9D-4AD2-AE09-B45285E6F0D1}"/>
                  </a:ext>
                </a:extLst>
              </p:cNvPr>
              <p:cNvSpPr txBox="1"/>
              <p:nvPr/>
            </p:nvSpPr>
            <p:spPr>
              <a:xfrm>
                <a:off x="4613334"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243" name="TextBox 242">
                <a:extLst>
                  <a:ext uri="{FF2B5EF4-FFF2-40B4-BE49-F238E27FC236}">
                    <a16:creationId xmlns:a16="http://schemas.microsoft.com/office/drawing/2014/main" id="{9CB48BDE-FFA4-4654-A28C-01CCE9DF990C}"/>
                  </a:ext>
                </a:extLst>
              </p:cNvPr>
              <p:cNvSpPr txBox="1"/>
              <p:nvPr/>
            </p:nvSpPr>
            <p:spPr>
              <a:xfrm>
                <a:off x="5550596"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0</a:t>
                </a:r>
              </a:p>
            </p:txBody>
          </p:sp>
        </p:grpSp>
        <p:grpSp>
          <p:nvGrpSpPr>
            <p:cNvPr id="215" name="Group 214">
              <a:extLst>
                <a:ext uri="{FF2B5EF4-FFF2-40B4-BE49-F238E27FC236}">
                  <a16:creationId xmlns:a16="http://schemas.microsoft.com/office/drawing/2014/main" id="{C1C622D9-EA36-4788-AFCE-F5BCF06E78E8}"/>
                </a:ext>
              </a:extLst>
            </p:cNvPr>
            <p:cNvGrpSpPr/>
            <p:nvPr/>
          </p:nvGrpSpPr>
          <p:grpSpPr>
            <a:xfrm>
              <a:off x="3211302" y="1871718"/>
              <a:ext cx="4045990" cy="764357"/>
              <a:chOff x="1801554" y="983857"/>
              <a:chExt cx="4045990" cy="764357"/>
            </a:xfrm>
          </p:grpSpPr>
          <p:sp>
            <p:nvSpPr>
              <p:cNvPr id="234" name="TextBox 233">
                <a:extLst>
                  <a:ext uri="{FF2B5EF4-FFF2-40B4-BE49-F238E27FC236}">
                    <a16:creationId xmlns:a16="http://schemas.microsoft.com/office/drawing/2014/main" id="{842E8C47-8D60-4B26-AB28-A84890709D85}"/>
                  </a:ext>
                </a:extLst>
              </p:cNvPr>
              <p:cNvSpPr txBox="1"/>
              <p:nvPr/>
            </p:nvSpPr>
            <p:spPr>
              <a:xfrm>
                <a:off x="1801554"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235" name="TextBox 234">
                <a:extLst>
                  <a:ext uri="{FF2B5EF4-FFF2-40B4-BE49-F238E27FC236}">
                    <a16:creationId xmlns:a16="http://schemas.microsoft.com/office/drawing/2014/main" id="{BF50117B-3921-48EB-9E90-1F3F45546099}"/>
                  </a:ext>
                </a:extLst>
              </p:cNvPr>
              <p:cNvSpPr txBox="1"/>
              <p:nvPr/>
            </p:nvSpPr>
            <p:spPr>
              <a:xfrm>
                <a:off x="2738815"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236" name="TextBox 235">
                <a:extLst>
                  <a:ext uri="{FF2B5EF4-FFF2-40B4-BE49-F238E27FC236}">
                    <a16:creationId xmlns:a16="http://schemas.microsoft.com/office/drawing/2014/main" id="{111692BA-4675-4572-989F-41D56661A198}"/>
                  </a:ext>
                </a:extLst>
              </p:cNvPr>
              <p:cNvSpPr txBox="1"/>
              <p:nvPr/>
            </p:nvSpPr>
            <p:spPr>
              <a:xfrm>
                <a:off x="3676072" y="983857"/>
                <a:ext cx="296947" cy="764357"/>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237" name="TextBox 236">
                <a:extLst>
                  <a:ext uri="{FF2B5EF4-FFF2-40B4-BE49-F238E27FC236}">
                    <a16:creationId xmlns:a16="http://schemas.microsoft.com/office/drawing/2014/main" id="{2ABEED37-96A6-4778-9C8D-345DE511DFF8}"/>
                  </a:ext>
                </a:extLst>
              </p:cNvPr>
              <p:cNvSpPr txBox="1"/>
              <p:nvPr/>
            </p:nvSpPr>
            <p:spPr>
              <a:xfrm>
                <a:off x="4613334"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238" name="TextBox 237">
                <a:extLst>
                  <a:ext uri="{FF2B5EF4-FFF2-40B4-BE49-F238E27FC236}">
                    <a16:creationId xmlns:a16="http://schemas.microsoft.com/office/drawing/2014/main" id="{D8DF2D8C-3F63-4266-8E2C-DA9B906D57B5}"/>
                  </a:ext>
                </a:extLst>
              </p:cNvPr>
              <p:cNvSpPr txBox="1"/>
              <p:nvPr/>
            </p:nvSpPr>
            <p:spPr>
              <a:xfrm>
                <a:off x="5550596"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grpSp>
        <p:grpSp>
          <p:nvGrpSpPr>
            <p:cNvPr id="216" name="Group 215">
              <a:extLst>
                <a:ext uri="{FF2B5EF4-FFF2-40B4-BE49-F238E27FC236}">
                  <a16:creationId xmlns:a16="http://schemas.microsoft.com/office/drawing/2014/main" id="{45ADD3B3-B6F5-4D1D-829E-208EF459A7CC}"/>
                </a:ext>
              </a:extLst>
            </p:cNvPr>
            <p:cNvGrpSpPr/>
            <p:nvPr/>
          </p:nvGrpSpPr>
          <p:grpSpPr>
            <a:xfrm>
              <a:off x="3211302" y="2759579"/>
              <a:ext cx="4045990" cy="764357"/>
              <a:chOff x="1801554" y="983857"/>
              <a:chExt cx="4045990" cy="764357"/>
            </a:xfrm>
          </p:grpSpPr>
          <p:sp>
            <p:nvSpPr>
              <p:cNvPr id="229" name="TextBox 228">
                <a:extLst>
                  <a:ext uri="{FF2B5EF4-FFF2-40B4-BE49-F238E27FC236}">
                    <a16:creationId xmlns:a16="http://schemas.microsoft.com/office/drawing/2014/main" id="{B191AC8C-DA9C-41A9-A386-8D9CF8275C5B}"/>
                  </a:ext>
                </a:extLst>
              </p:cNvPr>
              <p:cNvSpPr txBox="1"/>
              <p:nvPr/>
            </p:nvSpPr>
            <p:spPr>
              <a:xfrm>
                <a:off x="1801554"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230" name="TextBox 229">
                <a:extLst>
                  <a:ext uri="{FF2B5EF4-FFF2-40B4-BE49-F238E27FC236}">
                    <a16:creationId xmlns:a16="http://schemas.microsoft.com/office/drawing/2014/main" id="{65E965DE-72AA-43FC-8B5C-AC734351CDE8}"/>
                  </a:ext>
                </a:extLst>
              </p:cNvPr>
              <p:cNvSpPr txBox="1"/>
              <p:nvPr/>
            </p:nvSpPr>
            <p:spPr>
              <a:xfrm>
                <a:off x="2738815"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3</a:t>
                </a:r>
              </a:p>
            </p:txBody>
          </p:sp>
          <p:sp>
            <p:nvSpPr>
              <p:cNvPr id="231" name="TextBox 230">
                <a:extLst>
                  <a:ext uri="{FF2B5EF4-FFF2-40B4-BE49-F238E27FC236}">
                    <a16:creationId xmlns:a16="http://schemas.microsoft.com/office/drawing/2014/main" id="{EAA202A4-905F-4614-A3D6-D2128DECE3AE}"/>
                  </a:ext>
                </a:extLst>
              </p:cNvPr>
              <p:cNvSpPr txBox="1"/>
              <p:nvPr/>
            </p:nvSpPr>
            <p:spPr>
              <a:xfrm>
                <a:off x="3676072" y="983857"/>
                <a:ext cx="296947" cy="764357"/>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3</a:t>
                </a:r>
              </a:p>
            </p:txBody>
          </p:sp>
          <p:sp>
            <p:nvSpPr>
              <p:cNvPr id="232" name="TextBox 231">
                <a:extLst>
                  <a:ext uri="{FF2B5EF4-FFF2-40B4-BE49-F238E27FC236}">
                    <a16:creationId xmlns:a16="http://schemas.microsoft.com/office/drawing/2014/main" id="{6AC64E8C-5224-4933-A76D-FF813BDE6D0F}"/>
                  </a:ext>
                </a:extLst>
              </p:cNvPr>
              <p:cNvSpPr txBox="1"/>
              <p:nvPr/>
            </p:nvSpPr>
            <p:spPr>
              <a:xfrm>
                <a:off x="4613334"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233" name="TextBox 232">
                <a:extLst>
                  <a:ext uri="{FF2B5EF4-FFF2-40B4-BE49-F238E27FC236}">
                    <a16:creationId xmlns:a16="http://schemas.microsoft.com/office/drawing/2014/main" id="{63017DD2-0171-4470-8D21-CA396871F9B9}"/>
                  </a:ext>
                </a:extLst>
              </p:cNvPr>
              <p:cNvSpPr txBox="1"/>
              <p:nvPr/>
            </p:nvSpPr>
            <p:spPr>
              <a:xfrm>
                <a:off x="5550596"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grpSp>
        <p:grpSp>
          <p:nvGrpSpPr>
            <p:cNvPr id="217" name="Group 216">
              <a:extLst>
                <a:ext uri="{FF2B5EF4-FFF2-40B4-BE49-F238E27FC236}">
                  <a16:creationId xmlns:a16="http://schemas.microsoft.com/office/drawing/2014/main" id="{2078E2DE-FE21-431E-806E-67ADA1E6EF6C}"/>
                </a:ext>
              </a:extLst>
            </p:cNvPr>
            <p:cNvGrpSpPr/>
            <p:nvPr/>
          </p:nvGrpSpPr>
          <p:grpSpPr>
            <a:xfrm>
              <a:off x="3211302" y="3647440"/>
              <a:ext cx="4045990" cy="764357"/>
              <a:chOff x="1801554" y="983857"/>
              <a:chExt cx="4045990" cy="764357"/>
            </a:xfrm>
          </p:grpSpPr>
          <p:sp>
            <p:nvSpPr>
              <p:cNvPr id="224" name="TextBox 223">
                <a:extLst>
                  <a:ext uri="{FF2B5EF4-FFF2-40B4-BE49-F238E27FC236}">
                    <a16:creationId xmlns:a16="http://schemas.microsoft.com/office/drawing/2014/main" id="{8E30E1C5-515D-405E-8CD1-0A2FC6E6C21B}"/>
                  </a:ext>
                </a:extLst>
              </p:cNvPr>
              <p:cNvSpPr txBox="1"/>
              <p:nvPr/>
            </p:nvSpPr>
            <p:spPr>
              <a:xfrm>
                <a:off x="1801554"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225" name="TextBox 224">
                <a:extLst>
                  <a:ext uri="{FF2B5EF4-FFF2-40B4-BE49-F238E27FC236}">
                    <a16:creationId xmlns:a16="http://schemas.microsoft.com/office/drawing/2014/main" id="{8BABED84-DDA2-406C-9B04-37993EDA9736}"/>
                  </a:ext>
                </a:extLst>
              </p:cNvPr>
              <p:cNvSpPr txBox="1"/>
              <p:nvPr/>
            </p:nvSpPr>
            <p:spPr>
              <a:xfrm>
                <a:off x="2738815"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226" name="TextBox 225">
                <a:extLst>
                  <a:ext uri="{FF2B5EF4-FFF2-40B4-BE49-F238E27FC236}">
                    <a16:creationId xmlns:a16="http://schemas.microsoft.com/office/drawing/2014/main" id="{AE14E101-90F4-47C1-8DEE-C4D2099552E2}"/>
                  </a:ext>
                </a:extLst>
              </p:cNvPr>
              <p:cNvSpPr txBox="1"/>
              <p:nvPr/>
            </p:nvSpPr>
            <p:spPr>
              <a:xfrm>
                <a:off x="3676072" y="983857"/>
                <a:ext cx="296947" cy="764357"/>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227" name="TextBox 226">
                <a:extLst>
                  <a:ext uri="{FF2B5EF4-FFF2-40B4-BE49-F238E27FC236}">
                    <a16:creationId xmlns:a16="http://schemas.microsoft.com/office/drawing/2014/main" id="{71496F5F-6B67-408A-919C-4238175E9D2D}"/>
                  </a:ext>
                </a:extLst>
              </p:cNvPr>
              <p:cNvSpPr txBox="1"/>
              <p:nvPr/>
            </p:nvSpPr>
            <p:spPr>
              <a:xfrm>
                <a:off x="4613334"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228" name="TextBox 227">
                <a:extLst>
                  <a:ext uri="{FF2B5EF4-FFF2-40B4-BE49-F238E27FC236}">
                    <a16:creationId xmlns:a16="http://schemas.microsoft.com/office/drawing/2014/main" id="{20C8F561-D433-4EB4-A082-4DC969FCD03C}"/>
                  </a:ext>
                </a:extLst>
              </p:cNvPr>
              <p:cNvSpPr txBox="1"/>
              <p:nvPr/>
            </p:nvSpPr>
            <p:spPr>
              <a:xfrm>
                <a:off x="5550596"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grpSp>
        <p:grpSp>
          <p:nvGrpSpPr>
            <p:cNvPr id="218" name="Group 217">
              <a:extLst>
                <a:ext uri="{FF2B5EF4-FFF2-40B4-BE49-F238E27FC236}">
                  <a16:creationId xmlns:a16="http://schemas.microsoft.com/office/drawing/2014/main" id="{863BB026-BFCC-4F2E-853E-6C2470F50F84}"/>
                </a:ext>
              </a:extLst>
            </p:cNvPr>
            <p:cNvGrpSpPr/>
            <p:nvPr/>
          </p:nvGrpSpPr>
          <p:grpSpPr>
            <a:xfrm>
              <a:off x="3211302" y="4535300"/>
              <a:ext cx="4045990" cy="593491"/>
              <a:chOff x="1801554" y="983857"/>
              <a:chExt cx="4045990" cy="593491"/>
            </a:xfrm>
          </p:grpSpPr>
          <p:sp>
            <p:nvSpPr>
              <p:cNvPr id="219" name="TextBox 218">
                <a:extLst>
                  <a:ext uri="{FF2B5EF4-FFF2-40B4-BE49-F238E27FC236}">
                    <a16:creationId xmlns:a16="http://schemas.microsoft.com/office/drawing/2014/main" id="{35BCDABB-668A-4B20-94C2-345199E4E4DB}"/>
                  </a:ext>
                </a:extLst>
              </p:cNvPr>
              <p:cNvSpPr txBox="1"/>
              <p:nvPr/>
            </p:nvSpPr>
            <p:spPr>
              <a:xfrm>
                <a:off x="1801554"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220" name="TextBox 219">
                <a:extLst>
                  <a:ext uri="{FF2B5EF4-FFF2-40B4-BE49-F238E27FC236}">
                    <a16:creationId xmlns:a16="http://schemas.microsoft.com/office/drawing/2014/main" id="{2121DA05-B427-4A99-B45B-7619EDA2DC50}"/>
                  </a:ext>
                </a:extLst>
              </p:cNvPr>
              <p:cNvSpPr txBox="1"/>
              <p:nvPr/>
            </p:nvSpPr>
            <p:spPr>
              <a:xfrm>
                <a:off x="2738815"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221" name="TextBox 220">
                <a:extLst>
                  <a:ext uri="{FF2B5EF4-FFF2-40B4-BE49-F238E27FC236}">
                    <a16:creationId xmlns:a16="http://schemas.microsoft.com/office/drawing/2014/main" id="{E8D72C25-FB99-48A9-8D60-7963C88E09B6}"/>
                  </a:ext>
                </a:extLst>
              </p:cNvPr>
              <p:cNvSpPr txBox="1"/>
              <p:nvPr/>
            </p:nvSpPr>
            <p:spPr>
              <a:xfrm>
                <a:off x="3676073"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222" name="TextBox 221">
                <a:extLst>
                  <a:ext uri="{FF2B5EF4-FFF2-40B4-BE49-F238E27FC236}">
                    <a16:creationId xmlns:a16="http://schemas.microsoft.com/office/drawing/2014/main" id="{D6BF9B0F-7EDF-4B07-8866-541BD8F7F8EB}"/>
                  </a:ext>
                </a:extLst>
              </p:cNvPr>
              <p:cNvSpPr txBox="1"/>
              <p:nvPr/>
            </p:nvSpPr>
            <p:spPr>
              <a:xfrm>
                <a:off x="4613334"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0</a:t>
                </a:r>
              </a:p>
            </p:txBody>
          </p:sp>
          <p:sp>
            <p:nvSpPr>
              <p:cNvPr id="223" name="TextBox 222">
                <a:extLst>
                  <a:ext uri="{FF2B5EF4-FFF2-40B4-BE49-F238E27FC236}">
                    <a16:creationId xmlns:a16="http://schemas.microsoft.com/office/drawing/2014/main" id="{35EC87F6-7B42-448C-8E52-7CE2FA79F5EF}"/>
                  </a:ext>
                </a:extLst>
              </p:cNvPr>
              <p:cNvSpPr txBox="1"/>
              <p:nvPr/>
            </p:nvSpPr>
            <p:spPr>
              <a:xfrm>
                <a:off x="5550596" y="983857"/>
                <a:ext cx="296948" cy="593491"/>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0</a:t>
                </a:r>
              </a:p>
            </p:txBody>
          </p:sp>
        </p:grpSp>
      </p:grpSp>
    </p:spTree>
    <p:extLst>
      <p:ext uri="{BB962C8B-B14F-4D97-AF65-F5344CB8AC3E}">
        <p14:creationId xmlns:p14="http://schemas.microsoft.com/office/powerpoint/2010/main" val="107357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animBg="1"/>
      <p:bldP spid="19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A04A-7951-4C8F-B600-88BA0B6CF415}"/>
              </a:ext>
            </a:extLst>
          </p:cNvPr>
          <p:cNvSpPr>
            <a:spLocks noGrp="1"/>
          </p:cNvSpPr>
          <p:nvPr>
            <p:ph type="title"/>
          </p:nvPr>
        </p:nvSpPr>
        <p:spPr/>
        <p:txBody>
          <a:bodyPr/>
          <a:lstStyle/>
          <a:p>
            <a:r>
              <a:rPr lang="en-US" dirty="0"/>
              <a:t>Two-</a:t>
            </a:r>
            <a:r>
              <a:rPr lang="en-US" altLang="zh-CN" dirty="0"/>
              <a:t>S</a:t>
            </a:r>
            <a:r>
              <a:rPr lang="en-US" dirty="0"/>
              <a:t>tep Clock Constraints Legalization</a:t>
            </a:r>
          </a:p>
        </p:txBody>
      </p:sp>
      <p:sp>
        <p:nvSpPr>
          <p:cNvPr id="3" name="Content Placeholder 2">
            <a:extLst>
              <a:ext uri="{FF2B5EF4-FFF2-40B4-BE49-F238E27FC236}">
                <a16:creationId xmlns:a16="http://schemas.microsoft.com/office/drawing/2014/main" id="{953026BE-A4F3-475F-B8B9-D98395D285E8}"/>
              </a:ext>
            </a:extLst>
          </p:cNvPr>
          <p:cNvSpPr>
            <a:spLocks noGrp="1"/>
          </p:cNvSpPr>
          <p:nvPr>
            <p:ph idx="1"/>
          </p:nvPr>
        </p:nvSpPr>
        <p:spPr>
          <a:xfrm>
            <a:off x="838200" y="1825625"/>
            <a:ext cx="10515600" cy="2663255"/>
          </a:xfrm>
        </p:spPr>
        <p:txBody>
          <a:bodyPr>
            <a:normAutofit/>
          </a:bodyPr>
          <a:lstStyle/>
          <a:p>
            <a:r>
              <a:rPr lang="en-US" altLang="zh-CN" dirty="0"/>
              <a:t>Two-Stage </a:t>
            </a:r>
            <a:r>
              <a:rPr lang="en-US" dirty="0"/>
              <a:t>Clock region planning</a:t>
            </a:r>
          </a:p>
          <a:p>
            <a:pPr lvl="1"/>
            <a:r>
              <a:rPr lang="en-US" dirty="0"/>
              <a:t>Assign a bounding box to each cell such that there will be no violation if they stay in the box </a:t>
            </a:r>
          </a:p>
          <a:p>
            <a:pPr lvl="1"/>
            <a:r>
              <a:rPr lang="en-US" dirty="0"/>
              <a:t>Shrink Stage</a:t>
            </a:r>
          </a:p>
          <a:p>
            <a:pPr lvl="1"/>
            <a:r>
              <a:rPr lang="en-US" dirty="0"/>
              <a:t>Expand Stage </a:t>
            </a:r>
          </a:p>
          <a:p>
            <a:pPr lvl="2"/>
            <a:r>
              <a:rPr lang="en-US" dirty="0"/>
              <a:t>iteratively expand the bounding box of each clock</a:t>
            </a:r>
          </a:p>
          <a:p>
            <a:pPr lvl="2"/>
            <a:r>
              <a:rPr lang="en-US" dirty="0"/>
              <a:t>increase the width/height of the clock BB with highest cell density by 1 unit</a:t>
            </a:r>
          </a:p>
          <a:p>
            <a:endParaRPr lang="en-US" dirty="0"/>
          </a:p>
        </p:txBody>
      </p:sp>
      <p:sp>
        <p:nvSpPr>
          <p:cNvPr id="4" name="Slide Number Placeholder 3">
            <a:extLst>
              <a:ext uri="{FF2B5EF4-FFF2-40B4-BE49-F238E27FC236}">
                <a16:creationId xmlns:a16="http://schemas.microsoft.com/office/drawing/2014/main" id="{8DEE1445-1084-4872-9208-52E9C81CD056}"/>
              </a:ext>
            </a:extLst>
          </p:cNvPr>
          <p:cNvSpPr>
            <a:spLocks noGrp="1"/>
          </p:cNvSpPr>
          <p:nvPr>
            <p:ph type="sldNum" sz="quarter" idx="12"/>
          </p:nvPr>
        </p:nvSpPr>
        <p:spPr>
          <a:xfrm>
            <a:off x="8610600" y="6356350"/>
            <a:ext cx="2743200" cy="365125"/>
          </a:xfrm>
        </p:spPr>
        <p:txBody>
          <a:bodyPr/>
          <a:lstStyle/>
          <a:p>
            <a:fld id="{8A353EE5-B295-4F9A-9C1A-C5DE6EEBD6D1}" type="slidenum">
              <a:rPr lang="en-US" smtClean="0"/>
              <a:t>14</a:t>
            </a:fld>
            <a:endParaRPr lang="en-US"/>
          </a:p>
        </p:txBody>
      </p:sp>
      <p:grpSp>
        <p:nvGrpSpPr>
          <p:cNvPr id="98" name="Group 97">
            <a:extLst>
              <a:ext uri="{FF2B5EF4-FFF2-40B4-BE49-F238E27FC236}">
                <a16:creationId xmlns:a16="http://schemas.microsoft.com/office/drawing/2014/main" id="{E10320A1-3E00-4EB3-99DF-AB843F152AA2}"/>
              </a:ext>
            </a:extLst>
          </p:cNvPr>
          <p:cNvGrpSpPr/>
          <p:nvPr/>
        </p:nvGrpSpPr>
        <p:grpSpPr>
          <a:xfrm>
            <a:off x="2907579" y="4488880"/>
            <a:ext cx="2065578" cy="2057586"/>
            <a:chOff x="1533236" y="665018"/>
            <a:chExt cx="4650509" cy="4632512"/>
          </a:xfrm>
        </p:grpSpPr>
        <p:cxnSp>
          <p:nvCxnSpPr>
            <p:cNvPr id="52" name="Straight Connector 51">
              <a:extLst>
                <a:ext uri="{FF2B5EF4-FFF2-40B4-BE49-F238E27FC236}">
                  <a16:creationId xmlns:a16="http://schemas.microsoft.com/office/drawing/2014/main" id="{0379102D-7DF3-46C9-90C7-0723177CC5E5}"/>
                </a:ext>
              </a:extLst>
            </p:cNvPr>
            <p:cNvCxnSpPr/>
            <p:nvPr/>
          </p:nvCxnSpPr>
          <p:spPr>
            <a:xfrm>
              <a:off x="1533236" y="665018"/>
              <a:ext cx="0" cy="45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A02C4AC0-B71C-479E-84EA-2FA4994EDD55}"/>
                </a:ext>
              </a:extLst>
            </p:cNvPr>
            <p:cNvCxnSpPr/>
            <p:nvPr/>
          </p:nvCxnSpPr>
          <p:spPr>
            <a:xfrm>
              <a:off x="2463338" y="665018"/>
              <a:ext cx="0" cy="457200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7AB9637F-59A8-4756-AD58-0598FB50F1D7}"/>
                </a:ext>
              </a:extLst>
            </p:cNvPr>
            <p:cNvCxnSpPr/>
            <p:nvPr/>
          </p:nvCxnSpPr>
          <p:spPr>
            <a:xfrm>
              <a:off x="3393440" y="665018"/>
              <a:ext cx="0" cy="4572000"/>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4EF0F4A1-9B3B-441E-991E-74F90F357CA3}"/>
                </a:ext>
              </a:extLst>
            </p:cNvPr>
            <p:cNvCxnSpPr/>
            <p:nvPr/>
          </p:nvCxnSpPr>
          <p:spPr>
            <a:xfrm>
              <a:off x="4323542" y="665018"/>
              <a:ext cx="0" cy="4572000"/>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4932C5BD-B3C2-41BD-AE10-4C47F94C1812}"/>
                </a:ext>
              </a:extLst>
            </p:cNvPr>
            <p:cNvCxnSpPr/>
            <p:nvPr/>
          </p:nvCxnSpPr>
          <p:spPr>
            <a:xfrm>
              <a:off x="5253644" y="665018"/>
              <a:ext cx="0" cy="457200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3CD433AE-B66A-41AB-89BF-4D7ED98D6ADD}"/>
                </a:ext>
              </a:extLst>
            </p:cNvPr>
            <p:cNvCxnSpPr/>
            <p:nvPr/>
          </p:nvCxnSpPr>
          <p:spPr>
            <a:xfrm>
              <a:off x="6183745" y="665018"/>
              <a:ext cx="0" cy="4572000"/>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3AD11FAF-71C9-4075-BE0C-10E5BF8DF832}"/>
                </a:ext>
              </a:extLst>
            </p:cNvPr>
            <p:cNvCxnSpPr/>
            <p:nvPr/>
          </p:nvCxnSpPr>
          <p:spPr>
            <a:xfrm>
              <a:off x="1533236" y="665018"/>
              <a:ext cx="465050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9D6CB28C-0F6A-44D6-9D11-D91095FAA707}"/>
                </a:ext>
              </a:extLst>
            </p:cNvPr>
            <p:cNvCxnSpPr/>
            <p:nvPr/>
          </p:nvCxnSpPr>
          <p:spPr>
            <a:xfrm>
              <a:off x="1533236" y="2493818"/>
              <a:ext cx="4650509" cy="0"/>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B6C2D86B-5767-41E2-8185-212ABC779D45}"/>
                </a:ext>
              </a:extLst>
            </p:cNvPr>
            <p:cNvCxnSpPr/>
            <p:nvPr/>
          </p:nvCxnSpPr>
          <p:spPr>
            <a:xfrm>
              <a:off x="1533236" y="3408218"/>
              <a:ext cx="4650509" cy="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C574754E-6675-46B0-B1F5-BEF8686E4CE2}"/>
                </a:ext>
              </a:extLst>
            </p:cNvPr>
            <p:cNvCxnSpPr/>
            <p:nvPr/>
          </p:nvCxnSpPr>
          <p:spPr>
            <a:xfrm>
              <a:off x="1533236" y="4322618"/>
              <a:ext cx="4650509" cy="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30A6331F-54BA-421D-99CD-F308C9E45755}"/>
                </a:ext>
              </a:extLst>
            </p:cNvPr>
            <p:cNvCxnSpPr/>
            <p:nvPr/>
          </p:nvCxnSpPr>
          <p:spPr>
            <a:xfrm>
              <a:off x="1533236" y="5237018"/>
              <a:ext cx="4650509" cy="0"/>
            </a:xfrm>
            <a:prstGeom prst="line">
              <a:avLst/>
            </a:prstGeom>
            <a:ln w="12700"/>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id="{A1D3A88D-EBB9-4DE4-8D00-3A47F9A78F35}"/>
                </a:ext>
              </a:extLst>
            </p:cNvPr>
            <p:cNvSpPr/>
            <p:nvPr/>
          </p:nvSpPr>
          <p:spPr>
            <a:xfrm>
              <a:off x="1717037" y="851162"/>
              <a:ext cx="2494745" cy="2473929"/>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panose="02020603050405020304" pitchFamily="18" charset="0"/>
                <a:cs typeface="Times" panose="02020603050405020304" pitchFamily="18" charset="0"/>
              </a:endParaRPr>
            </a:p>
          </p:txBody>
        </p:sp>
        <p:sp>
          <p:nvSpPr>
            <p:cNvPr id="64" name="Rectangle 63">
              <a:extLst>
                <a:ext uri="{FF2B5EF4-FFF2-40B4-BE49-F238E27FC236}">
                  <a16:creationId xmlns:a16="http://schemas.microsoft.com/office/drawing/2014/main" id="{593F1EB2-D05B-414A-B4B4-A7D0CC2E7CEC}"/>
                </a:ext>
              </a:extLst>
            </p:cNvPr>
            <p:cNvSpPr/>
            <p:nvPr/>
          </p:nvSpPr>
          <p:spPr>
            <a:xfrm>
              <a:off x="4435303" y="1590205"/>
              <a:ext cx="1663926" cy="3450538"/>
            </a:xfrm>
            <a:prstGeom prst="rect">
              <a:avLst/>
            </a:pr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panose="02020603050405020304" pitchFamily="18" charset="0"/>
                <a:cs typeface="Times" panose="02020603050405020304" pitchFamily="18" charset="0"/>
              </a:endParaRPr>
            </a:p>
          </p:txBody>
        </p:sp>
        <p:sp>
          <p:nvSpPr>
            <p:cNvPr id="65" name="Rectangle 64">
              <a:extLst>
                <a:ext uri="{FF2B5EF4-FFF2-40B4-BE49-F238E27FC236}">
                  <a16:creationId xmlns:a16="http://schemas.microsoft.com/office/drawing/2014/main" id="{1FDBFE04-785A-4B2A-AE30-7932DD6A0A27}"/>
                </a:ext>
              </a:extLst>
            </p:cNvPr>
            <p:cNvSpPr/>
            <p:nvPr/>
          </p:nvSpPr>
          <p:spPr>
            <a:xfrm>
              <a:off x="2575099" y="983856"/>
              <a:ext cx="2594030" cy="2715308"/>
            </a:xfrm>
            <a:prstGeom prst="rect">
              <a:avLst/>
            </a:prstGeom>
            <a:noFill/>
            <a:ln w="381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00B0F0"/>
                </a:solidFill>
                <a:latin typeface="Times" panose="02020603050405020304" pitchFamily="18" charset="0"/>
                <a:cs typeface="Times" panose="02020603050405020304" pitchFamily="18" charset="0"/>
              </a:endParaRPr>
            </a:p>
          </p:txBody>
        </p:sp>
        <p:sp>
          <p:nvSpPr>
            <p:cNvPr id="66" name="Rectangle 65">
              <a:extLst>
                <a:ext uri="{FF2B5EF4-FFF2-40B4-BE49-F238E27FC236}">
                  <a16:creationId xmlns:a16="http://schemas.microsoft.com/office/drawing/2014/main" id="{6290AA01-310C-448B-B3A6-592C1C9F794D}"/>
                </a:ext>
              </a:extLst>
            </p:cNvPr>
            <p:cNvSpPr/>
            <p:nvPr/>
          </p:nvSpPr>
          <p:spPr>
            <a:xfrm>
              <a:off x="1644997" y="3461297"/>
              <a:ext cx="2419927" cy="1579446"/>
            </a:xfrm>
            <a:prstGeom prst="rect">
              <a:avLst/>
            </a:prstGeom>
            <a:noFill/>
            <a:ln w="38100">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panose="02020603050405020304" pitchFamily="18" charset="0"/>
                <a:cs typeface="Times" panose="02020603050405020304" pitchFamily="18" charset="0"/>
              </a:endParaRPr>
            </a:p>
          </p:txBody>
        </p:sp>
        <p:cxnSp>
          <p:nvCxnSpPr>
            <p:cNvPr id="67" name="Straight Connector 66">
              <a:extLst>
                <a:ext uri="{FF2B5EF4-FFF2-40B4-BE49-F238E27FC236}">
                  <a16:creationId xmlns:a16="http://schemas.microsoft.com/office/drawing/2014/main" id="{666BBAF2-A079-4E4E-854A-A1345D82EEB7}"/>
                </a:ext>
              </a:extLst>
            </p:cNvPr>
            <p:cNvCxnSpPr/>
            <p:nvPr/>
          </p:nvCxnSpPr>
          <p:spPr>
            <a:xfrm>
              <a:off x="1533236" y="1579418"/>
              <a:ext cx="4650509" cy="0"/>
            </a:xfrm>
            <a:prstGeom prst="line">
              <a:avLst/>
            </a:prstGeom>
          </p:spPr>
          <p:style>
            <a:lnRef idx="1">
              <a:schemeClr val="dk1"/>
            </a:lnRef>
            <a:fillRef idx="0">
              <a:schemeClr val="dk1"/>
            </a:fillRef>
            <a:effectRef idx="0">
              <a:schemeClr val="dk1"/>
            </a:effectRef>
            <a:fontRef idx="minor">
              <a:schemeClr val="tx1"/>
            </a:fontRef>
          </p:style>
        </p:cxnSp>
        <p:grpSp>
          <p:nvGrpSpPr>
            <p:cNvPr id="68" name="Group 67">
              <a:extLst>
                <a:ext uri="{FF2B5EF4-FFF2-40B4-BE49-F238E27FC236}">
                  <a16:creationId xmlns:a16="http://schemas.microsoft.com/office/drawing/2014/main" id="{7AD3EA5A-3BEC-47C8-A276-97AE6664C16C}"/>
                </a:ext>
              </a:extLst>
            </p:cNvPr>
            <p:cNvGrpSpPr/>
            <p:nvPr/>
          </p:nvGrpSpPr>
          <p:grpSpPr>
            <a:xfrm>
              <a:off x="1717038" y="983857"/>
              <a:ext cx="4045990" cy="591840"/>
              <a:chOff x="1801554" y="983857"/>
              <a:chExt cx="4045990" cy="591840"/>
            </a:xfrm>
          </p:grpSpPr>
          <p:sp>
            <p:nvSpPr>
              <p:cNvPr id="69" name="TextBox 68">
                <a:extLst>
                  <a:ext uri="{FF2B5EF4-FFF2-40B4-BE49-F238E27FC236}">
                    <a16:creationId xmlns:a16="http://schemas.microsoft.com/office/drawing/2014/main" id="{949C9C2E-7365-4121-B086-659436BAC8C0}"/>
                  </a:ext>
                </a:extLst>
              </p:cNvPr>
              <p:cNvSpPr txBox="1"/>
              <p:nvPr/>
            </p:nvSpPr>
            <p:spPr>
              <a:xfrm>
                <a:off x="1801554" y="983857"/>
                <a:ext cx="296950" cy="591839"/>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70" name="TextBox 69">
                <a:extLst>
                  <a:ext uri="{FF2B5EF4-FFF2-40B4-BE49-F238E27FC236}">
                    <a16:creationId xmlns:a16="http://schemas.microsoft.com/office/drawing/2014/main" id="{7504CAF1-A884-4F8E-AD80-15B22A9C8B49}"/>
                  </a:ext>
                </a:extLst>
              </p:cNvPr>
              <p:cNvSpPr txBox="1"/>
              <p:nvPr/>
            </p:nvSpPr>
            <p:spPr>
              <a:xfrm>
                <a:off x="2738813" y="983857"/>
                <a:ext cx="296950" cy="591839"/>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71" name="TextBox 70">
                <a:extLst>
                  <a:ext uri="{FF2B5EF4-FFF2-40B4-BE49-F238E27FC236}">
                    <a16:creationId xmlns:a16="http://schemas.microsoft.com/office/drawing/2014/main" id="{EE2642EC-320C-4099-8D69-D536B302F55F}"/>
                  </a:ext>
                </a:extLst>
              </p:cNvPr>
              <p:cNvSpPr txBox="1"/>
              <p:nvPr/>
            </p:nvSpPr>
            <p:spPr>
              <a:xfrm>
                <a:off x="3676076"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72" name="TextBox 71">
                <a:extLst>
                  <a:ext uri="{FF2B5EF4-FFF2-40B4-BE49-F238E27FC236}">
                    <a16:creationId xmlns:a16="http://schemas.microsoft.com/office/drawing/2014/main" id="{BC1370F5-7C62-4E88-8585-3C903EAA1C70}"/>
                  </a:ext>
                </a:extLst>
              </p:cNvPr>
              <p:cNvSpPr txBox="1"/>
              <p:nvPr/>
            </p:nvSpPr>
            <p:spPr>
              <a:xfrm>
                <a:off x="4613335"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73" name="TextBox 72">
                <a:extLst>
                  <a:ext uri="{FF2B5EF4-FFF2-40B4-BE49-F238E27FC236}">
                    <a16:creationId xmlns:a16="http://schemas.microsoft.com/office/drawing/2014/main" id="{5D3714A3-0800-4E24-887A-B4DD6C63B5D3}"/>
                  </a:ext>
                </a:extLst>
              </p:cNvPr>
              <p:cNvSpPr txBox="1"/>
              <p:nvPr/>
            </p:nvSpPr>
            <p:spPr>
              <a:xfrm>
                <a:off x="5550594"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0</a:t>
                </a:r>
              </a:p>
            </p:txBody>
          </p:sp>
        </p:grpSp>
        <p:grpSp>
          <p:nvGrpSpPr>
            <p:cNvPr id="74" name="Group 73">
              <a:extLst>
                <a:ext uri="{FF2B5EF4-FFF2-40B4-BE49-F238E27FC236}">
                  <a16:creationId xmlns:a16="http://schemas.microsoft.com/office/drawing/2014/main" id="{2A68C8DC-43F6-4C1C-ABE5-25BE5DD18B95}"/>
                </a:ext>
              </a:extLst>
            </p:cNvPr>
            <p:cNvGrpSpPr/>
            <p:nvPr/>
          </p:nvGrpSpPr>
          <p:grpSpPr>
            <a:xfrm>
              <a:off x="1717038" y="1871718"/>
              <a:ext cx="4045990" cy="591840"/>
              <a:chOff x="1801554" y="983857"/>
              <a:chExt cx="4045990" cy="591840"/>
            </a:xfrm>
          </p:grpSpPr>
          <p:sp>
            <p:nvSpPr>
              <p:cNvPr id="75" name="TextBox 74">
                <a:extLst>
                  <a:ext uri="{FF2B5EF4-FFF2-40B4-BE49-F238E27FC236}">
                    <a16:creationId xmlns:a16="http://schemas.microsoft.com/office/drawing/2014/main" id="{744FD732-0E07-4135-AAD4-1D08840DAAF2}"/>
                  </a:ext>
                </a:extLst>
              </p:cNvPr>
              <p:cNvSpPr txBox="1"/>
              <p:nvPr/>
            </p:nvSpPr>
            <p:spPr>
              <a:xfrm>
                <a:off x="1801554" y="983857"/>
                <a:ext cx="296950" cy="591839"/>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76" name="TextBox 75">
                <a:extLst>
                  <a:ext uri="{FF2B5EF4-FFF2-40B4-BE49-F238E27FC236}">
                    <a16:creationId xmlns:a16="http://schemas.microsoft.com/office/drawing/2014/main" id="{F42F346F-48E6-4306-B0D3-B946A7FD53EC}"/>
                  </a:ext>
                </a:extLst>
              </p:cNvPr>
              <p:cNvSpPr txBox="1"/>
              <p:nvPr/>
            </p:nvSpPr>
            <p:spPr>
              <a:xfrm>
                <a:off x="2738813" y="983857"/>
                <a:ext cx="296950" cy="591839"/>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77" name="TextBox 76">
                <a:extLst>
                  <a:ext uri="{FF2B5EF4-FFF2-40B4-BE49-F238E27FC236}">
                    <a16:creationId xmlns:a16="http://schemas.microsoft.com/office/drawing/2014/main" id="{6C639259-55EE-4CC6-AD45-3C7F2F4BD05F}"/>
                  </a:ext>
                </a:extLst>
              </p:cNvPr>
              <p:cNvSpPr txBox="1"/>
              <p:nvPr/>
            </p:nvSpPr>
            <p:spPr>
              <a:xfrm>
                <a:off x="3676076"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78" name="TextBox 77">
                <a:extLst>
                  <a:ext uri="{FF2B5EF4-FFF2-40B4-BE49-F238E27FC236}">
                    <a16:creationId xmlns:a16="http://schemas.microsoft.com/office/drawing/2014/main" id="{1D65769C-57FF-491A-A939-818CEB775922}"/>
                  </a:ext>
                </a:extLst>
              </p:cNvPr>
              <p:cNvSpPr txBox="1"/>
              <p:nvPr/>
            </p:nvSpPr>
            <p:spPr>
              <a:xfrm>
                <a:off x="4613335"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79" name="TextBox 78">
                <a:extLst>
                  <a:ext uri="{FF2B5EF4-FFF2-40B4-BE49-F238E27FC236}">
                    <a16:creationId xmlns:a16="http://schemas.microsoft.com/office/drawing/2014/main" id="{CE5D6450-560A-43EB-BEB0-F9065A99D772}"/>
                  </a:ext>
                </a:extLst>
              </p:cNvPr>
              <p:cNvSpPr txBox="1"/>
              <p:nvPr/>
            </p:nvSpPr>
            <p:spPr>
              <a:xfrm>
                <a:off x="5550594"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grpSp>
        <p:grpSp>
          <p:nvGrpSpPr>
            <p:cNvPr id="80" name="Group 79">
              <a:extLst>
                <a:ext uri="{FF2B5EF4-FFF2-40B4-BE49-F238E27FC236}">
                  <a16:creationId xmlns:a16="http://schemas.microsoft.com/office/drawing/2014/main" id="{E83E4469-5365-4D68-9B18-DC9827BD5157}"/>
                </a:ext>
              </a:extLst>
            </p:cNvPr>
            <p:cNvGrpSpPr/>
            <p:nvPr/>
          </p:nvGrpSpPr>
          <p:grpSpPr>
            <a:xfrm>
              <a:off x="1717038" y="2759579"/>
              <a:ext cx="4045990" cy="591840"/>
              <a:chOff x="1801554" y="983857"/>
              <a:chExt cx="4045990" cy="591840"/>
            </a:xfrm>
          </p:grpSpPr>
          <p:sp>
            <p:nvSpPr>
              <p:cNvPr id="81" name="TextBox 80">
                <a:extLst>
                  <a:ext uri="{FF2B5EF4-FFF2-40B4-BE49-F238E27FC236}">
                    <a16:creationId xmlns:a16="http://schemas.microsoft.com/office/drawing/2014/main" id="{F750401B-C15A-4D41-9EA6-D455623C459F}"/>
                  </a:ext>
                </a:extLst>
              </p:cNvPr>
              <p:cNvSpPr txBox="1"/>
              <p:nvPr/>
            </p:nvSpPr>
            <p:spPr>
              <a:xfrm>
                <a:off x="1801554" y="983857"/>
                <a:ext cx="296950" cy="591839"/>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82" name="TextBox 81">
                <a:extLst>
                  <a:ext uri="{FF2B5EF4-FFF2-40B4-BE49-F238E27FC236}">
                    <a16:creationId xmlns:a16="http://schemas.microsoft.com/office/drawing/2014/main" id="{9D91A1BD-9739-4624-8B93-AD5FA30D449E}"/>
                  </a:ext>
                </a:extLst>
              </p:cNvPr>
              <p:cNvSpPr txBox="1"/>
              <p:nvPr/>
            </p:nvSpPr>
            <p:spPr>
              <a:xfrm>
                <a:off x="2738813" y="983857"/>
                <a:ext cx="296950" cy="591839"/>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83" name="TextBox 82">
                <a:extLst>
                  <a:ext uri="{FF2B5EF4-FFF2-40B4-BE49-F238E27FC236}">
                    <a16:creationId xmlns:a16="http://schemas.microsoft.com/office/drawing/2014/main" id="{950DB372-86ED-4404-960C-46625A56837D}"/>
                  </a:ext>
                </a:extLst>
              </p:cNvPr>
              <p:cNvSpPr txBox="1"/>
              <p:nvPr/>
            </p:nvSpPr>
            <p:spPr>
              <a:xfrm>
                <a:off x="3676076"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84" name="TextBox 83">
                <a:extLst>
                  <a:ext uri="{FF2B5EF4-FFF2-40B4-BE49-F238E27FC236}">
                    <a16:creationId xmlns:a16="http://schemas.microsoft.com/office/drawing/2014/main" id="{B2A4E4BB-097C-40C0-9CFB-C6E2FADA5B63}"/>
                  </a:ext>
                </a:extLst>
              </p:cNvPr>
              <p:cNvSpPr txBox="1"/>
              <p:nvPr/>
            </p:nvSpPr>
            <p:spPr>
              <a:xfrm>
                <a:off x="4613335"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85" name="TextBox 84">
                <a:extLst>
                  <a:ext uri="{FF2B5EF4-FFF2-40B4-BE49-F238E27FC236}">
                    <a16:creationId xmlns:a16="http://schemas.microsoft.com/office/drawing/2014/main" id="{956E83DF-B61B-43B2-A073-F3EB69F0DA0A}"/>
                  </a:ext>
                </a:extLst>
              </p:cNvPr>
              <p:cNvSpPr txBox="1"/>
              <p:nvPr/>
            </p:nvSpPr>
            <p:spPr>
              <a:xfrm>
                <a:off x="5550594"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grpSp>
        <p:grpSp>
          <p:nvGrpSpPr>
            <p:cNvPr id="86" name="Group 85">
              <a:extLst>
                <a:ext uri="{FF2B5EF4-FFF2-40B4-BE49-F238E27FC236}">
                  <a16:creationId xmlns:a16="http://schemas.microsoft.com/office/drawing/2014/main" id="{33BBED43-E50E-4009-B5C9-75705D14D61A}"/>
                </a:ext>
              </a:extLst>
            </p:cNvPr>
            <p:cNvGrpSpPr/>
            <p:nvPr/>
          </p:nvGrpSpPr>
          <p:grpSpPr>
            <a:xfrm>
              <a:off x="1717038" y="3647440"/>
              <a:ext cx="4045990" cy="591840"/>
              <a:chOff x="1801554" y="983857"/>
              <a:chExt cx="4045990" cy="591840"/>
            </a:xfrm>
          </p:grpSpPr>
          <p:sp>
            <p:nvSpPr>
              <p:cNvPr id="87" name="TextBox 86">
                <a:extLst>
                  <a:ext uri="{FF2B5EF4-FFF2-40B4-BE49-F238E27FC236}">
                    <a16:creationId xmlns:a16="http://schemas.microsoft.com/office/drawing/2014/main" id="{AFDCDAB2-6B1B-4591-981A-21B9C9E30F24}"/>
                  </a:ext>
                </a:extLst>
              </p:cNvPr>
              <p:cNvSpPr txBox="1"/>
              <p:nvPr/>
            </p:nvSpPr>
            <p:spPr>
              <a:xfrm>
                <a:off x="1801554" y="983857"/>
                <a:ext cx="296950" cy="591839"/>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88" name="TextBox 87">
                <a:extLst>
                  <a:ext uri="{FF2B5EF4-FFF2-40B4-BE49-F238E27FC236}">
                    <a16:creationId xmlns:a16="http://schemas.microsoft.com/office/drawing/2014/main" id="{450EE91B-B90B-46A0-B015-0FFC140204FE}"/>
                  </a:ext>
                </a:extLst>
              </p:cNvPr>
              <p:cNvSpPr txBox="1"/>
              <p:nvPr/>
            </p:nvSpPr>
            <p:spPr>
              <a:xfrm>
                <a:off x="2738813" y="983857"/>
                <a:ext cx="296950" cy="591839"/>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89" name="TextBox 88">
                <a:extLst>
                  <a:ext uri="{FF2B5EF4-FFF2-40B4-BE49-F238E27FC236}">
                    <a16:creationId xmlns:a16="http://schemas.microsoft.com/office/drawing/2014/main" id="{9FDA8D4F-02F4-4854-9779-18DD3FE8ED78}"/>
                  </a:ext>
                </a:extLst>
              </p:cNvPr>
              <p:cNvSpPr txBox="1"/>
              <p:nvPr/>
            </p:nvSpPr>
            <p:spPr>
              <a:xfrm>
                <a:off x="3676076"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90" name="TextBox 89">
                <a:extLst>
                  <a:ext uri="{FF2B5EF4-FFF2-40B4-BE49-F238E27FC236}">
                    <a16:creationId xmlns:a16="http://schemas.microsoft.com/office/drawing/2014/main" id="{FF842467-FFC8-4E86-9570-2A1C2D9B487E}"/>
                  </a:ext>
                </a:extLst>
              </p:cNvPr>
              <p:cNvSpPr txBox="1"/>
              <p:nvPr/>
            </p:nvSpPr>
            <p:spPr>
              <a:xfrm>
                <a:off x="4613335"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91" name="TextBox 90">
                <a:extLst>
                  <a:ext uri="{FF2B5EF4-FFF2-40B4-BE49-F238E27FC236}">
                    <a16:creationId xmlns:a16="http://schemas.microsoft.com/office/drawing/2014/main" id="{06299C8E-5F80-4331-9A6E-9022A268E7B9}"/>
                  </a:ext>
                </a:extLst>
              </p:cNvPr>
              <p:cNvSpPr txBox="1"/>
              <p:nvPr/>
            </p:nvSpPr>
            <p:spPr>
              <a:xfrm>
                <a:off x="5550594"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grpSp>
        <p:grpSp>
          <p:nvGrpSpPr>
            <p:cNvPr id="92" name="Group 91">
              <a:extLst>
                <a:ext uri="{FF2B5EF4-FFF2-40B4-BE49-F238E27FC236}">
                  <a16:creationId xmlns:a16="http://schemas.microsoft.com/office/drawing/2014/main" id="{CAD18B6E-862F-4DA5-B1E4-74699EF1D3A4}"/>
                </a:ext>
              </a:extLst>
            </p:cNvPr>
            <p:cNvGrpSpPr/>
            <p:nvPr/>
          </p:nvGrpSpPr>
          <p:grpSpPr>
            <a:xfrm>
              <a:off x="1717038" y="4535300"/>
              <a:ext cx="4045990" cy="762230"/>
              <a:chOff x="1801554" y="983857"/>
              <a:chExt cx="4045990" cy="762230"/>
            </a:xfrm>
          </p:grpSpPr>
          <p:sp>
            <p:nvSpPr>
              <p:cNvPr id="93" name="TextBox 92">
                <a:extLst>
                  <a:ext uri="{FF2B5EF4-FFF2-40B4-BE49-F238E27FC236}">
                    <a16:creationId xmlns:a16="http://schemas.microsoft.com/office/drawing/2014/main" id="{C373997C-4CC5-4297-A56A-02929AEF4A10}"/>
                  </a:ext>
                </a:extLst>
              </p:cNvPr>
              <p:cNvSpPr txBox="1"/>
              <p:nvPr/>
            </p:nvSpPr>
            <p:spPr>
              <a:xfrm>
                <a:off x="1801554" y="983857"/>
                <a:ext cx="296950" cy="591839"/>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94" name="TextBox 93">
                <a:extLst>
                  <a:ext uri="{FF2B5EF4-FFF2-40B4-BE49-F238E27FC236}">
                    <a16:creationId xmlns:a16="http://schemas.microsoft.com/office/drawing/2014/main" id="{B128FF14-608E-4F42-A8F4-4356CAE8A668}"/>
                  </a:ext>
                </a:extLst>
              </p:cNvPr>
              <p:cNvSpPr txBox="1"/>
              <p:nvPr/>
            </p:nvSpPr>
            <p:spPr>
              <a:xfrm>
                <a:off x="2738813" y="983857"/>
                <a:ext cx="296950" cy="591839"/>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95" name="TextBox 94">
                <a:extLst>
                  <a:ext uri="{FF2B5EF4-FFF2-40B4-BE49-F238E27FC236}">
                    <a16:creationId xmlns:a16="http://schemas.microsoft.com/office/drawing/2014/main" id="{486CB468-D445-4F35-8CA7-9E43D43A70D0}"/>
                  </a:ext>
                </a:extLst>
              </p:cNvPr>
              <p:cNvSpPr txBox="1"/>
              <p:nvPr/>
            </p:nvSpPr>
            <p:spPr>
              <a:xfrm>
                <a:off x="3676076"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96" name="TextBox 95">
                <a:extLst>
                  <a:ext uri="{FF2B5EF4-FFF2-40B4-BE49-F238E27FC236}">
                    <a16:creationId xmlns:a16="http://schemas.microsoft.com/office/drawing/2014/main" id="{0C40F0EF-0D67-42FA-B81F-F477E01A544E}"/>
                  </a:ext>
                </a:extLst>
              </p:cNvPr>
              <p:cNvSpPr txBox="1"/>
              <p:nvPr/>
            </p:nvSpPr>
            <p:spPr>
              <a:xfrm>
                <a:off x="4613336" y="983857"/>
                <a:ext cx="296950" cy="76223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97" name="TextBox 96">
                <a:extLst>
                  <a:ext uri="{FF2B5EF4-FFF2-40B4-BE49-F238E27FC236}">
                    <a16:creationId xmlns:a16="http://schemas.microsoft.com/office/drawing/2014/main" id="{CC1D11E3-5750-4D12-81AC-ABD8A4ECB809}"/>
                  </a:ext>
                </a:extLst>
              </p:cNvPr>
              <p:cNvSpPr txBox="1"/>
              <p:nvPr/>
            </p:nvSpPr>
            <p:spPr>
              <a:xfrm>
                <a:off x="5550594" y="983857"/>
                <a:ext cx="296950" cy="76223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grpSp>
      </p:grpSp>
      <p:grpSp>
        <p:nvGrpSpPr>
          <p:cNvPr id="145" name="Group 144">
            <a:extLst>
              <a:ext uri="{FF2B5EF4-FFF2-40B4-BE49-F238E27FC236}">
                <a16:creationId xmlns:a16="http://schemas.microsoft.com/office/drawing/2014/main" id="{1E8C5A11-C088-4633-8F6E-C60448BA54F3}"/>
              </a:ext>
            </a:extLst>
          </p:cNvPr>
          <p:cNvGrpSpPr/>
          <p:nvPr/>
        </p:nvGrpSpPr>
        <p:grpSpPr>
          <a:xfrm>
            <a:off x="8852125" y="4485728"/>
            <a:ext cx="2071991" cy="2037012"/>
            <a:chOff x="1685636" y="817418"/>
            <a:chExt cx="4650509" cy="4572000"/>
          </a:xfrm>
        </p:grpSpPr>
        <p:cxnSp>
          <p:nvCxnSpPr>
            <p:cNvPr id="99" name="Straight Connector 98">
              <a:extLst>
                <a:ext uri="{FF2B5EF4-FFF2-40B4-BE49-F238E27FC236}">
                  <a16:creationId xmlns:a16="http://schemas.microsoft.com/office/drawing/2014/main" id="{1A0742DB-EEFA-42ED-B5D5-8DB862CD78F8}"/>
                </a:ext>
              </a:extLst>
            </p:cNvPr>
            <p:cNvCxnSpPr/>
            <p:nvPr/>
          </p:nvCxnSpPr>
          <p:spPr>
            <a:xfrm>
              <a:off x="1685636" y="817418"/>
              <a:ext cx="0" cy="4572000"/>
            </a:xfrm>
            <a:prstGeom prst="line">
              <a:avLst/>
            </a:prstGeom>
          </p:spPr>
          <p:style>
            <a:lnRef idx="1">
              <a:schemeClr val="dk1"/>
            </a:lnRef>
            <a:fillRef idx="0">
              <a:schemeClr val="dk1"/>
            </a:fillRef>
            <a:effectRef idx="0">
              <a:schemeClr val="dk1"/>
            </a:effectRef>
            <a:fontRef idx="minor">
              <a:schemeClr val="tx1"/>
            </a:fontRef>
          </p:style>
        </p:cxnSp>
        <p:cxnSp>
          <p:nvCxnSpPr>
            <p:cNvPr id="100" name="Straight Connector 99">
              <a:extLst>
                <a:ext uri="{FF2B5EF4-FFF2-40B4-BE49-F238E27FC236}">
                  <a16:creationId xmlns:a16="http://schemas.microsoft.com/office/drawing/2014/main" id="{8B51FC4C-DC27-446F-93EB-CA80DAAA3098}"/>
                </a:ext>
              </a:extLst>
            </p:cNvPr>
            <p:cNvCxnSpPr/>
            <p:nvPr/>
          </p:nvCxnSpPr>
          <p:spPr>
            <a:xfrm>
              <a:off x="2615738" y="817418"/>
              <a:ext cx="0" cy="4572000"/>
            </a:xfrm>
            <a:prstGeom prst="line">
              <a:avLst/>
            </a:prstGeom>
          </p:spPr>
          <p:style>
            <a:lnRef idx="1">
              <a:schemeClr val="dk1"/>
            </a:lnRef>
            <a:fillRef idx="0">
              <a:schemeClr val="dk1"/>
            </a:fillRef>
            <a:effectRef idx="0">
              <a:schemeClr val="dk1"/>
            </a:effectRef>
            <a:fontRef idx="minor">
              <a:schemeClr val="tx1"/>
            </a:fontRef>
          </p:style>
        </p:cxnSp>
        <p:cxnSp>
          <p:nvCxnSpPr>
            <p:cNvPr id="101" name="Straight Connector 100">
              <a:extLst>
                <a:ext uri="{FF2B5EF4-FFF2-40B4-BE49-F238E27FC236}">
                  <a16:creationId xmlns:a16="http://schemas.microsoft.com/office/drawing/2014/main" id="{6706C605-7784-49FE-9AB2-C70B803EF534}"/>
                </a:ext>
              </a:extLst>
            </p:cNvPr>
            <p:cNvCxnSpPr/>
            <p:nvPr/>
          </p:nvCxnSpPr>
          <p:spPr>
            <a:xfrm>
              <a:off x="3545840" y="817418"/>
              <a:ext cx="0" cy="4572000"/>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a:extLst>
                <a:ext uri="{FF2B5EF4-FFF2-40B4-BE49-F238E27FC236}">
                  <a16:creationId xmlns:a16="http://schemas.microsoft.com/office/drawing/2014/main" id="{5B75C4E4-0CE1-418D-9F99-BD58879878DB}"/>
                </a:ext>
              </a:extLst>
            </p:cNvPr>
            <p:cNvCxnSpPr/>
            <p:nvPr/>
          </p:nvCxnSpPr>
          <p:spPr>
            <a:xfrm>
              <a:off x="4475942" y="817418"/>
              <a:ext cx="0" cy="4572000"/>
            </a:xfrm>
            <a:prstGeom prst="line">
              <a:avLst/>
            </a:prstGeom>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933F0E58-A9B5-47E5-892C-267BFCD528B9}"/>
                </a:ext>
              </a:extLst>
            </p:cNvPr>
            <p:cNvCxnSpPr/>
            <p:nvPr/>
          </p:nvCxnSpPr>
          <p:spPr>
            <a:xfrm>
              <a:off x="5406044" y="817418"/>
              <a:ext cx="0" cy="4572000"/>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919D787A-C996-42F2-A8FA-369940760A71}"/>
                </a:ext>
              </a:extLst>
            </p:cNvPr>
            <p:cNvCxnSpPr/>
            <p:nvPr/>
          </p:nvCxnSpPr>
          <p:spPr>
            <a:xfrm>
              <a:off x="6336145" y="817418"/>
              <a:ext cx="0" cy="4572000"/>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1D3C0551-F502-4153-AC3A-21E6F7D5960E}"/>
                </a:ext>
              </a:extLst>
            </p:cNvPr>
            <p:cNvCxnSpPr/>
            <p:nvPr/>
          </p:nvCxnSpPr>
          <p:spPr>
            <a:xfrm>
              <a:off x="1685636" y="817418"/>
              <a:ext cx="4650509" cy="0"/>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4A8F8272-87D7-49DC-A325-A90CB129823A}"/>
                </a:ext>
              </a:extLst>
            </p:cNvPr>
            <p:cNvCxnSpPr/>
            <p:nvPr/>
          </p:nvCxnSpPr>
          <p:spPr>
            <a:xfrm>
              <a:off x="1685636" y="2646218"/>
              <a:ext cx="4650509" cy="0"/>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22649416-1D05-4542-B214-87C02D5E40FA}"/>
                </a:ext>
              </a:extLst>
            </p:cNvPr>
            <p:cNvCxnSpPr/>
            <p:nvPr/>
          </p:nvCxnSpPr>
          <p:spPr>
            <a:xfrm>
              <a:off x="1685636" y="3560618"/>
              <a:ext cx="4650509" cy="0"/>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23F6F9A6-3FD7-4AE2-96D6-6E25C57D967B}"/>
                </a:ext>
              </a:extLst>
            </p:cNvPr>
            <p:cNvCxnSpPr/>
            <p:nvPr/>
          </p:nvCxnSpPr>
          <p:spPr>
            <a:xfrm>
              <a:off x="1685636" y="4475018"/>
              <a:ext cx="4650509" cy="0"/>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35FE77D7-7767-4D98-82D2-59A08B15DFA5}"/>
                </a:ext>
              </a:extLst>
            </p:cNvPr>
            <p:cNvCxnSpPr/>
            <p:nvPr/>
          </p:nvCxnSpPr>
          <p:spPr>
            <a:xfrm>
              <a:off x="1685636" y="5389418"/>
              <a:ext cx="4650509" cy="0"/>
            </a:xfrm>
            <a:prstGeom prst="line">
              <a:avLst/>
            </a:prstGeom>
          </p:spPr>
          <p:style>
            <a:lnRef idx="1">
              <a:schemeClr val="dk1"/>
            </a:lnRef>
            <a:fillRef idx="0">
              <a:schemeClr val="dk1"/>
            </a:fillRef>
            <a:effectRef idx="0">
              <a:schemeClr val="dk1"/>
            </a:effectRef>
            <a:fontRef idx="minor">
              <a:schemeClr val="tx1"/>
            </a:fontRef>
          </p:style>
        </p:cxnSp>
        <p:sp>
          <p:nvSpPr>
            <p:cNvPr id="110" name="Rectangle 109">
              <a:extLst>
                <a:ext uri="{FF2B5EF4-FFF2-40B4-BE49-F238E27FC236}">
                  <a16:creationId xmlns:a16="http://schemas.microsoft.com/office/drawing/2014/main" id="{8DA97ECD-1391-4679-8185-8C624BE4FFB4}"/>
                </a:ext>
              </a:extLst>
            </p:cNvPr>
            <p:cNvSpPr/>
            <p:nvPr/>
          </p:nvSpPr>
          <p:spPr>
            <a:xfrm>
              <a:off x="1797397" y="1066800"/>
              <a:ext cx="2566785" cy="2410691"/>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panose="02020603050405020304" pitchFamily="18" charset="0"/>
                <a:cs typeface="Times" panose="02020603050405020304" pitchFamily="18" charset="0"/>
              </a:endParaRPr>
            </a:p>
          </p:txBody>
        </p:sp>
        <p:sp>
          <p:nvSpPr>
            <p:cNvPr id="111" name="Rectangle 110">
              <a:extLst>
                <a:ext uri="{FF2B5EF4-FFF2-40B4-BE49-F238E27FC236}">
                  <a16:creationId xmlns:a16="http://schemas.microsoft.com/office/drawing/2014/main" id="{E3CB1648-237A-4EE8-9B5A-D067B3669DEE}"/>
                </a:ext>
              </a:extLst>
            </p:cNvPr>
            <p:cNvSpPr/>
            <p:nvPr/>
          </p:nvSpPr>
          <p:spPr>
            <a:xfrm>
              <a:off x="4587703" y="1066801"/>
              <a:ext cx="1707802" cy="4216460"/>
            </a:xfrm>
            <a:prstGeom prst="rect">
              <a:avLst/>
            </a:pr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panose="02020603050405020304" pitchFamily="18" charset="0"/>
                <a:cs typeface="Times" panose="02020603050405020304" pitchFamily="18" charset="0"/>
              </a:endParaRPr>
            </a:p>
          </p:txBody>
        </p:sp>
        <p:sp>
          <p:nvSpPr>
            <p:cNvPr id="112" name="Rectangle 111">
              <a:extLst>
                <a:ext uri="{FF2B5EF4-FFF2-40B4-BE49-F238E27FC236}">
                  <a16:creationId xmlns:a16="http://schemas.microsoft.com/office/drawing/2014/main" id="{F29C13B6-30CB-447D-91AF-39A014D4CBE7}"/>
                </a:ext>
              </a:extLst>
            </p:cNvPr>
            <p:cNvSpPr/>
            <p:nvPr/>
          </p:nvSpPr>
          <p:spPr>
            <a:xfrm>
              <a:off x="1726278" y="960644"/>
              <a:ext cx="4457468" cy="4220956"/>
            </a:xfrm>
            <a:prstGeom prst="rect">
              <a:avLst/>
            </a:prstGeom>
            <a:noFill/>
            <a:ln w="381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panose="02020603050405020304" pitchFamily="18" charset="0"/>
                <a:cs typeface="Times" panose="02020603050405020304" pitchFamily="18" charset="0"/>
              </a:endParaRPr>
            </a:p>
          </p:txBody>
        </p:sp>
        <p:sp>
          <p:nvSpPr>
            <p:cNvPr id="113" name="Rectangle 112">
              <a:extLst>
                <a:ext uri="{FF2B5EF4-FFF2-40B4-BE49-F238E27FC236}">
                  <a16:creationId xmlns:a16="http://schemas.microsoft.com/office/drawing/2014/main" id="{2C13F24E-4A1B-4484-BF1B-AC6FEDCF0168}"/>
                </a:ext>
              </a:extLst>
            </p:cNvPr>
            <p:cNvSpPr/>
            <p:nvPr/>
          </p:nvSpPr>
          <p:spPr>
            <a:xfrm>
              <a:off x="1797397" y="3613697"/>
              <a:ext cx="2566785" cy="1669564"/>
            </a:xfrm>
            <a:prstGeom prst="rect">
              <a:avLst/>
            </a:prstGeom>
            <a:noFill/>
            <a:ln w="38100">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panose="02020603050405020304" pitchFamily="18" charset="0"/>
                <a:cs typeface="Times" panose="02020603050405020304" pitchFamily="18" charset="0"/>
              </a:endParaRPr>
            </a:p>
          </p:txBody>
        </p:sp>
        <p:cxnSp>
          <p:nvCxnSpPr>
            <p:cNvPr id="114" name="Straight Connector 113">
              <a:extLst>
                <a:ext uri="{FF2B5EF4-FFF2-40B4-BE49-F238E27FC236}">
                  <a16:creationId xmlns:a16="http://schemas.microsoft.com/office/drawing/2014/main" id="{4CE2FEB0-D031-49C3-A11D-BD7E4684C6A6}"/>
                </a:ext>
              </a:extLst>
            </p:cNvPr>
            <p:cNvCxnSpPr/>
            <p:nvPr/>
          </p:nvCxnSpPr>
          <p:spPr>
            <a:xfrm>
              <a:off x="1685636" y="1731818"/>
              <a:ext cx="4650509" cy="0"/>
            </a:xfrm>
            <a:prstGeom prst="line">
              <a:avLst/>
            </a:prstGeom>
          </p:spPr>
          <p:style>
            <a:lnRef idx="1">
              <a:schemeClr val="dk1"/>
            </a:lnRef>
            <a:fillRef idx="0">
              <a:schemeClr val="dk1"/>
            </a:fillRef>
            <a:effectRef idx="0">
              <a:schemeClr val="dk1"/>
            </a:effectRef>
            <a:fontRef idx="minor">
              <a:schemeClr val="tx1"/>
            </a:fontRef>
          </p:style>
        </p:cxnSp>
        <p:grpSp>
          <p:nvGrpSpPr>
            <p:cNvPr id="115" name="Group 114">
              <a:extLst>
                <a:ext uri="{FF2B5EF4-FFF2-40B4-BE49-F238E27FC236}">
                  <a16:creationId xmlns:a16="http://schemas.microsoft.com/office/drawing/2014/main" id="{7AE6C681-5BB1-4248-A8AC-0D311D3E120E}"/>
                </a:ext>
              </a:extLst>
            </p:cNvPr>
            <p:cNvGrpSpPr/>
            <p:nvPr/>
          </p:nvGrpSpPr>
          <p:grpSpPr>
            <a:xfrm>
              <a:off x="1869438" y="1136257"/>
              <a:ext cx="4045990" cy="590008"/>
              <a:chOff x="1801554" y="983857"/>
              <a:chExt cx="4045990" cy="590008"/>
            </a:xfrm>
          </p:grpSpPr>
          <p:sp>
            <p:nvSpPr>
              <p:cNvPr id="116" name="TextBox 115">
                <a:extLst>
                  <a:ext uri="{FF2B5EF4-FFF2-40B4-BE49-F238E27FC236}">
                    <a16:creationId xmlns:a16="http://schemas.microsoft.com/office/drawing/2014/main" id="{DBBD2B81-B370-4F36-A2E0-A92E2A20C153}"/>
                  </a:ext>
                </a:extLst>
              </p:cNvPr>
              <p:cNvSpPr txBox="1"/>
              <p:nvPr/>
            </p:nvSpPr>
            <p:spPr>
              <a:xfrm>
                <a:off x="1801554" y="983857"/>
                <a:ext cx="296951" cy="590008"/>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117" name="TextBox 116">
                <a:extLst>
                  <a:ext uri="{FF2B5EF4-FFF2-40B4-BE49-F238E27FC236}">
                    <a16:creationId xmlns:a16="http://schemas.microsoft.com/office/drawing/2014/main" id="{57D3EDA2-CAD2-49FD-87CD-16459219FC24}"/>
                  </a:ext>
                </a:extLst>
              </p:cNvPr>
              <p:cNvSpPr txBox="1"/>
              <p:nvPr/>
            </p:nvSpPr>
            <p:spPr>
              <a:xfrm>
                <a:off x="2738814" y="983857"/>
                <a:ext cx="296951" cy="590008"/>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118" name="TextBox 117">
                <a:extLst>
                  <a:ext uri="{FF2B5EF4-FFF2-40B4-BE49-F238E27FC236}">
                    <a16:creationId xmlns:a16="http://schemas.microsoft.com/office/drawing/2014/main" id="{FCE571E7-4C17-4DC2-A92C-6D858E33362C}"/>
                  </a:ext>
                </a:extLst>
              </p:cNvPr>
              <p:cNvSpPr txBox="1"/>
              <p:nvPr/>
            </p:nvSpPr>
            <p:spPr>
              <a:xfrm>
                <a:off x="3676073" y="983857"/>
                <a:ext cx="296951" cy="590008"/>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119" name="TextBox 118">
                <a:extLst>
                  <a:ext uri="{FF2B5EF4-FFF2-40B4-BE49-F238E27FC236}">
                    <a16:creationId xmlns:a16="http://schemas.microsoft.com/office/drawing/2014/main" id="{547F8366-7803-4A41-A197-567F653FAC47}"/>
                  </a:ext>
                </a:extLst>
              </p:cNvPr>
              <p:cNvSpPr txBox="1"/>
              <p:nvPr/>
            </p:nvSpPr>
            <p:spPr>
              <a:xfrm>
                <a:off x="4613335" y="983857"/>
                <a:ext cx="296951" cy="590008"/>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120" name="TextBox 119">
                <a:extLst>
                  <a:ext uri="{FF2B5EF4-FFF2-40B4-BE49-F238E27FC236}">
                    <a16:creationId xmlns:a16="http://schemas.microsoft.com/office/drawing/2014/main" id="{40DDE24A-206C-4E4D-B224-4B3E3D2558A3}"/>
                  </a:ext>
                </a:extLst>
              </p:cNvPr>
              <p:cNvSpPr txBox="1"/>
              <p:nvPr/>
            </p:nvSpPr>
            <p:spPr>
              <a:xfrm>
                <a:off x="5550593" y="983857"/>
                <a:ext cx="296951" cy="590008"/>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grpSp>
        <p:grpSp>
          <p:nvGrpSpPr>
            <p:cNvPr id="121" name="Group 120">
              <a:extLst>
                <a:ext uri="{FF2B5EF4-FFF2-40B4-BE49-F238E27FC236}">
                  <a16:creationId xmlns:a16="http://schemas.microsoft.com/office/drawing/2014/main" id="{58736B30-B504-4F66-A15C-0FE854F323A9}"/>
                </a:ext>
              </a:extLst>
            </p:cNvPr>
            <p:cNvGrpSpPr/>
            <p:nvPr/>
          </p:nvGrpSpPr>
          <p:grpSpPr>
            <a:xfrm>
              <a:off x="1869438" y="2024118"/>
              <a:ext cx="4045990" cy="590008"/>
              <a:chOff x="1801554" y="983857"/>
              <a:chExt cx="4045990" cy="590008"/>
            </a:xfrm>
          </p:grpSpPr>
          <p:sp>
            <p:nvSpPr>
              <p:cNvPr id="122" name="TextBox 121">
                <a:extLst>
                  <a:ext uri="{FF2B5EF4-FFF2-40B4-BE49-F238E27FC236}">
                    <a16:creationId xmlns:a16="http://schemas.microsoft.com/office/drawing/2014/main" id="{490CDFB1-1FCF-42AD-8A45-66E29D62FDBD}"/>
                  </a:ext>
                </a:extLst>
              </p:cNvPr>
              <p:cNvSpPr txBox="1"/>
              <p:nvPr/>
            </p:nvSpPr>
            <p:spPr>
              <a:xfrm>
                <a:off x="1801554" y="983857"/>
                <a:ext cx="296951" cy="590008"/>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123" name="TextBox 122">
                <a:extLst>
                  <a:ext uri="{FF2B5EF4-FFF2-40B4-BE49-F238E27FC236}">
                    <a16:creationId xmlns:a16="http://schemas.microsoft.com/office/drawing/2014/main" id="{7F9EF5B7-2D83-4917-A0D5-F2968D3E9E73}"/>
                  </a:ext>
                </a:extLst>
              </p:cNvPr>
              <p:cNvSpPr txBox="1"/>
              <p:nvPr/>
            </p:nvSpPr>
            <p:spPr>
              <a:xfrm>
                <a:off x="2738814" y="983857"/>
                <a:ext cx="296951" cy="590008"/>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124" name="TextBox 123">
                <a:extLst>
                  <a:ext uri="{FF2B5EF4-FFF2-40B4-BE49-F238E27FC236}">
                    <a16:creationId xmlns:a16="http://schemas.microsoft.com/office/drawing/2014/main" id="{55DC7510-F64A-4D8B-B518-6DE8B8949CC7}"/>
                  </a:ext>
                </a:extLst>
              </p:cNvPr>
              <p:cNvSpPr txBox="1"/>
              <p:nvPr/>
            </p:nvSpPr>
            <p:spPr>
              <a:xfrm>
                <a:off x="3676073" y="983857"/>
                <a:ext cx="296951" cy="590008"/>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125" name="TextBox 124">
                <a:extLst>
                  <a:ext uri="{FF2B5EF4-FFF2-40B4-BE49-F238E27FC236}">
                    <a16:creationId xmlns:a16="http://schemas.microsoft.com/office/drawing/2014/main" id="{2794AD42-DE97-456C-B866-8CAFD1D1E7F2}"/>
                  </a:ext>
                </a:extLst>
              </p:cNvPr>
              <p:cNvSpPr txBox="1"/>
              <p:nvPr/>
            </p:nvSpPr>
            <p:spPr>
              <a:xfrm>
                <a:off x="4613335" y="983857"/>
                <a:ext cx="296951" cy="590008"/>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126" name="TextBox 125">
                <a:extLst>
                  <a:ext uri="{FF2B5EF4-FFF2-40B4-BE49-F238E27FC236}">
                    <a16:creationId xmlns:a16="http://schemas.microsoft.com/office/drawing/2014/main" id="{8F968158-590E-48D3-9330-C3923139DE47}"/>
                  </a:ext>
                </a:extLst>
              </p:cNvPr>
              <p:cNvSpPr txBox="1"/>
              <p:nvPr/>
            </p:nvSpPr>
            <p:spPr>
              <a:xfrm>
                <a:off x="5550593" y="983857"/>
                <a:ext cx="296951" cy="590008"/>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grpSp>
        <p:grpSp>
          <p:nvGrpSpPr>
            <p:cNvPr id="127" name="Group 126">
              <a:extLst>
                <a:ext uri="{FF2B5EF4-FFF2-40B4-BE49-F238E27FC236}">
                  <a16:creationId xmlns:a16="http://schemas.microsoft.com/office/drawing/2014/main" id="{9D28F71C-856F-40FD-91C6-5FBF8D176A01}"/>
                </a:ext>
              </a:extLst>
            </p:cNvPr>
            <p:cNvGrpSpPr/>
            <p:nvPr/>
          </p:nvGrpSpPr>
          <p:grpSpPr>
            <a:xfrm>
              <a:off x="1869438" y="2911979"/>
              <a:ext cx="4045990" cy="590008"/>
              <a:chOff x="1801554" y="983857"/>
              <a:chExt cx="4045990" cy="590008"/>
            </a:xfrm>
          </p:grpSpPr>
          <p:sp>
            <p:nvSpPr>
              <p:cNvPr id="128" name="TextBox 127">
                <a:extLst>
                  <a:ext uri="{FF2B5EF4-FFF2-40B4-BE49-F238E27FC236}">
                    <a16:creationId xmlns:a16="http://schemas.microsoft.com/office/drawing/2014/main" id="{0A444328-6EF2-42AD-9369-8A8661795834}"/>
                  </a:ext>
                </a:extLst>
              </p:cNvPr>
              <p:cNvSpPr txBox="1"/>
              <p:nvPr/>
            </p:nvSpPr>
            <p:spPr>
              <a:xfrm>
                <a:off x="1801554" y="983857"/>
                <a:ext cx="296951" cy="590008"/>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129" name="TextBox 128">
                <a:extLst>
                  <a:ext uri="{FF2B5EF4-FFF2-40B4-BE49-F238E27FC236}">
                    <a16:creationId xmlns:a16="http://schemas.microsoft.com/office/drawing/2014/main" id="{00F8C9E4-E486-4918-93B7-97567A5509EA}"/>
                  </a:ext>
                </a:extLst>
              </p:cNvPr>
              <p:cNvSpPr txBox="1"/>
              <p:nvPr/>
            </p:nvSpPr>
            <p:spPr>
              <a:xfrm>
                <a:off x="2738814" y="983857"/>
                <a:ext cx="296951" cy="590008"/>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130" name="TextBox 129">
                <a:extLst>
                  <a:ext uri="{FF2B5EF4-FFF2-40B4-BE49-F238E27FC236}">
                    <a16:creationId xmlns:a16="http://schemas.microsoft.com/office/drawing/2014/main" id="{432307FE-C955-4B51-80B7-3DDDD3D7E0D4}"/>
                  </a:ext>
                </a:extLst>
              </p:cNvPr>
              <p:cNvSpPr txBox="1"/>
              <p:nvPr/>
            </p:nvSpPr>
            <p:spPr>
              <a:xfrm>
                <a:off x="3676073" y="983857"/>
                <a:ext cx="296951" cy="590008"/>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131" name="TextBox 130">
                <a:extLst>
                  <a:ext uri="{FF2B5EF4-FFF2-40B4-BE49-F238E27FC236}">
                    <a16:creationId xmlns:a16="http://schemas.microsoft.com/office/drawing/2014/main" id="{29408420-8A50-4035-B273-1488E270FDB6}"/>
                  </a:ext>
                </a:extLst>
              </p:cNvPr>
              <p:cNvSpPr txBox="1"/>
              <p:nvPr/>
            </p:nvSpPr>
            <p:spPr>
              <a:xfrm>
                <a:off x="4613335" y="983857"/>
                <a:ext cx="296951" cy="590008"/>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132" name="TextBox 131">
                <a:extLst>
                  <a:ext uri="{FF2B5EF4-FFF2-40B4-BE49-F238E27FC236}">
                    <a16:creationId xmlns:a16="http://schemas.microsoft.com/office/drawing/2014/main" id="{B8B2C04A-087C-44FD-AF1A-38C363B369BD}"/>
                  </a:ext>
                </a:extLst>
              </p:cNvPr>
              <p:cNvSpPr txBox="1"/>
              <p:nvPr/>
            </p:nvSpPr>
            <p:spPr>
              <a:xfrm>
                <a:off x="5550593" y="983857"/>
                <a:ext cx="296951" cy="590008"/>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grpSp>
        <p:grpSp>
          <p:nvGrpSpPr>
            <p:cNvPr id="133" name="Group 132">
              <a:extLst>
                <a:ext uri="{FF2B5EF4-FFF2-40B4-BE49-F238E27FC236}">
                  <a16:creationId xmlns:a16="http://schemas.microsoft.com/office/drawing/2014/main" id="{7DBA8500-8CB5-4413-8A11-42CB12C16B1C}"/>
                </a:ext>
              </a:extLst>
            </p:cNvPr>
            <p:cNvGrpSpPr/>
            <p:nvPr/>
          </p:nvGrpSpPr>
          <p:grpSpPr>
            <a:xfrm>
              <a:off x="1869438" y="3799840"/>
              <a:ext cx="4045990" cy="590008"/>
              <a:chOff x="1801554" y="983857"/>
              <a:chExt cx="4045990" cy="590008"/>
            </a:xfrm>
          </p:grpSpPr>
          <p:sp>
            <p:nvSpPr>
              <p:cNvPr id="134" name="TextBox 133">
                <a:extLst>
                  <a:ext uri="{FF2B5EF4-FFF2-40B4-BE49-F238E27FC236}">
                    <a16:creationId xmlns:a16="http://schemas.microsoft.com/office/drawing/2014/main" id="{94AD87FA-BEC7-4FA9-8F80-6300A63730B6}"/>
                  </a:ext>
                </a:extLst>
              </p:cNvPr>
              <p:cNvSpPr txBox="1"/>
              <p:nvPr/>
            </p:nvSpPr>
            <p:spPr>
              <a:xfrm>
                <a:off x="1801554" y="983857"/>
                <a:ext cx="296951" cy="590008"/>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135" name="TextBox 134">
                <a:extLst>
                  <a:ext uri="{FF2B5EF4-FFF2-40B4-BE49-F238E27FC236}">
                    <a16:creationId xmlns:a16="http://schemas.microsoft.com/office/drawing/2014/main" id="{D723A1B9-06B6-4A33-99F6-0782FF06A135}"/>
                  </a:ext>
                </a:extLst>
              </p:cNvPr>
              <p:cNvSpPr txBox="1"/>
              <p:nvPr/>
            </p:nvSpPr>
            <p:spPr>
              <a:xfrm>
                <a:off x="2738814" y="983857"/>
                <a:ext cx="296951" cy="590008"/>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136" name="TextBox 135">
                <a:extLst>
                  <a:ext uri="{FF2B5EF4-FFF2-40B4-BE49-F238E27FC236}">
                    <a16:creationId xmlns:a16="http://schemas.microsoft.com/office/drawing/2014/main" id="{DBD0C204-C19D-4260-8DD6-E52F6BF8E42C}"/>
                  </a:ext>
                </a:extLst>
              </p:cNvPr>
              <p:cNvSpPr txBox="1"/>
              <p:nvPr/>
            </p:nvSpPr>
            <p:spPr>
              <a:xfrm>
                <a:off x="3676073" y="983857"/>
                <a:ext cx="296951" cy="590008"/>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137" name="TextBox 136">
                <a:extLst>
                  <a:ext uri="{FF2B5EF4-FFF2-40B4-BE49-F238E27FC236}">
                    <a16:creationId xmlns:a16="http://schemas.microsoft.com/office/drawing/2014/main" id="{A3E0F3CD-3025-4CB0-BB93-857C5E978580}"/>
                  </a:ext>
                </a:extLst>
              </p:cNvPr>
              <p:cNvSpPr txBox="1"/>
              <p:nvPr/>
            </p:nvSpPr>
            <p:spPr>
              <a:xfrm>
                <a:off x="4613335" y="983857"/>
                <a:ext cx="296951" cy="590008"/>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138" name="TextBox 137">
                <a:extLst>
                  <a:ext uri="{FF2B5EF4-FFF2-40B4-BE49-F238E27FC236}">
                    <a16:creationId xmlns:a16="http://schemas.microsoft.com/office/drawing/2014/main" id="{2375C7A0-2176-4B26-8012-B2517D5A5C53}"/>
                  </a:ext>
                </a:extLst>
              </p:cNvPr>
              <p:cNvSpPr txBox="1"/>
              <p:nvPr/>
            </p:nvSpPr>
            <p:spPr>
              <a:xfrm>
                <a:off x="5550593" y="983857"/>
                <a:ext cx="296951" cy="590008"/>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grpSp>
        <p:grpSp>
          <p:nvGrpSpPr>
            <p:cNvPr id="139" name="Group 138">
              <a:extLst>
                <a:ext uri="{FF2B5EF4-FFF2-40B4-BE49-F238E27FC236}">
                  <a16:creationId xmlns:a16="http://schemas.microsoft.com/office/drawing/2014/main" id="{17163DFF-66D9-4344-99E8-BB3786712BC3}"/>
                </a:ext>
              </a:extLst>
            </p:cNvPr>
            <p:cNvGrpSpPr/>
            <p:nvPr/>
          </p:nvGrpSpPr>
          <p:grpSpPr>
            <a:xfrm>
              <a:off x="1869438" y="4687700"/>
              <a:ext cx="4045990" cy="590008"/>
              <a:chOff x="1801554" y="983857"/>
              <a:chExt cx="4045990" cy="590008"/>
            </a:xfrm>
          </p:grpSpPr>
          <p:sp>
            <p:nvSpPr>
              <p:cNvPr id="140" name="TextBox 139">
                <a:extLst>
                  <a:ext uri="{FF2B5EF4-FFF2-40B4-BE49-F238E27FC236}">
                    <a16:creationId xmlns:a16="http://schemas.microsoft.com/office/drawing/2014/main" id="{EE14C3A6-E430-47BB-93FE-E075F0255926}"/>
                  </a:ext>
                </a:extLst>
              </p:cNvPr>
              <p:cNvSpPr txBox="1"/>
              <p:nvPr/>
            </p:nvSpPr>
            <p:spPr>
              <a:xfrm>
                <a:off x="1801554" y="983857"/>
                <a:ext cx="296951" cy="590008"/>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141" name="TextBox 140">
                <a:extLst>
                  <a:ext uri="{FF2B5EF4-FFF2-40B4-BE49-F238E27FC236}">
                    <a16:creationId xmlns:a16="http://schemas.microsoft.com/office/drawing/2014/main" id="{0AC60F56-45B2-4B5A-9AE5-916C6A98C066}"/>
                  </a:ext>
                </a:extLst>
              </p:cNvPr>
              <p:cNvSpPr txBox="1"/>
              <p:nvPr/>
            </p:nvSpPr>
            <p:spPr>
              <a:xfrm>
                <a:off x="2738814" y="983857"/>
                <a:ext cx="296951" cy="590008"/>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142" name="TextBox 141">
                <a:extLst>
                  <a:ext uri="{FF2B5EF4-FFF2-40B4-BE49-F238E27FC236}">
                    <a16:creationId xmlns:a16="http://schemas.microsoft.com/office/drawing/2014/main" id="{DCE00102-595D-460B-9EC8-8084201F2197}"/>
                  </a:ext>
                </a:extLst>
              </p:cNvPr>
              <p:cNvSpPr txBox="1"/>
              <p:nvPr/>
            </p:nvSpPr>
            <p:spPr>
              <a:xfrm>
                <a:off x="3676073" y="983857"/>
                <a:ext cx="296951" cy="590008"/>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143" name="TextBox 142">
                <a:extLst>
                  <a:ext uri="{FF2B5EF4-FFF2-40B4-BE49-F238E27FC236}">
                    <a16:creationId xmlns:a16="http://schemas.microsoft.com/office/drawing/2014/main" id="{7881EC37-65D1-4FC2-A0EF-B27990B6C670}"/>
                  </a:ext>
                </a:extLst>
              </p:cNvPr>
              <p:cNvSpPr txBox="1"/>
              <p:nvPr/>
            </p:nvSpPr>
            <p:spPr>
              <a:xfrm>
                <a:off x="4613335" y="983857"/>
                <a:ext cx="296951" cy="590008"/>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144" name="TextBox 143">
                <a:extLst>
                  <a:ext uri="{FF2B5EF4-FFF2-40B4-BE49-F238E27FC236}">
                    <a16:creationId xmlns:a16="http://schemas.microsoft.com/office/drawing/2014/main" id="{7C416BF9-8168-48A0-AE5D-3194782E6720}"/>
                  </a:ext>
                </a:extLst>
              </p:cNvPr>
              <p:cNvSpPr txBox="1"/>
              <p:nvPr/>
            </p:nvSpPr>
            <p:spPr>
              <a:xfrm>
                <a:off x="5550593" y="983857"/>
                <a:ext cx="296951" cy="590008"/>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grpSp>
      </p:grpSp>
      <p:sp>
        <p:nvSpPr>
          <p:cNvPr id="146" name="Arrow: Right 145">
            <a:extLst>
              <a:ext uri="{FF2B5EF4-FFF2-40B4-BE49-F238E27FC236}">
                <a16:creationId xmlns:a16="http://schemas.microsoft.com/office/drawing/2014/main" id="{E2A1D496-4934-418B-BCEA-FE2F5DB6B13E}"/>
              </a:ext>
            </a:extLst>
          </p:cNvPr>
          <p:cNvSpPr/>
          <p:nvPr/>
        </p:nvSpPr>
        <p:spPr>
          <a:xfrm>
            <a:off x="2446529" y="5324802"/>
            <a:ext cx="417987" cy="3078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7" name="Arrow: Right 146">
            <a:extLst>
              <a:ext uri="{FF2B5EF4-FFF2-40B4-BE49-F238E27FC236}">
                <a16:creationId xmlns:a16="http://schemas.microsoft.com/office/drawing/2014/main" id="{12F712ED-5AE2-4950-9502-254C7ACB2305}"/>
              </a:ext>
            </a:extLst>
          </p:cNvPr>
          <p:cNvSpPr/>
          <p:nvPr/>
        </p:nvSpPr>
        <p:spPr>
          <a:xfrm>
            <a:off x="7559142" y="5323742"/>
            <a:ext cx="417987" cy="3078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148" name="Group 147">
            <a:extLst>
              <a:ext uri="{FF2B5EF4-FFF2-40B4-BE49-F238E27FC236}">
                <a16:creationId xmlns:a16="http://schemas.microsoft.com/office/drawing/2014/main" id="{AB8033B3-A753-426D-9F7B-C829C0CE6CAB}"/>
              </a:ext>
            </a:extLst>
          </p:cNvPr>
          <p:cNvGrpSpPr/>
          <p:nvPr/>
        </p:nvGrpSpPr>
        <p:grpSpPr>
          <a:xfrm>
            <a:off x="349418" y="4488880"/>
            <a:ext cx="2065578" cy="2030709"/>
            <a:chOff x="1533236" y="665018"/>
            <a:chExt cx="4650509" cy="4572000"/>
          </a:xfrm>
        </p:grpSpPr>
        <p:cxnSp>
          <p:nvCxnSpPr>
            <p:cNvPr id="149" name="Straight Connector 148">
              <a:extLst>
                <a:ext uri="{FF2B5EF4-FFF2-40B4-BE49-F238E27FC236}">
                  <a16:creationId xmlns:a16="http://schemas.microsoft.com/office/drawing/2014/main" id="{672101AD-C5DB-4951-B8C4-FEA538CA21DF}"/>
                </a:ext>
              </a:extLst>
            </p:cNvPr>
            <p:cNvCxnSpPr/>
            <p:nvPr/>
          </p:nvCxnSpPr>
          <p:spPr>
            <a:xfrm>
              <a:off x="1533236" y="665018"/>
              <a:ext cx="0" cy="45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90177DC8-9E18-4899-83EC-CCF07889172C}"/>
                </a:ext>
              </a:extLst>
            </p:cNvPr>
            <p:cNvCxnSpPr/>
            <p:nvPr/>
          </p:nvCxnSpPr>
          <p:spPr>
            <a:xfrm>
              <a:off x="2463338" y="665018"/>
              <a:ext cx="0" cy="4572000"/>
            </a:xfrm>
            <a:prstGeom prst="line">
              <a:avLst/>
            </a:prstGeom>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3490E4B1-028A-4BA9-AF05-CBBFF4074290}"/>
                </a:ext>
              </a:extLst>
            </p:cNvPr>
            <p:cNvCxnSpPr/>
            <p:nvPr/>
          </p:nvCxnSpPr>
          <p:spPr>
            <a:xfrm>
              <a:off x="3393440" y="665018"/>
              <a:ext cx="0" cy="4572000"/>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54FD1AEF-2C28-4F5B-A2D6-E5B85C69F6C4}"/>
                </a:ext>
              </a:extLst>
            </p:cNvPr>
            <p:cNvCxnSpPr/>
            <p:nvPr/>
          </p:nvCxnSpPr>
          <p:spPr>
            <a:xfrm>
              <a:off x="4323542" y="665018"/>
              <a:ext cx="0" cy="4572000"/>
            </a:xfrm>
            <a:prstGeom prst="line">
              <a:avLst/>
            </a:prstGeom>
          </p:spPr>
          <p:style>
            <a:lnRef idx="1">
              <a:schemeClr val="dk1"/>
            </a:lnRef>
            <a:fillRef idx="0">
              <a:schemeClr val="dk1"/>
            </a:fillRef>
            <a:effectRef idx="0">
              <a:schemeClr val="dk1"/>
            </a:effectRef>
            <a:fontRef idx="minor">
              <a:schemeClr val="tx1"/>
            </a:fontRef>
          </p:style>
        </p:cxnSp>
        <p:cxnSp>
          <p:nvCxnSpPr>
            <p:cNvPr id="153" name="Straight Connector 152">
              <a:extLst>
                <a:ext uri="{FF2B5EF4-FFF2-40B4-BE49-F238E27FC236}">
                  <a16:creationId xmlns:a16="http://schemas.microsoft.com/office/drawing/2014/main" id="{FB13C990-CE6D-4330-B2D7-B60F8887AE0B}"/>
                </a:ext>
              </a:extLst>
            </p:cNvPr>
            <p:cNvCxnSpPr/>
            <p:nvPr/>
          </p:nvCxnSpPr>
          <p:spPr>
            <a:xfrm>
              <a:off x="5253644" y="665018"/>
              <a:ext cx="0" cy="4572000"/>
            </a:xfrm>
            <a:prstGeom prst="line">
              <a:avLst/>
            </a:prstGeom>
          </p:spPr>
          <p:style>
            <a:lnRef idx="1">
              <a:schemeClr val="dk1"/>
            </a:lnRef>
            <a:fillRef idx="0">
              <a:schemeClr val="dk1"/>
            </a:fillRef>
            <a:effectRef idx="0">
              <a:schemeClr val="dk1"/>
            </a:effectRef>
            <a:fontRef idx="minor">
              <a:schemeClr val="tx1"/>
            </a:fontRef>
          </p:style>
        </p:cxnSp>
        <p:cxnSp>
          <p:nvCxnSpPr>
            <p:cNvPr id="154" name="Straight Connector 153">
              <a:extLst>
                <a:ext uri="{FF2B5EF4-FFF2-40B4-BE49-F238E27FC236}">
                  <a16:creationId xmlns:a16="http://schemas.microsoft.com/office/drawing/2014/main" id="{D10791F5-5EE2-4EEB-AF1B-6AEBECCEEA08}"/>
                </a:ext>
              </a:extLst>
            </p:cNvPr>
            <p:cNvCxnSpPr/>
            <p:nvPr/>
          </p:nvCxnSpPr>
          <p:spPr>
            <a:xfrm>
              <a:off x="6183745" y="665018"/>
              <a:ext cx="0" cy="4572000"/>
            </a:xfrm>
            <a:prstGeom prst="line">
              <a:avLst/>
            </a:prstGeom>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7955B380-04A1-4E6F-9514-D2F4D3EB8314}"/>
                </a:ext>
              </a:extLst>
            </p:cNvPr>
            <p:cNvCxnSpPr/>
            <p:nvPr/>
          </p:nvCxnSpPr>
          <p:spPr>
            <a:xfrm>
              <a:off x="1533236" y="665018"/>
              <a:ext cx="465050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6" name="Straight Connector 155">
              <a:extLst>
                <a:ext uri="{FF2B5EF4-FFF2-40B4-BE49-F238E27FC236}">
                  <a16:creationId xmlns:a16="http://schemas.microsoft.com/office/drawing/2014/main" id="{EDAE381F-A25D-4D16-B62A-63052C8BD5EF}"/>
                </a:ext>
              </a:extLst>
            </p:cNvPr>
            <p:cNvCxnSpPr/>
            <p:nvPr/>
          </p:nvCxnSpPr>
          <p:spPr>
            <a:xfrm>
              <a:off x="1533236" y="2493818"/>
              <a:ext cx="4650509" cy="0"/>
            </a:xfrm>
            <a:prstGeom prst="line">
              <a:avLst/>
            </a:prstGeom>
          </p:spPr>
          <p:style>
            <a:lnRef idx="1">
              <a:schemeClr val="dk1"/>
            </a:lnRef>
            <a:fillRef idx="0">
              <a:schemeClr val="dk1"/>
            </a:fillRef>
            <a:effectRef idx="0">
              <a:schemeClr val="dk1"/>
            </a:effectRef>
            <a:fontRef idx="minor">
              <a:schemeClr val="tx1"/>
            </a:fontRef>
          </p:style>
        </p:cxnSp>
        <p:cxnSp>
          <p:nvCxnSpPr>
            <p:cNvPr id="157" name="Straight Connector 156">
              <a:extLst>
                <a:ext uri="{FF2B5EF4-FFF2-40B4-BE49-F238E27FC236}">
                  <a16:creationId xmlns:a16="http://schemas.microsoft.com/office/drawing/2014/main" id="{0F8C3132-4695-4D6D-84A5-D577526D7138}"/>
                </a:ext>
              </a:extLst>
            </p:cNvPr>
            <p:cNvCxnSpPr/>
            <p:nvPr/>
          </p:nvCxnSpPr>
          <p:spPr>
            <a:xfrm>
              <a:off x="1533236" y="3408218"/>
              <a:ext cx="4650509" cy="0"/>
            </a:xfrm>
            <a:prstGeom prst="line">
              <a:avLst/>
            </a:prstGeom>
          </p:spPr>
          <p:style>
            <a:lnRef idx="1">
              <a:schemeClr val="dk1"/>
            </a:lnRef>
            <a:fillRef idx="0">
              <a:schemeClr val="dk1"/>
            </a:fillRef>
            <a:effectRef idx="0">
              <a:schemeClr val="dk1"/>
            </a:effectRef>
            <a:fontRef idx="minor">
              <a:schemeClr val="tx1"/>
            </a:fontRef>
          </p:style>
        </p:cxnSp>
        <p:cxnSp>
          <p:nvCxnSpPr>
            <p:cNvPr id="158" name="Straight Connector 157">
              <a:extLst>
                <a:ext uri="{FF2B5EF4-FFF2-40B4-BE49-F238E27FC236}">
                  <a16:creationId xmlns:a16="http://schemas.microsoft.com/office/drawing/2014/main" id="{15A2DA06-1747-4237-9546-FF2460C8A981}"/>
                </a:ext>
              </a:extLst>
            </p:cNvPr>
            <p:cNvCxnSpPr/>
            <p:nvPr/>
          </p:nvCxnSpPr>
          <p:spPr>
            <a:xfrm>
              <a:off x="1533236" y="4322618"/>
              <a:ext cx="4650509" cy="0"/>
            </a:xfrm>
            <a:prstGeom prst="line">
              <a:avLst/>
            </a:prstGeom>
          </p:spPr>
          <p:style>
            <a:lnRef idx="1">
              <a:schemeClr val="dk1"/>
            </a:lnRef>
            <a:fillRef idx="0">
              <a:schemeClr val="dk1"/>
            </a:fillRef>
            <a:effectRef idx="0">
              <a:schemeClr val="dk1"/>
            </a:effectRef>
            <a:fontRef idx="minor">
              <a:schemeClr val="tx1"/>
            </a:fontRef>
          </p:style>
        </p:cxnSp>
        <p:cxnSp>
          <p:nvCxnSpPr>
            <p:cNvPr id="159" name="Straight Connector 158">
              <a:extLst>
                <a:ext uri="{FF2B5EF4-FFF2-40B4-BE49-F238E27FC236}">
                  <a16:creationId xmlns:a16="http://schemas.microsoft.com/office/drawing/2014/main" id="{D9B3BA70-D963-44FB-ACEB-D606FA9E9BB4}"/>
                </a:ext>
              </a:extLst>
            </p:cNvPr>
            <p:cNvCxnSpPr/>
            <p:nvPr/>
          </p:nvCxnSpPr>
          <p:spPr>
            <a:xfrm>
              <a:off x="1533236" y="5237018"/>
              <a:ext cx="4650509" cy="0"/>
            </a:xfrm>
            <a:prstGeom prst="line">
              <a:avLst/>
            </a:prstGeom>
            <a:ln w="12700"/>
          </p:spPr>
          <p:style>
            <a:lnRef idx="1">
              <a:schemeClr val="dk1"/>
            </a:lnRef>
            <a:fillRef idx="0">
              <a:schemeClr val="dk1"/>
            </a:fillRef>
            <a:effectRef idx="0">
              <a:schemeClr val="dk1"/>
            </a:effectRef>
            <a:fontRef idx="minor">
              <a:schemeClr val="tx1"/>
            </a:fontRef>
          </p:style>
        </p:cxnSp>
        <p:sp>
          <p:nvSpPr>
            <p:cNvPr id="160" name="Rectangle 159">
              <a:extLst>
                <a:ext uri="{FF2B5EF4-FFF2-40B4-BE49-F238E27FC236}">
                  <a16:creationId xmlns:a16="http://schemas.microsoft.com/office/drawing/2014/main" id="{4904F5C8-994B-43E5-886F-988CAD7BBF35}"/>
                </a:ext>
              </a:extLst>
            </p:cNvPr>
            <p:cNvSpPr/>
            <p:nvPr/>
          </p:nvSpPr>
          <p:spPr>
            <a:xfrm>
              <a:off x="1717037" y="851162"/>
              <a:ext cx="2494745" cy="2473929"/>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panose="02020603050405020304" pitchFamily="18" charset="0"/>
                <a:cs typeface="Times" panose="02020603050405020304" pitchFamily="18" charset="0"/>
              </a:endParaRPr>
            </a:p>
          </p:txBody>
        </p:sp>
        <p:sp>
          <p:nvSpPr>
            <p:cNvPr id="161" name="Rectangle 160">
              <a:extLst>
                <a:ext uri="{FF2B5EF4-FFF2-40B4-BE49-F238E27FC236}">
                  <a16:creationId xmlns:a16="http://schemas.microsoft.com/office/drawing/2014/main" id="{097BB6B8-4B2D-4B93-8016-CCD6DCC4DEC1}"/>
                </a:ext>
              </a:extLst>
            </p:cNvPr>
            <p:cNvSpPr/>
            <p:nvPr/>
          </p:nvSpPr>
          <p:spPr>
            <a:xfrm>
              <a:off x="4435303" y="1590205"/>
              <a:ext cx="1663926" cy="2642010"/>
            </a:xfrm>
            <a:prstGeom prst="rect">
              <a:avLst/>
            </a:pr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panose="02020603050405020304" pitchFamily="18" charset="0"/>
                <a:cs typeface="Times" panose="02020603050405020304" pitchFamily="18" charset="0"/>
              </a:endParaRPr>
            </a:p>
          </p:txBody>
        </p:sp>
        <p:sp>
          <p:nvSpPr>
            <p:cNvPr id="162" name="Rectangle 161">
              <a:extLst>
                <a:ext uri="{FF2B5EF4-FFF2-40B4-BE49-F238E27FC236}">
                  <a16:creationId xmlns:a16="http://schemas.microsoft.com/office/drawing/2014/main" id="{EE0961F0-4623-4686-9B96-D4B0DAD3291A}"/>
                </a:ext>
              </a:extLst>
            </p:cNvPr>
            <p:cNvSpPr/>
            <p:nvPr/>
          </p:nvSpPr>
          <p:spPr>
            <a:xfrm>
              <a:off x="2575099" y="983856"/>
              <a:ext cx="2594030" cy="2715308"/>
            </a:xfrm>
            <a:prstGeom prst="rect">
              <a:avLst/>
            </a:prstGeom>
            <a:noFill/>
            <a:ln w="381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00B0F0"/>
                </a:solidFill>
                <a:latin typeface="Times" panose="02020603050405020304" pitchFamily="18" charset="0"/>
                <a:cs typeface="Times" panose="02020603050405020304" pitchFamily="18" charset="0"/>
              </a:endParaRPr>
            </a:p>
          </p:txBody>
        </p:sp>
        <p:sp>
          <p:nvSpPr>
            <p:cNvPr id="163" name="Rectangle 162">
              <a:extLst>
                <a:ext uri="{FF2B5EF4-FFF2-40B4-BE49-F238E27FC236}">
                  <a16:creationId xmlns:a16="http://schemas.microsoft.com/office/drawing/2014/main" id="{05D2E502-845A-440F-B25E-0E7F00A7A5AA}"/>
                </a:ext>
              </a:extLst>
            </p:cNvPr>
            <p:cNvSpPr/>
            <p:nvPr/>
          </p:nvSpPr>
          <p:spPr>
            <a:xfrm>
              <a:off x="1644997" y="3461297"/>
              <a:ext cx="2419927" cy="1579446"/>
            </a:xfrm>
            <a:prstGeom prst="rect">
              <a:avLst/>
            </a:prstGeom>
            <a:noFill/>
            <a:ln w="38100">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panose="02020603050405020304" pitchFamily="18" charset="0"/>
                <a:cs typeface="Times" panose="02020603050405020304" pitchFamily="18" charset="0"/>
              </a:endParaRPr>
            </a:p>
          </p:txBody>
        </p:sp>
        <p:cxnSp>
          <p:nvCxnSpPr>
            <p:cNvPr id="164" name="Straight Connector 163">
              <a:extLst>
                <a:ext uri="{FF2B5EF4-FFF2-40B4-BE49-F238E27FC236}">
                  <a16:creationId xmlns:a16="http://schemas.microsoft.com/office/drawing/2014/main" id="{67744FF7-CDF5-4BC0-ABB2-E936F880854F}"/>
                </a:ext>
              </a:extLst>
            </p:cNvPr>
            <p:cNvCxnSpPr/>
            <p:nvPr/>
          </p:nvCxnSpPr>
          <p:spPr>
            <a:xfrm>
              <a:off x="1533236" y="1579418"/>
              <a:ext cx="4650509" cy="0"/>
            </a:xfrm>
            <a:prstGeom prst="line">
              <a:avLst/>
            </a:prstGeom>
          </p:spPr>
          <p:style>
            <a:lnRef idx="1">
              <a:schemeClr val="dk1"/>
            </a:lnRef>
            <a:fillRef idx="0">
              <a:schemeClr val="dk1"/>
            </a:fillRef>
            <a:effectRef idx="0">
              <a:schemeClr val="dk1"/>
            </a:effectRef>
            <a:fontRef idx="minor">
              <a:schemeClr val="tx1"/>
            </a:fontRef>
          </p:style>
        </p:cxnSp>
        <p:grpSp>
          <p:nvGrpSpPr>
            <p:cNvPr id="165" name="Group 164">
              <a:extLst>
                <a:ext uri="{FF2B5EF4-FFF2-40B4-BE49-F238E27FC236}">
                  <a16:creationId xmlns:a16="http://schemas.microsoft.com/office/drawing/2014/main" id="{DFBA5358-3D61-446C-9E6B-8C978D4443D3}"/>
                </a:ext>
              </a:extLst>
            </p:cNvPr>
            <p:cNvGrpSpPr/>
            <p:nvPr/>
          </p:nvGrpSpPr>
          <p:grpSpPr>
            <a:xfrm>
              <a:off x="1717038" y="983857"/>
              <a:ext cx="4045990" cy="591840"/>
              <a:chOff x="1801554" y="983857"/>
              <a:chExt cx="4045990" cy="591840"/>
            </a:xfrm>
          </p:grpSpPr>
          <p:sp>
            <p:nvSpPr>
              <p:cNvPr id="190" name="TextBox 189">
                <a:extLst>
                  <a:ext uri="{FF2B5EF4-FFF2-40B4-BE49-F238E27FC236}">
                    <a16:creationId xmlns:a16="http://schemas.microsoft.com/office/drawing/2014/main" id="{C04B7E1A-232D-4CAF-A4F3-59DC8E516DA5}"/>
                  </a:ext>
                </a:extLst>
              </p:cNvPr>
              <p:cNvSpPr txBox="1"/>
              <p:nvPr/>
            </p:nvSpPr>
            <p:spPr>
              <a:xfrm>
                <a:off x="1801554" y="983857"/>
                <a:ext cx="296950" cy="591839"/>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191" name="TextBox 190">
                <a:extLst>
                  <a:ext uri="{FF2B5EF4-FFF2-40B4-BE49-F238E27FC236}">
                    <a16:creationId xmlns:a16="http://schemas.microsoft.com/office/drawing/2014/main" id="{08D729A1-51FB-477B-8177-D66CA0E5C839}"/>
                  </a:ext>
                </a:extLst>
              </p:cNvPr>
              <p:cNvSpPr txBox="1"/>
              <p:nvPr/>
            </p:nvSpPr>
            <p:spPr>
              <a:xfrm>
                <a:off x="2738813" y="983857"/>
                <a:ext cx="296950" cy="591839"/>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192" name="TextBox 191">
                <a:extLst>
                  <a:ext uri="{FF2B5EF4-FFF2-40B4-BE49-F238E27FC236}">
                    <a16:creationId xmlns:a16="http://schemas.microsoft.com/office/drawing/2014/main" id="{8B45F485-8155-4CC7-A7A7-43D6DE1D8879}"/>
                  </a:ext>
                </a:extLst>
              </p:cNvPr>
              <p:cNvSpPr txBox="1"/>
              <p:nvPr/>
            </p:nvSpPr>
            <p:spPr>
              <a:xfrm>
                <a:off x="3676076"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193" name="TextBox 192">
                <a:extLst>
                  <a:ext uri="{FF2B5EF4-FFF2-40B4-BE49-F238E27FC236}">
                    <a16:creationId xmlns:a16="http://schemas.microsoft.com/office/drawing/2014/main" id="{7AA39A0B-AA38-46A4-8491-6538E3729A01}"/>
                  </a:ext>
                </a:extLst>
              </p:cNvPr>
              <p:cNvSpPr txBox="1"/>
              <p:nvPr/>
            </p:nvSpPr>
            <p:spPr>
              <a:xfrm>
                <a:off x="4613335"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194" name="TextBox 193">
                <a:extLst>
                  <a:ext uri="{FF2B5EF4-FFF2-40B4-BE49-F238E27FC236}">
                    <a16:creationId xmlns:a16="http://schemas.microsoft.com/office/drawing/2014/main" id="{1FC37B20-8A91-41B1-8978-8CBCF0438F4E}"/>
                  </a:ext>
                </a:extLst>
              </p:cNvPr>
              <p:cNvSpPr txBox="1"/>
              <p:nvPr/>
            </p:nvSpPr>
            <p:spPr>
              <a:xfrm>
                <a:off x="5550594"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0</a:t>
                </a:r>
              </a:p>
            </p:txBody>
          </p:sp>
        </p:grpSp>
        <p:grpSp>
          <p:nvGrpSpPr>
            <p:cNvPr id="166" name="Group 165">
              <a:extLst>
                <a:ext uri="{FF2B5EF4-FFF2-40B4-BE49-F238E27FC236}">
                  <a16:creationId xmlns:a16="http://schemas.microsoft.com/office/drawing/2014/main" id="{E3DCF0DD-3D31-47B6-9474-7526EAE980B3}"/>
                </a:ext>
              </a:extLst>
            </p:cNvPr>
            <p:cNvGrpSpPr/>
            <p:nvPr/>
          </p:nvGrpSpPr>
          <p:grpSpPr>
            <a:xfrm>
              <a:off x="1717038" y="1871718"/>
              <a:ext cx="4045990" cy="591840"/>
              <a:chOff x="1801554" y="983857"/>
              <a:chExt cx="4045990" cy="591840"/>
            </a:xfrm>
          </p:grpSpPr>
          <p:sp>
            <p:nvSpPr>
              <p:cNvPr id="185" name="TextBox 184">
                <a:extLst>
                  <a:ext uri="{FF2B5EF4-FFF2-40B4-BE49-F238E27FC236}">
                    <a16:creationId xmlns:a16="http://schemas.microsoft.com/office/drawing/2014/main" id="{9D23CB19-D085-4736-A8D3-E5DBFD339233}"/>
                  </a:ext>
                </a:extLst>
              </p:cNvPr>
              <p:cNvSpPr txBox="1"/>
              <p:nvPr/>
            </p:nvSpPr>
            <p:spPr>
              <a:xfrm>
                <a:off x="1801554" y="983857"/>
                <a:ext cx="296950" cy="591839"/>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186" name="TextBox 185">
                <a:extLst>
                  <a:ext uri="{FF2B5EF4-FFF2-40B4-BE49-F238E27FC236}">
                    <a16:creationId xmlns:a16="http://schemas.microsoft.com/office/drawing/2014/main" id="{9C4A6944-16EB-4864-B74C-936149463FC2}"/>
                  </a:ext>
                </a:extLst>
              </p:cNvPr>
              <p:cNvSpPr txBox="1"/>
              <p:nvPr/>
            </p:nvSpPr>
            <p:spPr>
              <a:xfrm>
                <a:off x="2738813" y="983857"/>
                <a:ext cx="296950" cy="591839"/>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187" name="TextBox 186">
                <a:extLst>
                  <a:ext uri="{FF2B5EF4-FFF2-40B4-BE49-F238E27FC236}">
                    <a16:creationId xmlns:a16="http://schemas.microsoft.com/office/drawing/2014/main" id="{EDF25FDC-4EDD-4224-A9C0-2F90200ABFDA}"/>
                  </a:ext>
                </a:extLst>
              </p:cNvPr>
              <p:cNvSpPr txBox="1"/>
              <p:nvPr/>
            </p:nvSpPr>
            <p:spPr>
              <a:xfrm>
                <a:off x="3676076"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188" name="TextBox 187">
                <a:extLst>
                  <a:ext uri="{FF2B5EF4-FFF2-40B4-BE49-F238E27FC236}">
                    <a16:creationId xmlns:a16="http://schemas.microsoft.com/office/drawing/2014/main" id="{13F7101C-1E74-4156-A8BD-D8E252D2C185}"/>
                  </a:ext>
                </a:extLst>
              </p:cNvPr>
              <p:cNvSpPr txBox="1"/>
              <p:nvPr/>
            </p:nvSpPr>
            <p:spPr>
              <a:xfrm>
                <a:off x="4613335"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189" name="TextBox 188">
                <a:extLst>
                  <a:ext uri="{FF2B5EF4-FFF2-40B4-BE49-F238E27FC236}">
                    <a16:creationId xmlns:a16="http://schemas.microsoft.com/office/drawing/2014/main" id="{481556CD-9F67-47F0-AAF3-CA8356883333}"/>
                  </a:ext>
                </a:extLst>
              </p:cNvPr>
              <p:cNvSpPr txBox="1"/>
              <p:nvPr/>
            </p:nvSpPr>
            <p:spPr>
              <a:xfrm>
                <a:off x="5550594"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grpSp>
        <p:grpSp>
          <p:nvGrpSpPr>
            <p:cNvPr id="167" name="Group 166">
              <a:extLst>
                <a:ext uri="{FF2B5EF4-FFF2-40B4-BE49-F238E27FC236}">
                  <a16:creationId xmlns:a16="http://schemas.microsoft.com/office/drawing/2014/main" id="{EAAC0E26-D46B-40C4-9F64-B9FE66DB244E}"/>
                </a:ext>
              </a:extLst>
            </p:cNvPr>
            <p:cNvGrpSpPr/>
            <p:nvPr/>
          </p:nvGrpSpPr>
          <p:grpSpPr>
            <a:xfrm>
              <a:off x="1717038" y="2759579"/>
              <a:ext cx="4045990" cy="591840"/>
              <a:chOff x="1801554" y="983857"/>
              <a:chExt cx="4045990" cy="591840"/>
            </a:xfrm>
          </p:grpSpPr>
          <p:sp>
            <p:nvSpPr>
              <p:cNvPr id="180" name="TextBox 179">
                <a:extLst>
                  <a:ext uri="{FF2B5EF4-FFF2-40B4-BE49-F238E27FC236}">
                    <a16:creationId xmlns:a16="http://schemas.microsoft.com/office/drawing/2014/main" id="{0D80CBDE-DD4E-427C-A7DE-A86F87B25A24}"/>
                  </a:ext>
                </a:extLst>
              </p:cNvPr>
              <p:cNvSpPr txBox="1"/>
              <p:nvPr/>
            </p:nvSpPr>
            <p:spPr>
              <a:xfrm>
                <a:off x="1801554" y="983857"/>
                <a:ext cx="296950" cy="591839"/>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181" name="TextBox 180">
                <a:extLst>
                  <a:ext uri="{FF2B5EF4-FFF2-40B4-BE49-F238E27FC236}">
                    <a16:creationId xmlns:a16="http://schemas.microsoft.com/office/drawing/2014/main" id="{30C20890-31FF-4F91-AF49-2007E0A7A6C2}"/>
                  </a:ext>
                </a:extLst>
              </p:cNvPr>
              <p:cNvSpPr txBox="1"/>
              <p:nvPr/>
            </p:nvSpPr>
            <p:spPr>
              <a:xfrm>
                <a:off x="2738813" y="983857"/>
                <a:ext cx="296950" cy="591839"/>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182" name="TextBox 181">
                <a:extLst>
                  <a:ext uri="{FF2B5EF4-FFF2-40B4-BE49-F238E27FC236}">
                    <a16:creationId xmlns:a16="http://schemas.microsoft.com/office/drawing/2014/main" id="{4B9C4AFD-9043-4FC0-AE63-D9CEAE8FFB89}"/>
                  </a:ext>
                </a:extLst>
              </p:cNvPr>
              <p:cNvSpPr txBox="1"/>
              <p:nvPr/>
            </p:nvSpPr>
            <p:spPr>
              <a:xfrm>
                <a:off x="3676076"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183" name="TextBox 182">
                <a:extLst>
                  <a:ext uri="{FF2B5EF4-FFF2-40B4-BE49-F238E27FC236}">
                    <a16:creationId xmlns:a16="http://schemas.microsoft.com/office/drawing/2014/main" id="{C26961A8-DD1D-442C-A64C-414FF60658BA}"/>
                  </a:ext>
                </a:extLst>
              </p:cNvPr>
              <p:cNvSpPr txBox="1"/>
              <p:nvPr/>
            </p:nvSpPr>
            <p:spPr>
              <a:xfrm>
                <a:off x="4613335"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184" name="TextBox 183">
                <a:extLst>
                  <a:ext uri="{FF2B5EF4-FFF2-40B4-BE49-F238E27FC236}">
                    <a16:creationId xmlns:a16="http://schemas.microsoft.com/office/drawing/2014/main" id="{E1B0D7BB-BBEE-4ADB-A79F-8899A89DF86E}"/>
                  </a:ext>
                </a:extLst>
              </p:cNvPr>
              <p:cNvSpPr txBox="1"/>
              <p:nvPr/>
            </p:nvSpPr>
            <p:spPr>
              <a:xfrm>
                <a:off x="5550594"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grpSp>
        <p:grpSp>
          <p:nvGrpSpPr>
            <p:cNvPr id="168" name="Group 167">
              <a:extLst>
                <a:ext uri="{FF2B5EF4-FFF2-40B4-BE49-F238E27FC236}">
                  <a16:creationId xmlns:a16="http://schemas.microsoft.com/office/drawing/2014/main" id="{5FE1704A-63DE-46C4-8881-7ACB607D6575}"/>
                </a:ext>
              </a:extLst>
            </p:cNvPr>
            <p:cNvGrpSpPr/>
            <p:nvPr/>
          </p:nvGrpSpPr>
          <p:grpSpPr>
            <a:xfrm>
              <a:off x="1717038" y="3647440"/>
              <a:ext cx="4045990" cy="591840"/>
              <a:chOff x="1801554" y="983857"/>
              <a:chExt cx="4045990" cy="591840"/>
            </a:xfrm>
          </p:grpSpPr>
          <p:sp>
            <p:nvSpPr>
              <p:cNvPr id="175" name="TextBox 174">
                <a:extLst>
                  <a:ext uri="{FF2B5EF4-FFF2-40B4-BE49-F238E27FC236}">
                    <a16:creationId xmlns:a16="http://schemas.microsoft.com/office/drawing/2014/main" id="{297158C1-FDBA-48E8-8086-419B09D0781D}"/>
                  </a:ext>
                </a:extLst>
              </p:cNvPr>
              <p:cNvSpPr txBox="1"/>
              <p:nvPr/>
            </p:nvSpPr>
            <p:spPr>
              <a:xfrm>
                <a:off x="1801554" y="983857"/>
                <a:ext cx="296950" cy="591839"/>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176" name="TextBox 175">
                <a:extLst>
                  <a:ext uri="{FF2B5EF4-FFF2-40B4-BE49-F238E27FC236}">
                    <a16:creationId xmlns:a16="http://schemas.microsoft.com/office/drawing/2014/main" id="{0C1D984A-3FA6-45FB-BD90-422D06A1FABF}"/>
                  </a:ext>
                </a:extLst>
              </p:cNvPr>
              <p:cNvSpPr txBox="1"/>
              <p:nvPr/>
            </p:nvSpPr>
            <p:spPr>
              <a:xfrm>
                <a:off x="2738813" y="983857"/>
                <a:ext cx="296950" cy="591839"/>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177" name="TextBox 176">
                <a:extLst>
                  <a:ext uri="{FF2B5EF4-FFF2-40B4-BE49-F238E27FC236}">
                    <a16:creationId xmlns:a16="http://schemas.microsoft.com/office/drawing/2014/main" id="{A9D35294-2B35-46CD-ADCE-E9363399A8CB}"/>
                  </a:ext>
                </a:extLst>
              </p:cNvPr>
              <p:cNvSpPr txBox="1"/>
              <p:nvPr/>
            </p:nvSpPr>
            <p:spPr>
              <a:xfrm>
                <a:off x="3676076"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178" name="TextBox 177">
                <a:extLst>
                  <a:ext uri="{FF2B5EF4-FFF2-40B4-BE49-F238E27FC236}">
                    <a16:creationId xmlns:a16="http://schemas.microsoft.com/office/drawing/2014/main" id="{6D8D68E7-8CBB-4461-887E-9B52440C11D8}"/>
                  </a:ext>
                </a:extLst>
              </p:cNvPr>
              <p:cNvSpPr txBox="1"/>
              <p:nvPr/>
            </p:nvSpPr>
            <p:spPr>
              <a:xfrm>
                <a:off x="4613335"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179" name="TextBox 178">
                <a:extLst>
                  <a:ext uri="{FF2B5EF4-FFF2-40B4-BE49-F238E27FC236}">
                    <a16:creationId xmlns:a16="http://schemas.microsoft.com/office/drawing/2014/main" id="{AE2D53F8-E5C6-4DF7-BBB1-9A096E05E512}"/>
                  </a:ext>
                </a:extLst>
              </p:cNvPr>
              <p:cNvSpPr txBox="1"/>
              <p:nvPr/>
            </p:nvSpPr>
            <p:spPr>
              <a:xfrm>
                <a:off x="5550594"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grpSp>
        <p:grpSp>
          <p:nvGrpSpPr>
            <p:cNvPr id="169" name="Group 168">
              <a:extLst>
                <a:ext uri="{FF2B5EF4-FFF2-40B4-BE49-F238E27FC236}">
                  <a16:creationId xmlns:a16="http://schemas.microsoft.com/office/drawing/2014/main" id="{AD30CB9F-F5A1-4C60-BB61-37A42D038514}"/>
                </a:ext>
              </a:extLst>
            </p:cNvPr>
            <p:cNvGrpSpPr/>
            <p:nvPr/>
          </p:nvGrpSpPr>
          <p:grpSpPr>
            <a:xfrm>
              <a:off x="1717038" y="4535300"/>
              <a:ext cx="4045990" cy="591840"/>
              <a:chOff x="1801554" y="983857"/>
              <a:chExt cx="4045990" cy="591840"/>
            </a:xfrm>
          </p:grpSpPr>
          <p:sp>
            <p:nvSpPr>
              <p:cNvPr id="170" name="TextBox 169">
                <a:extLst>
                  <a:ext uri="{FF2B5EF4-FFF2-40B4-BE49-F238E27FC236}">
                    <a16:creationId xmlns:a16="http://schemas.microsoft.com/office/drawing/2014/main" id="{423EAAEF-2BE1-4179-8D57-BC8404B3C1D9}"/>
                  </a:ext>
                </a:extLst>
              </p:cNvPr>
              <p:cNvSpPr txBox="1"/>
              <p:nvPr/>
            </p:nvSpPr>
            <p:spPr>
              <a:xfrm>
                <a:off x="1801554" y="983857"/>
                <a:ext cx="296950" cy="591839"/>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171" name="TextBox 170">
                <a:extLst>
                  <a:ext uri="{FF2B5EF4-FFF2-40B4-BE49-F238E27FC236}">
                    <a16:creationId xmlns:a16="http://schemas.microsoft.com/office/drawing/2014/main" id="{4BCD958A-0033-4529-87ED-76B2FECE2829}"/>
                  </a:ext>
                </a:extLst>
              </p:cNvPr>
              <p:cNvSpPr txBox="1"/>
              <p:nvPr/>
            </p:nvSpPr>
            <p:spPr>
              <a:xfrm>
                <a:off x="2738813" y="983857"/>
                <a:ext cx="296950" cy="591839"/>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172" name="TextBox 171">
                <a:extLst>
                  <a:ext uri="{FF2B5EF4-FFF2-40B4-BE49-F238E27FC236}">
                    <a16:creationId xmlns:a16="http://schemas.microsoft.com/office/drawing/2014/main" id="{C516CF5A-0184-4048-9436-9D390FAF57CF}"/>
                  </a:ext>
                </a:extLst>
              </p:cNvPr>
              <p:cNvSpPr txBox="1"/>
              <p:nvPr/>
            </p:nvSpPr>
            <p:spPr>
              <a:xfrm>
                <a:off x="3676076"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173" name="TextBox 172">
                <a:extLst>
                  <a:ext uri="{FF2B5EF4-FFF2-40B4-BE49-F238E27FC236}">
                    <a16:creationId xmlns:a16="http://schemas.microsoft.com/office/drawing/2014/main" id="{19462A18-B8F3-48D3-B359-1BE90C9A0712}"/>
                  </a:ext>
                </a:extLst>
              </p:cNvPr>
              <p:cNvSpPr txBox="1"/>
              <p:nvPr/>
            </p:nvSpPr>
            <p:spPr>
              <a:xfrm>
                <a:off x="4613335"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0</a:t>
                </a:r>
              </a:p>
            </p:txBody>
          </p:sp>
          <p:sp>
            <p:nvSpPr>
              <p:cNvPr id="174" name="TextBox 173">
                <a:extLst>
                  <a:ext uri="{FF2B5EF4-FFF2-40B4-BE49-F238E27FC236}">
                    <a16:creationId xmlns:a16="http://schemas.microsoft.com/office/drawing/2014/main" id="{EE1DA1C0-B6B3-4723-8A6B-20A39C50AE31}"/>
                  </a:ext>
                </a:extLst>
              </p:cNvPr>
              <p:cNvSpPr txBox="1"/>
              <p:nvPr/>
            </p:nvSpPr>
            <p:spPr>
              <a:xfrm>
                <a:off x="5550594"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0</a:t>
                </a:r>
              </a:p>
            </p:txBody>
          </p:sp>
        </p:grpSp>
      </p:grpSp>
      <p:grpSp>
        <p:nvGrpSpPr>
          <p:cNvPr id="243" name="Group 242">
            <a:extLst>
              <a:ext uri="{FF2B5EF4-FFF2-40B4-BE49-F238E27FC236}">
                <a16:creationId xmlns:a16="http://schemas.microsoft.com/office/drawing/2014/main" id="{B86FA38E-FB23-4B8E-84FC-C43744334784}"/>
              </a:ext>
            </a:extLst>
          </p:cNvPr>
          <p:cNvGrpSpPr/>
          <p:nvPr/>
        </p:nvGrpSpPr>
        <p:grpSpPr>
          <a:xfrm>
            <a:off x="5456024" y="4488880"/>
            <a:ext cx="2065578" cy="2057586"/>
            <a:chOff x="1533236" y="665018"/>
            <a:chExt cx="4650509" cy="4632512"/>
          </a:xfrm>
        </p:grpSpPr>
        <p:cxnSp>
          <p:nvCxnSpPr>
            <p:cNvPr id="244" name="Straight Connector 243">
              <a:extLst>
                <a:ext uri="{FF2B5EF4-FFF2-40B4-BE49-F238E27FC236}">
                  <a16:creationId xmlns:a16="http://schemas.microsoft.com/office/drawing/2014/main" id="{AF9A373D-5663-4ABE-8BDA-35F88D4F1EB8}"/>
                </a:ext>
              </a:extLst>
            </p:cNvPr>
            <p:cNvCxnSpPr/>
            <p:nvPr/>
          </p:nvCxnSpPr>
          <p:spPr>
            <a:xfrm>
              <a:off x="1533236" y="665018"/>
              <a:ext cx="0" cy="45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45" name="Straight Connector 244">
              <a:extLst>
                <a:ext uri="{FF2B5EF4-FFF2-40B4-BE49-F238E27FC236}">
                  <a16:creationId xmlns:a16="http://schemas.microsoft.com/office/drawing/2014/main" id="{1DF916E6-5E7F-4ACE-B3B9-B91A4585CCC8}"/>
                </a:ext>
              </a:extLst>
            </p:cNvPr>
            <p:cNvCxnSpPr/>
            <p:nvPr/>
          </p:nvCxnSpPr>
          <p:spPr>
            <a:xfrm>
              <a:off x="2463338" y="665018"/>
              <a:ext cx="0" cy="4572000"/>
            </a:xfrm>
            <a:prstGeom prst="line">
              <a:avLst/>
            </a:prstGeom>
          </p:spPr>
          <p:style>
            <a:lnRef idx="1">
              <a:schemeClr val="dk1"/>
            </a:lnRef>
            <a:fillRef idx="0">
              <a:schemeClr val="dk1"/>
            </a:fillRef>
            <a:effectRef idx="0">
              <a:schemeClr val="dk1"/>
            </a:effectRef>
            <a:fontRef idx="minor">
              <a:schemeClr val="tx1"/>
            </a:fontRef>
          </p:style>
        </p:cxnSp>
        <p:cxnSp>
          <p:nvCxnSpPr>
            <p:cNvPr id="246" name="Straight Connector 245">
              <a:extLst>
                <a:ext uri="{FF2B5EF4-FFF2-40B4-BE49-F238E27FC236}">
                  <a16:creationId xmlns:a16="http://schemas.microsoft.com/office/drawing/2014/main" id="{AE50B37E-37BA-4043-83CE-C65169A80166}"/>
                </a:ext>
              </a:extLst>
            </p:cNvPr>
            <p:cNvCxnSpPr/>
            <p:nvPr/>
          </p:nvCxnSpPr>
          <p:spPr>
            <a:xfrm>
              <a:off x="3393440" y="665018"/>
              <a:ext cx="0" cy="4572000"/>
            </a:xfrm>
            <a:prstGeom prst="line">
              <a:avLst/>
            </a:prstGeom>
          </p:spPr>
          <p:style>
            <a:lnRef idx="1">
              <a:schemeClr val="dk1"/>
            </a:lnRef>
            <a:fillRef idx="0">
              <a:schemeClr val="dk1"/>
            </a:fillRef>
            <a:effectRef idx="0">
              <a:schemeClr val="dk1"/>
            </a:effectRef>
            <a:fontRef idx="minor">
              <a:schemeClr val="tx1"/>
            </a:fontRef>
          </p:style>
        </p:cxnSp>
        <p:cxnSp>
          <p:nvCxnSpPr>
            <p:cNvPr id="247" name="Straight Connector 246">
              <a:extLst>
                <a:ext uri="{FF2B5EF4-FFF2-40B4-BE49-F238E27FC236}">
                  <a16:creationId xmlns:a16="http://schemas.microsoft.com/office/drawing/2014/main" id="{7AF8F3D5-AD03-4446-B643-8B13F7944E75}"/>
                </a:ext>
              </a:extLst>
            </p:cNvPr>
            <p:cNvCxnSpPr/>
            <p:nvPr/>
          </p:nvCxnSpPr>
          <p:spPr>
            <a:xfrm>
              <a:off x="4323542" y="665018"/>
              <a:ext cx="0" cy="4572000"/>
            </a:xfrm>
            <a:prstGeom prst="line">
              <a:avLst/>
            </a:prstGeom>
          </p:spPr>
          <p:style>
            <a:lnRef idx="1">
              <a:schemeClr val="dk1"/>
            </a:lnRef>
            <a:fillRef idx="0">
              <a:schemeClr val="dk1"/>
            </a:fillRef>
            <a:effectRef idx="0">
              <a:schemeClr val="dk1"/>
            </a:effectRef>
            <a:fontRef idx="minor">
              <a:schemeClr val="tx1"/>
            </a:fontRef>
          </p:style>
        </p:cxnSp>
        <p:cxnSp>
          <p:nvCxnSpPr>
            <p:cNvPr id="248" name="Straight Connector 247">
              <a:extLst>
                <a:ext uri="{FF2B5EF4-FFF2-40B4-BE49-F238E27FC236}">
                  <a16:creationId xmlns:a16="http://schemas.microsoft.com/office/drawing/2014/main" id="{094B0811-43C5-4898-B8DB-8A1793080B62}"/>
                </a:ext>
              </a:extLst>
            </p:cNvPr>
            <p:cNvCxnSpPr/>
            <p:nvPr/>
          </p:nvCxnSpPr>
          <p:spPr>
            <a:xfrm>
              <a:off x="5253644" y="665018"/>
              <a:ext cx="0" cy="4572000"/>
            </a:xfrm>
            <a:prstGeom prst="line">
              <a:avLst/>
            </a:prstGeom>
          </p:spPr>
          <p:style>
            <a:lnRef idx="1">
              <a:schemeClr val="dk1"/>
            </a:lnRef>
            <a:fillRef idx="0">
              <a:schemeClr val="dk1"/>
            </a:fillRef>
            <a:effectRef idx="0">
              <a:schemeClr val="dk1"/>
            </a:effectRef>
            <a:fontRef idx="minor">
              <a:schemeClr val="tx1"/>
            </a:fontRef>
          </p:style>
        </p:cxnSp>
        <p:cxnSp>
          <p:nvCxnSpPr>
            <p:cNvPr id="249" name="Straight Connector 248">
              <a:extLst>
                <a:ext uri="{FF2B5EF4-FFF2-40B4-BE49-F238E27FC236}">
                  <a16:creationId xmlns:a16="http://schemas.microsoft.com/office/drawing/2014/main" id="{BFDEDA1F-ECFC-4B19-89B2-129781299310}"/>
                </a:ext>
              </a:extLst>
            </p:cNvPr>
            <p:cNvCxnSpPr/>
            <p:nvPr/>
          </p:nvCxnSpPr>
          <p:spPr>
            <a:xfrm>
              <a:off x="6183745" y="665018"/>
              <a:ext cx="0" cy="4572000"/>
            </a:xfrm>
            <a:prstGeom prst="line">
              <a:avLst/>
            </a:prstGeom>
          </p:spPr>
          <p:style>
            <a:lnRef idx="1">
              <a:schemeClr val="dk1"/>
            </a:lnRef>
            <a:fillRef idx="0">
              <a:schemeClr val="dk1"/>
            </a:fillRef>
            <a:effectRef idx="0">
              <a:schemeClr val="dk1"/>
            </a:effectRef>
            <a:fontRef idx="minor">
              <a:schemeClr val="tx1"/>
            </a:fontRef>
          </p:style>
        </p:cxnSp>
        <p:cxnSp>
          <p:nvCxnSpPr>
            <p:cNvPr id="250" name="Straight Connector 249">
              <a:extLst>
                <a:ext uri="{FF2B5EF4-FFF2-40B4-BE49-F238E27FC236}">
                  <a16:creationId xmlns:a16="http://schemas.microsoft.com/office/drawing/2014/main" id="{38A00F1F-26F4-450D-8CC6-B87AD445418D}"/>
                </a:ext>
              </a:extLst>
            </p:cNvPr>
            <p:cNvCxnSpPr/>
            <p:nvPr/>
          </p:nvCxnSpPr>
          <p:spPr>
            <a:xfrm>
              <a:off x="1533236" y="665018"/>
              <a:ext cx="465050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51" name="Straight Connector 250">
              <a:extLst>
                <a:ext uri="{FF2B5EF4-FFF2-40B4-BE49-F238E27FC236}">
                  <a16:creationId xmlns:a16="http://schemas.microsoft.com/office/drawing/2014/main" id="{14CA8AD4-F4B9-4968-8E7A-F431AD0D01A4}"/>
                </a:ext>
              </a:extLst>
            </p:cNvPr>
            <p:cNvCxnSpPr/>
            <p:nvPr/>
          </p:nvCxnSpPr>
          <p:spPr>
            <a:xfrm>
              <a:off x="1533236" y="2493818"/>
              <a:ext cx="4650509" cy="0"/>
            </a:xfrm>
            <a:prstGeom prst="line">
              <a:avLst/>
            </a:prstGeom>
          </p:spPr>
          <p:style>
            <a:lnRef idx="1">
              <a:schemeClr val="dk1"/>
            </a:lnRef>
            <a:fillRef idx="0">
              <a:schemeClr val="dk1"/>
            </a:fillRef>
            <a:effectRef idx="0">
              <a:schemeClr val="dk1"/>
            </a:effectRef>
            <a:fontRef idx="minor">
              <a:schemeClr val="tx1"/>
            </a:fontRef>
          </p:style>
        </p:cxnSp>
        <p:cxnSp>
          <p:nvCxnSpPr>
            <p:cNvPr id="252" name="Straight Connector 251">
              <a:extLst>
                <a:ext uri="{FF2B5EF4-FFF2-40B4-BE49-F238E27FC236}">
                  <a16:creationId xmlns:a16="http://schemas.microsoft.com/office/drawing/2014/main" id="{020154AC-11FC-4458-A891-2E189E1C8886}"/>
                </a:ext>
              </a:extLst>
            </p:cNvPr>
            <p:cNvCxnSpPr/>
            <p:nvPr/>
          </p:nvCxnSpPr>
          <p:spPr>
            <a:xfrm>
              <a:off x="1533236" y="3408218"/>
              <a:ext cx="4650509" cy="0"/>
            </a:xfrm>
            <a:prstGeom prst="line">
              <a:avLst/>
            </a:prstGeom>
          </p:spPr>
          <p:style>
            <a:lnRef idx="1">
              <a:schemeClr val="dk1"/>
            </a:lnRef>
            <a:fillRef idx="0">
              <a:schemeClr val="dk1"/>
            </a:fillRef>
            <a:effectRef idx="0">
              <a:schemeClr val="dk1"/>
            </a:effectRef>
            <a:fontRef idx="minor">
              <a:schemeClr val="tx1"/>
            </a:fontRef>
          </p:style>
        </p:cxnSp>
        <p:cxnSp>
          <p:nvCxnSpPr>
            <p:cNvPr id="253" name="Straight Connector 252">
              <a:extLst>
                <a:ext uri="{FF2B5EF4-FFF2-40B4-BE49-F238E27FC236}">
                  <a16:creationId xmlns:a16="http://schemas.microsoft.com/office/drawing/2014/main" id="{D2F4AED6-7867-41EB-AB09-BAC7C0744DF1}"/>
                </a:ext>
              </a:extLst>
            </p:cNvPr>
            <p:cNvCxnSpPr/>
            <p:nvPr/>
          </p:nvCxnSpPr>
          <p:spPr>
            <a:xfrm>
              <a:off x="1533236" y="4322618"/>
              <a:ext cx="4650509" cy="0"/>
            </a:xfrm>
            <a:prstGeom prst="line">
              <a:avLst/>
            </a:prstGeom>
          </p:spPr>
          <p:style>
            <a:lnRef idx="1">
              <a:schemeClr val="dk1"/>
            </a:lnRef>
            <a:fillRef idx="0">
              <a:schemeClr val="dk1"/>
            </a:fillRef>
            <a:effectRef idx="0">
              <a:schemeClr val="dk1"/>
            </a:effectRef>
            <a:fontRef idx="minor">
              <a:schemeClr val="tx1"/>
            </a:fontRef>
          </p:style>
        </p:cxnSp>
        <p:cxnSp>
          <p:nvCxnSpPr>
            <p:cNvPr id="254" name="Straight Connector 253">
              <a:extLst>
                <a:ext uri="{FF2B5EF4-FFF2-40B4-BE49-F238E27FC236}">
                  <a16:creationId xmlns:a16="http://schemas.microsoft.com/office/drawing/2014/main" id="{A1684811-B0DE-498B-98D2-81C887A56695}"/>
                </a:ext>
              </a:extLst>
            </p:cNvPr>
            <p:cNvCxnSpPr/>
            <p:nvPr/>
          </p:nvCxnSpPr>
          <p:spPr>
            <a:xfrm>
              <a:off x="1533236" y="5237018"/>
              <a:ext cx="4650509" cy="0"/>
            </a:xfrm>
            <a:prstGeom prst="line">
              <a:avLst/>
            </a:prstGeom>
            <a:ln w="12700"/>
          </p:spPr>
          <p:style>
            <a:lnRef idx="1">
              <a:schemeClr val="dk1"/>
            </a:lnRef>
            <a:fillRef idx="0">
              <a:schemeClr val="dk1"/>
            </a:fillRef>
            <a:effectRef idx="0">
              <a:schemeClr val="dk1"/>
            </a:effectRef>
            <a:fontRef idx="minor">
              <a:schemeClr val="tx1"/>
            </a:fontRef>
          </p:style>
        </p:cxnSp>
        <p:sp>
          <p:nvSpPr>
            <p:cNvPr id="255" name="Rectangle 254">
              <a:extLst>
                <a:ext uri="{FF2B5EF4-FFF2-40B4-BE49-F238E27FC236}">
                  <a16:creationId xmlns:a16="http://schemas.microsoft.com/office/drawing/2014/main" id="{81476323-46C1-4A54-A40E-B1992E99C6BA}"/>
                </a:ext>
              </a:extLst>
            </p:cNvPr>
            <p:cNvSpPr/>
            <p:nvPr/>
          </p:nvSpPr>
          <p:spPr>
            <a:xfrm>
              <a:off x="1717037" y="851162"/>
              <a:ext cx="2494745" cy="2473929"/>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panose="02020603050405020304" pitchFamily="18" charset="0"/>
                <a:cs typeface="Times" panose="02020603050405020304" pitchFamily="18" charset="0"/>
              </a:endParaRPr>
            </a:p>
          </p:txBody>
        </p:sp>
        <p:sp>
          <p:nvSpPr>
            <p:cNvPr id="256" name="Rectangle 255">
              <a:extLst>
                <a:ext uri="{FF2B5EF4-FFF2-40B4-BE49-F238E27FC236}">
                  <a16:creationId xmlns:a16="http://schemas.microsoft.com/office/drawing/2014/main" id="{47C93171-CBE9-4237-9D5E-16863AB8DCAE}"/>
                </a:ext>
              </a:extLst>
            </p:cNvPr>
            <p:cNvSpPr/>
            <p:nvPr/>
          </p:nvSpPr>
          <p:spPr>
            <a:xfrm>
              <a:off x="4435303" y="1166682"/>
              <a:ext cx="1663926" cy="3874061"/>
            </a:xfrm>
            <a:prstGeom prst="rect">
              <a:avLst/>
            </a:pr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panose="02020603050405020304" pitchFamily="18" charset="0"/>
                <a:cs typeface="Times" panose="02020603050405020304" pitchFamily="18" charset="0"/>
              </a:endParaRPr>
            </a:p>
          </p:txBody>
        </p:sp>
        <p:sp>
          <p:nvSpPr>
            <p:cNvPr id="257" name="Rectangle 256">
              <a:extLst>
                <a:ext uri="{FF2B5EF4-FFF2-40B4-BE49-F238E27FC236}">
                  <a16:creationId xmlns:a16="http://schemas.microsoft.com/office/drawing/2014/main" id="{DDFE618B-23E1-42BD-B4BC-BCA70CC8CDEC}"/>
                </a:ext>
              </a:extLst>
            </p:cNvPr>
            <p:cNvSpPr/>
            <p:nvPr/>
          </p:nvSpPr>
          <p:spPr>
            <a:xfrm>
              <a:off x="2575099" y="983856"/>
              <a:ext cx="2594030" cy="2715308"/>
            </a:xfrm>
            <a:prstGeom prst="rect">
              <a:avLst/>
            </a:prstGeom>
            <a:noFill/>
            <a:ln w="381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00B0F0"/>
                </a:solidFill>
                <a:latin typeface="Times" panose="02020603050405020304" pitchFamily="18" charset="0"/>
                <a:cs typeface="Times" panose="02020603050405020304" pitchFamily="18" charset="0"/>
              </a:endParaRPr>
            </a:p>
          </p:txBody>
        </p:sp>
        <p:sp>
          <p:nvSpPr>
            <p:cNvPr id="258" name="Rectangle 257">
              <a:extLst>
                <a:ext uri="{FF2B5EF4-FFF2-40B4-BE49-F238E27FC236}">
                  <a16:creationId xmlns:a16="http://schemas.microsoft.com/office/drawing/2014/main" id="{27002265-B9F9-4652-BAFB-6AFBCF1F3360}"/>
                </a:ext>
              </a:extLst>
            </p:cNvPr>
            <p:cNvSpPr/>
            <p:nvPr/>
          </p:nvSpPr>
          <p:spPr>
            <a:xfrm>
              <a:off x="1644997" y="3461297"/>
              <a:ext cx="2419927" cy="1579446"/>
            </a:xfrm>
            <a:prstGeom prst="rect">
              <a:avLst/>
            </a:prstGeom>
            <a:noFill/>
            <a:ln w="38100">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Times" panose="02020603050405020304" pitchFamily="18" charset="0"/>
                <a:cs typeface="Times" panose="02020603050405020304" pitchFamily="18" charset="0"/>
              </a:endParaRPr>
            </a:p>
          </p:txBody>
        </p:sp>
        <p:cxnSp>
          <p:nvCxnSpPr>
            <p:cNvPr id="259" name="Straight Connector 258">
              <a:extLst>
                <a:ext uri="{FF2B5EF4-FFF2-40B4-BE49-F238E27FC236}">
                  <a16:creationId xmlns:a16="http://schemas.microsoft.com/office/drawing/2014/main" id="{6305A884-CC2F-4D34-92CA-14E6873E5550}"/>
                </a:ext>
              </a:extLst>
            </p:cNvPr>
            <p:cNvCxnSpPr/>
            <p:nvPr/>
          </p:nvCxnSpPr>
          <p:spPr>
            <a:xfrm>
              <a:off x="1533236" y="1579418"/>
              <a:ext cx="4650509" cy="0"/>
            </a:xfrm>
            <a:prstGeom prst="line">
              <a:avLst/>
            </a:prstGeom>
          </p:spPr>
          <p:style>
            <a:lnRef idx="1">
              <a:schemeClr val="dk1"/>
            </a:lnRef>
            <a:fillRef idx="0">
              <a:schemeClr val="dk1"/>
            </a:fillRef>
            <a:effectRef idx="0">
              <a:schemeClr val="dk1"/>
            </a:effectRef>
            <a:fontRef idx="minor">
              <a:schemeClr val="tx1"/>
            </a:fontRef>
          </p:style>
        </p:cxnSp>
        <p:grpSp>
          <p:nvGrpSpPr>
            <p:cNvPr id="260" name="Group 259">
              <a:extLst>
                <a:ext uri="{FF2B5EF4-FFF2-40B4-BE49-F238E27FC236}">
                  <a16:creationId xmlns:a16="http://schemas.microsoft.com/office/drawing/2014/main" id="{356A8AC6-C4AA-49DA-AF44-C77B13784451}"/>
                </a:ext>
              </a:extLst>
            </p:cNvPr>
            <p:cNvGrpSpPr/>
            <p:nvPr/>
          </p:nvGrpSpPr>
          <p:grpSpPr>
            <a:xfrm>
              <a:off x="1717038" y="983857"/>
              <a:ext cx="4045990" cy="762230"/>
              <a:chOff x="1801554" y="983857"/>
              <a:chExt cx="4045990" cy="762230"/>
            </a:xfrm>
          </p:grpSpPr>
          <p:sp>
            <p:nvSpPr>
              <p:cNvPr id="285" name="TextBox 284">
                <a:extLst>
                  <a:ext uri="{FF2B5EF4-FFF2-40B4-BE49-F238E27FC236}">
                    <a16:creationId xmlns:a16="http://schemas.microsoft.com/office/drawing/2014/main" id="{04866B69-64B8-434C-9A72-5566E6525E5B}"/>
                  </a:ext>
                </a:extLst>
              </p:cNvPr>
              <p:cNvSpPr txBox="1"/>
              <p:nvPr/>
            </p:nvSpPr>
            <p:spPr>
              <a:xfrm>
                <a:off x="1801554" y="983857"/>
                <a:ext cx="296950" cy="591839"/>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286" name="TextBox 285">
                <a:extLst>
                  <a:ext uri="{FF2B5EF4-FFF2-40B4-BE49-F238E27FC236}">
                    <a16:creationId xmlns:a16="http://schemas.microsoft.com/office/drawing/2014/main" id="{6BAEA87F-5720-408F-A086-E05C11398710}"/>
                  </a:ext>
                </a:extLst>
              </p:cNvPr>
              <p:cNvSpPr txBox="1"/>
              <p:nvPr/>
            </p:nvSpPr>
            <p:spPr>
              <a:xfrm>
                <a:off x="2738813" y="983857"/>
                <a:ext cx="296950" cy="591839"/>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287" name="TextBox 286">
                <a:extLst>
                  <a:ext uri="{FF2B5EF4-FFF2-40B4-BE49-F238E27FC236}">
                    <a16:creationId xmlns:a16="http://schemas.microsoft.com/office/drawing/2014/main" id="{9DDF82E4-19C3-43BA-B5DF-8062CE06ED25}"/>
                  </a:ext>
                </a:extLst>
              </p:cNvPr>
              <p:cNvSpPr txBox="1"/>
              <p:nvPr/>
            </p:nvSpPr>
            <p:spPr>
              <a:xfrm>
                <a:off x="3676076"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288" name="TextBox 287">
                <a:extLst>
                  <a:ext uri="{FF2B5EF4-FFF2-40B4-BE49-F238E27FC236}">
                    <a16:creationId xmlns:a16="http://schemas.microsoft.com/office/drawing/2014/main" id="{FE4CF408-D53B-4B21-9A17-C0A62C47113F}"/>
                  </a:ext>
                </a:extLst>
              </p:cNvPr>
              <p:cNvSpPr txBox="1"/>
              <p:nvPr/>
            </p:nvSpPr>
            <p:spPr>
              <a:xfrm>
                <a:off x="4613336" y="983857"/>
                <a:ext cx="296950" cy="76223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289" name="TextBox 288">
                <a:extLst>
                  <a:ext uri="{FF2B5EF4-FFF2-40B4-BE49-F238E27FC236}">
                    <a16:creationId xmlns:a16="http://schemas.microsoft.com/office/drawing/2014/main" id="{E3FB049F-8E35-4B19-8C6A-958597CD6880}"/>
                  </a:ext>
                </a:extLst>
              </p:cNvPr>
              <p:cNvSpPr txBox="1"/>
              <p:nvPr/>
            </p:nvSpPr>
            <p:spPr>
              <a:xfrm>
                <a:off x="5550594" y="983857"/>
                <a:ext cx="296950" cy="76223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grpSp>
        <p:grpSp>
          <p:nvGrpSpPr>
            <p:cNvPr id="261" name="Group 260">
              <a:extLst>
                <a:ext uri="{FF2B5EF4-FFF2-40B4-BE49-F238E27FC236}">
                  <a16:creationId xmlns:a16="http://schemas.microsoft.com/office/drawing/2014/main" id="{6261A79E-2F6D-4D1C-B993-3D7D0D05397D}"/>
                </a:ext>
              </a:extLst>
            </p:cNvPr>
            <p:cNvGrpSpPr/>
            <p:nvPr/>
          </p:nvGrpSpPr>
          <p:grpSpPr>
            <a:xfrm>
              <a:off x="1717038" y="1871718"/>
              <a:ext cx="4045990" cy="591840"/>
              <a:chOff x="1801554" y="983857"/>
              <a:chExt cx="4045990" cy="591840"/>
            </a:xfrm>
          </p:grpSpPr>
          <p:sp>
            <p:nvSpPr>
              <p:cNvPr id="280" name="TextBox 279">
                <a:extLst>
                  <a:ext uri="{FF2B5EF4-FFF2-40B4-BE49-F238E27FC236}">
                    <a16:creationId xmlns:a16="http://schemas.microsoft.com/office/drawing/2014/main" id="{256B6C82-1CDB-415B-B484-17193F03E8FE}"/>
                  </a:ext>
                </a:extLst>
              </p:cNvPr>
              <p:cNvSpPr txBox="1"/>
              <p:nvPr/>
            </p:nvSpPr>
            <p:spPr>
              <a:xfrm>
                <a:off x="1801554" y="983857"/>
                <a:ext cx="296950" cy="591839"/>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281" name="TextBox 280">
                <a:extLst>
                  <a:ext uri="{FF2B5EF4-FFF2-40B4-BE49-F238E27FC236}">
                    <a16:creationId xmlns:a16="http://schemas.microsoft.com/office/drawing/2014/main" id="{75D482F2-495F-4397-A721-16D685E83FEB}"/>
                  </a:ext>
                </a:extLst>
              </p:cNvPr>
              <p:cNvSpPr txBox="1"/>
              <p:nvPr/>
            </p:nvSpPr>
            <p:spPr>
              <a:xfrm>
                <a:off x="2738813" y="983857"/>
                <a:ext cx="296950" cy="591839"/>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282" name="TextBox 281">
                <a:extLst>
                  <a:ext uri="{FF2B5EF4-FFF2-40B4-BE49-F238E27FC236}">
                    <a16:creationId xmlns:a16="http://schemas.microsoft.com/office/drawing/2014/main" id="{58422330-4521-4651-AD7F-5030E35160EA}"/>
                  </a:ext>
                </a:extLst>
              </p:cNvPr>
              <p:cNvSpPr txBox="1"/>
              <p:nvPr/>
            </p:nvSpPr>
            <p:spPr>
              <a:xfrm>
                <a:off x="3676076"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283" name="TextBox 282">
                <a:extLst>
                  <a:ext uri="{FF2B5EF4-FFF2-40B4-BE49-F238E27FC236}">
                    <a16:creationId xmlns:a16="http://schemas.microsoft.com/office/drawing/2014/main" id="{B77898A9-8060-4180-9030-58E3E10516AC}"/>
                  </a:ext>
                </a:extLst>
              </p:cNvPr>
              <p:cNvSpPr txBox="1"/>
              <p:nvPr/>
            </p:nvSpPr>
            <p:spPr>
              <a:xfrm>
                <a:off x="4613335"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284" name="TextBox 283">
                <a:extLst>
                  <a:ext uri="{FF2B5EF4-FFF2-40B4-BE49-F238E27FC236}">
                    <a16:creationId xmlns:a16="http://schemas.microsoft.com/office/drawing/2014/main" id="{68941300-2F23-453B-9F3A-F5D94F4C6E58}"/>
                  </a:ext>
                </a:extLst>
              </p:cNvPr>
              <p:cNvSpPr txBox="1"/>
              <p:nvPr/>
            </p:nvSpPr>
            <p:spPr>
              <a:xfrm>
                <a:off x="5550594"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grpSp>
        <p:grpSp>
          <p:nvGrpSpPr>
            <p:cNvPr id="262" name="Group 261">
              <a:extLst>
                <a:ext uri="{FF2B5EF4-FFF2-40B4-BE49-F238E27FC236}">
                  <a16:creationId xmlns:a16="http://schemas.microsoft.com/office/drawing/2014/main" id="{D310442F-595B-41A6-949B-9F7D55949E87}"/>
                </a:ext>
              </a:extLst>
            </p:cNvPr>
            <p:cNvGrpSpPr/>
            <p:nvPr/>
          </p:nvGrpSpPr>
          <p:grpSpPr>
            <a:xfrm>
              <a:off x="1717038" y="2759579"/>
              <a:ext cx="4045990" cy="591840"/>
              <a:chOff x="1801554" y="983857"/>
              <a:chExt cx="4045990" cy="591840"/>
            </a:xfrm>
          </p:grpSpPr>
          <p:sp>
            <p:nvSpPr>
              <p:cNvPr id="275" name="TextBox 274">
                <a:extLst>
                  <a:ext uri="{FF2B5EF4-FFF2-40B4-BE49-F238E27FC236}">
                    <a16:creationId xmlns:a16="http://schemas.microsoft.com/office/drawing/2014/main" id="{151EA2FD-70F7-4FAF-AEDB-8D93F59155C7}"/>
                  </a:ext>
                </a:extLst>
              </p:cNvPr>
              <p:cNvSpPr txBox="1"/>
              <p:nvPr/>
            </p:nvSpPr>
            <p:spPr>
              <a:xfrm>
                <a:off x="1801554" y="983857"/>
                <a:ext cx="296950" cy="591839"/>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276" name="TextBox 275">
                <a:extLst>
                  <a:ext uri="{FF2B5EF4-FFF2-40B4-BE49-F238E27FC236}">
                    <a16:creationId xmlns:a16="http://schemas.microsoft.com/office/drawing/2014/main" id="{7A3A1691-16FC-4252-B6E8-6A0C9D316010}"/>
                  </a:ext>
                </a:extLst>
              </p:cNvPr>
              <p:cNvSpPr txBox="1"/>
              <p:nvPr/>
            </p:nvSpPr>
            <p:spPr>
              <a:xfrm>
                <a:off x="2738813" y="983857"/>
                <a:ext cx="296950" cy="591839"/>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277" name="TextBox 276">
                <a:extLst>
                  <a:ext uri="{FF2B5EF4-FFF2-40B4-BE49-F238E27FC236}">
                    <a16:creationId xmlns:a16="http://schemas.microsoft.com/office/drawing/2014/main" id="{B277E2DA-FE83-4A49-8CDA-550A2F22E52A}"/>
                  </a:ext>
                </a:extLst>
              </p:cNvPr>
              <p:cNvSpPr txBox="1"/>
              <p:nvPr/>
            </p:nvSpPr>
            <p:spPr>
              <a:xfrm>
                <a:off x="3676076"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278" name="TextBox 277">
                <a:extLst>
                  <a:ext uri="{FF2B5EF4-FFF2-40B4-BE49-F238E27FC236}">
                    <a16:creationId xmlns:a16="http://schemas.microsoft.com/office/drawing/2014/main" id="{C26BF80A-9FBD-42D4-9C98-B30EB3F0E80E}"/>
                  </a:ext>
                </a:extLst>
              </p:cNvPr>
              <p:cNvSpPr txBox="1"/>
              <p:nvPr/>
            </p:nvSpPr>
            <p:spPr>
              <a:xfrm>
                <a:off x="4613335"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279" name="TextBox 278">
                <a:extLst>
                  <a:ext uri="{FF2B5EF4-FFF2-40B4-BE49-F238E27FC236}">
                    <a16:creationId xmlns:a16="http://schemas.microsoft.com/office/drawing/2014/main" id="{678127F6-BB70-41AE-9FE2-D7FAB0377ABC}"/>
                  </a:ext>
                </a:extLst>
              </p:cNvPr>
              <p:cNvSpPr txBox="1"/>
              <p:nvPr/>
            </p:nvSpPr>
            <p:spPr>
              <a:xfrm>
                <a:off x="5550594"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grpSp>
        <p:grpSp>
          <p:nvGrpSpPr>
            <p:cNvPr id="263" name="Group 262">
              <a:extLst>
                <a:ext uri="{FF2B5EF4-FFF2-40B4-BE49-F238E27FC236}">
                  <a16:creationId xmlns:a16="http://schemas.microsoft.com/office/drawing/2014/main" id="{76B42DD8-44E0-4BEA-B1A4-080093A6D23E}"/>
                </a:ext>
              </a:extLst>
            </p:cNvPr>
            <p:cNvGrpSpPr/>
            <p:nvPr/>
          </p:nvGrpSpPr>
          <p:grpSpPr>
            <a:xfrm>
              <a:off x="1717038" y="3647440"/>
              <a:ext cx="4045990" cy="591840"/>
              <a:chOff x="1801554" y="983857"/>
              <a:chExt cx="4045990" cy="591840"/>
            </a:xfrm>
          </p:grpSpPr>
          <p:sp>
            <p:nvSpPr>
              <p:cNvPr id="270" name="TextBox 269">
                <a:extLst>
                  <a:ext uri="{FF2B5EF4-FFF2-40B4-BE49-F238E27FC236}">
                    <a16:creationId xmlns:a16="http://schemas.microsoft.com/office/drawing/2014/main" id="{96A6A85A-787F-473A-9A6A-D567999D413D}"/>
                  </a:ext>
                </a:extLst>
              </p:cNvPr>
              <p:cNvSpPr txBox="1"/>
              <p:nvPr/>
            </p:nvSpPr>
            <p:spPr>
              <a:xfrm>
                <a:off x="1801554" y="983857"/>
                <a:ext cx="296950" cy="591839"/>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271" name="TextBox 270">
                <a:extLst>
                  <a:ext uri="{FF2B5EF4-FFF2-40B4-BE49-F238E27FC236}">
                    <a16:creationId xmlns:a16="http://schemas.microsoft.com/office/drawing/2014/main" id="{96C7BFEE-BE27-4EA2-9037-D747B15543AC}"/>
                  </a:ext>
                </a:extLst>
              </p:cNvPr>
              <p:cNvSpPr txBox="1"/>
              <p:nvPr/>
            </p:nvSpPr>
            <p:spPr>
              <a:xfrm>
                <a:off x="2738813" y="983857"/>
                <a:ext cx="296950" cy="591839"/>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272" name="TextBox 271">
                <a:extLst>
                  <a:ext uri="{FF2B5EF4-FFF2-40B4-BE49-F238E27FC236}">
                    <a16:creationId xmlns:a16="http://schemas.microsoft.com/office/drawing/2014/main" id="{1E94A999-CD22-468C-BBB7-692FEE284ABA}"/>
                  </a:ext>
                </a:extLst>
              </p:cNvPr>
              <p:cNvSpPr txBox="1"/>
              <p:nvPr/>
            </p:nvSpPr>
            <p:spPr>
              <a:xfrm>
                <a:off x="3676076"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273" name="TextBox 272">
                <a:extLst>
                  <a:ext uri="{FF2B5EF4-FFF2-40B4-BE49-F238E27FC236}">
                    <a16:creationId xmlns:a16="http://schemas.microsoft.com/office/drawing/2014/main" id="{7D324F71-F6F0-4655-A32D-D563190DDF82}"/>
                  </a:ext>
                </a:extLst>
              </p:cNvPr>
              <p:cNvSpPr txBox="1"/>
              <p:nvPr/>
            </p:nvSpPr>
            <p:spPr>
              <a:xfrm>
                <a:off x="4613335"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2</a:t>
                </a:r>
              </a:p>
            </p:txBody>
          </p:sp>
          <p:sp>
            <p:nvSpPr>
              <p:cNvPr id="274" name="TextBox 273">
                <a:extLst>
                  <a:ext uri="{FF2B5EF4-FFF2-40B4-BE49-F238E27FC236}">
                    <a16:creationId xmlns:a16="http://schemas.microsoft.com/office/drawing/2014/main" id="{453A6E55-6811-4BC9-BBB9-509A3D8F4519}"/>
                  </a:ext>
                </a:extLst>
              </p:cNvPr>
              <p:cNvSpPr txBox="1"/>
              <p:nvPr/>
            </p:nvSpPr>
            <p:spPr>
              <a:xfrm>
                <a:off x="5550594"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grpSp>
        <p:grpSp>
          <p:nvGrpSpPr>
            <p:cNvPr id="264" name="Group 263">
              <a:extLst>
                <a:ext uri="{FF2B5EF4-FFF2-40B4-BE49-F238E27FC236}">
                  <a16:creationId xmlns:a16="http://schemas.microsoft.com/office/drawing/2014/main" id="{0043A208-BC59-42F1-A639-611D6E624CAA}"/>
                </a:ext>
              </a:extLst>
            </p:cNvPr>
            <p:cNvGrpSpPr/>
            <p:nvPr/>
          </p:nvGrpSpPr>
          <p:grpSpPr>
            <a:xfrm>
              <a:off x="1717038" y="4535300"/>
              <a:ext cx="4045990" cy="762230"/>
              <a:chOff x="1801554" y="983857"/>
              <a:chExt cx="4045990" cy="762230"/>
            </a:xfrm>
          </p:grpSpPr>
          <p:sp>
            <p:nvSpPr>
              <p:cNvPr id="265" name="TextBox 264">
                <a:extLst>
                  <a:ext uri="{FF2B5EF4-FFF2-40B4-BE49-F238E27FC236}">
                    <a16:creationId xmlns:a16="http://schemas.microsoft.com/office/drawing/2014/main" id="{4BE8C61C-B157-4E06-A3F7-617F23D2ED03}"/>
                  </a:ext>
                </a:extLst>
              </p:cNvPr>
              <p:cNvSpPr txBox="1"/>
              <p:nvPr/>
            </p:nvSpPr>
            <p:spPr>
              <a:xfrm>
                <a:off x="1801554" y="983857"/>
                <a:ext cx="296950" cy="591839"/>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266" name="TextBox 265">
                <a:extLst>
                  <a:ext uri="{FF2B5EF4-FFF2-40B4-BE49-F238E27FC236}">
                    <a16:creationId xmlns:a16="http://schemas.microsoft.com/office/drawing/2014/main" id="{F34E7455-F20F-4818-B19E-3DACA516D1EC}"/>
                  </a:ext>
                </a:extLst>
              </p:cNvPr>
              <p:cNvSpPr txBox="1"/>
              <p:nvPr/>
            </p:nvSpPr>
            <p:spPr>
              <a:xfrm>
                <a:off x="2738813" y="983857"/>
                <a:ext cx="296950" cy="591839"/>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267" name="TextBox 266">
                <a:extLst>
                  <a:ext uri="{FF2B5EF4-FFF2-40B4-BE49-F238E27FC236}">
                    <a16:creationId xmlns:a16="http://schemas.microsoft.com/office/drawing/2014/main" id="{07DF6D1D-3691-427F-947A-1A0D3C6231F5}"/>
                  </a:ext>
                </a:extLst>
              </p:cNvPr>
              <p:cNvSpPr txBox="1"/>
              <p:nvPr/>
            </p:nvSpPr>
            <p:spPr>
              <a:xfrm>
                <a:off x="3676076" y="983857"/>
                <a:ext cx="296950" cy="59184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268" name="TextBox 267">
                <a:extLst>
                  <a:ext uri="{FF2B5EF4-FFF2-40B4-BE49-F238E27FC236}">
                    <a16:creationId xmlns:a16="http://schemas.microsoft.com/office/drawing/2014/main" id="{06D85F40-C7FE-4219-B9BD-319867700846}"/>
                  </a:ext>
                </a:extLst>
              </p:cNvPr>
              <p:cNvSpPr txBox="1"/>
              <p:nvPr/>
            </p:nvSpPr>
            <p:spPr>
              <a:xfrm>
                <a:off x="4613336" y="983857"/>
                <a:ext cx="296950" cy="76223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sp>
            <p:nvSpPr>
              <p:cNvPr id="269" name="TextBox 268">
                <a:extLst>
                  <a:ext uri="{FF2B5EF4-FFF2-40B4-BE49-F238E27FC236}">
                    <a16:creationId xmlns:a16="http://schemas.microsoft.com/office/drawing/2014/main" id="{B34F1E16-57C2-4592-86E9-A4895E0603EC}"/>
                  </a:ext>
                </a:extLst>
              </p:cNvPr>
              <p:cNvSpPr txBox="1"/>
              <p:nvPr/>
            </p:nvSpPr>
            <p:spPr>
              <a:xfrm>
                <a:off x="5550594" y="983857"/>
                <a:ext cx="296950" cy="762230"/>
              </a:xfrm>
              <a:prstGeom prst="rect">
                <a:avLst/>
              </a:prstGeom>
              <a:noFill/>
            </p:spPr>
            <p:txBody>
              <a:bodyPr wrap="square" rtlCol="0">
                <a:spAutoFit/>
              </a:bodyPr>
              <a:lstStyle/>
              <a:p>
                <a:r>
                  <a:rPr lang="en-US" sz="1600" dirty="0">
                    <a:latin typeface="Times" panose="02020603050405020304" pitchFamily="18" charset="0"/>
                    <a:cs typeface="Times" panose="02020603050405020304" pitchFamily="18" charset="0"/>
                  </a:rPr>
                  <a:t>1</a:t>
                </a:r>
              </a:p>
            </p:txBody>
          </p:sp>
        </p:grpSp>
      </p:grpSp>
      <p:sp>
        <p:nvSpPr>
          <p:cNvPr id="290" name="Arrow: Right 289">
            <a:extLst>
              <a:ext uri="{FF2B5EF4-FFF2-40B4-BE49-F238E27FC236}">
                <a16:creationId xmlns:a16="http://schemas.microsoft.com/office/drawing/2014/main" id="{BA0E3E71-52BC-4795-9EBA-5DFC423B77AC}"/>
              </a:ext>
            </a:extLst>
          </p:cNvPr>
          <p:cNvSpPr/>
          <p:nvPr/>
        </p:nvSpPr>
        <p:spPr>
          <a:xfrm>
            <a:off x="5006351" y="5323742"/>
            <a:ext cx="417987" cy="3078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91" name="Arrow: Right 290">
            <a:extLst>
              <a:ext uri="{FF2B5EF4-FFF2-40B4-BE49-F238E27FC236}">
                <a16:creationId xmlns:a16="http://schemas.microsoft.com/office/drawing/2014/main" id="{8A1BED1A-1359-4A4C-8646-E41B8303EEB2}"/>
              </a:ext>
            </a:extLst>
          </p:cNvPr>
          <p:cNvSpPr/>
          <p:nvPr/>
        </p:nvSpPr>
        <p:spPr>
          <a:xfrm>
            <a:off x="8392633" y="5323742"/>
            <a:ext cx="417987" cy="3078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92" name="TextBox 291">
            <a:extLst>
              <a:ext uri="{FF2B5EF4-FFF2-40B4-BE49-F238E27FC236}">
                <a16:creationId xmlns:a16="http://schemas.microsoft.com/office/drawing/2014/main" id="{EBA14685-3146-4779-8605-B57E998F57C4}"/>
              </a:ext>
            </a:extLst>
          </p:cNvPr>
          <p:cNvSpPr txBox="1"/>
          <p:nvPr/>
        </p:nvSpPr>
        <p:spPr>
          <a:xfrm>
            <a:off x="8016017" y="5297974"/>
            <a:ext cx="343364"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226716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147" grpId="0" animBg="1"/>
      <p:bldP spid="290" grpId="0" animBg="1"/>
      <p:bldP spid="291" grpId="0" animBg="1"/>
      <p:bldP spid="29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A04A-7951-4C8F-B600-88BA0B6CF415}"/>
              </a:ext>
            </a:extLst>
          </p:cNvPr>
          <p:cNvSpPr>
            <a:spLocks noGrp="1"/>
          </p:cNvSpPr>
          <p:nvPr>
            <p:ph type="title"/>
          </p:nvPr>
        </p:nvSpPr>
        <p:spPr/>
        <p:txBody>
          <a:bodyPr/>
          <a:lstStyle/>
          <a:p>
            <a:r>
              <a:rPr lang="en-US" dirty="0"/>
              <a:t>Two-</a:t>
            </a:r>
            <a:r>
              <a:rPr lang="en-US" altLang="zh-CN" dirty="0"/>
              <a:t>S</a:t>
            </a:r>
            <a:r>
              <a:rPr lang="en-US" dirty="0"/>
              <a:t>tep Clock Constraints Legalization</a:t>
            </a:r>
          </a:p>
        </p:txBody>
      </p:sp>
      <p:sp>
        <p:nvSpPr>
          <p:cNvPr id="3" name="Content Placeholder 2">
            <a:extLst>
              <a:ext uri="{FF2B5EF4-FFF2-40B4-BE49-F238E27FC236}">
                <a16:creationId xmlns:a16="http://schemas.microsoft.com/office/drawing/2014/main" id="{953026BE-A4F3-475F-B8B9-D98395D285E8}"/>
              </a:ext>
            </a:extLst>
          </p:cNvPr>
          <p:cNvSpPr>
            <a:spLocks noGrp="1"/>
          </p:cNvSpPr>
          <p:nvPr>
            <p:ph idx="1"/>
          </p:nvPr>
        </p:nvSpPr>
        <p:spPr/>
        <p:txBody>
          <a:bodyPr/>
          <a:lstStyle/>
          <a:p>
            <a:r>
              <a:rPr lang="en-US" dirty="0"/>
              <a:t>Half Column Legalization</a:t>
            </a:r>
          </a:p>
          <a:p>
            <a:pPr lvl="1"/>
            <a:r>
              <a:rPr lang="en-US" dirty="0"/>
              <a:t>All the future movement cannot induce any new half column violation</a:t>
            </a:r>
          </a:p>
          <a:p>
            <a:pPr lvl="1"/>
            <a:r>
              <a:rPr lang="en-US" altLang="zh-CN" dirty="0"/>
              <a:t>Iteratively select the most overflow column and remove the clock </a:t>
            </a:r>
            <a:r>
              <a:rPr lang="en-US" altLang="zh-CN" dirty="0" err="1"/>
              <a:t>s.t.</a:t>
            </a:r>
            <a:r>
              <a:rPr lang="en-US" altLang="zh-CN" dirty="0"/>
              <a:t> the smallest displacement is induced</a:t>
            </a:r>
          </a:p>
          <a:p>
            <a:pPr lvl="1"/>
            <a:r>
              <a:rPr lang="en-US" dirty="0"/>
              <a:t>Each load will be moved to its nearest site in another half column</a:t>
            </a:r>
          </a:p>
          <a:p>
            <a:pPr lvl="1"/>
            <a:endParaRPr lang="en-US" dirty="0"/>
          </a:p>
          <a:p>
            <a:endParaRPr lang="en-US" dirty="0"/>
          </a:p>
        </p:txBody>
      </p:sp>
      <p:sp>
        <p:nvSpPr>
          <p:cNvPr id="4" name="Slide Number Placeholder 3">
            <a:extLst>
              <a:ext uri="{FF2B5EF4-FFF2-40B4-BE49-F238E27FC236}">
                <a16:creationId xmlns:a16="http://schemas.microsoft.com/office/drawing/2014/main" id="{8DEE1445-1084-4872-9208-52E9C81CD056}"/>
              </a:ext>
            </a:extLst>
          </p:cNvPr>
          <p:cNvSpPr>
            <a:spLocks noGrp="1"/>
          </p:cNvSpPr>
          <p:nvPr>
            <p:ph type="sldNum" sz="quarter" idx="12"/>
          </p:nvPr>
        </p:nvSpPr>
        <p:spPr/>
        <p:txBody>
          <a:bodyPr/>
          <a:lstStyle/>
          <a:p>
            <a:fld id="{8A353EE5-B295-4F9A-9C1A-C5DE6EEBD6D1}" type="slidenum">
              <a:rPr lang="en-US" smtClean="0"/>
              <a:t>15</a:t>
            </a:fld>
            <a:endParaRPr lang="en-US"/>
          </a:p>
        </p:txBody>
      </p:sp>
    </p:spTree>
    <p:extLst>
      <p:ext uri="{BB962C8B-B14F-4D97-AF65-F5344CB8AC3E}">
        <p14:creationId xmlns:p14="http://schemas.microsoft.com/office/powerpoint/2010/main" val="1117273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Our Methods</a:t>
            </a:r>
          </a:p>
        </p:txBody>
      </p:sp>
      <p:sp>
        <p:nvSpPr>
          <p:cNvPr id="3" name="Content Placeholder 2"/>
          <p:cNvSpPr>
            <a:spLocks noGrp="1"/>
          </p:cNvSpPr>
          <p:nvPr>
            <p:ph idx="1"/>
          </p:nvPr>
        </p:nvSpPr>
        <p:spPr/>
        <p:txBody>
          <a:bodyPr/>
          <a:lstStyle/>
          <a:p>
            <a:r>
              <a:rPr lang="en-US" dirty="0">
                <a:solidFill>
                  <a:schemeClr val="tx1">
                    <a:lumMod val="50000"/>
                    <a:lumOff val="50000"/>
                  </a:schemeClr>
                </a:solidFill>
              </a:rPr>
              <a:t>Two-</a:t>
            </a:r>
            <a:r>
              <a:rPr lang="en-US" altLang="zh-CN" dirty="0">
                <a:solidFill>
                  <a:schemeClr val="tx1">
                    <a:lumMod val="50000"/>
                    <a:lumOff val="50000"/>
                  </a:schemeClr>
                </a:solidFill>
              </a:rPr>
              <a:t>S</a:t>
            </a:r>
            <a:r>
              <a:rPr lang="en-US" dirty="0">
                <a:solidFill>
                  <a:schemeClr val="tx1">
                    <a:lumMod val="50000"/>
                    <a:lumOff val="50000"/>
                  </a:schemeClr>
                </a:solidFill>
              </a:rPr>
              <a:t>tep Clock Constraints Legalization</a:t>
            </a:r>
          </a:p>
          <a:p>
            <a:r>
              <a:rPr lang="en-US" dirty="0"/>
              <a:t>Chain Move</a:t>
            </a:r>
          </a:p>
          <a:p>
            <a:r>
              <a:rPr lang="en-US" dirty="0">
                <a:solidFill>
                  <a:schemeClr val="tx1">
                    <a:lumMod val="50000"/>
                    <a:lumOff val="50000"/>
                  </a:schemeClr>
                </a:solidFill>
              </a:rPr>
              <a:t>Machine Learning-Based Congestion Estimation</a:t>
            </a:r>
          </a:p>
          <a:p>
            <a:endParaRPr lang="en-US" dirty="0"/>
          </a:p>
        </p:txBody>
      </p:sp>
      <p:sp>
        <p:nvSpPr>
          <p:cNvPr id="4" name="Slide Number Placeholder 3"/>
          <p:cNvSpPr>
            <a:spLocks noGrp="1"/>
          </p:cNvSpPr>
          <p:nvPr>
            <p:ph type="sldNum" sz="quarter" idx="12"/>
          </p:nvPr>
        </p:nvSpPr>
        <p:spPr/>
        <p:txBody>
          <a:bodyPr/>
          <a:lstStyle/>
          <a:p>
            <a:fld id="{8A353EE5-B295-4F9A-9C1A-C5DE6EEBD6D1}" type="slidenum">
              <a:rPr lang="en-US" smtClean="0"/>
              <a:t>16</a:t>
            </a:fld>
            <a:endParaRPr lang="en-US"/>
          </a:p>
        </p:txBody>
      </p:sp>
    </p:spTree>
    <p:extLst>
      <p:ext uri="{BB962C8B-B14F-4D97-AF65-F5344CB8AC3E}">
        <p14:creationId xmlns:p14="http://schemas.microsoft.com/office/powerpoint/2010/main" val="1390856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B274E-0849-418C-8581-35438CD10726}"/>
              </a:ext>
            </a:extLst>
          </p:cNvPr>
          <p:cNvSpPr>
            <a:spLocks noGrp="1"/>
          </p:cNvSpPr>
          <p:nvPr>
            <p:ph type="title"/>
          </p:nvPr>
        </p:nvSpPr>
        <p:spPr/>
        <p:txBody>
          <a:bodyPr/>
          <a:lstStyle/>
          <a:p>
            <a:r>
              <a:rPr lang="en-US" dirty="0"/>
              <a:t>Chain Move</a:t>
            </a:r>
          </a:p>
        </p:txBody>
      </p:sp>
      <p:sp>
        <p:nvSpPr>
          <p:cNvPr id="3" name="Content Placeholder 2">
            <a:extLst>
              <a:ext uri="{FF2B5EF4-FFF2-40B4-BE49-F238E27FC236}">
                <a16:creationId xmlns:a16="http://schemas.microsoft.com/office/drawing/2014/main" id="{48F3A689-4BAD-4A8D-9DB4-5F274444C032}"/>
              </a:ext>
            </a:extLst>
          </p:cNvPr>
          <p:cNvSpPr>
            <a:spLocks noGrp="1"/>
          </p:cNvSpPr>
          <p:nvPr>
            <p:ph idx="1"/>
          </p:nvPr>
        </p:nvSpPr>
        <p:spPr>
          <a:xfrm>
            <a:off x="838199" y="1825625"/>
            <a:ext cx="8057261" cy="4351338"/>
          </a:xfrm>
        </p:spPr>
        <p:txBody>
          <a:bodyPr/>
          <a:lstStyle/>
          <a:p>
            <a:r>
              <a:rPr lang="en-US" dirty="0"/>
              <a:t>Why?</a:t>
            </a:r>
          </a:p>
          <a:p>
            <a:pPr lvl="1"/>
            <a:r>
              <a:rPr lang="en-US" dirty="0"/>
              <a:t>Reduce the quality loss due to sequential placement</a:t>
            </a:r>
          </a:p>
          <a:p>
            <a:r>
              <a:rPr lang="en-US" dirty="0"/>
              <a:t>General Algorithm</a:t>
            </a:r>
          </a:p>
          <a:p>
            <a:pPr lvl="1"/>
            <a:r>
              <a:rPr lang="en-US" dirty="0"/>
              <a:t>Generate a sequence of cell moves such that, </a:t>
            </a:r>
          </a:p>
          <a:p>
            <a:pPr lvl="2"/>
            <a:r>
              <a:rPr lang="en-US" dirty="0"/>
              <a:t>all of cells involved are legal after the move</a:t>
            </a:r>
          </a:p>
          <a:p>
            <a:pPr lvl="2"/>
            <a:r>
              <a:rPr lang="en-US" dirty="0"/>
              <a:t>the objective is improved</a:t>
            </a:r>
          </a:p>
          <a:p>
            <a:pPr lvl="1"/>
            <a:r>
              <a:rPr lang="en-US" dirty="0"/>
              <a:t>DFS-based</a:t>
            </a:r>
          </a:p>
          <a:p>
            <a:pPr lvl="2"/>
            <a:r>
              <a:rPr lang="en-US" dirty="0"/>
              <a:t>Limit the number of trials of each cell and the length of the chain</a:t>
            </a:r>
          </a:p>
          <a:p>
            <a:pPr lvl="1"/>
            <a:r>
              <a:rPr lang="en-US" dirty="0"/>
              <a:t>The objective is optimized by selecting the candidate sites of each cell</a:t>
            </a:r>
          </a:p>
          <a:p>
            <a:pPr lvl="2"/>
            <a:endParaRPr lang="en-US" dirty="0"/>
          </a:p>
          <a:p>
            <a:endParaRPr lang="en-US" dirty="0"/>
          </a:p>
        </p:txBody>
      </p:sp>
      <p:sp>
        <p:nvSpPr>
          <p:cNvPr id="4" name="Slide Number Placeholder 3">
            <a:extLst>
              <a:ext uri="{FF2B5EF4-FFF2-40B4-BE49-F238E27FC236}">
                <a16:creationId xmlns:a16="http://schemas.microsoft.com/office/drawing/2014/main" id="{AFC2DD93-4500-46BD-B8A8-8EC88BF5250D}"/>
              </a:ext>
            </a:extLst>
          </p:cNvPr>
          <p:cNvSpPr>
            <a:spLocks noGrp="1"/>
          </p:cNvSpPr>
          <p:nvPr>
            <p:ph type="sldNum" sz="quarter" idx="12"/>
          </p:nvPr>
        </p:nvSpPr>
        <p:spPr/>
        <p:txBody>
          <a:bodyPr/>
          <a:lstStyle/>
          <a:p>
            <a:fld id="{8A353EE5-B295-4F9A-9C1A-C5DE6EEBD6D1}" type="slidenum">
              <a:rPr lang="en-US" smtClean="0"/>
              <a:t>17</a:t>
            </a:fld>
            <a:endParaRPr lang="en-US"/>
          </a:p>
        </p:txBody>
      </p:sp>
      <p:grpSp>
        <p:nvGrpSpPr>
          <p:cNvPr id="32" name="Group 31">
            <a:extLst>
              <a:ext uri="{FF2B5EF4-FFF2-40B4-BE49-F238E27FC236}">
                <a16:creationId xmlns:a16="http://schemas.microsoft.com/office/drawing/2014/main" id="{00A37D90-FB1B-4A96-A6CE-DE933F8ED562}"/>
              </a:ext>
            </a:extLst>
          </p:cNvPr>
          <p:cNvGrpSpPr/>
          <p:nvPr/>
        </p:nvGrpSpPr>
        <p:grpSpPr>
          <a:xfrm>
            <a:off x="8485571" y="506665"/>
            <a:ext cx="2993258" cy="2993258"/>
            <a:chOff x="8734915" y="564221"/>
            <a:chExt cx="2993258" cy="2993258"/>
          </a:xfrm>
        </p:grpSpPr>
        <p:sp>
          <p:nvSpPr>
            <p:cNvPr id="33" name="Rectangle 32">
              <a:extLst>
                <a:ext uri="{FF2B5EF4-FFF2-40B4-BE49-F238E27FC236}">
                  <a16:creationId xmlns:a16="http://schemas.microsoft.com/office/drawing/2014/main" id="{074C59E5-F937-45E6-B74E-7326B73464C2}"/>
                </a:ext>
              </a:extLst>
            </p:cNvPr>
            <p:cNvSpPr/>
            <p:nvPr/>
          </p:nvSpPr>
          <p:spPr>
            <a:xfrm>
              <a:off x="10545284" y="1258316"/>
              <a:ext cx="1081979" cy="1030430"/>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latin typeface="Times" panose="02020603050405020304" pitchFamily="18" charset="0"/>
                  <a:cs typeface="Times" panose="02020603050405020304" pitchFamily="18" charset="0"/>
                </a:rPr>
                <a:t>rgn</a:t>
              </a:r>
              <a:r>
                <a:rPr lang="en-US" sz="2000" b="1" baseline="-25000" dirty="0">
                  <a:solidFill>
                    <a:srgbClr val="FF0000"/>
                  </a:solidFill>
                  <a:latin typeface="Times" panose="02020603050405020304" pitchFamily="18" charset="0"/>
                  <a:cs typeface="Times" panose="02020603050405020304" pitchFamily="18" charset="0"/>
                </a:rPr>
                <a:t>1</a:t>
              </a:r>
              <a:endParaRPr lang="en-US" sz="2000" b="1" dirty="0">
                <a:solidFill>
                  <a:srgbClr val="FF0000"/>
                </a:solidFill>
                <a:latin typeface="Times" panose="02020603050405020304" pitchFamily="18" charset="0"/>
                <a:cs typeface="Times" panose="02020603050405020304" pitchFamily="18" charset="0"/>
              </a:endParaRPr>
            </a:p>
          </p:txBody>
        </p:sp>
        <p:cxnSp>
          <p:nvCxnSpPr>
            <p:cNvPr id="34" name="Straight Connector 33">
              <a:extLst>
                <a:ext uri="{FF2B5EF4-FFF2-40B4-BE49-F238E27FC236}">
                  <a16:creationId xmlns:a16="http://schemas.microsoft.com/office/drawing/2014/main" id="{2CFD3FC0-4CCF-4AB0-B43A-5CA60688A8DD}"/>
                </a:ext>
              </a:extLst>
            </p:cNvPr>
            <p:cNvCxnSpPr/>
            <p:nvPr/>
          </p:nvCxnSpPr>
          <p:spPr>
            <a:xfrm>
              <a:off x="8734915" y="564221"/>
              <a:ext cx="0" cy="2993258"/>
            </a:xfrm>
            <a:prstGeom prst="line">
              <a:avLst/>
            </a:prstGeom>
            <a:ln w="1905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6335AAD-1F20-436F-B734-CB9692E985E7}"/>
                </a:ext>
              </a:extLst>
            </p:cNvPr>
            <p:cNvCxnSpPr/>
            <p:nvPr/>
          </p:nvCxnSpPr>
          <p:spPr>
            <a:xfrm>
              <a:off x="9333567" y="564221"/>
              <a:ext cx="0" cy="2993258"/>
            </a:xfrm>
            <a:prstGeom prst="line">
              <a:avLst/>
            </a:prstGeom>
            <a:ln w="12700"/>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D5D0CD1B-4FAF-47CB-BA5C-7E1514BB299C}"/>
                </a:ext>
              </a:extLst>
            </p:cNvPr>
            <p:cNvCxnSpPr/>
            <p:nvPr/>
          </p:nvCxnSpPr>
          <p:spPr>
            <a:xfrm>
              <a:off x="9932218" y="564221"/>
              <a:ext cx="0" cy="2993258"/>
            </a:xfrm>
            <a:prstGeom prst="line">
              <a:avLst/>
            </a:prstGeom>
            <a:ln w="12700"/>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0613DCD-5D8A-4E93-B263-A9F99F65F99E}"/>
                </a:ext>
              </a:extLst>
            </p:cNvPr>
            <p:cNvCxnSpPr/>
            <p:nvPr/>
          </p:nvCxnSpPr>
          <p:spPr>
            <a:xfrm>
              <a:off x="10530870" y="564221"/>
              <a:ext cx="0" cy="2993258"/>
            </a:xfrm>
            <a:prstGeom prst="line">
              <a:avLst/>
            </a:prstGeom>
            <a:ln w="12700"/>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07EA4A8B-ACB8-489E-8DE6-9073EFF72519}"/>
                </a:ext>
              </a:extLst>
            </p:cNvPr>
            <p:cNvCxnSpPr/>
            <p:nvPr/>
          </p:nvCxnSpPr>
          <p:spPr>
            <a:xfrm>
              <a:off x="11728173" y="564221"/>
              <a:ext cx="0" cy="2993258"/>
            </a:xfrm>
            <a:prstGeom prst="line">
              <a:avLst/>
            </a:prstGeom>
            <a:ln w="19050"/>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862BF3E5-2E1B-420B-9BBB-453406E42B6A}"/>
                </a:ext>
              </a:extLst>
            </p:cNvPr>
            <p:cNvCxnSpPr/>
            <p:nvPr/>
          </p:nvCxnSpPr>
          <p:spPr>
            <a:xfrm>
              <a:off x="11129521" y="564221"/>
              <a:ext cx="0" cy="2993258"/>
            </a:xfrm>
            <a:prstGeom prst="line">
              <a:avLst/>
            </a:prstGeom>
            <a:ln w="12700"/>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895CC86D-AFBA-42B9-BE12-C09B83F05815}"/>
                </a:ext>
              </a:extLst>
            </p:cNvPr>
            <p:cNvCxnSpPr/>
            <p:nvPr/>
          </p:nvCxnSpPr>
          <p:spPr>
            <a:xfrm>
              <a:off x="8734915" y="564221"/>
              <a:ext cx="2993258"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4BC82D5A-53DB-4C9A-AD79-213742D1C273}"/>
                </a:ext>
              </a:extLst>
            </p:cNvPr>
            <p:cNvCxnSpPr/>
            <p:nvPr/>
          </p:nvCxnSpPr>
          <p:spPr>
            <a:xfrm>
              <a:off x="8734915" y="1162873"/>
              <a:ext cx="299325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F1567C7B-9CCE-4A4B-83B9-1B9F75F02145}"/>
                </a:ext>
              </a:extLst>
            </p:cNvPr>
            <p:cNvCxnSpPr/>
            <p:nvPr/>
          </p:nvCxnSpPr>
          <p:spPr>
            <a:xfrm>
              <a:off x="8734915" y="1761524"/>
              <a:ext cx="299325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13E70AA8-8BD1-4B82-922B-C51007AAF123}"/>
                </a:ext>
              </a:extLst>
            </p:cNvPr>
            <p:cNvCxnSpPr/>
            <p:nvPr/>
          </p:nvCxnSpPr>
          <p:spPr>
            <a:xfrm>
              <a:off x="8734915" y="2360176"/>
              <a:ext cx="299325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AE9826D8-A399-485A-8B73-405953AF267E}"/>
                </a:ext>
              </a:extLst>
            </p:cNvPr>
            <p:cNvCxnSpPr/>
            <p:nvPr/>
          </p:nvCxnSpPr>
          <p:spPr>
            <a:xfrm>
              <a:off x="8734915" y="3557479"/>
              <a:ext cx="2993258"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610565BA-E4B4-43DD-AD92-89B58D4B3D3A}"/>
                </a:ext>
              </a:extLst>
            </p:cNvPr>
            <p:cNvCxnSpPr/>
            <p:nvPr/>
          </p:nvCxnSpPr>
          <p:spPr>
            <a:xfrm>
              <a:off x="8734915" y="2958827"/>
              <a:ext cx="2993258" cy="0"/>
            </a:xfrm>
            <a:prstGeom prst="line">
              <a:avLst/>
            </a:prstGeom>
            <a:ln w="12700"/>
          </p:spPr>
          <p:style>
            <a:lnRef idx="1">
              <a:schemeClr val="dk1"/>
            </a:lnRef>
            <a:fillRef idx="0">
              <a:schemeClr val="dk1"/>
            </a:fillRef>
            <a:effectRef idx="0">
              <a:schemeClr val="dk1"/>
            </a:effectRef>
            <a:fontRef idx="minor">
              <a:schemeClr val="tx1"/>
            </a:fontRef>
          </p:style>
        </p:cxnSp>
        <p:sp>
          <p:nvSpPr>
            <p:cNvPr id="46" name="Rectangle 45">
              <a:extLst>
                <a:ext uri="{FF2B5EF4-FFF2-40B4-BE49-F238E27FC236}">
                  <a16:creationId xmlns:a16="http://schemas.microsoft.com/office/drawing/2014/main" id="{6FAFF566-6474-47BA-90B8-319F86F88259}"/>
                </a:ext>
              </a:extLst>
            </p:cNvPr>
            <p:cNvSpPr/>
            <p:nvPr/>
          </p:nvSpPr>
          <p:spPr>
            <a:xfrm>
              <a:off x="8827669" y="592390"/>
              <a:ext cx="435604" cy="3492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panose="02020603050405020304" pitchFamily="18" charset="0"/>
                  <a:cs typeface="Times" panose="02020603050405020304" pitchFamily="18" charset="0"/>
                </a:rPr>
                <a:t>c</a:t>
              </a:r>
              <a:r>
                <a:rPr lang="en-US" sz="2000" baseline="-25000" dirty="0">
                  <a:latin typeface="Times" panose="02020603050405020304" pitchFamily="18" charset="0"/>
                  <a:cs typeface="Times" panose="02020603050405020304" pitchFamily="18" charset="0"/>
                </a:rPr>
                <a:t>0</a:t>
              </a:r>
              <a:endParaRPr lang="en-US" sz="2000" dirty="0">
                <a:latin typeface="Times" panose="02020603050405020304" pitchFamily="18" charset="0"/>
                <a:cs typeface="Times" panose="02020603050405020304" pitchFamily="18" charset="0"/>
              </a:endParaRPr>
            </a:p>
          </p:txBody>
        </p:sp>
        <p:sp>
          <p:nvSpPr>
            <p:cNvPr id="47" name="Rectangle 46">
              <a:extLst>
                <a:ext uri="{FF2B5EF4-FFF2-40B4-BE49-F238E27FC236}">
                  <a16:creationId xmlns:a16="http://schemas.microsoft.com/office/drawing/2014/main" id="{2DAA03D6-999B-45FD-AD28-1820AF183B4A}"/>
                </a:ext>
              </a:extLst>
            </p:cNvPr>
            <p:cNvSpPr/>
            <p:nvPr/>
          </p:nvSpPr>
          <p:spPr>
            <a:xfrm>
              <a:off x="9406130" y="1235436"/>
              <a:ext cx="1052176" cy="1034034"/>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latin typeface="Times" panose="02020603050405020304" pitchFamily="18" charset="0"/>
                  <a:cs typeface="Times" panose="02020603050405020304" pitchFamily="18" charset="0"/>
                </a:rPr>
                <a:t>rgn</a:t>
              </a:r>
              <a:r>
                <a:rPr lang="en-US" sz="2000" b="1" baseline="-25000" dirty="0">
                  <a:solidFill>
                    <a:srgbClr val="FF0000"/>
                  </a:solidFill>
                  <a:latin typeface="Times" panose="02020603050405020304" pitchFamily="18" charset="0"/>
                  <a:cs typeface="Times" panose="02020603050405020304" pitchFamily="18" charset="0"/>
                </a:rPr>
                <a:t>0</a:t>
              </a:r>
              <a:endParaRPr lang="en-US" sz="2000" b="1" dirty="0">
                <a:solidFill>
                  <a:srgbClr val="FF0000"/>
                </a:solidFill>
                <a:latin typeface="Times" panose="02020603050405020304" pitchFamily="18" charset="0"/>
                <a:cs typeface="Times" panose="02020603050405020304" pitchFamily="18" charset="0"/>
              </a:endParaRPr>
            </a:p>
          </p:txBody>
        </p:sp>
        <p:sp>
          <p:nvSpPr>
            <p:cNvPr id="48" name="Rectangle 47">
              <a:extLst>
                <a:ext uri="{FF2B5EF4-FFF2-40B4-BE49-F238E27FC236}">
                  <a16:creationId xmlns:a16="http://schemas.microsoft.com/office/drawing/2014/main" id="{8ADC7381-0A07-4D03-B5CB-E6AFB8984374}"/>
                </a:ext>
              </a:extLst>
            </p:cNvPr>
            <p:cNvSpPr/>
            <p:nvPr/>
          </p:nvSpPr>
          <p:spPr>
            <a:xfrm>
              <a:off x="10004782" y="2441810"/>
              <a:ext cx="1052176" cy="1034034"/>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latin typeface="Times" panose="02020603050405020304" pitchFamily="18" charset="0"/>
                  <a:cs typeface="Times" panose="02020603050405020304" pitchFamily="18" charset="0"/>
                </a:rPr>
                <a:t>rgn</a:t>
              </a:r>
              <a:r>
                <a:rPr lang="en-US" sz="2000" b="1" baseline="-25000" dirty="0">
                  <a:solidFill>
                    <a:srgbClr val="FF0000"/>
                  </a:solidFill>
                  <a:latin typeface="Times" panose="02020603050405020304" pitchFamily="18" charset="0"/>
                  <a:cs typeface="Times" panose="02020603050405020304" pitchFamily="18" charset="0"/>
                </a:rPr>
                <a:t>2</a:t>
              </a:r>
              <a:endParaRPr lang="en-US" sz="2000" b="1" dirty="0">
                <a:solidFill>
                  <a:srgbClr val="FF0000"/>
                </a:solidFill>
                <a:latin typeface="Times" panose="02020603050405020304" pitchFamily="18" charset="0"/>
                <a:cs typeface="Times" panose="02020603050405020304" pitchFamily="18" charset="0"/>
              </a:endParaRPr>
            </a:p>
          </p:txBody>
        </p:sp>
        <p:cxnSp>
          <p:nvCxnSpPr>
            <p:cNvPr id="49" name="Connector: Curved 48">
              <a:extLst>
                <a:ext uri="{FF2B5EF4-FFF2-40B4-BE49-F238E27FC236}">
                  <a16:creationId xmlns:a16="http://schemas.microsoft.com/office/drawing/2014/main" id="{7631AF83-1365-4309-925A-B1D1D694A622}"/>
                </a:ext>
              </a:extLst>
            </p:cNvPr>
            <p:cNvCxnSpPr>
              <a:stCxn id="46" idx="3"/>
              <a:endCxn id="53" idx="1"/>
            </p:cNvCxnSpPr>
            <p:nvPr/>
          </p:nvCxnSpPr>
          <p:spPr>
            <a:xfrm>
              <a:off x="9263273" y="767025"/>
              <a:ext cx="233341" cy="664414"/>
            </a:xfrm>
            <a:prstGeom prst="curvedConnector3">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50" name="Connector: Curved 49">
              <a:extLst>
                <a:ext uri="{FF2B5EF4-FFF2-40B4-BE49-F238E27FC236}">
                  <a16:creationId xmlns:a16="http://schemas.microsoft.com/office/drawing/2014/main" id="{28AFB5CB-CEDA-4FC1-A79D-0E076DA6D5F8}"/>
                </a:ext>
              </a:extLst>
            </p:cNvPr>
            <p:cNvCxnSpPr>
              <a:stCxn id="53" idx="3"/>
              <a:endCxn id="54" idx="1"/>
            </p:cNvCxnSpPr>
            <p:nvPr/>
          </p:nvCxnSpPr>
          <p:spPr>
            <a:xfrm>
              <a:off x="9932218" y="1431438"/>
              <a:ext cx="746153" cy="38642"/>
            </a:xfrm>
            <a:prstGeom prst="curvedConnector3">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51" name="Connector: Curved 50">
              <a:extLst>
                <a:ext uri="{FF2B5EF4-FFF2-40B4-BE49-F238E27FC236}">
                  <a16:creationId xmlns:a16="http://schemas.microsoft.com/office/drawing/2014/main" id="{5A7A1A04-F55A-463F-86CA-60936D03F84C}"/>
                </a:ext>
              </a:extLst>
            </p:cNvPr>
            <p:cNvCxnSpPr>
              <a:cxnSpLocks/>
              <a:stCxn id="54" idx="3"/>
            </p:cNvCxnSpPr>
            <p:nvPr/>
          </p:nvCxnSpPr>
          <p:spPr>
            <a:xfrm>
              <a:off x="11113975" y="1470080"/>
              <a:ext cx="315090" cy="459339"/>
            </a:xfrm>
            <a:prstGeom prst="curvedConnector2">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52" name="Connector: Curved 51">
              <a:extLst>
                <a:ext uri="{FF2B5EF4-FFF2-40B4-BE49-F238E27FC236}">
                  <a16:creationId xmlns:a16="http://schemas.microsoft.com/office/drawing/2014/main" id="{B3E72CED-095D-4D08-ACAB-B583AE84B42D}"/>
                </a:ext>
              </a:extLst>
            </p:cNvPr>
            <p:cNvCxnSpPr>
              <a:cxnSpLocks/>
            </p:cNvCxnSpPr>
            <p:nvPr/>
          </p:nvCxnSpPr>
          <p:spPr>
            <a:xfrm rot="5400000">
              <a:off x="11014235" y="2103469"/>
              <a:ext cx="274933" cy="554728"/>
            </a:xfrm>
            <a:prstGeom prst="curvedConnector2">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559C00C3-6598-4150-B3DF-3DC87BB6FA2A}"/>
                </a:ext>
              </a:extLst>
            </p:cNvPr>
            <p:cNvSpPr/>
            <p:nvPr/>
          </p:nvSpPr>
          <p:spPr>
            <a:xfrm>
              <a:off x="9496614" y="1256804"/>
              <a:ext cx="435604" cy="3492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panose="02020603050405020304" pitchFamily="18" charset="0"/>
                  <a:cs typeface="Times" panose="02020603050405020304" pitchFamily="18" charset="0"/>
                </a:rPr>
                <a:t>c</a:t>
              </a:r>
              <a:r>
                <a:rPr lang="en-US" sz="2000" baseline="-25000" dirty="0">
                  <a:latin typeface="Times" panose="02020603050405020304" pitchFamily="18" charset="0"/>
                  <a:cs typeface="Times" panose="02020603050405020304" pitchFamily="18" charset="0"/>
                </a:rPr>
                <a:t>1</a:t>
              </a:r>
              <a:endParaRPr lang="en-US" sz="2000" dirty="0">
                <a:latin typeface="Times" panose="02020603050405020304" pitchFamily="18" charset="0"/>
                <a:cs typeface="Times" panose="02020603050405020304" pitchFamily="18" charset="0"/>
              </a:endParaRPr>
            </a:p>
          </p:txBody>
        </p:sp>
        <p:sp>
          <p:nvSpPr>
            <p:cNvPr id="54" name="Rectangle 53">
              <a:extLst>
                <a:ext uri="{FF2B5EF4-FFF2-40B4-BE49-F238E27FC236}">
                  <a16:creationId xmlns:a16="http://schemas.microsoft.com/office/drawing/2014/main" id="{F584142A-5F82-4CAE-85A5-AE12680CCC71}"/>
                </a:ext>
              </a:extLst>
            </p:cNvPr>
            <p:cNvSpPr/>
            <p:nvPr/>
          </p:nvSpPr>
          <p:spPr>
            <a:xfrm>
              <a:off x="10678371" y="1295446"/>
              <a:ext cx="435604" cy="3492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panose="02020603050405020304" pitchFamily="18" charset="0"/>
                  <a:cs typeface="Times" panose="02020603050405020304" pitchFamily="18" charset="0"/>
                </a:rPr>
                <a:t>c</a:t>
              </a:r>
              <a:r>
                <a:rPr lang="en-US" sz="2000" baseline="-25000" dirty="0">
                  <a:latin typeface="Times" panose="02020603050405020304" pitchFamily="18" charset="0"/>
                  <a:cs typeface="Times" panose="02020603050405020304" pitchFamily="18" charset="0"/>
                </a:rPr>
                <a:t>2</a:t>
              </a:r>
              <a:endParaRPr lang="en-US" sz="2000" dirty="0">
                <a:latin typeface="Times" panose="02020603050405020304" pitchFamily="18" charset="0"/>
                <a:cs typeface="Times" panose="02020603050405020304" pitchFamily="18" charset="0"/>
              </a:endParaRPr>
            </a:p>
          </p:txBody>
        </p:sp>
        <p:sp>
          <p:nvSpPr>
            <p:cNvPr id="55" name="Rectangle 54">
              <a:extLst>
                <a:ext uri="{FF2B5EF4-FFF2-40B4-BE49-F238E27FC236}">
                  <a16:creationId xmlns:a16="http://schemas.microsoft.com/office/drawing/2014/main" id="{BAC02D3C-8C6D-46E1-85A1-8DBF6C675620}"/>
                </a:ext>
              </a:extLst>
            </p:cNvPr>
            <p:cNvSpPr/>
            <p:nvPr/>
          </p:nvSpPr>
          <p:spPr>
            <a:xfrm>
              <a:off x="11185658" y="1943912"/>
              <a:ext cx="435604" cy="3492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panose="02020603050405020304" pitchFamily="18" charset="0"/>
                  <a:cs typeface="Times" panose="02020603050405020304" pitchFamily="18" charset="0"/>
                </a:rPr>
                <a:t>c</a:t>
              </a:r>
              <a:r>
                <a:rPr lang="en-US" sz="2000" baseline="-25000" dirty="0">
                  <a:latin typeface="Times" panose="02020603050405020304" pitchFamily="18" charset="0"/>
                  <a:cs typeface="Times" panose="02020603050405020304" pitchFamily="18" charset="0"/>
                </a:rPr>
                <a:t>3</a:t>
              </a:r>
              <a:endParaRPr lang="en-US" sz="2000" dirty="0">
                <a:latin typeface="Times" panose="02020603050405020304" pitchFamily="18" charset="0"/>
                <a:cs typeface="Times" panose="02020603050405020304" pitchFamily="18" charset="0"/>
              </a:endParaRPr>
            </a:p>
          </p:txBody>
        </p:sp>
      </p:grpSp>
    </p:spTree>
    <p:extLst>
      <p:ext uri="{BB962C8B-B14F-4D97-AF65-F5344CB8AC3E}">
        <p14:creationId xmlns:p14="http://schemas.microsoft.com/office/powerpoint/2010/main" val="4096932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B274E-0849-418C-8581-35438CD10726}"/>
              </a:ext>
            </a:extLst>
          </p:cNvPr>
          <p:cNvSpPr>
            <a:spLocks noGrp="1"/>
          </p:cNvSpPr>
          <p:nvPr>
            <p:ph type="title"/>
          </p:nvPr>
        </p:nvSpPr>
        <p:spPr/>
        <p:txBody>
          <a:bodyPr/>
          <a:lstStyle/>
          <a:p>
            <a:r>
              <a:rPr lang="en-US" dirty="0"/>
              <a:t>Chain Move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F3A689-4BAD-4A8D-9DB4-5F274444C032}"/>
                  </a:ext>
                </a:extLst>
              </p:cNvPr>
              <p:cNvSpPr>
                <a:spLocks noGrp="1"/>
              </p:cNvSpPr>
              <p:nvPr>
                <p:ph idx="1"/>
              </p:nvPr>
            </p:nvSpPr>
            <p:spPr>
              <a:xfrm>
                <a:off x="838200" y="1825625"/>
                <a:ext cx="9944982" cy="3277850"/>
              </a:xfrm>
            </p:spPr>
            <p:txBody>
              <a:bodyPr/>
              <a:lstStyle/>
              <a:p>
                <a:r>
                  <a:rPr lang="en-US" dirty="0"/>
                  <a:t>Applications</a:t>
                </a:r>
              </a:p>
              <a:p>
                <a:pPr lvl="1"/>
                <a:r>
                  <a:rPr lang="en-US" dirty="0"/>
                  <a:t>Reduce Max. and Avg. Displacement in Legalization</a:t>
                </a:r>
              </a:p>
              <a:p>
                <a:pPr lvl="2"/>
                <a:r>
                  <a:rPr lang="en-US" dirty="0"/>
                  <a:t>Max. Displacement Mode</a:t>
                </a:r>
              </a:p>
              <a:p>
                <a:pPr lvl="3"/>
                <a:r>
                  <a:rPr lang="en-US" dirty="0"/>
                  <a:t>Invoked when the displacement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oMath>
                </a14:m>
                <a:r>
                  <a:rPr lang="en-US" dirty="0"/>
                  <a:t> is larger than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𝑚𝑎𝑥</m:t>
                        </m:r>
                      </m:sub>
                    </m:sSub>
                  </m:oMath>
                </a14:m>
                <a:r>
                  <a:rPr lang="en-US" dirty="0"/>
                  <a:t> </a:t>
                </a:r>
              </a:p>
              <a:p>
                <a:pPr lvl="3"/>
                <a:r>
                  <a:rPr lang="en-US" dirty="0"/>
                  <a:t>The resulted chain move should satisfy:</a:t>
                </a:r>
              </a:p>
              <a:p>
                <a:pPr lvl="4"/>
                <a:r>
                  <a:rPr lang="en-US" dirty="0"/>
                  <a:t>The total displacement should be no larger than the original</a:t>
                </a:r>
              </a:p>
              <a:p>
                <a:pPr lvl="4"/>
                <a:r>
                  <a:rPr lang="en-US" dirty="0"/>
                  <a:t>The displacement of each moved cell should be no larger than the original </a:t>
                </a:r>
                <a:r>
                  <a:rPr lang="en-US" dirty="0" err="1"/>
                  <a:t>disp</a:t>
                </a:r>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oMath>
                </a14:m>
                <a:r>
                  <a:rPr lang="en-US" dirty="0"/>
                  <a:t>)</a:t>
                </a:r>
              </a:p>
              <a:p>
                <a:pPr lvl="2"/>
                <a:r>
                  <a:rPr lang="en-US" dirty="0"/>
                  <a:t>Avg. Displacement Mode</a:t>
                </a:r>
              </a:p>
              <a:p>
                <a:pPr lvl="1"/>
                <a:r>
                  <a:rPr lang="en-US" dirty="0"/>
                  <a:t>Reduce the distance to optimal region in detailed placement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48F3A689-4BAD-4A8D-9DB4-5F274444C032}"/>
                  </a:ext>
                </a:extLst>
              </p:cNvPr>
              <p:cNvSpPr>
                <a:spLocks noGrp="1" noRot="1" noChangeAspect="1" noMove="1" noResize="1" noEditPoints="1" noAdjustHandles="1" noChangeArrowheads="1" noChangeShapeType="1" noTextEdit="1"/>
              </p:cNvSpPr>
              <p:nvPr>
                <p:ph idx="1"/>
              </p:nvPr>
            </p:nvSpPr>
            <p:spPr>
              <a:xfrm>
                <a:off x="838200" y="1825625"/>
                <a:ext cx="9944982" cy="3277850"/>
              </a:xfrm>
              <a:blipFill>
                <a:blip r:embed="rId3"/>
                <a:stretch>
                  <a:fillRect l="-1104" t="-2974" b="-1115"/>
                </a:stretch>
              </a:blipFill>
            </p:spPr>
            <p:txBody>
              <a:bodyPr/>
              <a:lstStyle/>
              <a:p>
                <a:r>
                  <a:rPr lang="en-US">
                    <a:noFill/>
                  </a:rPr>
                  <a:t> </a:t>
                </a:r>
              </a:p>
            </p:txBody>
          </p:sp>
        </mc:Fallback>
      </mc:AlternateContent>
      <p:grpSp>
        <p:nvGrpSpPr>
          <p:cNvPr id="46" name="Group 45">
            <a:extLst>
              <a:ext uri="{FF2B5EF4-FFF2-40B4-BE49-F238E27FC236}">
                <a16:creationId xmlns:a16="http://schemas.microsoft.com/office/drawing/2014/main" id="{DA827C3C-F879-417C-BF0C-2B8C3F9F6F6D}"/>
              </a:ext>
            </a:extLst>
          </p:cNvPr>
          <p:cNvGrpSpPr/>
          <p:nvPr/>
        </p:nvGrpSpPr>
        <p:grpSpPr>
          <a:xfrm>
            <a:off x="8996748" y="297750"/>
            <a:ext cx="2762323" cy="1780670"/>
            <a:chOff x="2433783" y="683489"/>
            <a:chExt cx="5666512" cy="3652791"/>
          </a:xfrm>
        </p:grpSpPr>
        <p:cxnSp>
          <p:nvCxnSpPr>
            <p:cNvPr id="24" name="Straight Connector 23">
              <a:extLst>
                <a:ext uri="{FF2B5EF4-FFF2-40B4-BE49-F238E27FC236}">
                  <a16:creationId xmlns:a16="http://schemas.microsoft.com/office/drawing/2014/main" id="{047457BD-A40F-474F-B8F7-39DB38A669FE}"/>
                </a:ext>
              </a:extLst>
            </p:cNvPr>
            <p:cNvCxnSpPr/>
            <p:nvPr/>
          </p:nvCxnSpPr>
          <p:spPr>
            <a:xfrm>
              <a:off x="2433783" y="683489"/>
              <a:ext cx="0" cy="3652791"/>
            </a:xfrm>
            <a:prstGeom prst="line">
              <a:avLst/>
            </a:prstGeom>
            <a:ln w="28575"/>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971A6929-F866-456D-A3E5-A48364B437EE}"/>
                </a:ext>
              </a:extLst>
            </p:cNvPr>
            <p:cNvCxnSpPr/>
            <p:nvPr/>
          </p:nvCxnSpPr>
          <p:spPr>
            <a:xfrm>
              <a:off x="3850412" y="683489"/>
              <a:ext cx="0" cy="3652791"/>
            </a:xfrm>
            <a:prstGeom prst="line">
              <a:avLst/>
            </a:prstGeom>
            <a:ln w="28575"/>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124DED2A-FDE8-4676-8B91-2AEBD72163E7}"/>
                </a:ext>
              </a:extLst>
            </p:cNvPr>
            <p:cNvCxnSpPr/>
            <p:nvPr/>
          </p:nvCxnSpPr>
          <p:spPr>
            <a:xfrm>
              <a:off x="5267040" y="683489"/>
              <a:ext cx="0" cy="365279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97B10B1C-3512-4EC3-9345-F64BE57828CA}"/>
                </a:ext>
              </a:extLst>
            </p:cNvPr>
            <p:cNvCxnSpPr/>
            <p:nvPr/>
          </p:nvCxnSpPr>
          <p:spPr>
            <a:xfrm>
              <a:off x="6683666" y="683489"/>
              <a:ext cx="0" cy="3652791"/>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0E9FDE33-CAA7-4579-B2D2-22DAC6B4C533}"/>
                </a:ext>
              </a:extLst>
            </p:cNvPr>
            <p:cNvCxnSpPr/>
            <p:nvPr/>
          </p:nvCxnSpPr>
          <p:spPr>
            <a:xfrm>
              <a:off x="8100295" y="683489"/>
              <a:ext cx="0" cy="3652791"/>
            </a:xfrm>
            <a:prstGeom prst="line">
              <a:avLst/>
            </a:prstGeom>
            <a:ln w="28575"/>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1B24C9E-65F4-4B4C-8E4B-C6C446D5053E}"/>
                </a:ext>
              </a:extLst>
            </p:cNvPr>
            <p:cNvCxnSpPr/>
            <p:nvPr/>
          </p:nvCxnSpPr>
          <p:spPr>
            <a:xfrm>
              <a:off x="2433783" y="683489"/>
              <a:ext cx="566651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FD123A63-798D-456C-8DE2-D34598D6DFC8}"/>
                </a:ext>
              </a:extLst>
            </p:cNvPr>
            <p:cNvCxnSpPr/>
            <p:nvPr/>
          </p:nvCxnSpPr>
          <p:spPr>
            <a:xfrm>
              <a:off x="2433783" y="2509885"/>
              <a:ext cx="566651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C25D519-F1EE-4CD1-A1E3-2E5CF5087566}"/>
                </a:ext>
              </a:extLst>
            </p:cNvPr>
            <p:cNvCxnSpPr/>
            <p:nvPr/>
          </p:nvCxnSpPr>
          <p:spPr>
            <a:xfrm>
              <a:off x="2433783" y="4336280"/>
              <a:ext cx="566651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E2B5771A-1CCB-42E6-B782-1816A405798D}"/>
                </a:ext>
              </a:extLst>
            </p:cNvPr>
            <p:cNvCxnSpPr>
              <a:cxnSpLocks/>
              <a:stCxn id="37" idx="3"/>
              <a:endCxn id="33" idx="1"/>
            </p:cNvCxnSpPr>
            <p:nvPr/>
          </p:nvCxnSpPr>
          <p:spPr>
            <a:xfrm>
              <a:off x="3550950" y="1141030"/>
              <a:ext cx="535224" cy="15244"/>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A80DAFD7-4BAA-4E44-9C5D-36AB881439CF}"/>
                </a:ext>
              </a:extLst>
            </p:cNvPr>
            <p:cNvSpPr/>
            <p:nvPr/>
          </p:nvSpPr>
          <p:spPr>
            <a:xfrm>
              <a:off x="4086173" y="856492"/>
              <a:ext cx="871860" cy="599560"/>
            </a:xfrm>
            <a:prstGeom prst="rect">
              <a:avLst/>
            </a:prstGeom>
            <a:ln w="28575">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000" dirty="0">
                <a:latin typeface="Times" panose="02020603050405020304" pitchFamily="18" charset="0"/>
                <a:cs typeface="Times" panose="02020603050405020304" pitchFamily="18" charset="0"/>
              </a:endParaRPr>
            </a:p>
          </p:txBody>
        </p:sp>
        <p:sp>
          <p:nvSpPr>
            <p:cNvPr id="34" name="Rectangle 33">
              <a:extLst>
                <a:ext uri="{FF2B5EF4-FFF2-40B4-BE49-F238E27FC236}">
                  <a16:creationId xmlns:a16="http://schemas.microsoft.com/office/drawing/2014/main" id="{6E542439-5058-4F5F-97B8-496AD4B7B798}"/>
                </a:ext>
              </a:extLst>
            </p:cNvPr>
            <p:cNvSpPr/>
            <p:nvPr/>
          </p:nvSpPr>
          <p:spPr>
            <a:xfrm>
              <a:off x="4086173" y="1606778"/>
              <a:ext cx="871860" cy="644114"/>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panose="02020603050405020304" pitchFamily="18" charset="0"/>
                  <a:cs typeface="Times" panose="02020603050405020304" pitchFamily="18" charset="0"/>
                </a:rPr>
                <a:t>c</a:t>
              </a:r>
              <a:r>
                <a:rPr lang="en-US" sz="2000" baseline="-25000" dirty="0">
                  <a:latin typeface="Times" panose="02020603050405020304" pitchFamily="18" charset="0"/>
                  <a:cs typeface="Times" panose="02020603050405020304" pitchFamily="18" charset="0"/>
                </a:rPr>
                <a:t>2</a:t>
              </a:r>
              <a:endParaRPr lang="en-US" sz="2000" dirty="0">
                <a:latin typeface="Times" panose="02020603050405020304" pitchFamily="18" charset="0"/>
                <a:cs typeface="Times" panose="02020603050405020304" pitchFamily="18" charset="0"/>
              </a:endParaRPr>
            </a:p>
          </p:txBody>
        </p:sp>
        <p:sp>
          <p:nvSpPr>
            <p:cNvPr id="35" name="Rectangle 34">
              <a:extLst>
                <a:ext uri="{FF2B5EF4-FFF2-40B4-BE49-F238E27FC236}">
                  <a16:creationId xmlns:a16="http://schemas.microsoft.com/office/drawing/2014/main" id="{FD7F47A1-7433-49BE-AB89-1AE47008D5DF}"/>
                </a:ext>
              </a:extLst>
            </p:cNvPr>
            <p:cNvSpPr/>
            <p:nvPr/>
          </p:nvSpPr>
          <p:spPr>
            <a:xfrm>
              <a:off x="5595435" y="1669320"/>
              <a:ext cx="871860" cy="644114"/>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panose="02020603050405020304" pitchFamily="18" charset="0"/>
                  <a:cs typeface="Times" panose="02020603050405020304" pitchFamily="18" charset="0"/>
                </a:rPr>
                <a:t>c</a:t>
              </a:r>
              <a:r>
                <a:rPr lang="en-US" sz="2000" baseline="-25000" dirty="0">
                  <a:latin typeface="Times" panose="02020603050405020304" pitchFamily="18" charset="0"/>
                  <a:cs typeface="Times" panose="02020603050405020304" pitchFamily="18" charset="0"/>
                </a:rPr>
                <a:t>3</a:t>
              </a:r>
              <a:endParaRPr lang="en-US" sz="2000" dirty="0">
                <a:latin typeface="Times" panose="02020603050405020304" pitchFamily="18" charset="0"/>
                <a:cs typeface="Times" panose="02020603050405020304" pitchFamily="18" charset="0"/>
              </a:endParaRPr>
            </a:p>
          </p:txBody>
        </p:sp>
        <p:sp>
          <p:nvSpPr>
            <p:cNvPr id="36" name="Rectangle 35">
              <a:extLst>
                <a:ext uri="{FF2B5EF4-FFF2-40B4-BE49-F238E27FC236}">
                  <a16:creationId xmlns:a16="http://schemas.microsoft.com/office/drawing/2014/main" id="{35715C97-92FD-4915-9C65-E92B7FB93526}"/>
                </a:ext>
              </a:extLst>
            </p:cNvPr>
            <p:cNvSpPr/>
            <p:nvPr/>
          </p:nvSpPr>
          <p:spPr>
            <a:xfrm>
              <a:off x="2669943" y="1633828"/>
              <a:ext cx="871860" cy="644114"/>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panose="02020603050405020304" pitchFamily="18" charset="0"/>
                  <a:cs typeface="Times" panose="02020603050405020304" pitchFamily="18" charset="0"/>
                </a:rPr>
                <a:t>c</a:t>
              </a:r>
              <a:r>
                <a:rPr lang="en-US" sz="2000" baseline="-25000" dirty="0">
                  <a:latin typeface="Times" panose="02020603050405020304" pitchFamily="18" charset="0"/>
                  <a:cs typeface="Times" panose="02020603050405020304" pitchFamily="18" charset="0"/>
                </a:rPr>
                <a:t>1</a:t>
              </a:r>
              <a:endParaRPr lang="en-US" sz="2000" dirty="0">
                <a:latin typeface="Times" panose="02020603050405020304" pitchFamily="18" charset="0"/>
                <a:cs typeface="Times" panose="02020603050405020304" pitchFamily="18" charset="0"/>
              </a:endParaRPr>
            </a:p>
          </p:txBody>
        </p:sp>
        <p:sp>
          <p:nvSpPr>
            <p:cNvPr id="37" name="Rectangle 36">
              <a:extLst>
                <a:ext uri="{FF2B5EF4-FFF2-40B4-BE49-F238E27FC236}">
                  <a16:creationId xmlns:a16="http://schemas.microsoft.com/office/drawing/2014/main" id="{17F4B1DC-9BB2-4B43-98BB-EA0850F81EE2}"/>
                </a:ext>
              </a:extLst>
            </p:cNvPr>
            <p:cNvSpPr/>
            <p:nvPr/>
          </p:nvSpPr>
          <p:spPr>
            <a:xfrm>
              <a:off x="2679090" y="818973"/>
              <a:ext cx="871860" cy="644114"/>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panose="02020603050405020304" pitchFamily="18" charset="0"/>
                  <a:cs typeface="Times" panose="02020603050405020304" pitchFamily="18" charset="0"/>
                </a:rPr>
                <a:t>c</a:t>
              </a:r>
              <a:r>
                <a:rPr lang="en-US" sz="2000" baseline="-25000" dirty="0">
                  <a:latin typeface="Times" panose="02020603050405020304" pitchFamily="18" charset="0"/>
                  <a:cs typeface="Times" panose="02020603050405020304" pitchFamily="18" charset="0"/>
                </a:rPr>
                <a:t>8</a:t>
              </a:r>
              <a:endParaRPr lang="en-US" sz="2000" dirty="0">
                <a:latin typeface="Times" panose="02020603050405020304" pitchFamily="18" charset="0"/>
                <a:cs typeface="Times" panose="02020603050405020304" pitchFamily="18" charset="0"/>
              </a:endParaRPr>
            </a:p>
          </p:txBody>
        </p:sp>
        <p:sp>
          <p:nvSpPr>
            <p:cNvPr id="38" name="Rectangle 37">
              <a:extLst>
                <a:ext uri="{FF2B5EF4-FFF2-40B4-BE49-F238E27FC236}">
                  <a16:creationId xmlns:a16="http://schemas.microsoft.com/office/drawing/2014/main" id="{D0537284-30E9-46CA-AB67-E46CB6DA9872}"/>
                </a:ext>
              </a:extLst>
            </p:cNvPr>
            <p:cNvSpPr/>
            <p:nvPr/>
          </p:nvSpPr>
          <p:spPr>
            <a:xfrm>
              <a:off x="5544178" y="3137138"/>
              <a:ext cx="871860" cy="644114"/>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panose="02020603050405020304" pitchFamily="18" charset="0"/>
                  <a:cs typeface="Times" panose="02020603050405020304" pitchFamily="18" charset="0"/>
                </a:rPr>
                <a:t>c</a:t>
              </a:r>
              <a:r>
                <a:rPr lang="en-US" sz="2000" baseline="-25000" dirty="0">
                  <a:latin typeface="Times" panose="02020603050405020304" pitchFamily="18" charset="0"/>
                  <a:cs typeface="Times" panose="02020603050405020304" pitchFamily="18" charset="0"/>
                </a:rPr>
                <a:t>6</a:t>
              </a:r>
              <a:endParaRPr lang="en-US" sz="2000" dirty="0">
                <a:latin typeface="Times" panose="02020603050405020304" pitchFamily="18" charset="0"/>
                <a:cs typeface="Times" panose="02020603050405020304" pitchFamily="18" charset="0"/>
              </a:endParaRPr>
            </a:p>
          </p:txBody>
        </p:sp>
        <p:sp>
          <p:nvSpPr>
            <p:cNvPr id="39" name="Rectangle 38">
              <a:extLst>
                <a:ext uri="{FF2B5EF4-FFF2-40B4-BE49-F238E27FC236}">
                  <a16:creationId xmlns:a16="http://schemas.microsoft.com/office/drawing/2014/main" id="{BB7D881A-E785-470A-B8AC-CCCC5E5BD023}"/>
                </a:ext>
              </a:extLst>
            </p:cNvPr>
            <p:cNvSpPr/>
            <p:nvPr/>
          </p:nvSpPr>
          <p:spPr>
            <a:xfrm>
              <a:off x="4212980" y="3137136"/>
              <a:ext cx="871860" cy="644114"/>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panose="02020603050405020304" pitchFamily="18" charset="0"/>
                  <a:cs typeface="Times" panose="02020603050405020304" pitchFamily="18" charset="0"/>
                </a:rPr>
                <a:t>c</a:t>
              </a:r>
              <a:r>
                <a:rPr lang="en-US" sz="2000" baseline="-25000" dirty="0">
                  <a:latin typeface="Times" panose="02020603050405020304" pitchFamily="18" charset="0"/>
                  <a:cs typeface="Times" panose="02020603050405020304" pitchFamily="18" charset="0"/>
                </a:rPr>
                <a:t>5</a:t>
              </a:r>
              <a:endParaRPr lang="en-US" sz="2000" dirty="0">
                <a:latin typeface="Times" panose="02020603050405020304" pitchFamily="18" charset="0"/>
                <a:cs typeface="Times" panose="02020603050405020304" pitchFamily="18" charset="0"/>
              </a:endParaRPr>
            </a:p>
          </p:txBody>
        </p:sp>
        <p:sp>
          <p:nvSpPr>
            <p:cNvPr id="40" name="Rectangle 39">
              <a:extLst>
                <a:ext uri="{FF2B5EF4-FFF2-40B4-BE49-F238E27FC236}">
                  <a16:creationId xmlns:a16="http://schemas.microsoft.com/office/drawing/2014/main" id="{E8157935-5B22-41BB-9A2B-F0E7F3A4D745}"/>
                </a:ext>
              </a:extLst>
            </p:cNvPr>
            <p:cNvSpPr/>
            <p:nvPr/>
          </p:nvSpPr>
          <p:spPr>
            <a:xfrm>
              <a:off x="7080363" y="3117056"/>
              <a:ext cx="871860" cy="644114"/>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panose="02020603050405020304" pitchFamily="18" charset="0"/>
                  <a:cs typeface="Times" panose="02020603050405020304" pitchFamily="18" charset="0"/>
                </a:rPr>
                <a:t>c</a:t>
              </a:r>
              <a:r>
                <a:rPr lang="en-US" sz="2000" baseline="-25000" dirty="0">
                  <a:latin typeface="Times" panose="02020603050405020304" pitchFamily="18" charset="0"/>
                  <a:cs typeface="Times" panose="02020603050405020304" pitchFamily="18" charset="0"/>
                </a:rPr>
                <a:t>7</a:t>
              </a:r>
              <a:endParaRPr lang="en-US" sz="2000" dirty="0">
                <a:latin typeface="Times" panose="02020603050405020304" pitchFamily="18" charset="0"/>
                <a:cs typeface="Times" panose="02020603050405020304" pitchFamily="18" charset="0"/>
              </a:endParaRPr>
            </a:p>
          </p:txBody>
        </p:sp>
        <p:sp>
          <p:nvSpPr>
            <p:cNvPr id="41" name="Rectangle 40">
              <a:extLst>
                <a:ext uri="{FF2B5EF4-FFF2-40B4-BE49-F238E27FC236}">
                  <a16:creationId xmlns:a16="http://schemas.microsoft.com/office/drawing/2014/main" id="{0052E74F-269D-4A7A-BC18-7C86D868881D}"/>
                </a:ext>
              </a:extLst>
            </p:cNvPr>
            <p:cNvSpPr/>
            <p:nvPr/>
          </p:nvSpPr>
          <p:spPr>
            <a:xfrm>
              <a:off x="2741137" y="3124223"/>
              <a:ext cx="871860" cy="644114"/>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panose="02020603050405020304" pitchFamily="18" charset="0"/>
                  <a:cs typeface="Times" panose="02020603050405020304" pitchFamily="18" charset="0"/>
                </a:rPr>
                <a:t>c</a:t>
              </a:r>
              <a:r>
                <a:rPr lang="en-US" sz="2000" baseline="-25000" dirty="0">
                  <a:latin typeface="Times" panose="02020603050405020304" pitchFamily="18" charset="0"/>
                  <a:cs typeface="Times" panose="02020603050405020304" pitchFamily="18" charset="0"/>
                </a:rPr>
                <a:t>4</a:t>
              </a:r>
              <a:endParaRPr lang="en-US" sz="2000" dirty="0">
                <a:latin typeface="Times" panose="02020603050405020304" pitchFamily="18" charset="0"/>
                <a:cs typeface="Times" panose="02020603050405020304" pitchFamily="18" charset="0"/>
              </a:endParaRPr>
            </a:p>
          </p:txBody>
        </p:sp>
        <p:cxnSp>
          <p:nvCxnSpPr>
            <p:cNvPr id="42" name="Straight Arrow Connector 41">
              <a:extLst>
                <a:ext uri="{FF2B5EF4-FFF2-40B4-BE49-F238E27FC236}">
                  <a16:creationId xmlns:a16="http://schemas.microsoft.com/office/drawing/2014/main" id="{0BAF46BC-DB31-4796-9609-A6DC9E675C7A}"/>
                </a:ext>
              </a:extLst>
            </p:cNvPr>
            <p:cNvCxnSpPr>
              <a:cxnSpLocks/>
              <a:stCxn id="34" idx="3"/>
              <a:endCxn id="43" idx="1"/>
            </p:cNvCxnSpPr>
            <p:nvPr/>
          </p:nvCxnSpPr>
          <p:spPr>
            <a:xfrm flipV="1">
              <a:off x="4958031" y="1238517"/>
              <a:ext cx="615783" cy="690319"/>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0A252DC4-B7CA-4557-8444-9603BDC46FB2}"/>
                </a:ext>
              </a:extLst>
            </p:cNvPr>
            <p:cNvSpPr/>
            <p:nvPr/>
          </p:nvSpPr>
          <p:spPr>
            <a:xfrm>
              <a:off x="5573814" y="916460"/>
              <a:ext cx="871860" cy="644114"/>
            </a:xfrm>
            <a:prstGeom prst="rect">
              <a:avLst/>
            </a:prstGeom>
            <a:ln w="28575">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000" dirty="0">
                <a:latin typeface="Times" panose="02020603050405020304" pitchFamily="18" charset="0"/>
                <a:cs typeface="Times" panose="02020603050405020304" pitchFamily="18" charset="0"/>
              </a:endParaRPr>
            </a:p>
          </p:txBody>
        </p:sp>
        <p:cxnSp>
          <p:nvCxnSpPr>
            <p:cNvPr id="44" name="Straight Arrow Connector 43">
              <a:extLst>
                <a:ext uri="{FF2B5EF4-FFF2-40B4-BE49-F238E27FC236}">
                  <a16:creationId xmlns:a16="http://schemas.microsoft.com/office/drawing/2014/main" id="{0E7668A3-3111-4D39-91D7-5EAD28FC2853}"/>
                </a:ext>
              </a:extLst>
            </p:cNvPr>
            <p:cNvCxnSpPr>
              <a:cxnSpLocks/>
              <a:stCxn id="35" idx="3"/>
              <a:endCxn id="45" idx="1"/>
            </p:cNvCxnSpPr>
            <p:nvPr/>
          </p:nvCxnSpPr>
          <p:spPr>
            <a:xfrm flipV="1">
              <a:off x="6467291" y="1690667"/>
              <a:ext cx="612246" cy="300710"/>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45" name="Rectangle 44">
              <a:extLst>
                <a:ext uri="{FF2B5EF4-FFF2-40B4-BE49-F238E27FC236}">
                  <a16:creationId xmlns:a16="http://schemas.microsoft.com/office/drawing/2014/main" id="{A781C210-582D-4324-829C-BADCC41C1DD7}"/>
                </a:ext>
              </a:extLst>
            </p:cNvPr>
            <p:cNvSpPr/>
            <p:nvPr/>
          </p:nvSpPr>
          <p:spPr>
            <a:xfrm>
              <a:off x="7079535" y="1371599"/>
              <a:ext cx="844439" cy="638136"/>
            </a:xfrm>
            <a:prstGeom prst="rect">
              <a:avLst/>
            </a:prstGeom>
            <a:ln w="28575">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000" dirty="0">
                <a:latin typeface="Times" panose="02020603050405020304" pitchFamily="18" charset="0"/>
                <a:cs typeface="Times" panose="02020603050405020304" pitchFamily="18" charset="0"/>
              </a:endParaRPr>
            </a:p>
          </p:txBody>
        </p:sp>
      </p:grpSp>
      <p:sp>
        <p:nvSpPr>
          <p:cNvPr id="87" name="Slide Number Placeholder 86">
            <a:extLst>
              <a:ext uri="{FF2B5EF4-FFF2-40B4-BE49-F238E27FC236}">
                <a16:creationId xmlns:a16="http://schemas.microsoft.com/office/drawing/2014/main" id="{DBE280A4-B7D0-49C9-88DF-8ECA44F1E419}"/>
              </a:ext>
            </a:extLst>
          </p:cNvPr>
          <p:cNvSpPr>
            <a:spLocks noGrp="1"/>
          </p:cNvSpPr>
          <p:nvPr>
            <p:ph type="sldNum" sz="quarter" idx="12"/>
          </p:nvPr>
        </p:nvSpPr>
        <p:spPr/>
        <p:txBody>
          <a:bodyPr/>
          <a:lstStyle/>
          <a:p>
            <a:fld id="{8A353EE5-B295-4F9A-9C1A-C5DE6EEBD6D1}" type="slidenum">
              <a:rPr lang="en-US" smtClean="0"/>
              <a:t>18</a:t>
            </a:fld>
            <a:endParaRPr lang="en-US"/>
          </a:p>
        </p:txBody>
      </p:sp>
      <p:sp>
        <p:nvSpPr>
          <p:cNvPr id="88" name="Arrow: Down 87">
            <a:extLst>
              <a:ext uri="{FF2B5EF4-FFF2-40B4-BE49-F238E27FC236}">
                <a16:creationId xmlns:a16="http://schemas.microsoft.com/office/drawing/2014/main" id="{445A9205-D525-4BCB-B964-D8B4B3403C7D}"/>
              </a:ext>
            </a:extLst>
          </p:cNvPr>
          <p:cNvSpPr/>
          <p:nvPr/>
        </p:nvSpPr>
        <p:spPr>
          <a:xfrm rot="16200000">
            <a:off x="8315861" y="850987"/>
            <a:ext cx="566530" cy="6758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2612C0D0-4621-42EC-BD50-E587230405A8}"/>
              </a:ext>
            </a:extLst>
          </p:cNvPr>
          <p:cNvGrpSpPr/>
          <p:nvPr/>
        </p:nvGrpSpPr>
        <p:grpSpPr>
          <a:xfrm>
            <a:off x="5443050" y="297750"/>
            <a:ext cx="2762323" cy="1780671"/>
            <a:chOff x="3191167" y="1422401"/>
            <a:chExt cx="2235202" cy="1440873"/>
          </a:xfrm>
        </p:grpSpPr>
        <p:cxnSp>
          <p:nvCxnSpPr>
            <p:cNvPr id="49" name="Straight Connector 48">
              <a:extLst>
                <a:ext uri="{FF2B5EF4-FFF2-40B4-BE49-F238E27FC236}">
                  <a16:creationId xmlns:a16="http://schemas.microsoft.com/office/drawing/2014/main" id="{817EF513-4F6B-4E37-B3F5-CC75051585C1}"/>
                </a:ext>
              </a:extLst>
            </p:cNvPr>
            <p:cNvCxnSpPr/>
            <p:nvPr/>
          </p:nvCxnSpPr>
          <p:spPr>
            <a:xfrm>
              <a:off x="3191167" y="1422401"/>
              <a:ext cx="0" cy="1440872"/>
            </a:xfrm>
            <a:prstGeom prst="line">
              <a:avLst/>
            </a:prstGeom>
            <a:ln w="28575"/>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EE1BAA3D-3669-4272-9975-B2D00F6B5786}"/>
                </a:ext>
              </a:extLst>
            </p:cNvPr>
            <p:cNvCxnSpPr/>
            <p:nvPr/>
          </p:nvCxnSpPr>
          <p:spPr>
            <a:xfrm>
              <a:off x="3749968" y="1422401"/>
              <a:ext cx="0" cy="1440872"/>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6F926486-5FD2-4913-984F-748956230AE3}"/>
                </a:ext>
              </a:extLst>
            </p:cNvPr>
            <p:cNvCxnSpPr/>
            <p:nvPr/>
          </p:nvCxnSpPr>
          <p:spPr>
            <a:xfrm>
              <a:off x="4308768" y="1422401"/>
              <a:ext cx="0" cy="1440872"/>
            </a:xfrm>
            <a:prstGeom prst="line">
              <a:avLst/>
            </a:prstGeom>
            <a:ln w="28575"/>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911DB92-6DCB-4253-B0C1-E367885BAEF3}"/>
                </a:ext>
              </a:extLst>
            </p:cNvPr>
            <p:cNvCxnSpPr/>
            <p:nvPr/>
          </p:nvCxnSpPr>
          <p:spPr>
            <a:xfrm>
              <a:off x="4867568" y="1422401"/>
              <a:ext cx="0" cy="1440872"/>
            </a:xfrm>
            <a:prstGeom prst="line">
              <a:avLst/>
            </a:prstGeom>
            <a:ln w="28575"/>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6B97EAA7-952C-43CB-AC4E-F53943085302}"/>
                </a:ext>
              </a:extLst>
            </p:cNvPr>
            <p:cNvCxnSpPr/>
            <p:nvPr/>
          </p:nvCxnSpPr>
          <p:spPr>
            <a:xfrm>
              <a:off x="5426369" y="1422401"/>
              <a:ext cx="0" cy="1440872"/>
            </a:xfrm>
            <a:prstGeom prst="line">
              <a:avLst/>
            </a:prstGeom>
            <a:ln w="28575"/>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72693736-CCBE-4F3C-977F-88204F91638E}"/>
                </a:ext>
              </a:extLst>
            </p:cNvPr>
            <p:cNvCxnSpPr/>
            <p:nvPr/>
          </p:nvCxnSpPr>
          <p:spPr>
            <a:xfrm>
              <a:off x="3191167" y="1422402"/>
              <a:ext cx="223520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0C265D81-B894-47A0-ADD9-2727836897BB}"/>
                </a:ext>
              </a:extLst>
            </p:cNvPr>
            <p:cNvCxnSpPr/>
            <p:nvPr/>
          </p:nvCxnSpPr>
          <p:spPr>
            <a:xfrm>
              <a:off x="3191167" y="2142838"/>
              <a:ext cx="223520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23510AD4-3CC0-4615-9589-61131ED8B8C7}"/>
                </a:ext>
              </a:extLst>
            </p:cNvPr>
            <p:cNvCxnSpPr/>
            <p:nvPr/>
          </p:nvCxnSpPr>
          <p:spPr>
            <a:xfrm>
              <a:off x="3191167" y="2863274"/>
              <a:ext cx="223520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85611561-D7EC-4FE5-9BAB-BF2D3C95B9E0}"/>
                </a:ext>
              </a:extLst>
            </p:cNvPr>
            <p:cNvCxnSpPr>
              <a:stCxn id="62" idx="3"/>
              <a:endCxn id="58" idx="1"/>
            </p:cNvCxnSpPr>
            <p:nvPr/>
          </p:nvCxnSpPr>
          <p:spPr>
            <a:xfrm>
              <a:off x="3626715" y="1625774"/>
              <a:ext cx="1410650" cy="223706"/>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58" name="Rectangle 57">
              <a:extLst>
                <a:ext uri="{FF2B5EF4-FFF2-40B4-BE49-F238E27FC236}">
                  <a16:creationId xmlns:a16="http://schemas.microsoft.com/office/drawing/2014/main" id="{37B57B5E-6B95-4930-A93E-293479EA6807}"/>
                </a:ext>
              </a:extLst>
            </p:cNvPr>
            <p:cNvSpPr/>
            <p:nvPr/>
          </p:nvSpPr>
          <p:spPr>
            <a:xfrm>
              <a:off x="5037364" y="1727417"/>
              <a:ext cx="361760" cy="244126"/>
            </a:xfrm>
            <a:prstGeom prst="rect">
              <a:avLst/>
            </a:prstGeom>
            <a:ln w="28575">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000" dirty="0">
                <a:latin typeface="Times" panose="02020603050405020304" pitchFamily="18" charset="0"/>
                <a:cs typeface="Times" panose="02020603050405020304" pitchFamily="18" charset="0"/>
              </a:endParaRPr>
            </a:p>
          </p:txBody>
        </p:sp>
        <p:sp>
          <p:nvSpPr>
            <p:cNvPr id="59" name="Rectangle 58">
              <a:extLst>
                <a:ext uri="{FF2B5EF4-FFF2-40B4-BE49-F238E27FC236}">
                  <a16:creationId xmlns:a16="http://schemas.microsoft.com/office/drawing/2014/main" id="{C6AE005F-9ED2-4C00-8316-7B83F268A6AD}"/>
                </a:ext>
              </a:extLst>
            </p:cNvPr>
            <p:cNvSpPr/>
            <p:nvPr/>
          </p:nvSpPr>
          <p:spPr>
            <a:xfrm>
              <a:off x="3819990" y="1814467"/>
              <a:ext cx="361760" cy="24412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panose="02020603050405020304" pitchFamily="18" charset="0"/>
                  <a:cs typeface="Times" panose="02020603050405020304" pitchFamily="18" charset="0"/>
                </a:rPr>
                <a:t>c</a:t>
              </a:r>
              <a:r>
                <a:rPr lang="en-US" sz="2000" baseline="-25000" dirty="0">
                  <a:latin typeface="Times" panose="02020603050405020304" pitchFamily="18" charset="0"/>
                  <a:cs typeface="Times" panose="02020603050405020304" pitchFamily="18" charset="0"/>
                </a:rPr>
                <a:t>2</a:t>
              </a:r>
              <a:endParaRPr lang="en-US" sz="2000" dirty="0">
                <a:latin typeface="Times" panose="02020603050405020304" pitchFamily="18" charset="0"/>
                <a:cs typeface="Times" panose="02020603050405020304" pitchFamily="18" charset="0"/>
              </a:endParaRPr>
            </a:p>
          </p:txBody>
        </p:sp>
        <p:sp>
          <p:nvSpPr>
            <p:cNvPr id="60" name="Rectangle 59">
              <a:extLst>
                <a:ext uri="{FF2B5EF4-FFF2-40B4-BE49-F238E27FC236}">
                  <a16:creationId xmlns:a16="http://schemas.microsoft.com/office/drawing/2014/main" id="{C55DC685-C96C-46E9-9AA7-96F1205B8AE8}"/>
                </a:ext>
              </a:extLst>
            </p:cNvPr>
            <p:cNvSpPr/>
            <p:nvPr/>
          </p:nvSpPr>
          <p:spPr>
            <a:xfrm>
              <a:off x="4432168" y="1843458"/>
              <a:ext cx="361760" cy="24412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panose="02020603050405020304" pitchFamily="18" charset="0"/>
                  <a:cs typeface="Times" panose="02020603050405020304" pitchFamily="18" charset="0"/>
                </a:rPr>
                <a:t>c</a:t>
              </a:r>
              <a:r>
                <a:rPr lang="en-US" sz="2000" baseline="-25000" dirty="0">
                  <a:latin typeface="Times" panose="02020603050405020304" pitchFamily="18" charset="0"/>
                  <a:cs typeface="Times" panose="02020603050405020304" pitchFamily="18" charset="0"/>
                </a:rPr>
                <a:t>3</a:t>
              </a:r>
              <a:endParaRPr lang="en-US" sz="2000" dirty="0">
                <a:latin typeface="Times" panose="02020603050405020304" pitchFamily="18" charset="0"/>
                <a:cs typeface="Times" panose="02020603050405020304" pitchFamily="18" charset="0"/>
              </a:endParaRPr>
            </a:p>
          </p:txBody>
        </p:sp>
        <p:sp>
          <p:nvSpPr>
            <p:cNvPr id="61" name="Rectangle 60">
              <a:extLst>
                <a:ext uri="{FF2B5EF4-FFF2-40B4-BE49-F238E27FC236}">
                  <a16:creationId xmlns:a16="http://schemas.microsoft.com/office/drawing/2014/main" id="{4301A9D7-A251-40E0-9E85-570A6E849DB8}"/>
                </a:ext>
              </a:extLst>
            </p:cNvPr>
            <p:cNvSpPr/>
            <p:nvPr/>
          </p:nvSpPr>
          <p:spPr>
            <a:xfrm>
              <a:off x="3261346" y="1825137"/>
              <a:ext cx="361760" cy="24412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panose="02020603050405020304" pitchFamily="18" charset="0"/>
                  <a:cs typeface="Times" panose="02020603050405020304" pitchFamily="18" charset="0"/>
                </a:rPr>
                <a:t>c</a:t>
              </a:r>
              <a:r>
                <a:rPr lang="en-US" sz="2000" baseline="-25000" dirty="0">
                  <a:latin typeface="Times" panose="02020603050405020304" pitchFamily="18" charset="0"/>
                  <a:cs typeface="Times" panose="02020603050405020304" pitchFamily="18" charset="0"/>
                </a:rPr>
                <a:t>1</a:t>
              </a:r>
              <a:endParaRPr lang="en-US" sz="2000" dirty="0">
                <a:latin typeface="Times" panose="02020603050405020304" pitchFamily="18" charset="0"/>
                <a:cs typeface="Times" panose="02020603050405020304" pitchFamily="18" charset="0"/>
              </a:endParaRPr>
            </a:p>
          </p:txBody>
        </p:sp>
        <p:sp>
          <p:nvSpPr>
            <p:cNvPr id="62" name="Rectangle 61">
              <a:extLst>
                <a:ext uri="{FF2B5EF4-FFF2-40B4-BE49-F238E27FC236}">
                  <a16:creationId xmlns:a16="http://schemas.microsoft.com/office/drawing/2014/main" id="{44AF7E2E-2C14-468C-8710-B4541EAF7430}"/>
                </a:ext>
              </a:extLst>
            </p:cNvPr>
            <p:cNvSpPr/>
            <p:nvPr/>
          </p:nvSpPr>
          <p:spPr>
            <a:xfrm>
              <a:off x="3264954" y="1503710"/>
              <a:ext cx="361760" cy="24412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panose="02020603050405020304" pitchFamily="18" charset="0"/>
                  <a:cs typeface="Times" panose="02020603050405020304" pitchFamily="18" charset="0"/>
                </a:rPr>
                <a:t>c</a:t>
              </a:r>
              <a:r>
                <a:rPr lang="en-US" sz="2000" baseline="-25000" dirty="0">
                  <a:latin typeface="Times" panose="02020603050405020304" pitchFamily="18" charset="0"/>
                  <a:cs typeface="Times" panose="02020603050405020304" pitchFamily="18" charset="0"/>
                </a:rPr>
                <a:t>8</a:t>
              </a:r>
              <a:endParaRPr lang="en-US" sz="2000" dirty="0">
                <a:latin typeface="Times" panose="02020603050405020304" pitchFamily="18" charset="0"/>
                <a:cs typeface="Times" panose="02020603050405020304" pitchFamily="18" charset="0"/>
              </a:endParaRPr>
            </a:p>
          </p:txBody>
        </p:sp>
        <p:sp>
          <p:nvSpPr>
            <p:cNvPr id="63" name="Rectangle 62">
              <a:extLst>
                <a:ext uri="{FF2B5EF4-FFF2-40B4-BE49-F238E27FC236}">
                  <a16:creationId xmlns:a16="http://schemas.microsoft.com/office/drawing/2014/main" id="{AF94E7F4-514B-41C2-AD1C-DD5969E47F04}"/>
                </a:ext>
              </a:extLst>
            </p:cNvPr>
            <p:cNvSpPr/>
            <p:nvPr/>
          </p:nvSpPr>
          <p:spPr>
            <a:xfrm>
              <a:off x="4395111" y="2418128"/>
              <a:ext cx="361760" cy="24412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panose="02020603050405020304" pitchFamily="18" charset="0"/>
                  <a:cs typeface="Times" panose="02020603050405020304" pitchFamily="18" charset="0"/>
                </a:rPr>
                <a:t>c</a:t>
              </a:r>
              <a:r>
                <a:rPr lang="en-US" sz="2000" baseline="-25000" dirty="0">
                  <a:latin typeface="Times" panose="02020603050405020304" pitchFamily="18" charset="0"/>
                  <a:cs typeface="Times" panose="02020603050405020304" pitchFamily="18" charset="0"/>
                </a:rPr>
                <a:t>6</a:t>
              </a:r>
              <a:endParaRPr lang="en-US" sz="2000" dirty="0">
                <a:latin typeface="Times" panose="02020603050405020304" pitchFamily="18" charset="0"/>
                <a:cs typeface="Times" panose="02020603050405020304" pitchFamily="18" charset="0"/>
              </a:endParaRPr>
            </a:p>
          </p:txBody>
        </p:sp>
        <p:sp>
          <p:nvSpPr>
            <p:cNvPr id="64" name="Rectangle 63">
              <a:extLst>
                <a:ext uri="{FF2B5EF4-FFF2-40B4-BE49-F238E27FC236}">
                  <a16:creationId xmlns:a16="http://schemas.microsoft.com/office/drawing/2014/main" id="{3E8077B1-CF45-4BB1-9380-AB3328CDB1B2}"/>
                </a:ext>
              </a:extLst>
            </p:cNvPr>
            <p:cNvSpPr/>
            <p:nvPr/>
          </p:nvSpPr>
          <p:spPr>
            <a:xfrm>
              <a:off x="3870009" y="2418123"/>
              <a:ext cx="361760" cy="24412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panose="02020603050405020304" pitchFamily="18" charset="0"/>
                  <a:cs typeface="Times" panose="02020603050405020304" pitchFamily="18" charset="0"/>
                </a:rPr>
                <a:t>c</a:t>
              </a:r>
              <a:r>
                <a:rPr lang="en-US" sz="2000" baseline="-25000" dirty="0">
                  <a:latin typeface="Times" panose="02020603050405020304" pitchFamily="18" charset="0"/>
                  <a:cs typeface="Times" panose="02020603050405020304" pitchFamily="18" charset="0"/>
                </a:rPr>
                <a:t>5</a:t>
              </a:r>
              <a:endParaRPr lang="en-US" sz="2000" dirty="0">
                <a:latin typeface="Times" panose="02020603050405020304" pitchFamily="18" charset="0"/>
                <a:cs typeface="Times" panose="02020603050405020304" pitchFamily="18" charset="0"/>
              </a:endParaRPr>
            </a:p>
          </p:txBody>
        </p:sp>
        <p:sp>
          <p:nvSpPr>
            <p:cNvPr id="65" name="Rectangle 64">
              <a:extLst>
                <a:ext uri="{FF2B5EF4-FFF2-40B4-BE49-F238E27FC236}">
                  <a16:creationId xmlns:a16="http://schemas.microsoft.com/office/drawing/2014/main" id="{662B695A-E610-45C1-BAAF-0B1D6126514D}"/>
                </a:ext>
              </a:extLst>
            </p:cNvPr>
            <p:cNvSpPr/>
            <p:nvPr/>
          </p:nvSpPr>
          <p:spPr>
            <a:xfrm>
              <a:off x="5001069" y="2410206"/>
              <a:ext cx="361760" cy="24412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panose="02020603050405020304" pitchFamily="18" charset="0"/>
                  <a:cs typeface="Times" panose="02020603050405020304" pitchFamily="18" charset="0"/>
                </a:rPr>
                <a:t>c</a:t>
              </a:r>
              <a:r>
                <a:rPr lang="en-US" sz="2000" baseline="-25000" dirty="0">
                  <a:latin typeface="Times" panose="02020603050405020304" pitchFamily="18" charset="0"/>
                  <a:cs typeface="Times" panose="02020603050405020304" pitchFamily="18" charset="0"/>
                </a:rPr>
                <a:t>7</a:t>
              </a:r>
              <a:endParaRPr lang="en-US" sz="2000" dirty="0">
                <a:latin typeface="Times" panose="02020603050405020304" pitchFamily="18" charset="0"/>
                <a:cs typeface="Times" panose="02020603050405020304" pitchFamily="18" charset="0"/>
              </a:endParaRPr>
            </a:p>
          </p:txBody>
        </p:sp>
        <p:sp>
          <p:nvSpPr>
            <p:cNvPr id="66" name="Rectangle 65">
              <a:extLst>
                <a:ext uri="{FF2B5EF4-FFF2-40B4-BE49-F238E27FC236}">
                  <a16:creationId xmlns:a16="http://schemas.microsoft.com/office/drawing/2014/main" id="{7E2DF69F-7848-4B9A-83B8-8BFB325FB867}"/>
                </a:ext>
              </a:extLst>
            </p:cNvPr>
            <p:cNvSpPr/>
            <p:nvPr/>
          </p:nvSpPr>
          <p:spPr>
            <a:xfrm>
              <a:off x="3289427" y="2413033"/>
              <a:ext cx="361760" cy="24412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panose="02020603050405020304" pitchFamily="18" charset="0"/>
                  <a:cs typeface="Times" panose="02020603050405020304" pitchFamily="18" charset="0"/>
                </a:rPr>
                <a:t>c</a:t>
              </a:r>
              <a:r>
                <a:rPr lang="en-US" sz="2000" baseline="-25000" dirty="0">
                  <a:latin typeface="Times" panose="02020603050405020304" pitchFamily="18" charset="0"/>
                  <a:cs typeface="Times" panose="02020603050405020304" pitchFamily="18" charset="0"/>
                </a:rPr>
                <a:t>4</a:t>
              </a:r>
              <a:endParaRPr lang="en-US" sz="2000" dirty="0">
                <a:latin typeface="Times" panose="02020603050405020304" pitchFamily="18" charset="0"/>
                <a:cs typeface="Times" panose="02020603050405020304" pitchFamily="18" charset="0"/>
              </a:endParaRPr>
            </a:p>
          </p:txBody>
        </p:sp>
      </p:grpSp>
    </p:spTree>
    <p:extLst>
      <p:ext uri="{BB962C8B-B14F-4D97-AF65-F5344CB8AC3E}">
        <p14:creationId xmlns:p14="http://schemas.microsoft.com/office/powerpoint/2010/main" val="3671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B274E-0849-418C-8581-35438CD10726}"/>
              </a:ext>
            </a:extLst>
          </p:cNvPr>
          <p:cNvSpPr>
            <a:spLocks noGrp="1"/>
          </p:cNvSpPr>
          <p:nvPr>
            <p:ph type="title"/>
          </p:nvPr>
        </p:nvSpPr>
        <p:spPr/>
        <p:txBody>
          <a:bodyPr/>
          <a:lstStyle/>
          <a:p>
            <a:r>
              <a:rPr lang="en-US" dirty="0"/>
              <a:t>Chain Move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F3A689-4BAD-4A8D-9DB4-5F274444C032}"/>
                  </a:ext>
                </a:extLst>
              </p:cNvPr>
              <p:cNvSpPr>
                <a:spLocks noGrp="1"/>
              </p:cNvSpPr>
              <p:nvPr>
                <p:ph idx="1"/>
              </p:nvPr>
            </p:nvSpPr>
            <p:spPr>
              <a:xfrm>
                <a:off x="838199" y="1825625"/>
                <a:ext cx="10969487" cy="4351338"/>
              </a:xfrm>
            </p:spPr>
            <p:txBody>
              <a:bodyPr/>
              <a:lstStyle/>
              <a:p>
                <a:r>
                  <a:rPr lang="en-US" dirty="0"/>
                  <a:t>Applications</a:t>
                </a:r>
              </a:p>
              <a:p>
                <a:pPr lvl="1"/>
                <a:r>
                  <a:rPr lang="en-US" dirty="0"/>
                  <a:t>Reduce Max. and Avg. Displacement in Legalization</a:t>
                </a:r>
              </a:p>
              <a:p>
                <a:pPr lvl="2"/>
                <a:r>
                  <a:rPr lang="en-US" dirty="0"/>
                  <a:t>Max. Displacement Mode</a:t>
                </a:r>
              </a:p>
              <a:p>
                <a:pPr lvl="2"/>
                <a:r>
                  <a:rPr lang="en-US" dirty="0"/>
                  <a:t>Avg. Displacement Mode</a:t>
                </a:r>
              </a:p>
              <a:p>
                <a:pPr lvl="3"/>
                <a:r>
                  <a:rPr lang="en-US" dirty="0"/>
                  <a:t>Invoked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oMath>
                </a14:m>
                <a:r>
                  <a:rPr lang="en-US" dirty="0"/>
                  <a:t> cannot be legalized with displacement d</a:t>
                </a:r>
              </a:p>
              <a:p>
                <a:pPr lvl="3"/>
                <a:r>
                  <a:rPr lang="en-US" dirty="0"/>
                  <a:t>The displacement of any cell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𝑗</m:t>
                        </m:r>
                      </m:sub>
                    </m:sSub>
                  </m:oMath>
                </a14:m>
                <a:r>
                  <a:rPr lang="en-US" dirty="0"/>
                  <a:t> in the chain should satisfy,</a:t>
                </a:r>
              </a:p>
              <a:p>
                <a:pPr lvl="3"/>
                <a:endParaRPr lang="en-US" dirty="0"/>
              </a:p>
              <a:p>
                <a:pPr lvl="3"/>
                <a:endParaRPr lang="en-US" dirty="0"/>
              </a:p>
              <a:p>
                <a:pPr lvl="3"/>
                <a:endParaRPr lang="en-US" dirty="0"/>
              </a:p>
              <a:p>
                <a:pPr lvl="1"/>
                <a:r>
                  <a:rPr lang="en-US" dirty="0"/>
                  <a:t>Reduce the distance to optimal region in detailed placement</a:t>
                </a:r>
              </a:p>
              <a:p>
                <a:pPr marL="914400" lvl="2"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48F3A689-4BAD-4A8D-9DB4-5F274444C032}"/>
                  </a:ext>
                </a:extLst>
              </p:cNvPr>
              <p:cNvSpPr>
                <a:spLocks noGrp="1" noRot="1" noChangeAspect="1" noMove="1" noResize="1" noEditPoints="1" noAdjustHandles="1" noChangeArrowheads="1" noChangeShapeType="1" noTextEdit="1"/>
              </p:cNvSpPr>
              <p:nvPr>
                <p:ph idx="1"/>
              </p:nvPr>
            </p:nvSpPr>
            <p:spPr>
              <a:xfrm>
                <a:off x="838199" y="1825625"/>
                <a:ext cx="10969487" cy="4351338"/>
              </a:xfrm>
              <a:blipFill>
                <a:blip r:embed="rId2"/>
                <a:stretch>
                  <a:fillRect l="-944" t="-22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FC2DD93-4500-46BD-B8A8-8EC88BF5250D}"/>
              </a:ext>
            </a:extLst>
          </p:cNvPr>
          <p:cNvSpPr>
            <a:spLocks noGrp="1"/>
          </p:cNvSpPr>
          <p:nvPr>
            <p:ph type="sldNum" sz="quarter" idx="12"/>
          </p:nvPr>
        </p:nvSpPr>
        <p:spPr/>
        <p:txBody>
          <a:bodyPr/>
          <a:lstStyle/>
          <a:p>
            <a:fld id="{8A353EE5-B295-4F9A-9C1A-C5DE6EEBD6D1}" type="slidenum">
              <a:rPr lang="en-US" smtClean="0"/>
              <a:t>19</a:t>
            </a:fld>
            <a:endParaRPr lang="en-US"/>
          </a:p>
        </p:txBody>
      </p:sp>
      <p:cxnSp>
        <p:nvCxnSpPr>
          <p:cNvPr id="71" name="Straight Connector 70">
            <a:extLst>
              <a:ext uri="{FF2B5EF4-FFF2-40B4-BE49-F238E27FC236}">
                <a16:creationId xmlns:a16="http://schemas.microsoft.com/office/drawing/2014/main" id="{DC809CF3-9E5A-46A9-AC64-A04010FF24A9}"/>
              </a:ext>
            </a:extLst>
          </p:cNvPr>
          <p:cNvCxnSpPr/>
          <p:nvPr/>
        </p:nvCxnSpPr>
        <p:spPr>
          <a:xfrm>
            <a:off x="8628749" y="398989"/>
            <a:ext cx="0" cy="1780669"/>
          </a:xfrm>
          <a:prstGeom prst="line">
            <a:avLst/>
          </a:prstGeom>
          <a:ln w="28575"/>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918998D4-6A77-4C29-AEE0-DD1DA119D8E6}"/>
              </a:ext>
            </a:extLst>
          </p:cNvPr>
          <p:cNvCxnSpPr/>
          <p:nvPr/>
        </p:nvCxnSpPr>
        <p:spPr>
          <a:xfrm>
            <a:off x="9319329" y="398989"/>
            <a:ext cx="0" cy="1780669"/>
          </a:xfrm>
          <a:prstGeom prst="line">
            <a:avLst/>
          </a:prstGeom>
          <a:ln w="28575"/>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7D5A4B8B-E94C-4373-8FE6-A5A765E2B8DD}"/>
              </a:ext>
            </a:extLst>
          </p:cNvPr>
          <p:cNvCxnSpPr/>
          <p:nvPr/>
        </p:nvCxnSpPr>
        <p:spPr>
          <a:xfrm>
            <a:off x="10009910" y="398989"/>
            <a:ext cx="0" cy="1780669"/>
          </a:xfrm>
          <a:prstGeom prst="line">
            <a:avLst/>
          </a:prstGeom>
          <a:ln w="28575"/>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2613C61C-273C-40B8-856B-DB4BB337C15B}"/>
              </a:ext>
            </a:extLst>
          </p:cNvPr>
          <p:cNvCxnSpPr/>
          <p:nvPr/>
        </p:nvCxnSpPr>
        <p:spPr>
          <a:xfrm>
            <a:off x="10700490" y="398989"/>
            <a:ext cx="0" cy="1780669"/>
          </a:xfrm>
          <a:prstGeom prst="line">
            <a:avLst/>
          </a:prstGeom>
          <a:ln w="28575"/>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9F2BDCCB-F2BB-46B3-ADB9-6664C3A2C69A}"/>
              </a:ext>
            </a:extLst>
          </p:cNvPr>
          <p:cNvCxnSpPr/>
          <p:nvPr/>
        </p:nvCxnSpPr>
        <p:spPr>
          <a:xfrm>
            <a:off x="11391071" y="398989"/>
            <a:ext cx="0" cy="1780669"/>
          </a:xfrm>
          <a:prstGeom prst="line">
            <a:avLst/>
          </a:prstGeom>
          <a:ln w="28575"/>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347B1854-CE1C-4CD7-90E0-00DE3C354B0E}"/>
              </a:ext>
            </a:extLst>
          </p:cNvPr>
          <p:cNvCxnSpPr/>
          <p:nvPr/>
        </p:nvCxnSpPr>
        <p:spPr>
          <a:xfrm>
            <a:off x="12081651" y="398989"/>
            <a:ext cx="0" cy="1780669"/>
          </a:xfrm>
          <a:prstGeom prst="line">
            <a:avLst/>
          </a:prstGeom>
          <a:ln w="28575"/>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40FC5AE9-1FF1-4ADB-9032-9428147E9158}"/>
              </a:ext>
            </a:extLst>
          </p:cNvPr>
          <p:cNvCxnSpPr/>
          <p:nvPr/>
        </p:nvCxnSpPr>
        <p:spPr>
          <a:xfrm>
            <a:off x="8628749" y="398989"/>
            <a:ext cx="345290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BF100CF7-784F-454F-89E3-927C2F542D1C}"/>
              </a:ext>
            </a:extLst>
          </p:cNvPr>
          <p:cNvCxnSpPr/>
          <p:nvPr/>
        </p:nvCxnSpPr>
        <p:spPr>
          <a:xfrm>
            <a:off x="8628749" y="1289324"/>
            <a:ext cx="345290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1F104B1F-50DD-482A-80E3-C7468540885A}"/>
              </a:ext>
            </a:extLst>
          </p:cNvPr>
          <p:cNvCxnSpPr/>
          <p:nvPr/>
        </p:nvCxnSpPr>
        <p:spPr>
          <a:xfrm>
            <a:off x="8628749" y="2179658"/>
            <a:ext cx="3452902" cy="0"/>
          </a:xfrm>
          <a:prstGeom prst="line">
            <a:avLst/>
          </a:prstGeom>
          <a:ln w="28575"/>
        </p:spPr>
        <p:style>
          <a:lnRef idx="1">
            <a:schemeClr val="dk1"/>
          </a:lnRef>
          <a:fillRef idx="0">
            <a:schemeClr val="dk1"/>
          </a:fillRef>
          <a:effectRef idx="0">
            <a:schemeClr val="dk1"/>
          </a:effectRef>
          <a:fontRef idx="minor">
            <a:schemeClr val="tx1"/>
          </a:fontRef>
        </p:style>
      </p:cxnSp>
      <p:sp>
        <p:nvSpPr>
          <p:cNvPr id="80" name="Rectangle 79">
            <a:extLst>
              <a:ext uri="{FF2B5EF4-FFF2-40B4-BE49-F238E27FC236}">
                <a16:creationId xmlns:a16="http://schemas.microsoft.com/office/drawing/2014/main" id="{E12AD63A-57C4-44D7-AD5D-083C3095541B}"/>
              </a:ext>
            </a:extLst>
          </p:cNvPr>
          <p:cNvSpPr/>
          <p:nvPr/>
        </p:nvSpPr>
        <p:spPr>
          <a:xfrm>
            <a:off x="9433651" y="470684"/>
            <a:ext cx="467897" cy="29746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panose="02020603050405020304" pitchFamily="18" charset="0"/>
                <a:cs typeface="Times" panose="02020603050405020304" pitchFamily="18" charset="0"/>
              </a:rPr>
              <a:t>c</a:t>
            </a:r>
            <a:r>
              <a:rPr lang="en-US" sz="2000" baseline="-25000" dirty="0">
                <a:latin typeface="Times" panose="02020603050405020304" pitchFamily="18" charset="0"/>
                <a:cs typeface="Times" panose="02020603050405020304" pitchFamily="18" charset="0"/>
              </a:rPr>
              <a:t>2</a:t>
            </a:r>
            <a:endParaRPr lang="en-US" sz="2000" dirty="0">
              <a:latin typeface="Times" panose="02020603050405020304" pitchFamily="18" charset="0"/>
              <a:cs typeface="Times" panose="02020603050405020304" pitchFamily="18" charset="0"/>
            </a:endParaRPr>
          </a:p>
        </p:txBody>
      </p:sp>
      <p:cxnSp>
        <p:nvCxnSpPr>
          <p:cNvPr id="81" name="Straight Arrow Connector 80">
            <a:extLst>
              <a:ext uri="{FF2B5EF4-FFF2-40B4-BE49-F238E27FC236}">
                <a16:creationId xmlns:a16="http://schemas.microsoft.com/office/drawing/2014/main" id="{44263AE6-E90C-4F2B-973C-424442C730A8}"/>
              </a:ext>
            </a:extLst>
          </p:cNvPr>
          <p:cNvCxnSpPr>
            <a:stCxn id="80" idx="1"/>
            <a:endCxn id="82" idx="3"/>
          </p:cNvCxnSpPr>
          <p:nvPr/>
        </p:nvCxnSpPr>
        <p:spPr>
          <a:xfrm flipH="1">
            <a:off x="9200460" y="619414"/>
            <a:ext cx="233191" cy="145684"/>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82" name="Rectangle 81">
            <a:extLst>
              <a:ext uri="{FF2B5EF4-FFF2-40B4-BE49-F238E27FC236}">
                <a16:creationId xmlns:a16="http://schemas.microsoft.com/office/drawing/2014/main" id="{4D579129-1D58-432F-A4EF-58DAE11E1707}"/>
              </a:ext>
            </a:extLst>
          </p:cNvPr>
          <p:cNvSpPr/>
          <p:nvPr/>
        </p:nvSpPr>
        <p:spPr>
          <a:xfrm>
            <a:off x="8732563" y="616369"/>
            <a:ext cx="467897" cy="297460"/>
          </a:xfrm>
          <a:prstGeom prst="rect">
            <a:avLst/>
          </a:prstGeom>
          <a:ln w="28575">
            <a:solidFill>
              <a:srgbClr val="FF0000"/>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000" dirty="0">
              <a:latin typeface="Times" panose="02020603050405020304" pitchFamily="18" charset="0"/>
              <a:cs typeface="Times" panose="02020603050405020304" pitchFamily="18" charset="0"/>
            </a:endParaRPr>
          </a:p>
        </p:txBody>
      </p:sp>
      <p:sp>
        <p:nvSpPr>
          <p:cNvPr id="83" name="Rectangle 82">
            <a:extLst>
              <a:ext uri="{FF2B5EF4-FFF2-40B4-BE49-F238E27FC236}">
                <a16:creationId xmlns:a16="http://schemas.microsoft.com/office/drawing/2014/main" id="{FBB9445C-5B8B-4AD0-88C3-A7325E8B5A3F}"/>
              </a:ext>
            </a:extLst>
          </p:cNvPr>
          <p:cNvSpPr/>
          <p:nvPr/>
        </p:nvSpPr>
        <p:spPr>
          <a:xfrm>
            <a:off x="10118272" y="826653"/>
            <a:ext cx="467897" cy="29746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panose="02020603050405020304" pitchFamily="18" charset="0"/>
                <a:cs typeface="Times" panose="02020603050405020304" pitchFamily="18" charset="0"/>
              </a:rPr>
              <a:t>c</a:t>
            </a:r>
            <a:r>
              <a:rPr lang="en-US" sz="2000" baseline="-25000" dirty="0">
                <a:latin typeface="Times" panose="02020603050405020304" pitchFamily="18" charset="0"/>
                <a:cs typeface="Times" panose="02020603050405020304" pitchFamily="18" charset="0"/>
              </a:rPr>
              <a:t>3</a:t>
            </a:r>
            <a:endParaRPr lang="en-US" sz="2000" dirty="0">
              <a:latin typeface="Times" panose="02020603050405020304" pitchFamily="18" charset="0"/>
              <a:cs typeface="Times" panose="02020603050405020304" pitchFamily="18" charset="0"/>
            </a:endParaRPr>
          </a:p>
        </p:txBody>
      </p:sp>
      <p:sp>
        <p:nvSpPr>
          <p:cNvPr id="84" name="Rectangle 83">
            <a:extLst>
              <a:ext uri="{FF2B5EF4-FFF2-40B4-BE49-F238E27FC236}">
                <a16:creationId xmlns:a16="http://schemas.microsoft.com/office/drawing/2014/main" id="{9FBC3AA1-5201-4FA4-9F4C-0B57A11887A5}"/>
              </a:ext>
            </a:extLst>
          </p:cNvPr>
          <p:cNvSpPr/>
          <p:nvPr/>
        </p:nvSpPr>
        <p:spPr>
          <a:xfrm>
            <a:off x="10814812" y="839840"/>
            <a:ext cx="467897" cy="29746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panose="02020603050405020304" pitchFamily="18" charset="0"/>
                <a:cs typeface="Times" panose="02020603050405020304" pitchFamily="18" charset="0"/>
              </a:rPr>
              <a:t>c</a:t>
            </a:r>
            <a:r>
              <a:rPr lang="en-US" sz="2000" baseline="-25000" dirty="0">
                <a:latin typeface="Times" panose="02020603050405020304" pitchFamily="18" charset="0"/>
                <a:cs typeface="Times" panose="02020603050405020304" pitchFamily="18" charset="0"/>
              </a:rPr>
              <a:t>4</a:t>
            </a:r>
            <a:endParaRPr lang="en-US" sz="2000" dirty="0">
              <a:latin typeface="Times" panose="02020603050405020304" pitchFamily="18" charset="0"/>
              <a:cs typeface="Times" panose="02020603050405020304" pitchFamily="18" charset="0"/>
            </a:endParaRPr>
          </a:p>
        </p:txBody>
      </p:sp>
      <p:sp>
        <p:nvSpPr>
          <p:cNvPr id="85" name="Rectangle 84">
            <a:extLst>
              <a:ext uri="{FF2B5EF4-FFF2-40B4-BE49-F238E27FC236}">
                <a16:creationId xmlns:a16="http://schemas.microsoft.com/office/drawing/2014/main" id="{86FC2383-7E4F-4D8E-9088-A56AB22B87D0}"/>
              </a:ext>
            </a:extLst>
          </p:cNvPr>
          <p:cNvSpPr/>
          <p:nvPr/>
        </p:nvSpPr>
        <p:spPr>
          <a:xfrm>
            <a:off x="9438199" y="915852"/>
            <a:ext cx="467897" cy="29746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panose="02020603050405020304" pitchFamily="18" charset="0"/>
                <a:cs typeface="Times" panose="02020603050405020304" pitchFamily="18" charset="0"/>
              </a:rPr>
              <a:t>c</a:t>
            </a:r>
            <a:r>
              <a:rPr lang="en-US" sz="2000" baseline="-25000" dirty="0">
                <a:latin typeface="Times" panose="02020603050405020304" pitchFamily="18" charset="0"/>
                <a:cs typeface="Times" panose="02020603050405020304" pitchFamily="18" charset="0"/>
              </a:rPr>
              <a:t>1</a:t>
            </a:r>
            <a:endParaRPr lang="en-US" sz="2000" dirty="0">
              <a:latin typeface="Times" panose="02020603050405020304" pitchFamily="18" charset="0"/>
              <a:cs typeface="Times" panose="02020603050405020304" pitchFamily="18" charset="0"/>
            </a:endParaRPr>
          </a:p>
        </p:txBody>
      </p:sp>
      <p:sp>
        <p:nvSpPr>
          <p:cNvPr id="86" name="Rectangle 85">
            <a:extLst>
              <a:ext uri="{FF2B5EF4-FFF2-40B4-BE49-F238E27FC236}">
                <a16:creationId xmlns:a16="http://schemas.microsoft.com/office/drawing/2014/main" id="{3BF5EA12-5924-4ACA-B58C-2C2ECD4EBD85}"/>
              </a:ext>
            </a:extLst>
          </p:cNvPr>
          <p:cNvSpPr/>
          <p:nvPr/>
        </p:nvSpPr>
        <p:spPr>
          <a:xfrm>
            <a:off x="10825963" y="1665470"/>
            <a:ext cx="467897" cy="29746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panose="02020603050405020304" pitchFamily="18" charset="0"/>
                <a:cs typeface="Times" panose="02020603050405020304" pitchFamily="18" charset="0"/>
              </a:rPr>
              <a:t>c</a:t>
            </a:r>
            <a:r>
              <a:rPr lang="en-US" sz="2000" baseline="-25000" dirty="0">
                <a:latin typeface="Times" panose="02020603050405020304" pitchFamily="18" charset="0"/>
                <a:cs typeface="Times" panose="02020603050405020304" pitchFamily="18" charset="0"/>
              </a:rPr>
              <a:t>5</a:t>
            </a:r>
            <a:endParaRPr lang="en-US" sz="2000" dirty="0">
              <a:latin typeface="Times" panose="02020603050405020304" pitchFamily="18" charset="0"/>
              <a:cs typeface="Times" panose="02020603050405020304" pitchFamily="18" charset="0"/>
            </a:endParaRPr>
          </a:p>
        </p:txBody>
      </p:sp>
      <p:sp>
        <p:nvSpPr>
          <p:cNvPr id="87" name="Arrow: Down 86">
            <a:extLst>
              <a:ext uri="{FF2B5EF4-FFF2-40B4-BE49-F238E27FC236}">
                <a16:creationId xmlns:a16="http://schemas.microsoft.com/office/drawing/2014/main" id="{25B01C15-5C43-40A0-8DA4-8687DA5F959A}"/>
              </a:ext>
            </a:extLst>
          </p:cNvPr>
          <p:cNvSpPr/>
          <p:nvPr/>
        </p:nvSpPr>
        <p:spPr>
          <a:xfrm rot="16200000">
            <a:off x="7949714" y="917528"/>
            <a:ext cx="566530" cy="6758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Picture 87">
            <a:extLst>
              <a:ext uri="{FF2B5EF4-FFF2-40B4-BE49-F238E27FC236}">
                <a16:creationId xmlns:a16="http://schemas.microsoft.com/office/drawing/2014/main" id="{29C45FAE-257E-493B-BEAD-C129AE52BFE8}"/>
              </a:ext>
            </a:extLst>
          </p:cNvPr>
          <p:cNvPicPr>
            <a:picLocks noChangeAspect="1"/>
          </p:cNvPicPr>
          <p:nvPr/>
        </p:nvPicPr>
        <p:blipFill rotWithShape="1">
          <a:blip r:embed="rId3"/>
          <a:srcRect t="7488" b="4911"/>
          <a:stretch/>
        </p:blipFill>
        <p:spPr>
          <a:xfrm>
            <a:off x="2471145" y="3985591"/>
            <a:ext cx="6143625" cy="675861"/>
          </a:xfrm>
          <a:prstGeom prst="rect">
            <a:avLst/>
          </a:prstGeom>
        </p:spPr>
      </p:pic>
      <p:grpSp>
        <p:nvGrpSpPr>
          <p:cNvPr id="89" name="Group 88">
            <a:extLst>
              <a:ext uri="{FF2B5EF4-FFF2-40B4-BE49-F238E27FC236}">
                <a16:creationId xmlns:a16="http://schemas.microsoft.com/office/drawing/2014/main" id="{AD18984B-5A45-4B6A-97A7-6AE7AD711D22}"/>
              </a:ext>
            </a:extLst>
          </p:cNvPr>
          <p:cNvGrpSpPr/>
          <p:nvPr/>
        </p:nvGrpSpPr>
        <p:grpSpPr>
          <a:xfrm>
            <a:off x="4382205" y="398988"/>
            <a:ext cx="3452903" cy="1780670"/>
            <a:chOff x="2632364" y="1422400"/>
            <a:chExt cx="2794000" cy="1440872"/>
          </a:xfrm>
        </p:grpSpPr>
        <p:cxnSp>
          <p:nvCxnSpPr>
            <p:cNvPr id="90" name="Straight Connector 89">
              <a:extLst>
                <a:ext uri="{FF2B5EF4-FFF2-40B4-BE49-F238E27FC236}">
                  <a16:creationId xmlns:a16="http://schemas.microsoft.com/office/drawing/2014/main" id="{0ADFD019-C498-4DB3-83C9-AD9566C0B512}"/>
                </a:ext>
              </a:extLst>
            </p:cNvPr>
            <p:cNvCxnSpPr/>
            <p:nvPr/>
          </p:nvCxnSpPr>
          <p:spPr>
            <a:xfrm>
              <a:off x="2632364" y="1422400"/>
              <a:ext cx="0" cy="144087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CBF6E1FB-6D61-4B01-910B-46692FFDC8A0}"/>
                </a:ext>
              </a:extLst>
            </p:cNvPr>
            <p:cNvCxnSpPr/>
            <p:nvPr/>
          </p:nvCxnSpPr>
          <p:spPr>
            <a:xfrm>
              <a:off x="3191164" y="1422400"/>
              <a:ext cx="0" cy="144087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E854CF32-E9BF-40A7-86E5-22BA4B7C6445}"/>
                </a:ext>
              </a:extLst>
            </p:cNvPr>
            <p:cNvCxnSpPr/>
            <p:nvPr/>
          </p:nvCxnSpPr>
          <p:spPr>
            <a:xfrm>
              <a:off x="3749964" y="1422400"/>
              <a:ext cx="0" cy="144087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697C8D4F-01A7-40DE-A5C8-894EE9C5AD21}"/>
                </a:ext>
              </a:extLst>
            </p:cNvPr>
            <p:cNvCxnSpPr/>
            <p:nvPr/>
          </p:nvCxnSpPr>
          <p:spPr>
            <a:xfrm>
              <a:off x="4308764" y="1422400"/>
              <a:ext cx="0" cy="144087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50023C07-265F-4156-AE5A-0A30B9029548}"/>
                </a:ext>
              </a:extLst>
            </p:cNvPr>
            <p:cNvCxnSpPr/>
            <p:nvPr/>
          </p:nvCxnSpPr>
          <p:spPr>
            <a:xfrm>
              <a:off x="4867564" y="1422400"/>
              <a:ext cx="0" cy="144087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F8473354-4924-43BD-8019-F5E3D45E5C4D}"/>
                </a:ext>
              </a:extLst>
            </p:cNvPr>
            <p:cNvCxnSpPr/>
            <p:nvPr/>
          </p:nvCxnSpPr>
          <p:spPr>
            <a:xfrm>
              <a:off x="5426364" y="1422400"/>
              <a:ext cx="0" cy="144087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AC5B6CC3-E187-4489-90FF-F57FFCD642C8}"/>
                </a:ext>
              </a:extLst>
            </p:cNvPr>
            <p:cNvCxnSpPr/>
            <p:nvPr/>
          </p:nvCxnSpPr>
          <p:spPr>
            <a:xfrm>
              <a:off x="2632364" y="1422400"/>
              <a:ext cx="2794000"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97" name="Straight Connector 96">
              <a:extLst>
                <a:ext uri="{FF2B5EF4-FFF2-40B4-BE49-F238E27FC236}">
                  <a16:creationId xmlns:a16="http://schemas.microsoft.com/office/drawing/2014/main" id="{A43E8A0F-9755-47F1-8308-284B6B1D02DD}"/>
                </a:ext>
              </a:extLst>
            </p:cNvPr>
            <p:cNvCxnSpPr/>
            <p:nvPr/>
          </p:nvCxnSpPr>
          <p:spPr>
            <a:xfrm>
              <a:off x="2632364" y="2142836"/>
              <a:ext cx="2794000"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98" name="Straight Connector 97">
              <a:extLst>
                <a:ext uri="{FF2B5EF4-FFF2-40B4-BE49-F238E27FC236}">
                  <a16:creationId xmlns:a16="http://schemas.microsoft.com/office/drawing/2014/main" id="{6B1200B3-9AD3-4898-A841-9839FAD5AD66}"/>
                </a:ext>
              </a:extLst>
            </p:cNvPr>
            <p:cNvCxnSpPr/>
            <p:nvPr/>
          </p:nvCxnSpPr>
          <p:spPr>
            <a:xfrm>
              <a:off x="2632364" y="2863272"/>
              <a:ext cx="2794000"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99" name="Rectangle 98">
              <a:extLst>
                <a:ext uri="{FF2B5EF4-FFF2-40B4-BE49-F238E27FC236}">
                  <a16:creationId xmlns:a16="http://schemas.microsoft.com/office/drawing/2014/main" id="{A2D02123-A1AC-4598-830B-38147BF1AD61}"/>
                </a:ext>
              </a:extLst>
            </p:cNvPr>
            <p:cNvSpPr/>
            <p:nvPr/>
          </p:nvSpPr>
          <p:spPr>
            <a:xfrm>
              <a:off x="3278002" y="1477366"/>
              <a:ext cx="364880" cy="249042"/>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panose="02020603050405020304" pitchFamily="18" charset="0"/>
                  <a:cs typeface="Times" panose="02020603050405020304" pitchFamily="18" charset="0"/>
                </a:rPr>
                <a:t>c</a:t>
              </a:r>
              <a:r>
                <a:rPr lang="en-US" sz="2000" baseline="-25000" dirty="0">
                  <a:latin typeface="Times" panose="02020603050405020304" pitchFamily="18" charset="0"/>
                  <a:cs typeface="Times" panose="02020603050405020304" pitchFamily="18" charset="0"/>
                </a:rPr>
                <a:t>2</a:t>
              </a:r>
              <a:endParaRPr lang="en-US" sz="2000" dirty="0">
                <a:latin typeface="Times" panose="02020603050405020304" pitchFamily="18" charset="0"/>
                <a:cs typeface="Times" panose="02020603050405020304" pitchFamily="18" charset="0"/>
              </a:endParaRPr>
            </a:p>
          </p:txBody>
        </p:sp>
        <p:cxnSp>
          <p:nvCxnSpPr>
            <p:cNvPr id="100" name="Straight Arrow Connector 99">
              <a:extLst>
                <a:ext uri="{FF2B5EF4-FFF2-40B4-BE49-F238E27FC236}">
                  <a16:creationId xmlns:a16="http://schemas.microsoft.com/office/drawing/2014/main" id="{557E3579-5A02-4C84-97CB-E1455C37195F}"/>
                </a:ext>
              </a:extLst>
            </p:cNvPr>
            <p:cNvCxnSpPr>
              <a:stCxn id="99" idx="3"/>
              <a:endCxn id="104" idx="1"/>
            </p:cNvCxnSpPr>
            <p:nvPr/>
          </p:nvCxnSpPr>
          <p:spPr>
            <a:xfrm>
              <a:off x="3642882" y="1601887"/>
              <a:ext cx="209846" cy="0"/>
            </a:xfrm>
            <a:prstGeom prst="straightConnector1">
              <a:avLst/>
            </a:prstGeom>
            <a:ln w="28575">
              <a:solidFill>
                <a:schemeClr val="tx1"/>
              </a:solidFill>
              <a:tailEnd type="triangle" w="lg" len="lg"/>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4B312B2C-D947-42D8-8E60-117872BF5514}"/>
                </a:ext>
              </a:extLst>
            </p:cNvPr>
            <p:cNvCxnSpPr>
              <a:stCxn id="105" idx="3"/>
              <a:endCxn id="109" idx="1"/>
            </p:cNvCxnSpPr>
            <p:nvPr/>
          </p:nvCxnSpPr>
          <p:spPr>
            <a:xfrm flipV="1">
              <a:off x="4181362" y="1644662"/>
              <a:ext cx="277152" cy="302868"/>
            </a:xfrm>
            <a:prstGeom prst="straightConnector1">
              <a:avLst/>
            </a:prstGeom>
            <a:ln w="28575">
              <a:solidFill>
                <a:schemeClr val="tx1"/>
              </a:solidFill>
              <a:tailEnd type="triangle" w="lg" len="lg"/>
            </a:ln>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3BEF4D14-E05B-40F7-9D13-224772FA826D}"/>
                </a:ext>
              </a:extLst>
            </p:cNvPr>
            <p:cNvCxnSpPr>
              <a:stCxn id="106" idx="2"/>
              <a:endCxn id="110" idx="0"/>
            </p:cNvCxnSpPr>
            <p:nvPr/>
          </p:nvCxnSpPr>
          <p:spPr>
            <a:xfrm>
              <a:off x="4640954" y="2055041"/>
              <a:ext cx="0" cy="158580"/>
            </a:xfrm>
            <a:prstGeom prst="straightConnector1">
              <a:avLst/>
            </a:prstGeom>
            <a:ln w="28575">
              <a:solidFill>
                <a:schemeClr val="tx1"/>
              </a:solidFill>
              <a:tailEnd type="triangle" w="lg" len="lg"/>
            </a:ln>
          </p:spPr>
          <p:style>
            <a:lnRef idx="1">
              <a:schemeClr val="dk1"/>
            </a:lnRef>
            <a:fillRef idx="0">
              <a:schemeClr val="dk1"/>
            </a:fillRef>
            <a:effectRef idx="0">
              <a:schemeClr val="dk1"/>
            </a:effectRef>
            <a:fontRef idx="minor">
              <a:schemeClr val="tx1"/>
            </a:fontRef>
          </p:style>
        </p:cxnSp>
        <p:cxnSp>
          <p:nvCxnSpPr>
            <p:cNvPr id="103" name="Straight Arrow Connector 102">
              <a:extLst>
                <a:ext uri="{FF2B5EF4-FFF2-40B4-BE49-F238E27FC236}">
                  <a16:creationId xmlns:a16="http://schemas.microsoft.com/office/drawing/2014/main" id="{C7B35B85-AA49-430A-89E4-EC4A53785AE2}"/>
                </a:ext>
              </a:extLst>
            </p:cNvPr>
            <p:cNvCxnSpPr>
              <a:stCxn id="108" idx="3"/>
              <a:endCxn id="111" idx="1"/>
            </p:cNvCxnSpPr>
            <p:nvPr/>
          </p:nvCxnSpPr>
          <p:spPr>
            <a:xfrm flipV="1">
              <a:off x="4823394" y="2626330"/>
              <a:ext cx="214463" cy="26781"/>
            </a:xfrm>
            <a:prstGeom prst="straightConnector1">
              <a:avLst/>
            </a:prstGeom>
            <a:ln w="28575">
              <a:solidFill>
                <a:schemeClr val="tx1"/>
              </a:solidFill>
              <a:tailEnd type="triangle" w="lg" len="lg"/>
            </a:ln>
          </p:spPr>
          <p:style>
            <a:lnRef idx="1">
              <a:schemeClr val="dk1"/>
            </a:lnRef>
            <a:fillRef idx="0">
              <a:schemeClr val="dk1"/>
            </a:fillRef>
            <a:effectRef idx="0">
              <a:schemeClr val="dk1"/>
            </a:effectRef>
            <a:fontRef idx="minor">
              <a:schemeClr val="tx1"/>
            </a:fontRef>
          </p:style>
        </p:cxnSp>
        <p:sp>
          <p:nvSpPr>
            <p:cNvPr id="104" name="Rectangle 103">
              <a:extLst>
                <a:ext uri="{FF2B5EF4-FFF2-40B4-BE49-F238E27FC236}">
                  <a16:creationId xmlns:a16="http://schemas.microsoft.com/office/drawing/2014/main" id="{F1314300-0A66-4654-A05F-BA5F0125759F}"/>
                </a:ext>
              </a:extLst>
            </p:cNvPr>
            <p:cNvSpPr/>
            <p:nvPr/>
          </p:nvSpPr>
          <p:spPr>
            <a:xfrm>
              <a:off x="3852728" y="1477366"/>
              <a:ext cx="364880" cy="249042"/>
            </a:xfrm>
            <a:prstGeom prst="rect">
              <a:avLst/>
            </a:prstGeom>
            <a:ln w="28575">
              <a:solidFill>
                <a:schemeClr val="tx1"/>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000" dirty="0">
                <a:latin typeface="Times" panose="02020603050405020304" pitchFamily="18" charset="0"/>
                <a:cs typeface="Times" panose="02020603050405020304" pitchFamily="18" charset="0"/>
              </a:endParaRPr>
            </a:p>
          </p:txBody>
        </p:sp>
        <p:sp>
          <p:nvSpPr>
            <p:cNvPr id="105" name="Rectangle 104">
              <a:extLst>
                <a:ext uri="{FF2B5EF4-FFF2-40B4-BE49-F238E27FC236}">
                  <a16:creationId xmlns:a16="http://schemas.microsoft.com/office/drawing/2014/main" id="{5413DF89-BEEF-4B96-89EB-22E7F16BFE82}"/>
                </a:ext>
              </a:extLst>
            </p:cNvPr>
            <p:cNvSpPr/>
            <p:nvPr/>
          </p:nvSpPr>
          <p:spPr>
            <a:xfrm>
              <a:off x="3816482" y="1823009"/>
              <a:ext cx="364880" cy="249042"/>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panose="02020603050405020304" pitchFamily="18" charset="0"/>
                  <a:cs typeface="Times" panose="02020603050405020304" pitchFamily="18" charset="0"/>
                </a:rPr>
                <a:t>c</a:t>
              </a:r>
              <a:r>
                <a:rPr lang="en-US" sz="2000" baseline="-25000" dirty="0">
                  <a:latin typeface="Times" panose="02020603050405020304" pitchFamily="18" charset="0"/>
                  <a:cs typeface="Times" panose="02020603050405020304" pitchFamily="18" charset="0"/>
                </a:rPr>
                <a:t>3</a:t>
              </a:r>
              <a:endParaRPr lang="en-US" sz="2000" dirty="0">
                <a:latin typeface="Times" panose="02020603050405020304" pitchFamily="18" charset="0"/>
                <a:cs typeface="Times" panose="02020603050405020304" pitchFamily="18" charset="0"/>
              </a:endParaRPr>
            </a:p>
          </p:txBody>
        </p:sp>
        <p:sp>
          <p:nvSpPr>
            <p:cNvPr id="106" name="Rectangle 105">
              <a:extLst>
                <a:ext uri="{FF2B5EF4-FFF2-40B4-BE49-F238E27FC236}">
                  <a16:creationId xmlns:a16="http://schemas.microsoft.com/office/drawing/2014/main" id="{E685C97C-5B99-4849-9C4A-9483B41A5B49}"/>
                </a:ext>
              </a:extLst>
            </p:cNvPr>
            <p:cNvSpPr/>
            <p:nvPr/>
          </p:nvSpPr>
          <p:spPr>
            <a:xfrm>
              <a:off x="4458514" y="1805999"/>
              <a:ext cx="364880" cy="249042"/>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panose="02020603050405020304" pitchFamily="18" charset="0"/>
                  <a:cs typeface="Times" panose="02020603050405020304" pitchFamily="18" charset="0"/>
                </a:rPr>
                <a:t>c</a:t>
              </a:r>
              <a:r>
                <a:rPr lang="en-US" sz="2000" baseline="-25000" dirty="0">
                  <a:latin typeface="Times" panose="02020603050405020304" pitchFamily="18" charset="0"/>
                  <a:cs typeface="Times" panose="02020603050405020304" pitchFamily="18" charset="0"/>
                </a:rPr>
                <a:t>4</a:t>
              </a:r>
              <a:endParaRPr lang="en-US" sz="2000" dirty="0">
                <a:latin typeface="Times" panose="02020603050405020304" pitchFamily="18" charset="0"/>
                <a:cs typeface="Times" panose="02020603050405020304" pitchFamily="18" charset="0"/>
              </a:endParaRPr>
            </a:p>
          </p:txBody>
        </p:sp>
        <p:sp>
          <p:nvSpPr>
            <p:cNvPr id="107" name="Rectangle 106">
              <a:extLst>
                <a:ext uri="{FF2B5EF4-FFF2-40B4-BE49-F238E27FC236}">
                  <a16:creationId xmlns:a16="http://schemas.microsoft.com/office/drawing/2014/main" id="{7AB51945-2519-47F7-A746-85793468C611}"/>
                </a:ext>
              </a:extLst>
            </p:cNvPr>
            <p:cNvSpPr/>
            <p:nvPr/>
          </p:nvSpPr>
          <p:spPr>
            <a:xfrm>
              <a:off x="3283206" y="1830296"/>
              <a:ext cx="364880" cy="249042"/>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panose="02020603050405020304" pitchFamily="18" charset="0"/>
                  <a:cs typeface="Times" panose="02020603050405020304" pitchFamily="18" charset="0"/>
                </a:rPr>
                <a:t>c</a:t>
              </a:r>
              <a:r>
                <a:rPr lang="en-US" sz="2000" baseline="-25000" dirty="0">
                  <a:latin typeface="Times" panose="02020603050405020304" pitchFamily="18" charset="0"/>
                  <a:cs typeface="Times" panose="02020603050405020304" pitchFamily="18" charset="0"/>
                </a:rPr>
                <a:t>1</a:t>
              </a:r>
              <a:endParaRPr lang="en-US" sz="2000" dirty="0">
                <a:latin typeface="Times" panose="02020603050405020304" pitchFamily="18" charset="0"/>
                <a:cs typeface="Times" panose="02020603050405020304" pitchFamily="18" charset="0"/>
              </a:endParaRPr>
            </a:p>
          </p:txBody>
        </p:sp>
        <p:sp>
          <p:nvSpPr>
            <p:cNvPr id="108" name="Rectangle 107">
              <a:extLst>
                <a:ext uri="{FF2B5EF4-FFF2-40B4-BE49-F238E27FC236}">
                  <a16:creationId xmlns:a16="http://schemas.microsoft.com/office/drawing/2014/main" id="{85A65C7F-217E-4339-A0CC-C70D9103D322}"/>
                </a:ext>
              </a:extLst>
            </p:cNvPr>
            <p:cNvSpPr/>
            <p:nvPr/>
          </p:nvSpPr>
          <p:spPr>
            <a:xfrm>
              <a:off x="4458514" y="2528590"/>
              <a:ext cx="364880" cy="249042"/>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panose="02020603050405020304" pitchFamily="18" charset="0"/>
                  <a:cs typeface="Times" panose="02020603050405020304" pitchFamily="18" charset="0"/>
                </a:rPr>
                <a:t>c</a:t>
              </a:r>
              <a:r>
                <a:rPr lang="en-US" sz="2000" baseline="-25000" dirty="0">
                  <a:latin typeface="Times" panose="02020603050405020304" pitchFamily="18" charset="0"/>
                  <a:cs typeface="Times" panose="02020603050405020304" pitchFamily="18" charset="0"/>
                </a:rPr>
                <a:t>5</a:t>
              </a:r>
              <a:endParaRPr lang="en-US" sz="2000" dirty="0">
                <a:latin typeface="Times" panose="02020603050405020304" pitchFamily="18" charset="0"/>
                <a:cs typeface="Times" panose="02020603050405020304" pitchFamily="18" charset="0"/>
              </a:endParaRPr>
            </a:p>
          </p:txBody>
        </p:sp>
        <p:sp>
          <p:nvSpPr>
            <p:cNvPr id="109" name="Rectangle 108">
              <a:extLst>
                <a:ext uri="{FF2B5EF4-FFF2-40B4-BE49-F238E27FC236}">
                  <a16:creationId xmlns:a16="http://schemas.microsoft.com/office/drawing/2014/main" id="{D5989AC6-7D06-4349-AE41-7E78DDF37452}"/>
                </a:ext>
              </a:extLst>
            </p:cNvPr>
            <p:cNvSpPr/>
            <p:nvPr/>
          </p:nvSpPr>
          <p:spPr>
            <a:xfrm>
              <a:off x="4458514" y="1520141"/>
              <a:ext cx="364880" cy="249042"/>
            </a:xfrm>
            <a:prstGeom prst="rect">
              <a:avLst/>
            </a:prstGeom>
            <a:ln w="28575">
              <a:solidFill>
                <a:schemeClr val="tx1"/>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000" dirty="0">
                <a:latin typeface="Times" panose="02020603050405020304" pitchFamily="18" charset="0"/>
                <a:cs typeface="Times" panose="02020603050405020304" pitchFamily="18" charset="0"/>
              </a:endParaRPr>
            </a:p>
          </p:txBody>
        </p:sp>
        <p:sp>
          <p:nvSpPr>
            <p:cNvPr id="110" name="Rectangle 109">
              <a:extLst>
                <a:ext uri="{FF2B5EF4-FFF2-40B4-BE49-F238E27FC236}">
                  <a16:creationId xmlns:a16="http://schemas.microsoft.com/office/drawing/2014/main" id="{A931787A-9AD8-46B7-BF6A-667C2F986672}"/>
                </a:ext>
              </a:extLst>
            </p:cNvPr>
            <p:cNvSpPr/>
            <p:nvPr/>
          </p:nvSpPr>
          <p:spPr>
            <a:xfrm>
              <a:off x="4458514" y="2213621"/>
              <a:ext cx="364880" cy="249042"/>
            </a:xfrm>
            <a:prstGeom prst="rect">
              <a:avLst/>
            </a:prstGeom>
            <a:ln w="28575">
              <a:solidFill>
                <a:schemeClr val="tx1"/>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000" dirty="0">
                <a:latin typeface="Times" panose="02020603050405020304" pitchFamily="18" charset="0"/>
                <a:cs typeface="Times" panose="02020603050405020304" pitchFamily="18" charset="0"/>
              </a:endParaRPr>
            </a:p>
          </p:txBody>
        </p:sp>
        <p:sp>
          <p:nvSpPr>
            <p:cNvPr id="111" name="Rectangle 110">
              <a:extLst>
                <a:ext uri="{FF2B5EF4-FFF2-40B4-BE49-F238E27FC236}">
                  <a16:creationId xmlns:a16="http://schemas.microsoft.com/office/drawing/2014/main" id="{6F0045CD-E6B6-4713-AE42-FBFCED8114F4}"/>
                </a:ext>
              </a:extLst>
            </p:cNvPr>
            <p:cNvSpPr/>
            <p:nvPr/>
          </p:nvSpPr>
          <p:spPr>
            <a:xfrm>
              <a:off x="5037857" y="2501809"/>
              <a:ext cx="364880" cy="249042"/>
            </a:xfrm>
            <a:prstGeom prst="rect">
              <a:avLst/>
            </a:prstGeom>
            <a:ln w="28575">
              <a:solidFill>
                <a:schemeClr val="tx1"/>
              </a:solidFill>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000" dirty="0">
                <a:latin typeface="Times" panose="02020603050405020304" pitchFamily="18" charset="0"/>
                <a:cs typeface="Times" panose="02020603050405020304" pitchFamily="18" charset="0"/>
              </a:endParaRPr>
            </a:p>
          </p:txBody>
        </p:sp>
      </p:grpSp>
      <p:sp>
        <p:nvSpPr>
          <p:cNvPr id="155" name="Rectangle 154">
            <a:extLst>
              <a:ext uri="{FF2B5EF4-FFF2-40B4-BE49-F238E27FC236}">
                <a16:creationId xmlns:a16="http://schemas.microsoft.com/office/drawing/2014/main" id="{5FB97E5F-1710-4E81-87DF-EF88098D9FED}"/>
              </a:ext>
            </a:extLst>
          </p:cNvPr>
          <p:cNvSpPr/>
          <p:nvPr/>
        </p:nvSpPr>
        <p:spPr>
          <a:xfrm>
            <a:off x="10132961" y="470684"/>
            <a:ext cx="467897" cy="29746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panose="02020603050405020304" pitchFamily="18" charset="0"/>
                <a:cs typeface="Times" panose="02020603050405020304" pitchFamily="18" charset="0"/>
              </a:rPr>
              <a:t>c</a:t>
            </a:r>
            <a:r>
              <a:rPr lang="en-US" sz="2000" baseline="-25000" dirty="0">
                <a:latin typeface="Times" panose="02020603050405020304" pitchFamily="18" charset="0"/>
                <a:cs typeface="Times" panose="02020603050405020304" pitchFamily="18" charset="0"/>
              </a:rPr>
              <a:t>2</a:t>
            </a:r>
            <a:endParaRPr lang="en-US" sz="2000" dirty="0">
              <a:latin typeface="Times" panose="02020603050405020304" pitchFamily="18" charset="0"/>
              <a:cs typeface="Times" panose="02020603050405020304" pitchFamily="18" charset="0"/>
            </a:endParaRPr>
          </a:p>
        </p:txBody>
      </p:sp>
      <p:sp>
        <p:nvSpPr>
          <p:cNvPr id="156" name="Rectangle 155">
            <a:extLst>
              <a:ext uri="{FF2B5EF4-FFF2-40B4-BE49-F238E27FC236}">
                <a16:creationId xmlns:a16="http://schemas.microsoft.com/office/drawing/2014/main" id="{008D09FE-5552-41CF-A0BE-25412F906EDF}"/>
              </a:ext>
            </a:extLst>
          </p:cNvPr>
          <p:cNvSpPr/>
          <p:nvPr/>
        </p:nvSpPr>
        <p:spPr>
          <a:xfrm>
            <a:off x="8780342" y="673033"/>
            <a:ext cx="467897" cy="29746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panose="02020603050405020304" pitchFamily="18" charset="0"/>
                <a:cs typeface="Times" panose="02020603050405020304" pitchFamily="18" charset="0"/>
              </a:rPr>
              <a:t>c</a:t>
            </a:r>
            <a:r>
              <a:rPr lang="en-US" sz="2000" baseline="-25000" dirty="0">
                <a:latin typeface="Times" panose="02020603050405020304" pitchFamily="18" charset="0"/>
                <a:cs typeface="Times" panose="02020603050405020304" pitchFamily="18" charset="0"/>
              </a:rPr>
              <a:t>2</a:t>
            </a:r>
            <a:endParaRPr lang="en-US" sz="2000" dirty="0">
              <a:latin typeface="Times" panose="02020603050405020304" pitchFamily="18" charset="0"/>
              <a:cs typeface="Times" panose="02020603050405020304" pitchFamily="18" charset="0"/>
            </a:endParaRPr>
          </a:p>
        </p:txBody>
      </p:sp>
      <p:cxnSp>
        <p:nvCxnSpPr>
          <p:cNvPr id="157" name="Straight Arrow Connector 156">
            <a:extLst>
              <a:ext uri="{FF2B5EF4-FFF2-40B4-BE49-F238E27FC236}">
                <a16:creationId xmlns:a16="http://schemas.microsoft.com/office/drawing/2014/main" id="{AFC38638-769F-4A12-A7DE-EFFDD9F07EF8}"/>
              </a:ext>
            </a:extLst>
          </p:cNvPr>
          <p:cNvCxnSpPr>
            <a:cxnSpLocks/>
            <a:stCxn id="80" idx="3"/>
            <a:endCxn id="155" idx="1"/>
          </p:cNvCxnSpPr>
          <p:nvPr/>
        </p:nvCxnSpPr>
        <p:spPr>
          <a:xfrm>
            <a:off x="9901548" y="619414"/>
            <a:ext cx="231413" cy="0"/>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158" name="Straight Arrow Connector 157">
            <a:extLst>
              <a:ext uri="{FF2B5EF4-FFF2-40B4-BE49-F238E27FC236}">
                <a16:creationId xmlns:a16="http://schemas.microsoft.com/office/drawing/2014/main" id="{3736F369-F789-4B99-BCED-7CA6267F0299}"/>
              </a:ext>
            </a:extLst>
          </p:cNvPr>
          <p:cNvCxnSpPr>
            <a:cxnSpLocks/>
            <a:stCxn id="80" idx="1"/>
            <a:endCxn id="156" idx="3"/>
          </p:cNvCxnSpPr>
          <p:nvPr/>
        </p:nvCxnSpPr>
        <p:spPr>
          <a:xfrm flipH="1">
            <a:off x="9248239" y="619414"/>
            <a:ext cx="185412" cy="202349"/>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0657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57"/>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55"/>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5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56"/>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58"/>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155" grpId="0" animBg="1"/>
      <p:bldP spid="155" grpId="1" animBg="1"/>
      <p:bldP spid="156" grpId="0" animBg="1"/>
      <p:bldP spid="156"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Background</a:t>
            </a:r>
          </a:p>
          <a:p>
            <a:r>
              <a:rPr lang="en-US" dirty="0"/>
              <a:t>Problem Formulation</a:t>
            </a:r>
          </a:p>
          <a:p>
            <a:r>
              <a:rPr lang="en-US" dirty="0"/>
              <a:t>Algorithms</a:t>
            </a:r>
          </a:p>
          <a:p>
            <a:r>
              <a:rPr lang="en-US" dirty="0"/>
              <a:t>Experimental Results</a:t>
            </a:r>
          </a:p>
          <a:p>
            <a:r>
              <a:rPr lang="en-US" dirty="0"/>
              <a:t>Conclusion</a:t>
            </a:r>
          </a:p>
        </p:txBody>
      </p:sp>
      <p:sp>
        <p:nvSpPr>
          <p:cNvPr id="4" name="Slide Number Placeholder 3"/>
          <p:cNvSpPr>
            <a:spLocks noGrp="1"/>
          </p:cNvSpPr>
          <p:nvPr>
            <p:ph type="sldNum" sz="quarter" idx="12"/>
          </p:nvPr>
        </p:nvSpPr>
        <p:spPr/>
        <p:txBody>
          <a:bodyPr/>
          <a:lstStyle/>
          <a:p>
            <a:fld id="{8A353EE5-B295-4F9A-9C1A-C5DE6EEBD6D1}" type="slidenum">
              <a:rPr lang="en-US" smtClean="0"/>
              <a:t>2</a:t>
            </a:fld>
            <a:endParaRPr lang="en-US"/>
          </a:p>
        </p:txBody>
      </p:sp>
    </p:spTree>
    <p:extLst>
      <p:ext uri="{BB962C8B-B14F-4D97-AF65-F5344CB8AC3E}">
        <p14:creationId xmlns:p14="http://schemas.microsoft.com/office/powerpoint/2010/main" val="1365890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B274E-0849-418C-8581-35438CD10726}"/>
              </a:ext>
            </a:extLst>
          </p:cNvPr>
          <p:cNvSpPr>
            <a:spLocks noGrp="1"/>
          </p:cNvSpPr>
          <p:nvPr>
            <p:ph type="title"/>
          </p:nvPr>
        </p:nvSpPr>
        <p:spPr/>
        <p:txBody>
          <a:bodyPr/>
          <a:lstStyle/>
          <a:p>
            <a:r>
              <a:rPr lang="en-US" dirty="0"/>
              <a:t>Chain Move</a:t>
            </a:r>
          </a:p>
        </p:txBody>
      </p:sp>
      <p:sp>
        <p:nvSpPr>
          <p:cNvPr id="3" name="Content Placeholder 2">
            <a:extLst>
              <a:ext uri="{FF2B5EF4-FFF2-40B4-BE49-F238E27FC236}">
                <a16:creationId xmlns:a16="http://schemas.microsoft.com/office/drawing/2014/main" id="{48F3A689-4BAD-4A8D-9DB4-5F274444C032}"/>
              </a:ext>
            </a:extLst>
          </p:cNvPr>
          <p:cNvSpPr>
            <a:spLocks noGrp="1"/>
          </p:cNvSpPr>
          <p:nvPr>
            <p:ph idx="1"/>
          </p:nvPr>
        </p:nvSpPr>
        <p:spPr>
          <a:xfrm>
            <a:off x="838199" y="1825625"/>
            <a:ext cx="8750553" cy="4351338"/>
          </a:xfrm>
        </p:spPr>
        <p:txBody>
          <a:bodyPr/>
          <a:lstStyle/>
          <a:p>
            <a:r>
              <a:rPr lang="en-US" dirty="0"/>
              <a:t>Applications</a:t>
            </a:r>
          </a:p>
          <a:p>
            <a:pPr lvl="1"/>
            <a:r>
              <a:rPr lang="en-US" dirty="0"/>
              <a:t>Reduce Max. and Avg. Displacement in Legalization</a:t>
            </a:r>
          </a:p>
          <a:p>
            <a:pPr lvl="2"/>
            <a:r>
              <a:rPr lang="en-US" dirty="0"/>
              <a:t>Max. Displacement Mode</a:t>
            </a:r>
          </a:p>
          <a:p>
            <a:pPr lvl="2"/>
            <a:r>
              <a:rPr lang="en-US" dirty="0"/>
              <a:t>Avg. Displacement Mode</a:t>
            </a:r>
          </a:p>
          <a:p>
            <a:pPr lvl="1"/>
            <a:r>
              <a:rPr lang="en-US" dirty="0"/>
              <a:t>Reduce the distance to optimal region in detailed placement</a:t>
            </a:r>
          </a:p>
          <a:p>
            <a:pPr lvl="2"/>
            <a:r>
              <a:rPr lang="en-US" dirty="0"/>
              <a:t>The candidate cells of each cell are those that are in its optimal region</a:t>
            </a:r>
          </a:p>
          <a:p>
            <a:pPr marL="914400" lvl="2" indent="0">
              <a:buNone/>
            </a:pPr>
            <a:endParaRPr lang="en-US" dirty="0"/>
          </a:p>
          <a:p>
            <a:endParaRPr lang="en-US" dirty="0"/>
          </a:p>
        </p:txBody>
      </p:sp>
      <p:sp>
        <p:nvSpPr>
          <p:cNvPr id="4" name="Slide Number Placeholder 3">
            <a:extLst>
              <a:ext uri="{FF2B5EF4-FFF2-40B4-BE49-F238E27FC236}">
                <a16:creationId xmlns:a16="http://schemas.microsoft.com/office/drawing/2014/main" id="{AFC2DD93-4500-46BD-B8A8-8EC88BF5250D}"/>
              </a:ext>
            </a:extLst>
          </p:cNvPr>
          <p:cNvSpPr>
            <a:spLocks noGrp="1"/>
          </p:cNvSpPr>
          <p:nvPr>
            <p:ph type="sldNum" sz="quarter" idx="12"/>
          </p:nvPr>
        </p:nvSpPr>
        <p:spPr/>
        <p:txBody>
          <a:bodyPr/>
          <a:lstStyle/>
          <a:p>
            <a:fld id="{8A353EE5-B295-4F9A-9C1A-C5DE6EEBD6D1}" type="slidenum">
              <a:rPr lang="en-US" smtClean="0"/>
              <a:t>20</a:t>
            </a:fld>
            <a:endParaRPr lang="en-US"/>
          </a:p>
        </p:txBody>
      </p:sp>
      <p:grpSp>
        <p:nvGrpSpPr>
          <p:cNvPr id="6" name="Group 5">
            <a:extLst>
              <a:ext uri="{FF2B5EF4-FFF2-40B4-BE49-F238E27FC236}">
                <a16:creationId xmlns:a16="http://schemas.microsoft.com/office/drawing/2014/main" id="{357DF2DC-F127-4CF8-939F-88EDEA74CD7A}"/>
              </a:ext>
            </a:extLst>
          </p:cNvPr>
          <p:cNvGrpSpPr/>
          <p:nvPr/>
        </p:nvGrpSpPr>
        <p:grpSpPr>
          <a:xfrm>
            <a:off x="8887315" y="261528"/>
            <a:ext cx="2993258" cy="2993258"/>
            <a:chOff x="8734915" y="564221"/>
            <a:chExt cx="2993258" cy="2993258"/>
          </a:xfrm>
        </p:grpSpPr>
        <p:sp>
          <p:nvSpPr>
            <p:cNvPr id="138" name="Rectangle 137">
              <a:extLst>
                <a:ext uri="{FF2B5EF4-FFF2-40B4-BE49-F238E27FC236}">
                  <a16:creationId xmlns:a16="http://schemas.microsoft.com/office/drawing/2014/main" id="{A2DEFA65-0C44-4977-B657-73415F8C7F2A}"/>
                </a:ext>
              </a:extLst>
            </p:cNvPr>
            <p:cNvSpPr/>
            <p:nvPr/>
          </p:nvSpPr>
          <p:spPr>
            <a:xfrm>
              <a:off x="10545284" y="1258316"/>
              <a:ext cx="1081979" cy="1030430"/>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latin typeface="Times" panose="02020603050405020304" pitchFamily="18" charset="0"/>
                  <a:cs typeface="Times" panose="02020603050405020304" pitchFamily="18" charset="0"/>
                </a:rPr>
                <a:t>rgn</a:t>
              </a:r>
              <a:r>
                <a:rPr lang="en-US" sz="2000" b="1" baseline="-25000" dirty="0">
                  <a:solidFill>
                    <a:srgbClr val="FF0000"/>
                  </a:solidFill>
                  <a:latin typeface="Times" panose="02020603050405020304" pitchFamily="18" charset="0"/>
                  <a:cs typeface="Times" panose="02020603050405020304" pitchFamily="18" charset="0"/>
                </a:rPr>
                <a:t>1</a:t>
              </a:r>
              <a:endParaRPr lang="en-US" sz="2000" b="1" dirty="0">
                <a:solidFill>
                  <a:srgbClr val="FF0000"/>
                </a:solidFill>
                <a:latin typeface="Times" panose="02020603050405020304" pitchFamily="18" charset="0"/>
                <a:cs typeface="Times" panose="02020603050405020304" pitchFamily="18" charset="0"/>
              </a:endParaRPr>
            </a:p>
          </p:txBody>
        </p:sp>
        <p:cxnSp>
          <p:nvCxnSpPr>
            <p:cNvPr id="139" name="Straight Connector 138">
              <a:extLst>
                <a:ext uri="{FF2B5EF4-FFF2-40B4-BE49-F238E27FC236}">
                  <a16:creationId xmlns:a16="http://schemas.microsoft.com/office/drawing/2014/main" id="{E36120C1-1EBE-457F-95E4-5C27B97F5B87}"/>
                </a:ext>
              </a:extLst>
            </p:cNvPr>
            <p:cNvCxnSpPr/>
            <p:nvPr/>
          </p:nvCxnSpPr>
          <p:spPr>
            <a:xfrm>
              <a:off x="8734915" y="564221"/>
              <a:ext cx="0" cy="2993258"/>
            </a:xfrm>
            <a:prstGeom prst="line">
              <a:avLst/>
            </a:prstGeom>
            <a:ln w="19050"/>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512BE420-EF93-4026-83B6-53BBD49B31A2}"/>
                </a:ext>
              </a:extLst>
            </p:cNvPr>
            <p:cNvCxnSpPr/>
            <p:nvPr/>
          </p:nvCxnSpPr>
          <p:spPr>
            <a:xfrm>
              <a:off x="9333567" y="564221"/>
              <a:ext cx="0" cy="2993258"/>
            </a:xfrm>
            <a:prstGeom prst="line">
              <a:avLst/>
            </a:prstGeom>
            <a:ln w="12700"/>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34C069ED-9E4D-418C-8F61-8AA4AD75C8C9}"/>
                </a:ext>
              </a:extLst>
            </p:cNvPr>
            <p:cNvCxnSpPr/>
            <p:nvPr/>
          </p:nvCxnSpPr>
          <p:spPr>
            <a:xfrm>
              <a:off x="9932218" y="564221"/>
              <a:ext cx="0" cy="2993258"/>
            </a:xfrm>
            <a:prstGeom prst="line">
              <a:avLst/>
            </a:prstGeom>
            <a:ln w="12700"/>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CCF53744-50B4-45E7-8D3A-FA0BE48DD226}"/>
                </a:ext>
              </a:extLst>
            </p:cNvPr>
            <p:cNvCxnSpPr/>
            <p:nvPr/>
          </p:nvCxnSpPr>
          <p:spPr>
            <a:xfrm>
              <a:off x="10530870" y="564221"/>
              <a:ext cx="0" cy="2993258"/>
            </a:xfrm>
            <a:prstGeom prst="line">
              <a:avLst/>
            </a:prstGeom>
            <a:ln w="12700"/>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49F98C3E-3913-48C2-93CA-C4A3307075BB}"/>
                </a:ext>
              </a:extLst>
            </p:cNvPr>
            <p:cNvCxnSpPr/>
            <p:nvPr/>
          </p:nvCxnSpPr>
          <p:spPr>
            <a:xfrm>
              <a:off x="11728173" y="564221"/>
              <a:ext cx="0" cy="2993258"/>
            </a:xfrm>
            <a:prstGeom prst="line">
              <a:avLst/>
            </a:prstGeom>
            <a:ln w="19050"/>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9B5E3BA8-4577-4A21-A001-0C3FD0284331}"/>
                </a:ext>
              </a:extLst>
            </p:cNvPr>
            <p:cNvCxnSpPr/>
            <p:nvPr/>
          </p:nvCxnSpPr>
          <p:spPr>
            <a:xfrm>
              <a:off x="11129521" y="564221"/>
              <a:ext cx="0" cy="2993258"/>
            </a:xfrm>
            <a:prstGeom prst="line">
              <a:avLst/>
            </a:prstGeom>
            <a:ln w="12700"/>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49C5D625-1540-49EA-A99D-0487447B54A4}"/>
                </a:ext>
              </a:extLst>
            </p:cNvPr>
            <p:cNvCxnSpPr/>
            <p:nvPr/>
          </p:nvCxnSpPr>
          <p:spPr>
            <a:xfrm>
              <a:off x="8734915" y="564221"/>
              <a:ext cx="2993258"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7ADBC780-CCBE-4302-8DC6-A8A42A01607D}"/>
                </a:ext>
              </a:extLst>
            </p:cNvPr>
            <p:cNvCxnSpPr/>
            <p:nvPr/>
          </p:nvCxnSpPr>
          <p:spPr>
            <a:xfrm>
              <a:off x="8734915" y="1162873"/>
              <a:ext cx="299325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427DBA76-15B9-46ED-BB65-7DFECC0B7769}"/>
                </a:ext>
              </a:extLst>
            </p:cNvPr>
            <p:cNvCxnSpPr/>
            <p:nvPr/>
          </p:nvCxnSpPr>
          <p:spPr>
            <a:xfrm>
              <a:off x="8734915" y="1761524"/>
              <a:ext cx="299325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48" name="Straight Connector 147">
              <a:extLst>
                <a:ext uri="{FF2B5EF4-FFF2-40B4-BE49-F238E27FC236}">
                  <a16:creationId xmlns:a16="http://schemas.microsoft.com/office/drawing/2014/main" id="{9855DFF0-6568-4F13-93A0-E943448108FE}"/>
                </a:ext>
              </a:extLst>
            </p:cNvPr>
            <p:cNvCxnSpPr/>
            <p:nvPr/>
          </p:nvCxnSpPr>
          <p:spPr>
            <a:xfrm>
              <a:off x="8734915" y="2360176"/>
              <a:ext cx="299325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9AC90887-08B7-4509-827C-EDE0F175E549}"/>
                </a:ext>
              </a:extLst>
            </p:cNvPr>
            <p:cNvCxnSpPr/>
            <p:nvPr/>
          </p:nvCxnSpPr>
          <p:spPr>
            <a:xfrm>
              <a:off x="8734915" y="3557479"/>
              <a:ext cx="2993258"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403D6A6C-74B0-4362-9CA3-D9BE744379C7}"/>
                </a:ext>
              </a:extLst>
            </p:cNvPr>
            <p:cNvCxnSpPr/>
            <p:nvPr/>
          </p:nvCxnSpPr>
          <p:spPr>
            <a:xfrm>
              <a:off x="8734915" y="2958827"/>
              <a:ext cx="2993258" cy="0"/>
            </a:xfrm>
            <a:prstGeom prst="line">
              <a:avLst/>
            </a:prstGeom>
            <a:ln w="12700"/>
          </p:spPr>
          <p:style>
            <a:lnRef idx="1">
              <a:schemeClr val="dk1"/>
            </a:lnRef>
            <a:fillRef idx="0">
              <a:schemeClr val="dk1"/>
            </a:fillRef>
            <a:effectRef idx="0">
              <a:schemeClr val="dk1"/>
            </a:effectRef>
            <a:fontRef idx="minor">
              <a:schemeClr val="tx1"/>
            </a:fontRef>
          </p:style>
        </p:cxnSp>
        <p:sp>
          <p:nvSpPr>
            <p:cNvPr id="151" name="Rectangle 150">
              <a:extLst>
                <a:ext uri="{FF2B5EF4-FFF2-40B4-BE49-F238E27FC236}">
                  <a16:creationId xmlns:a16="http://schemas.microsoft.com/office/drawing/2014/main" id="{1F57F935-4A94-4E41-A2F4-6D26616BCF24}"/>
                </a:ext>
              </a:extLst>
            </p:cNvPr>
            <p:cNvSpPr/>
            <p:nvPr/>
          </p:nvSpPr>
          <p:spPr>
            <a:xfrm>
              <a:off x="8827669" y="592390"/>
              <a:ext cx="435604" cy="3492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panose="02020603050405020304" pitchFamily="18" charset="0"/>
                  <a:cs typeface="Times" panose="02020603050405020304" pitchFamily="18" charset="0"/>
                </a:rPr>
                <a:t>c</a:t>
              </a:r>
              <a:r>
                <a:rPr lang="en-US" sz="2000" baseline="-25000" dirty="0">
                  <a:latin typeface="Times" panose="02020603050405020304" pitchFamily="18" charset="0"/>
                  <a:cs typeface="Times" panose="02020603050405020304" pitchFamily="18" charset="0"/>
                </a:rPr>
                <a:t>0</a:t>
              </a:r>
              <a:endParaRPr lang="en-US" sz="2000" dirty="0">
                <a:latin typeface="Times" panose="02020603050405020304" pitchFamily="18" charset="0"/>
                <a:cs typeface="Times" panose="02020603050405020304" pitchFamily="18" charset="0"/>
              </a:endParaRPr>
            </a:p>
          </p:txBody>
        </p:sp>
        <p:sp>
          <p:nvSpPr>
            <p:cNvPr id="152" name="Rectangle 151">
              <a:extLst>
                <a:ext uri="{FF2B5EF4-FFF2-40B4-BE49-F238E27FC236}">
                  <a16:creationId xmlns:a16="http://schemas.microsoft.com/office/drawing/2014/main" id="{5F03DE8A-237C-4236-AF2D-65BAC003EF07}"/>
                </a:ext>
              </a:extLst>
            </p:cNvPr>
            <p:cNvSpPr/>
            <p:nvPr/>
          </p:nvSpPr>
          <p:spPr>
            <a:xfrm>
              <a:off x="9406130" y="1235436"/>
              <a:ext cx="1052176" cy="1034034"/>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latin typeface="Times" panose="02020603050405020304" pitchFamily="18" charset="0"/>
                  <a:cs typeface="Times" panose="02020603050405020304" pitchFamily="18" charset="0"/>
                </a:rPr>
                <a:t>rgn</a:t>
              </a:r>
              <a:r>
                <a:rPr lang="en-US" sz="2000" b="1" baseline="-25000" dirty="0">
                  <a:solidFill>
                    <a:srgbClr val="FF0000"/>
                  </a:solidFill>
                  <a:latin typeface="Times" panose="02020603050405020304" pitchFamily="18" charset="0"/>
                  <a:cs typeface="Times" panose="02020603050405020304" pitchFamily="18" charset="0"/>
                </a:rPr>
                <a:t>0</a:t>
              </a:r>
              <a:endParaRPr lang="en-US" sz="2000" b="1" dirty="0">
                <a:solidFill>
                  <a:srgbClr val="FF0000"/>
                </a:solidFill>
                <a:latin typeface="Times" panose="02020603050405020304" pitchFamily="18" charset="0"/>
                <a:cs typeface="Times" panose="02020603050405020304" pitchFamily="18" charset="0"/>
              </a:endParaRPr>
            </a:p>
          </p:txBody>
        </p:sp>
        <p:sp>
          <p:nvSpPr>
            <p:cNvPr id="153" name="Rectangle 152">
              <a:extLst>
                <a:ext uri="{FF2B5EF4-FFF2-40B4-BE49-F238E27FC236}">
                  <a16:creationId xmlns:a16="http://schemas.microsoft.com/office/drawing/2014/main" id="{E4914E9D-D7A9-4E00-B22E-262E43AA96EB}"/>
                </a:ext>
              </a:extLst>
            </p:cNvPr>
            <p:cNvSpPr/>
            <p:nvPr/>
          </p:nvSpPr>
          <p:spPr>
            <a:xfrm>
              <a:off x="10004782" y="2441810"/>
              <a:ext cx="1052176" cy="1034034"/>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latin typeface="Times" panose="02020603050405020304" pitchFamily="18" charset="0"/>
                  <a:cs typeface="Times" panose="02020603050405020304" pitchFamily="18" charset="0"/>
                </a:rPr>
                <a:t>rgn</a:t>
              </a:r>
              <a:r>
                <a:rPr lang="en-US" sz="2000" b="1" baseline="-25000" dirty="0">
                  <a:solidFill>
                    <a:srgbClr val="FF0000"/>
                  </a:solidFill>
                  <a:latin typeface="Times" panose="02020603050405020304" pitchFamily="18" charset="0"/>
                  <a:cs typeface="Times" panose="02020603050405020304" pitchFamily="18" charset="0"/>
                </a:rPr>
                <a:t>2</a:t>
              </a:r>
              <a:endParaRPr lang="en-US" sz="2000" b="1" dirty="0">
                <a:solidFill>
                  <a:srgbClr val="FF0000"/>
                </a:solidFill>
                <a:latin typeface="Times" panose="02020603050405020304" pitchFamily="18" charset="0"/>
                <a:cs typeface="Times" panose="02020603050405020304" pitchFamily="18" charset="0"/>
              </a:endParaRPr>
            </a:p>
          </p:txBody>
        </p:sp>
        <p:cxnSp>
          <p:nvCxnSpPr>
            <p:cNvPr id="154" name="Connector: Curved 153">
              <a:extLst>
                <a:ext uri="{FF2B5EF4-FFF2-40B4-BE49-F238E27FC236}">
                  <a16:creationId xmlns:a16="http://schemas.microsoft.com/office/drawing/2014/main" id="{5DAE04C4-034D-4D16-8DDB-06D21E397AD3}"/>
                </a:ext>
              </a:extLst>
            </p:cNvPr>
            <p:cNvCxnSpPr>
              <a:stCxn id="151" idx="3"/>
              <a:endCxn id="158" idx="1"/>
            </p:cNvCxnSpPr>
            <p:nvPr/>
          </p:nvCxnSpPr>
          <p:spPr>
            <a:xfrm>
              <a:off x="9263273" y="767025"/>
              <a:ext cx="233341" cy="664414"/>
            </a:xfrm>
            <a:prstGeom prst="curvedConnector3">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55" name="Connector: Curved 154">
              <a:extLst>
                <a:ext uri="{FF2B5EF4-FFF2-40B4-BE49-F238E27FC236}">
                  <a16:creationId xmlns:a16="http://schemas.microsoft.com/office/drawing/2014/main" id="{D70C8C11-EAA5-416A-A84A-5D5565FA138E}"/>
                </a:ext>
              </a:extLst>
            </p:cNvPr>
            <p:cNvCxnSpPr>
              <a:stCxn id="158" idx="3"/>
              <a:endCxn id="159" idx="1"/>
            </p:cNvCxnSpPr>
            <p:nvPr/>
          </p:nvCxnSpPr>
          <p:spPr>
            <a:xfrm>
              <a:off x="9932218" y="1431438"/>
              <a:ext cx="746153" cy="38642"/>
            </a:xfrm>
            <a:prstGeom prst="curvedConnector3">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56" name="Connector: Curved 155">
              <a:extLst>
                <a:ext uri="{FF2B5EF4-FFF2-40B4-BE49-F238E27FC236}">
                  <a16:creationId xmlns:a16="http://schemas.microsoft.com/office/drawing/2014/main" id="{B9E89865-BA50-43FC-85F0-1DEBF2844F44}"/>
                </a:ext>
              </a:extLst>
            </p:cNvPr>
            <p:cNvCxnSpPr>
              <a:cxnSpLocks/>
              <a:stCxn id="159" idx="3"/>
            </p:cNvCxnSpPr>
            <p:nvPr/>
          </p:nvCxnSpPr>
          <p:spPr>
            <a:xfrm>
              <a:off x="11113975" y="1470080"/>
              <a:ext cx="315090" cy="459339"/>
            </a:xfrm>
            <a:prstGeom prst="curvedConnector2">
              <a:avLst/>
            </a:prstGeom>
            <a:ln w="19050">
              <a:tailEnd type="triangle" w="lg" len="lg"/>
            </a:ln>
          </p:spPr>
          <p:style>
            <a:lnRef idx="1">
              <a:schemeClr val="dk1"/>
            </a:lnRef>
            <a:fillRef idx="0">
              <a:schemeClr val="dk1"/>
            </a:fillRef>
            <a:effectRef idx="0">
              <a:schemeClr val="dk1"/>
            </a:effectRef>
            <a:fontRef idx="minor">
              <a:schemeClr val="tx1"/>
            </a:fontRef>
          </p:style>
        </p:cxnSp>
        <p:cxnSp>
          <p:nvCxnSpPr>
            <p:cNvPr id="157" name="Connector: Curved 156">
              <a:extLst>
                <a:ext uri="{FF2B5EF4-FFF2-40B4-BE49-F238E27FC236}">
                  <a16:creationId xmlns:a16="http://schemas.microsoft.com/office/drawing/2014/main" id="{B59D777F-A321-4DCF-A439-7DE9D90FAA40}"/>
                </a:ext>
              </a:extLst>
            </p:cNvPr>
            <p:cNvCxnSpPr>
              <a:cxnSpLocks/>
            </p:cNvCxnSpPr>
            <p:nvPr/>
          </p:nvCxnSpPr>
          <p:spPr>
            <a:xfrm rot="5400000">
              <a:off x="11014235" y="2103469"/>
              <a:ext cx="274933" cy="554728"/>
            </a:xfrm>
            <a:prstGeom prst="curvedConnector2">
              <a:avLst/>
            </a:prstGeom>
            <a:ln w="19050">
              <a:tailEnd type="triangle" w="lg" len="lg"/>
            </a:ln>
          </p:spPr>
          <p:style>
            <a:lnRef idx="1">
              <a:schemeClr val="dk1"/>
            </a:lnRef>
            <a:fillRef idx="0">
              <a:schemeClr val="dk1"/>
            </a:fillRef>
            <a:effectRef idx="0">
              <a:schemeClr val="dk1"/>
            </a:effectRef>
            <a:fontRef idx="minor">
              <a:schemeClr val="tx1"/>
            </a:fontRef>
          </p:style>
        </p:cxnSp>
        <p:sp>
          <p:nvSpPr>
            <p:cNvPr id="158" name="Rectangle 157">
              <a:extLst>
                <a:ext uri="{FF2B5EF4-FFF2-40B4-BE49-F238E27FC236}">
                  <a16:creationId xmlns:a16="http://schemas.microsoft.com/office/drawing/2014/main" id="{12E04B43-9636-40AC-8026-FB5F8DC43154}"/>
                </a:ext>
              </a:extLst>
            </p:cNvPr>
            <p:cNvSpPr/>
            <p:nvPr/>
          </p:nvSpPr>
          <p:spPr>
            <a:xfrm>
              <a:off x="9496614" y="1256804"/>
              <a:ext cx="435604" cy="3492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panose="02020603050405020304" pitchFamily="18" charset="0"/>
                  <a:cs typeface="Times" panose="02020603050405020304" pitchFamily="18" charset="0"/>
                </a:rPr>
                <a:t>c</a:t>
              </a:r>
              <a:r>
                <a:rPr lang="en-US" sz="2000" baseline="-25000" dirty="0">
                  <a:latin typeface="Times" panose="02020603050405020304" pitchFamily="18" charset="0"/>
                  <a:cs typeface="Times" panose="02020603050405020304" pitchFamily="18" charset="0"/>
                </a:rPr>
                <a:t>1</a:t>
              </a:r>
              <a:endParaRPr lang="en-US" sz="2000" dirty="0">
                <a:latin typeface="Times" panose="02020603050405020304" pitchFamily="18" charset="0"/>
                <a:cs typeface="Times" panose="02020603050405020304" pitchFamily="18" charset="0"/>
              </a:endParaRPr>
            </a:p>
          </p:txBody>
        </p:sp>
        <p:sp>
          <p:nvSpPr>
            <p:cNvPr id="159" name="Rectangle 158">
              <a:extLst>
                <a:ext uri="{FF2B5EF4-FFF2-40B4-BE49-F238E27FC236}">
                  <a16:creationId xmlns:a16="http://schemas.microsoft.com/office/drawing/2014/main" id="{AF6CA82D-7487-40DF-80AB-2E2815FFC142}"/>
                </a:ext>
              </a:extLst>
            </p:cNvPr>
            <p:cNvSpPr/>
            <p:nvPr/>
          </p:nvSpPr>
          <p:spPr>
            <a:xfrm>
              <a:off x="10678371" y="1295446"/>
              <a:ext cx="435604" cy="3492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panose="02020603050405020304" pitchFamily="18" charset="0"/>
                  <a:cs typeface="Times" panose="02020603050405020304" pitchFamily="18" charset="0"/>
                </a:rPr>
                <a:t>c</a:t>
              </a:r>
              <a:r>
                <a:rPr lang="en-US" sz="2000" baseline="-25000" dirty="0">
                  <a:latin typeface="Times" panose="02020603050405020304" pitchFamily="18" charset="0"/>
                  <a:cs typeface="Times" panose="02020603050405020304" pitchFamily="18" charset="0"/>
                </a:rPr>
                <a:t>2</a:t>
              </a:r>
              <a:endParaRPr lang="en-US" sz="2000" dirty="0">
                <a:latin typeface="Times" panose="02020603050405020304" pitchFamily="18" charset="0"/>
                <a:cs typeface="Times" panose="02020603050405020304" pitchFamily="18" charset="0"/>
              </a:endParaRPr>
            </a:p>
          </p:txBody>
        </p:sp>
        <p:sp>
          <p:nvSpPr>
            <p:cNvPr id="160" name="Rectangle 159">
              <a:extLst>
                <a:ext uri="{FF2B5EF4-FFF2-40B4-BE49-F238E27FC236}">
                  <a16:creationId xmlns:a16="http://schemas.microsoft.com/office/drawing/2014/main" id="{769948CA-B600-4797-8F41-516713AE35EE}"/>
                </a:ext>
              </a:extLst>
            </p:cNvPr>
            <p:cNvSpPr/>
            <p:nvPr/>
          </p:nvSpPr>
          <p:spPr>
            <a:xfrm>
              <a:off x="11185658" y="1943912"/>
              <a:ext cx="435604" cy="3492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panose="02020603050405020304" pitchFamily="18" charset="0"/>
                  <a:cs typeface="Times" panose="02020603050405020304" pitchFamily="18" charset="0"/>
                </a:rPr>
                <a:t>c</a:t>
              </a:r>
              <a:r>
                <a:rPr lang="en-US" sz="2000" baseline="-25000" dirty="0">
                  <a:latin typeface="Times" panose="02020603050405020304" pitchFamily="18" charset="0"/>
                  <a:cs typeface="Times" panose="02020603050405020304" pitchFamily="18" charset="0"/>
                </a:rPr>
                <a:t>3</a:t>
              </a:r>
              <a:endParaRPr lang="en-US" sz="2000" dirty="0">
                <a:latin typeface="Times" panose="02020603050405020304" pitchFamily="18" charset="0"/>
                <a:cs typeface="Times" panose="02020603050405020304" pitchFamily="18" charset="0"/>
              </a:endParaRPr>
            </a:p>
          </p:txBody>
        </p:sp>
      </p:grpSp>
    </p:spTree>
    <p:extLst>
      <p:ext uri="{BB962C8B-B14F-4D97-AF65-F5344CB8AC3E}">
        <p14:creationId xmlns:p14="http://schemas.microsoft.com/office/powerpoint/2010/main" val="2414588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Our Methods</a:t>
            </a:r>
          </a:p>
        </p:txBody>
      </p:sp>
      <p:sp>
        <p:nvSpPr>
          <p:cNvPr id="3" name="Content Placeholder 2"/>
          <p:cNvSpPr>
            <a:spLocks noGrp="1"/>
          </p:cNvSpPr>
          <p:nvPr>
            <p:ph idx="1"/>
          </p:nvPr>
        </p:nvSpPr>
        <p:spPr/>
        <p:txBody>
          <a:bodyPr/>
          <a:lstStyle/>
          <a:p>
            <a:r>
              <a:rPr lang="en-US" dirty="0">
                <a:solidFill>
                  <a:schemeClr val="tx1">
                    <a:lumMod val="50000"/>
                    <a:lumOff val="50000"/>
                  </a:schemeClr>
                </a:solidFill>
              </a:rPr>
              <a:t>Two-</a:t>
            </a:r>
            <a:r>
              <a:rPr lang="en-US" altLang="zh-CN" dirty="0">
                <a:solidFill>
                  <a:schemeClr val="tx1">
                    <a:lumMod val="50000"/>
                    <a:lumOff val="50000"/>
                  </a:schemeClr>
                </a:solidFill>
              </a:rPr>
              <a:t>S</a:t>
            </a:r>
            <a:r>
              <a:rPr lang="en-US" dirty="0">
                <a:solidFill>
                  <a:schemeClr val="tx1">
                    <a:lumMod val="50000"/>
                    <a:lumOff val="50000"/>
                  </a:schemeClr>
                </a:solidFill>
              </a:rPr>
              <a:t>tep Clock Constraints Legalization</a:t>
            </a:r>
          </a:p>
          <a:p>
            <a:r>
              <a:rPr lang="en-US" dirty="0">
                <a:solidFill>
                  <a:schemeClr val="tx1">
                    <a:lumMod val="50000"/>
                    <a:lumOff val="50000"/>
                  </a:schemeClr>
                </a:solidFill>
              </a:rPr>
              <a:t>Chain Move</a:t>
            </a:r>
          </a:p>
          <a:p>
            <a:r>
              <a:rPr lang="en-US" dirty="0"/>
              <a:t>Machine Learning-Based Congestion Estimation</a:t>
            </a:r>
          </a:p>
          <a:p>
            <a:endParaRPr lang="en-US" dirty="0"/>
          </a:p>
        </p:txBody>
      </p:sp>
      <p:sp>
        <p:nvSpPr>
          <p:cNvPr id="4" name="Slide Number Placeholder 3"/>
          <p:cNvSpPr>
            <a:spLocks noGrp="1"/>
          </p:cNvSpPr>
          <p:nvPr>
            <p:ph type="sldNum" sz="quarter" idx="12"/>
          </p:nvPr>
        </p:nvSpPr>
        <p:spPr/>
        <p:txBody>
          <a:bodyPr/>
          <a:lstStyle/>
          <a:p>
            <a:fld id="{8A353EE5-B295-4F9A-9C1A-C5DE6EEBD6D1}" type="slidenum">
              <a:rPr lang="en-US" smtClean="0"/>
              <a:t>21</a:t>
            </a:fld>
            <a:endParaRPr lang="en-US"/>
          </a:p>
        </p:txBody>
      </p:sp>
    </p:spTree>
    <p:extLst>
      <p:ext uri="{BB962C8B-B14F-4D97-AF65-F5344CB8AC3E}">
        <p14:creationId xmlns:p14="http://schemas.microsoft.com/office/powerpoint/2010/main" val="3988149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2A3F9-BA4B-4E42-99D5-AE1E92702F54}"/>
              </a:ext>
            </a:extLst>
          </p:cNvPr>
          <p:cNvSpPr>
            <a:spLocks noGrp="1"/>
          </p:cNvSpPr>
          <p:nvPr>
            <p:ph type="title"/>
          </p:nvPr>
        </p:nvSpPr>
        <p:spPr/>
        <p:txBody>
          <a:bodyPr>
            <a:normAutofit/>
          </a:bodyPr>
          <a:lstStyle/>
          <a:p>
            <a:r>
              <a:rPr lang="en-US" dirty="0"/>
              <a:t>ML-Based Congestion Estimation</a:t>
            </a:r>
          </a:p>
        </p:txBody>
      </p:sp>
      <p:sp>
        <p:nvSpPr>
          <p:cNvPr id="3" name="Content Placeholder 2">
            <a:extLst>
              <a:ext uri="{FF2B5EF4-FFF2-40B4-BE49-F238E27FC236}">
                <a16:creationId xmlns:a16="http://schemas.microsoft.com/office/drawing/2014/main" id="{A3E266D5-E398-4385-94E2-4BC35868BB43}"/>
              </a:ext>
            </a:extLst>
          </p:cNvPr>
          <p:cNvSpPr>
            <a:spLocks noGrp="1"/>
          </p:cNvSpPr>
          <p:nvPr>
            <p:ph idx="1"/>
          </p:nvPr>
        </p:nvSpPr>
        <p:spPr/>
        <p:txBody>
          <a:bodyPr>
            <a:normAutofit fontScale="92500" lnSpcReduction="20000"/>
          </a:bodyPr>
          <a:lstStyle/>
          <a:p>
            <a:r>
              <a:rPr lang="en-US" dirty="0"/>
              <a:t>Motivation:</a:t>
            </a:r>
          </a:p>
          <a:p>
            <a:pPr lvl="1"/>
            <a:r>
              <a:rPr lang="en-US" dirty="0"/>
              <a:t>More accurate and Less parameter tunings</a:t>
            </a:r>
          </a:p>
          <a:p>
            <a:pPr lvl="2"/>
            <a:r>
              <a:rPr lang="en-US" dirty="0"/>
              <a:t>Previously used congestion estimation methods in FPGAs</a:t>
            </a:r>
          </a:p>
          <a:p>
            <a:pPr lvl="3"/>
            <a:r>
              <a:rPr lang="en-US" dirty="0"/>
              <a:t>Global routers for ASICs</a:t>
            </a:r>
          </a:p>
          <a:p>
            <a:pPr lvl="3"/>
            <a:r>
              <a:rPr lang="en-US" dirty="0"/>
              <a:t>Probabilistic models</a:t>
            </a:r>
          </a:p>
          <a:p>
            <a:pPr lvl="2"/>
            <a:r>
              <a:rPr lang="en-US" dirty="0"/>
              <a:t>Limitations:</a:t>
            </a:r>
          </a:p>
          <a:p>
            <a:pPr lvl="3"/>
            <a:r>
              <a:rPr lang="en-US" dirty="0"/>
              <a:t>Not tailored for FPGAs</a:t>
            </a:r>
          </a:p>
          <a:p>
            <a:pPr lvl="3"/>
            <a:r>
              <a:rPr lang="en-US" dirty="0"/>
              <a:t>A lot of parameters to set</a:t>
            </a:r>
          </a:p>
          <a:p>
            <a:r>
              <a:rPr lang="en-US" dirty="0"/>
              <a:t>Goals of our methods</a:t>
            </a:r>
          </a:p>
          <a:p>
            <a:pPr lvl="1"/>
            <a:r>
              <a:rPr lang="en-US" dirty="0"/>
              <a:t>Try to mimic the behavior of congestion estimation of design tools from the device company</a:t>
            </a:r>
          </a:p>
          <a:p>
            <a:pPr lvl="2"/>
            <a:r>
              <a:rPr lang="en-US" dirty="0"/>
              <a:t>Assume the congestion estimation from the tool can guide the placement well</a:t>
            </a:r>
          </a:p>
          <a:p>
            <a:pPr lvl="1"/>
            <a:r>
              <a:rPr lang="en-US" dirty="0"/>
              <a:t>Study how to leverage machine learning to build a congestion model on FPGA</a:t>
            </a:r>
            <a:br>
              <a:rPr lang="en-US" dirty="0"/>
            </a:br>
            <a:endParaRPr lang="en-US" dirty="0"/>
          </a:p>
          <a:p>
            <a:pPr lvl="1"/>
            <a:endParaRPr lang="en-US" dirty="0"/>
          </a:p>
        </p:txBody>
      </p:sp>
      <p:sp>
        <p:nvSpPr>
          <p:cNvPr id="4" name="Slide Number Placeholder 3">
            <a:extLst>
              <a:ext uri="{FF2B5EF4-FFF2-40B4-BE49-F238E27FC236}">
                <a16:creationId xmlns:a16="http://schemas.microsoft.com/office/drawing/2014/main" id="{D2462B59-83AD-41C3-AE81-504D71B4402D}"/>
              </a:ext>
            </a:extLst>
          </p:cNvPr>
          <p:cNvSpPr>
            <a:spLocks noGrp="1"/>
          </p:cNvSpPr>
          <p:nvPr>
            <p:ph type="sldNum" sz="quarter" idx="12"/>
          </p:nvPr>
        </p:nvSpPr>
        <p:spPr/>
        <p:txBody>
          <a:bodyPr/>
          <a:lstStyle/>
          <a:p>
            <a:fld id="{8A353EE5-B295-4F9A-9C1A-C5DE6EEBD6D1}" type="slidenum">
              <a:rPr lang="en-US" smtClean="0"/>
              <a:t>22</a:t>
            </a:fld>
            <a:endParaRPr lang="en-US"/>
          </a:p>
        </p:txBody>
      </p:sp>
    </p:spTree>
    <p:extLst>
      <p:ext uri="{BB962C8B-B14F-4D97-AF65-F5344CB8AC3E}">
        <p14:creationId xmlns:p14="http://schemas.microsoft.com/office/powerpoint/2010/main" val="86303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83CC0-B448-4EF4-B1C7-A8BFAED86D68}"/>
              </a:ext>
            </a:extLst>
          </p:cNvPr>
          <p:cNvSpPr>
            <a:spLocks noGrp="1"/>
          </p:cNvSpPr>
          <p:nvPr>
            <p:ph type="title"/>
          </p:nvPr>
        </p:nvSpPr>
        <p:spPr/>
        <p:txBody>
          <a:bodyPr/>
          <a:lstStyle/>
          <a:p>
            <a:r>
              <a:rPr lang="en-US" dirty="0"/>
              <a:t>ML-Based Congestion Estimation</a:t>
            </a:r>
          </a:p>
        </p:txBody>
      </p:sp>
      <p:sp>
        <p:nvSpPr>
          <p:cNvPr id="3" name="Content Placeholder 2">
            <a:extLst>
              <a:ext uri="{FF2B5EF4-FFF2-40B4-BE49-F238E27FC236}">
                <a16:creationId xmlns:a16="http://schemas.microsoft.com/office/drawing/2014/main" id="{7CE586A9-CA09-4548-BAFA-3EC5C9C72C0B}"/>
              </a:ext>
            </a:extLst>
          </p:cNvPr>
          <p:cNvSpPr>
            <a:spLocks noGrp="1"/>
          </p:cNvSpPr>
          <p:nvPr>
            <p:ph idx="1"/>
          </p:nvPr>
        </p:nvSpPr>
        <p:spPr/>
        <p:txBody>
          <a:bodyPr/>
          <a:lstStyle/>
          <a:p>
            <a:r>
              <a:rPr lang="en-US" dirty="0"/>
              <a:t>Congestion Model</a:t>
            </a:r>
          </a:p>
          <a:p>
            <a:pPr lvl="1"/>
            <a:r>
              <a:rPr lang="en-US" dirty="0"/>
              <a:t>G-Cells based, each corresponds to a switchbox</a:t>
            </a:r>
          </a:p>
          <a:p>
            <a:r>
              <a:rPr lang="en-US" dirty="0"/>
              <a:t>Three Features for each G-Cell</a:t>
            </a:r>
          </a:p>
          <a:p>
            <a:pPr lvl="1"/>
            <a:r>
              <a:rPr lang="en-US" dirty="0"/>
              <a:t>Total number of pins of the net covering it</a:t>
            </a:r>
          </a:p>
          <a:p>
            <a:pPr lvl="1"/>
            <a:endParaRPr lang="en-US" dirty="0"/>
          </a:p>
          <a:p>
            <a:pPr lvl="1"/>
            <a:r>
              <a:rPr lang="en-US" dirty="0"/>
              <a:t>A weighted sum of BB box covering it</a:t>
            </a:r>
          </a:p>
          <a:p>
            <a:pPr lvl="1"/>
            <a:endParaRPr lang="en-US" dirty="0"/>
          </a:p>
          <a:p>
            <a:pPr lvl="1"/>
            <a:r>
              <a:rPr lang="en-US" dirty="0"/>
              <a:t>Combining the two</a:t>
            </a:r>
          </a:p>
          <a:p>
            <a:pPr lvl="1"/>
            <a:endParaRPr lang="en-US" dirty="0"/>
          </a:p>
        </p:txBody>
      </p:sp>
      <p:sp>
        <p:nvSpPr>
          <p:cNvPr id="4" name="Slide Number Placeholder 3">
            <a:extLst>
              <a:ext uri="{FF2B5EF4-FFF2-40B4-BE49-F238E27FC236}">
                <a16:creationId xmlns:a16="http://schemas.microsoft.com/office/drawing/2014/main" id="{27800A47-5F43-410C-8002-3FD62D103A1A}"/>
              </a:ext>
            </a:extLst>
          </p:cNvPr>
          <p:cNvSpPr>
            <a:spLocks noGrp="1"/>
          </p:cNvSpPr>
          <p:nvPr>
            <p:ph type="sldNum" sz="quarter" idx="12"/>
          </p:nvPr>
        </p:nvSpPr>
        <p:spPr/>
        <p:txBody>
          <a:bodyPr/>
          <a:lstStyle/>
          <a:p>
            <a:fld id="{8A353EE5-B295-4F9A-9C1A-C5DE6EEBD6D1}" type="slidenum">
              <a:rPr lang="en-US" smtClean="0"/>
              <a:t>23</a:t>
            </a:fld>
            <a:endParaRPr lang="en-US"/>
          </a:p>
        </p:txBody>
      </p:sp>
      <p:pic>
        <p:nvPicPr>
          <p:cNvPr id="5" name="Picture 4">
            <a:extLst>
              <a:ext uri="{FF2B5EF4-FFF2-40B4-BE49-F238E27FC236}">
                <a16:creationId xmlns:a16="http://schemas.microsoft.com/office/drawing/2014/main" id="{386938A0-33A6-4CBC-897A-4B3D3532A843}"/>
              </a:ext>
            </a:extLst>
          </p:cNvPr>
          <p:cNvPicPr>
            <a:picLocks noChangeAspect="1"/>
          </p:cNvPicPr>
          <p:nvPr/>
        </p:nvPicPr>
        <p:blipFill>
          <a:blip r:embed="rId2"/>
          <a:stretch>
            <a:fillRect/>
          </a:stretch>
        </p:blipFill>
        <p:spPr>
          <a:xfrm>
            <a:off x="1617052" y="4328443"/>
            <a:ext cx="2085975" cy="476250"/>
          </a:xfrm>
          <a:prstGeom prst="rect">
            <a:avLst/>
          </a:prstGeom>
        </p:spPr>
      </p:pic>
      <p:pic>
        <p:nvPicPr>
          <p:cNvPr id="6" name="Picture 5">
            <a:extLst>
              <a:ext uri="{FF2B5EF4-FFF2-40B4-BE49-F238E27FC236}">
                <a16:creationId xmlns:a16="http://schemas.microsoft.com/office/drawing/2014/main" id="{C9681D59-B0AA-4452-BDAD-9434661883C9}"/>
              </a:ext>
            </a:extLst>
          </p:cNvPr>
          <p:cNvPicPr>
            <a:picLocks noChangeAspect="1"/>
          </p:cNvPicPr>
          <p:nvPr/>
        </p:nvPicPr>
        <p:blipFill>
          <a:blip r:embed="rId3"/>
          <a:stretch>
            <a:fillRect/>
          </a:stretch>
        </p:blipFill>
        <p:spPr>
          <a:xfrm>
            <a:off x="1617052" y="3594230"/>
            <a:ext cx="2152650" cy="409575"/>
          </a:xfrm>
          <a:prstGeom prst="rect">
            <a:avLst/>
          </a:prstGeom>
        </p:spPr>
      </p:pic>
      <p:pic>
        <p:nvPicPr>
          <p:cNvPr id="7" name="Picture 6">
            <a:extLst>
              <a:ext uri="{FF2B5EF4-FFF2-40B4-BE49-F238E27FC236}">
                <a16:creationId xmlns:a16="http://schemas.microsoft.com/office/drawing/2014/main" id="{0DD73882-EDFB-4999-A28A-5DA05A238C35}"/>
              </a:ext>
            </a:extLst>
          </p:cNvPr>
          <p:cNvPicPr>
            <a:picLocks noChangeAspect="1"/>
          </p:cNvPicPr>
          <p:nvPr/>
        </p:nvPicPr>
        <p:blipFill>
          <a:blip r:embed="rId4"/>
          <a:stretch>
            <a:fillRect/>
          </a:stretch>
        </p:blipFill>
        <p:spPr>
          <a:xfrm>
            <a:off x="1571625" y="5190497"/>
            <a:ext cx="3448050" cy="476250"/>
          </a:xfrm>
          <a:prstGeom prst="rect">
            <a:avLst/>
          </a:prstGeom>
        </p:spPr>
      </p:pic>
    </p:spTree>
    <p:extLst>
      <p:ext uri="{BB962C8B-B14F-4D97-AF65-F5344CB8AC3E}">
        <p14:creationId xmlns:p14="http://schemas.microsoft.com/office/powerpoint/2010/main" val="2794595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83CC0-B448-4EF4-B1C7-A8BFAED86D68}"/>
              </a:ext>
            </a:extLst>
          </p:cNvPr>
          <p:cNvSpPr>
            <a:spLocks noGrp="1"/>
          </p:cNvSpPr>
          <p:nvPr>
            <p:ph type="title"/>
          </p:nvPr>
        </p:nvSpPr>
        <p:spPr/>
        <p:txBody>
          <a:bodyPr/>
          <a:lstStyle/>
          <a:p>
            <a:r>
              <a:rPr lang="en-US" dirty="0"/>
              <a:t>ML-Based Congestion Estimation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E586A9-CA09-4548-BAFA-3EC5C9C72C0B}"/>
                  </a:ext>
                </a:extLst>
              </p:cNvPr>
              <p:cNvSpPr>
                <a:spLocks noGrp="1"/>
              </p:cNvSpPr>
              <p:nvPr>
                <p:ph idx="1"/>
              </p:nvPr>
            </p:nvSpPr>
            <p:spPr>
              <a:xfrm>
                <a:off x="838200" y="1825625"/>
                <a:ext cx="10515600" cy="4351338"/>
              </a:xfrm>
            </p:spPr>
            <p:txBody>
              <a:bodyPr>
                <a:normAutofit fontScale="92500" lnSpcReduction="10000"/>
              </a:bodyPr>
              <a:lstStyle/>
              <a:p>
                <a:r>
                  <a:rPr lang="en-US" dirty="0"/>
                  <a:t>Learning Models</a:t>
                </a:r>
              </a:p>
              <a:p>
                <a:pPr lvl="1"/>
                <a:r>
                  <a:rPr lang="en-US" dirty="0"/>
                  <a:t>Local Linear Model</a:t>
                </a:r>
              </a:p>
              <a:p>
                <a:pPr lvl="2"/>
                <a:r>
                  <a:rPr lang="en-US" dirty="0"/>
                  <a:t>Only consider the current site</a:t>
                </a:r>
              </a:p>
              <a:p>
                <a:pPr lvl="2"/>
                <a14:m>
                  <m:oMath xmlns:m="http://schemas.openxmlformats.org/officeDocument/2006/math">
                    <m:r>
                      <a:rPr lang="en-US" b="0" i="1" smtClean="0">
                        <a:latin typeface="Cambria Math" panose="02040503050406030204" pitchFamily="18" charset="0"/>
                      </a:rPr>
                      <m:t>𝑦</m:t>
                    </m:r>
                    <m:r>
                      <a:rPr lang="en-US" i="1" smtClean="0">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3</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nary>
                  </m:oMath>
                </a14:m>
                <a:endParaRPr lang="en-US" dirty="0"/>
              </a:p>
              <a:p>
                <a:pPr lvl="1"/>
                <a:r>
                  <a:rPr lang="en-US" dirty="0"/>
                  <a:t>Hierarchical Hybrid Model</a:t>
                </a:r>
              </a:p>
              <a:p>
                <a:pPr lvl="2"/>
                <a:r>
                  <a:rPr lang="en-US" dirty="0"/>
                  <a:t>Two-Layer</a:t>
                </a:r>
              </a:p>
              <a:p>
                <a:pPr lvl="2"/>
                <a:r>
                  <a:rPr lang="en-US" dirty="0"/>
                  <a:t>Use the value of the local linear model as the first layer result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h𝑚</m:t>
                        </m:r>
                        <m:r>
                          <a:rPr lang="en-US" i="1">
                            <a:latin typeface="Cambria Math" panose="02040503050406030204" pitchFamily="18" charset="0"/>
                          </a:rPr>
                          <m:t>1</m:t>
                        </m:r>
                      </m:sub>
                      <m:sup/>
                    </m:sSubSup>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3</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nary>
                  </m:oMath>
                </a14:m>
                <a:endParaRPr lang="en-US" dirty="0"/>
              </a:p>
              <a:p>
                <a:pPr lvl="2"/>
                <a:r>
                  <a:rPr lang="en-US" dirty="0"/>
                  <a:t>The second layer use the SVM as the machine learning model with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h𝑚</m:t>
                        </m:r>
                        <m:r>
                          <a:rPr lang="en-US" i="1">
                            <a:latin typeface="Cambria Math" panose="02040503050406030204" pitchFamily="18" charset="0"/>
                          </a:rPr>
                          <m:t>1</m:t>
                        </m:r>
                      </m:sub>
                    </m:sSub>
                  </m:oMath>
                </a14:m>
                <a:r>
                  <a:rPr lang="en-US" dirty="0"/>
                  <a:t> value of the site and its neighboring 8 sites as features</a:t>
                </a:r>
              </a:p>
              <a:p>
                <a:pPr lvl="3"/>
                <a14:m>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h𝑚</m:t>
                        </m:r>
                        <m:r>
                          <a:rPr lang="en-US" b="0" i="1" smtClean="0">
                            <a:latin typeface="Cambria Math" panose="02040503050406030204" pitchFamily="18" charset="0"/>
                          </a:rPr>
                          <m:t>2</m:t>
                        </m:r>
                      </m:sub>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𝑆𝑉𝑀</m:t>
                        </m:r>
                      </m:sub>
                    </m:sSub>
                    <m:r>
                      <a:rPr lang="zh-CN" alt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h𝑚</m:t>
                        </m:r>
                        <m:r>
                          <a:rPr lang="en-US" i="1">
                            <a:latin typeface="Cambria Math" panose="02040503050406030204" pitchFamily="18" charset="0"/>
                          </a:rPr>
                          <m:t>1</m:t>
                        </m:r>
                      </m:sub>
                      <m:sup>
                        <m:r>
                          <a:rPr lang="en-US" b="0" i="1" smtClean="0">
                            <a:latin typeface="Cambria Math" panose="02040503050406030204" pitchFamily="18" charset="0"/>
                          </a:rPr>
                          <m:t>0</m:t>
                        </m:r>
                      </m:sup>
                    </m:sSubSup>
                    <m:r>
                      <a:rPr lang="en-US" b="0" i="1" smtClean="0">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h𝑚</m:t>
                        </m:r>
                        <m:r>
                          <a:rPr lang="en-US" i="1">
                            <a:latin typeface="Cambria Math" panose="02040503050406030204" pitchFamily="18" charset="0"/>
                          </a:rPr>
                          <m:t>1</m:t>
                        </m:r>
                      </m:sub>
                      <m:sup>
                        <m:r>
                          <a:rPr lang="en-US" b="0" i="1" smtClean="0">
                            <a:latin typeface="Cambria Math" panose="02040503050406030204" pitchFamily="18" charset="0"/>
                          </a:rPr>
                          <m:t>8</m:t>
                        </m:r>
                      </m:sup>
                    </m:sSubSup>
                    <m:r>
                      <a:rPr lang="zh-CN" altLang="en-US" i="1">
                        <a:latin typeface="Cambria Math" panose="02040503050406030204" pitchFamily="18" charset="0"/>
                      </a:rPr>
                      <m:t>）</m:t>
                    </m:r>
                  </m:oMath>
                </a14:m>
                <a:endParaRPr lang="en-US" dirty="0"/>
              </a:p>
              <a:p>
                <a:pPr lvl="1"/>
                <a:r>
                  <a:rPr lang="en-US" dirty="0"/>
                  <a:t>Global Linear Model</a:t>
                </a:r>
              </a:p>
              <a:p>
                <a:pPr lvl="2"/>
                <a:r>
                  <a:rPr lang="en-US" dirty="0"/>
                  <a:t>Consider the current site and its neighboring 8 sites</a:t>
                </a:r>
              </a:p>
              <a:p>
                <a:pPr lvl="2"/>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b="0" i="1" smtClean="0">
                            <a:latin typeface="Cambria Math" panose="02040503050406030204" pitchFamily="18" charset="0"/>
                          </a:rPr>
                          <m:t>26</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nary>
                  </m:oMath>
                </a14:m>
                <a:endParaRPr lang="en-US" dirty="0"/>
              </a:p>
            </p:txBody>
          </p:sp>
        </mc:Choice>
        <mc:Fallback xmlns="">
          <p:sp>
            <p:nvSpPr>
              <p:cNvPr id="3" name="Content Placeholder 2">
                <a:extLst>
                  <a:ext uri="{FF2B5EF4-FFF2-40B4-BE49-F238E27FC236}">
                    <a16:creationId xmlns:a16="http://schemas.microsoft.com/office/drawing/2014/main" id="{7CE586A9-CA09-4548-BAFA-3EC5C9C72C0B}"/>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928" t="-2801" b="-1148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7800A47-5F43-410C-8002-3FD62D103A1A}"/>
              </a:ext>
            </a:extLst>
          </p:cNvPr>
          <p:cNvSpPr>
            <a:spLocks noGrp="1"/>
          </p:cNvSpPr>
          <p:nvPr>
            <p:ph type="sldNum" sz="quarter" idx="12"/>
          </p:nvPr>
        </p:nvSpPr>
        <p:spPr/>
        <p:txBody>
          <a:bodyPr/>
          <a:lstStyle/>
          <a:p>
            <a:fld id="{8A353EE5-B295-4F9A-9C1A-C5DE6EEBD6D1}" type="slidenum">
              <a:rPr lang="en-US" smtClean="0"/>
              <a:t>24</a:t>
            </a:fld>
            <a:endParaRPr lang="en-US"/>
          </a:p>
        </p:txBody>
      </p:sp>
    </p:spTree>
    <p:extLst>
      <p:ext uri="{BB962C8B-B14F-4D97-AF65-F5344CB8AC3E}">
        <p14:creationId xmlns:p14="http://schemas.microsoft.com/office/powerpoint/2010/main" val="3919237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83CC0-B448-4EF4-B1C7-A8BFAED86D68}"/>
              </a:ext>
            </a:extLst>
          </p:cNvPr>
          <p:cNvSpPr>
            <a:spLocks noGrp="1"/>
          </p:cNvSpPr>
          <p:nvPr>
            <p:ph type="title"/>
          </p:nvPr>
        </p:nvSpPr>
        <p:spPr/>
        <p:txBody>
          <a:bodyPr/>
          <a:lstStyle/>
          <a:p>
            <a:r>
              <a:rPr lang="en-US" dirty="0"/>
              <a:t>ML-Based Congestion Estimation</a:t>
            </a:r>
          </a:p>
        </p:txBody>
      </p:sp>
      <p:sp>
        <p:nvSpPr>
          <p:cNvPr id="3" name="Content Placeholder 2">
            <a:extLst>
              <a:ext uri="{FF2B5EF4-FFF2-40B4-BE49-F238E27FC236}">
                <a16:creationId xmlns:a16="http://schemas.microsoft.com/office/drawing/2014/main" id="{7CE586A9-CA09-4548-BAFA-3EC5C9C72C0B}"/>
              </a:ext>
            </a:extLst>
          </p:cNvPr>
          <p:cNvSpPr>
            <a:spLocks noGrp="1"/>
          </p:cNvSpPr>
          <p:nvPr>
            <p:ph idx="1"/>
          </p:nvPr>
        </p:nvSpPr>
        <p:spPr>
          <a:xfrm>
            <a:off x="838199" y="1825625"/>
            <a:ext cx="9706897" cy="4351338"/>
          </a:xfrm>
        </p:spPr>
        <p:txBody>
          <a:bodyPr>
            <a:normAutofit/>
          </a:bodyPr>
          <a:lstStyle/>
          <a:p>
            <a:r>
              <a:rPr lang="en-US" dirty="0"/>
              <a:t>Training Methods</a:t>
            </a:r>
          </a:p>
          <a:p>
            <a:pPr lvl="1"/>
            <a:r>
              <a:rPr lang="en-US" dirty="0"/>
              <a:t>Unified model</a:t>
            </a:r>
          </a:p>
          <a:p>
            <a:pPr lvl="2"/>
            <a:r>
              <a:rPr lang="en-US" dirty="0"/>
              <a:t>One model for all design</a:t>
            </a:r>
          </a:p>
          <a:p>
            <a:pPr lvl="2"/>
            <a:r>
              <a:rPr lang="en-US" dirty="0"/>
              <a:t>Pros: generalize well</a:t>
            </a:r>
          </a:p>
          <a:p>
            <a:pPr lvl="1"/>
            <a:r>
              <a:rPr lang="en-US" dirty="0"/>
              <a:t>Independent model</a:t>
            </a:r>
          </a:p>
          <a:p>
            <a:pPr lvl="2"/>
            <a:r>
              <a:rPr lang="en-US" dirty="0"/>
              <a:t>Different model for different design</a:t>
            </a:r>
          </a:p>
          <a:p>
            <a:pPr lvl="2"/>
            <a:r>
              <a:rPr lang="en-US" dirty="0"/>
              <a:t>Pros: capture the unique characteristics of different design</a:t>
            </a:r>
          </a:p>
          <a:p>
            <a:pPr lvl="1"/>
            <a:r>
              <a:rPr lang="en-US" dirty="0"/>
              <a:t>Ensemble model</a:t>
            </a:r>
          </a:p>
          <a:p>
            <a:pPr lvl="2"/>
            <a:r>
              <a:rPr lang="en-US" dirty="0"/>
              <a:t>Different model for different known design</a:t>
            </a:r>
          </a:p>
          <a:p>
            <a:pPr lvl="2"/>
            <a:r>
              <a:rPr lang="en-US" dirty="0"/>
              <a:t>Ensemble all the known models to generate a model for new designs</a:t>
            </a:r>
          </a:p>
        </p:txBody>
      </p:sp>
      <p:sp>
        <p:nvSpPr>
          <p:cNvPr id="4" name="Slide Number Placeholder 3">
            <a:extLst>
              <a:ext uri="{FF2B5EF4-FFF2-40B4-BE49-F238E27FC236}">
                <a16:creationId xmlns:a16="http://schemas.microsoft.com/office/drawing/2014/main" id="{27800A47-5F43-410C-8002-3FD62D103A1A}"/>
              </a:ext>
            </a:extLst>
          </p:cNvPr>
          <p:cNvSpPr>
            <a:spLocks noGrp="1"/>
          </p:cNvSpPr>
          <p:nvPr>
            <p:ph type="sldNum" sz="quarter" idx="12"/>
          </p:nvPr>
        </p:nvSpPr>
        <p:spPr/>
        <p:txBody>
          <a:bodyPr/>
          <a:lstStyle/>
          <a:p>
            <a:fld id="{8A353EE5-B295-4F9A-9C1A-C5DE6EEBD6D1}" type="slidenum">
              <a:rPr lang="en-US" smtClean="0"/>
              <a:t>25</a:t>
            </a:fld>
            <a:endParaRPr lang="en-US"/>
          </a:p>
        </p:txBody>
      </p:sp>
      <p:pic>
        <p:nvPicPr>
          <p:cNvPr id="8" name="Picture 7">
            <a:extLst>
              <a:ext uri="{FF2B5EF4-FFF2-40B4-BE49-F238E27FC236}">
                <a16:creationId xmlns:a16="http://schemas.microsoft.com/office/drawing/2014/main" id="{432077FD-BF9A-4FBA-88A0-2D3EAAE965C6}"/>
              </a:ext>
            </a:extLst>
          </p:cNvPr>
          <p:cNvPicPr>
            <a:picLocks noChangeAspect="1"/>
          </p:cNvPicPr>
          <p:nvPr/>
        </p:nvPicPr>
        <p:blipFill rotWithShape="1">
          <a:blip r:embed="rId3"/>
          <a:srcRect l="4261" t="9893" r="52444" b="7795"/>
          <a:stretch/>
        </p:blipFill>
        <p:spPr>
          <a:xfrm>
            <a:off x="3814809" y="5452740"/>
            <a:ext cx="1517301" cy="542611"/>
          </a:xfrm>
          <a:prstGeom prst="rect">
            <a:avLst/>
          </a:prstGeom>
        </p:spPr>
      </p:pic>
    </p:spTree>
    <p:extLst>
      <p:ext uri="{BB962C8B-B14F-4D97-AF65-F5344CB8AC3E}">
        <p14:creationId xmlns:p14="http://schemas.microsoft.com/office/powerpoint/2010/main" val="965306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603C71-3012-4114-BF34-41CBFAFA0F65}"/>
              </a:ext>
            </a:extLst>
          </p:cNvPr>
          <p:cNvPicPr>
            <a:picLocks noChangeAspect="1"/>
          </p:cNvPicPr>
          <p:nvPr/>
        </p:nvPicPr>
        <p:blipFill>
          <a:blip r:embed="rId3"/>
          <a:stretch>
            <a:fillRect/>
          </a:stretch>
        </p:blipFill>
        <p:spPr>
          <a:xfrm>
            <a:off x="7055698" y="2080657"/>
            <a:ext cx="4654775" cy="3515075"/>
          </a:xfrm>
          <a:prstGeom prst="rect">
            <a:avLst/>
          </a:prstGeom>
        </p:spPr>
      </p:pic>
      <p:sp>
        <p:nvSpPr>
          <p:cNvPr id="2" name="Title 1">
            <a:extLst>
              <a:ext uri="{FF2B5EF4-FFF2-40B4-BE49-F238E27FC236}">
                <a16:creationId xmlns:a16="http://schemas.microsoft.com/office/drawing/2014/main" id="{A4483CC0-B448-4EF4-B1C7-A8BFAED86D68}"/>
              </a:ext>
            </a:extLst>
          </p:cNvPr>
          <p:cNvSpPr>
            <a:spLocks noGrp="1"/>
          </p:cNvSpPr>
          <p:nvPr>
            <p:ph type="title"/>
          </p:nvPr>
        </p:nvSpPr>
        <p:spPr/>
        <p:txBody>
          <a:bodyPr/>
          <a:lstStyle/>
          <a:p>
            <a:r>
              <a:rPr lang="en-US" dirty="0"/>
              <a:t>ML-Based Congestion Estimation</a:t>
            </a:r>
          </a:p>
        </p:txBody>
      </p:sp>
      <p:sp>
        <p:nvSpPr>
          <p:cNvPr id="3" name="Content Placeholder 2">
            <a:extLst>
              <a:ext uri="{FF2B5EF4-FFF2-40B4-BE49-F238E27FC236}">
                <a16:creationId xmlns:a16="http://schemas.microsoft.com/office/drawing/2014/main" id="{7CE586A9-CA09-4548-BAFA-3EC5C9C72C0B}"/>
              </a:ext>
            </a:extLst>
          </p:cNvPr>
          <p:cNvSpPr>
            <a:spLocks noGrp="1"/>
          </p:cNvSpPr>
          <p:nvPr>
            <p:ph idx="1"/>
          </p:nvPr>
        </p:nvSpPr>
        <p:spPr>
          <a:xfrm>
            <a:off x="838200" y="1825625"/>
            <a:ext cx="5964534" cy="4351338"/>
          </a:xfrm>
        </p:spPr>
        <p:txBody>
          <a:bodyPr>
            <a:normAutofit fontScale="70000" lnSpcReduction="20000"/>
          </a:bodyPr>
          <a:lstStyle/>
          <a:p>
            <a:r>
              <a:rPr lang="en-US" dirty="0"/>
              <a:t>Result Analysis</a:t>
            </a:r>
          </a:p>
          <a:p>
            <a:pPr lvl="1"/>
            <a:r>
              <a:rPr lang="en-US" dirty="0"/>
              <a:t>Training Method</a:t>
            </a:r>
          </a:p>
          <a:p>
            <a:pPr lvl="2"/>
            <a:r>
              <a:rPr lang="en-US" dirty="0"/>
              <a:t>Unified is better than independent in our test</a:t>
            </a:r>
          </a:p>
          <a:p>
            <a:pPr lvl="1"/>
            <a:r>
              <a:rPr lang="en-US" dirty="0"/>
              <a:t>Model</a:t>
            </a:r>
          </a:p>
          <a:p>
            <a:pPr lvl="2"/>
            <a:r>
              <a:rPr lang="en-US" dirty="0"/>
              <a:t>Global models are better than local model</a:t>
            </a:r>
          </a:p>
          <a:p>
            <a:pPr lvl="2"/>
            <a:r>
              <a:rPr lang="en-US" dirty="0"/>
              <a:t>Global linear model is best, SVM perform worse</a:t>
            </a:r>
          </a:p>
          <a:p>
            <a:pPr lvl="2"/>
            <a:r>
              <a:rPr lang="en-US" dirty="0"/>
              <a:t>Both unified and ensemble model can generalize well to other designs</a:t>
            </a:r>
          </a:p>
          <a:p>
            <a:r>
              <a:rPr lang="en-US" dirty="0"/>
              <a:t>Comparison</a:t>
            </a:r>
          </a:p>
          <a:p>
            <a:pPr lvl="1"/>
            <a:r>
              <a:rPr lang="en-US" dirty="0"/>
              <a:t>Global routers for ASICs</a:t>
            </a:r>
          </a:p>
          <a:p>
            <a:pPr lvl="2"/>
            <a:r>
              <a:rPr lang="en-US" dirty="0"/>
              <a:t>Cons: hard to set the routing capacity</a:t>
            </a:r>
          </a:p>
          <a:p>
            <a:pPr lvl="1"/>
            <a:r>
              <a:rPr lang="en-US" dirty="0"/>
              <a:t>Probabilistic models</a:t>
            </a:r>
          </a:p>
          <a:p>
            <a:pPr lvl="2"/>
            <a:r>
              <a:rPr lang="en-US" dirty="0"/>
              <a:t>Cons: only good correlation with the relative congestion level</a:t>
            </a:r>
          </a:p>
          <a:p>
            <a:pPr lvl="1"/>
            <a:r>
              <a:rPr lang="en-US" dirty="0"/>
              <a:t>Machine Learning-Based</a:t>
            </a:r>
          </a:p>
          <a:p>
            <a:pPr lvl="2"/>
            <a:r>
              <a:rPr lang="en-US" dirty="0"/>
              <a:t>Good correlation with the congestion level</a:t>
            </a:r>
          </a:p>
          <a:p>
            <a:pPr lvl="2"/>
            <a:r>
              <a:rPr lang="en-US" dirty="0"/>
              <a:t>Give a better sense </a:t>
            </a:r>
            <a:r>
              <a:rPr lang="en-US"/>
              <a:t>of congestion level</a:t>
            </a:r>
            <a:endParaRPr lang="en-US" dirty="0"/>
          </a:p>
          <a:p>
            <a:pPr lvl="2"/>
            <a:r>
              <a:rPr lang="en-US" dirty="0"/>
              <a:t>Less parameter tuning</a:t>
            </a:r>
          </a:p>
          <a:p>
            <a:pPr lvl="1"/>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27800A47-5F43-410C-8002-3FD62D103A1A}"/>
              </a:ext>
            </a:extLst>
          </p:cNvPr>
          <p:cNvSpPr>
            <a:spLocks noGrp="1"/>
          </p:cNvSpPr>
          <p:nvPr>
            <p:ph type="sldNum" sz="quarter" idx="12"/>
          </p:nvPr>
        </p:nvSpPr>
        <p:spPr/>
        <p:txBody>
          <a:bodyPr/>
          <a:lstStyle/>
          <a:p>
            <a:fld id="{8A353EE5-B295-4F9A-9C1A-C5DE6EEBD6D1}" type="slidenum">
              <a:rPr lang="en-US" smtClean="0"/>
              <a:t>26</a:t>
            </a:fld>
            <a:endParaRPr lang="en-US"/>
          </a:p>
        </p:txBody>
      </p:sp>
      <p:pic>
        <p:nvPicPr>
          <p:cNvPr id="6" name="Picture 5">
            <a:extLst>
              <a:ext uri="{FF2B5EF4-FFF2-40B4-BE49-F238E27FC236}">
                <a16:creationId xmlns:a16="http://schemas.microsoft.com/office/drawing/2014/main" id="{9F0EFEB5-2FB8-400B-8889-0CC9F3738D87}"/>
              </a:ext>
            </a:extLst>
          </p:cNvPr>
          <p:cNvPicPr>
            <a:picLocks noChangeAspect="1"/>
          </p:cNvPicPr>
          <p:nvPr/>
        </p:nvPicPr>
        <p:blipFill>
          <a:blip r:embed="rId4"/>
          <a:stretch>
            <a:fillRect/>
          </a:stretch>
        </p:blipFill>
        <p:spPr>
          <a:xfrm>
            <a:off x="7055698" y="1825625"/>
            <a:ext cx="4650631" cy="1936767"/>
          </a:xfrm>
          <a:prstGeom prst="rect">
            <a:avLst/>
          </a:prstGeom>
        </p:spPr>
      </p:pic>
      <p:pic>
        <p:nvPicPr>
          <p:cNvPr id="7" name="Picture 6">
            <a:extLst>
              <a:ext uri="{FF2B5EF4-FFF2-40B4-BE49-F238E27FC236}">
                <a16:creationId xmlns:a16="http://schemas.microsoft.com/office/drawing/2014/main" id="{EAD7E150-2406-43C8-B252-FC81188CEC6B}"/>
              </a:ext>
            </a:extLst>
          </p:cNvPr>
          <p:cNvPicPr>
            <a:picLocks noChangeAspect="1"/>
          </p:cNvPicPr>
          <p:nvPr/>
        </p:nvPicPr>
        <p:blipFill>
          <a:blip r:embed="rId5"/>
          <a:stretch>
            <a:fillRect/>
          </a:stretch>
        </p:blipFill>
        <p:spPr>
          <a:xfrm>
            <a:off x="7329423" y="4001294"/>
            <a:ext cx="4103179" cy="2028857"/>
          </a:xfrm>
          <a:prstGeom prst="rect">
            <a:avLst/>
          </a:prstGeom>
        </p:spPr>
      </p:pic>
    </p:spTree>
    <p:extLst>
      <p:ext uri="{BB962C8B-B14F-4D97-AF65-F5344CB8AC3E}">
        <p14:creationId xmlns:p14="http://schemas.microsoft.com/office/powerpoint/2010/main" val="427943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Result</a:t>
            </a:r>
          </a:p>
        </p:txBody>
      </p:sp>
      <p:sp>
        <p:nvSpPr>
          <p:cNvPr id="6" name="Slide Number Placeholder 5"/>
          <p:cNvSpPr>
            <a:spLocks noGrp="1"/>
          </p:cNvSpPr>
          <p:nvPr>
            <p:ph type="sldNum" sz="quarter" idx="12"/>
          </p:nvPr>
        </p:nvSpPr>
        <p:spPr/>
        <p:txBody>
          <a:bodyPr/>
          <a:lstStyle/>
          <a:p>
            <a:fld id="{8A353EE5-B295-4F9A-9C1A-C5DE6EEBD6D1}" type="slidenum">
              <a:rPr lang="en-US" smtClean="0"/>
              <a:t>27</a:t>
            </a:fld>
            <a:endParaRPr lang="en-US"/>
          </a:p>
        </p:txBody>
      </p:sp>
      <p:graphicFrame>
        <p:nvGraphicFramePr>
          <p:cNvPr id="4" name="Table 3">
            <a:extLst>
              <a:ext uri="{FF2B5EF4-FFF2-40B4-BE49-F238E27FC236}">
                <a16:creationId xmlns:a16="http://schemas.microsoft.com/office/drawing/2014/main" id="{507F0E4E-E919-47B8-A146-5561643547AE}"/>
              </a:ext>
            </a:extLst>
          </p:cNvPr>
          <p:cNvGraphicFramePr>
            <a:graphicFrameLocks noGrp="1"/>
          </p:cNvGraphicFramePr>
          <p:nvPr>
            <p:extLst>
              <p:ext uri="{D42A27DB-BD31-4B8C-83A1-F6EECF244321}">
                <p14:modId xmlns:p14="http://schemas.microsoft.com/office/powerpoint/2010/main" val="1744104483"/>
              </p:ext>
            </p:extLst>
          </p:nvPr>
        </p:nvGraphicFramePr>
        <p:xfrm>
          <a:off x="838194" y="1690686"/>
          <a:ext cx="10515606" cy="4296336"/>
        </p:xfrm>
        <a:graphic>
          <a:graphicData uri="http://schemas.openxmlformats.org/drawingml/2006/table">
            <a:tbl>
              <a:tblPr>
                <a:tableStyleId>{5C22544A-7EE6-4342-B048-85BDC9FD1C3A}</a:tableStyleId>
              </a:tblPr>
              <a:tblGrid>
                <a:gridCol w="1047862">
                  <a:extLst>
                    <a:ext uri="{9D8B030D-6E8A-4147-A177-3AD203B41FA5}">
                      <a16:colId xmlns:a16="http://schemas.microsoft.com/office/drawing/2014/main" val="4279860596"/>
                    </a:ext>
                  </a:extLst>
                </a:gridCol>
                <a:gridCol w="591734">
                  <a:extLst>
                    <a:ext uri="{9D8B030D-6E8A-4147-A177-3AD203B41FA5}">
                      <a16:colId xmlns:a16="http://schemas.microsoft.com/office/drawing/2014/main" val="3775918014"/>
                    </a:ext>
                  </a:extLst>
                </a:gridCol>
                <a:gridCol w="591734">
                  <a:extLst>
                    <a:ext uri="{9D8B030D-6E8A-4147-A177-3AD203B41FA5}">
                      <a16:colId xmlns:a16="http://schemas.microsoft.com/office/drawing/2014/main" val="1476287235"/>
                    </a:ext>
                  </a:extLst>
                </a:gridCol>
                <a:gridCol w="591734">
                  <a:extLst>
                    <a:ext uri="{9D8B030D-6E8A-4147-A177-3AD203B41FA5}">
                      <a16:colId xmlns:a16="http://schemas.microsoft.com/office/drawing/2014/main" val="916673625"/>
                    </a:ext>
                  </a:extLst>
                </a:gridCol>
                <a:gridCol w="591734">
                  <a:extLst>
                    <a:ext uri="{9D8B030D-6E8A-4147-A177-3AD203B41FA5}">
                      <a16:colId xmlns:a16="http://schemas.microsoft.com/office/drawing/2014/main" val="1055144871"/>
                    </a:ext>
                  </a:extLst>
                </a:gridCol>
                <a:gridCol w="591734">
                  <a:extLst>
                    <a:ext uri="{9D8B030D-6E8A-4147-A177-3AD203B41FA5}">
                      <a16:colId xmlns:a16="http://schemas.microsoft.com/office/drawing/2014/main" val="898674683"/>
                    </a:ext>
                  </a:extLst>
                </a:gridCol>
                <a:gridCol w="591734">
                  <a:extLst>
                    <a:ext uri="{9D8B030D-6E8A-4147-A177-3AD203B41FA5}">
                      <a16:colId xmlns:a16="http://schemas.microsoft.com/office/drawing/2014/main" val="418973647"/>
                    </a:ext>
                  </a:extLst>
                </a:gridCol>
                <a:gridCol w="591734">
                  <a:extLst>
                    <a:ext uri="{9D8B030D-6E8A-4147-A177-3AD203B41FA5}">
                      <a16:colId xmlns:a16="http://schemas.microsoft.com/office/drawing/2014/main" val="3533368476"/>
                    </a:ext>
                  </a:extLst>
                </a:gridCol>
                <a:gridCol w="591734">
                  <a:extLst>
                    <a:ext uri="{9D8B030D-6E8A-4147-A177-3AD203B41FA5}">
                      <a16:colId xmlns:a16="http://schemas.microsoft.com/office/drawing/2014/main" val="1038520271"/>
                    </a:ext>
                  </a:extLst>
                </a:gridCol>
                <a:gridCol w="591734">
                  <a:extLst>
                    <a:ext uri="{9D8B030D-6E8A-4147-A177-3AD203B41FA5}">
                      <a16:colId xmlns:a16="http://schemas.microsoft.com/office/drawing/2014/main" val="2209763434"/>
                    </a:ext>
                  </a:extLst>
                </a:gridCol>
                <a:gridCol w="591734">
                  <a:extLst>
                    <a:ext uri="{9D8B030D-6E8A-4147-A177-3AD203B41FA5}">
                      <a16:colId xmlns:a16="http://schemas.microsoft.com/office/drawing/2014/main" val="2331411191"/>
                    </a:ext>
                  </a:extLst>
                </a:gridCol>
                <a:gridCol w="591734">
                  <a:extLst>
                    <a:ext uri="{9D8B030D-6E8A-4147-A177-3AD203B41FA5}">
                      <a16:colId xmlns:a16="http://schemas.microsoft.com/office/drawing/2014/main" val="3656361325"/>
                    </a:ext>
                  </a:extLst>
                </a:gridCol>
                <a:gridCol w="591734">
                  <a:extLst>
                    <a:ext uri="{9D8B030D-6E8A-4147-A177-3AD203B41FA5}">
                      <a16:colId xmlns:a16="http://schemas.microsoft.com/office/drawing/2014/main" val="3378686586"/>
                    </a:ext>
                  </a:extLst>
                </a:gridCol>
                <a:gridCol w="591734">
                  <a:extLst>
                    <a:ext uri="{9D8B030D-6E8A-4147-A177-3AD203B41FA5}">
                      <a16:colId xmlns:a16="http://schemas.microsoft.com/office/drawing/2014/main" val="3885462284"/>
                    </a:ext>
                  </a:extLst>
                </a:gridCol>
                <a:gridCol w="591734">
                  <a:extLst>
                    <a:ext uri="{9D8B030D-6E8A-4147-A177-3AD203B41FA5}">
                      <a16:colId xmlns:a16="http://schemas.microsoft.com/office/drawing/2014/main" val="1758535432"/>
                    </a:ext>
                  </a:extLst>
                </a:gridCol>
                <a:gridCol w="591734">
                  <a:extLst>
                    <a:ext uri="{9D8B030D-6E8A-4147-A177-3AD203B41FA5}">
                      <a16:colId xmlns:a16="http://schemas.microsoft.com/office/drawing/2014/main" val="496915861"/>
                    </a:ext>
                  </a:extLst>
                </a:gridCol>
                <a:gridCol w="591734">
                  <a:extLst>
                    <a:ext uri="{9D8B030D-6E8A-4147-A177-3AD203B41FA5}">
                      <a16:colId xmlns:a16="http://schemas.microsoft.com/office/drawing/2014/main" val="3534675663"/>
                    </a:ext>
                  </a:extLst>
                </a:gridCol>
              </a:tblGrid>
              <a:tr h="268521">
                <a:tc rowSpan="2">
                  <a:txBody>
                    <a:bodyPr/>
                    <a:lstStyle/>
                    <a:p>
                      <a:pPr algn="ctr" fontAlgn="b"/>
                      <a:r>
                        <a:rPr lang="en-US" sz="1200" u="none" strike="noStrike" dirty="0">
                          <a:effectLst/>
                        </a:rPr>
                        <a:t>Design</a:t>
                      </a:r>
                      <a:endParaRPr lang="en-US" sz="1200" b="0" i="0" u="none" strike="noStrike" dirty="0">
                        <a:solidFill>
                          <a:srgbClr val="000000"/>
                        </a:solidFill>
                        <a:effectLst/>
                        <a:latin typeface="Calibri" panose="020F0502020204030204" pitchFamily="34" charset="0"/>
                      </a:endParaRPr>
                    </a:p>
                  </a:txBody>
                  <a:tcPr marL="9246" marR="9246" marT="9246" marB="0" anchor="b"/>
                </a:tc>
                <a:tc gridSpan="4">
                  <a:txBody>
                    <a:bodyPr/>
                    <a:lstStyle/>
                    <a:p>
                      <a:pPr algn="ctr" fontAlgn="b"/>
                      <a:r>
                        <a:rPr lang="en-US" sz="1200" u="none" strike="noStrike">
                          <a:effectLst/>
                        </a:rPr>
                        <a:t>This Work</a:t>
                      </a:r>
                      <a:endParaRPr lang="en-US" sz="1200" b="0" i="0" u="none" strike="noStrike">
                        <a:solidFill>
                          <a:srgbClr val="000000"/>
                        </a:solidFill>
                        <a:effectLst/>
                        <a:latin typeface="Calibri" panose="020F0502020204030204" pitchFamily="34" charset="0"/>
                      </a:endParaRPr>
                    </a:p>
                  </a:txBody>
                  <a:tcPr marL="9246" marR="9246" marT="92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1200" u="none" strike="noStrike">
                          <a:effectLst/>
                        </a:rPr>
                        <a:t>1st Place</a:t>
                      </a:r>
                      <a:endParaRPr lang="en-US" sz="1200" b="0" i="0" u="none" strike="noStrike">
                        <a:solidFill>
                          <a:srgbClr val="000000"/>
                        </a:solidFill>
                        <a:effectLst/>
                        <a:latin typeface="Calibri" panose="020F0502020204030204" pitchFamily="34" charset="0"/>
                      </a:endParaRPr>
                    </a:p>
                  </a:txBody>
                  <a:tcPr marL="9246" marR="9246" marT="92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1200" u="none" strike="noStrike">
                          <a:effectLst/>
                        </a:rPr>
                        <a:t>2nd Place</a:t>
                      </a:r>
                      <a:endParaRPr lang="en-US" sz="1200" b="0" i="0" u="none" strike="noStrike">
                        <a:solidFill>
                          <a:srgbClr val="000000"/>
                        </a:solidFill>
                        <a:effectLst/>
                        <a:latin typeface="Calibri" panose="020F0502020204030204" pitchFamily="34" charset="0"/>
                      </a:endParaRPr>
                    </a:p>
                  </a:txBody>
                  <a:tcPr marL="9246" marR="9246" marT="9246"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1200" u="none" strike="noStrike">
                          <a:effectLst/>
                        </a:rPr>
                        <a:t>3rd Place</a:t>
                      </a:r>
                      <a:endParaRPr lang="en-US" sz="1200" b="0" i="0" u="none" strike="noStrike">
                        <a:solidFill>
                          <a:srgbClr val="000000"/>
                        </a:solidFill>
                        <a:effectLst/>
                        <a:latin typeface="Calibri" panose="020F0502020204030204" pitchFamily="34" charset="0"/>
                      </a:endParaRPr>
                    </a:p>
                  </a:txBody>
                  <a:tcPr marL="9246" marR="9246" marT="9246"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62100719"/>
                  </a:ext>
                </a:extLst>
              </a:tr>
              <a:tr h="268521">
                <a:tc vMerge="1">
                  <a:txBody>
                    <a:bodyPr/>
                    <a:lstStyle/>
                    <a:p>
                      <a:endParaRPr lang="en-US"/>
                    </a:p>
                  </a:txBody>
                  <a:tcPr/>
                </a:tc>
                <a:tc>
                  <a:txBody>
                    <a:bodyPr/>
                    <a:lstStyle/>
                    <a:p>
                      <a:pPr algn="ctr" fontAlgn="b"/>
                      <a:r>
                        <a:rPr lang="en-US" sz="1200" u="none" strike="noStrike" dirty="0">
                          <a:effectLst/>
                        </a:rPr>
                        <a:t>WL</a:t>
                      </a:r>
                      <a:endParaRPr lang="en-US" sz="1200" b="0"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dirty="0">
                          <a:effectLst/>
                        </a:rPr>
                        <a:t>ratio</a:t>
                      </a:r>
                      <a:endParaRPr lang="en-US" sz="1200" b="1"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Time</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dirty="0">
                          <a:effectLst/>
                        </a:rPr>
                        <a:t>ratio</a:t>
                      </a:r>
                      <a:endParaRPr lang="en-US" sz="1200" b="1"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WL</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a:effectLst/>
                        </a:rPr>
                        <a:t>ratio</a:t>
                      </a:r>
                      <a:endParaRPr lang="en-US" sz="1200" b="1"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Time</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dirty="0">
                          <a:effectLst/>
                        </a:rPr>
                        <a:t>ratio</a:t>
                      </a:r>
                      <a:endParaRPr lang="en-US" sz="1200" b="1"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WL</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ratio</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Time</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ratio</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WL</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ratio</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Time</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ratio</a:t>
                      </a:r>
                      <a:endParaRPr lang="en-US" sz="1200" b="0" i="0" u="none" strike="noStrike">
                        <a:solidFill>
                          <a:srgbClr val="000000"/>
                        </a:solidFill>
                        <a:effectLst/>
                        <a:latin typeface="Calibri" panose="020F0502020204030204" pitchFamily="34" charset="0"/>
                      </a:endParaRPr>
                    </a:p>
                  </a:txBody>
                  <a:tcPr marL="9246" marR="9246" marT="9246" marB="0" anchor="b"/>
                </a:tc>
                <a:extLst>
                  <a:ext uri="{0D108BD9-81ED-4DB2-BD59-A6C34878D82A}">
                    <a16:rowId xmlns:a16="http://schemas.microsoft.com/office/drawing/2014/main" val="2735500831"/>
                  </a:ext>
                </a:extLst>
              </a:tr>
              <a:tr h="268521">
                <a:tc>
                  <a:txBody>
                    <a:bodyPr/>
                    <a:lstStyle/>
                    <a:p>
                      <a:pPr algn="ctr" fontAlgn="b"/>
                      <a:r>
                        <a:rPr lang="en-US" sz="1200" u="none" strike="noStrike">
                          <a:effectLst/>
                        </a:rPr>
                        <a:t>CLK-FPGA01</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dirty="0">
                          <a:effectLst/>
                        </a:rPr>
                        <a:t>2011452</a:t>
                      </a:r>
                      <a:endParaRPr lang="en-US" sz="1200" b="0"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a:effectLst/>
                        </a:rPr>
                        <a:t>1</a:t>
                      </a:r>
                      <a:endParaRPr lang="en-US" sz="1200" b="1"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288</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dirty="0">
                          <a:effectLst/>
                        </a:rPr>
                        <a:t>1</a:t>
                      </a:r>
                      <a:endParaRPr lang="en-US" sz="1200" b="1"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2208170</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a:effectLst/>
                        </a:rPr>
                        <a:t>1.098</a:t>
                      </a:r>
                      <a:endParaRPr lang="en-US" sz="1200" b="1"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530</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dirty="0">
                          <a:effectLst/>
                        </a:rPr>
                        <a:t>1.84</a:t>
                      </a:r>
                      <a:endParaRPr lang="en-US" sz="1200" b="1"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dirty="0">
                          <a:effectLst/>
                        </a:rPr>
                        <a:t>2209328</a:t>
                      </a:r>
                      <a:endParaRPr lang="en-US" sz="1200" b="0"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1.098</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2686</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9.326</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2268532</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1.128</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2686</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9.326</a:t>
                      </a:r>
                      <a:endParaRPr lang="en-US" sz="1200" b="0" i="0" u="none" strike="noStrike">
                        <a:solidFill>
                          <a:srgbClr val="000000"/>
                        </a:solidFill>
                        <a:effectLst/>
                        <a:latin typeface="Calibri" panose="020F0502020204030204" pitchFamily="34" charset="0"/>
                      </a:endParaRPr>
                    </a:p>
                  </a:txBody>
                  <a:tcPr marL="9246" marR="9246" marT="9246" marB="0" anchor="b"/>
                </a:tc>
                <a:extLst>
                  <a:ext uri="{0D108BD9-81ED-4DB2-BD59-A6C34878D82A}">
                    <a16:rowId xmlns:a16="http://schemas.microsoft.com/office/drawing/2014/main" val="1330316699"/>
                  </a:ext>
                </a:extLst>
              </a:tr>
              <a:tr h="268521">
                <a:tc>
                  <a:txBody>
                    <a:bodyPr/>
                    <a:lstStyle/>
                    <a:p>
                      <a:pPr algn="ctr" fontAlgn="b"/>
                      <a:r>
                        <a:rPr lang="en-US" sz="1200" u="none" strike="noStrike">
                          <a:effectLst/>
                        </a:rPr>
                        <a:t>CLK-FPGA02</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dirty="0">
                          <a:effectLst/>
                        </a:rPr>
                        <a:t>2167861</a:t>
                      </a:r>
                      <a:endParaRPr lang="en-US" sz="1200" b="0"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dirty="0">
                          <a:effectLst/>
                        </a:rPr>
                        <a:t>1</a:t>
                      </a:r>
                      <a:endParaRPr lang="en-US" sz="1200" b="1"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266</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dirty="0">
                          <a:effectLst/>
                        </a:rPr>
                        <a:t>1</a:t>
                      </a:r>
                      <a:endParaRPr lang="en-US" sz="1200" b="1"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2279171</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a:effectLst/>
                        </a:rPr>
                        <a:t>1.051</a:t>
                      </a:r>
                      <a:endParaRPr lang="en-US" sz="1200" b="1"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521</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dirty="0">
                          <a:effectLst/>
                        </a:rPr>
                        <a:t>1.959</a:t>
                      </a:r>
                      <a:endParaRPr lang="en-US" sz="1200" b="1"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2273729</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1.049</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2788</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10.481</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2504444</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1.155</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2788</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10.481</a:t>
                      </a:r>
                      <a:endParaRPr lang="en-US" sz="1200" b="0" i="0" u="none" strike="noStrike">
                        <a:solidFill>
                          <a:srgbClr val="000000"/>
                        </a:solidFill>
                        <a:effectLst/>
                        <a:latin typeface="Calibri" panose="020F0502020204030204" pitchFamily="34" charset="0"/>
                      </a:endParaRPr>
                    </a:p>
                  </a:txBody>
                  <a:tcPr marL="9246" marR="9246" marT="9246" marB="0" anchor="b"/>
                </a:tc>
                <a:extLst>
                  <a:ext uri="{0D108BD9-81ED-4DB2-BD59-A6C34878D82A}">
                    <a16:rowId xmlns:a16="http://schemas.microsoft.com/office/drawing/2014/main" val="4218047973"/>
                  </a:ext>
                </a:extLst>
              </a:tr>
              <a:tr h="268521">
                <a:tc>
                  <a:txBody>
                    <a:bodyPr/>
                    <a:lstStyle/>
                    <a:p>
                      <a:pPr algn="ctr" fontAlgn="b"/>
                      <a:r>
                        <a:rPr lang="en-US" sz="1200" u="none" strike="noStrike">
                          <a:effectLst/>
                        </a:rPr>
                        <a:t>CLK-FPGA03</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dirty="0">
                          <a:effectLst/>
                        </a:rPr>
                        <a:t>5265206</a:t>
                      </a:r>
                      <a:endParaRPr lang="en-US" sz="1200" b="0"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dirty="0">
                          <a:effectLst/>
                        </a:rPr>
                        <a:t>1</a:t>
                      </a:r>
                      <a:endParaRPr lang="en-US" sz="1200" b="1"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583</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dirty="0">
                          <a:effectLst/>
                        </a:rPr>
                        <a:t>1</a:t>
                      </a:r>
                      <a:endParaRPr lang="en-US" sz="1200" b="1"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5353071</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a:effectLst/>
                        </a:rPr>
                        <a:t>1.017</a:t>
                      </a:r>
                      <a:endParaRPr lang="en-US" sz="1200" b="1"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1038</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dirty="0">
                          <a:effectLst/>
                        </a:rPr>
                        <a:t>1.78</a:t>
                      </a:r>
                      <a:endParaRPr lang="en-US" sz="1200" b="1"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6229292</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1.183</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3740</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6.415</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5803110</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1.102</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3740</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6.415</a:t>
                      </a:r>
                      <a:endParaRPr lang="en-US" sz="1200" b="0" i="0" u="none" strike="noStrike">
                        <a:solidFill>
                          <a:srgbClr val="000000"/>
                        </a:solidFill>
                        <a:effectLst/>
                        <a:latin typeface="Calibri" panose="020F0502020204030204" pitchFamily="34" charset="0"/>
                      </a:endParaRPr>
                    </a:p>
                  </a:txBody>
                  <a:tcPr marL="9246" marR="9246" marT="9246" marB="0" anchor="b"/>
                </a:tc>
                <a:extLst>
                  <a:ext uri="{0D108BD9-81ED-4DB2-BD59-A6C34878D82A}">
                    <a16:rowId xmlns:a16="http://schemas.microsoft.com/office/drawing/2014/main" val="4085164214"/>
                  </a:ext>
                </a:extLst>
              </a:tr>
              <a:tr h="268521">
                <a:tc>
                  <a:txBody>
                    <a:bodyPr/>
                    <a:lstStyle/>
                    <a:p>
                      <a:pPr algn="ctr" fontAlgn="b"/>
                      <a:r>
                        <a:rPr lang="en-US" sz="1200" u="none" strike="noStrike">
                          <a:effectLst/>
                        </a:rPr>
                        <a:t>CLK-FPGA04</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dirty="0">
                          <a:effectLst/>
                        </a:rPr>
                        <a:t>3606567</a:t>
                      </a:r>
                      <a:endParaRPr lang="en-US" sz="1200" b="0"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dirty="0">
                          <a:effectLst/>
                        </a:rPr>
                        <a:t>1</a:t>
                      </a:r>
                      <a:endParaRPr lang="en-US" sz="1200" b="1"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dirty="0">
                          <a:effectLst/>
                        </a:rPr>
                        <a:t>380</a:t>
                      </a:r>
                      <a:endParaRPr lang="en-US" sz="1200" b="0"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dirty="0">
                          <a:effectLst/>
                        </a:rPr>
                        <a:t>1</a:t>
                      </a:r>
                      <a:endParaRPr lang="en-US" sz="1200" b="1"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3697950</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a:effectLst/>
                        </a:rPr>
                        <a:t>1.025</a:t>
                      </a:r>
                      <a:endParaRPr lang="en-US" sz="1200" b="1"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725</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dirty="0">
                          <a:effectLst/>
                        </a:rPr>
                        <a:t>1.908</a:t>
                      </a:r>
                      <a:endParaRPr lang="en-US" sz="1200" b="1"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3817377</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1.058</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2850</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7.5</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4085670</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1.133</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2850</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7.5</a:t>
                      </a:r>
                      <a:endParaRPr lang="en-US" sz="1200" b="0" i="0" u="none" strike="noStrike">
                        <a:solidFill>
                          <a:srgbClr val="000000"/>
                        </a:solidFill>
                        <a:effectLst/>
                        <a:latin typeface="Calibri" panose="020F0502020204030204" pitchFamily="34" charset="0"/>
                      </a:endParaRPr>
                    </a:p>
                  </a:txBody>
                  <a:tcPr marL="9246" marR="9246" marT="9246" marB="0" anchor="b"/>
                </a:tc>
                <a:extLst>
                  <a:ext uri="{0D108BD9-81ED-4DB2-BD59-A6C34878D82A}">
                    <a16:rowId xmlns:a16="http://schemas.microsoft.com/office/drawing/2014/main" val="865479811"/>
                  </a:ext>
                </a:extLst>
              </a:tr>
              <a:tr h="268521">
                <a:tc>
                  <a:txBody>
                    <a:bodyPr/>
                    <a:lstStyle/>
                    <a:p>
                      <a:pPr algn="ctr" fontAlgn="b"/>
                      <a:r>
                        <a:rPr lang="en-US" sz="1200" u="none" strike="noStrike">
                          <a:effectLst/>
                        </a:rPr>
                        <a:t>CLK-FPGA05</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dirty="0">
                          <a:effectLst/>
                        </a:rPr>
                        <a:t>4660136</a:t>
                      </a:r>
                      <a:endParaRPr lang="en-US" sz="1200" b="0"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a:effectLst/>
                        </a:rPr>
                        <a:t>1</a:t>
                      </a:r>
                      <a:endParaRPr lang="en-US" sz="1200" b="1"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dirty="0">
                          <a:effectLst/>
                        </a:rPr>
                        <a:t>569</a:t>
                      </a:r>
                      <a:endParaRPr lang="en-US" sz="1200" b="0"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dirty="0">
                          <a:effectLst/>
                        </a:rPr>
                        <a:t>1</a:t>
                      </a:r>
                      <a:endParaRPr lang="en-US" sz="1200" b="1"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4692356</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a:effectLst/>
                        </a:rPr>
                        <a:t>1.007</a:t>
                      </a:r>
                      <a:endParaRPr lang="en-US" sz="1200" b="1"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943</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dirty="0">
                          <a:effectLst/>
                        </a:rPr>
                        <a:t>1.657</a:t>
                      </a:r>
                      <a:endParaRPr lang="en-US" sz="1200" b="1"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4995177</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1.072</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3164</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5.561</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5180916</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1.112</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3164</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5.561</a:t>
                      </a:r>
                      <a:endParaRPr lang="en-US" sz="1200" b="0" i="0" u="none" strike="noStrike">
                        <a:solidFill>
                          <a:srgbClr val="000000"/>
                        </a:solidFill>
                        <a:effectLst/>
                        <a:latin typeface="Calibri" panose="020F0502020204030204" pitchFamily="34" charset="0"/>
                      </a:endParaRPr>
                    </a:p>
                  </a:txBody>
                  <a:tcPr marL="9246" marR="9246" marT="9246" marB="0" anchor="b"/>
                </a:tc>
                <a:extLst>
                  <a:ext uri="{0D108BD9-81ED-4DB2-BD59-A6C34878D82A}">
                    <a16:rowId xmlns:a16="http://schemas.microsoft.com/office/drawing/2014/main" val="2677776242"/>
                  </a:ext>
                </a:extLst>
              </a:tr>
              <a:tr h="268521">
                <a:tc>
                  <a:txBody>
                    <a:bodyPr/>
                    <a:lstStyle/>
                    <a:p>
                      <a:pPr algn="ctr" fontAlgn="b"/>
                      <a:r>
                        <a:rPr lang="en-US" sz="1200" u="none" strike="noStrike">
                          <a:effectLst/>
                        </a:rPr>
                        <a:t>CLK-FPGA06</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dirty="0">
                          <a:effectLst/>
                        </a:rPr>
                        <a:t>5736998</a:t>
                      </a:r>
                      <a:endParaRPr lang="en-US" sz="1200" b="0"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a:effectLst/>
                        </a:rPr>
                        <a:t>1</a:t>
                      </a:r>
                      <a:endParaRPr lang="en-US" sz="1200" b="1"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dirty="0">
                          <a:effectLst/>
                        </a:rPr>
                        <a:t>591</a:t>
                      </a:r>
                      <a:endParaRPr lang="en-US" sz="1200" b="0"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dirty="0">
                          <a:effectLst/>
                        </a:rPr>
                        <a:t>1</a:t>
                      </a:r>
                      <a:endParaRPr lang="en-US" sz="1200" b="1"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5588507</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a:effectLst/>
                        </a:rPr>
                        <a:t>0.974</a:t>
                      </a:r>
                      <a:endParaRPr lang="en-US" sz="1200" b="1"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1075</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dirty="0">
                          <a:effectLst/>
                        </a:rPr>
                        <a:t>1.819</a:t>
                      </a:r>
                      <a:endParaRPr lang="en-US" sz="1200" b="1"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5605573</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0.977</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3570</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6.041</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6216898</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1.084</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3570</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6.041</a:t>
                      </a:r>
                      <a:endParaRPr lang="en-US" sz="1200" b="0" i="0" u="none" strike="noStrike">
                        <a:solidFill>
                          <a:srgbClr val="000000"/>
                        </a:solidFill>
                        <a:effectLst/>
                        <a:latin typeface="Calibri" panose="020F0502020204030204" pitchFamily="34" charset="0"/>
                      </a:endParaRPr>
                    </a:p>
                  </a:txBody>
                  <a:tcPr marL="9246" marR="9246" marT="9246" marB="0" anchor="b"/>
                </a:tc>
                <a:extLst>
                  <a:ext uri="{0D108BD9-81ED-4DB2-BD59-A6C34878D82A}">
                    <a16:rowId xmlns:a16="http://schemas.microsoft.com/office/drawing/2014/main" val="1320764091"/>
                  </a:ext>
                </a:extLst>
              </a:tr>
              <a:tr h="268521">
                <a:tc>
                  <a:txBody>
                    <a:bodyPr/>
                    <a:lstStyle/>
                    <a:p>
                      <a:pPr algn="ctr" fontAlgn="b"/>
                      <a:r>
                        <a:rPr lang="en-US" sz="1200" u="none" strike="noStrike">
                          <a:effectLst/>
                        </a:rPr>
                        <a:t>CLK-FPGA07</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dirty="0">
                          <a:effectLst/>
                        </a:rPr>
                        <a:t>2325787</a:t>
                      </a:r>
                      <a:endParaRPr lang="en-US" sz="1200" b="0"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a:effectLst/>
                        </a:rPr>
                        <a:t>1</a:t>
                      </a:r>
                      <a:endParaRPr lang="en-US" sz="1200" b="1"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dirty="0">
                          <a:effectLst/>
                        </a:rPr>
                        <a:t>304</a:t>
                      </a:r>
                      <a:endParaRPr lang="en-US" sz="1200" b="0"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dirty="0">
                          <a:effectLst/>
                        </a:rPr>
                        <a:t>1</a:t>
                      </a:r>
                      <a:endParaRPr lang="en-US" sz="1200" b="1"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2444359</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a:effectLst/>
                        </a:rPr>
                        <a:t>1.051</a:t>
                      </a:r>
                      <a:endParaRPr lang="en-US" sz="1200" b="1"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585</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dirty="0">
                          <a:effectLst/>
                        </a:rPr>
                        <a:t>1.924</a:t>
                      </a:r>
                      <a:endParaRPr lang="en-US" sz="1200" b="1"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2504544</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1.077</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3698</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12.164</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2676088</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1.151</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3698</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12.164</a:t>
                      </a:r>
                      <a:endParaRPr lang="en-US" sz="1200" b="0" i="0" u="none" strike="noStrike">
                        <a:solidFill>
                          <a:srgbClr val="000000"/>
                        </a:solidFill>
                        <a:effectLst/>
                        <a:latin typeface="Calibri" panose="020F0502020204030204" pitchFamily="34" charset="0"/>
                      </a:endParaRPr>
                    </a:p>
                  </a:txBody>
                  <a:tcPr marL="9246" marR="9246" marT="9246" marB="0" anchor="b"/>
                </a:tc>
                <a:extLst>
                  <a:ext uri="{0D108BD9-81ED-4DB2-BD59-A6C34878D82A}">
                    <a16:rowId xmlns:a16="http://schemas.microsoft.com/office/drawing/2014/main" val="3038567458"/>
                  </a:ext>
                </a:extLst>
              </a:tr>
              <a:tr h="268521">
                <a:tc>
                  <a:txBody>
                    <a:bodyPr/>
                    <a:lstStyle/>
                    <a:p>
                      <a:pPr algn="ctr" fontAlgn="b"/>
                      <a:r>
                        <a:rPr lang="en-US" sz="1200" u="none" strike="noStrike">
                          <a:effectLst/>
                        </a:rPr>
                        <a:t>CLK-FPGA08</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dirty="0">
                          <a:effectLst/>
                        </a:rPr>
                        <a:t>1778292</a:t>
                      </a:r>
                      <a:endParaRPr lang="en-US" sz="1200" b="0"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a:effectLst/>
                        </a:rPr>
                        <a:t>1</a:t>
                      </a:r>
                      <a:endParaRPr lang="en-US" sz="1200" b="1"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dirty="0">
                          <a:effectLst/>
                        </a:rPr>
                        <a:t>247</a:t>
                      </a:r>
                      <a:endParaRPr lang="en-US" sz="1200" b="0"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dirty="0">
                          <a:effectLst/>
                        </a:rPr>
                        <a:t>1</a:t>
                      </a:r>
                      <a:endParaRPr lang="en-US" sz="1200" b="1"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1885632</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a:effectLst/>
                        </a:rPr>
                        <a:t>1.06</a:t>
                      </a:r>
                      <a:endParaRPr lang="en-US" sz="1200" b="1"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482</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dirty="0">
                          <a:effectLst/>
                        </a:rPr>
                        <a:t>1.951</a:t>
                      </a:r>
                      <a:endParaRPr lang="en-US" sz="1200" b="1"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1989632</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1.119</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2504</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10.138</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2057117</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1.157</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2504</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10.138</a:t>
                      </a:r>
                      <a:endParaRPr lang="en-US" sz="1200" b="0" i="0" u="none" strike="noStrike">
                        <a:solidFill>
                          <a:srgbClr val="000000"/>
                        </a:solidFill>
                        <a:effectLst/>
                        <a:latin typeface="Calibri" panose="020F0502020204030204" pitchFamily="34" charset="0"/>
                      </a:endParaRPr>
                    </a:p>
                  </a:txBody>
                  <a:tcPr marL="9246" marR="9246" marT="9246" marB="0" anchor="b"/>
                </a:tc>
                <a:extLst>
                  <a:ext uri="{0D108BD9-81ED-4DB2-BD59-A6C34878D82A}">
                    <a16:rowId xmlns:a16="http://schemas.microsoft.com/office/drawing/2014/main" val="818758497"/>
                  </a:ext>
                </a:extLst>
              </a:tr>
              <a:tr h="268521">
                <a:tc>
                  <a:txBody>
                    <a:bodyPr/>
                    <a:lstStyle/>
                    <a:p>
                      <a:pPr algn="ctr" fontAlgn="b"/>
                      <a:r>
                        <a:rPr lang="en-US" sz="1200" u="none" strike="noStrike">
                          <a:effectLst/>
                        </a:rPr>
                        <a:t>CLK-FPGA09</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dirty="0">
                          <a:effectLst/>
                        </a:rPr>
                        <a:t>2530105</a:t>
                      </a:r>
                      <a:endParaRPr lang="en-US" sz="1200" b="0"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a:effectLst/>
                        </a:rPr>
                        <a:t>1</a:t>
                      </a:r>
                      <a:endParaRPr lang="en-US" sz="1200" b="1"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dirty="0">
                          <a:effectLst/>
                        </a:rPr>
                        <a:t>327</a:t>
                      </a:r>
                      <a:endParaRPr lang="en-US" sz="1200" b="0"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dirty="0">
                          <a:effectLst/>
                        </a:rPr>
                        <a:t>1</a:t>
                      </a:r>
                      <a:endParaRPr lang="en-US" sz="1200" b="1"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2601161</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a:effectLst/>
                        </a:rPr>
                        <a:t>1.028</a:t>
                      </a:r>
                      <a:endParaRPr lang="en-US" sz="1200" b="1"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600</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dirty="0">
                          <a:effectLst/>
                        </a:rPr>
                        <a:t>1.835</a:t>
                      </a:r>
                      <a:endParaRPr lang="en-US" sz="1200" b="1"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2583442</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1.021</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3158</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9.657</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2813538</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1.112</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3158</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9.657</a:t>
                      </a:r>
                      <a:endParaRPr lang="en-US" sz="1200" b="0" i="0" u="none" strike="noStrike">
                        <a:solidFill>
                          <a:srgbClr val="000000"/>
                        </a:solidFill>
                        <a:effectLst/>
                        <a:latin typeface="Calibri" panose="020F0502020204030204" pitchFamily="34" charset="0"/>
                      </a:endParaRPr>
                    </a:p>
                  </a:txBody>
                  <a:tcPr marL="9246" marR="9246" marT="9246" marB="0" anchor="b"/>
                </a:tc>
                <a:extLst>
                  <a:ext uri="{0D108BD9-81ED-4DB2-BD59-A6C34878D82A}">
                    <a16:rowId xmlns:a16="http://schemas.microsoft.com/office/drawing/2014/main" val="2971190495"/>
                  </a:ext>
                </a:extLst>
              </a:tr>
              <a:tr h="268521">
                <a:tc>
                  <a:txBody>
                    <a:bodyPr/>
                    <a:lstStyle/>
                    <a:p>
                      <a:pPr algn="ctr" fontAlgn="b"/>
                      <a:r>
                        <a:rPr lang="en-US" sz="1200" u="none" strike="noStrike">
                          <a:effectLst/>
                        </a:rPr>
                        <a:t>CLK-FPGA10</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4495500</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a:effectLst/>
                        </a:rPr>
                        <a:t>1</a:t>
                      </a:r>
                      <a:endParaRPr lang="en-US" sz="1200" b="1"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dirty="0">
                          <a:effectLst/>
                        </a:rPr>
                        <a:t>512</a:t>
                      </a:r>
                      <a:endParaRPr lang="en-US" sz="1200" b="0"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dirty="0">
                          <a:effectLst/>
                        </a:rPr>
                        <a:t>1</a:t>
                      </a:r>
                      <a:endParaRPr lang="en-US" sz="1200" b="1"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4464341</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a:effectLst/>
                        </a:rPr>
                        <a:t>0.993</a:t>
                      </a:r>
                      <a:endParaRPr lang="en-US" sz="1200" b="1"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868</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dirty="0">
                          <a:effectLst/>
                        </a:rPr>
                        <a:t>1.695</a:t>
                      </a:r>
                      <a:endParaRPr lang="en-US" sz="1200" b="1"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4770168</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1.061</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2971</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5.803</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4839765</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1.077</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2971</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5.803</a:t>
                      </a:r>
                      <a:endParaRPr lang="en-US" sz="1200" b="0" i="0" u="none" strike="noStrike">
                        <a:solidFill>
                          <a:srgbClr val="000000"/>
                        </a:solidFill>
                        <a:effectLst/>
                        <a:latin typeface="Calibri" panose="020F0502020204030204" pitchFamily="34" charset="0"/>
                      </a:endParaRPr>
                    </a:p>
                  </a:txBody>
                  <a:tcPr marL="9246" marR="9246" marT="9246" marB="0" anchor="b"/>
                </a:tc>
                <a:extLst>
                  <a:ext uri="{0D108BD9-81ED-4DB2-BD59-A6C34878D82A}">
                    <a16:rowId xmlns:a16="http://schemas.microsoft.com/office/drawing/2014/main" val="2467104318"/>
                  </a:ext>
                </a:extLst>
              </a:tr>
              <a:tr h="268521">
                <a:tc>
                  <a:txBody>
                    <a:bodyPr/>
                    <a:lstStyle/>
                    <a:p>
                      <a:pPr algn="ctr" fontAlgn="b"/>
                      <a:r>
                        <a:rPr lang="en-US" sz="1200" u="none" strike="noStrike">
                          <a:effectLst/>
                        </a:rPr>
                        <a:t>CLK-FPGA11</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4189622</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a:effectLst/>
                        </a:rPr>
                        <a:t>1</a:t>
                      </a:r>
                      <a:endParaRPr lang="en-US" sz="1200" b="1"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dirty="0">
                          <a:effectLst/>
                        </a:rPr>
                        <a:t>455</a:t>
                      </a:r>
                      <a:endParaRPr lang="en-US" sz="1200" b="0"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dirty="0">
                          <a:effectLst/>
                        </a:rPr>
                        <a:t>1</a:t>
                      </a:r>
                      <a:endParaRPr lang="en-US" sz="1200" b="1"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4182726</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a:effectLst/>
                        </a:rPr>
                        <a:t>0.998</a:t>
                      </a:r>
                      <a:endParaRPr lang="en-US" sz="1200" b="1"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768</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dirty="0">
                          <a:effectLst/>
                        </a:rPr>
                        <a:t>1.688</a:t>
                      </a:r>
                      <a:endParaRPr lang="en-US" sz="1200" b="1"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4207699</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1.004</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2535</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5.571</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4777177</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1.14</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2535</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5.571</a:t>
                      </a:r>
                      <a:endParaRPr lang="en-US" sz="1200" b="0" i="0" u="none" strike="noStrike">
                        <a:solidFill>
                          <a:srgbClr val="000000"/>
                        </a:solidFill>
                        <a:effectLst/>
                        <a:latin typeface="Calibri" panose="020F0502020204030204" pitchFamily="34" charset="0"/>
                      </a:endParaRPr>
                    </a:p>
                  </a:txBody>
                  <a:tcPr marL="9246" marR="9246" marT="9246" marB="0" anchor="b"/>
                </a:tc>
                <a:extLst>
                  <a:ext uri="{0D108BD9-81ED-4DB2-BD59-A6C34878D82A}">
                    <a16:rowId xmlns:a16="http://schemas.microsoft.com/office/drawing/2014/main" val="534463085"/>
                  </a:ext>
                </a:extLst>
              </a:tr>
              <a:tr h="268521">
                <a:tc>
                  <a:txBody>
                    <a:bodyPr/>
                    <a:lstStyle/>
                    <a:p>
                      <a:pPr algn="ctr" fontAlgn="b"/>
                      <a:r>
                        <a:rPr lang="en-US" sz="1200" u="none" strike="noStrike">
                          <a:effectLst/>
                        </a:rPr>
                        <a:t>CLK-FPGA12</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3387586</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a:effectLst/>
                        </a:rPr>
                        <a:t>1</a:t>
                      </a:r>
                      <a:endParaRPr lang="en-US" sz="1200" b="1"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dirty="0">
                          <a:effectLst/>
                        </a:rPr>
                        <a:t>409</a:t>
                      </a:r>
                      <a:endParaRPr lang="en-US" sz="1200" b="0"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dirty="0">
                          <a:effectLst/>
                        </a:rPr>
                        <a:t>1</a:t>
                      </a:r>
                      <a:endParaRPr lang="en-US" sz="1200" b="1"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3368698</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a:effectLst/>
                        </a:rPr>
                        <a:t>0.994</a:t>
                      </a:r>
                      <a:endParaRPr lang="en-US" sz="1200" b="1"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744</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dirty="0">
                          <a:effectLst/>
                        </a:rPr>
                        <a:t>1.819</a:t>
                      </a:r>
                      <a:endParaRPr lang="en-US" sz="1200" b="1"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dirty="0">
                          <a:effectLst/>
                        </a:rPr>
                        <a:t>3376930</a:t>
                      </a:r>
                      <a:endParaRPr lang="en-US" sz="1200" b="0"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0.997</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3007</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7.352</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3739517</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1.104</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3007</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7.352</a:t>
                      </a:r>
                      <a:endParaRPr lang="en-US" sz="1200" b="0" i="0" u="none" strike="noStrike">
                        <a:solidFill>
                          <a:srgbClr val="000000"/>
                        </a:solidFill>
                        <a:effectLst/>
                        <a:latin typeface="Calibri" panose="020F0502020204030204" pitchFamily="34" charset="0"/>
                      </a:endParaRPr>
                    </a:p>
                  </a:txBody>
                  <a:tcPr marL="9246" marR="9246" marT="9246" marB="0" anchor="b"/>
                </a:tc>
                <a:extLst>
                  <a:ext uri="{0D108BD9-81ED-4DB2-BD59-A6C34878D82A}">
                    <a16:rowId xmlns:a16="http://schemas.microsoft.com/office/drawing/2014/main" val="2969665398"/>
                  </a:ext>
                </a:extLst>
              </a:tr>
              <a:tr h="268521">
                <a:tc>
                  <a:txBody>
                    <a:bodyPr/>
                    <a:lstStyle/>
                    <a:p>
                      <a:pPr algn="ctr" fontAlgn="b"/>
                      <a:r>
                        <a:rPr lang="en-US" sz="1200" u="none" strike="noStrike">
                          <a:effectLst/>
                        </a:rPr>
                        <a:t>CLK-FPGA13</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3833106</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dirty="0">
                          <a:effectLst/>
                        </a:rPr>
                        <a:t>1</a:t>
                      </a:r>
                      <a:endParaRPr lang="en-US" sz="1200" b="1"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dirty="0">
                          <a:effectLst/>
                        </a:rPr>
                        <a:t>441</a:t>
                      </a:r>
                      <a:endParaRPr lang="en-US" sz="1200" b="0"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dirty="0">
                          <a:effectLst/>
                        </a:rPr>
                        <a:t>1</a:t>
                      </a:r>
                      <a:endParaRPr lang="en-US" sz="1200" b="1"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3815718</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a:effectLst/>
                        </a:rPr>
                        <a:t>0.995</a:t>
                      </a:r>
                      <a:endParaRPr lang="en-US" sz="1200" b="1"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822</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a:effectLst/>
                        </a:rPr>
                        <a:t>1.864</a:t>
                      </a:r>
                      <a:endParaRPr lang="en-US" sz="1200" b="1"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dirty="0">
                          <a:effectLst/>
                        </a:rPr>
                        <a:t>3920965</a:t>
                      </a:r>
                      <a:endParaRPr lang="en-US" sz="1200" b="0"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1.023</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3155</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7.154</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4320345</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1.127</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3155</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7.154</a:t>
                      </a:r>
                      <a:endParaRPr lang="en-US" sz="1200" b="0" i="0" u="none" strike="noStrike">
                        <a:solidFill>
                          <a:srgbClr val="000000"/>
                        </a:solidFill>
                        <a:effectLst/>
                        <a:latin typeface="Calibri" panose="020F0502020204030204" pitchFamily="34" charset="0"/>
                      </a:endParaRPr>
                    </a:p>
                  </a:txBody>
                  <a:tcPr marL="9246" marR="9246" marT="9246" marB="0" anchor="b"/>
                </a:tc>
                <a:extLst>
                  <a:ext uri="{0D108BD9-81ED-4DB2-BD59-A6C34878D82A}">
                    <a16:rowId xmlns:a16="http://schemas.microsoft.com/office/drawing/2014/main" val="2705410856"/>
                  </a:ext>
                </a:extLst>
              </a:tr>
              <a:tr h="268521">
                <a:tc>
                  <a:txBody>
                    <a:bodyPr/>
                    <a:lstStyle/>
                    <a:p>
                      <a:pPr algn="ctr" fontAlgn="b"/>
                      <a:r>
                        <a:rPr lang="en-US" sz="1200" u="none" strike="noStrike">
                          <a:effectLst/>
                        </a:rPr>
                        <a:t>Average</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dirty="0">
                          <a:effectLst/>
                        </a:rPr>
                        <a:t>1</a:t>
                      </a:r>
                      <a:endParaRPr lang="en-US" sz="1200" b="1"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dirty="0">
                          <a:effectLst/>
                        </a:rPr>
                        <a:t>1</a:t>
                      </a:r>
                      <a:endParaRPr lang="en-US" sz="1200" b="1"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dirty="0">
                          <a:effectLst/>
                        </a:rPr>
                        <a:t>1.03</a:t>
                      </a:r>
                      <a:endParaRPr lang="en-US" sz="1200" b="1"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b="1" u="none" strike="noStrike" dirty="0">
                          <a:effectLst/>
                        </a:rPr>
                        <a:t>1.84</a:t>
                      </a:r>
                      <a:endParaRPr lang="en-US" sz="1200" b="1"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1.073</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7.933</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1.126</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246" marR="9246" marT="9246" marB="0" anchor="b"/>
                </a:tc>
                <a:tc>
                  <a:txBody>
                    <a:bodyPr/>
                    <a:lstStyle/>
                    <a:p>
                      <a:pPr algn="ctr" fontAlgn="b"/>
                      <a:r>
                        <a:rPr lang="en-US" sz="1200" u="none" strike="noStrike" dirty="0">
                          <a:effectLst/>
                        </a:rPr>
                        <a:t>7.933</a:t>
                      </a:r>
                      <a:endParaRPr lang="en-US" sz="1200" b="0" i="0" u="none" strike="noStrike" dirty="0">
                        <a:solidFill>
                          <a:srgbClr val="000000"/>
                        </a:solidFill>
                        <a:effectLst/>
                        <a:latin typeface="Calibri" panose="020F0502020204030204" pitchFamily="34" charset="0"/>
                      </a:endParaRPr>
                    </a:p>
                  </a:txBody>
                  <a:tcPr marL="9246" marR="9246" marT="9246" marB="0" anchor="b"/>
                </a:tc>
                <a:extLst>
                  <a:ext uri="{0D108BD9-81ED-4DB2-BD59-A6C34878D82A}">
                    <a16:rowId xmlns:a16="http://schemas.microsoft.com/office/drawing/2014/main" val="78947157"/>
                  </a:ext>
                </a:extLst>
              </a:tr>
            </a:tbl>
          </a:graphicData>
        </a:graphic>
      </p:graphicFrame>
      <p:sp>
        <p:nvSpPr>
          <p:cNvPr id="5" name="TextBox 4">
            <a:extLst>
              <a:ext uri="{FF2B5EF4-FFF2-40B4-BE49-F238E27FC236}">
                <a16:creationId xmlns:a16="http://schemas.microsoft.com/office/drawing/2014/main" id="{F9E46D4D-6AC2-4884-A4B7-C23E79CA2061}"/>
              </a:ext>
            </a:extLst>
          </p:cNvPr>
          <p:cNvSpPr txBox="1"/>
          <p:nvPr/>
        </p:nvSpPr>
        <p:spPr>
          <a:xfrm>
            <a:off x="1894301" y="5987018"/>
            <a:ext cx="8403391" cy="369332"/>
          </a:xfrm>
          <a:prstGeom prst="rect">
            <a:avLst/>
          </a:prstGeom>
          <a:noFill/>
        </p:spPr>
        <p:txBody>
          <a:bodyPr wrap="none" rtlCol="0">
            <a:spAutoFit/>
          </a:bodyPr>
          <a:lstStyle/>
          <a:p>
            <a:r>
              <a:rPr lang="en-US" dirty="0"/>
              <a:t>Routed wirelength and running time (s) comparison with the ISPD 2017 contest winners</a:t>
            </a:r>
          </a:p>
        </p:txBody>
      </p:sp>
    </p:spTree>
    <p:extLst>
      <p:ext uri="{BB962C8B-B14F-4D97-AF65-F5344CB8AC3E}">
        <p14:creationId xmlns:p14="http://schemas.microsoft.com/office/powerpoint/2010/main" val="1743755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Result</a:t>
            </a:r>
          </a:p>
        </p:txBody>
      </p:sp>
      <p:sp>
        <p:nvSpPr>
          <p:cNvPr id="6" name="Slide Number Placeholder 5"/>
          <p:cNvSpPr>
            <a:spLocks noGrp="1"/>
          </p:cNvSpPr>
          <p:nvPr>
            <p:ph type="sldNum" sz="quarter" idx="12"/>
          </p:nvPr>
        </p:nvSpPr>
        <p:spPr/>
        <p:txBody>
          <a:bodyPr/>
          <a:lstStyle/>
          <a:p>
            <a:fld id="{8A353EE5-B295-4F9A-9C1A-C5DE6EEBD6D1}" type="slidenum">
              <a:rPr lang="en-US" smtClean="0"/>
              <a:t>28</a:t>
            </a:fld>
            <a:endParaRPr lang="en-US"/>
          </a:p>
        </p:txBody>
      </p:sp>
      <p:graphicFrame>
        <p:nvGraphicFramePr>
          <p:cNvPr id="4" name="Table 3">
            <a:extLst>
              <a:ext uri="{FF2B5EF4-FFF2-40B4-BE49-F238E27FC236}">
                <a16:creationId xmlns:a16="http://schemas.microsoft.com/office/drawing/2014/main" id="{C09C46B8-79CD-49B2-8359-D0CBF084D96C}"/>
              </a:ext>
            </a:extLst>
          </p:cNvPr>
          <p:cNvGraphicFramePr>
            <a:graphicFrameLocks noGrp="1"/>
          </p:cNvGraphicFramePr>
          <p:nvPr>
            <p:extLst>
              <p:ext uri="{D42A27DB-BD31-4B8C-83A1-F6EECF244321}">
                <p14:modId xmlns:p14="http://schemas.microsoft.com/office/powerpoint/2010/main" val="181880538"/>
              </p:ext>
            </p:extLst>
          </p:nvPr>
        </p:nvGraphicFramePr>
        <p:xfrm>
          <a:off x="838200" y="1690688"/>
          <a:ext cx="10515600" cy="4300544"/>
        </p:xfrm>
        <a:graphic>
          <a:graphicData uri="http://schemas.openxmlformats.org/drawingml/2006/table">
            <a:tbl>
              <a:tblPr>
                <a:tableStyleId>{5C22544A-7EE6-4342-B048-85BDC9FD1C3A}</a:tableStyleId>
              </a:tblPr>
              <a:tblGrid>
                <a:gridCol w="1624826">
                  <a:extLst>
                    <a:ext uri="{9D8B030D-6E8A-4147-A177-3AD203B41FA5}">
                      <a16:colId xmlns:a16="http://schemas.microsoft.com/office/drawing/2014/main" val="2069237179"/>
                    </a:ext>
                  </a:extLst>
                </a:gridCol>
                <a:gridCol w="1098474">
                  <a:extLst>
                    <a:ext uri="{9D8B030D-6E8A-4147-A177-3AD203B41FA5}">
                      <a16:colId xmlns:a16="http://schemas.microsoft.com/office/drawing/2014/main" val="275482322"/>
                    </a:ext>
                  </a:extLst>
                </a:gridCol>
                <a:gridCol w="1098474">
                  <a:extLst>
                    <a:ext uri="{9D8B030D-6E8A-4147-A177-3AD203B41FA5}">
                      <a16:colId xmlns:a16="http://schemas.microsoft.com/office/drawing/2014/main" val="3139710955"/>
                    </a:ext>
                  </a:extLst>
                </a:gridCol>
                <a:gridCol w="1098474">
                  <a:extLst>
                    <a:ext uri="{9D8B030D-6E8A-4147-A177-3AD203B41FA5}">
                      <a16:colId xmlns:a16="http://schemas.microsoft.com/office/drawing/2014/main" val="26101627"/>
                    </a:ext>
                  </a:extLst>
                </a:gridCol>
                <a:gridCol w="1098474">
                  <a:extLst>
                    <a:ext uri="{9D8B030D-6E8A-4147-A177-3AD203B41FA5}">
                      <a16:colId xmlns:a16="http://schemas.microsoft.com/office/drawing/2014/main" val="3773953358"/>
                    </a:ext>
                  </a:extLst>
                </a:gridCol>
                <a:gridCol w="1098474">
                  <a:extLst>
                    <a:ext uri="{9D8B030D-6E8A-4147-A177-3AD203B41FA5}">
                      <a16:colId xmlns:a16="http://schemas.microsoft.com/office/drawing/2014/main" val="4123560552"/>
                    </a:ext>
                  </a:extLst>
                </a:gridCol>
                <a:gridCol w="1149965">
                  <a:extLst>
                    <a:ext uri="{9D8B030D-6E8A-4147-A177-3AD203B41FA5}">
                      <a16:colId xmlns:a16="http://schemas.microsoft.com/office/drawing/2014/main" val="1290848189"/>
                    </a:ext>
                  </a:extLst>
                </a:gridCol>
                <a:gridCol w="1098474">
                  <a:extLst>
                    <a:ext uri="{9D8B030D-6E8A-4147-A177-3AD203B41FA5}">
                      <a16:colId xmlns:a16="http://schemas.microsoft.com/office/drawing/2014/main" val="1585563618"/>
                    </a:ext>
                  </a:extLst>
                </a:gridCol>
                <a:gridCol w="1149965">
                  <a:extLst>
                    <a:ext uri="{9D8B030D-6E8A-4147-A177-3AD203B41FA5}">
                      <a16:colId xmlns:a16="http://schemas.microsoft.com/office/drawing/2014/main" val="3494858886"/>
                    </a:ext>
                  </a:extLst>
                </a:gridCol>
              </a:tblGrid>
              <a:tr h="268784">
                <a:tc rowSpan="2">
                  <a:txBody>
                    <a:bodyPr/>
                    <a:lstStyle/>
                    <a:p>
                      <a:pPr algn="ctr" fontAlgn="b"/>
                      <a:r>
                        <a:rPr lang="en-US" sz="1600" u="none" strike="noStrike" dirty="0">
                          <a:effectLst/>
                        </a:rPr>
                        <a:t>Design</a:t>
                      </a:r>
                      <a:endParaRPr lang="en-US" sz="1600" b="0" i="0" u="none" strike="noStrike" dirty="0">
                        <a:solidFill>
                          <a:srgbClr val="000000"/>
                        </a:solidFill>
                        <a:effectLst/>
                        <a:latin typeface="Calibri" panose="020F0502020204030204" pitchFamily="34" charset="0"/>
                      </a:endParaRPr>
                    </a:p>
                  </a:txBody>
                  <a:tcPr marL="9525" marR="9525" marT="9525" marB="0" anchor="b"/>
                </a:tc>
                <a:tc gridSpan="4">
                  <a:txBody>
                    <a:bodyPr/>
                    <a:lstStyle/>
                    <a:p>
                      <a:pPr algn="ctr" fontAlgn="b"/>
                      <a:r>
                        <a:rPr lang="en-US" sz="1600" u="none" strike="noStrike">
                          <a:effectLst/>
                        </a:rPr>
                        <a:t>w/ CCL</a:t>
                      </a:r>
                      <a:endParaRPr lang="en-US" sz="16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1600" u="none" strike="noStrike" dirty="0">
                          <a:effectLst/>
                        </a:rPr>
                        <a:t>w/o CCL</a:t>
                      </a:r>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77200941"/>
                  </a:ext>
                </a:extLst>
              </a:tr>
              <a:tr h="268784">
                <a:tc vMerge="1">
                  <a:txBody>
                    <a:bodyPr/>
                    <a:lstStyle/>
                    <a:p>
                      <a:endParaRPr lang="en-US"/>
                    </a:p>
                  </a:txBody>
                  <a:tcPr/>
                </a:tc>
                <a:tc>
                  <a:txBody>
                    <a:bodyPr/>
                    <a:lstStyle/>
                    <a:p>
                      <a:pPr algn="ctr" fontAlgn="b"/>
                      <a:r>
                        <a:rPr lang="en-US" sz="1600" u="none" strike="noStrike">
                          <a:effectLst/>
                        </a:rPr>
                        <a:t>HPWL</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ratio</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Time</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ratio</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HPWL</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ratio</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Time</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ratio</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86668832"/>
                  </a:ext>
                </a:extLst>
              </a:tr>
              <a:tr h="268784">
                <a:tc>
                  <a:txBody>
                    <a:bodyPr/>
                    <a:lstStyle/>
                    <a:p>
                      <a:pPr algn="ctr" fontAlgn="b"/>
                      <a:r>
                        <a:rPr lang="en-US" sz="1600" u="none" strike="noStrike">
                          <a:effectLst/>
                        </a:rPr>
                        <a:t>CLK-FPGA01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1582915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288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1582917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1.000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276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0.958</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46999568"/>
                  </a:ext>
                </a:extLst>
              </a:tr>
              <a:tr h="268784">
                <a:tc>
                  <a:txBody>
                    <a:bodyPr/>
                    <a:lstStyle/>
                    <a:p>
                      <a:pPr algn="ctr" fontAlgn="b"/>
                      <a:r>
                        <a:rPr lang="en-US" sz="1600" u="none" strike="noStrike">
                          <a:effectLst/>
                        </a:rPr>
                        <a:t>CLK-FPGA02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1577051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266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1577175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1.000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254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0.955</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363465"/>
                  </a:ext>
                </a:extLst>
              </a:tr>
              <a:tr h="268784">
                <a:tc>
                  <a:txBody>
                    <a:bodyPr/>
                    <a:lstStyle/>
                    <a:p>
                      <a:pPr algn="ctr" fontAlgn="b"/>
                      <a:r>
                        <a:rPr lang="en-US" sz="1600" u="none" strike="noStrike">
                          <a:effectLst/>
                        </a:rPr>
                        <a:t>CLK-FPGA03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4059162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583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4060708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1.000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558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0.957</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95787941"/>
                  </a:ext>
                </a:extLst>
              </a:tr>
              <a:tr h="268784">
                <a:tc>
                  <a:txBody>
                    <a:bodyPr/>
                    <a:lstStyle/>
                    <a:p>
                      <a:pPr algn="ctr" fontAlgn="b"/>
                      <a:r>
                        <a:rPr lang="en-US" sz="1600" u="none" strike="noStrike">
                          <a:effectLst/>
                        </a:rPr>
                        <a:t>CLK-FPGA04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2716961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380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2717722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1.000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367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0.966</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25817038"/>
                  </a:ext>
                </a:extLst>
              </a:tr>
              <a:tr h="268784">
                <a:tc>
                  <a:txBody>
                    <a:bodyPr/>
                    <a:lstStyle/>
                    <a:p>
                      <a:pPr algn="ctr" fontAlgn="b"/>
                      <a:r>
                        <a:rPr lang="en-US" sz="1600" u="none" strike="noStrike">
                          <a:effectLst/>
                        </a:rPr>
                        <a:t>CLK-FPGA05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3532759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569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3533407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1.000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534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0.938</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42317304"/>
                  </a:ext>
                </a:extLst>
              </a:tr>
              <a:tr h="268784">
                <a:tc>
                  <a:txBody>
                    <a:bodyPr/>
                    <a:lstStyle/>
                    <a:p>
                      <a:pPr algn="ctr" fontAlgn="b"/>
                      <a:r>
                        <a:rPr lang="en-US" sz="1600" u="none" strike="noStrike">
                          <a:effectLst/>
                        </a:rPr>
                        <a:t>CLK-FPGA06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4485498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591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4486401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1.000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572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0.968</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9522314"/>
                  </a:ext>
                </a:extLst>
              </a:tr>
              <a:tr h="268784">
                <a:tc>
                  <a:txBody>
                    <a:bodyPr/>
                    <a:lstStyle/>
                    <a:p>
                      <a:pPr algn="ctr" fontAlgn="b"/>
                      <a:r>
                        <a:rPr lang="en-US" sz="1600" u="none" strike="noStrike">
                          <a:effectLst/>
                        </a:rPr>
                        <a:t>CLK-FPGA07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1708920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304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1708954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1.000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293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0.964</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7448428"/>
                  </a:ext>
                </a:extLst>
              </a:tr>
              <a:tr h="268784">
                <a:tc>
                  <a:txBody>
                    <a:bodyPr/>
                    <a:lstStyle/>
                    <a:p>
                      <a:pPr algn="ctr" fontAlgn="b"/>
                      <a:r>
                        <a:rPr lang="en-US" sz="1600" u="none" strike="noStrike">
                          <a:effectLst/>
                        </a:rPr>
                        <a:t>CLK-FPGA08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1355308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247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1354247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0.999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244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0.988</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0643078"/>
                  </a:ext>
                </a:extLst>
              </a:tr>
              <a:tr h="268784">
                <a:tc>
                  <a:txBody>
                    <a:bodyPr/>
                    <a:lstStyle/>
                    <a:p>
                      <a:pPr algn="ctr" fontAlgn="b"/>
                      <a:r>
                        <a:rPr lang="en-US" sz="1600" u="none" strike="noStrike">
                          <a:effectLst/>
                        </a:rPr>
                        <a:t>CLK-FPGA09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1946225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327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1945948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1.000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313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0.957</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18252607"/>
                  </a:ext>
                </a:extLst>
              </a:tr>
              <a:tr h="268784">
                <a:tc>
                  <a:txBody>
                    <a:bodyPr/>
                    <a:lstStyle/>
                    <a:p>
                      <a:pPr algn="ctr" fontAlgn="b"/>
                      <a:r>
                        <a:rPr lang="en-US" sz="1600" u="none" strike="noStrike">
                          <a:effectLst/>
                        </a:rPr>
                        <a:t>CLK-FPGA10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3505733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512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3506732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1.000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499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0.975</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4937572"/>
                  </a:ext>
                </a:extLst>
              </a:tr>
              <a:tr h="268784">
                <a:tc>
                  <a:txBody>
                    <a:bodyPr/>
                    <a:lstStyle/>
                    <a:p>
                      <a:pPr algn="ctr" fontAlgn="b"/>
                      <a:r>
                        <a:rPr lang="en-US" sz="1600" u="none" strike="noStrike">
                          <a:effectLst/>
                        </a:rPr>
                        <a:t>CLK-FPGA11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3270338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455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3270689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1.000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440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0.967</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0472881"/>
                  </a:ext>
                </a:extLst>
              </a:tr>
              <a:tr h="268784">
                <a:tc>
                  <a:txBody>
                    <a:bodyPr/>
                    <a:lstStyle/>
                    <a:p>
                      <a:pPr algn="ctr" fontAlgn="b"/>
                      <a:r>
                        <a:rPr lang="en-US" sz="1600" u="none" strike="noStrike">
                          <a:effectLst/>
                        </a:rPr>
                        <a:t>CLK-FPGA12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2592324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409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2593721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1.001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395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0.966</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8783472"/>
                  </a:ext>
                </a:extLst>
              </a:tr>
              <a:tr h="268784">
                <a:tc>
                  <a:txBody>
                    <a:bodyPr/>
                    <a:lstStyle/>
                    <a:p>
                      <a:pPr algn="ctr" fontAlgn="b"/>
                      <a:r>
                        <a:rPr lang="en-US" sz="1600" u="none" strike="noStrike">
                          <a:effectLst/>
                        </a:rPr>
                        <a:t>CLK-FPGA13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2927103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441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2926786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1.000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420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0.952</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53692601"/>
                  </a:ext>
                </a:extLst>
              </a:tr>
              <a:tr h="268784">
                <a:tc>
                  <a:txBody>
                    <a:bodyPr/>
                    <a:lstStyle/>
                    <a:p>
                      <a:pPr algn="ctr" fontAlgn="b"/>
                      <a:r>
                        <a:rPr lang="en-US" sz="1600" u="none" strike="noStrike">
                          <a:effectLst/>
                        </a:rPr>
                        <a:t>Average</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1.000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1.000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u="none" strike="noStrike" dirty="0">
                          <a:effectLst/>
                        </a:rPr>
                        <a:t>1.000</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u="none" strike="noStrike" dirty="0">
                          <a:effectLst/>
                        </a:rPr>
                        <a:t>0.962</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12699168"/>
                  </a:ext>
                </a:extLst>
              </a:tr>
            </a:tbl>
          </a:graphicData>
        </a:graphic>
      </p:graphicFrame>
      <p:sp>
        <p:nvSpPr>
          <p:cNvPr id="7" name="TextBox 6">
            <a:extLst>
              <a:ext uri="{FF2B5EF4-FFF2-40B4-BE49-F238E27FC236}">
                <a16:creationId xmlns:a16="http://schemas.microsoft.com/office/drawing/2014/main" id="{E94613ED-6EB5-4C9F-B036-97536D404AF4}"/>
              </a:ext>
            </a:extLst>
          </p:cNvPr>
          <p:cNvSpPr txBox="1"/>
          <p:nvPr/>
        </p:nvSpPr>
        <p:spPr>
          <a:xfrm>
            <a:off x="603599" y="5989125"/>
            <a:ext cx="10984802" cy="369332"/>
          </a:xfrm>
          <a:prstGeom prst="rect">
            <a:avLst/>
          </a:prstGeom>
          <a:noFill/>
        </p:spPr>
        <p:txBody>
          <a:bodyPr wrap="none" rtlCol="0">
            <a:spAutoFit/>
          </a:bodyPr>
          <a:lstStyle/>
          <a:p>
            <a:r>
              <a:rPr lang="en-US" dirty="0"/>
              <a:t>Comparison of HPWL and running time (s) before and after applying the two-step clock constraint legalization (CCL)</a:t>
            </a:r>
          </a:p>
        </p:txBody>
      </p:sp>
    </p:spTree>
    <p:extLst>
      <p:ext uri="{BB962C8B-B14F-4D97-AF65-F5344CB8AC3E}">
        <p14:creationId xmlns:p14="http://schemas.microsoft.com/office/powerpoint/2010/main" val="3248465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Result</a:t>
            </a:r>
          </a:p>
        </p:txBody>
      </p:sp>
      <p:sp>
        <p:nvSpPr>
          <p:cNvPr id="6" name="Slide Number Placeholder 5"/>
          <p:cNvSpPr>
            <a:spLocks noGrp="1"/>
          </p:cNvSpPr>
          <p:nvPr>
            <p:ph type="sldNum" sz="quarter" idx="12"/>
          </p:nvPr>
        </p:nvSpPr>
        <p:spPr/>
        <p:txBody>
          <a:bodyPr/>
          <a:lstStyle/>
          <a:p>
            <a:fld id="{8A353EE5-B295-4F9A-9C1A-C5DE6EEBD6D1}" type="slidenum">
              <a:rPr lang="en-US" smtClean="0"/>
              <a:t>29</a:t>
            </a:fld>
            <a:endParaRPr lang="en-US"/>
          </a:p>
        </p:txBody>
      </p:sp>
      <p:graphicFrame>
        <p:nvGraphicFramePr>
          <p:cNvPr id="3" name="Table 2">
            <a:extLst>
              <a:ext uri="{FF2B5EF4-FFF2-40B4-BE49-F238E27FC236}">
                <a16:creationId xmlns:a16="http://schemas.microsoft.com/office/drawing/2014/main" id="{348435B4-2529-4335-A44A-E3399C821B13}"/>
              </a:ext>
            </a:extLst>
          </p:cNvPr>
          <p:cNvGraphicFramePr>
            <a:graphicFrameLocks noGrp="1"/>
          </p:cNvGraphicFramePr>
          <p:nvPr>
            <p:extLst>
              <p:ext uri="{D42A27DB-BD31-4B8C-83A1-F6EECF244321}">
                <p14:modId xmlns:p14="http://schemas.microsoft.com/office/powerpoint/2010/main" val="991762254"/>
              </p:ext>
            </p:extLst>
          </p:nvPr>
        </p:nvGraphicFramePr>
        <p:xfrm>
          <a:off x="838200" y="1690688"/>
          <a:ext cx="10515601" cy="4296330"/>
        </p:xfrm>
        <a:graphic>
          <a:graphicData uri="http://schemas.openxmlformats.org/drawingml/2006/table">
            <a:tbl>
              <a:tblPr>
                <a:tableStyleId>{5C22544A-7EE6-4342-B048-85BDC9FD1C3A}</a:tableStyleId>
              </a:tblPr>
              <a:tblGrid>
                <a:gridCol w="1637467">
                  <a:extLst>
                    <a:ext uri="{9D8B030D-6E8A-4147-A177-3AD203B41FA5}">
                      <a16:colId xmlns:a16="http://schemas.microsoft.com/office/drawing/2014/main" val="1986552492"/>
                    </a:ext>
                  </a:extLst>
                </a:gridCol>
                <a:gridCol w="2788809">
                  <a:extLst>
                    <a:ext uri="{9D8B030D-6E8A-4147-A177-3AD203B41FA5}">
                      <a16:colId xmlns:a16="http://schemas.microsoft.com/office/drawing/2014/main" val="326783142"/>
                    </a:ext>
                  </a:extLst>
                </a:gridCol>
                <a:gridCol w="1637467">
                  <a:extLst>
                    <a:ext uri="{9D8B030D-6E8A-4147-A177-3AD203B41FA5}">
                      <a16:colId xmlns:a16="http://schemas.microsoft.com/office/drawing/2014/main" val="1123234115"/>
                    </a:ext>
                  </a:extLst>
                </a:gridCol>
                <a:gridCol w="2737637">
                  <a:extLst>
                    <a:ext uri="{9D8B030D-6E8A-4147-A177-3AD203B41FA5}">
                      <a16:colId xmlns:a16="http://schemas.microsoft.com/office/drawing/2014/main" val="1980920804"/>
                    </a:ext>
                  </a:extLst>
                </a:gridCol>
                <a:gridCol w="1714221">
                  <a:extLst>
                    <a:ext uri="{9D8B030D-6E8A-4147-A177-3AD203B41FA5}">
                      <a16:colId xmlns:a16="http://schemas.microsoft.com/office/drawing/2014/main" val="3546163863"/>
                    </a:ext>
                  </a:extLst>
                </a:gridCol>
              </a:tblGrid>
              <a:tr h="286422">
                <a:tc rowSpan="2">
                  <a:txBody>
                    <a:bodyPr/>
                    <a:lstStyle/>
                    <a:p>
                      <a:pPr algn="ctr" fontAlgn="b"/>
                      <a:r>
                        <a:rPr lang="en-US" sz="1800" u="none" strike="noStrike">
                          <a:effectLst/>
                        </a:rPr>
                        <a:t>Design</a:t>
                      </a:r>
                      <a:endParaRPr lang="en-US" sz="18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ctr" fontAlgn="b"/>
                      <a:r>
                        <a:rPr lang="en-US" sz="1800" u="none" strike="noStrike" dirty="0" err="1">
                          <a:effectLst/>
                        </a:rPr>
                        <a:t>RippleFPGA</a:t>
                      </a:r>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2">
                  <a:txBody>
                    <a:bodyPr/>
                    <a:lstStyle/>
                    <a:p>
                      <a:pPr algn="ctr" fontAlgn="b"/>
                      <a:r>
                        <a:rPr lang="en-US" sz="1800" u="none" strike="noStrike">
                          <a:effectLst/>
                        </a:rPr>
                        <a:t>This work</a:t>
                      </a:r>
                      <a:endParaRPr lang="en-US" sz="18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2502788974"/>
                  </a:ext>
                </a:extLst>
              </a:tr>
              <a:tr h="286422">
                <a:tc vMerge="1">
                  <a:txBody>
                    <a:bodyPr/>
                    <a:lstStyle/>
                    <a:p>
                      <a:endParaRPr lang="en-US"/>
                    </a:p>
                  </a:txBody>
                  <a:tcPr/>
                </a:tc>
                <a:tc>
                  <a:txBody>
                    <a:bodyPr/>
                    <a:lstStyle/>
                    <a:p>
                      <a:pPr algn="ctr" fontAlgn="b"/>
                      <a:r>
                        <a:rPr lang="en-US" sz="1800" u="none" strike="noStrike">
                          <a:effectLst/>
                        </a:rPr>
                        <a:t>WL</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ratio</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WL</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ratio</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79051795"/>
                  </a:ext>
                </a:extLst>
              </a:tr>
              <a:tr h="286422">
                <a:tc>
                  <a:txBody>
                    <a:bodyPr/>
                    <a:lstStyle/>
                    <a:p>
                      <a:pPr algn="ctr" fontAlgn="b"/>
                      <a:r>
                        <a:rPr lang="en-US" sz="1800" u="none" strike="noStrike">
                          <a:effectLst/>
                        </a:rPr>
                        <a:t>FPGA01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350060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350802</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1.002</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2003615"/>
                  </a:ext>
                </a:extLst>
              </a:tr>
              <a:tr h="286422">
                <a:tc>
                  <a:txBody>
                    <a:bodyPr/>
                    <a:lstStyle/>
                    <a:p>
                      <a:pPr algn="ctr" fontAlgn="b"/>
                      <a:r>
                        <a:rPr lang="en-US" sz="1800" u="none" strike="noStrike">
                          <a:effectLst/>
                        </a:rPr>
                        <a:t>FPGA02</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635044</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634700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0.999</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16929004"/>
                  </a:ext>
                </a:extLst>
              </a:tr>
              <a:tr h="286422">
                <a:tc>
                  <a:txBody>
                    <a:bodyPr/>
                    <a:lstStyle/>
                    <a:p>
                      <a:pPr algn="ctr" fontAlgn="b"/>
                      <a:r>
                        <a:rPr lang="en-US" sz="1800" u="none" strike="noStrike">
                          <a:effectLst/>
                        </a:rPr>
                        <a:t>FPGA03</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3251264</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3251721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1.000</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38378885"/>
                  </a:ext>
                </a:extLst>
              </a:tr>
              <a:tr h="286422">
                <a:tc>
                  <a:txBody>
                    <a:bodyPr/>
                    <a:lstStyle/>
                    <a:p>
                      <a:pPr algn="ctr" fontAlgn="b"/>
                      <a:r>
                        <a:rPr lang="en-US" sz="1800" u="none" strike="noStrike" dirty="0">
                          <a:effectLst/>
                        </a:rPr>
                        <a:t>FPGA04</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5492214</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5411107</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0.985</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6354500"/>
                  </a:ext>
                </a:extLst>
              </a:tr>
              <a:tr h="286422">
                <a:tc>
                  <a:txBody>
                    <a:bodyPr/>
                    <a:lstStyle/>
                    <a:p>
                      <a:pPr algn="ctr" fontAlgn="b"/>
                      <a:r>
                        <a:rPr lang="en-US" sz="1800" u="none" strike="noStrike">
                          <a:effectLst/>
                        </a:rPr>
                        <a:t>FPGA05</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9909270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9911182</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1.000</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44955040"/>
                  </a:ext>
                </a:extLst>
              </a:tr>
              <a:tr h="286422">
                <a:tc>
                  <a:txBody>
                    <a:bodyPr/>
                    <a:lstStyle/>
                    <a:p>
                      <a:pPr algn="ctr" fontAlgn="b"/>
                      <a:r>
                        <a:rPr lang="en-US" sz="1800" u="none" strike="noStrike">
                          <a:effectLst/>
                        </a:rPr>
                        <a:t>FPGA06</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6144522</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6143973</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1.000</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8104277"/>
                  </a:ext>
                </a:extLst>
              </a:tr>
              <a:tr h="286422">
                <a:tc>
                  <a:txBody>
                    <a:bodyPr/>
                    <a:lstStyle/>
                    <a:p>
                      <a:pPr algn="ctr" fontAlgn="b"/>
                      <a:r>
                        <a:rPr lang="en-US" sz="1800" u="none" strike="noStrike">
                          <a:effectLst/>
                        </a:rPr>
                        <a:t>FPGA07</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9593240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9520252</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0.992</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1870007"/>
                  </a:ext>
                </a:extLst>
              </a:tr>
              <a:tr h="286422">
                <a:tc>
                  <a:txBody>
                    <a:bodyPr/>
                    <a:lstStyle/>
                    <a:p>
                      <a:pPr algn="ctr" fontAlgn="b"/>
                      <a:r>
                        <a:rPr lang="en-US" sz="1800" u="none" strike="noStrike">
                          <a:effectLst/>
                        </a:rPr>
                        <a:t>FPGA08</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8087931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8036647</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0.994</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6552177"/>
                  </a:ext>
                </a:extLst>
              </a:tr>
              <a:tr h="286422">
                <a:tc>
                  <a:txBody>
                    <a:bodyPr/>
                    <a:lstStyle/>
                    <a:p>
                      <a:pPr algn="ctr" fontAlgn="b"/>
                      <a:r>
                        <a:rPr lang="en-US" sz="1800" u="none" strike="noStrike">
                          <a:effectLst/>
                        </a:rPr>
                        <a:t>FPGA09</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12062928</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12123865</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1.005</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98060805"/>
                  </a:ext>
                </a:extLst>
              </a:tr>
              <a:tr h="286422">
                <a:tc>
                  <a:txBody>
                    <a:bodyPr/>
                    <a:lstStyle/>
                    <a:p>
                      <a:pPr algn="ctr" fontAlgn="b"/>
                      <a:r>
                        <a:rPr lang="en-US" sz="1800" u="none" strike="noStrike">
                          <a:effectLst/>
                        </a:rPr>
                        <a:t>FPGA10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6972278</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7020054</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1.007</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24104053"/>
                  </a:ext>
                </a:extLst>
              </a:tr>
              <a:tr h="286422">
                <a:tc>
                  <a:txBody>
                    <a:bodyPr/>
                    <a:lstStyle/>
                    <a:p>
                      <a:pPr algn="ctr" fontAlgn="b"/>
                      <a:r>
                        <a:rPr lang="en-US" sz="1800" u="none" strike="noStrike">
                          <a:effectLst/>
                        </a:rPr>
                        <a:t>FPGA11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10918250</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10462601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0.958</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61759896"/>
                  </a:ext>
                </a:extLst>
              </a:tr>
              <a:tr h="286422">
                <a:tc>
                  <a:txBody>
                    <a:bodyPr/>
                    <a:lstStyle/>
                    <a:p>
                      <a:pPr algn="ctr" fontAlgn="b"/>
                      <a:r>
                        <a:rPr lang="en-US" sz="1800" u="none" strike="noStrike">
                          <a:effectLst/>
                        </a:rPr>
                        <a:t>FPGA12</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7239553</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7605996</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1.051</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5060324"/>
                  </a:ext>
                </a:extLst>
              </a:tr>
              <a:tr h="286422">
                <a:tc>
                  <a:txBody>
                    <a:bodyPr/>
                    <a:lstStyle/>
                    <a:p>
                      <a:pPr algn="ctr" fontAlgn="b"/>
                      <a:r>
                        <a:rPr lang="en-US" sz="1800" u="none" strike="noStrike">
                          <a:effectLst/>
                        </a:rPr>
                        <a:t>Average</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b="1" u="none" strike="noStrike" dirty="0">
                          <a:effectLst/>
                        </a:rPr>
                        <a:t>0.999</a:t>
                      </a:r>
                      <a:endParaRPr lang="en-US" sz="18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70576707"/>
                  </a:ext>
                </a:extLst>
              </a:tr>
            </a:tbl>
          </a:graphicData>
        </a:graphic>
      </p:graphicFrame>
      <p:sp>
        <p:nvSpPr>
          <p:cNvPr id="5" name="TextBox 4">
            <a:extLst>
              <a:ext uri="{FF2B5EF4-FFF2-40B4-BE49-F238E27FC236}">
                <a16:creationId xmlns:a16="http://schemas.microsoft.com/office/drawing/2014/main" id="{4EA7E2DB-445C-4D19-9ACA-0E48F7EDB108}"/>
              </a:ext>
            </a:extLst>
          </p:cNvPr>
          <p:cNvSpPr txBox="1"/>
          <p:nvPr/>
        </p:nvSpPr>
        <p:spPr>
          <a:xfrm>
            <a:off x="1884815" y="5987018"/>
            <a:ext cx="8422370" cy="369332"/>
          </a:xfrm>
          <a:prstGeom prst="rect">
            <a:avLst/>
          </a:prstGeom>
          <a:noFill/>
        </p:spPr>
        <p:txBody>
          <a:bodyPr wrap="none" rtlCol="0">
            <a:spAutoFit/>
          </a:bodyPr>
          <a:lstStyle/>
          <a:p>
            <a:r>
              <a:rPr lang="en-US" dirty="0"/>
              <a:t>Routed wirelength comparison between different routing congestion estimation models.</a:t>
            </a:r>
          </a:p>
        </p:txBody>
      </p:sp>
      <p:sp>
        <p:nvSpPr>
          <p:cNvPr id="7" name="TextBox 6">
            <a:extLst>
              <a:ext uri="{FF2B5EF4-FFF2-40B4-BE49-F238E27FC236}">
                <a16:creationId xmlns:a16="http://schemas.microsoft.com/office/drawing/2014/main" id="{55525722-6BFE-489A-A34C-9EFB27996617}"/>
              </a:ext>
            </a:extLst>
          </p:cNvPr>
          <p:cNvSpPr txBox="1"/>
          <p:nvPr/>
        </p:nvSpPr>
        <p:spPr>
          <a:xfrm>
            <a:off x="244510" y="6400412"/>
            <a:ext cx="8519886" cy="276999"/>
          </a:xfrm>
          <a:prstGeom prst="rect">
            <a:avLst/>
          </a:prstGeom>
          <a:noFill/>
        </p:spPr>
        <p:txBody>
          <a:bodyPr wrap="square" rtlCol="0">
            <a:spAutoFit/>
          </a:bodyPr>
          <a:lstStyle/>
          <a:p>
            <a:r>
              <a:rPr lang="en-US" sz="1200" dirty="0"/>
              <a:t>[1] </a:t>
            </a:r>
            <a:r>
              <a:rPr lang="en-US" sz="1200" dirty="0" err="1"/>
              <a:t>RippleFPGA</a:t>
            </a:r>
            <a:r>
              <a:rPr lang="en-US" sz="1200" dirty="0"/>
              <a:t>: A routability driven placement for large-scale heterogeneous FPGAs</a:t>
            </a:r>
            <a:r>
              <a:rPr lang="pl-PL" sz="1200" dirty="0"/>
              <a:t>. </a:t>
            </a:r>
            <a:r>
              <a:rPr lang="en-US" sz="1200" dirty="0"/>
              <a:t> ICCAD2016</a:t>
            </a:r>
          </a:p>
        </p:txBody>
      </p:sp>
    </p:spTree>
    <p:extLst>
      <p:ext uri="{BB962C8B-B14F-4D97-AF65-F5344CB8AC3E}">
        <p14:creationId xmlns:p14="http://schemas.microsoft.com/office/powerpoint/2010/main" val="2023791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838200" y="1432164"/>
            <a:ext cx="7899700" cy="4351338"/>
          </a:xfrm>
        </p:spPr>
        <p:txBody>
          <a:bodyPr/>
          <a:lstStyle/>
          <a:p>
            <a:r>
              <a:rPr lang="en-US" dirty="0"/>
              <a:t>The complex architecture of heterogeneous FPGAs yields more sophisticated placement techniques</a:t>
            </a:r>
          </a:p>
          <a:p>
            <a:r>
              <a:rPr lang="en-US" dirty="0"/>
              <a:t>The gap between FPGA and ASIC placement becomes smaller</a:t>
            </a:r>
          </a:p>
          <a:p>
            <a:pPr lvl="1"/>
            <a:r>
              <a:rPr lang="en-US" dirty="0"/>
              <a:t>Clock tree routing</a:t>
            </a:r>
          </a:p>
          <a:p>
            <a:pPr lvl="1"/>
            <a:r>
              <a:rPr lang="en-US" dirty="0"/>
              <a:t>Scale</a:t>
            </a:r>
          </a:p>
          <a:p>
            <a:pPr lvl="1"/>
            <a:r>
              <a:rPr lang="en-US" dirty="0"/>
              <a:t>Placement techniques</a:t>
            </a:r>
          </a:p>
          <a:p>
            <a:pPr lvl="1"/>
            <a:r>
              <a:rPr lang="en-US" dirty="0"/>
              <a:t>etc.</a:t>
            </a:r>
          </a:p>
          <a:p>
            <a:r>
              <a:rPr lang="en-US" dirty="0"/>
              <a:t>As the scale of FPGA grows rapidly</a:t>
            </a:r>
          </a:p>
          <a:p>
            <a:pPr lvl="1"/>
            <a:r>
              <a:rPr lang="en-US" dirty="0"/>
              <a:t>routability becomes a major problem in FPGA placement</a:t>
            </a:r>
          </a:p>
          <a:p>
            <a:endParaRPr lang="en-US" dirty="0"/>
          </a:p>
        </p:txBody>
      </p:sp>
      <p:sp>
        <p:nvSpPr>
          <p:cNvPr id="6" name="Slide Number Placeholder 5"/>
          <p:cNvSpPr>
            <a:spLocks noGrp="1"/>
          </p:cNvSpPr>
          <p:nvPr>
            <p:ph type="sldNum" sz="quarter" idx="12"/>
          </p:nvPr>
        </p:nvSpPr>
        <p:spPr/>
        <p:txBody>
          <a:bodyPr/>
          <a:lstStyle/>
          <a:p>
            <a:fld id="{8A353EE5-B295-4F9A-9C1A-C5DE6EEBD6D1}" type="slidenum">
              <a:rPr lang="en-US" smtClean="0"/>
              <a:t>3</a:t>
            </a:fld>
            <a:endParaRPr lang="en-US"/>
          </a:p>
        </p:txBody>
      </p:sp>
      <p:grpSp>
        <p:nvGrpSpPr>
          <p:cNvPr id="403" name="Group 402">
            <a:extLst>
              <a:ext uri="{FF2B5EF4-FFF2-40B4-BE49-F238E27FC236}">
                <a16:creationId xmlns:a16="http://schemas.microsoft.com/office/drawing/2014/main" id="{5B926449-153F-4F03-9BE9-5F49959D7EF2}"/>
              </a:ext>
            </a:extLst>
          </p:cNvPr>
          <p:cNvGrpSpPr/>
          <p:nvPr/>
        </p:nvGrpSpPr>
        <p:grpSpPr>
          <a:xfrm>
            <a:off x="8244729" y="1630589"/>
            <a:ext cx="3835346" cy="3639304"/>
            <a:chOff x="8436924" y="1485892"/>
            <a:chExt cx="3835346" cy="3639304"/>
          </a:xfrm>
        </p:grpSpPr>
        <p:grpSp>
          <p:nvGrpSpPr>
            <p:cNvPr id="61" name="Group 60">
              <a:extLst>
                <a:ext uri="{FF2B5EF4-FFF2-40B4-BE49-F238E27FC236}">
                  <a16:creationId xmlns:a16="http://schemas.microsoft.com/office/drawing/2014/main" id="{5BA99706-35E2-4770-8EBF-BCA92C4DA280}"/>
                </a:ext>
              </a:extLst>
            </p:cNvPr>
            <p:cNvGrpSpPr/>
            <p:nvPr/>
          </p:nvGrpSpPr>
          <p:grpSpPr>
            <a:xfrm>
              <a:off x="8856507" y="1485892"/>
              <a:ext cx="2819677" cy="3287109"/>
              <a:chOff x="7067900" y="1690688"/>
              <a:chExt cx="3589460" cy="4184503"/>
            </a:xfrm>
          </p:grpSpPr>
          <p:sp>
            <p:nvSpPr>
              <p:cNvPr id="62" name="Trapezoid 1">
                <a:extLst>
                  <a:ext uri="{FF2B5EF4-FFF2-40B4-BE49-F238E27FC236}">
                    <a16:creationId xmlns:a16="http://schemas.microsoft.com/office/drawing/2014/main" id="{7E4F246F-8014-43CF-B7A4-A86B6BCDFB18}"/>
                  </a:ext>
                </a:extLst>
              </p:cNvPr>
              <p:cNvSpPr/>
              <p:nvPr/>
            </p:nvSpPr>
            <p:spPr>
              <a:xfrm rot="16200000">
                <a:off x="7330093" y="3174866"/>
                <a:ext cx="2600325" cy="431534"/>
              </a:xfrm>
              <a:custGeom>
                <a:avLst/>
                <a:gdLst>
                  <a:gd name="connsiteX0" fmla="*/ 0 w 542925"/>
                  <a:gd name="connsiteY0" fmla="*/ 514084 h 514084"/>
                  <a:gd name="connsiteX1" fmla="*/ 128521 w 542925"/>
                  <a:gd name="connsiteY1" fmla="*/ 0 h 514084"/>
                  <a:gd name="connsiteX2" fmla="*/ 414404 w 542925"/>
                  <a:gd name="connsiteY2" fmla="*/ 0 h 514084"/>
                  <a:gd name="connsiteX3" fmla="*/ 542925 w 542925"/>
                  <a:gd name="connsiteY3" fmla="*/ 514084 h 514084"/>
                  <a:gd name="connsiteX4" fmla="*/ 0 w 542925"/>
                  <a:gd name="connsiteY4" fmla="*/ 514084 h 514084"/>
                  <a:gd name="connsiteX0" fmla="*/ 64361 w 607286"/>
                  <a:gd name="connsiteY0" fmla="*/ 514084 h 514084"/>
                  <a:gd name="connsiteX1" fmla="*/ 0 w 607286"/>
                  <a:gd name="connsiteY1" fmla="*/ 4766 h 514084"/>
                  <a:gd name="connsiteX2" fmla="*/ 478765 w 607286"/>
                  <a:gd name="connsiteY2" fmla="*/ 0 h 514084"/>
                  <a:gd name="connsiteX3" fmla="*/ 607286 w 607286"/>
                  <a:gd name="connsiteY3" fmla="*/ 514084 h 514084"/>
                  <a:gd name="connsiteX4" fmla="*/ 64361 w 607286"/>
                  <a:gd name="connsiteY4" fmla="*/ 514084 h 514084"/>
                  <a:gd name="connsiteX0" fmla="*/ 0 w 1666875"/>
                  <a:gd name="connsiteY0" fmla="*/ 431534 h 514084"/>
                  <a:gd name="connsiteX1" fmla="*/ 1059589 w 1666875"/>
                  <a:gd name="connsiteY1" fmla="*/ 4766 h 514084"/>
                  <a:gd name="connsiteX2" fmla="*/ 1538354 w 1666875"/>
                  <a:gd name="connsiteY2" fmla="*/ 0 h 514084"/>
                  <a:gd name="connsiteX3" fmla="*/ 1666875 w 1666875"/>
                  <a:gd name="connsiteY3" fmla="*/ 514084 h 514084"/>
                  <a:gd name="connsiteX4" fmla="*/ 0 w 1666875"/>
                  <a:gd name="connsiteY4" fmla="*/ 431534 h 514084"/>
                  <a:gd name="connsiteX0" fmla="*/ 0 w 2600325"/>
                  <a:gd name="connsiteY0" fmla="*/ 431534 h 431534"/>
                  <a:gd name="connsiteX1" fmla="*/ 1059589 w 2600325"/>
                  <a:gd name="connsiteY1" fmla="*/ 4766 h 431534"/>
                  <a:gd name="connsiteX2" fmla="*/ 1538354 w 2600325"/>
                  <a:gd name="connsiteY2" fmla="*/ 0 h 431534"/>
                  <a:gd name="connsiteX3" fmla="*/ 2600325 w 2600325"/>
                  <a:gd name="connsiteY3" fmla="*/ 425187 h 431534"/>
                  <a:gd name="connsiteX4" fmla="*/ 0 w 2600325"/>
                  <a:gd name="connsiteY4" fmla="*/ 431534 h 431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0325" h="431534">
                    <a:moveTo>
                      <a:pt x="0" y="431534"/>
                    </a:moveTo>
                    <a:lnTo>
                      <a:pt x="1059589" y="4766"/>
                    </a:lnTo>
                    <a:lnTo>
                      <a:pt x="1538354" y="0"/>
                    </a:lnTo>
                    <a:lnTo>
                      <a:pt x="2600325" y="425187"/>
                    </a:lnTo>
                    <a:lnTo>
                      <a:pt x="0" y="431534"/>
                    </a:ln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Times" panose="02020603050405020304" pitchFamily="18" charset="0"/>
                  <a:cs typeface="Times" panose="02020603050405020304" pitchFamily="18" charset="0"/>
                </a:endParaRPr>
              </a:p>
            </p:txBody>
          </p:sp>
          <p:sp>
            <p:nvSpPr>
              <p:cNvPr id="63" name="Trapezoid 1">
                <a:extLst>
                  <a:ext uri="{FF2B5EF4-FFF2-40B4-BE49-F238E27FC236}">
                    <a16:creationId xmlns:a16="http://schemas.microsoft.com/office/drawing/2014/main" id="{FAEF9E7E-B0AC-44CF-ADCA-581214CFB953}"/>
                  </a:ext>
                </a:extLst>
              </p:cNvPr>
              <p:cNvSpPr/>
              <p:nvPr/>
            </p:nvSpPr>
            <p:spPr>
              <a:xfrm rot="16200000">
                <a:off x="8610912" y="2605980"/>
                <a:ext cx="2147887" cy="462487"/>
              </a:xfrm>
              <a:custGeom>
                <a:avLst/>
                <a:gdLst>
                  <a:gd name="connsiteX0" fmla="*/ 0 w 542925"/>
                  <a:gd name="connsiteY0" fmla="*/ 514084 h 514084"/>
                  <a:gd name="connsiteX1" fmla="*/ 128521 w 542925"/>
                  <a:gd name="connsiteY1" fmla="*/ 0 h 514084"/>
                  <a:gd name="connsiteX2" fmla="*/ 414404 w 542925"/>
                  <a:gd name="connsiteY2" fmla="*/ 0 h 514084"/>
                  <a:gd name="connsiteX3" fmla="*/ 542925 w 542925"/>
                  <a:gd name="connsiteY3" fmla="*/ 514084 h 514084"/>
                  <a:gd name="connsiteX4" fmla="*/ 0 w 542925"/>
                  <a:gd name="connsiteY4" fmla="*/ 514084 h 514084"/>
                  <a:gd name="connsiteX0" fmla="*/ 64361 w 607286"/>
                  <a:gd name="connsiteY0" fmla="*/ 514084 h 514084"/>
                  <a:gd name="connsiteX1" fmla="*/ 0 w 607286"/>
                  <a:gd name="connsiteY1" fmla="*/ 4766 h 514084"/>
                  <a:gd name="connsiteX2" fmla="*/ 478765 w 607286"/>
                  <a:gd name="connsiteY2" fmla="*/ 0 h 514084"/>
                  <a:gd name="connsiteX3" fmla="*/ 607286 w 607286"/>
                  <a:gd name="connsiteY3" fmla="*/ 514084 h 514084"/>
                  <a:gd name="connsiteX4" fmla="*/ 64361 w 607286"/>
                  <a:gd name="connsiteY4" fmla="*/ 514084 h 514084"/>
                  <a:gd name="connsiteX0" fmla="*/ 0 w 1666875"/>
                  <a:gd name="connsiteY0" fmla="*/ 431534 h 514084"/>
                  <a:gd name="connsiteX1" fmla="*/ 1059589 w 1666875"/>
                  <a:gd name="connsiteY1" fmla="*/ 4766 h 514084"/>
                  <a:gd name="connsiteX2" fmla="*/ 1538354 w 1666875"/>
                  <a:gd name="connsiteY2" fmla="*/ 0 h 514084"/>
                  <a:gd name="connsiteX3" fmla="*/ 1666875 w 1666875"/>
                  <a:gd name="connsiteY3" fmla="*/ 514084 h 514084"/>
                  <a:gd name="connsiteX4" fmla="*/ 0 w 1666875"/>
                  <a:gd name="connsiteY4" fmla="*/ 431534 h 514084"/>
                  <a:gd name="connsiteX0" fmla="*/ 0 w 2600325"/>
                  <a:gd name="connsiteY0" fmla="*/ 431534 h 431534"/>
                  <a:gd name="connsiteX1" fmla="*/ 1059589 w 2600325"/>
                  <a:gd name="connsiteY1" fmla="*/ 4766 h 431534"/>
                  <a:gd name="connsiteX2" fmla="*/ 1538354 w 2600325"/>
                  <a:gd name="connsiteY2" fmla="*/ 0 h 431534"/>
                  <a:gd name="connsiteX3" fmla="*/ 2600325 w 2600325"/>
                  <a:gd name="connsiteY3" fmla="*/ 425187 h 431534"/>
                  <a:gd name="connsiteX4" fmla="*/ 0 w 2600325"/>
                  <a:gd name="connsiteY4" fmla="*/ 431534 h 431534"/>
                  <a:gd name="connsiteX0" fmla="*/ 0 w 2600325"/>
                  <a:gd name="connsiteY0" fmla="*/ 433116 h 433116"/>
                  <a:gd name="connsiteX1" fmla="*/ 259489 w 2600325"/>
                  <a:gd name="connsiteY1" fmla="*/ 0 h 433116"/>
                  <a:gd name="connsiteX2" fmla="*/ 1538354 w 2600325"/>
                  <a:gd name="connsiteY2" fmla="*/ 1582 h 433116"/>
                  <a:gd name="connsiteX3" fmla="*/ 2600325 w 2600325"/>
                  <a:gd name="connsiteY3" fmla="*/ 426769 h 433116"/>
                  <a:gd name="connsiteX4" fmla="*/ 0 w 2600325"/>
                  <a:gd name="connsiteY4" fmla="*/ 433116 h 433116"/>
                  <a:gd name="connsiteX0" fmla="*/ 0 w 2600325"/>
                  <a:gd name="connsiteY0" fmla="*/ 431534 h 431534"/>
                  <a:gd name="connsiteX1" fmla="*/ 245202 w 2600325"/>
                  <a:gd name="connsiteY1" fmla="*/ 3183 h 431534"/>
                  <a:gd name="connsiteX2" fmla="*/ 1538354 w 2600325"/>
                  <a:gd name="connsiteY2" fmla="*/ 0 h 431534"/>
                  <a:gd name="connsiteX3" fmla="*/ 2600325 w 2600325"/>
                  <a:gd name="connsiteY3" fmla="*/ 425187 h 431534"/>
                  <a:gd name="connsiteX4" fmla="*/ 0 w 2600325"/>
                  <a:gd name="connsiteY4" fmla="*/ 431534 h 431534"/>
                  <a:gd name="connsiteX0" fmla="*/ 0 w 2600325"/>
                  <a:gd name="connsiteY0" fmla="*/ 429150 h 429150"/>
                  <a:gd name="connsiteX1" fmla="*/ 245202 w 2600325"/>
                  <a:gd name="connsiteY1" fmla="*/ 799 h 429150"/>
                  <a:gd name="connsiteX2" fmla="*/ 1550260 w 2600325"/>
                  <a:gd name="connsiteY2" fmla="*/ 0 h 429150"/>
                  <a:gd name="connsiteX3" fmla="*/ 2600325 w 2600325"/>
                  <a:gd name="connsiteY3" fmla="*/ 422803 h 429150"/>
                  <a:gd name="connsiteX4" fmla="*/ 0 w 2600325"/>
                  <a:gd name="connsiteY4" fmla="*/ 429150 h 429150"/>
                  <a:gd name="connsiteX0" fmla="*/ 0 w 1871662"/>
                  <a:gd name="connsiteY0" fmla="*/ 429150 h 460906"/>
                  <a:gd name="connsiteX1" fmla="*/ 245202 w 1871662"/>
                  <a:gd name="connsiteY1" fmla="*/ 799 h 460906"/>
                  <a:gd name="connsiteX2" fmla="*/ 1550260 w 1871662"/>
                  <a:gd name="connsiteY2" fmla="*/ 0 h 460906"/>
                  <a:gd name="connsiteX3" fmla="*/ 1871662 w 1871662"/>
                  <a:gd name="connsiteY3" fmla="*/ 460906 h 460906"/>
                  <a:gd name="connsiteX4" fmla="*/ 0 w 1871662"/>
                  <a:gd name="connsiteY4" fmla="*/ 429150 h 460906"/>
                  <a:gd name="connsiteX0" fmla="*/ 0 w 2147887"/>
                  <a:gd name="connsiteY0" fmla="*/ 462487 h 462487"/>
                  <a:gd name="connsiteX1" fmla="*/ 521427 w 2147887"/>
                  <a:gd name="connsiteY1" fmla="*/ 799 h 462487"/>
                  <a:gd name="connsiteX2" fmla="*/ 1826485 w 2147887"/>
                  <a:gd name="connsiteY2" fmla="*/ 0 h 462487"/>
                  <a:gd name="connsiteX3" fmla="*/ 2147887 w 2147887"/>
                  <a:gd name="connsiteY3" fmla="*/ 460906 h 462487"/>
                  <a:gd name="connsiteX4" fmla="*/ 0 w 2147887"/>
                  <a:gd name="connsiteY4" fmla="*/ 462487 h 4624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7887" h="462487">
                    <a:moveTo>
                      <a:pt x="0" y="462487"/>
                    </a:moveTo>
                    <a:lnTo>
                      <a:pt x="521427" y="799"/>
                    </a:lnTo>
                    <a:lnTo>
                      <a:pt x="1826485" y="0"/>
                    </a:lnTo>
                    <a:lnTo>
                      <a:pt x="2147887" y="460906"/>
                    </a:lnTo>
                    <a:lnTo>
                      <a:pt x="0" y="462487"/>
                    </a:ln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Times" panose="02020603050405020304" pitchFamily="18" charset="0"/>
                  <a:cs typeface="Times" panose="02020603050405020304" pitchFamily="18" charset="0"/>
                </a:endParaRPr>
              </a:p>
            </p:txBody>
          </p:sp>
          <p:grpSp>
            <p:nvGrpSpPr>
              <p:cNvPr id="64" name="Group 63">
                <a:extLst>
                  <a:ext uri="{FF2B5EF4-FFF2-40B4-BE49-F238E27FC236}">
                    <a16:creationId xmlns:a16="http://schemas.microsoft.com/office/drawing/2014/main" id="{E34199CE-FB5F-45C5-9A86-5034701DD6F7}"/>
                  </a:ext>
                </a:extLst>
              </p:cNvPr>
              <p:cNvGrpSpPr/>
              <p:nvPr/>
            </p:nvGrpSpPr>
            <p:grpSpPr>
              <a:xfrm>
                <a:off x="7306979" y="1690688"/>
                <a:ext cx="1117600" cy="3888509"/>
                <a:chOff x="3408218" y="1062182"/>
                <a:chExt cx="1117600" cy="3888509"/>
              </a:xfrm>
            </p:grpSpPr>
            <p:cxnSp>
              <p:nvCxnSpPr>
                <p:cNvPr id="100" name="Straight Connector 99">
                  <a:extLst>
                    <a:ext uri="{FF2B5EF4-FFF2-40B4-BE49-F238E27FC236}">
                      <a16:creationId xmlns:a16="http://schemas.microsoft.com/office/drawing/2014/main" id="{80AA4107-25A4-482A-B77E-D164AE90728C}"/>
                    </a:ext>
                  </a:extLst>
                </p:cNvPr>
                <p:cNvCxnSpPr/>
                <p:nvPr/>
              </p:nvCxnSpPr>
              <p:spPr>
                <a:xfrm>
                  <a:off x="3408218" y="1062182"/>
                  <a:ext cx="0" cy="3888509"/>
                </a:xfrm>
                <a:prstGeom prst="line">
                  <a:avLst/>
                </a:prstGeom>
              </p:spPr>
              <p:style>
                <a:lnRef idx="1">
                  <a:schemeClr val="dk1"/>
                </a:lnRef>
                <a:fillRef idx="0">
                  <a:schemeClr val="dk1"/>
                </a:fillRef>
                <a:effectRef idx="0">
                  <a:schemeClr val="dk1"/>
                </a:effectRef>
                <a:fontRef idx="minor">
                  <a:schemeClr val="tx1"/>
                </a:fontRef>
              </p:style>
            </p:cxnSp>
            <p:cxnSp>
              <p:nvCxnSpPr>
                <p:cNvPr id="101" name="Straight Connector 100">
                  <a:extLst>
                    <a:ext uri="{FF2B5EF4-FFF2-40B4-BE49-F238E27FC236}">
                      <a16:creationId xmlns:a16="http://schemas.microsoft.com/office/drawing/2014/main" id="{2334C225-46FF-449C-AA4D-D60E88BF1C23}"/>
                    </a:ext>
                  </a:extLst>
                </p:cNvPr>
                <p:cNvCxnSpPr/>
                <p:nvPr/>
              </p:nvCxnSpPr>
              <p:spPr>
                <a:xfrm>
                  <a:off x="3408218" y="4950691"/>
                  <a:ext cx="1108364" cy="0"/>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a:extLst>
                    <a:ext uri="{FF2B5EF4-FFF2-40B4-BE49-F238E27FC236}">
                      <a16:creationId xmlns:a16="http://schemas.microsoft.com/office/drawing/2014/main" id="{184A5D5C-284B-4149-B514-020ADEF2DFA3}"/>
                    </a:ext>
                  </a:extLst>
                </p:cNvPr>
                <p:cNvCxnSpPr/>
                <p:nvPr/>
              </p:nvCxnSpPr>
              <p:spPr>
                <a:xfrm>
                  <a:off x="3417454" y="1064953"/>
                  <a:ext cx="1108364" cy="0"/>
                </a:xfrm>
                <a:prstGeom prst="line">
                  <a:avLst/>
                </a:prstGeom>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867631CF-FAC0-4E9E-96B1-18C5CA977BF6}"/>
                    </a:ext>
                  </a:extLst>
                </p:cNvPr>
                <p:cNvCxnSpPr/>
                <p:nvPr/>
              </p:nvCxnSpPr>
              <p:spPr>
                <a:xfrm>
                  <a:off x="3408218" y="1550670"/>
                  <a:ext cx="1108364" cy="0"/>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1D39A170-E81E-4C65-9F5F-DBD718223554}"/>
                    </a:ext>
                  </a:extLst>
                </p:cNvPr>
                <p:cNvCxnSpPr/>
                <p:nvPr/>
              </p:nvCxnSpPr>
              <p:spPr>
                <a:xfrm>
                  <a:off x="3408218" y="2036387"/>
                  <a:ext cx="1108364" cy="0"/>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51BE8A0F-6486-4B64-B89F-762E37CB4E05}"/>
                    </a:ext>
                  </a:extLst>
                </p:cNvPr>
                <p:cNvCxnSpPr/>
                <p:nvPr/>
              </p:nvCxnSpPr>
              <p:spPr>
                <a:xfrm>
                  <a:off x="3408218" y="2522104"/>
                  <a:ext cx="1108364" cy="0"/>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A0FA74FC-E1FD-4C3C-8A3F-9648B64247CA}"/>
                    </a:ext>
                  </a:extLst>
                </p:cNvPr>
                <p:cNvCxnSpPr/>
                <p:nvPr/>
              </p:nvCxnSpPr>
              <p:spPr>
                <a:xfrm>
                  <a:off x="3408218" y="3007821"/>
                  <a:ext cx="1108364" cy="0"/>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8C26B906-5BFD-4D14-B6EB-C7AC67C14F10}"/>
                    </a:ext>
                  </a:extLst>
                </p:cNvPr>
                <p:cNvCxnSpPr/>
                <p:nvPr/>
              </p:nvCxnSpPr>
              <p:spPr>
                <a:xfrm>
                  <a:off x="3408218" y="3493538"/>
                  <a:ext cx="1108364" cy="0"/>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34DC9753-48CD-489E-80D0-64E3A3336D99}"/>
                    </a:ext>
                  </a:extLst>
                </p:cNvPr>
                <p:cNvCxnSpPr/>
                <p:nvPr/>
              </p:nvCxnSpPr>
              <p:spPr>
                <a:xfrm>
                  <a:off x="3408218" y="3979255"/>
                  <a:ext cx="1108364" cy="0"/>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7D866F19-982C-4E3F-BFA1-04AA9A17E894}"/>
                    </a:ext>
                  </a:extLst>
                </p:cNvPr>
                <p:cNvCxnSpPr/>
                <p:nvPr/>
              </p:nvCxnSpPr>
              <p:spPr>
                <a:xfrm>
                  <a:off x="3408218" y="4464972"/>
                  <a:ext cx="1108364" cy="0"/>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2B5FF107-108E-4C7D-BA96-C050417F2EE4}"/>
                    </a:ext>
                  </a:extLst>
                </p:cNvPr>
                <p:cNvCxnSpPr/>
                <p:nvPr/>
              </p:nvCxnSpPr>
              <p:spPr>
                <a:xfrm>
                  <a:off x="3629891" y="1062182"/>
                  <a:ext cx="0" cy="3888509"/>
                </a:xfrm>
                <a:prstGeom prst="line">
                  <a:avLst/>
                </a:prstGeom>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B600E2BC-FA7E-4260-9781-AD9E2F07E810}"/>
                    </a:ext>
                  </a:extLst>
                </p:cNvPr>
                <p:cNvCxnSpPr/>
                <p:nvPr/>
              </p:nvCxnSpPr>
              <p:spPr>
                <a:xfrm>
                  <a:off x="3851564" y="1062182"/>
                  <a:ext cx="0" cy="3888509"/>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6CDCB3D5-B267-40A5-9728-625508AA0261}"/>
                    </a:ext>
                  </a:extLst>
                </p:cNvPr>
                <p:cNvCxnSpPr/>
                <p:nvPr/>
              </p:nvCxnSpPr>
              <p:spPr>
                <a:xfrm>
                  <a:off x="4073237" y="1062182"/>
                  <a:ext cx="0" cy="3888509"/>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F6B421D6-8BEB-4E66-A9C1-08E805C568B9}"/>
                    </a:ext>
                  </a:extLst>
                </p:cNvPr>
                <p:cNvCxnSpPr/>
                <p:nvPr/>
              </p:nvCxnSpPr>
              <p:spPr>
                <a:xfrm>
                  <a:off x="4294910" y="1062182"/>
                  <a:ext cx="0" cy="3888509"/>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7DEC5627-4263-4AF8-BA8B-0376CD143D08}"/>
                    </a:ext>
                  </a:extLst>
                </p:cNvPr>
                <p:cNvCxnSpPr/>
                <p:nvPr/>
              </p:nvCxnSpPr>
              <p:spPr>
                <a:xfrm>
                  <a:off x="4516582" y="1062182"/>
                  <a:ext cx="0" cy="3888509"/>
                </a:xfrm>
                <a:prstGeom prst="line">
                  <a:avLst/>
                </a:prstGeom>
              </p:spPr>
              <p:style>
                <a:lnRef idx="1">
                  <a:schemeClr val="dk1"/>
                </a:lnRef>
                <a:fillRef idx="0">
                  <a:schemeClr val="dk1"/>
                </a:fillRef>
                <a:effectRef idx="0">
                  <a:schemeClr val="dk1"/>
                </a:effectRef>
                <a:fontRef idx="minor">
                  <a:schemeClr val="tx1"/>
                </a:fontRef>
              </p:style>
            </p:cxnSp>
          </p:grpSp>
          <p:cxnSp>
            <p:nvCxnSpPr>
              <p:cNvPr id="65" name="Straight Connector 64">
                <a:extLst>
                  <a:ext uri="{FF2B5EF4-FFF2-40B4-BE49-F238E27FC236}">
                    <a16:creationId xmlns:a16="http://schemas.microsoft.com/office/drawing/2014/main" id="{003E7712-1636-48FB-9C2C-ED6AB42143E5}"/>
                  </a:ext>
                </a:extLst>
              </p:cNvPr>
              <p:cNvCxnSpPr/>
              <p:nvPr/>
            </p:nvCxnSpPr>
            <p:spPr>
              <a:xfrm>
                <a:off x="8845411" y="2082656"/>
                <a:ext cx="0" cy="2603500"/>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E255E3E0-7B7E-47C6-B046-E1D7065BA6A5}"/>
                  </a:ext>
                </a:extLst>
              </p:cNvPr>
              <p:cNvCxnSpPr/>
              <p:nvPr/>
            </p:nvCxnSpPr>
            <p:spPr>
              <a:xfrm>
                <a:off x="8891815" y="2082656"/>
                <a:ext cx="0" cy="2603500"/>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644BA22E-ECEF-446E-8DE5-8756F73A2A0C}"/>
                  </a:ext>
                </a:extLst>
              </p:cNvPr>
              <p:cNvCxnSpPr/>
              <p:nvPr/>
            </p:nvCxnSpPr>
            <p:spPr>
              <a:xfrm>
                <a:off x="8938219" y="2082656"/>
                <a:ext cx="0" cy="2603500"/>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FE629916-E901-48B8-970A-1E6EB33D5070}"/>
                  </a:ext>
                </a:extLst>
              </p:cNvPr>
              <p:cNvCxnSpPr/>
              <p:nvPr/>
            </p:nvCxnSpPr>
            <p:spPr>
              <a:xfrm>
                <a:off x="9355855" y="2082656"/>
                <a:ext cx="0" cy="2603500"/>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10D3C8AE-9C26-4BC8-8CE9-E9C7174167FF}"/>
                  </a:ext>
                </a:extLst>
              </p:cNvPr>
              <p:cNvCxnSpPr/>
              <p:nvPr/>
            </p:nvCxnSpPr>
            <p:spPr>
              <a:xfrm>
                <a:off x="9402259" y="2082656"/>
                <a:ext cx="0" cy="2603500"/>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FC60B29C-BFBD-4B26-AA1A-BCFCAC743494}"/>
                  </a:ext>
                </a:extLst>
              </p:cNvPr>
              <p:cNvCxnSpPr/>
              <p:nvPr/>
            </p:nvCxnSpPr>
            <p:spPr>
              <a:xfrm>
                <a:off x="9448661" y="2082656"/>
                <a:ext cx="0" cy="2603500"/>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81772B52-A562-4A9F-B854-3B8BC2B3AA36}"/>
                  </a:ext>
                </a:extLst>
              </p:cNvPr>
              <p:cNvCxnSpPr/>
              <p:nvPr/>
            </p:nvCxnSpPr>
            <p:spPr>
              <a:xfrm>
                <a:off x="8845411" y="2082656"/>
                <a:ext cx="603250" cy="0"/>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076B3F8C-2613-4ADE-A9EE-BB2862356021}"/>
                  </a:ext>
                </a:extLst>
              </p:cNvPr>
              <p:cNvCxnSpPr/>
              <p:nvPr/>
            </p:nvCxnSpPr>
            <p:spPr>
              <a:xfrm>
                <a:off x="8845411" y="4686156"/>
                <a:ext cx="603250" cy="0"/>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FBCAD99C-4979-4395-9466-8A1008D7D0D6}"/>
                  </a:ext>
                </a:extLst>
              </p:cNvPr>
              <p:cNvCxnSpPr/>
              <p:nvPr/>
            </p:nvCxnSpPr>
            <p:spPr>
              <a:xfrm>
                <a:off x="8845411" y="3384406"/>
                <a:ext cx="603250" cy="0"/>
              </a:xfrm>
              <a:prstGeom prst="line">
                <a:avLst/>
              </a:prstGeom>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611B2983-CA39-4F0E-8C20-8E024EB38B42}"/>
                  </a:ext>
                </a:extLst>
              </p:cNvPr>
              <p:cNvSpPr txBox="1"/>
              <p:nvPr/>
            </p:nvSpPr>
            <p:spPr>
              <a:xfrm>
                <a:off x="7067900" y="5598192"/>
                <a:ext cx="1907075" cy="276999"/>
              </a:xfrm>
              <a:prstGeom prst="rect">
                <a:avLst/>
              </a:prstGeom>
              <a:noFill/>
            </p:spPr>
            <p:txBody>
              <a:bodyPr wrap="square" rtlCol="0">
                <a:spAutoFit/>
              </a:bodyPr>
              <a:lstStyle/>
              <a:p>
                <a:r>
                  <a:rPr lang="en-US" sz="1200" dirty="0">
                    <a:latin typeface="Times" panose="02020603050405020304" pitchFamily="18" charset="0"/>
                    <a:cs typeface="Times" panose="02020603050405020304" pitchFamily="18" charset="0"/>
                  </a:rPr>
                  <a:t>5x8 clock regions</a:t>
                </a:r>
              </a:p>
            </p:txBody>
          </p:sp>
          <p:sp>
            <p:nvSpPr>
              <p:cNvPr id="75" name="TextBox 74">
                <a:extLst>
                  <a:ext uri="{FF2B5EF4-FFF2-40B4-BE49-F238E27FC236}">
                    <a16:creationId xmlns:a16="http://schemas.microsoft.com/office/drawing/2014/main" id="{E6DDC1AD-1473-4643-AEC7-19366E6E63D6}"/>
                  </a:ext>
                </a:extLst>
              </p:cNvPr>
              <p:cNvSpPr txBox="1"/>
              <p:nvPr/>
            </p:nvSpPr>
            <p:spPr>
              <a:xfrm>
                <a:off x="8475646" y="4707412"/>
                <a:ext cx="1946030" cy="276999"/>
              </a:xfrm>
              <a:prstGeom prst="rect">
                <a:avLst/>
              </a:prstGeom>
              <a:noFill/>
            </p:spPr>
            <p:txBody>
              <a:bodyPr wrap="square" rtlCol="0">
                <a:spAutoFit/>
              </a:bodyPr>
              <a:lstStyle/>
              <a:p>
                <a:r>
                  <a:rPr lang="en-US" sz="1200" dirty="0">
                    <a:latin typeface="Times" panose="02020603050405020304" pitchFamily="18" charset="0"/>
                    <a:cs typeface="Times" panose="02020603050405020304" pitchFamily="18" charset="0"/>
                  </a:rPr>
                  <a:t>15x2 half columns</a:t>
                </a:r>
              </a:p>
            </p:txBody>
          </p:sp>
          <p:grpSp>
            <p:nvGrpSpPr>
              <p:cNvPr id="76" name="Group 75">
                <a:extLst>
                  <a:ext uri="{FF2B5EF4-FFF2-40B4-BE49-F238E27FC236}">
                    <a16:creationId xmlns:a16="http://schemas.microsoft.com/office/drawing/2014/main" id="{5093113F-530E-47CE-A70B-638E2617D29B}"/>
                  </a:ext>
                </a:extLst>
              </p:cNvPr>
              <p:cNvGrpSpPr/>
              <p:nvPr/>
            </p:nvGrpSpPr>
            <p:grpSpPr>
              <a:xfrm>
                <a:off x="9918561" y="1752190"/>
                <a:ext cx="184150" cy="2164378"/>
                <a:chOff x="6026150" y="1550670"/>
                <a:chExt cx="184150" cy="2164378"/>
              </a:xfrm>
            </p:grpSpPr>
            <p:cxnSp>
              <p:nvCxnSpPr>
                <p:cNvPr id="82" name="Straight Connector 81">
                  <a:extLst>
                    <a:ext uri="{FF2B5EF4-FFF2-40B4-BE49-F238E27FC236}">
                      <a16:creationId xmlns:a16="http://schemas.microsoft.com/office/drawing/2014/main" id="{8CEFE23A-69FC-4E74-BE48-4A73E993264A}"/>
                    </a:ext>
                  </a:extLst>
                </p:cNvPr>
                <p:cNvCxnSpPr/>
                <p:nvPr/>
              </p:nvCxnSpPr>
              <p:spPr>
                <a:xfrm>
                  <a:off x="6026150" y="1550670"/>
                  <a:ext cx="184150" cy="0"/>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B0776F71-FF51-4FED-809A-234EEAFCD321}"/>
                    </a:ext>
                  </a:extLst>
                </p:cNvPr>
                <p:cNvCxnSpPr/>
                <p:nvPr/>
              </p:nvCxnSpPr>
              <p:spPr>
                <a:xfrm>
                  <a:off x="6026150" y="3715048"/>
                  <a:ext cx="184150" cy="0"/>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78F2CB22-A99B-49AD-B493-A80755FEFBB7}"/>
                    </a:ext>
                  </a:extLst>
                </p:cNvPr>
                <p:cNvCxnSpPr/>
                <p:nvPr/>
              </p:nvCxnSpPr>
              <p:spPr>
                <a:xfrm>
                  <a:off x="6026150" y="1703070"/>
                  <a:ext cx="184150" cy="0"/>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8EE50677-7FF9-4E8D-810D-1D7CFF7BF6D7}"/>
                    </a:ext>
                  </a:extLst>
                </p:cNvPr>
                <p:cNvCxnSpPr/>
                <p:nvPr/>
              </p:nvCxnSpPr>
              <p:spPr>
                <a:xfrm>
                  <a:off x="6026150" y="1855470"/>
                  <a:ext cx="184150" cy="0"/>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6F9256B2-9999-4687-89F1-F0C6F5013C7E}"/>
                    </a:ext>
                  </a:extLst>
                </p:cNvPr>
                <p:cNvCxnSpPr/>
                <p:nvPr/>
              </p:nvCxnSpPr>
              <p:spPr>
                <a:xfrm>
                  <a:off x="6026150" y="2007870"/>
                  <a:ext cx="184150" cy="0"/>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1B416227-74FD-4E15-BF95-A904131513EB}"/>
                    </a:ext>
                  </a:extLst>
                </p:cNvPr>
                <p:cNvCxnSpPr/>
                <p:nvPr/>
              </p:nvCxnSpPr>
              <p:spPr>
                <a:xfrm>
                  <a:off x="6026150" y="2160270"/>
                  <a:ext cx="184150" cy="0"/>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5F7D4A26-319B-4455-A362-DC7A669D7D6D}"/>
                    </a:ext>
                  </a:extLst>
                </p:cNvPr>
                <p:cNvCxnSpPr/>
                <p:nvPr/>
              </p:nvCxnSpPr>
              <p:spPr>
                <a:xfrm>
                  <a:off x="6026150" y="2312670"/>
                  <a:ext cx="184150" cy="0"/>
                </a:xfrm>
                <a:prstGeom prst="line">
                  <a:avLst/>
                </a:prstGeom>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C129D9B3-9A38-4EC1-BECB-6527080786DA}"/>
                    </a:ext>
                  </a:extLst>
                </p:cNvPr>
                <p:cNvCxnSpPr/>
                <p:nvPr/>
              </p:nvCxnSpPr>
              <p:spPr>
                <a:xfrm>
                  <a:off x="6026150" y="2465070"/>
                  <a:ext cx="184150" cy="0"/>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C10A77CF-1FF2-43CB-9BFC-5A56E637B191}"/>
                    </a:ext>
                  </a:extLst>
                </p:cNvPr>
                <p:cNvCxnSpPr/>
                <p:nvPr/>
              </p:nvCxnSpPr>
              <p:spPr>
                <a:xfrm>
                  <a:off x="6026150" y="2617470"/>
                  <a:ext cx="184150" cy="0"/>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5A35092B-F541-4473-874E-9C575ACEC69F}"/>
                    </a:ext>
                  </a:extLst>
                </p:cNvPr>
                <p:cNvCxnSpPr/>
                <p:nvPr/>
              </p:nvCxnSpPr>
              <p:spPr>
                <a:xfrm>
                  <a:off x="6026150" y="2769870"/>
                  <a:ext cx="184150" cy="0"/>
                </a:xfrm>
                <a:prstGeom prst="line">
                  <a:avLst/>
                </a:prstGeom>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31E2CAD7-72D2-4B07-928C-1EE2D0BAE491}"/>
                    </a:ext>
                  </a:extLst>
                </p:cNvPr>
                <p:cNvCxnSpPr/>
                <p:nvPr/>
              </p:nvCxnSpPr>
              <p:spPr>
                <a:xfrm>
                  <a:off x="6026150" y="2922270"/>
                  <a:ext cx="184150" cy="0"/>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616B882E-B717-4E07-8605-87879328FF2E}"/>
                    </a:ext>
                  </a:extLst>
                </p:cNvPr>
                <p:cNvCxnSpPr/>
                <p:nvPr/>
              </p:nvCxnSpPr>
              <p:spPr>
                <a:xfrm>
                  <a:off x="6026150" y="3074670"/>
                  <a:ext cx="184150" cy="0"/>
                </a:xfrm>
                <a:prstGeom prst="line">
                  <a:avLst/>
                </a:prstGeom>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7AED1BFC-F31E-4414-8171-8515E1F04F9D}"/>
                    </a:ext>
                  </a:extLst>
                </p:cNvPr>
                <p:cNvCxnSpPr/>
                <p:nvPr/>
              </p:nvCxnSpPr>
              <p:spPr>
                <a:xfrm>
                  <a:off x="6026150" y="3227070"/>
                  <a:ext cx="184150" cy="0"/>
                </a:xfrm>
                <a:prstGeom prst="line">
                  <a:avLst/>
                </a:prstGeom>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000DF23B-F5EE-46CF-BBAB-FED5E55B7CD2}"/>
                    </a:ext>
                  </a:extLst>
                </p:cNvPr>
                <p:cNvCxnSpPr/>
                <p:nvPr/>
              </p:nvCxnSpPr>
              <p:spPr>
                <a:xfrm>
                  <a:off x="6026150" y="3379470"/>
                  <a:ext cx="184150" cy="0"/>
                </a:xfrm>
                <a:prstGeom prst="line">
                  <a:avLst/>
                </a:prstGeom>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EF32A34E-19B2-4798-A414-61752813DD00}"/>
                    </a:ext>
                  </a:extLst>
                </p:cNvPr>
                <p:cNvCxnSpPr/>
                <p:nvPr/>
              </p:nvCxnSpPr>
              <p:spPr>
                <a:xfrm>
                  <a:off x="6026150" y="3531870"/>
                  <a:ext cx="184150" cy="0"/>
                </a:xfrm>
                <a:prstGeom prst="line">
                  <a:avLst/>
                </a:prstGeom>
              </p:spPr>
              <p:style>
                <a:lnRef idx="1">
                  <a:schemeClr val="dk1"/>
                </a:lnRef>
                <a:fillRef idx="0">
                  <a:schemeClr val="dk1"/>
                </a:fillRef>
                <a:effectRef idx="0">
                  <a:schemeClr val="dk1"/>
                </a:effectRef>
                <a:fontRef idx="minor">
                  <a:schemeClr val="tx1"/>
                </a:fontRef>
              </p:style>
            </p:cxnSp>
            <p:cxnSp>
              <p:nvCxnSpPr>
                <p:cNvPr id="97" name="Straight Connector 96">
                  <a:extLst>
                    <a:ext uri="{FF2B5EF4-FFF2-40B4-BE49-F238E27FC236}">
                      <a16:creationId xmlns:a16="http://schemas.microsoft.com/office/drawing/2014/main" id="{1D7A6D30-2852-4698-BD20-61E7C7C01855}"/>
                    </a:ext>
                  </a:extLst>
                </p:cNvPr>
                <p:cNvCxnSpPr/>
                <p:nvPr/>
              </p:nvCxnSpPr>
              <p:spPr>
                <a:xfrm>
                  <a:off x="6026150" y="1550670"/>
                  <a:ext cx="0" cy="2164378"/>
                </a:xfrm>
                <a:prstGeom prst="line">
                  <a:avLst/>
                </a:prstGeom>
              </p:spPr>
              <p:style>
                <a:lnRef idx="1">
                  <a:schemeClr val="dk1"/>
                </a:lnRef>
                <a:fillRef idx="0">
                  <a:schemeClr val="dk1"/>
                </a:fillRef>
                <a:effectRef idx="0">
                  <a:schemeClr val="dk1"/>
                </a:effectRef>
                <a:fontRef idx="minor">
                  <a:schemeClr val="tx1"/>
                </a:fontRef>
              </p:style>
            </p:cxnSp>
            <p:cxnSp>
              <p:nvCxnSpPr>
                <p:cNvPr id="98" name="Straight Connector 97">
                  <a:extLst>
                    <a:ext uri="{FF2B5EF4-FFF2-40B4-BE49-F238E27FC236}">
                      <a16:creationId xmlns:a16="http://schemas.microsoft.com/office/drawing/2014/main" id="{89FF55CE-A7C7-4109-B123-B6264B303532}"/>
                    </a:ext>
                  </a:extLst>
                </p:cNvPr>
                <p:cNvCxnSpPr/>
                <p:nvPr/>
              </p:nvCxnSpPr>
              <p:spPr>
                <a:xfrm>
                  <a:off x="6210300" y="1550670"/>
                  <a:ext cx="0" cy="2164378"/>
                </a:xfrm>
                <a:prstGeom prst="line">
                  <a:avLst/>
                </a:prstGeom>
              </p:spPr>
              <p:style>
                <a:lnRef idx="1">
                  <a:schemeClr val="dk1"/>
                </a:lnRef>
                <a:fillRef idx="0">
                  <a:schemeClr val="dk1"/>
                </a:fillRef>
                <a:effectRef idx="0">
                  <a:schemeClr val="dk1"/>
                </a:effectRef>
                <a:fontRef idx="minor">
                  <a:schemeClr val="tx1"/>
                </a:fontRef>
              </p:style>
            </p:cxnSp>
            <p:cxnSp>
              <p:nvCxnSpPr>
                <p:cNvPr id="99" name="Straight Connector 98">
                  <a:extLst>
                    <a:ext uri="{FF2B5EF4-FFF2-40B4-BE49-F238E27FC236}">
                      <a16:creationId xmlns:a16="http://schemas.microsoft.com/office/drawing/2014/main" id="{267D7B4E-1E6F-43E8-825A-C256FD89158C}"/>
                    </a:ext>
                  </a:extLst>
                </p:cNvPr>
                <p:cNvCxnSpPr/>
                <p:nvPr/>
              </p:nvCxnSpPr>
              <p:spPr>
                <a:xfrm>
                  <a:off x="6118225" y="1550670"/>
                  <a:ext cx="0" cy="2164378"/>
                </a:xfrm>
                <a:prstGeom prst="line">
                  <a:avLst/>
                </a:prstGeom>
              </p:spPr>
              <p:style>
                <a:lnRef idx="1">
                  <a:schemeClr val="dk1"/>
                </a:lnRef>
                <a:fillRef idx="0">
                  <a:schemeClr val="dk1"/>
                </a:fillRef>
                <a:effectRef idx="0">
                  <a:schemeClr val="dk1"/>
                </a:effectRef>
                <a:fontRef idx="minor">
                  <a:schemeClr val="tx1"/>
                </a:fontRef>
              </p:style>
            </p:cxnSp>
          </p:grpSp>
          <p:sp>
            <p:nvSpPr>
              <p:cNvPr id="77" name="TextBox 76">
                <a:extLst>
                  <a:ext uri="{FF2B5EF4-FFF2-40B4-BE49-F238E27FC236}">
                    <a16:creationId xmlns:a16="http://schemas.microsoft.com/office/drawing/2014/main" id="{3DEC13DB-3D1D-4502-9991-F6B301DCC2F9}"/>
                  </a:ext>
                </a:extLst>
              </p:cNvPr>
              <p:cNvSpPr txBox="1"/>
              <p:nvPr/>
            </p:nvSpPr>
            <p:spPr>
              <a:xfrm>
                <a:off x="9548062" y="3867424"/>
                <a:ext cx="1109298" cy="276999"/>
              </a:xfrm>
              <a:prstGeom prst="rect">
                <a:avLst/>
              </a:prstGeom>
              <a:noFill/>
            </p:spPr>
            <p:txBody>
              <a:bodyPr wrap="square" rtlCol="0">
                <a:spAutoFit/>
              </a:bodyPr>
              <a:lstStyle/>
              <a:p>
                <a:r>
                  <a:rPr lang="en-US" sz="1200" dirty="0">
                    <a:latin typeface="Times" panose="02020603050405020304" pitchFamily="18" charset="0"/>
                    <a:cs typeface="Times" panose="02020603050405020304" pitchFamily="18" charset="0"/>
                  </a:rPr>
                  <a:t>2x30 sites</a:t>
                </a:r>
              </a:p>
            </p:txBody>
          </p:sp>
          <p:sp>
            <p:nvSpPr>
              <p:cNvPr id="78" name="TextBox 77">
                <a:extLst>
                  <a:ext uri="{FF2B5EF4-FFF2-40B4-BE49-F238E27FC236}">
                    <a16:creationId xmlns:a16="http://schemas.microsoft.com/office/drawing/2014/main" id="{96B24DC3-EBF1-4E3F-845F-196D11079196}"/>
                  </a:ext>
                </a:extLst>
              </p:cNvPr>
              <p:cNvSpPr txBox="1"/>
              <p:nvPr/>
            </p:nvSpPr>
            <p:spPr>
              <a:xfrm>
                <a:off x="8974976" y="2548865"/>
                <a:ext cx="351692" cy="276999"/>
              </a:xfrm>
              <a:prstGeom prst="rect">
                <a:avLst/>
              </a:prstGeom>
              <a:noFill/>
            </p:spPr>
            <p:txBody>
              <a:bodyPr wrap="square" rtlCol="0">
                <a:spAutoFit/>
              </a:bodyPr>
              <a:lstStyle/>
              <a:p>
                <a:r>
                  <a:rPr lang="en-US" sz="1200" dirty="0">
                    <a:latin typeface="Times" panose="02020603050405020304" pitchFamily="18" charset="0"/>
                    <a:cs typeface="Times" panose="02020603050405020304" pitchFamily="18" charset="0"/>
                  </a:rPr>
                  <a:t>…</a:t>
                </a:r>
              </a:p>
            </p:txBody>
          </p:sp>
          <p:sp>
            <p:nvSpPr>
              <p:cNvPr id="79" name="TextBox 78">
                <a:extLst>
                  <a:ext uri="{FF2B5EF4-FFF2-40B4-BE49-F238E27FC236}">
                    <a16:creationId xmlns:a16="http://schemas.microsoft.com/office/drawing/2014/main" id="{74213777-C23D-41E4-946A-F46FAED6D66F}"/>
                  </a:ext>
                </a:extLst>
              </p:cNvPr>
              <p:cNvSpPr txBox="1"/>
              <p:nvPr/>
            </p:nvSpPr>
            <p:spPr>
              <a:xfrm>
                <a:off x="8974976" y="3850615"/>
                <a:ext cx="351692" cy="276999"/>
              </a:xfrm>
              <a:prstGeom prst="rect">
                <a:avLst/>
              </a:prstGeom>
              <a:noFill/>
            </p:spPr>
            <p:txBody>
              <a:bodyPr wrap="square" rtlCol="0">
                <a:spAutoFit/>
              </a:bodyPr>
              <a:lstStyle/>
              <a:p>
                <a:r>
                  <a:rPr lang="en-US" sz="1200" dirty="0">
                    <a:latin typeface="Times" panose="02020603050405020304" pitchFamily="18" charset="0"/>
                    <a:cs typeface="Times" panose="02020603050405020304" pitchFamily="18" charset="0"/>
                  </a:rPr>
                  <a:t>…</a:t>
                </a:r>
              </a:p>
            </p:txBody>
          </p:sp>
          <p:cxnSp>
            <p:nvCxnSpPr>
              <p:cNvPr id="80" name="Straight Connector 79">
                <a:extLst>
                  <a:ext uri="{FF2B5EF4-FFF2-40B4-BE49-F238E27FC236}">
                    <a16:creationId xmlns:a16="http://schemas.microsoft.com/office/drawing/2014/main" id="{49F401B9-9DDA-4F11-B2B2-DAD909B97D12}"/>
                  </a:ext>
                </a:extLst>
              </p:cNvPr>
              <p:cNvCxnSpPr/>
              <p:nvPr/>
            </p:nvCxnSpPr>
            <p:spPr>
              <a:xfrm>
                <a:off x="8974976" y="2082656"/>
                <a:ext cx="0" cy="2603500"/>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B9E8CD91-38E1-4703-885F-D6B1478451C5}"/>
                  </a:ext>
                </a:extLst>
              </p:cNvPr>
              <p:cNvCxnSpPr/>
              <p:nvPr/>
            </p:nvCxnSpPr>
            <p:spPr>
              <a:xfrm>
                <a:off x="9317265" y="2082656"/>
                <a:ext cx="0" cy="2603500"/>
              </a:xfrm>
              <a:prstGeom prst="line">
                <a:avLst/>
              </a:prstGeom>
            </p:spPr>
            <p:style>
              <a:lnRef idx="1">
                <a:schemeClr val="dk1"/>
              </a:lnRef>
              <a:fillRef idx="0">
                <a:schemeClr val="dk1"/>
              </a:fillRef>
              <a:effectRef idx="0">
                <a:schemeClr val="dk1"/>
              </a:effectRef>
              <a:fontRef idx="minor">
                <a:schemeClr val="tx1"/>
              </a:fontRef>
            </p:style>
          </p:cxnSp>
        </p:grpSp>
        <p:sp>
          <p:nvSpPr>
            <p:cNvPr id="115" name="TextBox 114">
              <a:extLst>
                <a:ext uri="{FF2B5EF4-FFF2-40B4-BE49-F238E27FC236}">
                  <a16:creationId xmlns:a16="http://schemas.microsoft.com/office/drawing/2014/main" id="{97A69168-C42F-4744-831B-40C854F66FBD}"/>
                </a:ext>
              </a:extLst>
            </p:cNvPr>
            <p:cNvSpPr txBox="1"/>
            <p:nvPr/>
          </p:nvSpPr>
          <p:spPr>
            <a:xfrm>
              <a:off x="8436924" y="4817419"/>
              <a:ext cx="3835346" cy="307777"/>
            </a:xfrm>
            <a:prstGeom prst="rect">
              <a:avLst/>
            </a:prstGeom>
            <a:noFill/>
          </p:spPr>
          <p:txBody>
            <a:bodyPr wrap="square" rtlCol="0">
              <a:spAutoFit/>
            </a:bodyPr>
            <a:lstStyle/>
            <a:p>
              <a:r>
                <a:rPr lang="en-US" sz="1400" dirty="0"/>
                <a:t>An illustration of clock architecture of </a:t>
              </a:r>
              <a:r>
                <a:rPr lang="en-US" sz="1400" dirty="0" err="1"/>
                <a:t>UltraScale</a:t>
              </a:r>
              <a:endParaRPr lang="en-US" sz="1400" dirty="0"/>
            </a:p>
          </p:txBody>
        </p:sp>
      </p:grpSp>
      <p:grpSp>
        <p:nvGrpSpPr>
          <p:cNvPr id="405" name="Group 404">
            <a:extLst>
              <a:ext uri="{FF2B5EF4-FFF2-40B4-BE49-F238E27FC236}">
                <a16:creationId xmlns:a16="http://schemas.microsoft.com/office/drawing/2014/main" id="{FF831620-A72C-424D-A0DB-EA7BB255E6CF}"/>
              </a:ext>
            </a:extLst>
          </p:cNvPr>
          <p:cNvGrpSpPr/>
          <p:nvPr/>
        </p:nvGrpSpPr>
        <p:grpSpPr>
          <a:xfrm>
            <a:off x="8362179" y="1700707"/>
            <a:ext cx="4026515" cy="3250769"/>
            <a:chOff x="1771383" y="3434633"/>
            <a:chExt cx="4026515" cy="3250769"/>
          </a:xfrm>
        </p:grpSpPr>
        <p:grpSp>
          <p:nvGrpSpPr>
            <p:cNvPr id="4" name="Group 3">
              <a:extLst>
                <a:ext uri="{FF2B5EF4-FFF2-40B4-BE49-F238E27FC236}">
                  <a16:creationId xmlns:a16="http://schemas.microsoft.com/office/drawing/2014/main" id="{FDDA609E-ABE4-4154-84BA-0709971428C3}"/>
                </a:ext>
              </a:extLst>
            </p:cNvPr>
            <p:cNvGrpSpPr/>
            <p:nvPr/>
          </p:nvGrpSpPr>
          <p:grpSpPr>
            <a:xfrm>
              <a:off x="2092743" y="3434633"/>
              <a:ext cx="3705155" cy="2921717"/>
              <a:chOff x="1530036" y="126749"/>
              <a:chExt cx="8197496" cy="6464174"/>
            </a:xfrm>
          </p:grpSpPr>
          <p:cxnSp>
            <p:nvCxnSpPr>
              <p:cNvPr id="116" name="Straight Connector 115">
                <a:extLst>
                  <a:ext uri="{FF2B5EF4-FFF2-40B4-BE49-F238E27FC236}">
                    <a16:creationId xmlns:a16="http://schemas.microsoft.com/office/drawing/2014/main" id="{2F542E5B-6555-4329-8E9E-1BE8979C6F1D}"/>
                  </a:ext>
                </a:extLst>
              </p:cNvPr>
              <p:cNvCxnSpPr/>
              <p:nvPr/>
            </p:nvCxnSpPr>
            <p:spPr>
              <a:xfrm>
                <a:off x="1530036" y="126749"/>
                <a:ext cx="0" cy="6464174"/>
              </a:xfrm>
              <a:prstGeom prst="line">
                <a:avLst/>
              </a:prstGeom>
              <a:ln w="19050"/>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760FE6C8-4FA3-47E9-95FC-C51DB1A74D5B}"/>
                  </a:ext>
                </a:extLst>
              </p:cNvPr>
              <p:cNvCxnSpPr/>
              <p:nvPr/>
            </p:nvCxnSpPr>
            <p:spPr>
              <a:xfrm>
                <a:off x="3983176" y="126749"/>
                <a:ext cx="0" cy="6464174"/>
              </a:xfrm>
              <a:prstGeom prst="line">
                <a:avLst/>
              </a:prstGeom>
              <a:ln w="19050"/>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60308890-6618-4415-BA8A-11928767D154}"/>
                  </a:ext>
                </a:extLst>
              </p:cNvPr>
              <p:cNvCxnSpPr/>
              <p:nvPr/>
            </p:nvCxnSpPr>
            <p:spPr>
              <a:xfrm>
                <a:off x="4473804" y="126749"/>
                <a:ext cx="0" cy="6464174"/>
              </a:xfrm>
              <a:prstGeom prst="line">
                <a:avLst/>
              </a:prstGeom>
              <a:ln w="19050"/>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B60E1B31-DCEB-46B7-BBBE-D547F200FCA9}"/>
                  </a:ext>
                </a:extLst>
              </p:cNvPr>
              <p:cNvCxnSpPr/>
              <p:nvPr/>
            </p:nvCxnSpPr>
            <p:spPr>
              <a:xfrm>
                <a:off x="4964432" y="126749"/>
                <a:ext cx="0" cy="6464174"/>
              </a:xfrm>
              <a:prstGeom prst="line">
                <a:avLst/>
              </a:prstGeom>
              <a:ln w="19050"/>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807A3A83-463C-4A70-9735-087C1FC92571}"/>
                  </a:ext>
                </a:extLst>
              </p:cNvPr>
              <p:cNvCxnSpPr/>
              <p:nvPr/>
            </p:nvCxnSpPr>
            <p:spPr>
              <a:xfrm>
                <a:off x="5455060" y="126749"/>
                <a:ext cx="0" cy="6464174"/>
              </a:xfrm>
              <a:prstGeom prst="line">
                <a:avLst/>
              </a:prstGeom>
              <a:ln w="19050"/>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6A0DFCA5-ABE7-4A90-84E6-843F486BAB17}"/>
                  </a:ext>
                </a:extLst>
              </p:cNvPr>
              <p:cNvCxnSpPr/>
              <p:nvPr/>
            </p:nvCxnSpPr>
            <p:spPr>
              <a:xfrm>
                <a:off x="5945688" y="126749"/>
                <a:ext cx="0" cy="6464174"/>
              </a:xfrm>
              <a:prstGeom prst="line">
                <a:avLst/>
              </a:prstGeom>
              <a:ln w="19050"/>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26473263-BBBE-4432-BD99-A94DFCA3CA37}"/>
                  </a:ext>
                </a:extLst>
              </p:cNvPr>
              <p:cNvCxnSpPr/>
              <p:nvPr/>
            </p:nvCxnSpPr>
            <p:spPr>
              <a:xfrm>
                <a:off x="6436316" y="126749"/>
                <a:ext cx="0" cy="6464174"/>
              </a:xfrm>
              <a:prstGeom prst="line">
                <a:avLst/>
              </a:prstGeom>
              <a:ln w="19050"/>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C17CE48C-DEDF-4930-B727-743BB0DFF8EE}"/>
                  </a:ext>
                </a:extLst>
              </p:cNvPr>
              <p:cNvCxnSpPr/>
              <p:nvPr/>
            </p:nvCxnSpPr>
            <p:spPr>
              <a:xfrm>
                <a:off x="6926944" y="126749"/>
                <a:ext cx="0" cy="6464174"/>
              </a:xfrm>
              <a:prstGeom prst="line">
                <a:avLst/>
              </a:prstGeom>
              <a:ln w="19050"/>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88636991-CD61-4CAD-8A09-3EA4F05338F5}"/>
                  </a:ext>
                </a:extLst>
              </p:cNvPr>
              <p:cNvCxnSpPr/>
              <p:nvPr/>
            </p:nvCxnSpPr>
            <p:spPr>
              <a:xfrm>
                <a:off x="7417572" y="126749"/>
                <a:ext cx="0" cy="6464174"/>
              </a:xfrm>
              <a:prstGeom prst="line">
                <a:avLst/>
              </a:prstGeom>
              <a:ln w="19050"/>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F36C4DE2-CE0E-4923-86A0-F3CC8B21695B}"/>
                  </a:ext>
                </a:extLst>
              </p:cNvPr>
              <p:cNvCxnSpPr/>
              <p:nvPr/>
            </p:nvCxnSpPr>
            <p:spPr>
              <a:xfrm>
                <a:off x="2020664" y="126749"/>
                <a:ext cx="0" cy="6464174"/>
              </a:xfrm>
              <a:prstGeom prst="line">
                <a:avLst/>
              </a:prstGeom>
              <a:ln w="19050"/>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7E03748C-1623-4D8F-BAB2-55F12F2DCF30}"/>
                  </a:ext>
                </a:extLst>
              </p:cNvPr>
              <p:cNvCxnSpPr/>
              <p:nvPr/>
            </p:nvCxnSpPr>
            <p:spPr>
              <a:xfrm>
                <a:off x="2511292" y="126749"/>
                <a:ext cx="0" cy="6464174"/>
              </a:xfrm>
              <a:prstGeom prst="line">
                <a:avLst/>
              </a:prstGeom>
              <a:ln w="19050"/>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AB1FEAA7-DC44-4641-9B19-D59506093674}"/>
                  </a:ext>
                </a:extLst>
              </p:cNvPr>
              <p:cNvCxnSpPr/>
              <p:nvPr/>
            </p:nvCxnSpPr>
            <p:spPr>
              <a:xfrm>
                <a:off x="3001920" y="126749"/>
                <a:ext cx="0" cy="6464174"/>
              </a:xfrm>
              <a:prstGeom prst="line">
                <a:avLst/>
              </a:prstGeom>
              <a:ln w="19050"/>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0280E02D-ED7F-4421-AD01-E5DBA841FB3A}"/>
                  </a:ext>
                </a:extLst>
              </p:cNvPr>
              <p:cNvCxnSpPr/>
              <p:nvPr/>
            </p:nvCxnSpPr>
            <p:spPr>
              <a:xfrm>
                <a:off x="3492548" y="126749"/>
                <a:ext cx="0" cy="6464174"/>
              </a:xfrm>
              <a:prstGeom prst="line">
                <a:avLst/>
              </a:prstGeom>
              <a:ln w="19050"/>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33029C0E-B4AC-4756-BFB0-2249C371C620}"/>
                  </a:ext>
                </a:extLst>
              </p:cNvPr>
              <p:cNvCxnSpPr/>
              <p:nvPr/>
            </p:nvCxnSpPr>
            <p:spPr>
              <a:xfrm>
                <a:off x="1530036" y="126749"/>
                <a:ext cx="5887536"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9FB3D9F8-39A0-4178-BAE2-87A1BFF040D4}"/>
                  </a:ext>
                </a:extLst>
              </p:cNvPr>
              <p:cNvCxnSpPr/>
              <p:nvPr/>
            </p:nvCxnSpPr>
            <p:spPr>
              <a:xfrm>
                <a:off x="1530036" y="6588542"/>
                <a:ext cx="5887536"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BDCD1BB3-31AF-46E2-B0B2-EFDCAF6BE67A}"/>
                  </a:ext>
                </a:extLst>
              </p:cNvPr>
              <p:cNvCxnSpPr/>
              <p:nvPr/>
            </p:nvCxnSpPr>
            <p:spPr>
              <a:xfrm>
                <a:off x="1530036" y="665232"/>
                <a:ext cx="5887536"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3251522-8A49-4E57-91AA-B991E09B921A}"/>
                  </a:ext>
                </a:extLst>
              </p:cNvPr>
              <p:cNvCxnSpPr/>
              <p:nvPr/>
            </p:nvCxnSpPr>
            <p:spPr>
              <a:xfrm>
                <a:off x="1530036" y="1203715"/>
                <a:ext cx="5887536"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33DE14A3-1208-4662-BF18-38B91E430190}"/>
                  </a:ext>
                </a:extLst>
              </p:cNvPr>
              <p:cNvCxnSpPr/>
              <p:nvPr/>
            </p:nvCxnSpPr>
            <p:spPr>
              <a:xfrm>
                <a:off x="1530036" y="1742198"/>
                <a:ext cx="5887536"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CEDF5EF9-0407-4027-8B5B-F8518C608097}"/>
                  </a:ext>
                </a:extLst>
              </p:cNvPr>
              <p:cNvCxnSpPr/>
              <p:nvPr/>
            </p:nvCxnSpPr>
            <p:spPr>
              <a:xfrm>
                <a:off x="1530036" y="2280681"/>
                <a:ext cx="5887536"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87AC9FCE-5591-420B-BB9E-290CBA8357B2}"/>
                  </a:ext>
                </a:extLst>
              </p:cNvPr>
              <p:cNvCxnSpPr/>
              <p:nvPr/>
            </p:nvCxnSpPr>
            <p:spPr>
              <a:xfrm>
                <a:off x="1530036" y="2819164"/>
                <a:ext cx="5887536"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969C307F-D449-41D8-85C9-CF3A5B897D98}"/>
                  </a:ext>
                </a:extLst>
              </p:cNvPr>
              <p:cNvCxnSpPr/>
              <p:nvPr/>
            </p:nvCxnSpPr>
            <p:spPr>
              <a:xfrm>
                <a:off x="1530036" y="3357647"/>
                <a:ext cx="5887536"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86BC53B2-ABB0-4996-A727-5AB40A5887AF}"/>
                  </a:ext>
                </a:extLst>
              </p:cNvPr>
              <p:cNvCxnSpPr/>
              <p:nvPr/>
            </p:nvCxnSpPr>
            <p:spPr>
              <a:xfrm>
                <a:off x="1530036" y="3896130"/>
                <a:ext cx="5887536"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9FFA08F1-5D65-411E-A207-3125BF0B5282}"/>
                  </a:ext>
                </a:extLst>
              </p:cNvPr>
              <p:cNvCxnSpPr/>
              <p:nvPr/>
            </p:nvCxnSpPr>
            <p:spPr>
              <a:xfrm>
                <a:off x="1530036" y="4434613"/>
                <a:ext cx="5887536"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F4EB73BE-2A25-4602-8542-4B458E23590B}"/>
                  </a:ext>
                </a:extLst>
              </p:cNvPr>
              <p:cNvCxnSpPr/>
              <p:nvPr/>
            </p:nvCxnSpPr>
            <p:spPr>
              <a:xfrm>
                <a:off x="1530036" y="4973096"/>
                <a:ext cx="5887536"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0148607C-2ED5-4644-81D9-C3C8DC7FF89D}"/>
                  </a:ext>
                </a:extLst>
              </p:cNvPr>
              <p:cNvCxnSpPr/>
              <p:nvPr/>
            </p:nvCxnSpPr>
            <p:spPr>
              <a:xfrm>
                <a:off x="1530036" y="5511579"/>
                <a:ext cx="5887536"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5A2EEA08-B70E-4477-B5EB-00118FDC8CAF}"/>
                  </a:ext>
                </a:extLst>
              </p:cNvPr>
              <p:cNvCxnSpPr/>
              <p:nvPr/>
            </p:nvCxnSpPr>
            <p:spPr>
              <a:xfrm>
                <a:off x="1530036" y="6050062"/>
                <a:ext cx="5887536" cy="0"/>
              </a:xfrm>
              <a:prstGeom prst="line">
                <a:avLst/>
              </a:prstGeom>
              <a:ln w="19050"/>
            </p:spPr>
            <p:style>
              <a:lnRef idx="1">
                <a:schemeClr val="dk1"/>
              </a:lnRef>
              <a:fillRef idx="0">
                <a:schemeClr val="dk1"/>
              </a:fillRef>
              <a:effectRef idx="0">
                <a:schemeClr val="dk1"/>
              </a:effectRef>
              <a:fontRef idx="minor">
                <a:schemeClr val="tx1"/>
              </a:fontRef>
            </p:style>
          </p:cxnSp>
          <p:sp>
            <p:nvSpPr>
              <p:cNvPr id="142" name="Rectangle 141">
                <a:extLst>
                  <a:ext uri="{FF2B5EF4-FFF2-40B4-BE49-F238E27FC236}">
                    <a16:creationId xmlns:a16="http://schemas.microsoft.com/office/drawing/2014/main" id="{362F0129-2796-4FFE-9D12-CE376FE19B5E}"/>
                  </a:ext>
                </a:extLst>
              </p:cNvPr>
              <p:cNvSpPr/>
              <p:nvPr/>
            </p:nvSpPr>
            <p:spPr>
              <a:xfrm>
                <a:off x="1602463" y="239137"/>
                <a:ext cx="325925" cy="303271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600"/>
              </a:p>
            </p:txBody>
          </p:sp>
          <p:sp>
            <p:nvSpPr>
              <p:cNvPr id="143" name="Rectangle 142">
                <a:extLst>
                  <a:ext uri="{FF2B5EF4-FFF2-40B4-BE49-F238E27FC236}">
                    <a16:creationId xmlns:a16="http://schemas.microsoft.com/office/drawing/2014/main" id="{A154F821-1CA2-4069-9767-2617C5C3EF5E}"/>
                  </a:ext>
                </a:extLst>
              </p:cNvPr>
              <p:cNvSpPr/>
              <p:nvPr/>
            </p:nvSpPr>
            <p:spPr>
              <a:xfrm>
                <a:off x="1602462" y="3466603"/>
                <a:ext cx="325925" cy="3032711"/>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600"/>
              </a:p>
            </p:txBody>
          </p:sp>
          <p:sp>
            <p:nvSpPr>
              <p:cNvPr id="144" name="Rectangle 143">
                <a:extLst>
                  <a:ext uri="{FF2B5EF4-FFF2-40B4-BE49-F238E27FC236}">
                    <a16:creationId xmlns:a16="http://schemas.microsoft.com/office/drawing/2014/main" id="{B89F6782-0ECE-4A27-B2C4-2F0B69E21841}"/>
                  </a:ext>
                </a:extLst>
              </p:cNvPr>
              <p:cNvSpPr/>
              <p:nvPr/>
            </p:nvSpPr>
            <p:spPr>
              <a:xfrm>
                <a:off x="7008340" y="232141"/>
                <a:ext cx="325925" cy="3039711"/>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600"/>
              </a:p>
            </p:txBody>
          </p:sp>
          <p:sp>
            <p:nvSpPr>
              <p:cNvPr id="145" name="Rectangle 144">
                <a:extLst>
                  <a:ext uri="{FF2B5EF4-FFF2-40B4-BE49-F238E27FC236}">
                    <a16:creationId xmlns:a16="http://schemas.microsoft.com/office/drawing/2014/main" id="{71319FFC-9356-457C-8119-0E0808B6B7C2}"/>
                  </a:ext>
                </a:extLst>
              </p:cNvPr>
              <p:cNvSpPr/>
              <p:nvPr/>
            </p:nvSpPr>
            <p:spPr>
              <a:xfrm>
                <a:off x="7008339" y="3466603"/>
                <a:ext cx="325925" cy="3025716"/>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600"/>
              </a:p>
            </p:txBody>
          </p:sp>
          <p:grpSp>
            <p:nvGrpSpPr>
              <p:cNvPr id="146" name="Group 145">
                <a:extLst>
                  <a:ext uri="{FF2B5EF4-FFF2-40B4-BE49-F238E27FC236}">
                    <a16:creationId xmlns:a16="http://schemas.microsoft.com/office/drawing/2014/main" id="{4A9857BB-1E09-4371-8CED-D93CBE5867B1}"/>
                  </a:ext>
                </a:extLst>
              </p:cNvPr>
              <p:cNvGrpSpPr/>
              <p:nvPr/>
            </p:nvGrpSpPr>
            <p:grpSpPr>
              <a:xfrm>
                <a:off x="2093962" y="232142"/>
                <a:ext cx="4751587" cy="350155"/>
                <a:chOff x="2093962" y="232142"/>
                <a:chExt cx="4751587" cy="350155"/>
              </a:xfrm>
              <a:solidFill>
                <a:schemeClr val="accent1">
                  <a:lumMod val="60000"/>
                  <a:lumOff val="40000"/>
                </a:schemeClr>
              </a:solidFill>
            </p:grpSpPr>
            <p:sp>
              <p:nvSpPr>
                <p:cNvPr id="147" name="Rectangle 146">
                  <a:extLst>
                    <a:ext uri="{FF2B5EF4-FFF2-40B4-BE49-F238E27FC236}">
                      <a16:creationId xmlns:a16="http://schemas.microsoft.com/office/drawing/2014/main" id="{D331A1C7-AD4F-4AE8-9B48-BEB243A13EB8}"/>
                    </a:ext>
                  </a:extLst>
                </p:cNvPr>
                <p:cNvSpPr/>
                <p:nvPr/>
              </p:nvSpPr>
              <p:spPr>
                <a:xfrm>
                  <a:off x="2093962" y="23420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148" name="Rectangle 147">
                  <a:extLst>
                    <a:ext uri="{FF2B5EF4-FFF2-40B4-BE49-F238E27FC236}">
                      <a16:creationId xmlns:a16="http://schemas.microsoft.com/office/drawing/2014/main" id="{51C5733B-5D51-4144-93A3-335A793BBB66}"/>
                    </a:ext>
                  </a:extLst>
                </p:cNvPr>
                <p:cNvSpPr/>
                <p:nvPr/>
              </p:nvSpPr>
              <p:spPr>
                <a:xfrm>
                  <a:off x="2584589" y="23420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149" name="Rectangle 148">
                  <a:extLst>
                    <a:ext uri="{FF2B5EF4-FFF2-40B4-BE49-F238E27FC236}">
                      <a16:creationId xmlns:a16="http://schemas.microsoft.com/office/drawing/2014/main" id="{975E7532-B792-43F0-A286-C5C457DBC9B2}"/>
                    </a:ext>
                  </a:extLst>
                </p:cNvPr>
                <p:cNvSpPr/>
                <p:nvPr/>
              </p:nvSpPr>
              <p:spPr>
                <a:xfrm>
                  <a:off x="3563324" y="23214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150" name="Rectangle 149">
                  <a:extLst>
                    <a:ext uri="{FF2B5EF4-FFF2-40B4-BE49-F238E27FC236}">
                      <a16:creationId xmlns:a16="http://schemas.microsoft.com/office/drawing/2014/main" id="{16F127A6-A6E7-4739-A4F3-0AAA3C2B8EBE}"/>
                    </a:ext>
                  </a:extLst>
                </p:cNvPr>
                <p:cNvSpPr/>
                <p:nvPr/>
              </p:nvSpPr>
              <p:spPr>
                <a:xfrm>
                  <a:off x="4053951" y="23214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151" name="Rectangle 150">
                  <a:extLst>
                    <a:ext uri="{FF2B5EF4-FFF2-40B4-BE49-F238E27FC236}">
                      <a16:creationId xmlns:a16="http://schemas.microsoft.com/office/drawing/2014/main" id="{73E9465B-0CDA-4A29-9233-2ECACA793DB9}"/>
                    </a:ext>
                  </a:extLst>
                </p:cNvPr>
                <p:cNvSpPr/>
                <p:nvPr/>
              </p:nvSpPr>
              <p:spPr>
                <a:xfrm>
                  <a:off x="6011762" y="239137"/>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152" name="Rectangle 151">
                  <a:extLst>
                    <a:ext uri="{FF2B5EF4-FFF2-40B4-BE49-F238E27FC236}">
                      <a16:creationId xmlns:a16="http://schemas.microsoft.com/office/drawing/2014/main" id="{7A094A53-3C2A-4CF9-BB09-8311700A1A91}"/>
                    </a:ext>
                  </a:extLst>
                </p:cNvPr>
                <p:cNvSpPr/>
                <p:nvPr/>
              </p:nvSpPr>
              <p:spPr>
                <a:xfrm>
                  <a:off x="6502389" y="239137"/>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153" name="Rectangle 152">
                  <a:extLst>
                    <a:ext uri="{FF2B5EF4-FFF2-40B4-BE49-F238E27FC236}">
                      <a16:creationId xmlns:a16="http://schemas.microsoft.com/office/drawing/2014/main" id="{FA65233D-D21B-4703-8D0C-E9A1CD883AB1}"/>
                    </a:ext>
                  </a:extLst>
                </p:cNvPr>
                <p:cNvSpPr/>
                <p:nvPr/>
              </p:nvSpPr>
              <p:spPr>
                <a:xfrm>
                  <a:off x="4554155" y="237076"/>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154" name="Rectangle 153">
                  <a:extLst>
                    <a:ext uri="{FF2B5EF4-FFF2-40B4-BE49-F238E27FC236}">
                      <a16:creationId xmlns:a16="http://schemas.microsoft.com/office/drawing/2014/main" id="{CE1C6702-BE96-412E-84A4-B417163CFB19}"/>
                    </a:ext>
                  </a:extLst>
                </p:cNvPr>
                <p:cNvSpPr/>
                <p:nvPr/>
              </p:nvSpPr>
              <p:spPr>
                <a:xfrm>
                  <a:off x="5044782" y="237076"/>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grpSp>
          <p:grpSp>
            <p:nvGrpSpPr>
              <p:cNvPr id="155" name="Group 154">
                <a:extLst>
                  <a:ext uri="{FF2B5EF4-FFF2-40B4-BE49-F238E27FC236}">
                    <a16:creationId xmlns:a16="http://schemas.microsoft.com/office/drawing/2014/main" id="{AC47F4FC-2A3A-478F-8381-3017EE2826D4}"/>
                  </a:ext>
                </a:extLst>
              </p:cNvPr>
              <p:cNvGrpSpPr/>
              <p:nvPr/>
            </p:nvGrpSpPr>
            <p:grpSpPr>
              <a:xfrm>
                <a:off x="2093962" y="6149159"/>
                <a:ext cx="4751587" cy="350155"/>
                <a:chOff x="2093962" y="6149159"/>
                <a:chExt cx="4751587" cy="350155"/>
              </a:xfrm>
              <a:solidFill>
                <a:schemeClr val="accent1">
                  <a:lumMod val="60000"/>
                  <a:lumOff val="40000"/>
                </a:schemeClr>
              </a:solidFill>
            </p:grpSpPr>
            <p:sp>
              <p:nvSpPr>
                <p:cNvPr id="156" name="Rectangle 155">
                  <a:extLst>
                    <a:ext uri="{FF2B5EF4-FFF2-40B4-BE49-F238E27FC236}">
                      <a16:creationId xmlns:a16="http://schemas.microsoft.com/office/drawing/2014/main" id="{FB581AE2-A630-438F-97F6-5948984511DE}"/>
                    </a:ext>
                  </a:extLst>
                </p:cNvPr>
                <p:cNvSpPr/>
                <p:nvPr/>
              </p:nvSpPr>
              <p:spPr>
                <a:xfrm>
                  <a:off x="2093962" y="6151219"/>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157" name="Rectangle 156">
                  <a:extLst>
                    <a:ext uri="{FF2B5EF4-FFF2-40B4-BE49-F238E27FC236}">
                      <a16:creationId xmlns:a16="http://schemas.microsoft.com/office/drawing/2014/main" id="{0A6C8670-3464-49D6-8632-9AA80D25593C}"/>
                    </a:ext>
                  </a:extLst>
                </p:cNvPr>
                <p:cNvSpPr/>
                <p:nvPr/>
              </p:nvSpPr>
              <p:spPr>
                <a:xfrm>
                  <a:off x="2584589" y="6151219"/>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158" name="Rectangle 157">
                  <a:extLst>
                    <a:ext uri="{FF2B5EF4-FFF2-40B4-BE49-F238E27FC236}">
                      <a16:creationId xmlns:a16="http://schemas.microsoft.com/office/drawing/2014/main" id="{E0FB3978-5CB7-4508-8018-55807892288D}"/>
                    </a:ext>
                  </a:extLst>
                </p:cNvPr>
                <p:cNvSpPr/>
                <p:nvPr/>
              </p:nvSpPr>
              <p:spPr>
                <a:xfrm>
                  <a:off x="3563324" y="6149159"/>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159" name="Rectangle 158">
                  <a:extLst>
                    <a:ext uri="{FF2B5EF4-FFF2-40B4-BE49-F238E27FC236}">
                      <a16:creationId xmlns:a16="http://schemas.microsoft.com/office/drawing/2014/main" id="{93F9C7F5-F7F4-4E09-B287-4FC678171D3A}"/>
                    </a:ext>
                  </a:extLst>
                </p:cNvPr>
                <p:cNvSpPr/>
                <p:nvPr/>
              </p:nvSpPr>
              <p:spPr>
                <a:xfrm>
                  <a:off x="4053951" y="6149159"/>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160" name="Rectangle 159">
                  <a:extLst>
                    <a:ext uri="{FF2B5EF4-FFF2-40B4-BE49-F238E27FC236}">
                      <a16:creationId xmlns:a16="http://schemas.microsoft.com/office/drawing/2014/main" id="{A848C792-3C3F-4698-92FD-9B3AE80C4D4C}"/>
                    </a:ext>
                  </a:extLst>
                </p:cNvPr>
                <p:cNvSpPr/>
                <p:nvPr/>
              </p:nvSpPr>
              <p:spPr>
                <a:xfrm>
                  <a:off x="6011762" y="6156154"/>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161" name="Rectangle 160">
                  <a:extLst>
                    <a:ext uri="{FF2B5EF4-FFF2-40B4-BE49-F238E27FC236}">
                      <a16:creationId xmlns:a16="http://schemas.microsoft.com/office/drawing/2014/main" id="{D95A9728-0A40-4F7B-8D24-E010D386133F}"/>
                    </a:ext>
                  </a:extLst>
                </p:cNvPr>
                <p:cNvSpPr/>
                <p:nvPr/>
              </p:nvSpPr>
              <p:spPr>
                <a:xfrm>
                  <a:off x="6502389" y="6156154"/>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162" name="Rectangle 161">
                  <a:extLst>
                    <a:ext uri="{FF2B5EF4-FFF2-40B4-BE49-F238E27FC236}">
                      <a16:creationId xmlns:a16="http://schemas.microsoft.com/office/drawing/2014/main" id="{73338F78-A20E-4B10-AFFC-0AE4BD5D9902}"/>
                    </a:ext>
                  </a:extLst>
                </p:cNvPr>
                <p:cNvSpPr/>
                <p:nvPr/>
              </p:nvSpPr>
              <p:spPr>
                <a:xfrm>
                  <a:off x="4554155" y="6154093"/>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163" name="Rectangle 162">
                  <a:extLst>
                    <a:ext uri="{FF2B5EF4-FFF2-40B4-BE49-F238E27FC236}">
                      <a16:creationId xmlns:a16="http://schemas.microsoft.com/office/drawing/2014/main" id="{FF164507-F98C-46FA-9C20-6A487491F90C}"/>
                    </a:ext>
                  </a:extLst>
                </p:cNvPr>
                <p:cNvSpPr/>
                <p:nvPr/>
              </p:nvSpPr>
              <p:spPr>
                <a:xfrm>
                  <a:off x="5044782" y="6154093"/>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grpSp>
          <p:grpSp>
            <p:nvGrpSpPr>
              <p:cNvPr id="164" name="Group 163">
                <a:extLst>
                  <a:ext uri="{FF2B5EF4-FFF2-40B4-BE49-F238E27FC236}">
                    <a16:creationId xmlns:a16="http://schemas.microsoft.com/office/drawing/2014/main" id="{80F01082-0FFD-485D-9D40-931B499145EF}"/>
                  </a:ext>
                </a:extLst>
              </p:cNvPr>
              <p:cNvGrpSpPr/>
              <p:nvPr/>
            </p:nvGrpSpPr>
            <p:grpSpPr>
              <a:xfrm>
                <a:off x="2093962" y="770053"/>
                <a:ext cx="4751587" cy="350155"/>
                <a:chOff x="2093962" y="232142"/>
                <a:chExt cx="4751587" cy="350155"/>
              </a:xfrm>
              <a:solidFill>
                <a:schemeClr val="accent1">
                  <a:lumMod val="60000"/>
                  <a:lumOff val="40000"/>
                </a:schemeClr>
              </a:solidFill>
            </p:grpSpPr>
            <p:sp>
              <p:nvSpPr>
                <p:cNvPr id="165" name="Rectangle 164">
                  <a:extLst>
                    <a:ext uri="{FF2B5EF4-FFF2-40B4-BE49-F238E27FC236}">
                      <a16:creationId xmlns:a16="http://schemas.microsoft.com/office/drawing/2014/main" id="{8D65290B-C42E-40AF-998C-D2E7BBF2FCA1}"/>
                    </a:ext>
                  </a:extLst>
                </p:cNvPr>
                <p:cNvSpPr/>
                <p:nvPr/>
              </p:nvSpPr>
              <p:spPr>
                <a:xfrm>
                  <a:off x="2093962" y="23420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166" name="Rectangle 165">
                  <a:extLst>
                    <a:ext uri="{FF2B5EF4-FFF2-40B4-BE49-F238E27FC236}">
                      <a16:creationId xmlns:a16="http://schemas.microsoft.com/office/drawing/2014/main" id="{22105332-3119-406A-9603-270316D4AB2D}"/>
                    </a:ext>
                  </a:extLst>
                </p:cNvPr>
                <p:cNvSpPr/>
                <p:nvPr/>
              </p:nvSpPr>
              <p:spPr>
                <a:xfrm>
                  <a:off x="2584589" y="23420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167" name="Rectangle 166">
                  <a:extLst>
                    <a:ext uri="{FF2B5EF4-FFF2-40B4-BE49-F238E27FC236}">
                      <a16:creationId xmlns:a16="http://schemas.microsoft.com/office/drawing/2014/main" id="{599F3EB8-A06A-46B1-A650-FA772053598C}"/>
                    </a:ext>
                  </a:extLst>
                </p:cNvPr>
                <p:cNvSpPr/>
                <p:nvPr/>
              </p:nvSpPr>
              <p:spPr>
                <a:xfrm>
                  <a:off x="3563324" y="23214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168" name="Rectangle 167">
                  <a:extLst>
                    <a:ext uri="{FF2B5EF4-FFF2-40B4-BE49-F238E27FC236}">
                      <a16:creationId xmlns:a16="http://schemas.microsoft.com/office/drawing/2014/main" id="{DB508A06-F5BA-429E-9A92-FE1D31650B4C}"/>
                    </a:ext>
                  </a:extLst>
                </p:cNvPr>
                <p:cNvSpPr/>
                <p:nvPr/>
              </p:nvSpPr>
              <p:spPr>
                <a:xfrm>
                  <a:off x="4053951" y="23214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169" name="Rectangle 168">
                  <a:extLst>
                    <a:ext uri="{FF2B5EF4-FFF2-40B4-BE49-F238E27FC236}">
                      <a16:creationId xmlns:a16="http://schemas.microsoft.com/office/drawing/2014/main" id="{5FB25200-5BB6-4874-8F14-306BD442FADC}"/>
                    </a:ext>
                  </a:extLst>
                </p:cNvPr>
                <p:cNvSpPr/>
                <p:nvPr/>
              </p:nvSpPr>
              <p:spPr>
                <a:xfrm>
                  <a:off x="6011762" y="239137"/>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170" name="Rectangle 169">
                  <a:extLst>
                    <a:ext uri="{FF2B5EF4-FFF2-40B4-BE49-F238E27FC236}">
                      <a16:creationId xmlns:a16="http://schemas.microsoft.com/office/drawing/2014/main" id="{6309754D-3683-43E4-9679-14C6589EA3D9}"/>
                    </a:ext>
                  </a:extLst>
                </p:cNvPr>
                <p:cNvSpPr/>
                <p:nvPr/>
              </p:nvSpPr>
              <p:spPr>
                <a:xfrm>
                  <a:off x="6502389" y="239137"/>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dirty="0"/>
                </a:p>
              </p:txBody>
            </p:sp>
            <p:sp>
              <p:nvSpPr>
                <p:cNvPr id="171" name="Rectangle 170">
                  <a:extLst>
                    <a:ext uri="{FF2B5EF4-FFF2-40B4-BE49-F238E27FC236}">
                      <a16:creationId xmlns:a16="http://schemas.microsoft.com/office/drawing/2014/main" id="{6125B7A3-6E35-4732-9322-5A43A0E036BD}"/>
                    </a:ext>
                  </a:extLst>
                </p:cNvPr>
                <p:cNvSpPr/>
                <p:nvPr/>
              </p:nvSpPr>
              <p:spPr>
                <a:xfrm>
                  <a:off x="4554155" y="237076"/>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172" name="Rectangle 171">
                  <a:extLst>
                    <a:ext uri="{FF2B5EF4-FFF2-40B4-BE49-F238E27FC236}">
                      <a16:creationId xmlns:a16="http://schemas.microsoft.com/office/drawing/2014/main" id="{F7FA4805-9C96-4606-AA55-CB86E2706E7E}"/>
                    </a:ext>
                  </a:extLst>
                </p:cNvPr>
                <p:cNvSpPr/>
                <p:nvPr/>
              </p:nvSpPr>
              <p:spPr>
                <a:xfrm>
                  <a:off x="5044782" y="237076"/>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grpSp>
          <p:grpSp>
            <p:nvGrpSpPr>
              <p:cNvPr id="173" name="Group 172">
                <a:extLst>
                  <a:ext uri="{FF2B5EF4-FFF2-40B4-BE49-F238E27FC236}">
                    <a16:creationId xmlns:a16="http://schemas.microsoft.com/office/drawing/2014/main" id="{1D1FECDA-11CD-4A79-92FD-BC4AF180AC30}"/>
                  </a:ext>
                </a:extLst>
              </p:cNvPr>
              <p:cNvGrpSpPr/>
              <p:nvPr/>
            </p:nvGrpSpPr>
            <p:grpSpPr>
              <a:xfrm>
                <a:off x="2093962" y="1307964"/>
                <a:ext cx="4751587" cy="350155"/>
                <a:chOff x="2093962" y="232142"/>
                <a:chExt cx="4751587" cy="350155"/>
              </a:xfrm>
              <a:solidFill>
                <a:schemeClr val="accent1">
                  <a:lumMod val="60000"/>
                  <a:lumOff val="40000"/>
                </a:schemeClr>
              </a:solidFill>
            </p:grpSpPr>
            <p:sp>
              <p:nvSpPr>
                <p:cNvPr id="174" name="Rectangle 173">
                  <a:extLst>
                    <a:ext uri="{FF2B5EF4-FFF2-40B4-BE49-F238E27FC236}">
                      <a16:creationId xmlns:a16="http://schemas.microsoft.com/office/drawing/2014/main" id="{6606C8CC-2BFA-450E-8E60-23BC1D8D68C2}"/>
                    </a:ext>
                  </a:extLst>
                </p:cNvPr>
                <p:cNvSpPr/>
                <p:nvPr/>
              </p:nvSpPr>
              <p:spPr>
                <a:xfrm>
                  <a:off x="2093962" y="23420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175" name="Rectangle 174">
                  <a:extLst>
                    <a:ext uri="{FF2B5EF4-FFF2-40B4-BE49-F238E27FC236}">
                      <a16:creationId xmlns:a16="http://schemas.microsoft.com/office/drawing/2014/main" id="{ADB126B3-D881-482A-B0FF-F1AA07227E93}"/>
                    </a:ext>
                  </a:extLst>
                </p:cNvPr>
                <p:cNvSpPr/>
                <p:nvPr/>
              </p:nvSpPr>
              <p:spPr>
                <a:xfrm>
                  <a:off x="2584589" y="23420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176" name="Rectangle 175">
                  <a:extLst>
                    <a:ext uri="{FF2B5EF4-FFF2-40B4-BE49-F238E27FC236}">
                      <a16:creationId xmlns:a16="http://schemas.microsoft.com/office/drawing/2014/main" id="{1EA62D84-DC60-43B1-B4B9-CC5AF9E2D9B9}"/>
                    </a:ext>
                  </a:extLst>
                </p:cNvPr>
                <p:cNvSpPr/>
                <p:nvPr/>
              </p:nvSpPr>
              <p:spPr>
                <a:xfrm>
                  <a:off x="3563324" y="23214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177" name="Rectangle 176">
                  <a:extLst>
                    <a:ext uri="{FF2B5EF4-FFF2-40B4-BE49-F238E27FC236}">
                      <a16:creationId xmlns:a16="http://schemas.microsoft.com/office/drawing/2014/main" id="{1209854E-561D-4F4C-A49A-3DBDBB8D92C8}"/>
                    </a:ext>
                  </a:extLst>
                </p:cNvPr>
                <p:cNvSpPr/>
                <p:nvPr/>
              </p:nvSpPr>
              <p:spPr>
                <a:xfrm>
                  <a:off x="4053951" y="23214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178" name="Rectangle 177">
                  <a:extLst>
                    <a:ext uri="{FF2B5EF4-FFF2-40B4-BE49-F238E27FC236}">
                      <a16:creationId xmlns:a16="http://schemas.microsoft.com/office/drawing/2014/main" id="{64CECC7E-E5A3-40AD-A694-DCAA0CC74389}"/>
                    </a:ext>
                  </a:extLst>
                </p:cNvPr>
                <p:cNvSpPr/>
                <p:nvPr/>
              </p:nvSpPr>
              <p:spPr>
                <a:xfrm>
                  <a:off x="6011762" y="239137"/>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179" name="Rectangle 178">
                  <a:extLst>
                    <a:ext uri="{FF2B5EF4-FFF2-40B4-BE49-F238E27FC236}">
                      <a16:creationId xmlns:a16="http://schemas.microsoft.com/office/drawing/2014/main" id="{2F56183C-9929-4A88-AE64-E807336EC44A}"/>
                    </a:ext>
                  </a:extLst>
                </p:cNvPr>
                <p:cNvSpPr/>
                <p:nvPr/>
              </p:nvSpPr>
              <p:spPr>
                <a:xfrm>
                  <a:off x="6502389" y="239137"/>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180" name="Rectangle 179">
                  <a:extLst>
                    <a:ext uri="{FF2B5EF4-FFF2-40B4-BE49-F238E27FC236}">
                      <a16:creationId xmlns:a16="http://schemas.microsoft.com/office/drawing/2014/main" id="{BB503012-E72F-4E74-ACA5-062AA482E6BA}"/>
                    </a:ext>
                  </a:extLst>
                </p:cNvPr>
                <p:cNvSpPr/>
                <p:nvPr/>
              </p:nvSpPr>
              <p:spPr>
                <a:xfrm>
                  <a:off x="4554155" y="237076"/>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181" name="Rectangle 180">
                  <a:extLst>
                    <a:ext uri="{FF2B5EF4-FFF2-40B4-BE49-F238E27FC236}">
                      <a16:creationId xmlns:a16="http://schemas.microsoft.com/office/drawing/2014/main" id="{CF313170-3C3B-4043-B665-119C437AC9CC}"/>
                    </a:ext>
                  </a:extLst>
                </p:cNvPr>
                <p:cNvSpPr/>
                <p:nvPr/>
              </p:nvSpPr>
              <p:spPr>
                <a:xfrm>
                  <a:off x="5044782" y="237076"/>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grpSp>
          <p:grpSp>
            <p:nvGrpSpPr>
              <p:cNvPr id="182" name="Group 181">
                <a:extLst>
                  <a:ext uri="{FF2B5EF4-FFF2-40B4-BE49-F238E27FC236}">
                    <a16:creationId xmlns:a16="http://schemas.microsoft.com/office/drawing/2014/main" id="{2A8BE82A-1985-4285-A86B-A2F644421299}"/>
                  </a:ext>
                </a:extLst>
              </p:cNvPr>
              <p:cNvGrpSpPr/>
              <p:nvPr/>
            </p:nvGrpSpPr>
            <p:grpSpPr>
              <a:xfrm>
                <a:off x="2093962" y="1845875"/>
                <a:ext cx="4751587" cy="350155"/>
                <a:chOff x="2093962" y="232142"/>
                <a:chExt cx="4751587" cy="350155"/>
              </a:xfrm>
              <a:solidFill>
                <a:schemeClr val="accent1">
                  <a:lumMod val="60000"/>
                  <a:lumOff val="40000"/>
                </a:schemeClr>
              </a:solidFill>
            </p:grpSpPr>
            <p:sp>
              <p:nvSpPr>
                <p:cNvPr id="183" name="Rectangle 182">
                  <a:extLst>
                    <a:ext uri="{FF2B5EF4-FFF2-40B4-BE49-F238E27FC236}">
                      <a16:creationId xmlns:a16="http://schemas.microsoft.com/office/drawing/2014/main" id="{D78DE71C-F3AD-4C0F-9544-4A9917B91E2D}"/>
                    </a:ext>
                  </a:extLst>
                </p:cNvPr>
                <p:cNvSpPr/>
                <p:nvPr/>
              </p:nvSpPr>
              <p:spPr>
                <a:xfrm>
                  <a:off x="2093962" y="23420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184" name="Rectangle 183">
                  <a:extLst>
                    <a:ext uri="{FF2B5EF4-FFF2-40B4-BE49-F238E27FC236}">
                      <a16:creationId xmlns:a16="http://schemas.microsoft.com/office/drawing/2014/main" id="{237B04B3-C001-4951-9C95-48BD03F2F3B3}"/>
                    </a:ext>
                  </a:extLst>
                </p:cNvPr>
                <p:cNvSpPr/>
                <p:nvPr/>
              </p:nvSpPr>
              <p:spPr>
                <a:xfrm>
                  <a:off x="2584589" y="23420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185" name="Rectangle 184">
                  <a:extLst>
                    <a:ext uri="{FF2B5EF4-FFF2-40B4-BE49-F238E27FC236}">
                      <a16:creationId xmlns:a16="http://schemas.microsoft.com/office/drawing/2014/main" id="{31866997-5910-49EE-BA79-3152AA57E205}"/>
                    </a:ext>
                  </a:extLst>
                </p:cNvPr>
                <p:cNvSpPr/>
                <p:nvPr/>
              </p:nvSpPr>
              <p:spPr>
                <a:xfrm>
                  <a:off x="3563324" y="23214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186" name="Rectangle 185">
                  <a:extLst>
                    <a:ext uri="{FF2B5EF4-FFF2-40B4-BE49-F238E27FC236}">
                      <a16:creationId xmlns:a16="http://schemas.microsoft.com/office/drawing/2014/main" id="{B32AD5FF-9631-43D6-A8B6-4C464C5B745D}"/>
                    </a:ext>
                  </a:extLst>
                </p:cNvPr>
                <p:cNvSpPr/>
                <p:nvPr/>
              </p:nvSpPr>
              <p:spPr>
                <a:xfrm>
                  <a:off x="4053951" y="23214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187" name="Rectangle 186">
                  <a:extLst>
                    <a:ext uri="{FF2B5EF4-FFF2-40B4-BE49-F238E27FC236}">
                      <a16:creationId xmlns:a16="http://schemas.microsoft.com/office/drawing/2014/main" id="{3CE3DE81-BE8B-431E-B548-BB7C6AFC654B}"/>
                    </a:ext>
                  </a:extLst>
                </p:cNvPr>
                <p:cNvSpPr/>
                <p:nvPr/>
              </p:nvSpPr>
              <p:spPr>
                <a:xfrm>
                  <a:off x="6011762" y="239137"/>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188" name="Rectangle 187">
                  <a:extLst>
                    <a:ext uri="{FF2B5EF4-FFF2-40B4-BE49-F238E27FC236}">
                      <a16:creationId xmlns:a16="http://schemas.microsoft.com/office/drawing/2014/main" id="{E57ADEB2-1EFE-4038-9F29-5F90BC558142}"/>
                    </a:ext>
                  </a:extLst>
                </p:cNvPr>
                <p:cNvSpPr/>
                <p:nvPr/>
              </p:nvSpPr>
              <p:spPr>
                <a:xfrm>
                  <a:off x="6502389" y="239137"/>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189" name="Rectangle 188">
                  <a:extLst>
                    <a:ext uri="{FF2B5EF4-FFF2-40B4-BE49-F238E27FC236}">
                      <a16:creationId xmlns:a16="http://schemas.microsoft.com/office/drawing/2014/main" id="{29793772-4BA5-42FD-A470-7BE4082C44FA}"/>
                    </a:ext>
                  </a:extLst>
                </p:cNvPr>
                <p:cNvSpPr/>
                <p:nvPr/>
              </p:nvSpPr>
              <p:spPr>
                <a:xfrm>
                  <a:off x="4554155" y="237076"/>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190" name="Rectangle 189">
                  <a:extLst>
                    <a:ext uri="{FF2B5EF4-FFF2-40B4-BE49-F238E27FC236}">
                      <a16:creationId xmlns:a16="http://schemas.microsoft.com/office/drawing/2014/main" id="{59BDD7BE-FB70-4045-9A11-2172584EAB2F}"/>
                    </a:ext>
                  </a:extLst>
                </p:cNvPr>
                <p:cNvSpPr/>
                <p:nvPr/>
              </p:nvSpPr>
              <p:spPr>
                <a:xfrm>
                  <a:off x="5044782" y="237076"/>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grpSp>
          <p:grpSp>
            <p:nvGrpSpPr>
              <p:cNvPr id="191" name="Group 190">
                <a:extLst>
                  <a:ext uri="{FF2B5EF4-FFF2-40B4-BE49-F238E27FC236}">
                    <a16:creationId xmlns:a16="http://schemas.microsoft.com/office/drawing/2014/main" id="{D1EE1E77-ECE8-4A2A-8B5D-935B1D8D30E2}"/>
                  </a:ext>
                </a:extLst>
              </p:cNvPr>
              <p:cNvGrpSpPr/>
              <p:nvPr/>
            </p:nvGrpSpPr>
            <p:grpSpPr>
              <a:xfrm>
                <a:off x="2093962" y="2383786"/>
                <a:ext cx="4751587" cy="350155"/>
                <a:chOff x="2093962" y="232142"/>
                <a:chExt cx="4751587" cy="350155"/>
              </a:xfrm>
              <a:solidFill>
                <a:schemeClr val="accent1">
                  <a:lumMod val="60000"/>
                  <a:lumOff val="40000"/>
                </a:schemeClr>
              </a:solidFill>
            </p:grpSpPr>
            <p:sp>
              <p:nvSpPr>
                <p:cNvPr id="192" name="Rectangle 191">
                  <a:extLst>
                    <a:ext uri="{FF2B5EF4-FFF2-40B4-BE49-F238E27FC236}">
                      <a16:creationId xmlns:a16="http://schemas.microsoft.com/office/drawing/2014/main" id="{C7A7C865-0A4A-4971-BAF3-7239DB6A445B}"/>
                    </a:ext>
                  </a:extLst>
                </p:cNvPr>
                <p:cNvSpPr/>
                <p:nvPr/>
              </p:nvSpPr>
              <p:spPr>
                <a:xfrm>
                  <a:off x="2093962" y="23420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193" name="Rectangle 192">
                  <a:extLst>
                    <a:ext uri="{FF2B5EF4-FFF2-40B4-BE49-F238E27FC236}">
                      <a16:creationId xmlns:a16="http://schemas.microsoft.com/office/drawing/2014/main" id="{61738A77-B3FF-4473-A76E-CF643CC7E0EF}"/>
                    </a:ext>
                  </a:extLst>
                </p:cNvPr>
                <p:cNvSpPr/>
                <p:nvPr/>
              </p:nvSpPr>
              <p:spPr>
                <a:xfrm>
                  <a:off x="2584589" y="23420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194" name="Rectangle 193">
                  <a:extLst>
                    <a:ext uri="{FF2B5EF4-FFF2-40B4-BE49-F238E27FC236}">
                      <a16:creationId xmlns:a16="http://schemas.microsoft.com/office/drawing/2014/main" id="{4FD6476E-537F-4E35-9620-BC33016BAEED}"/>
                    </a:ext>
                  </a:extLst>
                </p:cNvPr>
                <p:cNvSpPr/>
                <p:nvPr/>
              </p:nvSpPr>
              <p:spPr>
                <a:xfrm>
                  <a:off x="3563324" y="23214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195" name="Rectangle 194">
                  <a:extLst>
                    <a:ext uri="{FF2B5EF4-FFF2-40B4-BE49-F238E27FC236}">
                      <a16:creationId xmlns:a16="http://schemas.microsoft.com/office/drawing/2014/main" id="{6B4D6428-4D19-41BC-9706-AFD8FDE8EE56}"/>
                    </a:ext>
                  </a:extLst>
                </p:cNvPr>
                <p:cNvSpPr/>
                <p:nvPr/>
              </p:nvSpPr>
              <p:spPr>
                <a:xfrm>
                  <a:off x="4053951" y="23214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196" name="Rectangle 195">
                  <a:extLst>
                    <a:ext uri="{FF2B5EF4-FFF2-40B4-BE49-F238E27FC236}">
                      <a16:creationId xmlns:a16="http://schemas.microsoft.com/office/drawing/2014/main" id="{2D0B2C74-7BE9-450D-A4F8-2D29E0871D94}"/>
                    </a:ext>
                  </a:extLst>
                </p:cNvPr>
                <p:cNvSpPr/>
                <p:nvPr/>
              </p:nvSpPr>
              <p:spPr>
                <a:xfrm>
                  <a:off x="6011762" y="239137"/>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197" name="Rectangle 196">
                  <a:extLst>
                    <a:ext uri="{FF2B5EF4-FFF2-40B4-BE49-F238E27FC236}">
                      <a16:creationId xmlns:a16="http://schemas.microsoft.com/office/drawing/2014/main" id="{7F7A8DD4-5021-49A4-BA30-4B33ED63FD7D}"/>
                    </a:ext>
                  </a:extLst>
                </p:cNvPr>
                <p:cNvSpPr/>
                <p:nvPr/>
              </p:nvSpPr>
              <p:spPr>
                <a:xfrm>
                  <a:off x="6502389" y="239137"/>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198" name="Rectangle 197">
                  <a:extLst>
                    <a:ext uri="{FF2B5EF4-FFF2-40B4-BE49-F238E27FC236}">
                      <a16:creationId xmlns:a16="http://schemas.microsoft.com/office/drawing/2014/main" id="{95C875F0-36DC-45D6-A0FC-8B2A8012D744}"/>
                    </a:ext>
                  </a:extLst>
                </p:cNvPr>
                <p:cNvSpPr/>
                <p:nvPr/>
              </p:nvSpPr>
              <p:spPr>
                <a:xfrm>
                  <a:off x="4554155" y="237076"/>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199" name="Rectangle 198">
                  <a:extLst>
                    <a:ext uri="{FF2B5EF4-FFF2-40B4-BE49-F238E27FC236}">
                      <a16:creationId xmlns:a16="http://schemas.microsoft.com/office/drawing/2014/main" id="{1165E62C-BE38-4414-95DA-566232FF0F97}"/>
                    </a:ext>
                  </a:extLst>
                </p:cNvPr>
                <p:cNvSpPr/>
                <p:nvPr/>
              </p:nvSpPr>
              <p:spPr>
                <a:xfrm>
                  <a:off x="5044782" y="237076"/>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grpSp>
          <p:grpSp>
            <p:nvGrpSpPr>
              <p:cNvPr id="200" name="Group 199">
                <a:extLst>
                  <a:ext uri="{FF2B5EF4-FFF2-40B4-BE49-F238E27FC236}">
                    <a16:creationId xmlns:a16="http://schemas.microsoft.com/office/drawing/2014/main" id="{47170A9B-022B-45EC-AFA5-C5715B6A6A52}"/>
                  </a:ext>
                </a:extLst>
              </p:cNvPr>
              <p:cNvGrpSpPr/>
              <p:nvPr/>
            </p:nvGrpSpPr>
            <p:grpSpPr>
              <a:xfrm>
                <a:off x="2093962" y="2921697"/>
                <a:ext cx="4751587" cy="350155"/>
                <a:chOff x="2093962" y="232142"/>
                <a:chExt cx="4751587" cy="350155"/>
              </a:xfrm>
              <a:solidFill>
                <a:schemeClr val="accent1">
                  <a:lumMod val="60000"/>
                  <a:lumOff val="40000"/>
                </a:schemeClr>
              </a:solidFill>
            </p:grpSpPr>
            <p:sp>
              <p:nvSpPr>
                <p:cNvPr id="201" name="Rectangle 200">
                  <a:extLst>
                    <a:ext uri="{FF2B5EF4-FFF2-40B4-BE49-F238E27FC236}">
                      <a16:creationId xmlns:a16="http://schemas.microsoft.com/office/drawing/2014/main" id="{2158C171-E333-4E2A-BF7A-FCA2CA301569}"/>
                    </a:ext>
                  </a:extLst>
                </p:cNvPr>
                <p:cNvSpPr/>
                <p:nvPr/>
              </p:nvSpPr>
              <p:spPr>
                <a:xfrm>
                  <a:off x="2093962" y="23420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202" name="Rectangle 201">
                  <a:extLst>
                    <a:ext uri="{FF2B5EF4-FFF2-40B4-BE49-F238E27FC236}">
                      <a16:creationId xmlns:a16="http://schemas.microsoft.com/office/drawing/2014/main" id="{8495B206-4C35-4A3F-86D9-29BCA0A51A0B}"/>
                    </a:ext>
                  </a:extLst>
                </p:cNvPr>
                <p:cNvSpPr/>
                <p:nvPr/>
              </p:nvSpPr>
              <p:spPr>
                <a:xfrm>
                  <a:off x="2584589" y="23420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203" name="Rectangle 202">
                  <a:extLst>
                    <a:ext uri="{FF2B5EF4-FFF2-40B4-BE49-F238E27FC236}">
                      <a16:creationId xmlns:a16="http://schemas.microsoft.com/office/drawing/2014/main" id="{71EDCCCD-E661-4668-B1B0-402B7E96B9AB}"/>
                    </a:ext>
                  </a:extLst>
                </p:cNvPr>
                <p:cNvSpPr/>
                <p:nvPr/>
              </p:nvSpPr>
              <p:spPr>
                <a:xfrm>
                  <a:off x="3563324" y="23214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204" name="Rectangle 203">
                  <a:extLst>
                    <a:ext uri="{FF2B5EF4-FFF2-40B4-BE49-F238E27FC236}">
                      <a16:creationId xmlns:a16="http://schemas.microsoft.com/office/drawing/2014/main" id="{969C3BEB-4380-419C-95FC-315A1C984904}"/>
                    </a:ext>
                  </a:extLst>
                </p:cNvPr>
                <p:cNvSpPr/>
                <p:nvPr/>
              </p:nvSpPr>
              <p:spPr>
                <a:xfrm>
                  <a:off x="4053951" y="23214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205" name="Rectangle 204">
                  <a:extLst>
                    <a:ext uri="{FF2B5EF4-FFF2-40B4-BE49-F238E27FC236}">
                      <a16:creationId xmlns:a16="http://schemas.microsoft.com/office/drawing/2014/main" id="{D4B5838E-C904-4B20-85ED-4C27CA6A7CAB}"/>
                    </a:ext>
                  </a:extLst>
                </p:cNvPr>
                <p:cNvSpPr/>
                <p:nvPr/>
              </p:nvSpPr>
              <p:spPr>
                <a:xfrm>
                  <a:off x="6011762" y="239137"/>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206" name="Rectangle 205">
                  <a:extLst>
                    <a:ext uri="{FF2B5EF4-FFF2-40B4-BE49-F238E27FC236}">
                      <a16:creationId xmlns:a16="http://schemas.microsoft.com/office/drawing/2014/main" id="{6CD04D65-95AE-4B9A-B68F-2D4BC326E745}"/>
                    </a:ext>
                  </a:extLst>
                </p:cNvPr>
                <p:cNvSpPr/>
                <p:nvPr/>
              </p:nvSpPr>
              <p:spPr>
                <a:xfrm>
                  <a:off x="6502389" y="239137"/>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207" name="Rectangle 206">
                  <a:extLst>
                    <a:ext uri="{FF2B5EF4-FFF2-40B4-BE49-F238E27FC236}">
                      <a16:creationId xmlns:a16="http://schemas.microsoft.com/office/drawing/2014/main" id="{CBA4BF1C-754D-44C1-AF3B-413D9621B38D}"/>
                    </a:ext>
                  </a:extLst>
                </p:cNvPr>
                <p:cNvSpPr/>
                <p:nvPr/>
              </p:nvSpPr>
              <p:spPr>
                <a:xfrm>
                  <a:off x="4554155" y="237076"/>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208" name="Rectangle 207">
                  <a:extLst>
                    <a:ext uri="{FF2B5EF4-FFF2-40B4-BE49-F238E27FC236}">
                      <a16:creationId xmlns:a16="http://schemas.microsoft.com/office/drawing/2014/main" id="{E8D1AE18-7E67-474A-BFE4-781D90E943C7}"/>
                    </a:ext>
                  </a:extLst>
                </p:cNvPr>
                <p:cNvSpPr/>
                <p:nvPr/>
              </p:nvSpPr>
              <p:spPr>
                <a:xfrm>
                  <a:off x="5044782" y="237076"/>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grpSp>
          <p:grpSp>
            <p:nvGrpSpPr>
              <p:cNvPr id="209" name="Group 208">
                <a:extLst>
                  <a:ext uri="{FF2B5EF4-FFF2-40B4-BE49-F238E27FC236}">
                    <a16:creationId xmlns:a16="http://schemas.microsoft.com/office/drawing/2014/main" id="{7AAFB4B9-F1ED-409F-8A5B-4CEF3CC575BA}"/>
                  </a:ext>
                </a:extLst>
              </p:cNvPr>
              <p:cNvGrpSpPr/>
              <p:nvPr/>
            </p:nvGrpSpPr>
            <p:grpSpPr>
              <a:xfrm>
                <a:off x="2093962" y="3459608"/>
                <a:ext cx="4751587" cy="350155"/>
                <a:chOff x="2093962" y="232142"/>
                <a:chExt cx="4751587" cy="350155"/>
              </a:xfrm>
              <a:solidFill>
                <a:schemeClr val="accent1">
                  <a:lumMod val="60000"/>
                  <a:lumOff val="40000"/>
                </a:schemeClr>
              </a:solidFill>
            </p:grpSpPr>
            <p:sp>
              <p:nvSpPr>
                <p:cNvPr id="210" name="Rectangle 209">
                  <a:extLst>
                    <a:ext uri="{FF2B5EF4-FFF2-40B4-BE49-F238E27FC236}">
                      <a16:creationId xmlns:a16="http://schemas.microsoft.com/office/drawing/2014/main" id="{AD5DD5FC-7912-4434-83F3-3F4B76BFF6A3}"/>
                    </a:ext>
                  </a:extLst>
                </p:cNvPr>
                <p:cNvSpPr/>
                <p:nvPr/>
              </p:nvSpPr>
              <p:spPr>
                <a:xfrm>
                  <a:off x="2093962" y="23420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211" name="Rectangle 210">
                  <a:extLst>
                    <a:ext uri="{FF2B5EF4-FFF2-40B4-BE49-F238E27FC236}">
                      <a16:creationId xmlns:a16="http://schemas.microsoft.com/office/drawing/2014/main" id="{1014A675-1444-4E89-8C2A-2940E9602D49}"/>
                    </a:ext>
                  </a:extLst>
                </p:cNvPr>
                <p:cNvSpPr/>
                <p:nvPr/>
              </p:nvSpPr>
              <p:spPr>
                <a:xfrm>
                  <a:off x="2584589" y="23420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212" name="Rectangle 211">
                  <a:extLst>
                    <a:ext uri="{FF2B5EF4-FFF2-40B4-BE49-F238E27FC236}">
                      <a16:creationId xmlns:a16="http://schemas.microsoft.com/office/drawing/2014/main" id="{656550F6-3B99-4622-BB72-37B22272DF8F}"/>
                    </a:ext>
                  </a:extLst>
                </p:cNvPr>
                <p:cNvSpPr/>
                <p:nvPr/>
              </p:nvSpPr>
              <p:spPr>
                <a:xfrm>
                  <a:off x="3563324" y="23214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213" name="Rectangle 212">
                  <a:extLst>
                    <a:ext uri="{FF2B5EF4-FFF2-40B4-BE49-F238E27FC236}">
                      <a16:creationId xmlns:a16="http://schemas.microsoft.com/office/drawing/2014/main" id="{6C031F91-1028-4AEC-9C03-E80CBECA5D26}"/>
                    </a:ext>
                  </a:extLst>
                </p:cNvPr>
                <p:cNvSpPr/>
                <p:nvPr/>
              </p:nvSpPr>
              <p:spPr>
                <a:xfrm>
                  <a:off x="4053951" y="23214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214" name="Rectangle 213">
                  <a:extLst>
                    <a:ext uri="{FF2B5EF4-FFF2-40B4-BE49-F238E27FC236}">
                      <a16:creationId xmlns:a16="http://schemas.microsoft.com/office/drawing/2014/main" id="{C3C65F71-5928-48F7-818B-114193E61D18}"/>
                    </a:ext>
                  </a:extLst>
                </p:cNvPr>
                <p:cNvSpPr/>
                <p:nvPr/>
              </p:nvSpPr>
              <p:spPr>
                <a:xfrm>
                  <a:off x="6011762" y="239137"/>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215" name="Rectangle 214">
                  <a:extLst>
                    <a:ext uri="{FF2B5EF4-FFF2-40B4-BE49-F238E27FC236}">
                      <a16:creationId xmlns:a16="http://schemas.microsoft.com/office/drawing/2014/main" id="{B2E5E0C7-E7EB-49E7-BA28-E51677FB4AEE}"/>
                    </a:ext>
                  </a:extLst>
                </p:cNvPr>
                <p:cNvSpPr/>
                <p:nvPr/>
              </p:nvSpPr>
              <p:spPr>
                <a:xfrm>
                  <a:off x="6502389" y="239137"/>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216" name="Rectangle 215">
                  <a:extLst>
                    <a:ext uri="{FF2B5EF4-FFF2-40B4-BE49-F238E27FC236}">
                      <a16:creationId xmlns:a16="http://schemas.microsoft.com/office/drawing/2014/main" id="{326F1C01-B907-4780-BA50-9ACA6FDA2DAF}"/>
                    </a:ext>
                  </a:extLst>
                </p:cNvPr>
                <p:cNvSpPr/>
                <p:nvPr/>
              </p:nvSpPr>
              <p:spPr>
                <a:xfrm>
                  <a:off x="4554155" y="237076"/>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217" name="Rectangle 216">
                  <a:extLst>
                    <a:ext uri="{FF2B5EF4-FFF2-40B4-BE49-F238E27FC236}">
                      <a16:creationId xmlns:a16="http://schemas.microsoft.com/office/drawing/2014/main" id="{96D1D19E-CC40-4639-AA85-D675D540964B}"/>
                    </a:ext>
                  </a:extLst>
                </p:cNvPr>
                <p:cNvSpPr/>
                <p:nvPr/>
              </p:nvSpPr>
              <p:spPr>
                <a:xfrm>
                  <a:off x="5044782" y="237076"/>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grpSp>
          <p:grpSp>
            <p:nvGrpSpPr>
              <p:cNvPr id="218" name="Group 217">
                <a:extLst>
                  <a:ext uri="{FF2B5EF4-FFF2-40B4-BE49-F238E27FC236}">
                    <a16:creationId xmlns:a16="http://schemas.microsoft.com/office/drawing/2014/main" id="{8B916A91-593F-4200-B382-341FA44666D2}"/>
                  </a:ext>
                </a:extLst>
              </p:cNvPr>
              <p:cNvGrpSpPr/>
              <p:nvPr/>
            </p:nvGrpSpPr>
            <p:grpSpPr>
              <a:xfrm>
                <a:off x="2093962" y="3997519"/>
                <a:ext cx="4751587" cy="350155"/>
                <a:chOff x="2093962" y="232142"/>
                <a:chExt cx="4751587" cy="350155"/>
              </a:xfrm>
              <a:solidFill>
                <a:schemeClr val="accent1">
                  <a:lumMod val="60000"/>
                  <a:lumOff val="40000"/>
                </a:schemeClr>
              </a:solidFill>
            </p:grpSpPr>
            <p:sp>
              <p:nvSpPr>
                <p:cNvPr id="219" name="Rectangle 218">
                  <a:extLst>
                    <a:ext uri="{FF2B5EF4-FFF2-40B4-BE49-F238E27FC236}">
                      <a16:creationId xmlns:a16="http://schemas.microsoft.com/office/drawing/2014/main" id="{7038983C-266A-43D1-B88E-3E9AC33768EE}"/>
                    </a:ext>
                  </a:extLst>
                </p:cNvPr>
                <p:cNvSpPr/>
                <p:nvPr/>
              </p:nvSpPr>
              <p:spPr>
                <a:xfrm>
                  <a:off x="2093962" y="23420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220" name="Rectangle 219">
                  <a:extLst>
                    <a:ext uri="{FF2B5EF4-FFF2-40B4-BE49-F238E27FC236}">
                      <a16:creationId xmlns:a16="http://schemas.microsoft.com/office/drawing/2014/main" id="{AB5BFE96-9E06-4678-BA82-510D613AECD7}"/>
                    </a:ext>
                  </a:extLst>
                </p:cNvPr>
                <p:cNvSpPr/>
                <p:nvPr/>
              </p:nvSpPr>
              <p:spPr>
                <a:xfrm>
                  <a:off x="2584589" y="23420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221" name="Rectangle 220">
                  <a:extLst>
                    <a:ext uri="{FF2B5EF4-FFF2-40B4-BE49-F238E27FC236}">
                      <a16:creationId xmlns:a16="http://schemas.microsoft.com/office/drawing/2014/main" id="{BC18FE2F-B37B-489D-9679-A821FC7051B9}"/>
                    </a:ext>
                  </a:extLst>
                </p:cNvPr>
                <p:cNvSpPr/>
                <p:nvPr/>
              </p:nvSpPr>
              <p:spPr>
                <a:xfrm>
                  <a:off x="3563324" y="23214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222" name="Rectangle 221">
                  <a:extLst>
                    <a:ext uri="{FF2B5EF4-FFF2-40B4-BE49-F238E27FC236}">
                      <a16:creationId xmlns:a16="http://schemas.microsoft.com/office/drawing/2014/main" id="{4442D123-1384-4A78-834E-2B41FD3DAB32}"/>
                    </a:ext>
                  </a:extLst>
                </p:cNvPr>
                <p:cNvSpPr/>
                <p:nvPr/>
              </p:nvSpPr>
              <p:spPr>
                <a:xfrm>
                  <a:off x="4053951" y="23214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223" name="Rectangle 222">
                  <a:extLst>
                    <a:ext uri="{FF2B5EF4-FFF2-40B4-BE49-F238E27FC236}">
                      <a16:creationId xmlns:a16="http://schemas.microsoft.com/office/drawing/2014/main" id="{96EE4848-356B-4ABA-8D73-00D38CB74BCF}"/>
                    </a:ext>
                  </a:extLst>
                </p:cNvPr>
                <p:cNvSpPr/>
                <p:nvPr/>
              </p:nvSpPr>
              <p:spPr>
                <a:xfrm>
                  <a:off x="6011762" y="239137"/>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224" name="Rectangle 223">
                  <a:extLst>
                    <a:ext uri="{FF2B5EF4-FFF2-40B4-BE49-F238E27FC236}">
                      <a16:creationId xmlns:a16="http://schemas.microsoft.com/office/drawing/2014/main" id="{9B9C30D1-7295-42A0-94D5-1AADDD2537FB}"/>
                    </a:ext>
                  </a:extLst>
                </p:cNvPr>
                <p:cNvSpPr/>
                <p:nvPr/>
              </p:nvSpPr>
              <p:spPr>
                <a:xfrm>
                  <a:off x="6502389" y="239137"/>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225" name="Rectangle 224">
                  <a:extLst>
                    <a:ext uri="{FF2B5EF4-FFF2-40B4-BE49-F238E27FC236}">
                      <a16:creationId xmlns:a16="http://schemas.microsoft.com/office/drawing/2014/main" id="{B01F0176-3AB1-4171-B553-6C533E847B10}"/>
                    </a:ext>
                  </a:extLst>
                </p:cNvPr>
                <p:cNvSpPr/>
                <p:nvPr/>
              </p:nvSpPr>
              <p:spPr>
                <a:xfrm>
                  <a:off x="4554155" y="237076"/>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226" name="Rectangle 225">
                  <a:extLst>
                    <a:ext uri="{FF2B5EF4-FFF2-40B4-BE49-F238E27FC236}">
                      <a16:creationId xmlns:a16="http://schemas.microsoft.com/office/drawing/2014/main" id="{0FF84D5B-5117-42BF-B326-8BD4E0F8C58E}"/>
                    </a:ext>
                  </a:extLst>
                </p:cNvPr>
                <p:cNvSpPr/>
                <p:nvPr/>
              </p:nvSpPr>
              <p:spPr>
                <a:xfrm>
                  <a:off x="5044782" y="237076"/>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grpSp>
          <p:grpSp>
            <p:nvGrpSpPr>
              <p:cNvPr id="227" name="Group 226">
                <a:extLst>
                  <a:ext uri="{FF2B5EF4-FFF2-40B4-BE49-F238E27FC236}">
                    <a16:creationId xmlns:a16="http://schemas.microsoft.com/office/drawing/2014/main" id="{9A8D07DB-497D-4E7F-B367-12D031897FC7}"/>
                  </a:ext>
                </a:extLst>
              </p:cNvPr>
              <p:cNvGrpSpPr/>
              <p:nvPr/>
            </p:nvGrpSpPr>
            <p:grpSpPr>
              <a:xfrm>
                <a:off x="2093962" y="4535430"/>
                <a:ext cx="4751587" cy="350155"/>
                <a:chOff x="2093962" y="232142"/>
                <a:chExt cx="4751587" cy="350155"/>
              </a:xfrm>
              <a:solidFill>
                <a:schemeClr val="accent1">
                  <a:lumMod val="60000"/>
                  <a:lumOff val="40000"/>
                </a:schemeClr>
              </a:solidFill>
            </p:grpSpPr>
            <p:sp>
              <p:nvSpPr>
                <p:cNvPr id="228" name="Rectangle 227">
                  <a:extLst>
                    <a:ext uri="{FF2B5EF4-FFF2-40B4-BE49-F238E27FC236}">
                      <a16:creationId xmlns:a16="http://schemas.microsoft.com/office/drawing/2014/main" id="{DD14C12D-A8D8-4A08-B7B9-8A042DA296A3}"/>
                    </a:ext>
                  </a:extLst>
                </p:cNvPr>
                <p:cNvSpPr/>
                <p:nvPr/>
              </p:nvSpPr>
              <p:spPr>
                <a:xfrm>
                  <a:off x="2093962" y="23420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229" name="Rectangle 228">
                  <a:extLst>
                    <a:ext uri="{FF2B5EF4-FFF2-40B4-BE49-F238E27FC236}">
                      <a16:creationId xmlns:a16="http://schemas.microsoft.com/office/drawing/2014/main" id="{71AE8FDB-22A1-47CC-ADEC-B4175F8A4B54}"/>
                    </a:ext>
                  </a:extLst>
                </p:cNvPr>
                <p:cNvSpPr/>
                <p:nvPr/>
              </p:nvSpPr>
              <p:spPr>
                <a:xfrm>
                  <a:off x="2584589" y="23420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230" name="Rectangle 229">
                  <a:extLst>
                    <a:ext uri="{FF2B5EF4-FFF2-40B4-BE49-F238E27FC236}">
                      <a16:creationId xmlns:a16="http://schemas.microsoft.com/office/drawing/2014/main" id="{A8CA1BCE-C47C-422A-84B9-9A6A83E631F0}"/>
                    </a:ext>
                  </a:extLst>
                </p:cNvPr>
                <p:cNvSpPr/>
                <p:nvPr/>
              </p:nvSpPr>
              <p:spPr>
                <a:xfrm>
                  <a:off x="3563324" y="23214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231" name="Rectangle 230">
                  <a:extLst>
                    <a:ext uri="{FF2B5EF4-FFF2-40B4-BE49-F238E27FC236}">
                      <a16:creationId xmlns:a16="http://schemas.microsoft.com/office/drawing/2014/main" id="{A2955ECE-893D-4650-A63A-A5C440040352}"/>
                    </a:ext>
                  </a:extLst>
                </p:cNvPr>
                <p:cNvSpPr/>
                <p:nvPr/>
              </p:nvSpPr>
              <p:spPr>
                <a:xfrm>
                  <a:off x="4053951" y="23214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232" name="Rectangle 231">
                  <a:extLst>
                    <a:ext uri="{FF2B5EF4-FFF2-40B4-BE49-F238E27FC236}">
                      <a16:creationId xmlns:a16="http://schemas.microsoft.com/office/drawing/2014/main" id="{8AEF1E42-FFB9-4408-B8E3-B02372E49176}"/>
                    </a:ext>
                  </a:extLst>
                </p:cNvPr>
                <p:cNvSpPr/>
                <p:nvPr/>
              </p:nvSpPr>
              <p:spPr>
                <a:xfrm>
                  <a:off x="6011762" y="239137"/>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233" name="Rectangle 232">
                  <a:extLst>
                    <a:ext uri="{FF2B5EF4-FFF2-40B4-BE49-F238E27FC236}">
                      <a16:creationId xmlns:a16="http://schemas.microsoft.com/office/drawing/2014/main" id="{52963A8D-86A6-4871-95FF-A5B5C31C140B}"/>
                    </a:ext>
                  </a:extLst>
                </p:cNvPr>
                <p:cNvSpPr/>
                <p:nvPr/>
              </p:nvSpPr>
              <p:spPr>
                <a:xfrm>
                  <a:off x="6502389" y="239137"/>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234" name="Rectangle 233">
                  <a:extLst>
                    <a:ext uri="{FF2B5EF4-FFF2-40B4-BE49-F238E27FC236}">
                      <a16:creationId xmlns:a16="http://schemas.microsoft.com/office/drawing/2014/main" id="{413E071F-8259-4E51-B313-F067AF1CE4D3}"/>
                    </a:ext>
                  </a:extLst>
                </p:cNvPr>
                <p:cNvSpPr/>
                <p:nvPr/>
              </p:nvSpPr>
              <p:spPr>
                <a:xfrm>
                  <a:off x="4554155" y="237076"/>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235" name="Rectangle 234">
                  <a:extLst>
                    <a:ext uri="{FF2B5EF4-FFF2-40B4-BE49-F238E27FC236}">
                      <a16:creationId xmlns:a16="http://schemas.microsoft.com/office/drawing/2014/main" id="{58B6667E-4AC7-4BBD-A4EC-4C2F8DCD815C}"/>
                    </a:ext>
                  </a:extLst>
                </p:cNvPr>
                <p:cNvSpPr/>
                <p:nvPr/>
              </p:nvSpPr>
              <p:spPr>
                <a:xfrm>
                  <a:off x="5044782" y="237076"/>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grpSp>
          <p:grpSp>
            <p:nvGrpSpPr>
              <p:cNvPr id="236" name="Group 235">
                <a:extLst>
                  <a:ext uri="{FF2B5EF4-FFF2-40B4-BE49-F238E27FC236}">
                    <a16:creationId xmlns:a16="http://schemas.microsoft.com/office/drawing/2014/main" id="{20CC6211-2797-450F-80E3-C0D4D4062E11}"/>
                  </a:ext>
                </a:extLst>
              </p:cNvPr>
              <p:cNvGrpSpPr/>
              <p:nvPr/>
            </p:nvGrpSpPr>
            <p:grpSpPr>
              <a:xfrm>
                <a:off x="2093962" y="5073341"/>
                <a:ext cx="4751587" cy="350155"/>
                <a:chOff x="2093962" y="232142"/>
                <a:chExt cx="4751587" cy="350155"/>
              </a:xfrm>
              <a:solidFill>
                <a:schemeClr val="accent1">
                  <a:lumMod val="60000"/>
                  <a:lumOff val="40000"/>
                </a:schemeClr>
              </a:solidFill>
            </p:grpSpPr>
            <p:sp>
              <p:nvSpPr>
                <p:cNvPr id="237" name="Rectangle 236">
                  <a:extLst>
                    <a:ext uri="{FF2B5EF4-FFF2-40B4-BE49-F238E27FC236}">
                      <a16:creationId xmlns:a16="http://schemas.microsoft.com/office/drawing/2014/main" id="{F46FFE4B-0DA9-4E4F-8BF8-AAD958E0090B}"/>
                    </a:ext>
                  </a:extLst>
                </p:cNvPr>
                <p:cNvSpPr/>
                <p:nvPr/>
              </p:nvSpPr>
              <p:spPr>
                <a:xfrm>
                  <a:off x="2093962" y="23420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238" name="Rectangle 237">
                  <a:extLst>
                    <a:ext uri="{FF2B5EF4-FFF2-40B4-BE49-F238E27FC236}">
                      <a16:creationId xmlns:a16="http://schemas.microsoft.com/office/drawing/2014/main" id="{E08456B9-95E3-4785-A0DD-B55B47748AC4}"/>
                    </a:ext>
                  </a:extLst>
                </p:cNvPr>
                <p:cNvSpPr/>
                <p:nvPr/>
              </p:nvSpPr>
              <p:spPr>
                <a:xfrm>
                  <a:off x="2584589" y="23420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239" name="Rectangle 238">
                  <a:extLst>
                    <a:ext uri="{FF2B5EF4-FFF2-40B4-BE49-F238E27FC236}">
                      <a16:creationId xmlns:a16="http://schemas.microsoft.com/office/drawing/2014/main" id="{B3C42AE5-CC5F-4B8D-A52B-F853AD329475}"/>
                    </a:ext>
                  </a:extLst>
                </p:cNvPr>
                <p:cNvSpPr/>
                <p:nvPr/>
              </p:nvSpPr>
              <p:spPr>
                <a:xfrm>
                  <a:off x="3563324" y="23214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240" name="Rectangle 239">
                  <a:extLst>
                    <a:ext uri="{FF2B5EF4-FFF2-40B4-BE49-F238E27FC236}">
                      <a16:creationId xmlns:a16="http://schemas.microsoft.com/office/drawing/2014/main" id="{553F90C4-92CC-4DFC-B920-507F5238A7D3}"/>
                    </a:ext>
                  </a:extLst>
                </p:cNvPr>
                <p:cNvSpPr/>
                <p:nvPr/>
              </p:nvSpPr>
              <p:spPr>
                <a:xfrm>
                  <a:off x="4053951" y="23214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241" name="Rectangle 240">
                  <a:extLst>
                    <a:ext uri="{FF2B5EF4-FFF2-40B4-BE49-F238E27FC236}">
                      <a16:creationId xmlns:a16="http://schemas.microsoft.com/office/drawing/2014/main" id="{465659DE-E32C-490E-852B-A20B4321312E}"/>
                    </a:ext>
                  </a:extLst>
                </p:cNvPr>
                <p:cNvSpPr/>
                <p:nvPr/>
              </p:nvSpPr>
              <p:spPr>
                <a:xfrm>
                  <a:off x="6011762" y="239137"/>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242" name="Rectangle 241">
                  <a:extLst>
                    <a:ext uri="{FF2B5EF4-FFF2-40B4-BE49-F238E27FC236}">
                      <a16:creationId xmlns:a16="http://schemas.microsoft.com/office/drawing/2014/main" id="{6660EA9F-3B43-46A5-9D69-51CE13A91711}"/>
                    </a:ext>
                  </a:extLst>
                </p:cNvPr>
                <p:cNvSpPr/>
                <p:nvPr/>
              </p:nvSpPr>
              <p:spPr>
                <a:xfrm>
                  <a:off x="6502389" y="239137"/>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243" name="Rectangle 242">
                  <a:extLst>
                    <a:ext uri="{FF2B5EF4-FFF2-40B4-BE49-F238E27FC236}">
                      <a16:creationId xmlns:a16="http://schemas.microsoft.com/office/drawing/2014/main" id="{CB35F787-2332-4A1D-B812-A8BB6C7BF204}"/>
                    </a:ext>
                  </a:extLst>
                </p:cNvPr>
                <p:cNvSpPr/>
                <p:nvPr/>
              </p:nvSpPr>
              <p:spPr>
                <a:xfrm>
                  <a:off x="4554155" y="237076"/>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244" name="Rectangle 243">
                  <a:extLst>
                    <a:ext uri="{FF2B5EF4-FFF2-40B4-BE49-F238E27FC236}">
                      <a16:creationId xmlns:a16="http://schemas.microsoft.com/office/drawing/2014/main" id="{BCCC525E-801A-4E74-BE1C-92EEAB15D571}"/>
                    </a:ext>
                  </a:extLst>
                </p:cNvPr>
                <p:cNvSpPr/>
                <p:nvPr/>
              </p:nvSpPr>
              <p:spPr>
                <a:xfrm>
                  <a:off x="5044782" y="237076"/>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grpSp>
          <p:grpSp>
            <p:nvGrpSpPr>
              <p:cNvPr id="245" name="Group 244">
                <a:extLst>
                  <a:ext uri="{FF2B5EF4-FFF2-40B4-BE49-F238E27FC236}">
                    <a16:creationId xmlns:a16="http://schemas.microsoft.com/office/drawing/2014/main" id="{E104F5F9-202E-4E83-AAE6-F5F76AE38790}"/>
                  </a:ext>
                </a:extLst>
              </p:cNvPr>
              <p:cNvGrpSpPr/>
              <p:nvPr/>
            </p:nvGrpSpPr>
            <p:grpSpPr>
              <a:xfrm>
                <a:off x="2093962" y="5611252"/>
                <a:ext cx="4751587" cy="350155"/>
                <a:chOff x="2093962" y="232142"/>
                <a:chExt cx="4751587" cy="350155"/>
              </a:xfrm>
              <a:solidFill>
                <a:schemeClr val="accent1">
                  <a:lumMod val="60000"/>
                  <a:lumOff val="40000"/>
                </a:schemeClr>
              </a:solidFill>
            </p:grpSpPr>
            <p:sp>
              <p:nvSpPr>
                <p:cNvPr id="246" name="Rectangle 245">
                  <a:extLst>
                    <a:ext uri="{FF2B5EF4-FFF2-40B4-BE49-F238E27FC236}">
                      <a16:creationId xmlns:a16="http://schemas.microsoft.com/office/drawing/2014/main" id="{70B05658-CF4F-494E-B333-43EE7792771C}"/>
                    </a:ext>
                  </a:extLst>
                </p:cNvPr>
                <p:cNvSpPr/>
                <p:nvPr/>
              </p:nvSpPr>
              <p:spPr>
                <a:xfrm>
                  <a:off x="2093962" y="23420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247" name="Rectangle 246">
                  <a:extLst>
                    <a:ext uri="{FF2B5EF4-FFF2-40B4-BE49-F238E27FC236}">
                      <a16:creationId xmlns:a16="http://schemas.microsoft.com/office/drawing/2014/main" id="{92640E3D-94C2-4F1F-8E41-7D155940734E}"/>
                    </a:ext>
                  </a:extLst>
                </p:cNvPr>
                <p:cNvSpPr/>
                <p:nvPr/>
              </p:nvSpPr>
              <p:spPr>
                <a:xfrm>
                  <a:off x="2584589" y="23420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248" name="Rectangle 247">
                  <a:extLst>
                    <a:ext uri="{FF2B5EF4-FFF2-40B4-BE49-F238E27FC236}">
                      <a16:creationId xmlns:a16="http://schemas.microsoft.com/office/drawing/2014/main" id="{10A34A08-B9BE-4BBC-813F-A90758E56D9C}"/>
                    </a:ext>
                  </a:extLst>
                </p:cNvPr>
                <p:cNvSpPr/>
                <p:nvPr/>
              </p:nvSpPr>
              <p:spPr>
                <a:xfrm>
                  <a:off x="3563324" y="23214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249" name="Rectangle 248">
                  <a:extLst>
                    <a:ext uri="{FF2B5EF4-FFF2-40B4-BE49-F238E27FC236}">
                      <a16:creationId xmlns:a16="http://schemas.microsoft.com/office/drawing/2014/main" id="{7C14C8CD-AB32-4C4B-8F60-CD0521926EA2}"/>
                    </a:ext>
                  </a:extLst>
                </p:cNvPr>
                <p:cNvSpPr/>
                <p:nvPr/>
              </p:nvSpPr>
              <p:spPr>
                <a:xfrm>
                  <a:off x="4053951" y="232142"/>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250" name="Rectangle 249">
                  <a:extLst>
                    <a:ext uri="{FF2B5EF4-FFF2-40B4-BE49-F238E27FC236}">
                      <a16:creationId xmlns:a16="http://schemas.microsoft.com/office/drawing/2014/main" id="{E3D07688-99BD-4AB2-ACD5-E056C23E973B}"/>
                    </a:ext>
                  </a:extLst>
                </p:cNvPr>
                <p:cNvSpPr/>
                <p:nvPr/>
              </p:nvSpPr>
              <p:spPr>
                <a:xfrm>
                  <a:off x="6011762" y="239137"/>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251" name="Rectangle 250">
                  <a:extLst>
                    <a:ext uri="{FF2B5EF4-FFF2-40B4-BE49-F238E27FC236}">
                      <a16:creationId xmlns:a16="http://schemas.microsoft.com/office/drawing/2014/main" id="{68FCBC16-187B-4699-9C69-14D9F04C8AB2}"/>
                    </a:ext>
                  </a:extLst>
                </p:cNvPr>
                <p:cNvSpPr/>
                <p:nvPr/>
              </p:nvSpPr>
              <p:spPr>
                <a:xfrm>
                  <a:off x="6502389" y="239137"/>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252" name="Rectangle 251">
                  <a:extLst>
                    <a:ext uri="{FF2B5EF4-FFF2-40B4-BE49-F238E27FC236}">
                      <a16:creationId xmlns:a16="http://schemas.microsoft.com/office/drawing/2014/main" id="{475AFEF4-CF4D-49C1-BB24-5C29F36F7A12}"/>
                    </a:ext>
                  </a:extLst>
                </p:cNvPr>
                <p:cNvSpPr/>
                <p:nvPr/>
              </p:nvSpPr>
              <p:spPr>
                <a:xfrm>
                  <a:off x="4554155" y="237076"/>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253" name="Rectangle 252">
                  <a:extLst>
                    <a:ext uri="{FF2B5EF4-FFF2-40B4-BE49-F238E27FC236}">
                      <a16:creationId xmlns:a16="http://schemas.microsoft.com/office/drawing/2014/main" id="{2428AF6A-7DAB-409A-B2E3-AA70316CCA30}"/>
                    </a:ext>
                  </a:extLst>
                </p:cNvPr>
                <p:cNvSpPr/>
                <p:nvPr/>
              </p:nvSpPr>
              <p:spPr>
                <a:xfrm>
                  <a:off x="5044782" y="237076"/>
                  <a:ext cx="343160" cy="34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grpSp>
          <p:sp>
            <p:nvSpPr>
              <p:cNvPr id="254" name="Rectangle 253">
                <a:extLst>
                  <a:ext uri="{FF2B5EF4-FFF2-40B4-BE49-F238E27FC236}">
                    <a16:creationId xmlns:a16="http://schemas.microsoft.com/office/drawing/2014/main" id="{4373AD6D-CAC8-4485-AA7D-37429837EB74}"/>
                  </a:ext>
                </a:extLst>
              </p:cNvPr>
              <p:cNvSpPr/>
              <p:nvPr/>
            </p:nvSpPr>
            <p:spPr>
              <a:xfrm>
                <a:off x="3067993" y="232142"/>
                <a:ext cx="325925" cy="19638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55" name="Rectangle 254">
                <a:extLst>
                  <a:ext uri="{FF2B5EF4-FFF2-40B4-BE49-F238E27FC236}">
                    <a16:creationId xmlns:a16="http://schemas.microsoft.com/office/drawing/2014/main" id="{AA9C699D-5031-44CC-B585-9EF0723F23E6}"/>
                  </a:ext>
                </a:extLst>
              </p:cNvPr>
              <p:cNvSpPr/>
              <p:nvPr/>
            </p:nvSpPr>
            <p:spPr>
              <a:xfrm>
                <a:off x="3067865" y="2390781"/>
                <a:ext cx="325925" cy="19638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56" name="Rectangle 255">
                <a:extLst>
                  <a:ext uri="{FF2B5EF4-FFF2-40B4-BE49-F238E27FC236}">
                    <a16:creationId xmlns:a16="http://schemas.microsoft.com/office/drawing/2014/main" id="{07703A32-1A58-41AD-802A-400359D96DFE}"/>
                  </a:ext>
                </a:extLst>
              </p:cNvPr>
              <p:cNvSpPr/>
              <p:nvPr/>
            </p:nvSpPr>
            <p:spPr>
              <a:xfrm>
                <a:off x="3067737" y="4535426"/>
                <a:ext cx="325925" cy="19638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57" name="Rectangle 256">
                <a:extLst>
                  <a:ext uri="{FF2B5EF4-FFF2-40B4-BE49-F238E27FC236}">
                    <a16:creationId xmlns:a16="http://schemas.microsoft.com/office/drawing/2014/main" id="{C7B8551C-5A37-482E-B3C8-94FAEC3D04C4}"/>
                  </a:ext>
                </a:extLst>
              </p:cNvPr>
              <p:cNvSpPr/>
              <p:nvPr/>
            </p:nvSpPr>
            <p:spPr>
              <a:xfrm>
                <a:off x="5536456" y="239137"/>
                <a:ext cx="325925" cy="88107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58" name="Rectangle 257">
                <a:extLst>
                  <a:ext uri="{FF2B5EF4-FFF2-40B4-BE49-F238E27FC236}">
                    <a16:creationId xmlns:a16="http://schemas.microsoft.com/office/drawing/2014/main" id="{154FB7AB-7611-4524-B393-508451084CFC}"/>
                  </a:ext>
                </a:extLst>
              </p:cNvPr>
              <p:cNvSpPr/>
              <p:nvPr/>
            </p:nvSpPr>
            <p:spPr>
              <a:xfrm>
                <a:off x="5538502" y="1314959"/>
                <a:ext cx="325925" cy="88107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59" name="Rectangle 258">
                <a:extLst>
                  <a:ext uri="{FF2B5EF4-FFF2-40B4-BE49-F238E27FC236}">
                    <a16:creationId xmlns:a16="http://schemas.microsoft.com/office/drawing/2014/main" id="{18DF09BC-2126-4837-B698-F38221C3E18D}"/>
                  </a:ext>
                </a:extLst>
              </p:cNvPr>
              <p:cNvSpPr/>
              <p:nvPr/>
            </p:nvSpPr>
            <p:spPr>
              <a:xfrm>
                <a:off x="5537407" y="2390781"/>
                <a:ext cx="325925" cy="88107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60" name="Rectangle 259">
                <a:extLst>
                  <a:ext uri="{FF2B5EF4-FFF2-40B4-BE49-F238E27FC236}">
                    <a16:creationId xmlns:a16="http://schemas.microsoft.com/office/drawing/2014/main" id="{046621FC-CC14-44DA-9277-1E3DEC88478B}"/>
                  </a:ext>
                </a:extLst>
              </p:cNvPr>
              <p:cNvSpPr/>
              <p:nvPr/>
            </p:nvSpPr>
            <p:spPr>
              <a:xfrm>
                <a:off x="5543944" y="3466603"/>
                <a:ext cx="325925" cy="88107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61" name="Rectangle 260">
                <a:extLst>
                  <a:ext uri="{FF2B5EF4-FFF2-40B4-BE49-F238E27FC236}">
                    <a16:creationId xmlns:a16="http://schemas.microsoft.com/office/drawing/2014/main" id="{753C6C22-6031-4797-894C-9F2D61DAFBF9}"/>
                  </a:ext>
                </a:extLst>
              </p:cNvPr>
              <p:cNvSpPr/>
              <p:nvPr/>
            </p:nvSpPr>
            <p:spPr>
              <a:xfrm>
                <a:off x="5542598" y="4542425"/>
                <a:ext cx="325925" cy="88107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62" name="Rectangle 261">
                <a:extLst>
                  <a:ext uri="{FF2B5EF4-FFF2-40B4-BE49-F238E27FC236}">
                    <a16:creationId xmlns:a16="http://schemas.microsoft.com/office/drawing/2014/main" id="{FBE0A55C-F0FF-4E6C-8A88-186E29CF7FBC}"/>
                  </a:ext>
                </a:extLst>
              </p:cNvPr>
              <p:cNvSpPr/>
              <p:nvPr/>
            </p:nvSpPr>
            <p:spPr>
              <a:xfrm>
                <a:off x="5543944" y="5590835"/>
                <a:ext cx="325925" cy="88107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263" name="Group 262">
                <a:extLst>
                  <a:ext uri="{FF2B5EF4-FFF2-40B4-BE49-F238E27FC236}">
                    <a16:creationId xmlns:a16="http://schemas.microsoft.com/office/drawing/2014/main" id="{E72D5F33-1175-4C4E-A862-A45D0E0D3364}"/>
                  </a:ext>
                </a:extLst>
              </p:cNvPr>
              <p:cNvGrpSpPr/>
              <p:nvPr/>
            </p:nvGrpSpPr>
            <p:grpSpPr>
              <a:xfrm>
                <a:off x="2452117" y="324307"/>
                <a:ext cx="111558" cy="6062813"/>
                <a:chOff x="2452117" y="327104"/>
                <a:chExt cx="111558" cy="6062813"/>
              </a:xfrm>
              <a:solidFill>
                <a:schemeClr val="accent5">
                  <a:lumMod val="50000"/>
                </a:schemeClr>
              </a:solidFill>
            </p:grpSpPr>
            <p:sp>
              <p:nvSpPr>
                <p:cNvPr id="264" name="Rectangle 263">
                  <a:extLst>
                    <a:ext uri="{FF2B5EF4-FFF2-40B4-BE49-F238E27FC236}">
                      <a16:creationId xmlns:a16="http://schemas.microsoft.com/office/drawing/2014/main" id="{58F343E9-0BC0-4CBF-AFB0-86B560208C08}"/>
                    </a:ext>
                  </a:extLst>
                </p:cNvPr>
                <p:cNvSpPr/>
                <p:nvPr/>
              </p:nvSpPr>
              <p:spPr>
                <a:xfrm>
                  <a:off x="2452117" y="327104"/>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65" name="Rectangle 264">
                  <a:extLst>
                    <a:ext uri="{FF2B5EF4-FFF2-40B4-BE49-F238E27FC236}">
                      <a16:creationId xmlns:a16="http://schemas.microsoft.com/office/drawing/2014/main" id="{5127045D-3F3F-4F05-9546-D9E353D51973}"/>
                    </a:ext>
                  </a:extLst>
                </p:cNvPr>
                <p:cNvSpPr/>
                <p:nvPr/>
              </p:nvSpPr>
              <p:spPr>
                <a:xfrm>
                  <a:off x="2452117" y="866963"/>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66" name="Rectangle 265">
                  <a:extLst>
                    <a:ext uri="{FF2B5EF4-FFF2-40B4-BE49-F238E27FC236}">
                      <a16:creationId xmlns:a16="http://schemas.microsoft.com/office/drawing/2014/main" id="{FB011ABF-EAC2-4F36-85BE-2A8D7EBEF1CA}"/>
                    </a:ext>
                  </a:extLst>
                </p:cNvPr>
                <p:cNvSpPr/>
                <p:nvPr/>
              </p:nvSpPr>
              <p:spPr>
                <a:xfrm>
                  <a:off x="2452117" y="1406822"/>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67" name="Rectangle 266">
                  <a:extLst>
                    <a:ext uri="{FF2B5EF4-FFF2-40B4-BE49-F238E27FC236}">
                      <a16:creationId xmlns:a16="http://schemas.microsoft.com/office/drawing/2014/main" id="{FDD6F041-699F-4A49-8DF5-542167102FE9}"/>
                    </a:ext>
                  </a:extLst>
                </p:cNvPr>
                <p:cNvSpPr/>
                <p:nvPr/>
              </p:nvSpPr>
              <p:spPr>
                <a:xfrm>
                  <a:off x="2452117" y="1946681"/>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68" name="Rectangle 267">
                  <a:extLst>
                    <a:ext uri="{FF2B5EF4-FFF2-40B4-BE49-F238E27FC236}">
                      <a16:creationId xmlns:a16="http://schemas.microsoft.com/office/drawing/2014/main" id="{26771501-1B37-4F2C-92DF-B1F33C8B5D50}"/>
                    </a:ext>
                  </a:extLst>
                </p:cNvPr>
                <p:cNvSpPr/>
                <p:nvPr/>
              </p:nvSpPr>
              <p:spPr>
                <a:xfrm>
                  <a:off x="2452117" y="3026399"/>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69" name="Rectangle 268">
                  <a:extLst>
                    <a:ext uri="{FF2B5EF4-FFF2-40B4-BE49-F238E27FC236}">
                      <a16:creationId xmlns:a16="http://schemas.microsoft.com/office/drawing/2014/main" id="{89A8BEBC-E8C5-47D1-BDBD-F8F19CE199D1}"/>
                    </a:ext>
                  </a:extLst>
                </p:cNvPr>
                <p:cNvSpPr/>
                <p:nvPr/>
              </p:nvSpPr>
              <p:spPr>
                <a:xfrm>
                  <a:off x="2452117" y="3566258"/>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70" name="Rectangle 269">
                  <a:extLst>
                    <a:ext uri="{FF2B5EF4-FFF2-40B4-BE49-F238E27FC236}">
                      <a16:creationId xmlns:a16="http://schemas.microsoft.com/office/drawing/2014/main" id="{B20A8302-FE8F-418D-BDB3-8455D4CF6FA0}"/>
                    </a:ext>
                  </a:extLst>
                </p:cNvPr>
                <p:cNvSpPr/>
                <p:nvPr/>
              </p:nvSpPr>
              <p:spPr>
                <a:xfrm>
                  <a:off x="2452117" y="4106117"/>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71" name="Rectangle 270">
                  <a:extLst>
                    <a:ext uri="{FF2B5EF4-FFF2-40B4-BE49-F238E27FC236}">
                      <a16:creationId xmlns:a16="http://schemas.microsoft.com/office/drawing/2014/main" id="{65D88889-9B17-4E24-818A-EF3FD3462ED0}"/>
                    </a:ext>
                  </a:extLst>
                </p:cNvPr>
                <p:cNvSpPr/>
                <p:nvPr/>
              </p:nvSpPr>
              <p:spPr>
                <a:xfrm>
                  <a:off x="2452117" y="4645976"/>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72" name="Rectangle 271">
                  <a:extLst>
                    <a:ext uri="{FF2B5EF4-FFF2-40B4-BE49-F238E27FC236}">
                      <a16:creationId xmlns:a16="http://schemas.microsoft.com/office/drawing/2014/main" id="{715A4079-8762-48F3-B08F-DC2722978A61}"/>
                    </a:ext>
                  </a:extLst>
                </p:cNvPr>
                <p:cNvSpPr/>
                <p:nvPr/>
              </p:nvSpPr>
              <p:spPr>
                <a:xfrm>
                  <a:off x="2452117" y="5185835"/>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73" name="Rectangle 272">
                  <a:extLst>
                    <a:ext uri="{FF2B5EF4-FFF2-40B4-BE49-F238E27FC236}">
                      <a16:creationId xmlns:a16="http://schemas.microsoft.com/office/drawing/2014/main" id="{08CCCC17-DCFD-42B7-936C-06E0C10D84BA}"/>
                    </a:ext>
                  </a:extLst>
                </p:cNvPr>
                <p:cNvSpPr/>
                <p:nvPr/>
              </p:nvSpPr>
              <p:spPr>
                <a:xfrm>
                  <a:off x="2452117" y="5725694"/>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74" name="Rectangle 273">
                  <a:extLst>
                    <a:ext uri="{FF2B5EF4-FFF2-40B4-BE49-F238E27FC236}">
                      <a16:creationId xmlns:a16="http://schemas.microsoft.com/office/drawing/2014/main" id="{0AC37EA3-EFDF-44AA-BE22-7808187D9DEC}"/>
                    </a:ext>
                  </a:extLst>
                </p:cNvPr>
                <p:cNvSpPr/>
                <p:nvPr/>
              </p:nvSpPr>
              <p:spPr>
                <a:xfrm>
                  <a:off x="2452117" y="6265550"/>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75" name="Rectangle 274">
                  <a:extLst>
                    <a:ext uri="{FF2B5EF4-FFF2-40B4-BE49-F238E27FC236}">
                      <a16:creationId xmlns:a16="http://schemas.microsoft.com/office/drawing/2014/main" id="{E74A52B5-C218-44B1-A13A-68E1833A75B6}"/>
                    </a:ext>
                  </a:extLst>
                </p:cNvPr>
                <p:cNvSpPr/>
                <p:nvPr/>
              </p:nvSpPr>
              <p:spPr>
                <a:xfrm>
                  <a:off x="2452117" y="2486540"/>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276" name="Group 275">
                <a:extLst>
                  <a:ext uri="{FF2B5EF4-FFF2-40B4-BE49-F238E27FC236}">
                    <a16:creationId xmlns:a16="http://schemas.microsoft.com/office/drawing/2014/main" id="{733ECBB1-3B36-40ED-9F10-00D8178413CB}"/>
                  </a:ext>
                </a:extLst>
              </p:cNvPr>
              <p:cNvGrpSpPr/>
              <p:nvPr/>
            </p:nvGrpSpPr>
            <p:grpSpPr>
              <a:xfrm>
                <a:off x="1965837" y="324307"/>
                <a:ext cx="111558" cy="6062813"/>
                <a:chOff x="2452117" y="327104"/>
                <a:chExt cx="111558" cy="6062813"/>
              </a:xfrm>
              <a:solidFill>
                <a:schemeClr val="accent5">
                  <a:lumMod val="50000"/>
                </a:schemeClr>
              </a:solidFill>
            </p:grpSpPr>
            <p:sp>
              <p:nvSpPr>
                <p:cNvPr id="277" name="Rectangle 276">
                  <a:extLst>
                    <a:ext uri="{FF2B5EF4-FFF2-40B4-BE49-F238E27FC236}">
                      <a16:creationId xmlns:a16="http://schemas.microsoft.com/office/drawing/2014/main" id="{649C6995-FA3C-4F3D-9AD7-A5F159DED94B}"/>
                    </a:ext>
                  </a:extLst>
                </p:cNvPr>
                <p:cNvSpPr/>
                <p:nvPr/>
              </p:nvSpPr>
              <p:spPr>
                <a:xfrm>
                  <a:off x="2452117" y="327104"/>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78" name="Rectangle 277">
                  <a:extLst>
                    <a:ext uri="{FF2B5EF4-FFF2-40B4-BE49-F238E27FC236}">
                      <a16:creationId xmlns:a16="http://schemas.microsoft.com/office/drawing/2014/main" id="{AF1E373B-602F-4B20-8579-212312697B20}"/>
                    </a:ext>
                  </a:extLst>
                </p:cNvPr>
                <p:cNvSpPr/>
                <p:nvPr/>
              </p:nvSpPr>
              <p:spPr>
                <a:xfrm>
                  <a:off x="2452117" y="866963"/>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79" name="Rectangle 278">
                  <a:extLst>
                    <a:ext uri="{FF2B5EF4-FFF2-40B4-BE49-F238E27FC236}">
                      <a16:creationId xmlns:a16="http://schemas.microsoft.com/office/drawing/2014/main" id="{5CC4E14F-F248-4567-B64D-F3E52847A13A}"/>
                    </a:ext>
                  </a:extLst>
                </p:cNvPr>
                <p:cNvSpPr/>
                <p:nvPr/>
              </p:nvSpPr>
              <p:spPr>
                <a:xfrm>
                  <a:off x="2452117" y="1406822"/>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80" name="Rectangle 279">
                  <a:extLst>
                    <a:ext uri="{FF2B5EF4-FFF2-40B4-BE49-F238E27FC236}">
                      <a16:creationId xmlns:a16="http://schemas.microsoft.com/office/drawing/2014/main" id="{177D3055-103E-43CF-ABD1-47D55CA88BC2}"/>
                    </a:ext>
                  </a:extLst>
                </p:cNvPr>
                <p:cNvSpPr/>
                <p:nvPr/>
              </p:nvSpPr>
              <p:spPr>
                <a:xfrm>
                  <a:off x="2452117" y="1946681"/>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81" name="Rectangle 280">
                  <a:extLst>
                    <a:ext uri="{FF2B5EF4-FFF2-40B4-BE49-F238E27FC236}">
                      <a16:creationId xmlns:a16="http://schemas.microsoft.com/office/drawing/2014/main" id="{EF0E25C5-3AAC-4C70-ABF7-BE7C6CA968BD}"/>
                    </a:ext>
                  </a:extLst>
                </p:cNvPr>
                <p:cNvSpPr/>
                <p:nvPr/>
              </p:nvSpPr>
              <p:spPr>
                <a:xfrm>
                  <a:off x="2452117" y="3026399"/>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82" name="Rectangle 281">
                  <a:extLst>
                    <a:ext uri="{FF2B5EF4-FFF2-40B4-BE49-F238E27FC236}">
                      <a16:creationId xmlns:a16="http://schemas.microsoft.com/office/drawing/2014/main" id="{B944E7CF-BD8E-4D22-A0FD-C36B1320E87E}"/>
                    </a:ext>
                  </a:extLst>
                </p:cNvPr>
                <p:cNvSpPr/>
                <p:nvPr/>
              </p:nvSpPr>
              <p:spPr>
                <a:xfrm>
                  <a:off x="2452117" y="3566258"/>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83" name="Rectangle 282">
                  <a:extLst>
                    <a:ext uri="{FF2B5EF4-FFF2-40B4-BE49-F238E27FC236}">
                      <a16:creationId xmlns:a16="http://schemas.microsoft.com/office/drawing/2014/main" id="{E3833CA6-8199-4081-80F5-61FF881AE620}"/>
                    </a:ext>
                  </a:extLst>
                </p:cNvPr>
                <p:cNvSpPr/>
                <p:nvPr/>
              </p:nvSpPr>
              <p:spPr>
                <a:xfrm>
                  <a:off x="2452117" y="4106117"/>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84" name="Rectangle 283">
                  <a:extLst>
                    <a:ext uri="{FF2B5EF4-FFF2-40B4-BE49-F238E27FC236}">
                      <a16:creationId xmlns:a16="http://schemas.microsoft.com/office/drawing/2014/main" id="{E46DE28A-0B88-44C0-8EEB-35C682647CA7}"/>
                    </a:ext>
                  </a:extLst>
                </p:cNvPr>
                <p:cNvSpPr/>
                <p:nvPr/>
              </p:nvSpPr>
              <p:spPr>
                <a:xfrm>
                  <a:off x="2452117" y="4645976"/>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85" name="Rectangle 284">
                  <a:extLst>
                    <a:ext uri="{FF2B5EF4-FFF2-40B4-BE49-F238E27FC236}">
                      <a16:creationId xmlns:a16="http://schemas.microsoft.com/office/drawing/2014/main" id="{7551D31C-C7F3-4B09-8F79-DDBA0353803E}"/>
                    </a:ext>
                  </a:extLst>
                </p:cNvPr>
                <p:cNvSpPr/>
                <p:nvPr/>
              </p:nvSpPr>
              <p:spPr>
                <a:xfrm>
                  <a:off x="2452117" y="5185835"/>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86" name="Rectangle 285">
                  <a:extLst>
                    <a:ext uri="{FF2B5EF4-FFF2-40B4-BE49-F238E27FC236}">
                      <a16:creationId xmlns:a16="http://schemas.microsoft.com/office/drawing/2014/main" id="{FB203546-3023-4AAF-ADBC-326AB6A049FD}"/>
                    </a:ext>
                  </a:extLst>
                </p:cNvPr>
                <p:cNvSpPr/>
                <p:nvPr/>
              </p:nvSpPr>
              <p:spPr>
                <a:xfrm>
                  <a:off x="2452117" y="5725694"/>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87" name="Rectangle 286">
                  <a:extLst>
                    <a:ext uri="{FF2B5EF4-FFF2-40B4-BE49-F238E27FC236}">
                      <a16:creationId xmlns:a16="http://schemas.microsoft.com/office/drawing/2014/main" id="{98B0F242-C7FF-4C8E-86C9-164C192933F0}"/>
                    </a:ext>
                  </a:extLst>
                </p:cNvPr>
                <p:cNvSpPr/>
                <p:nvPr/>
              </p:nvSpPr>
              <p:spPr>
                <a:xfrm>
                  <a:off x="2452117" y="6265550"/>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88" name="Rectangle 287">
                  <a:extLst>
                    <a:ext uri="{FF2B5EF4-FFF2-40B4-BE49-F238E27FC236}">
                      <a16:creationId xmlns:a16="http://schemas.microsoft.com/office/drawing/2014/main" id="{AB66887C-377C-484E-BBFB-899652581BF0}"/>
                    </a:ext>
                  </a:extLst>
                </p:cNvPr>
                <p:cNvSpPr/>
                <p:nvPr/>
              </p:nvSpPr>
              <p:spPr>
                <a:xfrm>
                  <a:off x="2452117" y="2486540"/>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289" name="Group 288">
                <a:extLst>
                  <a:ext uri="{FF2B5EF4-FFF2-40B4-BE49-F238E27FC236}">
                    <a16:creationId xmlns:a16="http://schemas.microsoft.com/office/drawing/2014/main" id="{6D7B4A58-0E93-4EDD-8888-818D5CE731B0}"/>
                  </a:ext>
                </a:extLst>
              </p:cNvPr>
              <p:cNvGrpSpPr/>
              <p:nvPr/>
            </p:nvGrpSpPr>
            <p:grpSpPr>
              <a:xfrm>
                <a:off x="2940094" y="324307"/>
                <a:ext cx="111558" cy="6062813"/>
                <a:chOff x="2452117" y="327104"/>
                <a:chExt cx="111558" cy="6062813"/>
              </a:xfrm>
              <a:solidFill>
                <a:schemeClr val="accent5">
                  <a:lumMod val="50000"/>
                </a:schemeClr>
              </a:solidFill>
            </p:grpSpPr>
            <p:sp>
              <p:nvSpPr>
                <p:cNvPr id="290" name="Rectangle 289">
                  <a:extLst>
                    <a:ext uri="{FF2B5EF4-FFF2-40B4-BE49-F238E27FC236}">
                      <a16:creationId xmlns:a16="http://schemas.microsoft.com/office/drawing/2014/main" id="{9DDA9B54-6E30-42CF-94ED-8B509C701A4F}"/>
                    </a:ext>
                  </a:extLst>
                </p:cNvPr>
                <p:cNvSpPr/>
                <p:nvPr/>
              </p:nvSpPr>
              <p:spPr>
                <a:xfrm>
                  <a:off x="2452117" y="327104"/>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91" name="Rectangle 290">
                  <a:extLst>
                    <a:ext uri="{FF2B5EF4-FFF2-40B4-BE49-F238E27FC236}">
                      <a16:creationId xmlns:a16="http://schemas.microsoft.com/office/drawing/2014/main" id="{8736D303-5F3C-4328-8517-AEFE16363F1B}"/>
                    </a:ext>
                  </a:extLst>
                </p:cNvPr>
                <p:cNvSpPr/>
                <p:nvPr/>
              </p:nvSpPr>
              <p:spPr>
                <a:xfrm>
                  <a:off x="2452117" y="866963"/>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92" name="Rectangle 291">
                  <a:extLst>
                    <a:ext uri="{FF2B5EF4-FFF2-40B4-BE49-F238E27FC236}">
                      <a16:creationId xmlns:a16="http://schemas.microsoft.com/office/drawing/2014/main" id="{65BBD6D9-BA0C-4FDF-93BB-C74DDE5BAC25}"/>
                    </a:ext>
                  </a:extLst>
                </p:cNvPr>
                <p:cNvSpPr/>
                <p:nvPr/>
              </p:nvSpPr>
              <p:spPr>
                <a:xfrm>
                  <a:off x="2452117" y="1406822"/>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93" name="Rectangle 292">
                  <a:extLst>
                    <a:ext uri="{FF2B5EF4-FFF2-40B4-BE49-F238E27FC236}">
                      <a16:creationId xmlns:a16="http://schemas.microsoft.com/office/drawing/2014/main" id="{5EE70BA7-A2E3-4932-A27C-EF923038DED1}"/>
                    </a:ext>
                  </a:extLst>
                </p:cNvPr>
                <p:cNvSpPr/>
                <p:nvPr/>
              </p:nvSpPr>
              <p:spPr>
                <a:xfrm>
                  <a:off x="2452117" y="1946681"/>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94" name="Rectangle 293">
                  <a:extLst>
                    <a:ext uri="{FF2B5EF4-FFF2-40B4-BE49-F238E27FC236}">
                      <a16:creationId xmlns:a16="http://schemas.microsoft.com/office/drawing/2014/main" id="{1EACE41E-ADF1-498C-B417-ADC9392F59A1}"/>
                    </a:ext>
                  </a:extLst>
                </p:cNvPr>
                <p:cNvSpPr/>
                <p:nvPr/>
              </p:nvSpPr>
              <p:spPr>
                <a:xfrm>
                  <a:off x="2452117" y="3026399"/>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95" name="Rectangle 294">
                  <a:extLst>
                    <a:ext uri="{FF2B5EF4-FFF2-40B4-BE49-F238E27FC236}">
                      <a16:creationId xmlns:a16="http://schemas.microsoft.com/office/drawing/2014/main" id="{F5DA060F-7F78-4120-9503-581158B37D09}"/>
                    </a:ext>
                  </a:extLst>
                </p:cNvPr>
                <p:cNvSpPr/>
                <p:nvPr/>
              </p:nvSpPr>
              <p:spPr>
                <a:xfrm>
                  <a:off x="2452117" y="3566258"/>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96" name="Rectangle 295">
                  <a:extLst>
                    <a:ext uri="{FF2B5EF4-FFF2-40B4-BE49-F238E27FC236}">
                      <a16:creationId xmlns:a16="http://schemas.microsoft.com/office/drawing/2014/main" id="{F497F0D4-56EC-4C22-B5AC-9A3DAB5E3429}"/>
                    </a:ext>
                  </a:extLst>
                </p:cNvPr>
                <p:cNvSpPr/>
                <p:nvPr/>
              </p:nvSpPr>
              <p:spPr>
                <a:xfrm>
                  <a:off x="2452117" y="4106117"/>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97" name="Rectangle 296">
                  <a:extLst>
                    <a:ext uri="{FF2B5EF4-FFF2-40B4-BE49-F238E27FC236}">
                      <a16:creationId xmlns:a16="http://schemas.microsoft.com/office/drawing/2014/main" id="{6053EFE2-70CD-417A-B5C0-7760B201B8F6}"/>
                    </a:ext>
                  </a:extLst>
                </p:cNvPr>
                <p:cNvSpPr/>
                <p:nvPr/>
              </p:nvSpPr>
              <p:spPr>
                <a:xfrm>
                  <a:off x="2452117" y="4645976"/>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98" name="Rectangle 297">
                  <a:extLst>
                    <a:ext uri="{FF2B5EF4-FFF2-40B4-BE49-F238E27FC236}">
                      <a16:creationId xmlns:a16="http://schemas.microsoft.com/office/drawing/2014/main" id="{C72E3E17-5769-472D-8099-E1D209BA0544}"/>
                    </a:ext>
                  </a:extLst>
                </p:cNvPr>
                <p:cNvSpPr/>
                <p:nvPr/>
              </p:nvSpPr>
              <p:spPr>
                <a:xfrm>
                  <a:off x="2452117" y="5185835"/>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299" name="Rectangle 298">
                  <a:extLst>
                    <a:ext uri="{FF2B5EF4-FFF2-40B4-BE49-F238E27FC236}">
                      <a16:creationId xmlns:a16="http://schemas.microsoft.com/office/drawing/2014/main" id="{A21C3DA4-5BD4-48F0-8AEC-C700F6D2AF4D}"/>
                    </a:ext>
                  </a:extLst>
                </p:cNvPr>
                <p:cNvSpPr/>
                <p:nvPr/>
              </p:nvSpPr>
              <p:spPr>
                <a:xfrm>
                  <a:off x="2452117" y="5725694"/>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00" name="Rectangle 299">
                  <a:extLst>
                    <a:ext uri="{FF2B5EF4-FFF2-40B4-BE49-F238E27FC236}">
                      <a16:creationId xmlns:a16="http://schemas.microsoft.com/office/drawing/2014/main" id="{F0F9CBCE-7F0D-4AB5-B3F6-B3FE84DD3F54}"/>
                    </a:ext>
                  </a:extLst>
                </p:cNvPr>
                <p:cNvSpPr/>
                <p:nvPr/>
              </p:nvSpPr>
              <p:spPr>
                <a:xfrm>
                  <a:off x="2452117" y="6265550"/>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01" name="Rectangle 300">
                  <a:extLst>
                    <a:ext uri="{FF2B5EF4-FFF2-40B4-BE49-F238E27FC236}">
                      <a16:creationId xmlns:a16="http://schemas.microsoft.com/office/drawing/2014/main" id="{F2419A47-623A-4DDB-845D-163B8CEAD3C2}"/>
                    </a:ext>
                  </a:extLst>
                </p:cNvPr>
                <p:cNvSpPr/>
                <p:nvPr/>
              </p:nvSpPr>
              <p:spPr>
                <a:xfrm>
                  <a:off x="2452117" y="2486540"/>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302" name="Group 301">
                <a:extLst>
                  <a:ext uri="{FF2B5EF4-FFF2-40B4-BE49-F238E27FC236}">
                    <a16:creationId xmlns:a16="http://schemas.microsoft.com/office/drawing/2014/main" id="{803F1EBC-B1DB-452C-B67C-19373E052EF8}"/>
                  </a:ext>
                </a:extLst>
              </p:cNvPr>
              <p:cNvGrpSpPr/>
              <p:nvPr/>
            </p:nvGrpSpPr>
            <p:grpSpPr>
              <a:xfrm>
                <a:off x="3424399" y="324307"/>
                <a:ext cx="111558" cy="6062813"/>
                <a:chOff x="2452117" y="327104"/>
                <a:chExt cx="111558" cy="6062813"/>
              </a:xfrm>
              <a:solidFill>
                <a:schemeClr val="accent5">
                  <a:lumMod val="50000"/>
                </a:schemeClr>
              </a:solidFill>
            </p:grpSpPr>
            <p:sp>
              <p:nvSpPr>
                <p:cNvPr id="303" name="Rectangle 302">
                  <a:extLst>
                    <a:ext uri="{FF2B5EF4-FFF2-40B4-BE49-F238E27FC236}">
                      <a16:creationId xmlns:a16="http://schemas.microsoft.com/office/drawing/2014/main" id="{56F4DDC5-23C9-4CD6-A95D-039D168CD2DA}"/>
                    </a:ext>
                  </a:extLst>
                </p:cNvPr>
                <p:cNvSpPr/>
                <p:nvPr/>
              </p:nvSpPr>
              <p:spPr>
                <a:xfrm>
                  <a:off x="2452117" y="327104"/>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04" name="Rectangle 303">
                  <a:extLst>
                    <a:ext uri="{FF2B5EF4-FFF2-40B4-BE49-F238E27FC236}">
                      <a16:creationId xmlns:a16="http://schemas.microsoft.com/office/drawing/2014/main" id="{6783CDE5-E5BB-49AC-9B7F-2DD715EF685A}"/>
                    </a:ext>
                  </a:extLst>
                </p:cNvPr>
                <p:cNvSpPr/>
                <p:nvPr/>
              </p:nvSpPr>
              <p:spPr>
                <a:xfrm>
                  <a:off x="2452117" y="866963"/>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05" name="Rectangle 304">
                  <a:extLst>
                    <a:ext uri="{FF2B5EF4-FFF2-40B4-BE49-F238E27FC236}">
                      <a16:creationId xmlns:a16="http://schemas.microsoft.com/office/drawing/2014/main" id="{8F101ADF-BE70-4A3F-A4E6-3D80F479E550}"/>
                    </a:ext>
                  </a:extLst>
                </p:cNvPr>
                <p:cNvSpPr/>
                <p:nvPr/>
              </p:nvSpPr>
              <p:spPr>
                <a:xfrm>
                  <a:off x="2452117" y="1406822"/>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06" name="Rectangle 305">
                  <a:extLst>
                    <a:ext uri="{FF2B5EF4-FFF2-40B4-BE49-F238E27FC236}">
                      <a16:creationId xmlns:a16="http://schemas.microsoft.com/office/drawing/2014/main" id="{DB5FDE42-C5D3-4D47-87C8-338B7DD0A218}"/>
                    </a:ext>
                  </a:extLst>
                </p:cNvPr>
                <p:cNvSpPr/>
                <p:nvPr/>
              </p:nvSpPr>
              <p:spPr>
                <a:xfrm>
                  <a:off x="2452117" y="1946681"/>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07" name="Rectangle 306">
                  <a:extLst>
                    <a:ext uri="{FF2B5EF4-FFF2-40B4-BE49-F238E27FC236}">
                      <a16:creationId xmlns:a16="http://schemas.microsoft.com/office/drawing/2014/main" id="{70B37F46-A848-4DC1-A0A5-79AE8057EAF5}"/>
                    </a:ext>
                  </a:extLst>
                </p:cNvPr>
                <p:cNvSpPr/>
                <p:nvPr/>
              </p:nvSpPr>
              <p:spPr>
                <a:xfrm>
                  <a:off x="2452117" y="3026399"/>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08" name="Rectangle 307">
                  <a:extLst>
                    <a:ext uri="{FF2B5EF4-FFF2-40B4-BE49-F238E27FC236}">
                      <a16:creationId xmlns:a16="http://schemas.microsoft.com/office/drawing/2014/main" id="{CC8E3642-149C-44C7-83ED-4DB49EDEC839}"/>
                    </a:ext>
                  </a:extLst>
                </p:cNvPr>
                <p:cNvSpPr/>
                <p:nvPr/>
              </p:nvSpPr>
              <p:spPr>
                <a:xfrm>
                  <a:off x="2452117" y="3566258"/>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09" name="Rectangle 308">
                  <a:extLst>
                    <a:ext uri="{FF2B5EF4-FFF2-40B4-BE49-F238E27FC236}">
                      <a16:creationId xmlns:a16="http://schemas.microsoft.com/office/drawing/2014/main" id="{A5F1204D-98DC-435A-85FB-9F89BCA7B12C}"/>
                    </a:ext>
                  </a:extLst>
                </p:cNvPr>
                <p:cNvSpPr/>
                <p:nvPr/>
              </p:nvSpPr>
              <p:spPr>
                <a:xfrm>
                  <a:off x="2452117" y="4106117"/>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10" name="Rectangle 309">
                  <a:extLst>
                    <a:ext uri="{FF2B5EF4-FFF2-40B4-BE49-F238E27FC236}">
                      <a16:creationId xmlns:a16="http://schemas.microsoft.com/office/drawing/2014/main" id="{621E5DBE-415E-4901-84BE-8D680D33DD30}"/>
                    </a:ext>
                  </a:extLst>
                </p:cNvPr>
                <p:cNvSpPr/>
                <p:nvPr/>
              </p:nvSpPr>
              <p:spPr>
                <a:xfrm>
                  <a:off x="2452117" y="4645976"/>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11" name="Rectangle 310">
                  <a:extLst>
                    <a:ext uri="{FF2B5EF4-FFF2-40B4-BE49-F238E27FC236}">
                      <a16:creationId xmlns:a16="http://schemas.microsoft.com/office/drawing/2014/main" id="{A77BE62F-6C3A-497D-B878-23072615B333}"/>
                    </a:ext>
                  </a:extLst>
                </p:cNvPr>
                <p:cNvSpPr/>
                <p:nvPr/>
              </p:nvSpPr>
              <p:spPr>
                <a:xfrm>
                  <a:off x="2452117" y="5185835"/>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12" name="Rectangle 311">
                  <a:extLst>
                    <a:ext uri="{FF2B5EF4-FFF2-40B4-BE49-F238E27FC236}">
                      <a16:creationId xmlns:a16="http://schemas.microsoft.com/office/drawing/2014/main" id="{A6C73C48-C94C-4BCD-A385-056A4850513B}"/>
                    </a:ext>
                  </a:extLst>
                </p:cNvPr>
                <p:cNvSpPr/>
                <p:nvPr/>
              </p:nvSpPr>
              <p:spPr>
                <a:xfrm>
                  <a:off x="2452117" y="5725694"/>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13" name="Rectangle 312">
                  <a:extLst>
                    <a:ext uri="{FF2B5EF4-FFF2-40B4-BE49-F238E27FC236}">
                      <a16:creationId xmlns:a16="http://schemas.microsoft.com/office/drawing/2014/main" id="{44ECFE01-B554-4FA5-8B32-8CD778992D6A}"/>
                    </a:ext>
                  </a:extLst>
                </p:cNvPr>
                <p:cNvSpPr/>
                <p:nvPr/>
              </p:nvSpPr>
              <p:spPr>
                <a:xfrm>
                  <a:off x="2452117" y="6265550"/>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14" name="Rectangle 313">
                  <a:extLst>
                    <a:ext uri="{FF2B5EF4-FFF2-40B4-BE49-F238E27FC236}">
                      <a16:creationId xmlns:a16="http://schemas.microsoft.com/office/drawing/2014/main" id="{6E378BAC-D81B-4B0B-8D1A-8A70479EAEDE}"/>
                    </a:ext>
                  </a:extLst>
                </p:cNvPr>
                <p:cNvSpPr/>
                <p:nvPr/>
              </p:nvSpPr>
              <p:spPr>
                <a:xfrm>
                  <a:off x="2452117" y="2486540"/>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315" name="Group 314">
                <a:extLst>
                  <a:ext uri="{FF2B5EF4-FFF2-40B4-BE49-F238E27FC236}">
                    <a16:creationId xmlns:a16="http://schemas.microsoft.com/office/drawing/2014/main" id="{BB5B5CD5-5439-4661-960A-5681E5A18C04}"/>
                  </a:ext>
                </a:extLst>
              </p:cNvPr>
              <p:cNvGrpSpPr/>
              <p:nvPr/>
            </p:nvGrpSpPr>
            <p:grpSpPr>
              <a:xfrm>
                <a:off x="3929703" y="324307"/>
                <a:ext cx="111558" cy="6062813"/>
                <a:chOff x="2452117" y="327104"/>
                <a:chExt cx="111558" cy="6062813"/>
              </a:xfrm>
              <a:solidFill>
                <a:schemeClr val="accent5">
                  <a:lumMod val="50000"/>
                </a:schemeClr>
              </a:solidFill>
            </p:grpSpPr>
            <p:sp>
              <p:nvSpPr>
                <p:cNvPr id="316" name="Rectangle 315">
                  <a:extLst>
                    <a:ext uri="{FF2B5EF4-FFF2-40B4-BE49-F238E27FC236}">
                      <a16:creationId xmlns:a16="http://schemas.microsoft.com/office/drawing/2014/main" id="{4B2A8C15-5D3A-44E8-AC28-16E918623051}"/>
                    </a:ext>
                  </a:extLst>
                </p:cNvPr>
                <p:cNvSpPr/>
                <p:nvPr/>
              </p:nvSpPr>
              <p:spPr>
                <a:xfrm>
                  <a:off x="2452117" y="327104"/>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17" name="Rectangle 316">
                  <a:extLst>
                    <a:ext uri="{FF2B5EF4-FFF2-40B4-BE49-F238E27FC236}">
                      <a16:creationId xmlns:a16="http://schemas.microsoft.com/office/drawing/2014/main" id="{0A21EF72-AAB2-4992-9919-76AD2F84EA07}"/>
                    </a:ext>
                  </a:extLst>
                </p:cNvPr>
                <p:cNvSpPr/>
                <p:nvPr/>
              </p:nvSpPr>
              <p:spPr>
                <a:xfrm>
                  <a:off x="2452117" y="866963"/>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18" name="Rectangle 317">
                  <a:extLst>
                    <a:ext uri="{FF2B5EF4-FFF2-40B4-BE49-F238E27FC236}">
                      <a16:creationId xmlns:a16="http://schemas.microsoft.com/office/drawing/2014/main" id="{57DD9CAC-A9C6-4637-B394-EBBA6D2DDF8F}"/>
                    </a:ext>
                  </a:extLst>
                </p:cNvPr>
                <p:cNvSpPr/>
                <p:nvPr/>
              </p:nvSpPr>
              <p:spPr>
                <a:xfrm>
                  <a:off x="2452117" y="1406822"/>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19" name="Rectangle 318">
                  <a:extLst>
                    <a:ext uri="{FF2B5EF4-FFF2-40B4-BE49-F238E27FC236}">
                      <a16:creationId xmlns:a16="http://schemas.microsoft.com/office/drawing/2014/main" id="{9C90C9D7-BE26-45C3-BA6F-CC9795F1C1C8}"/>
                    </a:ext>
                  </a:extLst>
                </p:cNvPr>
                <p:cNvSpPr/>
                <p:nvPr/>
              </p:nvSpPr>
              <p:spPr>
                <a:xfrm>
                  <a:off x="2452117" y="1946681"/>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20" name="Rectangle 319">
                  <a:extLst>
                    <a:ext uri="{FF2B5EF4-FFF2-40B4-BE49-F238E27FC236}">
                      <a16:creationId xmlns:a16="http://schemas.microsoft.com/office/drawing/2014/main" id="{40798551-77E0-4B84-A661-C44DE8700527}"/>
                    </a:ext>
                  </a:extLst>
                </p:cNvPr>
                <p:cNvSpPr/>
                <p:nvPr/>
              </p:nvSpPr>
              <p:spPr>
                <a:xfrm>
                  <a:off x="2452117" y="3026399"/>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21" name="Rectangle 320">
                  <a:extLst>
                    <a:ext uri="{FF2B5EF4-FFF2-40B4-BE49-F238E27FC236}">
                      <a16:creationId xmlns:a16="http://schemas.microsoft.com/office/drawing/2014/main" id="{3E49A8F7-89BA-4669-BF0F-8528E8F0BB3C}"/>
                    </a:ext>
                  </a:extLst>
                </p:cNvPr>
                <p:cNvSpPr/>
                <p:nvPr/>
              </p:nvSpPr>
              <p:spPr>
                <a:xfrm>
                  <a:off x="2452117" y="3566258"/>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22" name="Rectangle 321">
                  <a:extLst>
                    <a:ext uri="{FF2B5EF4-FFF2-40B4-BE49-F238E27FC236}">
                      <a16:creationId xmlns:a16="http://schemas.microsoft.com/office/drawing/2014/main" id="{FC0DF4DD-3CBC-456F-9C3F-8386D14FE3FA}"/>
                    </a:ext>
                  </a:extLst>
                </p:cNvPr>
                <p:cNvSpPr/>
                <p:nvPr/>
              </p:nvSpPr>
              <p:spPr>
                <a:xfrm>
                  <a:off x="2452117" y="4106117"/>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23" name="Rectangle 322">
                  <a:extLst>
                    <a:ext uri="{FF2B5EF4-FFF2-40B4-BE49-F238E27FC236}">
                      <a16:creationId xmlns:a16="http://schemas.microsoft.com/office/drawing/2014/main" id="{D5E47136-C3C1-4917-917D-228A1A63A088}"/>
                    </a:ext>
                  </a:extLst>
                </p:cNvPr>
                <p:cNvSpPr/>
                <p:nvPr/>
              </p:nvSpPr>
              <p:spPr>
                <a:xfrm>
                  <a:off x="2452117" y="4645976"/>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24" name="Rectangle 323">
                  <a:extLst>
                    <a:ext uri="{FF2B5EF4-FFF2-40B4-BE49-F238E27FC236}">
                      <a16:creationId xmlns:a16="http://schemas.microsoft.com/office/drawing/2014/main" id="{3AFDC727-EEA9-421C-BD2B-2E51052B05D2}"/>
                    </a:ext>
                  </a:extLst>
                </p:cNvPr>
                <p:cNvSpPr/>
                <p:nvPr/>
              </p:nvSpPr>
              <p:spPr>
                <a:xfrm>
                  <a:off x="2452117" y="5185835"/>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25" name="Rectangle 324">
                  <a:extLst>
                    <a:ext uri="{FF2B5EF4-FFF2-40B4-BE49-F238E27FC236}">
                      <a16:creationId xmlns:a16="http://schemas.microsoft.com/office/drawing/2014/main" id="{8393F723-E961-4BBF-939E-BCB2116479E9}"/>
                    </a:ext>
                  </a:extLst>
                </p:cNvPr>
                <p:cNvSpPr/>
                <p:nvPr/>
              </p:nvSpPr>
              <p:spPr>
                <a:xfrm>
                  <a:off x="2452117" y="5725694"/>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26" name="Rectangle 325">
                  <a:extLst>
                    <a:ext uri="{FF2B5EF4-FFF2-40B4-BE49-F238E27FC236}">
                      <a16:creationId xmlns:a16="http://schemas.microsoft.com/office/drawing/2014/main" id="{0744B364-5775-42E4-96AA-34F95F80208E}"/>
                    </a:ext>
                  </a:extLst>
                </p:cNvPr>
                <p:cNvSpPr/>
                <p:nvPr/>
              </p:nvSpPr>
              <p:spPr>
                <a:xfrm>
                  <a:off x="2452117" y="6265550"/>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27" name="Rectangle 326">
                  <a:extLst>
                    <a:ext uri="{FF2B5EF4-FFF2-40B4-BE49-F238E27FC236}">
                      <a16:creationId xmlns:a16="http://schemas.microsoft.com/office/drawing/2014/main" id="{1E3AE1AC-D8FB-421D-99B5-6FB134EB8079}"/>
                    </a:ext>
                  </a:extLst>
                </p:cNvPr>
                <p:cNvSpPr/>
                <p:nvPr/>
              </p:nvSpPr>
              <p:spPr>
                <a:xfrm>
                  <a:off x="2452117" y="2486540"/>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328" name="Group 327">
                <a:extLst>
                  <a:ext uri="{FF2B5EF4-FFF2-40B4-BE49-F238E27FC236}">
                    <a16:creationId xmlns:a16="http://schemas.microsoft.com/office/drawing/2014/main" id="{2573EEFF-9C79-4255-8CCF-DA3A17622DE8}"/>
                  </a:ext>
                </a:extLst>
              </p:cNvPr>
              <p:cNvGrpSpPr/>
              <p:nvPr/>
            </p:nvGrpSpPr>
            <p:grpSpPr>
              <a:xfrm>
                <a:off x="4913477" y="324307"/>
                <a:ext cx="111558" cy="6062813"/>
                <a:chOff x="2452117" y="327104"/>
                <a:chExt cx="111558" cy="6062813"/>
              </a:xfrm>
              <a:solidFill>
                <a:schemeClr val="accent5">
                  <a:lumMod val="50000"/>
                </a:schemeClr>
              </a:solidFill>
            </p:grpSpPr>
            <p:sp>
              <p:nvSpPr>
                <p:cNvPr id="329" name="Rectangle 328">
                  <a:extLst>
                    <a:ext uri="{FF2B5EF4-FFF2-40B4-BE49-F238E27FC236}">
                      <a16:creationId xmlns:a16="http://schemas.microsoft.com/office/drawing/2014/main" id="{A0A2EA85-A211-49D1-BC04-DD508EEACA33}"/>
                    </a:ext>
                  </a:extLst>
                </p:cNvPr>
                <p:cNvSpPr/>
                <p:nvPr/>
              </p:nvSpPr>
              <p:spPr>
                <a:xfrm>
                  <a:off x="2452117" y="327104"/>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30" name="Rectangle 329">
                  <a:extLst>
                    <a:ext uri="{FF2B5EF4-FFF2-40B4-BE49-F238E27FC236}">
                      <a16:creationId xmlns:a16="http://schemas.microsoft.com/office/drawing/2014/main" id="{C8412329-E440-4981-A4DB-20D16DCEB103}"/>
                    </a:ext>
                  </a:extLst>
                </p:cNvPr>
                <p:cNvSpPr/>
                <p:nvPr/>
              </p:nvSpPr>
              <p:spPr>
                <a:xfrm>
                  <a:off x="2452117" y="866963"/>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31" name="Rectangle 330">
                  <a:extLst>
                    <a:ext uri="{FF2B5EF4-FFF2-40B4-BE49-F238E27FC236}">
                      <a16:creationId xmlns:a16="http://schemas.microsoft.com/office/drawing/2014/main" id="{EBF3E482-65EF-4554-B5E9-4FAA6B8F2C16}"/>
                    </a:ext>
                  </a:extLst>
                </p:cNvPr>
                <p:cNvSpPr/>
                <p:nvPr/>
              </p:nvSpPr>
              <p:spPr>
                <a:xfrm>
                  <a:off x="2452117" y="1406822"/>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32" name="Rectangle 331">
                  <a:extLst>
                    <a:ext uri="{FF2B5EF4-FFF2-40B4-BE49-F238E27FC236}">
                      <a16:creationId xmlns:a16="http://schemas.microsoft.com/office/drawing/2014/main" id="{66D39F13-3FE1-4868-A194-F9E0E5DB0124}"/>
                    </a:ext>
                  </a:extLst>
                </p:cNvPr>
                <p:cNvSpPr/>
                <p:nvPr/>
              </p:nvSpPr>
              <p:spPr>
                <a:xfrm>
                  <a:off x="2452117" y="1946681"/>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33" name="Rectangle 332">
                  <a:extLst>
                    <a:ext uri="{FF2B5EF4-FFF2-40B4-BE49-F238E27FC236}">
                      <a16:creationId xmlns:a16="http://schemas.microsoft.com/office/drawing/2014/main" id="{94495F03-B9F9-4C06-9C7E-B157D4316879}"/>
                    </a:ext>
                  </a:extLst>
                </p:cNvPr>
                <p:cNvSpPr/>
                <p:nvPr/>
              </p:nvSpPr>
              <p:spPr>
                <a:xfrm>
                  <a:off x="2452117" y="3026399"/>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34" name="Rectangle 333">
                  <a:extLst>
                    <a:ext uri="{FF2B5EF4-FFF2-40B4-BE49-F238E27FC236}">
                      <a16:creationId xmlns:a16="http://schemas.microsoft.com/office/drawing/2014/main" id="{27423BCB-3EE5-49A3-8A91-408659E99D88}"/>
                    </a:ext>
                  </a:extLst>
                </p:cNvPr>
                <p:cNvSpPr/>
                <p:nvPr/>
              </p:nvSpPr>
              <p:spPr>
                <a:xfrm>
                  <a:off x="2452117" y="3566258"/>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35" name="Rectangle 334">
                  <a:extLst>
                    <a:ext uri="{FF2B5EF4-FFF2-40B4-BE49-F238E27FC236}">
                      <a16:creationId xmlns:a16="http://schemas.microsoft.com/office/drawing/2014/main" id="{5A25BCEC-1977-4E4B-A6CD-B93431B4A1E0}"/>
                    </a:ext>
                  </a:extLst>
                </p:cNvPr>
                <p:cNvSpPr/>
                <p:nvPr/>
              </p:nvSpPr>
              <p:spPr>
                <a:xfrm>
                  <a:off x="2452117" y="4106117"/>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36" name="Rectangle 335">
                  <a:extLst>
                    <a:ext uri="{FF2B5EF4-FFF2-40B4-BE49-F238E27FC236}">
                      <a16:creationId xmlns:a16="http://schemas.microsoft.com/office/drawing/2014/main" id="{DBB9EC9F-A6B0-4E24-9E68-68B8CBA5E75F}"/>
                    </a:ext>
                  </a:extLst>
                </p:cNvPr>
                <p:cNvSpPr/>
                <p:nvPr/>
              </p:nvSpPr>
              <p:spPr>
                <a:xfrm>
                  <a:off x="2452117" y="4645976"/>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37" name="Rectangle 336">
                  <a:extLst>
                    <a:ext uri="{FF2B5EF4-FFF2-40B4-BE49-F238E27FC236}">
                      <a16:creationId xmlns:a16="http://schemas.microsoft.com/office/drawing/2014/main" id="{3AB4EE9B-B6E5-4B7E-9962-7C95D552D668}"/>
                    </a:ext>
                  </a:extLst>
                </p:cNvPr>
                <p:cNvSpPr/>
                <p:nvPr/>
              </p:nvSpPr>
              <p:spPr>
                <a:xfrm>
                  <a:off x="2452117" y="5185835"/>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38" name="Rectangle 337">
                  <a:extLst>
                    <a:ext uri="{FF2B5EF4-FFF2-40B4-BE49-F238E27FC236}">
                      <a16:creationId xmlns:a16="http://schemas.microsoft.com/office/drawing/2014/main" id="{1DC7A183-C6D3-42B5-AEBB-89BE967B82F6}"/>
                    </a:ext>
                  </a:extLst>
                </p:cNvPr>
                <p:cNvSpPr/>
                <p:nvPr/>
              </p:nvSpPr>
              <p:spPr>
                <a:xfrm>
                  <a:off x="2452117" y="5725694"/>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39" name="Rectangle 338">
                  <a:extLst>
                    <a:ext uri="{FF2B5EF4-FFF2-40B4-BE49-F238E27FC236}">
                      <a16:creationId xmlns:a16="http://schemas.microsoft.com/office/drawing/2014/main" id="{DFB8AB73-C5C3-437E-9AB5-1FC7C34DF707}"/>
                    </a:ext>
                  </a:extLst>
                </p:cNvPr>
                <p:cNvSpPr/>
                <p:nvPr/>
              </p:nvSpPr>
              <p:spPr>
                <a:xfrm>
                  <a:off x="2452117" y="6265550"/>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40" name="Rectangle 339">
                  <a:extLst>
                    <a:ext uri="{FF2B5EF4-FFF2-40B4-BE49-F238E27FC236}">
                      <a16:creationId xmlns:a16="http://schemas.microsoft.com/office/drawing/2014/main" id="{CB047603-B02F-4E44-9CEB-D7654E982413}"/>
                    </a:ext>
                  </a:extLst>
                </p:cNvPr>
                <p:cNvSpPr/>
                <p:nvPr/>
              </p:nvSpPr>
              <p:spPr>
                <a:xfrm>
                  <a:off x="2452117" y="2486540"/>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341" name="Group 340">
                <a:extLst>
                  <a:ext uri="{FF2B5EF4-FFF2-40B4-BE49-F238E27FC236}">
                    <a16:creationId xmlns:a16="http://schemas.microsoft.com/office/drawing/2014/main" id="{F27C74EB-2995-4462-A162-B34E0166F2C3}"/>
                  </a:ext>
                </a:extLst>
              </p:cNvPr>
              <p:cNvGrpSpPr/>
              <p:nvPr/>
            </p:nvGrpSpPr>
            <p:grpSpPr>
              <a:xfrm>
                <a:off x="5410377" y="324307"/>
                <a:ext cx="111558" cy="6062813"/>
                <a:chOff x="2452117" y="327104"/>
                <a:chExt cx="111558" cy="6062813"/>
              </a:xfrm>
              <a:solidFill>
                <a:schemeClr val="accent5">
                  <a:lumMod val="50000"/>
                </a:schemeClr>
              </a:solidFill>
            </p:grpSpPr>
            <p:sp>
              <p:nvSpPr>
                <p:cNvPr id="342" name="Rectangle 341">
                  <a:extLst>
                    <a:ext uri="{FF2B5EF4-FFF2-40B4-BE49-F238E27FC236}">
                      <a16:creationId xmlns:a16="http://schemas.microsoft.com/office/drawing/2014/main" id="{79C7DD0D-9A48-4227-94EA-268C5A7F2409}"/>
                    </a:ext>
                  </a:extLst>
                </p:cNvPr>
                <p:cNvSpPr/>
                <p:nvPr/>
              </p:nvSpPr>
              <p:spPr>
                <a:xfrm>
                  <a:off x="2452117" y="327104"/>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43" name="Rectangle 342">
                  <a:extLst>
                    <a:ext uri="{FF2B5EF4-FFF2-40B4-BE49-F238E27FC236}">
                      <a16:creationId xmlns:a16="http://schemas.microsoft.com/office/drawing/2014/main" id="{881DF058-57AE-4DAE-9C14-8B63E4E88A3F}"/>
                    </a:ext>
                  </a:extLst>
                </p:cNvPr>
                <p:cNvSpPr/>
                <p:nvPr/>
              </p:nvSpPr>
              <p:spPr>
                <a:xfrm>
                  <a:off x="2452117" y="866963"/>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44" name="Rectangle 343">
                  <a:extLst>
                    <a:ext uri="{FF2B5EF4-FFF2-40B4-BE49-F238E27FC236}">
                      <a16:creationId xmlns:a16="http://schemas.microsoft.com/office/drawing/2014/main" id="{D9ACD9C7-4B9D-44B4-BCA4-3626C7BC8BFA}"/>
                    </a:ext>
                  </a:extLst>
                </p:cNvPr>
                <p:cNvSpPr/>
                <p:nvPr/>
              </p:nvSpPr>
              <p:spPr>
                <a:xfrm>
                  <a:off x="2452117" y="1406822"/>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45" name="Rectangle 344">
                  <a:extLst>
                    <a:ext uri="{FF2B5EF4-FFF2-40B4-BE49-F238E27FC236}">
                      <a16:creationId xmlns:a16="http://schemas.microsoft.com/office/drawing/2014/main" id="{962AAD4D-3B5A-49A6-86EF-2C52E8ED81C3}"/>
                    </a:ext>
                  </a:extLst>
                </p:cNvPr>
                <p:cNvSpPr/>
                <p:nvPr/>
              </p:nvSpPr>
              <p:spPr>
                <a:xfrm>
                  <a:off x="2452117" y="1946681"/>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46" name="Rectangle 345">
                  <a:extLst>
                    <a:ext uri="{FF2B5EF4-FFF2-40B4-BE49-F238E27FC236}">
                      <a16:creationId xmlns:a16="http://schemas.microsoft.com/office/drawing/2014/main" id="{01B6AE2E-B185-4322-963D-8B71CBBA5754}"/>
                    </a:ext>
                  </a:extLst>
                </p:cNvPr>
                <p:cNvSpPr/>
                <p:nvPr/>
              </p:nvSpPr>
              <p:spPr>
                <a:xfrm>
                  <a:off x="2452117" y="3026399"/>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47" name="Rectangle 346">
                  <a:extLst>
                    <a:ext uri="{FF2B5EF4-FFF2-40B4-BE49-F238E27FC236}">
                      <a16:creationId xmlns:a16="http://schemas.microsoft.com/office/drawing/2014/main" id="{C00DE3C4-A5DD-4353-A06F-2EC67D182DE4}"/>
                    </a:ext>
                  </a:extLst>
                </p:cNvPr>
                <p:cNvSpPr/>
                <p:nvPr/>
              </p:nvSpPr>
              <p:spPr>
                <a:xfrm>
                  <a:off x="2452117" y="3566258"/>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48" name="Rectangle 347">
                  <a:extLst>
                    <a:ext uri="{FF2B5EF4-FFF2-40B4-BE49-F238E27FC236}">
                      <a16:creationId xmlns:a16="http://schemas.microsoft.com/office/drawing/2014/main" id="{469E6B3F-CEAF-4751-97FF-A09159E7B38A}"/>
                    </a:ext>
                  </a:extLst>
                </p:cNvPr>
                <p:cNvSpPr/>
                <p:nvPr/>
              </p:nvSpPr>
              <p:spPr>
                <a:xfrm>
                  <a:off x="2452117" y="4106117"/>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49" name="Rectangle 348">
                  <a:extLst>
                    <a:ext uri="{FF2B5EF4-FFF2-40B4-BE49-F238E27FC236}">
                      <a16:creationId xmlns:a16="http://schemas.microsoft.com/office/drawing/2014/main" id="{2CC6CA98-26DB-4AEF-8A76-39D575CB2BB8}"/>
                    </a:ext>
                  </a:extLst>
                </p:cNvPr>
                <p:cNvSpPr/>
                <p:nvPr/>
              </p:nvSpPr>
              <p:spPr>
                <a:xfrm>
                  <a:off x="2452117" y="4645976"/>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50" name="Rectangle 349">
                  <a:extLst>
                    <a:ext uri="{FF2B5EF4-FFF2-40B4-BE49-F238E27FC236}">
                      <a16:creationId xmlns:a16="http://schemas.microsoft.com/office/drawing/2014/main" id="{1574429A-080A-428A-8F6A-17CD3E2C6E27}"/>
                    </a:ext>
                  </a:extLst>
                </p:cNvPr>
                <p:cNvSpPr/>
                <p:nvPr/>
              </p:nvSpPr>
              <p:spPr>
                <a:xfrm>
                  <a:off x="2452117" y="5185835"/>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51" name="Rectangle 350">
                  <a:extLst>
                    <a:ext uri="{FF2B5EF4-FFF2-40B4-BE49-F238E27FC236}">
                      <a16:creationId xmlns:a16="http://schemas.microsoft.com/office/drawing/2014/main" id="{5CCEB4F6-1C39-4333-AB3F-C66766A0C551}"/>
                    </a:ext>
                  </a:extLst>
                </p:cNvPr>
                <p:cNvSpPr/>
                <p:nvPr/>
              </p:nvSpPr>
              <p:spPr>
                <a:xfrm>
                  <a:off x="2452117" y="5725694"/>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52" name="Rectangle 351">
                  <a:extLst>
                    <a:ext uri="{FF2B5EF4-FFF2-40B4-BE49-F238E27FC236}">
                      <a16:creationId xmlns:a16="http://schemas.microsoft.com/office/drawing/2014/main" id="{8472789E-E912-4BDE-9E43-1D01781F46A7}"/>
                    </a:ext>
                  </a:extLst>
                </p:cNvPr>
                <p:cNvSpPr/>
                <p:nvPr/>
              </p:nvSpPr>
              <p:spPr>
                <a:xfrm>
                  <a:off x="2452117" y="6265550"/>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53" name="Rectangle 352">
                  <a:extLst>
                    <a:ext uri="{FF2B5EF4-FFF2-40B4-BE49-F238E27FC236}">
                      <a16:creationId xmlns:a16="http://schemas.microsoft.com/office/drawing/2014/main" id="{3CEBE9D3-D52E-4C9C-A199-CD89C7A235C5}"/>
                    </a:ext>
                  </a:extLst>
                </p:cNvPr>
                <p:cNvSpPr/>
                <p:nvPr/>
              </p:nvSpPr>
              <p:spPr>
                <a:xfrm>
                  <a:off x="2452117" y="2486540"/>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354" name="Group 353">
                <a:extLst>
                  <a:ext uri="{FF2B5EF4-FFF2-40B4-BE49-F238E27FC236}">
                    <a16:creationId xmlns:a16="http://schemas.microsoft.com/office/drawing/2014/main" id="{F60B2433-9E1A-4171-9C2D-3B5DC006B322}"/>
                  </a:ext>
                </a:extLst>
              </p:cNvPr>
              <p:cNvGrpSpPr/>
              <p:nvPr/>
            </p:nvGrpSpPr>
            <p:grpSpPr>
              <a:xfrm>
                <a:off x="5886436" y="324307"/>
                <a:ext cx="111558" cy="6062813"/>
                <a:chOff x="2452117" y="327104"/>
                <a:chExt cx="111558" cy="6062813"/>
              </a:xfrm>
              <a:solidFill>
                <a:schemeClr val="accent5">
                  <a:lumMod val="50000"/>
                </a:schemeClr>
              </a:solidFill>
            </p:grpSpPr>
            <p:sp>
              <p:nvSpPr>
                <p:cNvPr id="355" name="Rectangle 354">
                  <a:extLst>
                    <a:ext uri="{FF2B5EF4-FFF2-40B4-BE49-F238E27FC236}">
                      <a16:creationId xmlns:a16="http://schemas.microsoft.com/office/drawing/2014/main" id="{90057E3C-AC39-4E17-B9B4-872CBB1D1C8C}"/>
                    </a:ext>
                  </a:extLst>
                </p:cNvPr>
                <p:cNvSpPr/>
                <p:nvPr/>
              </p:nvSpPr>
              <p:spPr>
                <a:xfrm>
                  <a:off x="2452117" y="327104"/>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56" name="Rectangle 355">
                  <a:extLst>
                    <a:ext uri="{FF2B5EF4-FFF2-40B4-BE49-F238E27FC236}">
                      <a16:creationId xmlns:a16="http://schemas.microsoft.com/office/drawing/2014/main" id="{581C8679-407A-44FA-81BD-307761D5E672}"/>
                    </a:ext>
                  </a:extLst>
                </p:cNvPr>
                <p:cNvSpPr/>
                <p:nvPr/>
              </p:nvSpPr>
              <p:spPr>
                <a:xfrm>
                  <a:off x="2452117" y="866963"/>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57" name="Rectangle 356">
                  <a:extLst>
                    <a:ext uri="{FF2B5EF4-FFF2-40B4-BE49-F238E27FC236}">
                      <a16:creationId xmlns:a16="http://schemas.microsoft.com/office/drawing/2014/main" id="{AB8FDF0D-EF20-4FB9-BABB-9DA33C53694B}"/>
                    </a:ext>
                  </a:extLst>
                </p:cNvPr>
                <p:cNvSpPr/>
                <p:nvPr/>
              </p:nvSpPr>
              <p:spPr>
                <a:xfrm>
                  <a:off x="2452117" y="1406822"/>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58" name="Rectangle 357">
                  <a:extLst>
                    <a:ext uri="{FF2B5EF4-FFF2-40B4-BE49-F238E27FC236}">
                      <a16:creationId xmlns:a16="http://schemas.microsoft.com/office/drawing/2014/main" id="{C7177FD4-A7C0-44F1-A418-00D68EEB149A}"/>
                    </a:ext>
                  </a:extLst>
                </p:cNvPr>
                <p:cNvSpPr/>
                <p:nvPr/>
              </p:nvSpPr>
              <p:spPr>
                <a:xfrm>
                  <a:off x="2452117" y="1946681"/>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59" name="Rectangle 358">
                  <a:extLst>
                    <a:ext uri="{FF2B5EF4-FFF2-40B4-BE49-F238E27FC236}">
                      <a16:creationId xmlns:a16="http://schemas.microsoft.com/office/drawing/2014/main" id="{42A137F4-082D-4A94-B10C-8EB54EDB515E}"/>
                    </a:ext>
                  </a:extLst>
                </p:cNvPr>
                <p:cNvSpPr/>
                <p:nvPr/>
              </p:nvSpPr>
              <p:spPr>
                <a:xfrm>
                  <a:off x="2452117" y="3026399"/>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60" name="Rectangle 359">
                  <a:extLst>
                    <a:ext uri="{FF2B5EF4-FFF2-40B4-BE49-F238E27FC236}">
                      <a16:creationId xmlns:a16="http://schemas.microsoft.com/office/drawing/2014/main" id="{61DD008E-66EE-4863-8597-8711FA052E4B}"/>
                    </a:ext>
                  </a:extLst>
                </p:cNvPr>
                <p:cNvSpPr/>
                <p:nvPr/>
              </p:nvSpPr>
              <p:spPr>
                <a:xfrm>
                  <a:off x="2452117" y="3566258"/>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61" name="Rectangle 360">
                  <a:extLst>
                    <a:ext uri="{FF2B5EF4-FFF2-40B4-BE49-F238E27FC236}">
                      <a16:creationId xmlns:a16="http://schemas.microsoft.com/office/drawing/2014/main" id="{0438A69F-05B5-4EE5-83A3-EC403B80E68E}"/>
                    </a:ext>
                  </a:extLst>
                </p:cNvPr>
                <p:cNvSpPr/>
                <p:nvPr/>
              </p:nvSpPr>
              <p:spPr>
                <a:xfrm>
                  <a:off x="2452117" y="4106117"/>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62" name="Rectangle 361">
                  <a:extLst>
                    <a:ext uri="{FF2B5EF4-FFF2-40B4-BE49-F238E27FC236}">
                      <a16:creationId xmlns:a16="http://schemas.microsoft.com/office/drawing/2014/main" id="{84ED4FC2-1357-4D07-8D20-0E30635E5A50}"/>
                    </a:ext>
                  </a:extLst>
                </p:cNvPr>
                <p:cNvSpPr/>
                <p:nvPr/>
              </p:nvSpPr>
              <p:spPr>
                <a:xfrm>
                  <a:off x="2452117" y="4645976"/>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63" name="Rectangle 362">
                  <a:extLst>
                    <a:ext uri="{FF2B5EF4-FFF2-40B4-BE49-F238E27FC236}">
                      <a16:creationId xmlns:a16="http://schemas.microsoft.com/office/drawing/2014/main" id="{066C240B-ADB1-4B6F-A77A-346ED4BF6D02}"/>
                    </a:ext>
                  </a:extLst>
                </p:cNvPr>
                <p:cNvSpPr/>
                <p:nvPr/>
              </p:nvSpPr>
              <p:spPr>
                <a:xfrm>
                  <a:off x="2452117" y="5185835"/>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64" name="Rectangle 363">
                  <a:extLst>
                    <a:ext uri="{FF2B5EF4-FFF2-40B4-BE49-F238E27FC236}">
                      <a16:creationId xmlns:a16="http://schemas.microsoft.com/office/drawing/2014/main" id="{C1B5D021-B45C-49FD-A5FA-BF3D6B78C317}"/>
                    </a:ext>
                  </a:extLst>
                </p:cNvPr>
                <p:cNvSpPr/>
                <p:nvPr/>
              </p:nvSpPr>
              <p:spPr>
                <a:xfrm>
                  <a:off x="2452117" y="5725694"/>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65" name="Rectangle 364">
                  <a:extLst>
                    <a:ext uri="{FF2B5EF4-FFF2-40B4-BE49-F238E27FC236}">
                      <a16:creationId xmlns:a16="http://schemas.microsoft.com/office/drawing/2014/main" id="{FA5A9C30-DAE8-4628-9C8A-0E6B3BCF8929}"/>
                    </a:ext>
                  </a:extLst>
                </p:cNvPr>
                <p:cNvSpPr/>
                <p:nvPr/>
              </p:nvSpPr>
              <p:spPr>
                <a:xfrm>
                  <a:off x="2452117" y="6265550"/>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66" name="Rectangle 365">
                  <a:extLst>
                    <a:ext uri="{FF2B5EF4-FFF2-40B4-BE49-F238E27FC236}">
                      <a16:creationId xmlns:a16="http://schemas.microsoft.com/office/drawing/2014/main" id="{364CCE9B-9FC8-4E9B-9E26-6A778BC5C9CF}"/>
                    </a:ext>
                  </a:extLst>
                </p:cNvPr>
                <p:cNvSpPr/>
                <p:nvPr/>
              </p:nvSpPr>
              <p:spPr>
                <a:xfrm>
                  <a:off x="2452117" y="2486540"/>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367" name="Group 366">
                <a:extLst>
                  <a:ext uri="{FF2B5EF4-FFF2-40B4-BE49-F238E27FC236}">
                    <a16:creationId xmlns:a16="http://schemas.microsoft.com/office/drawing/2014/main" id="{E66BBA41-473E-467C-B092-BF460907D7A9}"/>
                  </a:ext>
                </a:extLst>
              </p:cNvPr>
              <p:cNvGrpSpPr/>
              <p:nvPr/>
            </p:nvGrpSpPr>
            <p:grpSpPr>
              <a:xfrm>
                <a:off x="6367267" y="324307"/>
                <a:ext cx="111558" cy="6062813"/>
                <a:chOff x="2452117" y="327104"/>
                <a:chExt cx="111558" cy="6062813"/>
              </a:xfrm>
              <a:solidFill>
                <a:schemeClr val="accent5">
                  <a:lumMod val="50000"/>
                </a:schemeClr>
              </a:solidFill>
            </p:grpSpPr>
            <p:sp>
              <p:nvSpPr>
                <p:cNvPr id="368" name="Rectangle 367">
                  <a:extLst>
                    <a:ext uri="{FF2B5EF4-FFF2-40B4-BE49-F238E27FC236}">
                      <a16:creationId xmlns:a16="http://schemas.microsoft.com/office/drawing/2014/main" id="{B4685328-6CDA-4C72-807F-20C764A9F46E}"/>
                    </a:ext>
                  </a:extLst>
                </p:cNvPr>
                <p:cNvSpPr/>
                <p:nvPr/>
              </p:nvSpPr>
              <p:spPr>
                <a:xfrm>
                  <a:off x="2452117" y="327104"/>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69" name="Rectangle 368">
                  <a:extLst>
                    <a:ext uri="{FF2B5EF4-FFF2-40B4-BE49-F238E27FC236}">
                      <a16:creationId xmlns:a16="http://schemas.microsoft.com/office/drawing/2014/main" id="{18ED7715-3992-415E-BF3B-18EA0A8CF633}"/>
                    </a:ext>
                  </a:extLst>
                </p:cNvPr>
                <p:cNvSpPr/>
                <p:nvPr/>
              </p:nvSpPr>
              <p:spPr>
                <a:xfrm>
                  <a:off x="2452117" y="866963"/>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70" name="Rectangle 369">
                  <a:extLst>
                    <a:ext uri="{FF2B5EF4-FFF2-40B4-BE49-F238E27FC236}">
                      <a16:creationId xmlns:a16="http://schemas.microsoft.com/office/drawing/2014/main" id="{C2CFC0D6-6E63-4BB1-B048-8318F9191915}"/>
                    </a:ext>
                  </a:extLst>
                </p:cNvPr>
                <p:cNvSpPr/>
                <p:nvPr/>
              </p:nvSpPr>
              <p:spPr>
                <a:xfrm>
                  <a:off x="2452117" y="1406822"/>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71" name="Rectangle 370">
                  <a:extLst>
                    <a:ext uri="{FF2B5EF4-FFF2-40B4-BE49-F238E27FC236}">
                      <a16:creationId xmlns:a16="http://schemas.microsoft.com/office/drawing/2014/main" id="{4187820A-DFE1-4E5C-B036-BAF73440572B}"/>
                    </a:ext>
                  </a:extLst>
                </p:cNvPr>
                <p:cNvSpPr/>
                <p:nvPr/>
              </p:nvSpPr>
              <p:spPr>
                <a:xfrm>
                  <a:off x="2452117" y="1946681"/>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72" name="Rectangle 371">
                  <a:extLst>
                    <a:ext uri="{FF2B5EF4-FFF2-40B4-BE49-F238E27FC236}">
                      <a16:creationId xmlns:a16="http://schemas.microsoft.com/office/drawing/2014/main" id="{5DBAFDCC-A983-4FE4-BCB1-3A85B49BF061}"/>
                    </a:ext>
                  </a:extLst>
                </p:cNvPr>
                <p:cNvSpPr/>
                <p:nvPr/>
              </p:nvSpPr>
              <p:spPr>
                <a:xfrm>
                  <a:off x="2452117" y="3026399"/>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73" name="Rectangle 372">
                  <a:extLst>
                    <a:ext uri="{FF2B5EF4-FFF2-40B4-BE49-F238E27FC236}">
                      <a16:creationId xmlns:a16="http://schemas.microsoft.com/office/drawing/2014/main" id="{3C55F9D2-E419-4C9D-832D-344EE199A593}"/>
                    </a:ext>
                  </a:extLst>
                </p:cNvPr>
                <p:cNvSpPr/>
                <p:nvPr/>
              </p:nvSpPr>
              <p:spPr>
                <a:xfrm>
                  <a:off x="2452117" y="3566258"/>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74" name="Rectangle 373">
                  <a:extLst>
                    <a:ext uri="{FF2B5EF4-FFF2-40B4-BE49-F238E27FC236}">
                      <a16:creationId xmlns:a16="http://schemas.microsoft.com/office/drawing/2014/main" id="{4004ED27-79E1-4BF9-B708-7014E068B3DC}"/>
                    </a:ext>
                  </a:extLst>
                </p:cNvPr>
                <p:cNvSpPr/>
                <p:nvPr/>
              </p:nvSpPr>
              <p:spPr>
                <a:xfrm>
                  <a:off x="2452117" y="4106117"/>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75" name="Rectangle 374">
                  <a:extLst>
                    <a:ext uri="{FF2B5EF4-FFF2-40B4-BE49-F238E27FC236}">
                      <a16:creationId xmlns:a16="http://schemas.microsoft.com/office/drawing/2014/main" id="{48BC768E-29B3-4CEA-A223-E8B9346B4C37}"/>
                    </a:ext>
                  </a:extLst>
                </p:cNvPr>
                <p:cNvSpPr/>
                <p:nvPr/>
              </p:nvSpPr>
              <p:spPr>
                <a:xfrm>
                  <a:off x="2452117" y="4645976"/>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76" name="Rectangle 375">
                  <a:extLst>
                    <a:ext uri="{FF2B5EF4-FFF2-40B4-BE49-F238E27FC236}">
                      <a16:creationId xmlns:a16="http://schemas.microsoft.com/office/drawing/2014/main" id="{4BCD9C22-48F7-4D4C-93CF-E1947E5F893E}"/>
                    </a:ext>
                  </a:extLst>
                </p:cNvPr>
                <p:cNvSpPr/>
                <p:nvPr/>
              </p:nvSpPr>
              <p:spPr>
                <a:xfrm>
                  <a:off x="2452117" y="5185835"/>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77" name="Rectangle 376">
                  <a:extLst>
                    <a:ext uri="{FF2B5EF4-FFF2-40B4-BE49-F238E27FC236}">
                      <a16:creationId xmlns:a16="http://schemas.microsoft.com/office/drawing/2014/main" id="{2B95BFF8-36E9-4BCD-BD43-3F907B869C01}"/>
                    </a:ext>
                  </a:extLst>
                </p:cNvPr>
                <p:cNvSpPr/>
                <p:nvPr/>
              </p:nvSpPr>
              <p:spPr>
                <a:xfrm>
                  <a:off x="2452117" y="5725694"/>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78" name="Rectangle 377">
                  <a:extLst>
                    <a:ext uri="{FF2B5EF4-FFF2-40B4-BE49-F238E27FC236}">
                      <a16:creationId xmlns:a16="http://schemas.microsoft.com/office/drawing/2014/main" id="{CE3298F3-E981-436E-BDF7-BAFCCE19068E}"/>
                    </a:ext>
                  </a:extLst>
                </p:cNvPr>
                <p:cNvSpPr/>
                <p:nvPr/>
              </p:nvSpPr>
              <p:spPr>
                <a:xfrm>
                  <a:off x="2452117" y="6265550"/>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79" name="Rectangle 378">
                  <a:extLst>
                    <a:ext uri="{FF2B5EF4-FFF2-40B4-BE49-F238E27FC236}">
                      <a16:creationId xmlns:a16="http://schemas.microsoft.com/office/drawing/2014/main" id="{B93DB8B6-D631-49C3-B978-3175274E2818}"/>
                    </a:ext>
                  </a:extLst>
                </p:cNvPr>
                <p:cNvSpPr/>
                <p:nvPr/>
              </p:nvSpPr>
              <p:spPr>
                <a:xfrm>
                  <a:off x="2452117" y="2486540"/>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nvGrpSpPr>
              <p:cNvPr id="380" name="Group 379">
                <a:extLst>
                  <a:ext uri="{FF2B5EF4-FFF2-40B4-BE49-F238E27FC236}">
                    <a16:creationId xmlns:a16="http://schemas.microsoft.com/office/drawing/2014/main" id="{7E1506B0-C6C4-4C35-B185-95D07A0FF544}"/>
                  </a:ext>
                </a:extLst>
              </p:cNvPr>
              <p:cNvGrpSpPr/>
              <p:nvPr/>
            </p:nvGrpSpPr>
            <p:grpSpPr>
              <a:xfrm>
                <a:off x="6869252" y="324307"/>
                <a:ext cx="111558" cy="6062813"/>
                <a:chOff x="2452117" y="327104"/>
                <a:chExt cx="111558" cy="6062813"/>
              </a:xfrm>
              <a:solidFill>
                <a:schemeClr val="accent5">
                  <a:lumMod val="50000"/>
                </a:schemeClr>
              </a:solidFill>
            </p:grpSpPr>
            <p:sp>
              <p:nvSpPr>
                <p:cNvPr id="381" name="Rectangle 380">
                  <a:extLst>
                    <a:ext uri="{FF2B5EF4-FFF2-40B4-BE49-F238E27FC236}">
                      <a16:creationId xmlns:a16="http://schemas.microsoft.com/office/drawing/2014/main" id="{EE0199BB-56FD-4CA5-A93B-C2A580FA649F}"/>
                    </a:ext>
                  </a:extLst>
                </p:cNvPr>
                <p:cNvSpPr/>
                <p:nvPr/>
              </p:nvSpPr>
              <p:spPr>
                <a:xfrm>
                  <a:off x="2452117" y="327104"/>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82" name="Rectangle 381">
                  <a:extLst>
                    <a:ext uri="{FF2B5EF4-FFF2-40B4-BE49-F238E27FC236}">
                      <a16:creationId xmlns:a16="http://schemas.microsoft.com/office/drawing/2014/main" id="{F20EE68B-AC67-48DE-B047-7408EDF7BB94}"/>
                    </a:ext>
                  </a:extLst>
                </p:cNvPr>
                <p:cNvSpPr/>
                <p:nvPr/>
              </p:nvSpPr>
              <p:spPr>
                <a:xfrm>
                  <a:off x="2452117" y="866963"/>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83" name="Rectangle 382">
                  <a:extLst>
                    <a:ext uri="{FF2B5EF4-FFF2-40B4-BE49-F238E27FC236}">
                      <a16:creationId xmlns:a16="http://schemas.microsoft.com/office/drawing/2014/main" id="{8F6CD676-8DE9-4872-B835-50F13EADB86B}"/>
                    </a:ext>
                  </a:extLst>
                </p:cNvPr>
                <p:cNvSpPr/>
                <p:nvPr/>
              </p:nvSpPr>
              <p:spPr>
                <a:xfrm>
                  <a:off x="2452117" y="1406822"/>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84" name="Rectangle 383">
                  <a:extLst>
                    <a:ext uri="{FF2B5EF4-FFF2-40B4-BE49-F238E27FC236}">
                      <a16:creationId xmlns:a16="http://schemas.microsoft.com/office/drawing/2014/main" id="{E721FC38-6AE6-4D1B-BC1F-B5995DA5C21D}"/>
                    </a:ext>
                  </a:extLst>
                </p:cNvPr>
                <p:cNvSpPr/>
                <p:nvPr/>
              </p:nvSpPr>
              <p:spPr>
                <a:xfrm>
                  <a:off x="2452117" y="1946681"/>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85" name="Rectangle 384">
                  <a:extLst>
                    <a:ext uri="{FF2B5EF4-FFF2-40B4-BE49-F238E27FC236}">
                      <a16:creationId xmlns:a16="http://schemas.microsoft.com/office/drawing/2014/main" id="{9929F5B1-4892-4A5B-A688-52D3498C9A06}"/>
                    </a:ext>
                  </a:extLst>
                </p:cNvPr>
                <p:cNvSpPr/>
                <p:nvPr/>
              </p:nvSpPr>
              <p:spPr>
                <a:xfrm>
                  <a:off x="2452117" y="3026399"/>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86" name="Rectangle 385">
                  <a:extLst>
                    <a:ext uri="{FF2B5EF4-FFF2-40B4-BE49-F238E27FC236}">
                      <a16:creationId xmlns:a16="http://schemas.microsoft.com/office/drawing/2014/main" id="{A1CEC049-FAB6-4133-8553-D011A337A945}"/>
                    </a:ext>
                  </a:extLst>
                </p:cNvPr>
                <p:cNvSpPr/>
                <p:nvPr/>
              </p:nvSpPr>
              <p:spPr>
                <a:xfrm>
                  <a:off x="2452117" y="3566258"/>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87" name="Rectangle 386">
                  <a:extLst>
                    <a:ext uri="{FF2B5EF4-FFF2-40B4-BE49-F238E27FC236}">
                      <a16:creationId xmlns:a16="http://schemas.microsoft.com/office/drawing/2014/main" id="{B4BF2E43-9669-4538-A92F-7E80205FAD22}"/>
                    </a:ext>
                  </a:extLst>
                </p:cNvPr>
                <p:cNvSpPr/>
                <p:nvPr/>
              </p:nvSpPr>
              <p:spPr>
                <a:xfrm>
                  <a:off x="2452117" y="4106117"/>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88" name="Rectangle 387">
                  <a:extLst>
                    <a:ext uri="{FF2B5EF4-FFF2-40B4-BE49-F238E27FC236}">
                      <a16:creationId xmlns:a16="http://schemas.microsoft.com/office/drawing/2014/main" id="{9CB96D5D-234A-4E03-AE8C-CF9F7628A384}"/>
                    </a:ext>
                  </a:extLst>
                </p:cNvPr>
                <p:cNvSpPr/>
                <p:nvPr/>
              </p:nvSpPr>
              <p:spPr>
                <a:xfrm>
                  <a:off x="2452117" y="4645976"/>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89" name="Rectangle 388">
                  <a:extLst>
                    <a:ext uri="{FF2B5EF4-FFF2-40B4-BE49-F238E27FC236}">
                      <a16:creationId xmlns:a16="http://schemas.microsoft.com/office/drawing/2014/main" id="{D6FBCC9A-4C68-4DBA-BD51-70107365DC5B}"/>
                    </a:ext>
                  </a:extLst>
                </p:cNvPr>
                <p:cNvSpPr/>
                <p:nvPr/>
              </p:nvSpPr>
              <p:spPr>
                <a:xfrm>
                  <a:off x="2452117" y="5185835"/>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90" name="Rectangle 389">
                  <a:extLst>
                    <a:ext uri="{FF2B5EF4-FFF2-40B4-BE49-F238E27FC236}">
                      <a16:creationId xmlns:a16="http://schemas.microsoft.com/office/drawing/2014/main" id="{E072E82A-6BEF-4C94-AEC3-416B57568D5D}"/>
                    </a:ext>
                  </a:extLst>
                </p:cNvPr>
                <p:cNvSpPr/>
                <p:nvPr/>
              </p:nvSpPr>
              <p:spPr>
                <a:xfrm>
                  <a:off x="2452117" y="5725694"/>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91" name="Rectangle 390">
                  <a:extLst>
                    <a:ext uri="{FF2B5EF4-FFF2-40B4-BE49-F238E27FC236}">
                      <a16:creationId xmlns:a16="http://schemas.microsoft.com/office/drawing/2014/main" id="{4EAFED7E-6F23-4531-B9DF-3BDFB5FCB16A}"/>
                    </a:ext>
                  </a:extLst>
                </p:cNvPr>
                <p:cNvSpPr/>
                <p:nvPr/>
              </p:nvSpPr>
              <p:spPr>
                <a:xfrm>
                  <a:off x="2452117" y="6265550"/>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92" name="Rectangle 391">
                  <a:extLst>
                    <a:ext uri="{FF2B5EF4-FFF2-40B4-BE49-F238E27FC236}">
                      <a16:creationId xmlns:a16="http://schemas.microsoft.com/office/drawing/2014/main" id="{A0494B89-9DDA-4E13-B83B-BE8C02A51152}"/>
                    </a:ext>
                  </a:extLst>
                </p:cNvPr>
                <p:cNvSpPr/>
                <p:nvPr/>
              </p:nvSpPr>
              <p:spPr>
                <a:xfrm>
                  <a:off x="2452117" y="2486540"/>
                  <a:ext cx="111558" cy="1243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sp>
            <p:nvSpPr>
              <p:cNvPr id="393" name="Rectangle 392">
                <a:extLst>
                  <a:ext uri="{FF2B5EF4-FFF2-40B4-BE49-F238E27FC236}">
                    <a16:creationId xmlns:a16="http://schemas.microsoft.com/office/drawing/2014/main" id="{E522BF5D-3412-424B-8923-AFBF670E8DC4}"/>
                  </a:ext>
                </a:extLst>
              </p:cNvPr>
              <p:cNvSpPr/>
              <p:nvPr/>
            </p:nvSpPr>
            <p:spPr>
              <a:xfrm>
                <a:off x="7566281" y="1307963"/>
                <a:ext cx="341919" cy="35015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600"/>
              </a:p>
            </p:txBody>
          </p:sp>
          <p:sp>
            <p:nvSpPr>
              <p:cNvPr id="394" name="Rectangle 393">
                <a:extLst>
                  <a:ext uri="{FF2B5EF4-FFF2-40B4-BE49-F238E27FC236}">
                    <a16:creationId xmlns:a16="http://schemas.microsoft.com/office/drawing/2014/main" id="{A86654E8-8F79-4742-924C-4EA4D4A330A8}"/>
                  </a:ext>
                </a:extLst>
              </p:cNvPr>
              <p:cNvSpPr/>
              <p:nvPr/>
            </p:nvSpPr>
            <p:spPr>
              <a:xfrm>
                <a:off x="7574408" y="1852870"/>
                <a:ext cx="343160" cy="343160"/>
              </a:xfrm>
              <a:prstGeom prst="rect">
                <a:avLst/>
              </a:prstGeom>
              <a:solidFill>
                <a:schemeClr val="accent1">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600"/>
              </a:p>
            </p:txBody>
          </p:sp>
          <p:sp>
            <p:nvSpPr>
              <p:cNvPr id="395" name="Rectangle 394">
                <a:extLst>
                  <a:ext uri="{FF2B5EF4-FFF2-40B4-BE49-F238E27FC236}">
                    <a16:creationId xmlns:a16="http://schemas.microsoft.com/office/drawing/2014/main" id="{08746481-38D6-42D7-AA2C-1547DCE4ED5D}"/>
                  </a:ext>
                </a:extLst>
              </p:cNvPr>
              <p:cNvSpPr/>
              <p:nvPr/>
            </p:nvSpPr>
            <p:spPr>
              <a:xfrm>
                <a:off x="7569502" y="2383786"/>
                <a:ext cx="348066" cy="34316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96" name="Rectangle 395">
                <a:extLst>
                  <a:ext uri="{FF2B5EF4-FFF2-40B4-BE49-F238E27FC236}">
                    <a16:creationId xmlns:a16="http://schemas.microsoft.com/office/drawing/2014/main" id="{DCAE4BE7-24EA-4ECF-BBB3-8F637382A8A6}"/>
                  </a:ext>
                </a:extLst>
              </p:cNvPr>
              <p:cNvSpPr/>
              <p:nvPr/>
            </p:nvSpPr>
            <p:spPr>
              <a:xfrm>
                <a:off x="7566280" y="2921697"/>
                <a:ext cx="341919" cy="3431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97" name="Rectangle 396">
                <a:extLst>
                  <a:ext uri="{FF2B5EF4-FFF2-40B4-BE49-F238E27FC236}">
                    <a16:creationId xmlns:a16="http://schemas.microsoft.com/office/drawing/2014/main" id="{A94C0D8E-EB47-4440-91C5-78542696C043}"/>
                  </a:ext>
                </a:extLst>
              </p:cNvPr>
              <p:cNvSpPr/>
              <p:nvPr/>
            </p:nvSpPr>
            <p:spPr>
              <a:xfrm>
                <a:off x="7566279" y="3469989"/>
                <a:ext cx="341919" cy="339774"/>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398" name="TextBox 397">
                <a:extLst>
                  <a:ext uri="{FF2B5EF4-FFF2-40B4-BE49-F238E27FC236}">
                    <a16:creationId xmlns:a16="http://schemas.microsoft.com/office/drawing/2014/main" id="{B6D55FEA-8685-4245-894E-349708B2EB7D}"/>
                  </a:ext>
                </a:extLst>
              </p:cNvPr>
              <p:cNvSpPr txBox="1"/>
              <p:nvPr/>
            </p:nvSpPr>
            <p:spPr>
              <a:xfrm>
                <a:off x="8056904" y="1255706"/>
                <a:ext cx="862641" cy="476661"/>
              </a:xfrm>
              <a:prstGeom prst="rect">
                <a:avLst/>
              </a:prstGeom>
              <a:noFill/>
            </p:spPr>
            <p:txBody>
              <a:bodyPr wrap="square" rtlCol="0">
                <a:spAutoFit/>
              </a:bodyPr>
              <a:lstStyle/>
              <a:p>
                <a:r>
                  <a:rPr lang="en-US" sz="800" dirty="0">
                    <a:latin typeface="Times" charset="0"/>
                    <a:ea typeface="Times" charset="0"/>
                    <a:cs typeface="Times" charset="0"/>
                  </a:rPr>
                  <a:t>IO</a:t>
                </a:r>
              </a:p>
            </p:txBody>
          </p:sp>
          <p:sp>
            <p:nvSpPr>
              <p:cNvPr id="399" name="TextBox 398">
                <a:extLst>
                  <a:ext uri="{FF2B5EF4-FFF2-40B4-BE49-F238E27FC236}">
                    <a16:creationId xmlns:a16="http://schemas.microsoft.com/office/drawing/2014/main" id="{15B7986E-B642-4AD6-A35A-90A785A341C3}"/>
                  </a:ext>
                </a:extLst>
              </p:cNvPr>
              <p:cNvSpPr txBox="1"/>
              <p:nvPr/>
            </p:nvSpPr>
            <p:spPr>
              <a:xfrm>
                <a:off x="8056904" y="1786132"/>
                <a:ext cx="1135223" cy="476661"/>
              </a:xfrm>
              <a:prstGeom prst="rect">
                <a:avLst/>
              </a:prstGeom>
              <a:noFill/>
            </p:spPr>
            <p:txBody>
              <a:bodyPr wrap="square" rtlCol="0">
                <a:spAutoFit/>
              </a:bodyPr>
              <a:lstStyle>
                <a:defPPr>
                  <a:defRPr lang="en-US"/>
                </a:defPPr>
                <a:lvl1pPr>
                  <a:defRPr sz="2400">
                    <a:latin typeface="Times" charset="0"/>
                    <a:ea typeface="Times" charset="0"/>
                    <a:cs typeface="Times" charset="0"/>
                  </a:defRPr>
                </a:lvl1pPr>
              </a:lstStyle>
              <a:p>
                <a:r>
                  <a:rPr lang="en-US" sz="800" dirty="0"/>
                  <a:t>SLICE</a:t>
                </a:r>
              </a:p>
            </p:txBody>
          </p:sp>
          <p:sp>
            <p:nvSpPr>
              <p:cNvPr id="400" name="TextBox 399">
                <a:extLst>
                  <a:ext uri="{FF2B5EF4-FFF2-40B4-BE49-F238E27FC236}">
                    <a16:creationId xmlns:a16="http://schemas.microsoft.com/office/drawing/2014/main" id="{7C6FEC0A-C7B3-4C0D-B531-F0FEB5712DD0}"/>
                  </a:ext>
                </a:extLst>
              </p:cNvPr>
              <p:cNvSpPr txBox="1"/>
              <p:nvPr/>
            </p:nvSpPr>
            <p:spPr>
              <a:xfrm>
                <a:off x="8056904" y="2312433"/>
                <a:ext cx="862641" cy="476661"/>
              </a:xfrm>
              <a:prstGeom prst="rect">
                <a:avLst/>
              </a:prstGeom>
              <a:noFill/>
            </p:spPr>
            <p:txBody>
              <a:bodyPr wrap="square" rtlCol="0">
                <a:spAutoFit/>
              </a:bodyPr>
              <a:lstStyle>
                <a:defPPr>
                  <a:defRPr lang="en-US"/>
                </a:defPPr>
                <a:lvl1pPr>
                  <a:defRPr sz="2400">
                    <a:latin typeface="Times" charset="0"/>
                    <a:ea typeface="Times" charset="0"/>
                    <a:cs typeface="Times" charset="0"/>
                  </a:defRPr>
                </a:lvl1pPr>
              </a:lstStyle>
              <a:p>
                <a:r>
                  <a:rPr lang="en-US" sz="800" dirty="0"/>
                  <a:t>DSP</a:t>
                </a:r>
              </a:p>
            </p:txBody>
          </p:sp>
          <p:sp>
            <p:nvSpPr>
              <p:cNvPr id="401" name="TextBox 400">
                <a:extLst>
                  <a:ext uri="{FF2B5EF4-FFF2-40B4-BE49-F238E27FC236}">
                    <a16:creationId xmlns:a16="http://schemas.microsoft.com/office/drawing/2014/main" id="{0F05CEB4-657F-4316-9204-79E23B61E832}"/>
                  </a:ext>
                </a:extLst>
              </p:cNvPr>
              <p:cNvSpPr txBox="1"/>
              <p:nvPr/>
            </p:nvSpPr>
            <p:spPr>
              <a:xfrm>
                <a:off x="8056904" y="2856777"/>
                <a:ext cx="1135223" cy="476661"/>
              </a:xfrm>
              <a:prstGeom prst="rect">
                <a:avLst/>
              </a:prstGeom>
              <a:noFill/>
            </p:spPr>
            <p:txBody>
              <a:bodyPr wrap="square" rtlCol="0">
                <a:spAutoFit/>
              </a:bodyPr>
              <a:lstStyle/>
              <a:p>
                <a:r>
                  <a:rPr lang="en-US" sz="800" dirty="0">
                    <a:latin typeface="Times" charset="0"/>
                    <a:ea typeface="Times" charset="0"/>
                    <a:cs typeface="Times" charset="0"/>
                  </a:rPr>
                  <a:t>RAM</a:t>
                </a:r>
              </a:p>
            </p:txBody>
          </p:sp>
          <p:sp>
            <p:nvSpPr>
              <p:cNvPr id="402" name="TextBox 401">
                <a:extLst>
                  <a:ext uri="{FF2B5EF4-FFF2-40B4-BE49-F238E27FC236}">
                    <a16:creationId xmlns:a16="http://schemas.microsoft.com/office/drawing/2014/main" id="{EA321DDF-A0CA-40E3-A395-B5007C2229AC}"/>
                  </a:ext>
                </a:extLst>
              </p:cNvPr>
              <p:cNvSpPr txBox="1"/>
              <p:nvPr/>
            </p:nvSpPr>
            <p:spPr>
              <a:xfrm>
                <a:off x="8056904" y="3401126"/>
                <a:ext cx="1670628" cy="476661"/>
              </a:xfrm>
              <a:prstGeom prst="rect">
                <a:avLst/>
              </a:prstGeom>
              <a:noFill/>
            </p:spPr>
            <p:txBody>
              <a:bodyPr wrap="square" rtlCol="0">
                <a:spAutoFit/>
              </a:bodyPr>
              <a:lstStyle>
                <a:defPPr>
                  <a:defRPr lang="en-US"/>
                </a:defPPr>
                <a:lvl1pPr>
                  <a:defRPr sz="2400">
                    <a:latin typeface="Times" charset="0"/>
                    <a:ea typeface="Times" charset="0"/>
                    <a:cs typeface="Times" charset="0"/>
                  </a:defRPr>
                </a:lvl1pPr>
              </a:lstStyle>
              <a:p>
                <a:r>
                  <a:rPr lang="en-US" sz="800" dirty="0"/>
                  <a:t>Switch Box</a:t>
                </a:r>
              </a:p>
            </p:txBody>
          </p:sp>
        </p:grpSp>
        <p:sp>
          <p:nvSpPr>
            <p:cNvPr id="404" name="Rectangle 403">
              <a:extLst>
                <a:ext uri="{FF2B5EF4-FFF2-40B4-BE49-F238E27FC236}">
                  <a16:creationId xmlns:a16="http://schemas.microsoft.com/office/drawing/2014/main" id="{4805F15D-AE8D-4A12-B8A8-3EAC01853FC2}"/>
                </a:ext>
              </a:extLst>
            </p:cNvPr>
            <p:cNvSpPr/>
            <p:nvPr/>
          </p:nvSpPr>
          <p:spPr>
            <a:xfrm>
              <a:off x="1771383" y="6377625"/>
              <a:ext cx="3531544" cy="307777"/>
            </a:xfrm>
            <a:prstGeom prst="rect">
              <a:avLst/>
            </a:prstGeom>
          </p:spPr>
          <p:txBody>
            <a:bodyPr wrap="none">
              <a:spAutoFit/>
            </a:bodyPr>
            <a:lstStyle/>
            <a:p>
              <a:r>
                <a:rPr lang="en-US" sz="1400" dirty="0">
                  <a:latin typeface="NimbusRomNo9L-Regu"/>
                </a:rPr>
                <a:t>An illustration of Xilinx </a:t>
              </a:r>
              <a:r>
                <a:rPr lang="en-US" sz="1400" dirty="0" err="1">
                  <a:latin typeface="NimbusRomNo9L-Regu"/>
                </a:rPr>
                <a:t>UltraScale</a:t>
              </a:r>
              <a:r>
                <a:rPr lang="en-US" sz="1400" dirty="0">
                  <a:latin typeface="NimbusRomNo9L-Regu"/>
                </a:rPr>
                <a:t> architecture</a:t>
              </a:r>
              <a:endParaRPr lang="en-US" sz="1400" dirty="0"/>
            </a:p>
          </p:txBody>
        </p:sp>
      </p:grpSp>
    </p:spTree>
    <p:extLst>
      <p:ext uri="{BB962C8B-B14F-4D97-AF65-F5344CB8AC3E}">
        <p14:creationId xmlns:p14="http://schemas.microsoft.com/office/powerpoint/2010/main" val="351987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4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47A8E-2E5C-42EC-A381-B195DD8A290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E9FCF92-2F0C-43CF-A6B2-71DB6117F2CF}"/>
              </a:ext>
            </a:extLst>
          </p:cNvPr>
          <p:cNvSpPr>
            <a:spLocks noGrp="1"/>
          </p:cNvSpPr>
          <p:nvPr>
            <p:ph idx="1"/>
          </p:nvPr>
        </p:nvSpPr>
        <p:spPr/>
        <p:txBody>
          <a:bodyPr/>
          <a:lstStyle/>
          <a:p>
            <a:r>
              <a:rPr lang="en-US" dirty="0"/>
              <a:t>A two-step displacement-driven legalization is introduced to remove all clock constraint violations with almost neglectable overhead in practice</a:t>
            </a:r>
          </a:p>
          <a:p>
            <a:r>
              <a:rPr lang="en-US" dirty="0"/>
              <a:t>Chain move is proposed to put a cell into a desired site efficiently</a:t>
            </a:r>
          </a:p>
          <a:p>
            <a:r>
              <a:rPr lang="en-US" dirty="0"/>
              <a:t>We study the performance of different routability prediction methods in FPGAs which save time in congestion-driven global placement and ease the burden of parameter tuning</a:t>
            </a:r>
          </a:p>
          <a:p>
            <a:r>
              <a:rPr lang="en-US" dirty="0"/>
              <a:t>All of the above techniques together can achieve 3% shorter wirelength and about 2X runtime compared to ISPD2017 contest winner </a:t>
            </a:r>
          </a:p>
          <a:p>
            <a:endParaRPr lang="en-US" dirty="0"/>
          </a:p>
        </p:txBody>
      </p:sp>
      <p:sp>
        <p:nvSpPr>
          <p:cNvPr id="4" name="Slide Number Placeholder 3">
            <a:extLst>
              <a:ext uri="{FF2B5EF4-FFF2-40B4-BE49-F238E27FC236}">
                <a16:creationId xmlns:a16="http://schemas.microsoft.com/office/drawing/2014/main" id="{ED317862-30F9-4F1E-BC2F-9ABE037801F9}"/>
              </a:ext>
            </a:extLst>
          </p:cNvPr>
          <p:cNvSpPr>
            <a:spLocks noGrp="1"/>
          </p:cNvSpPr>
          <p:nvPr>
            <p:ph type="sldNum" sz="quarter" idx="12"/>
          </p:nvPr>
        </p:nvSpPr>
        <p:spPr/>
        <p:txBody>
          <a:bodyPr/>
          <a:lstStyle/>
          <a:p>
            <a:fld id="{8A353EE5-B295-4F9A-9C1A-C5DE6EEBD6D1}" type="slidenum">
              <a:rPr lang="en-US" smtClean="0"/>
              <a:t>30</a:t>
            </a:fld>
            <a:endParaRPr lang="en-US"/>
          </a:p>
        </p:txBody>
      </p:sp>
    </p:spTree>
    <p:extLst>
      <p:ext uri="{BB962C8B-B14F-4D97-AF65-F5344CB8AC3E}">
        <p14:creationId xmlns:p14="http://schemas.microsoft.com/office/powerpoint/2010/main" val="3677504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73" y="2489489"/>
            <a:ext cx="10515600" cy="1325563"/>
          </a:xfrm>
        </p:spPr>
        <p:txBody>
          <a:bodyPr/>
          <a:lstStyle/>
          <a:p>
            <a:pPr algn="ctr"/>
            <a:r>
              <a:rPr lang="en-US" dirty="0"/>
              <a:t>Thanks</a:t>
            </a:r>
          </a:p>
        </p:txBody>
      </p:sp>
      <p:sp>
        <p:nvSpPr>
          <p:cNvPr id="3" name="Slide Number Placeholder 2"/>
          <p:cNvSpPr>
            <a:spLocks noGrp="1"/>
          </p:cNvSpPr>
          <p:nvPr>
            <p:ph type="sldNum" sz="quarter" idx="12"/>
          </p:nvPr>
        </p:nvSpPr>
        <p:spPr/>
        <p:txBody>
          <a:bodyPr/>
          <a:lstStyle/>
          <a:p>
            <a:fld id="{8A353EE5-B295-4F9A-9C1A-C5DE6EEBD6D1}" type="slidenum">
              <a:rPr lang="en-US" smtClean="0"/>
              <a:t>31</a:t>
            </a:fld>
            <a:endParaRPr lang="en-US"/>
          </a:p>
        </p:txBody>
      </p:sp>
    </p:spTree>
    <p:extLst>
      <p:ext uri="{BB962C8B-B14F-4D97-AF65-F5344CB8AC3E}">
        <p14:creationId xmlns:p14="http://schemas.microsoft.com/office/powerpoint/2010/main" val="1348515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Previous Works </a:t>
            </a:r>
          </a:p>
        </p:txBody>
      </p:sp>
      <p:sp>
        <p:nvSpPr>
          <p:cNvPr id="3" name="Content Placeholder 2"/>
          <p:cNvSpPr>
            <a:spLocks noGrp="1"/>
          </p:cNvSpPr>
          <p:nvPr>
            <p:ph idx="1"/>
          </p:nvPr>
        </p:nvSpPr>
        <p:spPr>
          <a:xfrm>
            <a:off x="838200" y="1825625"/>
            <a:ext cx="10515600" cy="4034076"/>
          </a:xfrm>
        </p:spPr>
        <p:txBody>
          <a:bodyPr/>
          <a:lstStyle/>
          <a:p>
            <a:r>
              <a:rPr lang="en-US" altLang="zh-CN" dirty="0" err="1"/>
              <a:t>Routablility</a:t>
            </a:r>
            <a:r>
              <a:rPr lang="en-US" altLang="zh-CN" dirty="0"/>
              <a:t>-driven placement for </a:t>
            </a:r>
            <a:r>
              <a:rPr lang="en-US" altLang="zh-CN" dirty="0" err="1"/>
              <a:t>UltraScale</a:t>
            </a:r>
            <a:r>
              <a:rPr lang="en-US" altLang="zh-CN" dirty="0"/>
              <a:t> FPGAs</a:t>
            </a:r>
          </a:p>
          <a:p>
            <a:pPr lvl="1"/>
            <a:r>
              <a:rPr lang="en-US" dirty="0" err="1"/>
              <a:t>RippleFPGA</a:t>
            </a:r>
            <a:r>
              <a:rPr lang="en-US" sz="1600" dirty="0"/>
              <a:t>[1]</a:t>
            </a:r>
            <a:endParaRPr lang="en-US" dirty="0"/>
          </a:p>
          <a:p>
            <a:pPr lvl="1"/>
            <a:r>
              <a:rPr lang="en-US" dirty="0" err="1"/>
              <a:t>UTPlaceF</a:t>
            </a:r>
            <a:r>
              <a:rPr lang="en-US" sz="1600" dirty="0"/>
              <a:t>[2]</a:t>
            </a:r>
            <a:endParaRPr lang="en-US" dirty="0"/>
          </a:p>
          <a:p>
            <a:pPr lvl="1"/>
            <a:r>
              <a:rPr lang="en-US" dirty="0" err="1"/>
              <a:t>GPlace</a:t>
            </a:r>
            <a:r>
              <a:rPr lang="en-US" sz="1600" dirty="0"/>
              <a:t>[3]</a:t>
            </a:r>
          </a:p>
          <a:p>
            <a:r>
              <a:rPr lang="en-US" dirty="0"/>
              <a:t>Congestion estimation methods in FPGAs</a:t>
            </a:r>
          </a:p>
          <a:p>
            <a:pPr lvl="1"/>
            <a:r>
              <a:rPr lang="en-US" dirty="0"/>
              <a:t>Probabilistic model</a:t>
            </a:r>
            <a:r>
              <a:rPr lang="en-US" sz="1600" dirty="0"/>
              <a:t>[1][4]</a:t>
            </a:r>
            <a:endParaRPr lang="en-US" dirty="0"/>
          </a:p>
          <a:p>
            <a:pPr lvl="1"/>
            <a:r>
              <a:rPr lang="en-US" dirty="0"/>
              <a:t>Global router</a:t>
            </a:r>
            <a:r>
              <a:rPr lang="en-US" sz="1600" dirty="0"/>
              <a:t>[2]</a:t>
            </a:r>
            <a:endParaRPr lang="en-US" dirty="0"/>
          </a:p>
        </p:txBody>
      </p:sp>
      <p:sp>
        <p:nvSpPr>
          <p:cNvPr id="5" name="Slide Number Placeholder 4"/>
          <p:cNvSpPr>
            <a:spLocks noGrp="1"/>
          </p:cNvSpPr>
          <p:nvPr>
            <p:ph type="sldNum" sz="quarter" idx="12"/>
          </p:nvPr>
        </p:nvSpPr>
        <p:spPr/>
        <p:txBody>
          <a:bodyPr/>
          <a:lstStyle/>
          <a:p>
            <a:fld id="{8A353EE5-B295-4F9A-9C1A-C5DE6EEBD6D1}" type="slidenum">
              <a:rPr lang="en-US" smtClean="0"/>
              <a:t>4</a:t>
            </a:fld>
            <a:endParaRPr lang="en-US"/>
          </a:p>
        </p:txBody>
      </p:sp>
      <p:sp>
        <p:nvSpPr>
          <p:cNvPr id="6" name="TextBox 5">
            <a:extLst>
              <a:ext uri="{FF2B5EF4-FFF2-40B4-BE49-F238E27FC236}">
                <a16:creationId xmlns:a16="http://schemas.microsoft.com/office/drawing/2014/main" id="{E6839F42-8DB4-4957-8373-3391A5CC634E}"/>
              </a:ext>
            </a:extLst>
          </p:cNvPr>
          <p:cNvSpPr txBox="1"/>
          <p:nvPr/>
        </p:nvSpPr>
        <p:spPr>
          <a:xfrm>
            <a:off x="405283" y="5863142"/>
            <a:ext cx="8519886" cy="861774"/>
          </a:xfrm>
          <a:prstGeom prst="rect">
            <a:avLst/>
          </a:prstGeom>
          <a:noFill/>
        </p:spPr>
        <p:txBody>
          <a:bodyPr wrap="square" rtlCol="0">
            <a:spAutoFit/>
          </a:bodyPr>
          <a:lstStyle/>
          <a:p>
            <a:r>
              <a:rPr lang="en-US" sz="1200" dirty="0"/>
              <a:t>[1] </a:t>
            </a:r>
            <a:r>
              <a:rPr lang="en-US" sz="1200" dirty="0" err="1"/>
              <a:t>RippleFPGA</a:t>
            </a:r>
            <a:r>
              <a:rPr lang="en-US" sz="1200" dirty="0"/>
              <a:t>: A routability driven placement for large-scale heterogeneous FPGAs</a:t>
            </a:r>
            <a:r>
              <a:rPr lang="pl-PL" sz="1200" dirty="0"/>
              <a:t>. </a:t>
            </a:r>
            <a:r>
              <a:rPr lang="en-US" sz="1200" dirty="0"/>
              <a:t> ICCAD2016</a:t>
            </a:r>
          </a:p>
          <a:p>
            <a:r>
              <a:rPr lang="en-US" sz="1200" dirty="0"/>
              <a:t>[2] </a:t>
            </a:r>
            <a:r>
              <a:rPr lang="en-US" sz="1200" dirty="0" err="1"/>
              <a:t>UTPlaceF</a:t>
            </a:r>
            <a:r>
              <a:rPr lang="en-US" sz="1200" dirty="0"/>
              <a:t>: A routability-driven FPGA placer with physical and congestion aware packing</a:t>
            </a:r>
            <a:r>
              <a:rPr lang="pl-PL" sz="1200" dirty="0"/>
              <a:t>. </a:t>
            </a:r>
            <a:r>
              <a:rPr lang="en-US" sz="1200" dirty="0"/>
              <a:t> ICCAD2016</a:t>
            </a:r>
          </a:p>
          <a:p>
            <a:r>
              <a:rPr lang="en-US" sz="1200" dirty="0"/>
              <a:t>[3] </a:t>
            </a:r>
            <a:r>
              <a:rPr lang="en-US" sz="1200" dirty="0" err="1"/>
              <a:t>GPlace</a:t>
            </a:r>
            <a:r>
              <a:rPr lang="en-US" sz="1200" dirty="0"/>
              <a:t>: A congestion-aware placement tool for </a:t>
            </a:r>
            <a:r>
              <a:rPr lang="en-US" sz="1200" dirty="0" err="1"/>
              <a:t>UltraScale</a:t>
            </a:r>
            <a:r>
              <a:rPr lang="en-US" sz="1200" dirty="0"/>
              <a:t> FPGAs</a:t>
            </a:r>
            <a:r>
              <a:rPr lang="pl-PL" sz="1200" dirty="0"/>
              <a:t>. </a:t>
            </a:r>
            <a:r>
              <a:rPr lang="en-US" sz="1200" dirty="0"/>
              <a:t> ICCAD2016</a:t>
            </a:r>
          </a:p>
          <a:p>
            <a:r>
              <a:rPr lang="en-US" sz="1200" dirty="0"/>
              <a:t>[4] A congestion driven </a:t>
            </a:r>
            <a:r>
              <a:rPr lang="en-US" sz="1200" dirty="0" err="1"/>
              <a:t>placementalgorithm</a:t>
            </a:r>
            <a:r>
              <a:rPr lang="en-US" sz="1200" dirty="0"/>
              <a:t> for </a:t>
            </a:r>
            <a:r>
              <a:rPr lang="en-US" sz="1200" dirty="0" err="1"/>
              <a:t>fpga</a:t>
            </a:r>
            <a:r>
              <a:rPr lang="en-US" sz="1200" dirty="0"/>
              <a:t> synthesis. FPL2006</a:t>
            </a:r>
          </a:p>
        </p:txBody>
      </p:sp>
    </p:spTree>
    <p:extLst>
      <p:ext uri="{BB962C8B-B14F-4D97-AF65-F5344CB8AC3E}">
        <p14:creationId xmlns:p14="http://schemas.microsoft.com/office/powerpoint/2010/main" val="4232289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E583C-BA76-4F00-84D0-B8DE3EE19492}"/>
              </a:ext>
            </a:extLst>
          </p:cNvPr>
          <p:cNvSpPr>
            <a:spLocks noGrp="1"/>
          </p:cNvSpPr>
          <p:nvPr>
            <p:ph type="title"/>
          </p:nvPr>
        </p:nvSpPr>
        <p:spPr/>
        <p:txBody>
          <a:bodyPr/>
          <a:lstStyle/>
          <a:p>
            <a:r>
              <a:rPr lang="en-US" dirty="0"/>
              <a:t>Contributions</a:t>
            </a:r>
          </a:p>
        </p:txBody>
      </p:sp>
      <p:sp>
        <p:nvSpPr>
          <p:cNvPr id="3" name="Content Placeholder 2">
            <a:extLst>
              <a:ext uri="{FF2B5EF4-FFF2-40B4-BE49-F238E27FC236}">
                <a16:creationId xmlns:a16="http://schemas.microsoft.com/office/drawing/2014/main" id="{52ABDF97-3F52-48EB-8926-AAB42966E2A1}"/>
              </a:ext>
            </a:extLst>
          </p:cNvPr>
          <p:cNvSpPr>
            <a:spLocks noGrp="1"/>
          </p:cNvSpPr>
          <p:nvPr>
            <p:ph idx="1"/>
          </p:nvPr>
        </p:nvSpPr>
        <p:spPr/>
        <p:txBody>
          <a:bodyPr/>
          <a:lstStyle/>
          <a:p>
            <a:r>
              <a:rPr lang="en-US" dirty="0"/>
              <a:t>Several placement techniques for UltraScale FPGAs to meet the challenges of clock constraints, </a:t>
            </a:r>
            <a:r>
              <a:rPr lang="en-US" dirty="0" err="1"/>
              <a:t>routability</a:t>
            </a:r>
            <a:r>
              <a:rPr lang="en-US" dirty="0"/>
              <a:t>, wirelength</a:t>
            </a:r>
          </a:p>
          <a:p>
            <a:pPr lvl="1"/>
            <a:r>
              <a:rPr lang="en-US" dirty="0"/>
              <a:t>A two-step displacement-driven legalization is introduced to remove all clock constraint violations</a:t>
            </a:r>
          </a:p>
          <a:p>
            <a:pPr lvl="1"/>
            <a:r>
              <a:rPr lang="en-US" dirty="0"/>
              <a:t>Chain move is proposed to put a cell into a desired site efficiently</a:t>
            </a:r>
          </a:p>
          <a:p>
            <a:pPr lvl="1"/>
            <a:r>
              <a:rPr lang="en-US" dirty="0"/>
              <a:t>We study the performance of different </a:t>
            </a:r>
            <a:r>
              <a:rPr lang="en-US" dirty="0" err="1"/>
              <a:t>routability</a:t>
            </a:r>
            <a:r>
              <a:rPr lang="en-US" dirty="0"/>
              <a:t> prediction methods in FPGAs</a:t>
            </a:r>
          </a:p>
          <a:p>
            <a:r>
              <a:rPr lang="en-US" dirty="0"/>
              <a:t>All the above techniques are incorporated into our FPGA placer</a:t>
            </a:r>
          </a:p>
        </p:txBody>
      </p:sp>
      <p:sp>
        <p:nvSpPr>
          <p:cNvPr id="4" name="Slide Number Placeholder 3">
            <a:extLst>
              <a:ext uri="{FF2B5EF4-FFF2-40B4-BE49-F238E27FC236}">
                <a16:creationId xmlns:a16="http://schemas.microsoft.com/office/drawing/2014/main" id="{9B434E66-1908-4BDE-97BB-2AD8BD1CA68A}"/>
              </a:ext>
            </a:extLst>
          </p:cNvPr>
          <p:cNvSpPr>
            <a:spLocks noGrp="1"/>
          </p:cNvSpPr>
          <p:nvPr>
            <p:ph type="sldNum" sz="quarter" idx="12"/>
          </p:nvPr>
        </p:nvSpPr>
        <p:spPr/>
        <p:txBody>
          <a:bodyPr/>
          <a:lstStyle/>
          <a:p>
            <a:fld id="{8A353EE5-B295-4F9A-9C1A-C5DE6EEBD6D1}" type="slidenum">
              <a:rPr lang="en-US" smtClean="0"/>
              <a:t>5</a:t>
            </a:fld>
            <a:endParaRPr lang="en-US"/>
          </a:p>
        </p:txBody>
      </p:sp>
    </p:spTree>
    <p:extLst>
      <p:ext uri="{BB962C8B-B14F-4D97-AF65-F5344CB8AC3E}">
        <p14:creationId xmlns:p14="http://schemas.microsoft.com/office/powerpoint/2010/main" val="1844934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p:txBody>
          <a:bodyPr/>
          <a:lstStyle/>
          <a:p>
            <a:r>
              <a:rPr lang="en-US" dirty="0"/>
              <a:t>Clock-Aware Routability-driven FPGA placement </a:t>
            </a:r>
          </a:p>
          <a:p>
            <a:pPr lvl="1"/>
            <a:r>
              <a:rPr lang="en-US" dirty="0"/>
              <a:t>Given the netlist and architecture of an FPGA</a:t>
            </a:r>
          </a:p>
          <a:p>
            <a:pPr lvl="1"/>
            <a:r>
              <a:rPr lang="en-US" dirty="0"/>
              <a:t>Minimize: routed </a:t>
            </a:r>
            <a:r>
              <a:rPr lang="en-US" dirty="0" err="1"/>
              <a:t>wirelength</a:t>
            </a:r>
            <a:r>
              <a:rPr lang="en-US" dirty="0"/>
              <a:t> measured by VIVADO</a:t>
            </a:r>
          </a:p>
          <a:p>
            <a:pPr lvl="1"/>
            <a:r>
              <a:rPr lang="en-US" dirty="0"/>
              <a:t>Subject to: each logic element has no overlap, no violation to the architecture specific legalization rules</a:t>
            </a:r>
          </a:p>
        </p:txBody>
      </p:sp>
      <p:sp>
        <p:nvSpPr>
          <p:cNvPr id="4" name="Slide Number Placeholder 3"/>
          <p:cNvSpPr>
            <a:spLocks noGrp="1"/>
          </p:cNvSpPr>
          <p:nvPr>
            <p:ph type="sldNum" sz="quarter" idx="12"/>
          </p:nvPr>
        </p:nvSpPr>
        <p:spPr/>
        <p:txBody>
          <a:bodyPr/>
          <a:lstStyle/>
          <a:p>
            <a:fld id="{8A353EE5-B295-4F9A-9C1A-C5DE6EEBD6D1}" type="slidenum">
              <a:rPr lang="en-US" smtClean="0"/>
              <a:t>6</a:t>
            </a:fld>
            <a:endParaRPr lang="en-US"/>
          </a:p>
        </p:txBody>
      </p:sp>
    </p:spTree>
    <p:extLst>
      <p:ext uri="{BB962C8B-B14F-4D97-AF65-F5344CB8AC3E}">
        <p14:creationId xmlns:p14="http://schemas.microsoft.com/office/powerpoint/2010/main" val="476451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Our Framework</a:t>
            </a:r>
          </a:p>
        </p:txBody>
      </p:sp>
      <p:sp>
        <p:nvSpPr>
          <p:cNvPr id="4" name="Slide Number Placeholder 3"/>
          <p:cNvSpPr>
            <a:spLocks noGrp="1"/>
          </p:cNvSpPr>
          <p:nvPr>
            <p:ph type="sldNum" sz="quarter" idx="12"/>
          </p:nvPr>
        </p:nvSpPr>
        <p:spPr/>
        <p:txBody>
          <a:bodyPr/>
          <a:lstStyle/>
          <a:p>
            <a:fld id="{8A353EE5-B295-4F9A-9C1A-C5DE6EEBD6D1}" type="slidenum">
              <a:rPr lang="en-US" smtClean="0"/>
              <a:t>7</a:t>
            </a:fld>
            <a:endParaRPr lang="en-US"/>
          </a:p>
        </p:txBody>
      </p:sp>
      <p:sp>
        <p:nvSpPr>
          <p:cNvPr id="20" name="Flowchart: Data 19">
            <a:extLst>
              <a:ext uri="{FF2B5EF4-FFF2-40B4-BE49-F238E27FC236}">
                <a16:creationId xmlns:a16="http://schemas.microsoft.com/office/drawing/2014/main" id="{8B9B2599-EFC6-4EA3-95A3-325FEC320874}"/>
              </a:ext>
            </a:extLst>
          </p:cNvPr>
          <p:cNvSpPr/>
          <p:nvPr/>
        </p:nvSpPr>
        <p:spPr>
          <a:xfrm>
            <a:off x="5470554" y="1581358"/>
            <a:ext cx="2547612" cy="790797"/>
          </a:xfrm>
          <a:prstGeom prst="flowChartInputOutpu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panose="02020603050405020304" pitchFamily="18" charset="0"/>
                <a:cs typeface="Times" panose="02020603050405020304" pitchFamily="18" charset="0"/>
              </a:rPr>
              <a:t>Flat netlist</a:t>
            </a:r>
          </a:p>
        </p:txBody>
      </p:sp>
      <p:sp>
        <p:nvSpPr>
          <p:cNvPr id="21" name="Flowchart: Process 20">
            <a:extLst>
              <a:ext uri="{FF2B5EF4-FFF2-40B4-BE49-F238E27FC236}">
                <a16:creationId xmlns:a16="http://schemas.microsoft.com/office/drawing/2014/main" id="{90CEE671-E92D-49A2-8661-CF7753DB92C0}"/>
              </a:ext>
            </a:extLst>
          </p:cNvPr>
          <p:cNvSpPr/>
          <p:nvPr/>
        </p:nvSpPr>
        <p:spPr>
          <a:xfrm>
            <a:off x="5470555" y="2919641"/>
            <a:ext cx="2547612" cy="540008"/>
          </a:xfrm>
          <a:prstGeom prst="flowChartProcess">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panose="02020603050405020304" pitchFamily="18" charset="0"/>
                <a:cs typeface="Times" panose="02020603050405020304" pitchFamily="18" charset="0"/>
              </a:rPr>
              <a:t>Partition re-allocation</a:t>
            </a:r>
          </a:p>
        </p:txBody>
      </p:sp>
      <p:sp>
        <p:nvSpPr>
          <p:cNvPr id="22" name="Flowchart: Process 21">
            <a:extLst>
              <a:ext uri="{FF2B5EF4-FFF2-40B4-BE49-F238E27FC236}">
                <a16:creationId xmlns:a16="http://schemas.microsoft.com/office/drawing/2014/main" id="{9B953C64-D59A-4C58-B28C-0DEECB43417C}"/>
              </a:ext>
            </a:extLst>
          </p:cNvPr>
          <p:cNvSpPr/>
          <p:nvPr/>
        </p:nvSpPr>
        <p:spPr>
          <a:xfrm>
            <a:off x="5470555" y="3848725"/>
            <a:ext cx="2547612" cy="621931"/>
          </a:xfrm>
          <a:prstGeom prst="flowChartProcess">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panose="02020603050405020304" pitchFamily="18" charset="0"/>
                <a:cs typeface="Times" panose="02020603050405020304" pitchFamily="18" charset="0"/>
              </a:rPr>
              <a:t>Packing</a:t>
            </a:r>
          </a:p>
        </p:txBody>
      </p:sp>
      <p:sp>
        <p:nvSpPr>
          <p:cNvPr id="23" name="Flowchart: Process 22">
            <a:extLst>
              <a:ext uri="{FF2B5EF4-FFF2-40B4-BE49-F238E27FC236}">
                <a16:creationId xmlns:a16="http://schemas.microsoft.com/office/drawing/2014/main" id="{AF2DD19F-6C7C-4135-B1FC-0249CE4F401B}"/>
              </a:ext>
            </a:extLst>
          </p:cNvPr>
          <p:cNvSpPr/>
          <p:nvPr/>
        </p:nvSpPr>
        <p:spPr>
          <a:xfrm>
            <a:off x="8984371" y="2919640"/>
            <a:ext cx="2547612" cy="540008"/>
          </a:xfrm>
          <a:prstGeom prst="flowChartProcess">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panose="02020603050405020304" pitchFamily="18" charset="0"/>
                <a:cs typeface="Times" panose="02020603050405020304" pitchFamily="18" charset="0"/>
              </a:rPr>
              <a:t>Legalization</a:t>
            </a:r>
          </a:p>
        </p:txBody>
      </p:sp>
      <p:sp>
        <p:nvSpPr>
          <p:cNvPr id="24" name="Flowchart: Process 23">
            <a:extLst>
              <a:ext uri="{FF2B5EF4-FFF2-40B4-BE49-F238E27FC236}">
                <a16:creationId xmlns:a16="http://schemas.microsoft.com/office/drawing/2014/main" id="{90F614D5-B48D-4C3D-BF08-89DE3200CB4D}"/>
              </a:ext>
            </a:extLst>
          </p:cNvPr>
          <p:cNvSpPr/>
          <p:nvPr/>
        </p:nvSpPr>
        <p:spPr>
          <a:xfrm>
            <a:off x="8984371" y="3848724"/>
            <a:ext cx="2547612" cy="621931"/>
          </a:xfrm>
          <a:prstGeom prst="flowChartProcess">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panose="02020603050405020304" pitchFamily="18" charset="0"/>
                <a:cs typeface="Times" panose="02020603050405020304" pitchFamily="18" charset="0"/>
              </a:rPr>
              <a:t>Detailed placement</a:t>
            </a:r>
          </a:p>
        </p:txBody>
      </p:sp>
      <p:cxnSp>
        <p:nvCxnSpPr>
          <p:cNvPr id="25" name="Straight Arrow Connector 24">
            <a:extLst>
              <a:ext uri="{FF2B5EF4-FFF2-40B4-BE49-F238E27FC236}">
                <a16:creationId xmlns:a16="http://schemas.microsoft.com/office/drawing/2014/main" id="{FAEB4C07-3872-4AE1-92FD-415A20C7DC63}"/>
              </a:ext>
            </a:extLst>
          </p:cNvPr>
          <p:cNvCxnSpPr>
            <a:stCxn id="20" idx="4"/>
            <a:endCxn id="21" idx="0"/>
          </p:cNvCxnSpPr>
          <p:nvPr/>
        </p:nvCxnSpPr>
        <p:spPr>
          <a:xfrm>
            <a:off x="6744360" y="2372155"/>
            <a:ext cx="1" cy="547486"/>
          </a:xfrm>
          <a:prstGeom prst="straightConnector1">
            <a:avLst/>
          </a:prstGeom>
          <a:ln w="38100" cap="flat" cmpd="sng">
            <a:solidFill>
              <a:schemeClr val="tx1"/>
            </a:solidFill>
            <a:prstDash val="solid"/>
            <a:miter lim="800000"/>
            <a:headEnd type="none"/>
            <a:tailEnd type="stealth" w="lg" len="lg"/>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E07C8C25-72B9-47D1-85FA-0617CFCB442D}"/>
              </a:ext>
            </a:extLst>
          </p:cNvPr>
          <p:cNvCxnSpPr>
            <a:stCxn id="21" idx="2"/>
            <a:endCxn id="22" idx="0"/>
          </p:cNvCxnSpPr>
          <p:nvPr/>
        </p:nvCxnSpPr>
        <p:spPr>
          <a:xfrm>
            <a:off x="6744361" y="3459650"/>
            <a:ext cx="0" cy="389076"/>
          </a:xfrm>
          <a:prstGeom prst="straightConnector1">
            <a:avLst/>
          </a:prstGeom>
          <a:ln w="38100" cap="flat" cmpd="sng">
            <a:solidFill>
              <a:schemeClr val="tx1"/>
            </a:solidFill>
            <a:prstDash val="solid"/>
            <a:miter lim="800000"/>
            <a:headEnd type="none"/>
            <a:tailEnd type="stealth" w="lg" len="lg"/>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5354369A-5222-47A4-A354-B6BD590740D5}"/>
              </a:ext>
            </a:extLst>
          </p:cNvPr>
          <p:cNvCxnSpPr>
            <a:stCxn id="22" idx="2"/>
            <a:endCxn id="31" idx="0"/>
          </p:cNvCxnSpPr>
          <p:nvPr/>
        </p:nvCxnSpPr>
        <p:spPr>
          <a:xfrm>
            <a:off x="6744361" y="4470656"/>
            <a:ext cx="0" cy="389075"/>
          </a:xfrm>
          <a:prstGeom prst="straightConnector1">
            <a:avLst/>
          </a:prstGeom>
          <a:ln w="38100" cap="flat" cmpd="sng">
            <a:solidFill>
              <a:schemeClr val="tx1"/>
            </a:solidFill>
            <a:prstDash val="solid"/>
            <a:miter lim="800000"/>
            <a:headEnd type="none"/>
            <a:tailEnd type="stealth" w="lg" len="lg"/>
          </a:ln>
        </p:spPr>
        <p:style>
          <a:lnRef idx="1">
            <a:schemeClr val="dk1"/>
          </a:lnRef>
          <a:fillRef idx="0">
            <a:schemeClr val="dk1"/>
          </a:fillRef>
          <a:effectRef idx="0">
            <a:schemeClr val="dk1"/>
          </a:effectRef>
          <a:fontRef idx="minor">
            <a:schemeClr val="tx1"/>
          </a:fontRef>
        </p:style>
      </p:cxnSp>
      <p:sp>
        <p:nvSpPr>
          <p:cNvPr id="28" name="Flowchart: Data 27">
            <a:extLst>
              <a:ext uri="{FF2B5EF4-FFF2-40B4-BE49-F238E27FC236}">
                <a16:creationId xmlns:a16="http://schemas.microsoft.com/office/drawing/2014/main" id="{6110A25B-295C-4B27-929F-A66C2128B485}"/>
              </a:ext>
            </a:extLst>
          </p:cNvPr>
          <p:cNvSpPr/>
          <p:nvPr/>
        </p:nvSpPr>
        <p:spPr>
          <a:xfrm>
            <a:off x="8984371" y="4859731"/>
            <a:ext cx="2547612" cy="717105"/>
          </a:xfrm>
          <a:prstGeom prst="flowChartInputOutpu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panose="02020603050405020304" pitchFamily="18" charset="0"/>
                <a:cs typeface="Times" panose="02020603050405020304" pitchFamily="18" charset="0"/>
              </a:rPr>
              <a:t>P</a:t>
            </a:r>
            <a:r>
              <a:rPr lang="en-US" sz="2000">
                <a:solidFill>
                  <a:schemeClr val="tx1"/>
                </a:solidFill>
                <a:latin typeface="Times" panose="02020603050405020304" pitchFamily="18" charset="0"/>
                <a:cs typeface="Times" panose="02020603050405020304" pitchFamily="18" charset="0"/>
              </a:rPr>
              <a:t>laced </a:t>
            </a:r>
            <a:r>
              <a:rPr lang="en-US" sz="2000" dirty="0">
                <a:solidFill>
                  <a:schemeClr val="tx1"/>
                </a:solidFill>
                <a:latin typeface="Times" panose="02020603050405020304" pitchFamily="18" charset="0"/>
                <a:cs typeface="Times" panose="02020603050405020304" pitchFamily="18" charset="0"/>
              </a:rPr>
              <a:t>design</a:t>
            </a:r>
          </a:p>
        </p:txBody>
      </p:sp>
      <p:cxnSp>
        <p:nvCxnSpPr>
          <p:cNvPr id="29" name="Straight Arrow Connector 28">
            <a:extLst>
              <a:ext uri="{FF2B5EF4-FFF2-40B4-BE49-F238E27FC236}">
                <a16:creationId xmlns:a16="http://schemas.microsoft.com/office/drawing/2014/main" id="{6DCD3BC5-8CFF-48F3-B1F6-8B488A5FF469}"/>
              </a:ext>
            </a:extLst>
          </p:cNvPr>
          <p:cNvCxnSpPr>
            <a:stCxn id="23" idx="2"/>
            <a:endCxn id="24" idx="0"/>
          </p:cNvCxnSpPr>
          <p:nvPr/>
        </p:nvCxnSpPr>
        <p:spPr>
          <a:xfrm>
            <a:off x="10258177" y="3459649"/>
            <a:ext cx="0" cy="389076"/>
          </a:xfrm>
          <a:prstGeom prst="straightConnector1">
            <a:avLst/>
          </a:prstGeom>
          <a:ln w="38100" cap="flat" cmpd="sng">
            <a:solidFill>
              <a:schemeClr val="tx1"/>
            </a:solidFill>
            <a:prstDash val="solid"/>
            <a:miter lim="800000"/>
            <a:headEnd type="none"/>
            <a:tailEnd type="stealth" w="lg" len="lg"/>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49581C67-F66E-4B27-85DC-3543A72A59FA}"/>
              </a:ext>
            </a:extLst>
          </p:cNvPr>
          <p:cNvCxnSpPr>
            <a:stCxn id="24" idx="2"/>
            <a:endCxn id="28" idx="1"/>
          </p:cNvCxnSpPr>
          <p:nvPr/>
        </p:nvCxnSpPr>
        <p:spPr>
          <a:xfrm>
            <a:off x="10258177" y="4470655"/>
            <a:ext cx="0" cy="389076"/>
          </a:xfrm>
          <a:prstGeom prst="straightConnector1">
            <a:avLst/>
          </a:prstGeom>
          <a:ln w="38100" cap="flat" cmpd="sng">
            <a:solidFill>
              <a:schemeClr val="tx1"/>
            </a:solidFill>
            <a:prstDash val="solid"/>
            <a:miter lim="800000"/>
            <a:headEnd type="none"/>
            <a:tailEnd type="stealth" w="lg" len="lg"/>
          </a:ln>
        </p:spPr>
        <p:style>
          <a:lnRef idx="1">
            <a:schemeClr val="dk1"/>
          </a:lnRef>
          <a:fillRef idx="0">
            <a:schemeClr val="dk1"/>
          </a:fillRef>
          <a:effectRef idx="0">
            <a:schemeClr val="dk1"/>
          </a:effectRef>
          <a:fontRef idx="minor">
            <a:schemeClr val="tx1"/>
          </a:fontRef>
        </p:style>
      </p:cxnSp>
      <p:sp>
        <p:nvSpPr>
          <p:cNvPr id="31" name="Flowchart: Process 30">
            <a:extLst>
              <a:ext uri="{FF2B5EF4-FFF2-40B4-BE49-F238E27FC236}">
                <a16:creationId xmlns:a16="http://schemas.microsoft.com/office/drawing/2014/main" id="{1F960BB7-B6F5-47EF-88D7-ED295E7B2F3E}"/>
              </a:ext>
            </a:extLst>
          </p:cNvPr>
          <p:cNvSpPr/>
          <p:nvPr/>
        </p:nvSpPr>
        <p:spPr>
          <a:xfrm>
            <a:off x="5470555" y="4859731"/>
            <a:ext cx="2547612" cy="717105"/>
          </a:xfrm>
          <a:prstGeom prst="flowChartProcess">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panose="02020603050405020304" pitchFamily="18" charset="0"/>
                <a:cs typeface="Times" panose="02020603050405020304" pitchFamily="18" charset="0"/>
              </a:rPr>
              <a:t>Global placement</a:t>
            </a:r>
          </a:p>
        </p:txBody>
      </p:sp>
      <p:cxnSp>
        <p:nvCxnSpPr>
          <p:cNvPr id="32" name="Connector: Elbow 31">
            <a:extLst>
              <a:ext uri="{FF2B5EF4-FFF2-40B4-BE49-F238E27FC236}">
                <a16:creationId xmlns:a16="http://schemas.microsoft.com/office/drawing/2014/main" id="{9B76CCEC-152D-4C8F-8AEB-B75457DB49F0}"/>
              </a:ext>
            </a:extLst>
          </p:cNvPr>
          <p:cNvCxnSpPr>
            <a:stCxn id="31" idx="2"/>
            <a:endCxn id="33" idx="1"/>
          </p:cNvCxnSpPr>
          <p:nvPr/>
        </p:nvCxnSpPr>
        <p:spPr>
          <a:xfrm rot="5400000" flipH="1" flipV="1">
            <a:off x="6198990" y="2791456"/>
            <a:ext cx="3330751" cy="2240010"/>
          </a:xfrm>
          <a:prstGeom prst="bentConnector4">
            <a:avLst>
              <a:gd name="adj1" fmla="val -4646"/>
              <a:gd name="adj2" fmla="val 78433"/>
            </a:avLst>
          </a:prstGeom>
          <a:ln w="38100" cap="flat" cmpd="sng">
            <a:solidFill>
              <a:schemeClr val="tx1"/>
            </a:solidFill>
            <a:prstDash val="solid"/>
            <a:miter lim="800000"/>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33" name="Flowchart: Process 32">
            <a:extLst>
              <a:ext uri="{FF2B5EF4-FFF2-40B4-BE49-F238E27FC236}">
                <a16:creationId xmlns:a16="http://schemas.microsoft.com/office/drawing/2014/main" id="{F0D566C8-91C3-4B41-9C52-CCD6391B4837}"/>
              </a:ext>
            </a:extLst>
          </p:cNvPr>
          <p:cNvSpPr/>
          <p:nvPr/>
        </p:nvSpPr>
        <p:spPr>
          <a:xfrm>
            <a:off x="8984371" y="1961605"/>
            <a:ext cx="2547612" cy="568960"/>
          </a:xfrm>
          <a:prstGeom prst="flowChartProcess">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panose="02020603050405020304" pitchFamily="18" charset="0"/>
                <a:cs typeface="Times" panose="02020603050405020304" pitchFamily="18" charset="0"/>
              </a:rPr>
              <a:t>Clock planning</a:t>
            </a:r>
          </a:p>
        </p:txBody>
      </p:sp>
      <p:cxnSp>
        <p:nvCxnSpPr>
          <p:cNvPr id="34" name="Straight Arrow Connector 33">
            <a:extLst>
              <a:ext uri="{FF2B5EF4-FFF2-40B4-BE49-F238E27FC236}">
                <a16:creationId xmlns:a16="http://schemas.microsoft.com/office/drawing/2014/main" id="{8616E931-B803-4D7A-90DB-35A4BBAD5E1A}"/>
              </a:ext>
            </a:extLst>
          </p:cNvPr>
          <p:cNvCxnSpPr>
            <a:stCxn id="33" idx="2"/>
            <a:endCxn id="23" idx="0"/>
          </p:cNvCxnSpPr>
          <p:nvPr/>
        </p:nvCxnSpPr>
        <p:spPr>
          <a:xfrm>
            <a:off x="10258177" y="2530565"/>
            <a:ext cx="0" cy="389076"/>
          </a:xfrm>
          <a:prstGeom prst="straightConnector1">
            <a:avLst/>
          </a:prstGeom>
          <a:ln w="38100" cap="flat" cmpd="sng">
            <a:solidFill>
              <a:schemeClr val="tx1"/>
            </a:solidFill>
            <a:prstDash val="solid"/>
            <a:miter lim="800000"/>
            <a:headEnd type="none"/>
            <a:tailEnd type="stealth" w="lg" len="lg"/>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1D3240A0-A768-4222-96E6-60714DEB299B}"/>
              </a:ext>
            </a:extLst>
          </p:cNvPr>
          <p:cNvSpPr txBox="1"/>
          <p:nvPr/>
        </p:nvSpPr>
        <p:spPr>
          <a:xfrm>
            <a:off x="460196" y="2725103"/>
            <a:ext cx="4275582" cy="923330"/>
          </a:xfrm>
          <a:prstGeom prst="rect">
            <a:avLst/>
          </a:prstGeom>
          <a:noFill/>
        </p:spPr>
        <p:txBody>
          <a:bodyPr wrap="square" rtlCol="0">
            <a:spAutoFit/>
          </a:bodyPr>
          <a:lstStyle/>
          <a:p>
            <a:r>
              <a:rPr lang="en-US" dirty="0"/>
              <a:t>Reduce congestion caused by unbalanced routing supply in the horizontal and vertical directions</a:t>
            </a:r>
          </a:p>
        </p:txBody>
      </p:sp>
      <p:cxnSp>
        <p:nvCxnSpPr>
          <p:cNvPr id="54" name="Straight Arrow Connector 53">
            <a:extLst>
              <a:ext uri="{FF2B5EF4-FFF2-40B4-BE49-F238E27FC236}">
                <a16:creationId xmlns:a16="http://schemas.microsoft.com/office/drawing/2014/main" id="{190364AC-5077-495B-A306-7B7511683D58}"/>
              </a:ext>
            </a:extLst>
          </p:cNvPr>
          <p:cNvCxnSpPr>
            <a:cxnSpLocks/>
            <a:stCxn id="52" idx="3"/>
            <a:endCxn id="21" idx="1"/>
          </p:cNvCxnSpPr>
          <p:nvPr/>
        </p:nvCxnSpPr>
        <p:spPr>
          <a:xfrm>
            <a:off x="4735778" y="3186768"/>
            <a:ext cx="734777" cy="2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2BAB3795-FEFD-43AC-9D56-3A83F5EA4069}"/>
              </a:ext>
            </a:extLst>
          </p:cNvPr>
          <p:cNvSpPr/>
          <p:nvPr/>
        </p:nvSpPr>
        <p:spPr>
          <a:xfrm>
            <a:off x="746114" y="3559524"/>
            <a:ext cx="3450634" cy="1200329"/>
          </a:xfrm>
          <a:prstGeom prst="rect">
            <a:avLst/>
          </a:prstGeom>
        </p:spPr>
        <p:txBody>
          <a:bodyPr wrap="square">
            <a:spAutoFit/>
          </a:bodyPr>
          <a:lstStyle/>
          <a:p>
            <a:r>
              <a:rPr lang="en-US" dirty="0"/>
              <a:t>LUTs and FFs are packed into basic logic elements (BLEs) to reduce the inter-connections between sites in routing</a:t>
            </a:r>
          </a:p>
        </p:txBody>
      </p:sp>
      <p:cxnSp>
        <p:nvCxnSpPr>
          <p:cNvPr id="36" name="Straight Arrow Connector 35">
            <a:extLst>
              <a:ext uri="{FF2B5EF4-FFF2-40B4-BE49-F238E27FC236}">
                <a16:creationId xmlns:a16="http://schemas.microsoft.com/office/drawing/2014/main" id="{5A955805-7CF5-497F-AD82-D65A75045741}"/>
              </a:ext>
            </a:extLst>
          </p:cNvPr>
          <p:cNvCxnSpPr>
            <a:cxnSpLocks/>
            <a:stCxn id="35" idx="3"/>
            <a:endCxn id="22" idx="1"/>
          </p:cNvCxnSpPr>
          <p:nvPr/>
        </p:nvCxnSpPr>
        <p:spPr>
          <a:xfrm>
            <a:off x="4196748" y="4159689"/>
            <a:ext cx="127380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8CD212E7-80D0-48C1-ABD7-A4E83F75FC10}"/>
              </a:ext>
            </a:extLst>
          </p:cNvPr>
          <p:cNvSpPr/>
          <p:nvPr/>
        </p:nvSpPr>
        <p:spPr>
          <a:xfrm>
            <a:off x="838200" y="4895118"/>
            <a:ext cx="3450634" cy="646331"/>
          </a:xfrm>
          <a:prstGeom prst="rect">
            <a:avLst/>
          </a:prstGeom>
        </p:spPr>
        <p:txBody>
          <a:bodyPr wrap="square">
            <a:spAutoFit/>
          </a:bodyPr>
          <a:lstStyle/>
          <a:p>
            <a:r>
              <a:rPr lang="en-US" dirty="0"/>
              <a:t>Machine learning method is used to predict the routing congestion</a:t>
            </a:r>
          </a:p>
        </p:txBody>
      </p:sp>
      <p:cxnSp>
        <p:nvCxnSpPr>
          <p:cNvPr id="38" name="Straight Arrow Connector 37">
            <a:extLst>
              <a:ext uri="{FF2B5EF4-FFF2-40B4-BE49-F238E27FC236}">
                <a16:creationId xmlns:a16="http://schemas.microsoft.com/office/drawing/2014/main" id="{51ACFBFC-C8B2-4C09-BFAB-712E0B8C7CB6}"/>
              </a:ext>
            </a:extLst>
          </p:cNvPr>
          <p:cNvCxnSpPr>
            <a:cxnSpLocks/>
            <a:stCxn id="37" idx="3"/>
            <a:endCxn id="31" idx="1"/>
          </p:cNvCxnSpPr>
          <p:nvPr/>
        </p:nvCxnSpPr>
        <p:spPr>
          <a:xfrm>
            <a:off x="4288834" y="5218284"/>
            <a:ext cx="11817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6003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52"/>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54"/>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5"/>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36"/>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2" grpId="1"/>
      <p:bldP spid="35" grpId="0"/>
      <p:bldP spid="35" grpId="1"/>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Our Framework</a:t>
            </a:r>
          </a:p>
        </p:txBody>
      </p:sp>
      <p:sp>
        <p:nvSpPr>
          <p:cNvPr id="4" name="Slide Number Placeholder 3"/>
          <p:cNvSpPr>
            <a:spLocks noGrp="1"/>
          </p:cNvSpPr>
          <p:nvPr>
            <p:ph type="sldNum" sz="quarter" idx="12"/>
          </p:nvPr>
        </p:nvSpPr>
        <p:spPr/>
        <p:txBody>
          <a:bodyPr/>
          <a:lstStyle/>
          <a:p>
            <a:fld id="{8A353EE5-B295-4F9A-9C1A-C5DE6EEBD6D1}" type="slidenum">
              <a:rPr lang="en-US" smtClean="0"/>
              <a:t>8</a:t>
            </a:fld>
            <a:endParaRPr lang="en-US"/>
          </a:p>
        </p:txBody>
      </p:sp>
      <p:grpSp>
        <p:nvGrpSpPr>
          <p:cNvPr id="9" name="Group 8">
            <a:extLst>
              <a:ext uri="{FF2B5EF4-FFF2-40B4-BE49-F238E27FC236}">
                <a16:creationId xmlns:a16="http://schemas.microsoft.com/office/drawing/2014/main" id="{809C28DE-1401-4FE5-8778-5F452C718A86}"/>
              </a:ext>
            </a:extLst>
          </p:cNvPr>
          <p:cNvGrpSpPr/>
          <p:nvPr/>
        </p:nvGrpSpPr>
        <p:grpSpPr>
          <a:xfrm>
            <a:off x="682930" y="1581358"/>
            <a:ext cx="6061429" cy="3995478"/>
            <a:chOff x="838200" y="1630380"/>
            <a:chExt cx="6061429" cy="3995478"/>
          </a:xfrm>
        </p:grpSpPr>
        <p:sp>
          <p:nvSpPr>
            <p:cNvPr id="20" name="Flowchart: Data 19">
              <a:extLst>
                <a:ext uri="{FF2B5EF4-FFF2-40B4-BE49-F238E27FC236}">
                  <a16:creationId xmlns:a16="http://schemas.microsoft.com/office/drawing/2014/main" id="{8B9B2599-EFC6-4EA3-95A3-325FEC320874}"/>
                </a:ext>
              </a:extLst>
            </p:cNvPr>
            <p:cNvSpPr/>
            <p:nvPr/>
          </p:nvSpPr>
          <p:spPr>
            <a:xfrm>
              <a:off x="838200" y="1630380"/>
              <a:ext cx="2547612" cy="790797"/>
            </a:xfrm>
            <a:prstGeom prst="flowChartInputOutpu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panose="02020603050405020304" pitchFamily="18" charset="0"/>
                  <a:cs typeface="Times" panose="02020603050405020304" pitchFamily="18" charset="0"/>
                </a:rPr>
                <a:t>Flat netlist</a:t>
              </a:r>
            </a:p>
          </p:txBody>
        </p:sp>
        <p:sp>
          <p:nvSpPr>
            <p:cNvPr id="21" name="Flowchart: Process 20">
              <a:extLst>
                <a:ext uri="{FF2B5EF4-FFF2-40B4-BE49-F238E27FC236}">
                  <a16:creationId xmlns:a16="http://schemas.microsoft.com/office/drawing/2014/main" id="{90CEE671-E92D-49A2-8661-CF7753DB92C0}"/>
                </a:ext>
              </a:extLst>
            </p:cNvPr>
            <p:cNvSpPr/>
            <p:nvPr/>
          </p:nvSpPr>
          <p:spPr>
            <a:xfrm>
              <a:off x="838201" y="2968663"/>
              <a:ext cx="2547612" cy="540008"/>
            </a:xfrm>
            <a:prstGeom prst="flowChartProcess">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panose="02020603050405020304" pitchFamily="18" charset="0"/>
                  <a:cs typeface="Times" panose="02020603050405020304" pitchFamily="18" charset="0"/>
                </a:rPr>
                <a:t>Partition re-allocation</a:t>
              </a:r>
            </a:p>
          </p:txBody>
        </p:sp>
        <p:sp>
          <p:nvSpPr>
            <p:cNvPr id="22" name="Flowchart: Process 21">
              <a:extLst>
                <a:ext uri="{FF2B5EF4-FFF2-40B4-BE49-F238E27FC236}">
                  <a16:creationId xmlns:a16="http://schemas.microsoft.com/office/drawing/2014/main" id="{9B953C64-D59A-4C58-B28C-0DEECB43417C}"/>
                </a:ext>
              </a:extLst>
            </p:cNvPr>
            <p:cNvSpPr/>
            <p:nvPr/>
          </p:nvSpPr>
          <p:spPr>
            <a:xfrm>
              <a:off x="838201" y="3897747"/>
              <a:ext cx="2547612" cy="621931"/>
            </a:xfrm>
            <a:prstGeom prst="flowChartProcess">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panose="02020603050405020304" pitchFamily="18" charset="0"/>
                  <a:cs typeface="Times" panose="02020603050405020304" pitchFamily="18" charset="0"/>
                </a:rPr>
                <a:t>Packing</a:t>
              </a:r>
            </a:p>
          </p:txBody>
        </p:sp>
        <p:sp>
          <p:nvSpPr>
            <p:cNvPr id="23" name="Flowchart: Process 22">
              <a:extLst>
                <a:ext uri="{FF2B5EF4-FFF2-40B4-BE49-F238E27FC236}">
                  <a16:creationId xmlns:a16="http://schemas.microsoft.com/office/drawing/2014/main" id="{AF2DD19F-6C7C-4135-B1FC-0249CE4F401B}"/>
                </a:ext>
              </a:extLst>
            </p:cNvPr>
            <p:cNvSpPr/>
            <p:nvPr/>
          </p:nvSpPr>
          <p:spPr>
            <a:xfrm>
              <a:off x="4352017" y="2968662"/>
              <a:ext cx="2547612" cy="540008"/>
            </a:xfrm>
            <a:prstGeom prst="flowChartProcess">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panose="02020603050405020304" pitchFamily="18" charset="0"/>
                  <a:cs typeface="Times" panose="02020603050405020304" pitchFamily="18" charset="0"/>
                </a:rPr>
                <a:t>Legalization</a:t>
              </a:r>
            </a:p>
          </p:txBody>
        </p:sp>
        <p:sp>
          <p:nvSpPr>
            <p:cNvPr id="24" name="Flowchart: Process 23">
              <a:extLst>
                <a:ext uri="{FF2B5EF4-FFF2-40B4-BE49-F238E27FC236}">
                  <a16:creationId xmlns:a16="http://schemas.microsoft.com/office/drawing/2014/main" id="{90F614D5-B48D-4C3D-BF08-89DE3200CB4D}"/>
                </a:ext>
              </a:extLst>
            </p:cNvPr>
            <p:cNvSpPr/>
            <p:nvPr/>
          </p:nvSpPr>
          <p:spPr>
            <a:xfrm>
              <a:off x="4352017" y="3897746"/>
              <a:ext cx="2547612" cy="621931"/>
            </a:xfrm>
            <a:prstGeom prst="flowChartProcess">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panose="02020603050405020304" pitchFamily="18" charset="0"/>
                  <a:cs typeface="Times" panose="02020603050405020304" pitchFamily="18" charset="0"/>
                </a:rPr>
                <a:t>Detailed placement</a:t>
              </a:r>
            </a:p>
          </p:txBody>
        </p:sp>
        <p:cxnSp>
          <p:nvCxnSpPr>
            <p:cNvPr id="25" name="Straight Arrow Connector 24">
              <a:extLst>
                <a:ext uri="{FF2B5EF4-FFF2-40B4-BE49-F238E27FC236}">
                  <a16:creationId xmlns:a16="http://schemas.microsoft.com/office/drawing/2014/main" id="{FAEB4C07-3872-4AE1-92FD-415A20C7DC63}"/>
                </a:ext>
              </a:extLst>
            </p:cNvPr>
            <p:cNvCxnSpPr>
              <a:stCxn id="20" idx="4"/>
              <a:endCxn id="21" idx="0"/>
            </p:cNvCxnSpPr>
            <p:nvPr/>
          </p:nvCxnSpPr>
          <p:spPr>
            <a:xfrm>
              <a:off x="2112006" y="2421177"/>
              <a:ext cx="1" cy="547486"/>
            </a:xfrm>
            <a:prstGeom prst="straightConnector1">
              <a:avLst/>
            </a:prstGeom>
            <a:ln w="38100" cap="flat" cmpd="sng">
              <a:solidFill>
                <a:schemeClr val="tx1"/>
              </a:solidFill>
              <a:prstDash val="solid"/>
              <a:miter lim="800000"/>
              <a:headEnd type="none"/>
              <a:tailEnd type="stealth" w="lg" len="lg"/>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E07C8C25-72B9-47D1-85FA-0617CFCB442D}"/>
                </a:ext>
              </a:extLst>
            </p:cNvPr>
            <p:cNvCxnSpPr>
              <a:stCxn id="21" idx="2"/>
              <a:endCxn id="22" idx="0"/>
            </p:cNvCxnSpPr>
            <p:nvPr/>
          </p:nvCxnSpPr>
          <p:spPr>
            <a:xfrm>
              <a:off x="2112007" y="3508672"/>
              <a:ext cx="0" cy="389076"/>
            </a:xfrm>
            <a:prstGeom prst="straightConnector1">
              <a:avLst/>
            </a:prstGeom>
            <a:ln w="38100" cap="flat" cmpd="sng">
              <a:solidFill>
                <a:schemeClr val="tx1"/>
              </a:solidFill>
              <a:prstDash val="solid"/>
              <a:miter lim="800000"/>
              <a:headEnd type="none"/>
              <a:tailEnd type="stealth" w="lg" len="lg"/>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5354369A-5222-47A4-A354-B6BD590740D5}"/>
                </a:ext>
              </a:extLst>
            </p:cNvPr>
            <p:cNvCxnSpPr>
              <a:stCxn id="22" idx="2"/>
              <a:endCxn id="31" idx="0"/>
            </p:cNvCxnSpPr>
            <p:nvPr/>
          </p:nvCxnSpPr>
          <p:spPr>
            <a:xfrm>
              <a:off x="2112007" y="4519678"/>
              <a:ext cx="0" cy="389075"/>
            </a:xfrm>
            <a:prstGeom prst="straightConnector1">
              <a:avLst/>
            </a:prstGeom>
            <a:ln w="38100" cap="flat" cmpd="sng">
              <a:solidFill>
                <a:schemeClr val="tx1"/>
              </a:solidFill>
              <a:prstDash val="solid"/>
              <a:miter lim="800000"/>
              <a:headEnd type="none"/>
              <a:tailEnd type="stealth" w="lg" len="lg"/>
            </a:ln>
          </p:spPr>
          <p:style>
            <a:lnRef idx="1">
              <a:schemeClr val="dk1"/>
            </a:lnRef>
            <a:fillRef idx="0">
              <a:schemeClr val="dk1"/>
            </a:fillRef>
            <a:effectRef idx="0">
              <a:schemeClr val="dk1"/>
            </a:effectRef>
            <a:fontRef idx="minor">
              <a:schemeClr val="tx1"/>
            </a:fontRef>
          </p:style>
        </p:cxnSp>
        <p:sp>
          <p:nvSpPr>
            <p:cNvPr id="28" name="Flowchart: Data 27">
              <a:extLst>
                <a:ext uri="{FF2B5EF4-FFF2-40B4-BE49-F238E27FC236}">
                  <a16:creationId xmlns:a16="http://schemas.microsoft.com/office/drawing/2014/main" id="{6110A25B-295C-4B27-929F-A66C2128B485}"/>
                </a:ext>
              </a:extLst>
            </p:cNvPr>
            <p:cNvSpPr/>
            <p:nvPr/>
          </p:nvSpPr>
          <p:spPr>
            <a:xfrm>
              <a:off x="4352017" y="4908753"/>
              <a:ext cx="2547612" cy="717105"/>
            </a:xfrm>
            <a:prstGeom prst="flowChartInputOutpu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panose="02020603050405020304" pitchFamily="18" charset="0"/>
                  <a:cs typeface="Times" panose="02020603050405020304" pitchFamily="18" charset="0"/>
                </a:rPr>
                <a:t>P</a:t>
              </a:r>
              <a:r>
                <a:rPr lang="en-US" sz="2000">
                  <a:solidFill>
                    <a:schemeClr val="tx1"/>
                  </a:solidFill>
                  <a:latin typeface="Times" panose="02020603050405020304" pitchFamily="18" charset="0"/>
                  <a:cs typeface="Times" panose="02020603050405020304" pitchFamily="18" charset="0"/>
                </a:rPr>
                <a:t>laced </a:t>
              </a:r>
              <a:r>
                <a:rPr lang="en-US" sz="2000" dirty="0">
                  <a:solidFill>
                    <a:schemeClr val="tx1"/>
                  </a:solidFill>
                  <a:latin typeface="Times" panose="02020603050405020304" pitchFamily="18" charset="0"/>
                  <a:cs typeface="Times" panose="02020603050405020304" pitchFamily="18" charset="0"/>
                </a:rPr>
                <a:t>design</a:t>
              </a:r>
            </a:p>
          </p:txBody>
        </p:sp>
        <p:cxnSp>
          <p:nvCxnSpPr>
            <p:cNvPr id="29" name="Straight Arrow Connector 28">
              <a:extLst>
                <a:ext uri="{FF2B5EF4-FFF2-40B4-BE49-F238E27FC236}">
                  <a16:creationId xmlns:a16="http://schemas.microsoft.com/office/drawing/2014/main" id="{6DCD3BC5-8CFF-48F3-B1F6-8B488A5FF469}"/>
                </a:ext>
              </a:extLst>
            </p:cNvPr>
            <p:cNvCxnSpPr>
              <a:stCxn id="23" idx="2"/>
              <a:endCxn id="24" idx="0"/>
            </p:cNvCxnSpPr>
            <p:nvPr/>
          </p:nvCxnSpPr>
          <p:spPr>
            <a:xfrm>
              <a:off x="5625823" y="3508671"/>
              <a:ext cx="0" cy="389076"/>
            </a:xfrm>
            <a:prstGeom prst="straightConnector1">
              <a:avLst/>
            </a:prstGeom>
            <a:ln w="38100" cap="flat" cmpd="sng">
              <a:solidFill>
                <a:schemeClr val="tx1"/>
              </a:solidFill>
              <a:prstDash val="solid"/>
              <a:miter lim="800000"/>
              <a:headEnd type="none"/>
              <a:tailEnd type="stealth" w="lg" len="lg"/>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49581C67-F66E-4B27-85DC-3543A72A59FA}"/>
                </a:ext>
              </a:extLst>
            </p:cNvPr>
            <p:cNvCxnSpPr>
              <a:stCxn id="24" idx="2"/>
              <a:endCxn id="28" idx="1"/>
            </p:cNvCxnSpPr>
            <p:nvPr/>
          </p:nvCxnSpPr>
          <p:spPr>
            <a:xfrm>
              <a:off x="5625823" y="4519677"/>
              <a:ext cx="0" cy="389076"/>
            </a:xfrm>
            <a:prstGeom prst="straightConnector1">
              <a:avLst/>
            </a:prstGeom>
            <a:ln w="38100" cap="flat" cmpd="sng">
              <a:solidFill>
                <a:schemeClr val="tx1"/>
              </a:solidFill>
              <a:prstDash val="solid"/>
              <a:miter lim="800000"/>
              <a:headEnd type="none"/>
              <a:tailEnd type="stealth" w="lg" len="lg"/>
            </a:ln>
          </p:spPr>
          <p:style>
            <a:lnRef idx="1">
              <a:schemeClr val="dk1"/>
            </a:lnRef>
            <a:fillRef idx="0">
              <a:schemeClr val="dk1"/>
            </a:fillRef>
            <a:effectRef idx="0">
              <a:schemeClr val="dk1"/>
            </a:effectRef>
            <a:fontRef idx="minor">
              <a:schemeClr val="tx1"/>
            </a:fontRef>
          </p:style>
        </p:cxnSp>
        <p:sp>
          <p:nvSpPr>
            <p:cNvPr id="31" name="Flowchart: Process 30">
              <a:extLst>
                <a:ext uri="{FF2B5EF4-FFF2-40B4-BE49-F238E27FC236}">
                  <a16:creationId xmlns:a16="http://schemas.microsoft.com/office/drawing/2014/main" id="{1F960BB7-B6F5-47EF-88D7-ED295E7B2F3E}"/>
                </a:ext>
              </a:extLst>
            </p:cNvPr>
            <p:cNvSpPr/>
            <p:nvPr/>
          </p:nvSpPr>
          <p:spPr>
            <a:xfrm>
              <a:off x="838201" y="4908753"/>
              <a:ext cx="2547612" cy="717105"/>
            </a:xfrm>
            <a:prstGeom prst="flowChartProcess">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panose="02020603050405020304" pitchFamily="18" charset="0"/>
                  <a:cs typeface="Times" panose="02020603050405020304" pitchFamily="18" charset="0"/>
                </a:rPr>
                <a:t>Global placement</a:t>
              </a:r>
            </a:p>
          </p:txBody>
        </p:sp>
        <p:cxnSp>
          <p:nvCxnSpPr>
            <p:cNvPr id="32" name="Connector: Elbow 31">
              <a:extLst>
                <a:ext uri="{FF2B5EF4-FFF2-40B4-BE49-F238E27FC236}">
                  <a16:creationId xmlns:a16="http://schemas.microsoft.com/office/drawing/2014/main" id="{9B76CCEC-152D-4C8F-8AEB-B75457DB49F0}"/>
                </a:ext>
              </a:extLst>
            </p:cNvPr>
            <p:cNvCxnSpPr>
              <a:stCxn id="31" idx="2"/>
              <a:endCxn id="33" idx="1"/>
            </p:cNvCxnSpPr>
            <p:nvPr/>
          </p:nvCxnSpPr>
          <p:spPr>
            <a:xfrm rot="5400000" flipH="1" flipV="1">
              <a:off x="1566636" y="2840478"/>
              <a:ext cx="3330751" cy="2240010"/>
            </a:xfrm>
            <a:prstGeom prst="bentConnector4">
              <a:avLst>
                <a:gd name="adj1" fmla="val -4646"/>
                <a:gd name="adj2" fmla="val 78433"/>
              </a:avLst>
            </a:prstGeom>
            <a:ln w="38100" cap="flat" cmpd="sng">
              <a:solidFill>
                <a:schemeClr val="tx1"/>
              </a:solidFill>
              <a:prstDash val="solid"/>
              <a:miter lim="800000"/>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33" name="Flowchart: Process 32">
              <a:extLst>
                <a:ext uri="{FF2B5EF4-FFF2-40B4-BE49-F238E27FC236}">
                  <a16:creationId xmlns:a16="http://schemas.microsoft.com/office/drawing/2014/main" id="{F0D566C8-91C3-4B41-9C52-CCD6391B4837}"/>
                </a:ext>
              </a:extLst>
            </p:cNvPr>
            <p:cNvSpPr/>
            <p:nvPr/>
          </p:nvSpPr>
          <p:spPr>
            <a:xfrm>
              <a:off x="4352017" y="2010627"/>
              <a:ext cx="2547612" cy="568960"/>
            </a:xfrm>
            <a:prstGeom prst="flowChartProcess">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panose="02020603050405020304" pitchFamily="18" charset="0"/>
                  <a:cs typeface="Times" panose="02020603050405020304" pitchFamily="18" charset="0"/>
                </a:rPr>
                <a:t>Clock planning</a:t>
              </a:r>
            </a:p>
          </p:txBody>
        </p:sp>
        <p:cxnSp>
          <p:nvCxnSpPr>
            <p:cNvPr id="34" name="Straight Arrow Connector 33">
              <a:extLst>
                <a:ext uri="{FF2B5EF4-FFF2-40B4-BE49-F238E27FC236}">
                  <a16:creationId xmlns:a16="http://schemas.microsoft.com/office/drawing/2014/main" id="{8616E931-B803-4D7A-90DB-35A4BBAD5E1A}"/>
                </a:ext>
              </a:extLst>
            </p:cNvPr>
            <p:cNvCxnSpPr>
              <a:stCxn id="33" idx="2"/>
              <a:endCxn id="23" idx="0"/>
            </p:cNvCxnSpPr>
            <p:nvPr/>
          </p:nvCxnSpPr>
          <p:spPr>
            <a:xfrm>
              <a:off x="5625823" y="2579587"/>
              <a:ext cx="0" cy="389076"/>
            </a:xfrm>
            <a:prstGeom prst="straightConnector1">
              <a:avLst/>
            </a:prstGeom>
            <a:ln w="38100" cap="flat" cmpd="sng">
              <a:solidFill>
                <a:schemeClr val="tx1"/>
              </a:solidFill>
              <a:prstDash val="solid"/>
              <a:miter lim="800000"/>
              <a:headEnd type="none"/>
              <a:tailEnd type="stealth" w="lg" len="lg"/>
            </a:ln>
          </p:spPr>
          <p:style>
            <a:lnRef idx="1">
              <a:schemeClr val="dk1"/>
            </a:lnRef>
            <a:fillRef idx="0">
              <a:schemeClr val="dk1"/>
            </a:fillRef>
            <a:effectRef idx="0">
              <a:schemeClr val="dk1"/>
            </a:effectRef>
            <a:fontRef idx="minor">
              <a:schemeClr val="tx1"/>
            </a:fontRef>
          </p:style>
        </p:cxnSp>
      </p:grpSp>
      <p:sp>
        <p:nvSpPr>
          <p:cNvPr id="67" name="Rectangle 66">
            <a:extLst>
              <a:ext uri="{FF2B5EF4-FFF2-40B4-BE49-F238E27FC236}">
                <a16:creationId xmlns:a16="http://schemas.microsoft.com/office/drawing/2014/main" id="{859C9C14-D15E-4D5F-B3F8-3DAF5F0BA7EB}"/>
              </a:ext>
            </a:extLst>
          </p:cNvPr>
          <p:cNvSpPr/>
          <p:nvPr/>
        </p:nvSpPr>
        <p:spPr>
          <a:xfrm>
            <a:off x="7567163" y="1784420"/>
            <a:ext cx="4001985" cy="923330"/>
          </a:xfrm>
          <a:prstGeom prst="rect">
            <a:avLst/>
          </a:prstGeom>
        </p:spPr>
        <p:txBody>
          <a:bodyPr wrap="square">
            <a:spAutoFit/>
          </a:bodyPr>
          <a:lstStyle/>
          <a:p>
            <a:r>
              <a:rPr lang="en-US" dirty="0"/>
              <a:t>Violations of the clock region constraint in global placement will be removed </a:t>
            </a:r>
            <a:br>
              <a:rPr lang="en-US" dirty="0"/>
            </a:br>
            <a:endParaRPr lang="en-US" dirty="0"/>
          </a:p>
        </p:txBody>
      </p:sp>
      <p:cxnSp>
        <p:nvCxnSpPr>
          <p:cNvPr id="68" name="Straight Arrow Connector 67">
            <a:extLst>
              <a:ext uri="{FF2B5EF4-FFF2-40B4-BE49-F238E27FC236}">
                <a16:creationId xmlns:a16="http://schemas.microsoft.com/office/drawing/2014/main" id="{948F9016-E06B-45E9-BCAB-62023F772CB9}"/>
              </a:ext>
            </a:extLst>
          </p:cNvPr>
          <p:cNvCxnSpPr>
            <a:cxnSpLocks/>
            <a:stCxn id="67" idx="1"/>
            <a:endCxn id="33" idx="3"/>
          </p:cNvCxnSpPr>
          <p:nvPr/>
        </p:nvCxnSpPr>
        <p:spPr>
          <a:xfrm flipH="1">
            <a:off x="6744359" y="2246085"/>
            <a:ext cx="8228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EDA32B5B-F8E3-4A21-AD3F-3FA6F2D9DC04}"/>
              </a:ext>
            </a:extLst>
          </p:cNvPr>
          <p:cNvSpPr/>
          <p:nvPr/>
        </p:nvSpPr>
        <p:spPr>
          <a:xfrm>
            <a:off x="7385186" y="2174915"/>
            <a:ext cx="4092974" cy="2031325"/>
          </a:xfrm>
          <a:prstGeom prst="rect">
            <a:avLst/>
          </a:prstGeom>
        </p:spPr>
        <p:txBody>
          <a:bodyPr wrap="square">
            <a:spAutoFit/>
          </a:bodyPr>
          <a:lstStyle/>
          <a:p>
            <a:pPr marL="285750" indent="-285750">
              <a:buFont typeface="Arial" panose="020B0604020202020204" pitchFamily="34" charset="0"/>
              <a:buChar char="•"/>
            </a:pPr>
            <a:r>
              <a:rPr lang="en-US" dirty="0"/>
              <a:t>The placement is first legalized such that no violations regarding to rules in ISPD2016. </a:t>
            </a:r>
          </a:p>
          <a:p>
            <a:pPr marL="285750" indent="-285750">
              <a:buFont typeface="Arial" panose="020B0604020202020204" pitchFamily="34" charset="0"/>
              <a:buChar char="•"/>
            </a:pPr>
            <a:r>
              <a:rPr lang="en-US" dirty="0"/>
              <a:t>Then violations of the column region constraint will be removed by half column legalization</a:t>
            </a:r>
            <a:br>
              <a:rPr lang="en-US" dirty="0"/>
            </a:br>
            <a:endParaRPr lang="en-US" dirty="0"/>
          </a:p>
        </p:txBody>
      </p:sp>
      <p:sp>
        <p:nvSpPr>
          <p:cNvPr id="37" name="Rectangle 36">
            <a:extLst>
              <a:ext uri="{FF2B5EF4-FFF2-40B4-BE49-F238E27FC236}">
                <a16:creationId xmlns:a16="http://schemas.microsoft.com/office/drawing/2014/main" id="{E94DE0B0-D81C-49C0-BC9F-53B2B9B90F71}"/>
              </a:ext>
            </a:extLst>
          </p:cNvPr>
          <p:cNvSpPr/>
          <p:nvPr/>
        </p:nvSpPr>
        <p:spPr>
          <a:xfrm>
            <a:off x="7385186" y="3387059"/>
            <a:ext cx="4250462" cy="646331"/>
          </a:xfrm>
          <a:prstGeom prst="rect">
            <a:avLst/>
          </a:prstGeom>
        </p:spPr>
        <p:txBody>
          <a:bodyPr wrap="square">
            <a:spAutoFit/>
          </a:bodyPr>
          <a:lstStyle/>
          <a:p>
            <a:r>
              <a:rPr lang="en-US" altLang="zh-CN" dirty="0"/>
              <a:t>Chain move is used to improve wirelength and displacement</a:t>
            </a:r>
            <a:endParaRPr lang="en-US" dirty="0"/>
          </a:p>
        </p:txBody>
      </p:sp>
      <p:sp>
        <p:nvSpPr>
          <p:cNvPr id="38" name="Right Brace 37">
            <a:extLst>
              <a:ext uri="{FF2B5EF4-FFF2-40B4-BE49-F238E27FC236}">
                <a16:creationId xmlns:a16="http://schemas.microsoft.com/office/drawing/2014/main" id="{C2B5C6FD-AF5C-423D-B119-518F9159B36B}"/>
              </a:ext>
            </a:extLst>
          </p:cNvPr>
          <p:cNvSpPr/>
          <p:nvPr/>
        </p:nvSpPr>
        <p:spPr>
          <a:xfrm>
            <a:off x="6777609" y="3175462"/>
            <a:ext cx="574327" cy="10307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ight Brace 38">
            <a:extLst>
              <a:ext uri="{FF2B5EF4-FFF2-40B4-BE49-F238E27FC236}">
                <a16:creationId xmlns:a16="http://schemas.microsoft.com/office/drawing/2014/main" id="{B4E0232C-CCF3-402C-AA29-8C2AADC3A263}"/>
              </a:ext>
            </a:extLst>
          </p:cNvPr>
          <p:cNvSpPr/>
          <p:nvPr/>
        </p:nvSpPr>
        <p:spPr>
          <a:xfrm rot="10800000">
            <a:off x="6867087" y="2174915"/>
            <a:ext cx="609088" cy="167380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8341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68"/>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6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35"/>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7" grpId="1"/>
      <p:bldP spid="35" grpId="0"/>
      <p:bldP spid="35" grpId="1"/>
      <p:bldP spid="37" grpId="0"/>
      <p:bldP spid="38" grpId="0" animBg="1"/>
      <p:bldP spid="39" grpId="0" animBg="1"/>
      <p:bldP spid="39"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Our Methods</a:t>
            </a:r>
          </a:p>
        </p:txBody>
      </p:sp>
      <p:sp>
        <p:nvSpPr>
          <p:cNvPr id="3" name="Content Placeholder 2"/>
          <p:cNvSpPr>
            <a:spLocks noGrp="1"/>
          </p:cNvSpPr>
          <p:nvPr>
            <p:ph idx="1"/>
          </p:nvPr>
        </p:nvSpPr>
        <p:spPr/>
        <p:txBody>
          <a:bodyPr/>
          <a:lstStyle/>
          <a:p>
            <a:r>
              <a:rPr lang="en-US" dirty="0"/>
              <a:t>Two-</a:t>
            </a:r>
            <a:r>
              <a:rPr lang="en-US" altLang="zh-CN" dirty="0"/>
              <a:t>S</a:t>
            </a:r>
            <a:r>
              <a:rPr lang="en-US" dirty="0"/>
              <a:t>tep Clock Constraints Legalization</a:t>
            </a:r>
          </a:p>
          <a:p>
            <a:r>
              <a:rPr lang="en-US" dirty="0"/>
              <a:t>Chain Move</a:t>
            </a:r>
          </a:p>
          <a:p>
            <a:r>
              <a:rPr lang="en-US" dirty="0"/>
              <a:t>Machine Learning-Based Congestion Estimation</a:t>
            </a:r>
          </a:p>
          <a:p>
            <a:endParaRPr lang="en-US" dirty="0"/>
          </a:p>
        </p:txBody>
      </p:sp>
      <p:sp>
        <p:nvSpPr>
          <p:cNvPr id="4" name="Slide Number Placeholder 3"/>
          <p:cNvSpPr>
            <a:spLocks noGrp="1"/>
          </p:cNvSpPr>
          <p:nvPr>
            <p:ph type="sldNum" sz="quarter" idx="12"/>
          </p:nvPr>
        </p:nvSpPr>
        <p:spPr/>
        <p:txBody>
          <a:bodyPr/>
          <a:lstStyle/>
          <a:p>
            <a:fld id="{8A353EE5-B295-4F9A-9C1A-C5DE6EEBD6D1}" type="slidenum">
              <a:rPr lang="en-US" smtClean="0"/>
              <a:t>9</a:t>
            </a:fld>
            <a:endParaRPr lang="en-US"/>
          </a:p>
        </p:txBody>
      </p:sp>
    </p:spTree>
    <p:extLst>
      <p:ext uri="{BB962C8B-B14F-4D97-AF65-F5344CB8AC3E}">
        <p14:creationId xmlns:p14="http://schemas.microsoft.com/office/powerpoint/2010/main" val="3167605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3020</TotalTime>
  <Words>4117</Words>
  <Application>Microsoft Office PowerPoint</Application>
  <PresentationFormat>Widescreen</PresentationFormat>
  <Paragraphs>1071</Paragraphs>
  <Slides>31</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NimbusRomNo9L-Regu</vt:lpstr>
      <vt:lpstr>等线</vt:lpstr>
      <vt:lpstr>等线 Light</vt:lpstr>
      <vt:lpstr>Arial</vt:lpstr>
      <vt:lpstr>Calibri</vt:lpstr>
      <vt:lpstr>Calibri Light</vt:lpstr>
      <vt:lpstr>Cambria Math</vt:lpstr>
      <vt:lpstr>Times</vt:lpstr>
      <vt:lpstr>Office Theme</vt:lpstr>
      <vt:lpstr>Clock-Aware UltraScale FPGA Placement  with Machine Learning Routability Prediction</vt:lpstr>
      <vt:lpstr>Outline</vt:lpstr>
      <vt:lpstr>Introduction</vt:lpstr>
      <vt:lpstr>Previous Works </vt:lpstr>
      <vt:lpstr>Contributions</vt:lpstr>
      <vt:lpstr>Problem Formulation</vt:lpstr>
      <vt:lpstr>Overview of Our Framework</vt:lpstr>
      <vt:lpstr>Overview of Our Framework</vt:lpstr>
      <vt:lpstr>Overview of Our Methods</vt:lpstr>
      <vt:lpstr>Overview of Our Methods</vt:lpstr>
      <vt:lpstr>Two-Step Clock Constraints Legalization</vt:lpstr>
      <vt:lpstr>Two-Step Clock Constraints Legalization</vt:lpstr>
      <vt:lpstr>Two-Step Clock Constraints Legalization</vt:lpstr>
      <vt:lpstr>Two-Step Clock Constraints Legalization</vt:lpstr>
      <vt:lpstr>Two-Step Clock Constraints Legalization</vt:lpstr>
      <vt:lpstr>Overview of Our Methods</vt:lpstr>
      <vt:lpstr>Chain Move</vt:lpstr>
      <vt:lpstr>Chain Move</vt:lpstr>
      <vt:lpstr>Chain Move</vt:lpstr>
      <vt:lpstr>Chain Move</vt:lpstr>
      <vt:lpstr>Overview of Our Methods</vt:lpstr>
      <vt:lpstr>ML-Based Congestion Estimation</vt:lpstr>
      <vt:lpstr>ML-Based Congestion Estimation</vt:lpstr>
      <vt:lpstr>ML-Based Congestion Estimation</vt:lpstr>
      <vt:lpstr>ML-Based Congestion Estimation</vt:lpstr>
      <vt:lpstr>ML-Based Congestion Estimation</vt:lpstr>
      <vt:lpstr>Experimental Result</vt:lpstr>
      <vt:lpstr>Experimental Result</vt:lpstr>
      <vt:lpstr>Experimental Result</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RippleFPGA: A Routability-Driven Placement for Large-Scale Heterogeneous FPGAs</dc:title>
  <dc:creator>Jordan Pui</dc:creator>
  <cp:lastModifiedBy>Administrator</cp:lastModifiedBy>
  <cp:revision>764</cp:revision>
  <dcterms:created xsi:type="dcterms:W3CDTF">2016-10-30T03:19:27Z</dcterms:created>
  <dcterms:modified xsi:type="dcterms:W3CDTF">2017-11-08T06:49:08Z</dcterms:modified>
</cp:coreProperties>
</file>