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0"/>
  </p:notesMasterIdLst>
  <p:handoutMasterIdLst>
    <p:handoutMasterId r:id="rId31"/>
  </p:handoutMasterIdLst>
  <p:sldIdLst>
    <p:sldId id="285" r:id="rId2"/>
    <p:sldId id="256" r:id="rId3"/>
    <p:sldId id="259" r:id="rId4"/>
    <p:sldId id="260" r:id="rId5"/>
    <p:sldId id="261" r:id="rId6"/>
    <p:sldId id="262" r:id="rId7"/>
    <p:sldId id="263" r:id="rId8"/>
    <p:sldId id="264" r:id="rId9"/>
    <p:sldId id="265" r:id="rId10"/>
    <p:sldId id="266" r:id="rId11"/>
    <p:sldId id="283" r:id="rId12"/>
    <p:sldId id="267" r:id="rId13"/>
    <p:sldId id="268" r:id="rId14"/>
    <p:sldId id="269" r:id="rId15"/>
    <p:sldId id="270" r:id="rId16"/>
    <p:sldId id="271" r:id="rId17"/>
    <p:sldId id="272" r:id="rId18"/>
    <p:sldId id="284"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45" autoAdjust="0"/>
    <p:restoredTop sz="94660"/>
  </p:normalViewPr>
  <p:slideViewPr>
    <p:cSldViewPr snapToGrid="0">
      <p:cViewPr>
        <p:scale>
          <a:sx n="100" d="100"/>
          <a:sy n="100" d="100"/>
        </p:scale>
        <p:origin x="1716" y="16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2021/11/8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9.xml"/><Relationship Id="rId6" Type="http://schemas.openxmlformats.org/officeDocument/2006/relationships/image" Target="../media/image16.emf"/><Relationship Id="rId5" Type="http://schemas.openxmlformats.org/officeDocument/2006/relationships/image" Target="../media/image15.jpg"/><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9C6662BE-F281-451B-84FD-5C01C62A3F75}"/>
              </a:ext>
            </a:extLst>
          </p:cNvPr>
          <p:cNvSpPr txBox="1">
            <a:spLocks/>
          </p:cNvSpPr>
          <p:nvPr/>
        </p:nvSpPr>
        <p:spPr>
          <a:xfrm>
            <a:off x="285162" y="1190873"/>
            <a:ext cx="8573676" cy="21428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tx1"/>
                </a:solidFill>
                <a:latin typeface="+mn-lt"/>
                <a:ea typeface="+mn-ea"/>
                <a:cs typeface="+mn-cs"/>
              </a:defRPr>
            </a:lvl1pPr>
            <a:lvl2pPr marL="347472"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400" b="1" i="0" u="none" strike="noStrike" kern="1200" cap="none" spc="0" normalizeH="0" baseline="0" noProof="0" dirty="0">
                <a:ln>
                  <a:noFill/>
                </a:ln>
                <a:solidFill>
                  <a:srgbClr val="000000"/>
                </a:solidFill>
                <a:effectLst/>
                <a:uLnTx/>
                <a:uFillTx/>
                <a:latin typeface="LMRoman17-Regular"/>
                <a:ea typeface="等线" panose="02010600030101010101" pitchFamily="2" charset="-122"/>
                <a:cs typeface="+mn-cs"/>
              </a:rPr>
              <a:t>Spatial-temporal Programmable </a:t>
            </a:r>
            <a:r>
              <a:rPr kumimoji="0" lang="en-US" altLang="zh-CN" sz="4400" b="1" i="0" u="none" strike="noStrike" kern="1200" cap="none" spc="0" normalizeH="0" baseline="0" noProof="0" dirty="0" err="1">
                <a:ln>
                  <a:noFill/>
                </a:ln>
                <a:solidFill>
                  <a:srgbClr val="000000"/>
                </a:solidFill>
                <a:effectLst/>
                <a:uLnTx/>
                <a:uFillTx/>
                <a:latin typeface="LMRoman17-Regular"/>
                <a:ea typeface="等线" panose="02010600030101010101" pitchFamily="2" charset="-122"/>
                <a:cs typeface="+mn-cs"/>
              </a:rPr>
              <a:t>Metasurface</a:t>
            </a:r>
            <a:r>
              <a:rPr kumimoji="0" lang="en-US" altLang="zh-CN" sz="4400" b="1" i="0" u="none" strike="noStrike" kern="1200" cap="none" spc="0" normalizeH="0" baseline="0" noProof="0" dirty="0">
                <a:ln>
                  <a:noFill/>
                </a:ln>
                <a:solidFill>
                  <a:srgbClr val="000000"/>
                </a:solidFill>
                <a:effectLst/>
                <a:uLnTx/>
                <a:uFillTx/>
                <a:latin typeface="LMRoman17-Regular"/>
                <a:ea typeface="等线" panose="02010600030101010101" pitchFamily="2" charset="-122"/>
                <a:cs typeface="+mn-cs"/>
              </a:rPr>
              <a:t> for </a:t>
            </a:r>
            <a:br>
              <a:rPr kumimoji="0" lang="en-US" altLang="zh-CN" sz="11700" b="1" i="0" u="none" strike="noStrike" kern="120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rPr>
            </a:br>
            <a:r>
              <a:rPr kumimoji="0" lang="en-US" altLang="zh-CN" sz="4400" b="1" i="0" u="none" strike="noStrike" kern="1200" cap="none" spc="0" normalizeH="0" baseline="0" noProof="0" dirty="0">
                <a:ln>
                  <a:noFill/>
                </a:ln>
                <a:solidFill>
                  <a:srgbClr val="000000"/>
                </a:solidFill>
                <a:effectLst/>
                <a:uLnTx/>
                <a:uFillTx/>
                <a:latin typeface="LMRoman17-Regular"/>
                <a:ea typeface="等线" panose="02010600030101010101" pitchFamily="2" charset="-122"/>
                <a:cs typeface="+mn-cs"/>
              </a:rPr>
              <a:t>Single Channel Radiation </a:t>
            </a:r>
            <a:endParaRPr kumimoji="0" lang="en-US" sz="4400" b="1" i="0" u="none" strike="noStrike" kern="1200" cap="none" spc="0" normalizeH="0" baseline="0" noProof="0" dirty="0">
              <a:ln>
                <a:noFill/>
              </a:ln>
              <a:solidFill>
                <a:sysClr val="windowText" lastClr="000000"/>
              </a:solidFill>
              <a:effectLst/>
              <a:uLnTx/>
              <a:uFillTx/>
              <a:latin typeface="等线"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4000" b="1" i="0" u="none" strike="noStrike" kern="1200" cap="none" spc="0" normalizeH="0" baseline="0" noProof="0" dirty="0">
              <a:ln>
                <a:noFill/>
              </a:ln>
              <a:solidFill>
                <a:sysClr val="windowText" lastClr="000000"/>
              </a:solidFill>
              <a:effectLst/>
              <a:uLnTx/>
              <a:uFillTx/>
              <a:latin typeface="等线" panose="020F0502020204030204"/>
              <a:ea typeface="+mn-ea"/>
              <a:cs typeface="+mn-cs"/>
            </a:endParaRPr>
          </a:p>
        </p:txBody>
      </p:sp>
    </p:spTree>
    <p:extLst>
      <p:ext uri="{BB962C8B-B14F-4D97-AF65-F5344CB8AC3E}">
        <p14:creationId xmlns:p14="http://schemas.microsoft.com/office/powerpoint/2010/main" val="928373736"/>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62410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使用场合较为严肃，不适合复杂图片出现的情况下。</a:t>
            </a:r>
            <a:endParaRPr lang="en-US" altLang="zh-CN" dirty="0"/>
          </a:p>
          <a:p>
            <a:r>
              <a:rPr lang="zh-CN" altLang="en-US" dirty="0"/>
              <a:t>如需使用，建议</a:t>
            </a:r>
            <a:r>
              <a:rPr lang="en-US" altLang="zh-CN" dirty="0"/>
              <a:t>PPT</a:t>
            </a:r>
            <a:r>
              <a:rPr lang="zh-CN" altLang="en-US" dirty="0"/>
              <a:t>所有内页均使用极简版式，可以达到更简洁清爽的效果。</a:t>
            </a:r>
          </a:p>
        </p:txBody>
      </p:sp>
      <p:sp>
        <p:nvSpPr>
          <p:cNvPr id="3" name="标题 2"/>
          <p:cNvSpPr>
            <a:spLocks noGrp="1"/>
          </p:cNvSpPr>
          <p:nvPr>
            <p:ph type="title"/>
          </p:nvPr>
        </p:nvSpPr>
        <p:spPr/>
        <p:txBody>
          <a:bodyPr/>
          <a:lstStyle/>
          <a:p>
            <a:r>
              <a:rPr lang="zh-CN" altLang="en-US" dirty="0"/>
              <a:t>极简版内页</a:t>
            </a:r>
          </a:p>
        </p:txBody>
      </p:sp>
    </p:spTree>
    <p:extLst>
      <p:ext uri="{BB962C8B-B14F-4D97-AF65-F5344CB8AC3E}">
        <p14:creationId xmlns:p14="http://schemas.microsoft.com/office/powerpoint/2010/main" val="130582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119608353"/>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09448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47396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使用场合较为严肃，不适合题图复杂图片出现的情况下。</a:t>
            </a:r>
            <a:endParaRPr lang="en-US" altLang="zh-CN" dirty="0"/>
          </a:p>
          <a:p>
            <a:r>
              <a:rPr lang="zh-CN" altLang="en-US" dirty="0"/>
              <a:t>如需使用，建议所有内页均使用极简版式，以达到更简洁、清爽的效果。</a:t>
            </a:r>
          </a:p>
          <a:p>
            <a:endParaRPr lang="zh-CN" altLang="en-US" dirty="0"/>
          </a:p>
        </p:txBody>
      </p:sp>
      <p:sp>
        <p:nvSpPr>
          <p:cNvPr id="3" name="标题 2"/>
          <p:cNvSpPr>
            <a:spLocks noGrp="1"/>
          </p:cNvSpPr>
          <p:nvPr>
            <p:ph type="title"/>
          </p:nvPr>
        </p:nvSpPr>
        <p:spPr/>
        <p:txBody>
          <a:bodyPr/>
          <a:lstStyle/>
          <a:p>
            <a:r>
              <a:rPr lang="zh-CN" altLang="en-US" dirty="0"/>
              <a:t>极简版内页</a:t>
            </a:r>
            <a:r>
              <a:rPr lang="en-US" altLang="zh-CN" dirty="0"/>
              <a:t>-</a:t>
            </a:r>
            <a:r>
              <a:rPr lang="zh-CN" altLang="en-US" dirty="0"/>
              <a:t>有页码</a:t>
            </a:r>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18</a:t>
            </a:fld>
            <a:endParaRPr lang="en-US" altLang="zh-CN"/>
          </a:p>
        </p:txBody>
      </p:sp>
    </p:spTree>
    <p:extLst>
      <p:ext uri="{BB962C8B-B14F-4D97-AF65-F5344CB8AC3E}">
        <p14:creationId xmlns:p14="http://schemas.microsoft.com/office/powerpoint/2010/main" val="102672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19</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235243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400" dirty="0"/>
              <a:t>上海交通大学</a:t>
            </a:r>
            <a:r>
              <a:rPr lang="en-US" altLang="zh-CN" sz="4400" dirty="0"/>
              <a:t>PPT</a:t>
            </a:r>
            <a:r>
              <a:rPr lang="zh-CN" altLang="en-US" sz="4400" dirty="0"/>
              <a:t>模板</a:t>
            </a:r>
            <a:r>
              <a:rPr lang="zh-CN" altLang="en-US" sz="2800" dirty="0"/>
              <a:t>（学术）</a:t>
            </a:r>
            <a:endParaRPr lang="zh-CN" altLang="en-US" sz="4400" dirty="0"/>
          </a:p>
        </p:txBody>
      </p:sp>
      <p:sp>
        <p:nvSpPr>
          <p:cNvPr id="5" name="副标题 4"/>
          <p:cNvSpPr>
            <a:spLocks noGrp="1"/>
          </p:cNvSpPr>
          <p:nvPr>
            <p:ph type="subTitle" idx="1"/>
          </p:nvPr>
        </p:nvSpPr>
        <p:spPr/>
        <p:txBody>
          <a:bodyPr/>
          <a:lstStyle/>
          <a:p>
            <a:r>
              <a:rPr lang="en-US" altLang="zh-CN" sz="2800" dirty="0"/>
              <a:t>2016</a:t>
            </a:r>
            <a:r>
              <a:rPr lang="zh-CN" altLang="en-US" sz="2800" dirty="0"/>
              <a:t>年</a:t>
            </a:r>
            <a:r>
              <a:rPr lang="en-US" altLang="zh-CN" sz="2800" dirty="0"/>
              <a:t>4</a:t>
            </a:r>
            <a:r>
              <a:rPr lang="zh-CN" altLang="en-US" sz="2800" dirty="0"/>
              <a:t>月</a:t>
            </a:r>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20</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21</a:t>
            </a:fld>
            <a:endParaRPr lang="en-US" altLang="zh-CN" dirty="0"/>
          </a:p>
        </p:txBody>
      </p:sp>
    </p:spTree>
    <p:extLst>
      <p:ext uri="{BB962C8B-B14F-4D97-AF65-F5344CB8AC3E}">
        <p14:creationId xmlns:p14="http://schemas.microsoft.com/office/powerpoint/2010/main" val="234378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78238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085259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标题页第二版以及应用实例</a:t>
            </a:r>
            <a:r>
              <a:rPr lang="zh-CN" altLang="en-US" sz="2400" dirty="0"/>
              <a:t>（学术）</a:t>
            </a:r>
          </a:p>
        </p:txBody>
      </p:sp>
      <p:sp>
        <p:nvSpPr>
          <p:cNvPr id="5" name="副标题 4"/>
          <p:cNvSpPr>
            <a:spLocks noGrp="1"/>
          </p:cNvSpPr>
          <p:nvPr>
            <p:ph type="subTitle" idx="1"/>
          </p:nvPr>
        </p:nvSpPr>
        <p:spPr/>
        <p:txBody>
          <a:bodyPr/>
          <a:lstStyle/>
          <a:p>
            <a:r>
              <a:rPr lang="zh-CN" altLang="en-US" dirty="0"/>
              <a:t>主讲人姓名</a:t>
            </a:r>
          </a:p>
        </p:txBody>
      </p:sp>
      <p:sp>
        <p:nvSpPr>
          <p:cNvPr id="6" name="文本占位符 5"/>
          <p:cNvSpPr>
            <a:spLocks noGrp="1"/>
          </p:cNvSpPr>
          <p:nvPr>
            <p:ph type="body" sz="quarter" idx="10"/>
          </p:nvPr>
        </p:nvSpPr>
        <p:spPr/>
        <p:txBody>
          <a:bodyPr/>
          <a:lstStyle/>
          <a:p>
            <a:r>
              <a:rPr lang="en-US" altLang="zh-CN" dirty="0"/>
              <a:t>2016</a:t>
            </a:r>
            <a:r>
              <a:rPr lang="zh-CN" altLang="en-US" dirty="0"/>
              <a:t>年</a:t>
            </a:r>
            <a:r>
              <a:rPr lang="en-US" altLang="zh-CN" dirty="0"/>
              <a:t>4</a:t>
            </a:r>
            <a:r>
              <a:rPr lang="zh-CN" altLang="en-US" dirty="0"/>
              <a:t>月</a:t>
            </a:r>
          </a:p>
        </p:txBody>
      </p:sp>
    </p:spTree>
    <p:extLst>
      <p:ext uri="{BB962C8B-B14F-4D97-AF65-F5344CB8AC3E}">
        <p14:creationId xmlns:p14="http://schemas.microsoft.com/office/powerpoint/2010/main" val="204977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无页码版式</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有页码版式</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图形与配色</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图片处理及排版</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a:t>点击开始</a:t>
            </a:r>
            <a:r>
              <a:rPr lang="en-US" altLang="zh-CN" dirty="0"/>
              <a:t>-</a:t>
            </a:r>
            <a:r>
              <a:rPr lang="zh-CN" altLang="en-US" dirty="0"/>
              <a:t>新增幻灯片的下拉按钮可以看到本</a:t>
            </a:r>
            <a:r>
              <a:rPr lang="en-US" altLang="zh-CN" dirty="0"/>
              <a:t>PPT</a:t>
            </a:r>
            <a:r>
              <a:rPr lang="zh-CN" altLang="en-US" dirty="0"/>
              <a:t>所包含的版式。</a:t>
            </a:r>
            <a:endParaRPr lang="en-US" altLang="zh-CN" dirty="0"/>
          </a:p>
          <a:p>
            <a:pPr>
              <a:lnSpc>
                <a:spcPct val="150000"/>
              </a:lnSpc>
            </a:pPr>
            <a:r>
              <a:rPr lang="zh-CN" altLang="en-US" dirty="0"/>
              <a:t>版式分为有页码版和没有页码版，供使用者选择。其中有页码的版式会自动添加页码。</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5" name="图片 4"/>
          <p:cNvPicPr>
            <a:picLocks noChangeAspect="1"/>
          </p:cNvPicPr>
          <p:nvPr/>
        </p:nvPicPr>
        <p:blipFill rotWithShape="1">
          <a:blip r:embed="rId2"/>
          <a:srcRect l="6347" t="6852" r="68334" b="13318"/>
          <a:stretch/>
        </p:blipFill>
        <p:spPr>
          <a:xfrm>
            <a:off x="6446886" y="1762704"/>
            <a:ext cx="2419301" cy="4767445"/>
          </a:xfrm>
          <a:prstGeom prst="rect">
            <a:avLst/>
          </a:prstGeom>
        </p:spPr>
      </p:pic>
    </p:spTree>
    <p:extLst>
      <p:ext uri="{BB962C8B-B14F-4D97-AF65-F5344CB8AC3E}">
        <p14:creationId xmlns:p14="http://schemas.microsoft.com/office/powerpoint/2010/main" val="23305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请在设计菜单卡的下拉列表里可以选择保存当前主题。下次使用时即可在设计菜单中直接调用主题设置。</a:t>
            </a:r>
            <a:endParaRPr lang="en-US" altLang="zh-CN" dirty="0"/>
          </a:p>
          <a:p>
            <a:pPr>
              <a:lnSpc>
                <a:spcPct val="150000"/>
              </a:lnSpc>
            </a:pPr>
            <a:r>
              <a:rPr lang="zh-CN" altLang="en-US" dirty="0"/>
              <a:t>字体使用的是等线字体，系统升级为</a:t>
            </a:r>
            <a:r>
              <a:rPr lang="en-US" altLang="zh-CN" dirty="0"/>
              <a:t>WIN10</a:t>
            </a:r>
            <a:r>
              <a:rPr lang="zh-CN" altLang="en-US" dirty="0"/>
              <a:t>后自动安装。</a:t>
            </a:r>
            <a:r>
              <a:rPr lang="zh-CN" altLang="en-US"/>
              <a:t>如系统尚未升级可以尝试微软雅黑字体。</a:t>
            </a:r>
            <a:r>
              <a:rPr lang="zh-CN" altLang="en-US" dirty="0"/>
              <a:t>配色使用的是</a:t>
            </a:r>
            <a:r>
              <a:rPr lang="en-US" altLang="zh-CN" dirty="0"/>
              <a:t>VI</a:t>
            </a:r>
            <a:r>
              <a:rPr lang="zh-CN" altLang="en-US" dirty="0"/>
              <a:t>辅助色系。</a:t>
            </a:r>
            <a:endParaRPr lang="en-US" altLang="zh-CN" dirty="0"/>
          </a:p>
          <a:p>
            <a:pPr marL="0" indent="0">
              <a:lnSpc>
                <a:spcPct val="150000"/>
              </a:lnSpc>
              <a:buNone/>
            </a:pP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25666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9527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3" name="标题 2"/>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7536662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1294</TotalTime>
  <Words>1129</Words>
  <Application>Microsoft Office PowerPoint</Application>
  <PresentationFormat>全屏显示(4:3)</PresentationFormat>
  <Paragraphs>193</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LMRoman17-Regular</vt:lpstr>
      <vt:lpstr>等线</vt:lpstr>
      <vt:lpstr>等线 Light</vt:lpstr>
      <vt:lpstr>微软雅黑</vt:lpstr>
      <vt:lpstr>Arial</vt:lpstr>
      <vt:lpstr>Calibri</vt:lpstr>
      <vt:lpstr>2016-VI主题-蓝</vt:lpstr>
      <vt:lpstr>PowerPoint 演示文稿</vt:lpstr>
      <vt:lpstr>上海交通大学PPT模板（学术）</vt:lpstr>
      <vt:lpstr>标题页第二版以及应用实例（学术）</vt:lpstr>
      <vt:lpstr>目录 Contents</vt:lpstr>
      <vt:lpstr>目录 Contents</vt:lpstr>
      <vt:lpstr>关于模板的使用说明</vt:lpstr>
      <vt:lpstr>关于模板的使用说明</vt:lpstr>
      <vt:lpstr>目录 Contents</vt:lpstr>
      <vt:lpstr>标题内容标题内容</vt:lpstr>
      <vt:lpstr>纯标题页面标题内容</vt:lpstr>
      <vt:lpstr>极简版内页</vt:lpstr>
      <vt:lpstr>PowerPoint 演示文稿</vt:lpstr>
      <vt:lpstr>标题内容标题内容</vt:lpstr>
      <vt:lpstr>比较内容标题</vt:lpstr>
      <vt:lpstr>目录 Contents</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li chengfan</cp:lastModifiedBy>
  <cp:revision>47</cp:revision>
  <dcterms:created xsi:type="dcterms:W3CDTF">2016-04-20T02:59:17Z</dcterms:created>
  <dcterms:modified xsi:type="dcterms:W3CDTF">2021-11-08T03:28:46Z</dcterms:modified>
</cp:coreProperties>
</file>