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0" r:id="rId5"/>
    <p:sldId id="261" r:id="rId6"/>
    <p:sldId id="267" r:id="rId7"/>
    <p:sldId id="263" r:id="rId8"/>
    <p:sldId id="264" r:id="rId9"/>
    <p:sldId id="265" r:id="rId10"/>
    <p:sldId id="266" r:id="rId11"/>
    <p:sldId id="258" r:id="rId12"/>
    <p:sldId id="262" r:id="rId13"/>
    <p:sldId id="25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07" autoAdjust="0"/>
  </p:normalViewPr>
  <p:slideViewPr>
    <p:cSldViewPr snapToGrid="0">
      <p:cViewPr varScale="1">
        <p:scale>
          <a:sx n="93" d="100"/>
          <a:sy n="93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2D66-B2B0-48D6-8FC3-F92540612D5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5D41-B514-4D68-AFC6-61CBD5969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3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3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3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7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7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0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8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8E69-3CE8-4402-A3A6-7B8DF4E1D13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59C-464E-4564-8461-56012E92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group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s://github.com/reactivegroup/rxdb-examp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activegroup/rxweb-example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github.com/reactivegroup/grpc-example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hyperlink" Target="https://github.com/reactivegroup/reactive-group/blob/master/CONTRIBUTING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gro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fif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6" y="231373"/>
            <a:ext cx="1219570" cy="29505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19596" y="648070"/>
            <a:ext cx="114166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59"/>
          <p:cNvSpPr>
            <a:spLocks noChangeArrowheads="1"/>
          </p:cNvSpPr>
          <p:nvPr/>
        </p:nvSpPr>
        <p:spPr bwMode="auto">
          <a:xfrm flipH="1">
            <a:off x="8823855" y="239774"/>
            <a:ext cx="853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1FE3B8-48B3-4CE4-A70B-0F2316EA43A8}"/>
              </a:ext>
            </a:extLst>
          </p:cNvPr>
          <p:cNvGrpSpPr/>
          <p:nvPr/>
        </p:nvGrpSpPr>
        <p:grpSpPr>
          <a:xfrm>
            <a:off x="8335296" y="1143090"/>
            <a:ext cx="2335986" cy="473724"/>
            <a:chOff x="1043795" y="1961157"/>
            <a:chExt cx="2335986" cy="47372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E279876-7CC0-40B4-8842-EF648F54CF2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96AE5A6-3C3E-40DA-95F1-A1BAFEDAC7D5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AB32644B-3EDE-47AB-AB13-1DCEB56A7937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云原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生的</a:t>
              </a:r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Java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4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1755860"/>
            <a:ext cx="2913232" cy="854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Java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Innovating for the Future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8335296" y="4670357"/>
            <a:ext cx="2335986" cy="473724"/>
            <a:chOff x="1043795" y="1961157"/>
            <a:chExt cx="2335986" cy="47372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Reactive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社区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9" name="副标题 2">
            <a:extLst>
              <a:ext uri="{FF2B5EF4-FFF2-40B4-BE49-F238E27FC236}">
                <a16:creationId xmlns:a16="http://schemas.microsoft.com/office/drawing/2014/main" id="{0F42C3CF-AADF-445B-95E2-A273E8EC6634}"/>
              </a:ext>
            </a:extLst>
          </p:cNvPr>
          <p:cNvSpPr txBox="1">
            <a:spLocks/>
          </p:cNvSpPr>
          <p:nvPr/>
        </p:nvSpPr>
        <p:spPr>
          <a:xfrm>
            <a:off x="8668053" y="4370719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8335296" y="2878388"/>
            <a:ext cx="3115237" cy="473724"/>
            <a:chOff x="1043795" y="1961157"/>
            <a:chExt cx="3115237" cy="47372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262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Reactive</a:t>
              </a:r>
              <a:r>
                <a:rPr lang="zh-CN" altLang="en-US" b="1" spc="130" dirty="0" smtClean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技术路线</a:t>
              </a:r>
              <a:endParaRPr lang="zh-CN" altLang="en-US" b="1" spc="13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4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3501298"/>
            <a:ext cx="2913232" cy="80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Tech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7E5607E-57EB-4741-88B1-D46EFE4CEC26}"/>
              </a:ext>
            </a:extLst>
          </p:cNvPr>
          <p:cNvSpPr txBox="1"/>
          <p:nvPr/>
        </p:nvSpPr>
        <p:spPr>
          <a:xfrm>
            <a:off x="171281" y="2044897"/>
            <a:ext cx="7587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en-US" altLang="zh-CN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Meetup</a:t>
            </a:r>
          </a:p>
          <a:p>
            <a:pPr algn="r">
              <a:lnSpc>
                <a:spcPct val="150000"/>
              </a:lnSpc>
            </a:pP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云原生时代的</a:t>
            </a: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</a:p>
          <a:p>
            <a:pPr algn="r">
              <a:lnSpc>
                <a:spcPct val="150000"/>
              </a:lnSpc>
            </a:pPr>
            <a:r>
              <a:rPr lang="en-US" altLang="zh-CN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pc="20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0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en-US" altLang="zh-CN" sz="4000" b="1" spc="200" dirty="0" smtClean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8823048" y="5345255"/>
            <a:ext cx="2913232" cy="80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Example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Group</a:t>
            </a:r>
          </a:p>
        </p:txBody>
      </p:sp>
    </p:spTree>
    <p:extLst>
      <p:ext uri="{BB962C8B-B14F-4D97-AF65-F5344CB8AC3E}">
        <p14:creationId xmlns:p14="http://schemas.microsoft.com/office/powerpoint/2010/main" val="8550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未来趋势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" y="1769768"/>
            <a:ext cx="11009440" cy="22624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9" y="4455643"/>
            <a:ext cx="9598063" cy="23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942575"/>
            <a:ext cx="785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在移动设备，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多核，云计算的世界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中应用程序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架构的最佳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技术路线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8" y="1319568"/>
            <a:ext cx="11582017" cy="55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技术路线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0" y="1756005"/>
            <a:ext cx="6341579" cy="2113859"/>
            <a:chOff x="5896206" y="1752779"/>
            <a:chExt cx="5840074" cy="194669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06" y="1752779"/>
              <a:ext cx="5840074" cy="194669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633486" y="1752779"/>
              <a:ext cx="1083075" cy="433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840850" y="2796306"/>
              <a:ext cx="408372" cy="52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AWS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128" y="3954927"/>
            <a:ext cx="6292451" cy="2300579"/>
            <a:chOff x="5896206" y="3677917"/>
            <a:chExt cx="5862839" cy="21435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06" y="3677917"/>
              <a:ext cx="5862839" cy="2143509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563944" y="3706681"/>
              <a:ext cx="1083075" cy="433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879786" y="4749671"/>
              <a:ext cx="408372" cy="529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AWS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932" y="2784297"/>
            <a:ext cx="6074014" cy="27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77" y="3138823"/>
            <a:ext cx="5482140" cy="371917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社区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8975" y="27161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8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34" y="793913"/>
            <a:ext cx="5647484" cy="23480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23281" y="77414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5"/>
              </a:rPr>
              <a:t>grpc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5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5600" y="101477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6"/>
              </a:rPr>
              <a:t>rxweb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6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57906" y="1728177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4292E"/>
                </a:solidFill>
                <a:latin typeface="-apple-system"/>
                <a:hlinkClick r:id="rId7"/>
              </a:rPr>
              <a:t>rxdb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  <a:hlinkClick r:id="rId7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23281" y="1600392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>
                <a:solidFill>
                  <a:srgbClr val="24292E"/>
                </a:solidFill>
                <a:latin typeface="-apple-system"/>
                <a:hlinkClick r:id="rId5"/>
              </a:rPr>
              <a:t>coroutines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-e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0672" y="2454989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>
                <a:solidFill>
                  <a:srgbClr val="24292E"/>
                </a:solidFill>
                <a:latin typeface="-apple-system"/>
                <a:hlinkClick r:id="rId5"/>
              </a:rPr>
              <a:t>graal</a:t>
            </a:r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9396" y="2441578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>
                <a:solidFill>
                  <a:srgbClr val="24292E"/>
                </a:solidFill>
                <a:latin typeface="-apple-system"/>
                <a:hlinkClick r:id="rId5"/>
              </a:rPr>
              <a:t>cloud-example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562" y="3845991"/>
            <a:ext cx="2403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技术路线 </a:t>
            </a:r>
            <a:r>
              <a:rPr lang="en-US" altLang="zh-CN" b="1" dirty="0" smtClean="0">
                <a:hlinkClick r:id="rId8"/>
              </a:rPr>
              <a:t>Example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>
                <a:hlinkClick r:id="rId9"/>
              </a:rPr>
              <a:t>PR/Issue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Project</a:t>
            </a:r>
            <a:endParaRPr lang="zh-CN" altLang="en-US" b="1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25" y="3633431"/>
            <a:ext cx="824861" cy="82486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24" y="4727176"/>
            <a:ext cx="822952" cy="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35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Reactive</a:t>
            </a:r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社区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兴趣小组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20300" y="25728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hlinkClick r:id="rId3"/>
              </a:rPr>
              <a:t>Reactive-Grou</a:t>
            </a:r>
            <a:r>
              <a:rPr lang="en-US" altLang="zh-CN" b="1" dirty="0" smtClean="0">
                <a:hlinkClick r:id="rId3"/>
              </a:rPr>
              <a:t>p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494" y="3227716"/>
            <a:ext cx="4600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面临的危机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1135" y="19381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9" y="1645735"/>
            <a:ext cx="10893587" cy="2044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87" y="4210540"/>
            <a:ext cx="7798089" cy="23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面临的危机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1135" y="19381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51" y="4990722"/>
            <a:ext cx="2953300" cy="17290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285" y="4947859"/>
            <a:ext cx="3776911" cy="1771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19" y="1043634"/>
            <a:ext cx="342265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面向未来的变革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4" y="2399942"/>
            <a:ext cx="10668000" cy="3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Leyden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" y="1769768"/>
            <a:ext cx="6727962" cy="4104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0" y="3146565"/>
            <a:ext cx="4809060" cy="36067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430" y="1271957"/>
            <a:ext cx="3133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Leyden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8" y="1769768"/>
            <a:ext cx="6223658" cy="47657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48" y="3686914"/>
            <a:ext cx="4815767" cy="2957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01" y="964727"/>
            <a:ext cx="4497460" cy="22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1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Valhalla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02" y="1037511"/>
            <a:ext cx="8811923" cy="29758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9" y="4013340"/>
            <a:ext cx="4772875" cy="26842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5" y="4067627"/>
            <a:ext cx="3977892" cy="27903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9563" y="194529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3451" y="29001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一切皆为对象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9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" y="2466478"/>
            <a:ext cx="3828836" cy="1124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Loom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69" y="4307309"/>
            <a:ext cx="8577357" cy="2237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14" y="1299288"/>
            <a:ext cx="7763466" cy="2482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0" y="1508645"/>
            <a:ext cx="1828431" cy="10325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9" y="3499031"/>
            <a:ext cx="1254943" cy="14157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9" y="5426261"/>
            <a:ext cx="2013239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67" y="3723944"/>
            <a:ext cx="5492332" cy="27461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1" y="1087291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Amber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25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云原生的</a:t>
            </a:r>
            <a:r>
              <a:rPr lang="en-US" altLang="zh-CN" sz="2400" b="1" spc="130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</a:t>
            </a:r>
            <a:endParaRPr lang="zh-CN" altLang="en-US" sz="2400" b="1" spc="13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404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7" y="2088534"/>
            <a:ext cx="5760443" cy="32402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9" y="1824534"/>
            <a:ext cx="2194564" cy="10972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367" y="1832879"/>
            <a:ext cx="3293377" cy="1635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71" y="5328783"/>
            <a:ext cx="2041584" cy="15292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9" y="3289727"/>
            <a:ext cx="2148292" cy="20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182</Words>
  <Application>Microsoft Office PowerPoint</Application>
  <PresentationFormat>宽屏</PresentationFormat>
  <Paragraphs>75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Bebas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Shihao Wang （王仕豪）</dc:creator>
  <cp:lastModifiedBy>Shihao Wang （王仕豪）</cp:lastModifiedBy>
  <cp:revision>33</cp:revision>
  <dcterms:created xsi:type="dcterms:W3CDTF">2021-01-29T08:48:09Z</dcterms:created>
  <dcterms:modified xsi:type="dcterms:W3CDTF">2021-02-03T02:58:23Z</dcterms:modified>
</cp:coreProperties>
</file>