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1" r:id="rId3"/>
    <p:sldId id="268" r:id="rId4"/>
    <p:sldId id="267" r:id="rId5"/>
    <p:sldId id="282" r:id="rId6"/>
    <p:sldId id="269" r:id="rId7"/>
    <p:sldId id="283" r:id="rId8"/>
    <p:sldId id="285" r:id="rId9"/>
    <p:sldId id="291" r:id="rId10"/>
    <p:sldId id="284" r:id="rId11"/>
    <p:sldId id="289" r:id="rId12"/>
    <p:sldId id="286" r:id="rId13"/>
    <p:sldId id="287" r:id="rId14"/>
    <p:sldId id="290" r:id="rId15"/>
    <p:sldId id="288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6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285" autoAdjust="0"/>
  </p:normalViewPr>
  <p:slideViewPr>
    <p:cSldViewPr>
      <p:cViewPr>
        <p:scale>
          <a:sx n="60" d="100"/>
          <a:sy n="60" d="100"/>
        </p:scale>
        <p:origin x="-78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7644B-C93E-4B5A-8D65-73A524A61C2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DEDAEC-42B9-4342-810F-8D3841F334C4}">
      <dgm:prSet phldrT="[文本]"/>
      <dgm:spPr/>
      <dgm:t>
        <a:bodyPr/>
        <a:lstStyle/>
        <a:p>
          <a:r>
            <a:rPr lang="zh-CN" altLang="en-US" dirty="0"/>
            <a:t>生日提醒</a:t>
          </a:r>
        </a:p>
      </dgm:t>
    </dgm:pt>
    <dgm:pt modelId="{1A32B44C-CED8-4D2D-B2EB-40030BCE4117}" type="parTrans" cxnId="{1A2A2D37-F6BD-419C-9E22-2F45E719453A}">
      <dgm:prSet/>
      <dgm:spPr/>
      <dgm:t>
        <a:bodyPr/>
        <a:lstStyle/>
        <a:p>
          <a:endParaRPr lang="zh-CN" altLang="en-US"/>
        </a:p>
      </dgm:t>
    </dgm:pt>
    <dgm:pt modelId="{F81D2CFE-65BC-458E-9476-9649426CDDF4}" type="sibTrans" cxnId="{1A2A2D37-F6BD-419C-9E22-2F45E719453A}">
      <dgm:prSet/>
      <dgm:spPr/>
      <dgm:t>
        <a:bodyPr/>
        <a:lstStyle/>
        <a:p>
          <a:endParaRPr lang="zh-CN" altLang="en-US"/>
        </a:p>
      </dgm:t>
    </dgm:pt>
    <dgm:pt modelId="{75AEE340-9622-40D4-BE9F-9A1FF623F6DA}">
      <dgm:prSet phldrT="[文本]"/>
      <dgm:spPr/>
      <dgm:t>
        <a:bodyPr/>
        <a:lstStyle/>
        <a:p>
          <a:r>
            <a:rPr lang="zh-CN" altLang="en-US"/>
            <a:t>搜索</a:t>
          </a:r>
        </a:p>
      </dgm:t>
    </dgm:pt>
    <dgm:pt modelId="{4701A105-701C-4180-ADD6-6C0E57DACB70}" type="parTrans" cxnId="{88BCA50A-A9A8-43FD-BF65-E0567BE4A407}">
      <dgm:prSet/>
      <dgm:spPr/>
      <dgm:t>
        <a:bodyPr/>
        <a:lstStyle/>
        <a:p>
          <a:endParaRPr lang="zh-CN" altLang="en-US"/>
        </a:p>
      </dgm:t>
    </dgm:pt>
    <dgm:pt modelId="{AE916C6F-93B5-428E-B784-A5FF336DD1E9}" type="sibTrans" cxnId="{88BCA50A-A9A8-43FD-BF65-E0567BE4A407}">
      <dgm:prSet/>
      <dgm:spPr/>
      <dgm:t>
        <a:bodyPr/>
        <a:lstStyle/>
        <a:p>
          <a:endParaRPr lang="zh-CN" altLang="en-US"/>
        </a:p>
      </dgm:t>
    </dgm:pt>
    <dgm:pt modelId="{81F3443E-E67D-4C66-A4F3-4C8C8F9B52E2}">
      <dgm:prSet phldrT="[文本]" custT="1"/>
      <dgm:spPr/>
      <dgm:t>
        <a:bodyPr/>
        <a:lstStyle/>
        <a:p>
          <a:r>
            <a:rPr lang="zh-CN" altLang="en-US" sz="1800"/>
            <a:t>状态搜索</a:t>
          </a:r>
        </a:p>
      </dgm:t>
    </dgm:pt>
    <dgm:pt modelId="{B6A8078C-32E5-4C48-B381-A27ACBF2F5FD}" type="parTrans" cxnId="{624AD418-8D89-492B-B747-06916F3EE798}">
      <dgm:prSet/>
      <dgm:spPr/>
      <dgm:t>
        <a:bodyPr/>
        <a:lstStyle/>
        <a:p>
          <a:endParaRPr lang="zh-CN" altLang="en-US"/>
        </a:p>
      </dgm:t>
    </dgm:pt>
    <dgm:pt modelId="{A12DDF4A-E6E9-4318-B31B-CB79D31147D4}" type="sibTrans" cxnId="{624AD418-8D89-492B-B747-06916F3EE798}">
      <dgm:prSet/>
      <dgm:spPr/>
      <dgm:t>
        <a:bodyPr/>
        <a:lstStyle/>
        <a:p>
          <a:endParaRPr lang="zh-CN" altLang="en-US"/>
        </a:p>
      </dgm:t>
    </dgm:pt>
    <dgm:pt modelId="{0B88F92E-2988-4613-917B-64F9D10F3D32}">
      <dgm:prSet phldrT="[文本]" custT="1"/>
      <dgm:spPr/>
      <dgm:t>
        <a:bodyPr/>
        <a:lstStyle/>
        <a:p>
          <a:r>
            <a:rPr lang="zh-CN" altLang="en-US" sz="1800"/>
            <a:t>新鲜事搜索</a:t>
          </a:r>
        </a:p>
      </dgm:t>
    </dgm:pt>
    <dgm:pt modelId="{C0EEDE87-BC0C-40F0-9912-3A441192DD68}" type="parTrans" cxnId="{FE1E082A-2593-420C-9340-A77BBAB8B432}">
      <dgm:prSet/>
      <dgm:spPr/>
      <dgm:t>
        <a:bodyPr/>
        <a:lstStyle/>
        <a:p>
          <a:endParaRPr lang="zh-CN" altLang="en-US"/>
        </a:p>
      </dgm:t>
    </dgm:pt>
    <dgm:pt modelId="{7DA0C29F-72F9-499C-B900-BD294C2BFDDC}" type="sibTrans" cxnId="{FE1E082A-2593-420C-9340-A77BBAB8B432}">
      <dgm:prSet/>
      <dgm:spPr/>
      <dgm:t>
        <a:bodyPr/>
        <a:lstStyle/>
        <a:p>
          <a:endParaRPr lang="zh-CN" altLang="en-US"/>
        </a:p>
      </dgm:t>
    </dgm:pt>
    <dgm:pt modelId="{99EEE3CB-5866-4AF8-8690-5D009A87B53F}">
      <dgm:prSet phldrT="[文本]"/>
      <dgm:spPr/>
      <dgm:t>
        <a:bodyPr/>
        <a:lstStyle/>
        <a:p>
          <a:r>
            <a:rPr lang="zh-CN" altLang="en-US"/>
            <a:t>地理信息</a:t>
          </a:r>
        </a:p>
      </dgm:t>
    </dgm:pt>
    <dgm:pt modelId="{B998FEF8-6161-4529-AB8B-1980811EB1EF}" type="parTrans" cxnId="{29800F7D-D1BD-4B32-9BE5-85F8325B7DD7}">
      <dgm:prSet/>
      <dgm:spPr/>
      <dgm:t>
        <a:bodyPr/>
        <a:lstStyle/>
        <a:p>
          <a:endParaRPr lang="zh-CN" altLang="en-US"/>
        </a:p>
      </dgm:t>
    </dgm:pt>
    <dgm:pt modelId="{F93E5095-CA9A-4412-A1A2-5D1F509A00CD}" type="sibTrans" cxnId="{29800F7D-D1BD-4B32-9BE5-85F8325B7DD7}">
      <dgm:prSet/>
      <dgm:spPr/>
      <dgm:t>
        <a:bodyPr/>
        <a:lstStyle/>
        <a:p>
          <a:endParaRPr lang="zh-CN" altLang="en-US"/>
        </a:p>
      </dgm:t>
    </dgm:pt>
    <dgm:pt modelId="{FBE6F3C4-FBD7-4F62-914C-28B8E6CCE620}">
      <dgm:prSet phldrT="[文本]" custT="1"/>
      <dgm:spPr/>
      <dgm:t>
        <a:bodyPr/>
        <a:lstStyle/>
        <a:p>
          <a:r>
            <a:rPr lang="zh-CN" altLang="en-US" sz="1800"/>
            <a:t>状态地点</a:t>
          </a:r>
        </a:p>
      </dgm:t>
    </dgm:pt>
    <dgm:pt modelId="{D79508B5-2DD0-4D2D-B76D-3FB79A18E4FF}" type="parTrans" cxnId="{C832D728-88AC-46C6-B865-80BC9062A6EE}">
      <dgm:prSet/>
      <dgm:spPr/>
      <dgm:t>
        <a:bodyPr/>
        <a:lstStyle/>
        <a:p>
          <a:endParaRPr lang="zh-CN" altLang="en-US"/>
        </a:p>
      </dgm:t>
    </dgm:pt>
    <dgm:pt modelId="{906FEDEE-6771-4E74-8018-FA5A41412A37}" type="sibTrans" cxnId="{C832D728-88AC-46C6-B865-80BC9062A6EE}">
      <dgm:prSet/>
      <dgm:spPr/>
      <dgm:t>
        <a:bodyPr/>
        <a:lstStyle/>
        <a:p>
          <a:endParaRPr lang="zh-CN" altLang="en-US"/>
        </a:p>
      </dgm:t>
    </dgm:pt>
    <dgm:pt modelId="{35191222-BB10-4CF8-947B-AB1D09FCA117}">
      <dgm:prSet phldrT="[文本]" custT="1"/>
      <dgm:spPr/>
      <dgm:t>
        <a:bodyPr/>
        <a:lstStyle/>
        <a:p>
          <a:r>
            <a:rPr lang="zh-CN" altLang="en-US" sz="1800"/>
            <a:t>好友足迹</a:t>
          </a:r>
        </a:p>
      </dgm:t>
    </dgm:pt>
    <dgm:pt modelId="{66851174-2317-436F-BB99-7B8917EF5132}" type="parTrans" cxnId="{8D4A5A91-5B36-4841-86CF-6899E57A2D92}">
      <dgm:prSet/>
      <dgm:spPr/>
      <dgm:t>
        <a:bodyPr/>
        <a:lstStyle/>
        <a:p>
          <a:endParaRPr lang="zh-CN" altLang="en-US"/>
        </a:p>
      </dgm:t>
    </dgm:pt>
    <dgm:pt modelId="{3E498EF3-3EE1-4366-A923-9C07D57252A1}" type="sibTrans" cxnId="{8D4A5A91-5B36-4841-86CF-6899E57A2D92}">
      <dgm:prSet/>
      <dgm:spPr/>
      <dgm:t>
        <a:bodyPr/>
        <a:lstStyle/>
        <a:p>
          <a:endParaRPr lang="zh-CN" altLang="en-US"/>
        </a:p>
      </dgm:t>
    </dgm:pt>
    <dgm:pt modelId="{C9A29714-D629-4FC0-8636-616566669FFB}">
      <dgm:prSet phldrT="[文本]" custT="1"/>
      <dgm:spPr/>
      <dgm:t>
        <a:bodyPr/>
        <a:lstStyle/>
        <a:p>
          <a:r>
            <a:rPr lang="zh-CN" altLang="en-US" sz="1800"/>
            <a:t>定时短信</a:t>
          </a:r>
        </a:p>
      </dgm:t>
    </dgm:pt>
    <dgm:pt modelId="{C3FBE16E-9B71-465B-8978-7D37F61B5D32}" type="parTrans" cxnId="{63042E95-064A-4426-8E22-CA99A5814C5A}">
      <dgm:prSet/>
      <dgm:spPr/>
      <dgm:t>
        <a:bodyPr/>
        <a:lstStyle/>
        <a:p>
          <a:endParaRPr lang="zh-CN" altLang="en-US"/>
        </a:p>
      </dgm:t>
    </dgm:pt>
    <dgm:pt modelId="{F228BF11-901B-4DAE-8497-219F10EE7FB0}" type="sibTrans" cxnId="{63042E95-064A-4426-8E22-CA99A5814C5A}">
      <dgm:prSet/>
      <dgm:spPr/>
      <dgm:t>
        <a:bodyPr/>
        <a:lstStyle/>
        <a:p>
          <a:endParaRPr lang="zh-CN" altLang="en-US"/>
        </a:p>
      </dgm:t>
    </dgm:pt>
    <dgm:pt modelId="{CFFAE8FB-7699-40E4-9651-9647F457CA11}" type="pres">
      <dgm:prSet presAssocID="{49F7644B-C93E-4B5A-8D65-73A524A61C2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773685-D6A0-4FBA-BCDE-4B4C9E5E5794}" type="pres">
      <dgm:prSet presAssocID="{49F7644B-C93E-4B5A-8D65-73A524A61C26}" presName="cycle" presStyleCnt="0"/>
      <dgm:spPr/>
    </dgm:pt>
    <dgm:pt modelId="{F03DA92C-2EEB-45BE-A8C0-5547AC9756F2}" type="pres">
      <dgm:prSet presAssocID="{49F7644B-C93E-4B5A-8D65-73A524A61C26}" presName="centerShape" presStyleCnt="0"/>
      <dgm:spPr/>
    </dgm:pt>
    <dgm:pt modelId="{AFB23BC9-8BE6-4836-8A9D-27C14908977E}" type="pres">
      <dgm:prSet presAssocID="{49F7644B-C93E-4B5A-8D65-73A524A61C26}" presName="connSite" presStyleLbl="node1" presStyleIdx="0" presStyleCnt="4"/>
      <dgm:spPr/>
    </dgm:pt>
    <dgm:pt modelId="{C42EC019-899D-4724-B190-AAF9B28647C8}" type="pres">
      <dgm:prSet presAssocID="{49F7644B-C93E-4B5A-8D65-73A524A61C26}" presName="visibl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C51F7A5-9330-4A41-8BD9-32A779039800}" type="pres">
      <dgm:prSet presAssocID="{1A32B44C-CED8-4D2D-B2EB-40030BCE4117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57A55452-AF01-4CFD-B0EE-41EDD011DC05}" type="pres">
      <dgm:prSet presAssocID="{46DEDAEC-42B9-4342-810F-8D3841F334C4}" presName="node" presStyleCnt="0"/>
      <dgm:spPr/>
    </dgm:pt>
    <dgm:pt modelId="{37C743E6-0332-4E69-B106-A26CCDBAB29E}" type="pres">
      <dgm:prSet presAssocID="{46DEDAEC-42B9-4342-810F-8D3841F334C4}" presName="parentNode" presStyleLbl="node1" presStyleIdx="1" presStyleCnt="4" custLinFactNeighborX="-9837" custLinFactNeighborY="-779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E25E7-0CAA-41FC-8923-8FA3D3C70C63}" type="pres">
      <dgm:prSet presAssocID="{46DEDAEC-42B9-4342-810F-8D3841F334C4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FCBB6-7B39-426A-B980-06DC219F3816}" type="pres">
      <dgm:prSet presAssocID="{4701A105-701C-4180-ADD6-6C0E57DACB70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A1854788-E70A-4854-8DE2-7AEE8E8EEA22}" type="pres">
      <dgm:prSet presAssocID="{75AEE340-9622-40D4-BE9F-9A1FF623F6DA}" presName="node" presStyleCnt="0"/>
      <dgm:spPr/>
    </dgm:pt>
    <dgm:pt modelId="{8137E98C-4D2F-4A1C-AF90-02F933F292CE}" type="pres">
      <dgm:prSet presAssocID="{75AEE340-9622-40D4-BE9F-9A1FF623F6DA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DC2BE2-7CD0-4420-B2B8-D4A1A3931775}" type="pres">
      <dgm:prSet presAssocID="{75AEE340-9622-40D4-BE9F-9A1FF623F6DA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59E1A-6B39-4BDA-A4DB-6234779857AA}" type="pres">
      <dgm:prSet presAssocID="{B998FEF8-6161-4529-AB8B-1980811EB1EF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A8560CA7-DED7-4CA7-8349-30B9492AEF0D}" type="pres">
      <dgm:prSet presAssocID="{99EEE3CB-5866-4AF8-8690-5D009A87B53F}" presName="node" presStyleCnt="0"/>
      <dgm:spPr/>
    </dgm:pt>
    <dgm:pt modelId="{8D5BDA6C-6B83-4E19-9297-73AB05FA1318}" type="pres">
      <dgm:prSet presAssocID="{99EEE3CB-5866-4AF8-8690-5D009A87B53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1ECAC-DA60-4CA4-B3CB-29F6519FD9F5}" type="pres">
      <dgm:prSet presAssocID="{99EEE3CB-5866-4AF8-8690-5D009A87B53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28C6BD-8401-46A3-9C57-E02DF005F00F}" type="presOf" srcId="{FBE6F3C4-FBD7-4F62-914C-28B8E6CCE620}" destId="{1461ECAC-DA60-4CA4-B3CB-29F6519FD9F5}" srcOrd="0" destOrd="0" presId="urn:microsoft.com/office/officeart/2005/8/layout/radial2"/>
    <dgm:cxn modelId="{FE1E082A-2593-420C-9340-A77BBAB8B432}" srcId="{75AEE340-9622-40D4-BE9F-9A1FF623F6DA}" destId="{0B88F92E-2988-4613-917B-64F9D10F3D32}" srcOrd="1" destOrd="0" parTransId="{C0EEDE87-BC0C-40F0-9912-3A441192DD68}" sibTransId="{7DA0C29F-72F9-499C-B900-BD294C2BFDDC}"/>
    <dgm:cxn modelId="{1A2A2D37-F6BD-419C-9E22-2F45E719453A}" srcId="{49F7644B-C93E-4B5A-8D65-73A524A61C26}" destId="{46DEDAEC-42B9-4342-810F-8D3841F334C4}" srcOrd="0" destOrd="0" parTransId="{1A32B44C-CED8-4D2D-B2EB-40030BCE4117}" sibTransId="{F81D2CFE-65BC-458E-9476-9649426CDDF4}"/>
    <dgm:cxn modelId="{63042E95-064A-4426-8E22-CA99A5814C5A}" srcId="{46DEDAEC-42B9-4342-810F-8D3841F334C4}" destId="{C9A29714-D629-4FC0-8636-616566669FFB}" srcOrd="0" destOrd="0" parTransId="{C3FBE16E-9B71-465B-8978-7D37F61B5D32}" sibTransId="{F228BF11-901B-4DAE-8497-219F10EE7FB0}"/>
    <dgm:cxn modelId="{389DE476-2731-4EEA-B421-EC3C3D23F013}" type="presOf" srcId="{35191222-BB10-4CF8-947B-AB1D09FCA117}" destId="{1461ECAC-DA60-4CA4-B3CB-29F6519FD9F5}" srcOrd="0" destOrd="1" presId="urn:microsoft.com/office/officeart/2005/8/layout/radial2"/>
    <dgm:cxn modelId="{624AD418-8D89-492B-B747-06916F3EE798}" srcId="{75AEE340-9622-40D4-BE9F-9A1FF623F6DA}" destId="{81F3443E-E67D-4C66-A4F3-4C8C8F9B52E2}" srcOrd="0" destOrd="0" parTransId="{B6A8078C-32E5-4C48-B381-A27ACBF2F5FD}" sibTransId="{A12DDF4A-E6E9-4318-B31B-CB79D31147D4}"/>
    <dgm:cxn modelId="{C832D728-88AC-46C6-B865-80BC9062A6EE}" srcId="{99EEE3CB-5866-4AF8-8690-5D009A87B53F}" destId="{FBE6F3C4-FBD7-4F62-914C-28B8E6CCE620}" srcOrd="0" destOrd="0" parTransId="{D79508B5-2DD0-4D2D-B76D-3FB79A18E4FF}" sibTransId="{906FEDEE-6771-4E74-8018-FA5A41412A37}"/>
    <dgm:cxn modelId="{29800F7D-D1BD-4B32-9BE5-85F8325B7DD7}" srcId="{49F7644B-C93E-4B5A-8D65-73A524A61C26}" destId="{99EEE3CB-5866-4AF8-8690-5D009A87B53F}" srcOrd="2" destOrd="0" parTransId="{B998FEF8-6161-4529-AB8B-1980811EB1EF}" sibTransId="{F93E5095-CA9A-4412-A1A2-5D1F509A00CD}"/>
    <dgm:cxn modelId="{225AC16B-CF6F-4415-87F6-E36E3DB4E9E5}" type="presOf" srcId="{46DEDAEC-42B9-4342-810F-8D3841F334C4}" destId="{37C743E6-0332-4E69-B106-A26CCDBAB29E}" srcOrd="0" destOrd="0" presId="urn:microsoft.com/office/officeart/2005/8/layout/radial2"/>
    <dgm:cxn modelId="{37F7CE67-DFC8-44FD-A576-29224DB10992}" type="presOf" srcId="{0B88F92E-2988-4613-917B-64F9D10F3D32}" destId="{F0DC2BE2-7CD0-4420-B2B8-D4A1A3931775}" srcOrd="0" destOrd="1" presId="urn:microsoft.com/office/officeart/2005/8/layout/radial2"/>
    <dgm:cxn modelId="{1B165542-0CB7-46FB-A5C6-C5EA8A230A84}" type="presOf" srcId="{99EEE3CB-5866-4AF8-8690-5D009A87B53F}" destId="{8D5BDA6C-6B83-4E19-9297-73AB05FA1318}" srcOrd="0" destOrd="0" presId="urn:microsoft.com/office/officeart/2005/8/layout/radial2"/>
    <dgm:cxn modelId="{9788D704-04EF-4B70-B2F1-D545870AFF5A}" type="presOf" srcId="{C9A29714-D629-4FC0-8636-616566669FFB}" destId="{3C2E25E7-0CAA-41FC-8923-8FA3D3C70C63}" srcOrd="0" destOrd="0" presId="urn:microsoft.com/office/officeart/2005/8/layout/radial2"/>
    <dgm:cxn modelId="{BE532501-3CCA-4E29-BC38-83E9E087F265}" type="presOf" srcId="{49F7644B-C93E-4B5A-8D65-73A524A61C26}" destId="{CFFAE8FB-7699-40E4-9651-9647F457CA11}" srcOrd="0" destOrd="0" presId="urn:microsoft.com/office/officeart/2005/8/layout/radial2"/>
    <dgm:cxn modelId="{88BCA50A-A9A8-43FD-BF65-E0567BE4A407}" srcId="{49F7644B-C93E-4B5A-8D65-73A524A61C26}" destId="{75AEE340-9622-40D4-BE9F-9A1FF623F6DA}" srcOrd="1" destOrd="0" parTransId="{4701A105-701C-4180-ADD6-6C0E57DACB70}" sibTransId="{AE916C6F-93B5-428E-B784-A5FF336DD1E9}"/>
    <dgm:cxn modelId="{95BBF5C2-5E3E-42B9-A212-0B0E048C0CD3}" type="presOf" srcId="{75AEE340-9622-40D4-BE9F-9A1FF623F6DA}" destId="{8137E98C-4D2F-4A1C-AF90-02F933F292CE}" srcOrd="0" destOrd="0" presId="urn:microsoft.com/office/officeart/2005/8/layout/radial2"/>
    <dgm:cxn modelId="{8D4A5A91-5B36-4841-86CF-6899E57A2D92}" srcId="{99EEE3CB-5866-4AF8-8690-5D009A87B53F}" destId="{35191222-BB10-4CF8-947B-AB1D09FCA117}" srcOrd="1" destOrd="0" parTransId="{66851174-2317-436F-BB99-7B8917EF5132}" sibTransId="{3E498EF3-3EE1-4366-A923-9C07D57252A1}"/>
    <dgm:cxn modelId="{9E61CBF6-72D3-4423-9FE3-A665A65F6B24}" type="presOf" srcId="{81F3443E-E67D-4C66-A4F3-4C8C8F9B52E2}" destId="{F0DC2BE2-7CD0-4420-B2B8-D4A1A3931775}" srcOrd="0" destOrd="0" presId="urn:microsoft.com/office/officeart/2005/8/layout/radial2"/>
    <dgm:cxn modelId="{B84E249A-F561-4F17-A1B3-E99855465B28}" type="presOf" srcId="{1A32B44C-CED8-4D2D-B2EB-40030BCE4117}" destId="{0C51F7A5-9330-4A41-8BD9-32A779039800}" srcOrd="0" destOrd="0" presId="urn:microsoft.com/office/officeart/2005/8/layout/radial2"/>
    <dgm:cxn modelId="{EA92F4B6-145B-4E4F-B097-2AAD144363EF}" type="presOf" srcId="{4701A105-701C-4180-ADD6-6C0E57DACB70}" destId="{FA8FCBB6-7B39-426A-B980-06DC219F3816}" srcOrd="0" destOrd="0" presId="urn:microsoft.com/office/officeart/2005/8/layout/radial2"/>
    <dgm:cxn modelId="{D108771C-834F-4CE2-8ED9-68EB46F535B0}" type="presOf" srcId="{B998FEF8-6161-4529-AB8B-1980811EB1EF}" destId="{31559E1A-6B39-4BDA-A4DB-6234779857AA}" srcOrd="0" destOrd="0" presId="urn:microsoft.com/office/officeart/2005/8/layout/radial2"/>
    <dgm:cxn modelId="{61EC842E-D4AE-4242-A603-C445D6513509}" type="presParOf" srcId="{CFFAE8FB-7699-40E4-9651-9647F457CA11}" destId="{4A773685-D6A0-4FBA-BCDE-4B4C9E5E5794}" srcOrd="0" destOrd="0" presId="urn:microsoft.com/office/officeart/2005/8/layout/radial2"/>
    <dgm:cxn modelId="{5EC02E65-6816-476C-95E1-CB354681C7D3}" type="presParOf" srcId="{4A773685-D6A0-4FBA-BCDE-4B4C9E5E5794}" destId="{F03DA92C-2EEB-45BE-A8C0-5547AC9756F2}" srcOrd="0" destOrd="0" presId="urn:microsoft.com/office/officeart/2005/8/layout/radial2"/>
    <dgm:cxn modelId="{C636A010-DCCE-4344-8FA1-8EC450BD56F0}" type="presParOf" srcId="{F03DA92C-2EEB-45BE-A8C0-5547AC9756F2}" destId="{AFB23BC9-8BE6-4836-8A9D-27C14908977E}" srcOrd="0" destOrd="0" presId="urn:microsoft.com/office/officeart/2005/8/layout/radial2"/>
    <dgm:cxn modelId="{9060B4C4-AE74-417F-A947-A120334169B1}" type="presParOf" srcId="{F03DA92C-2EEB-45BE-A8C0-5547AC9756F2}" destId="{C42EC019-899D-4724-B190-AAF9B28647C8}" srcOrd="1" destOrd="0" presId="urn:microsoft.com/office/officeart/2005/8/layout/radial2"/>
    <dgm:cxn modelId="{152681F6-468D-4565-A2E0-F29F527D4C82}" type="presParOf" srcId="{4A773685-D6A0-4FBA-BCDE-4B4C9E5E5794}" destId="{0C51F7A5-9330-4A41-8BD9-32A779039800}" srcOrd="1" destOrd="0" presId="urn:microsoft.com/office/officeart/2005/8/layout/radial2"/>
    <dgm:cxn modelId="{C9A612F6-0209-46EF-A15C-BA533B178A96}" type="presParOf" srcId="{4A773685-D6A0-4FBA-BCDE-4B4C9E5E5794}" destId="{57A55452-AF01-4CFD-B0EE-41EDD011DC05}" srcOrd="2" destOrd="0" presId="urn:microsoft.com/office/officeart/2005/8/layout/radial2"/>
    <dgm:cxn modelId="{0DA34669-DE66-4812-A76C-A8F68F86362E}" type="presParOf" srcId="{57A55452-AF01-4CFD-B0EE-41EDD011DC05}" destId="{37C743E6-0332-4E69-B106-A26CCDBAB29E}" srcOrd="0" destOrd="0" presId="urn:microsoft.com/office/officeart/2005/8/layout/radial2"/>
    <dgm:cxn modelId="{2E0F2521-8ED9-4750-8AAD-831E5A6E9735}" type="presParOf" srcId="{57A55452-AF01-4CFD-B0EE-41EDD011DC05}" destId="{3C2E25E7-0CAA-41FC-8923-8FA3D3C70C63}" srcOrd="1" destOrd="0" presId="urn:microsoft.com/office/officeart/2005/8/layout/radial2"/>
    <dgm:cxn modelId="{52248EDF-89AF-44BC-9BA5-B2887996544D}" type="presParOf" srcId="{4A773685-D6A0-4FBA-BCDE-4B4C9E5E5794}" destId="{FA8FCBB6-7B39-426A-B980-06DC219F3816}" srcOrd="3" destOrd="0" presId="urn:microsoft.com/office/officeart/2005/8/layout/radial2"/>
    <dgm:cxn modelId="{004F51EE-93B0-4EF3-B6F3-8928F3247DAF}" type="presParOf" srcId="{4A773685-D6A0-4FBA-BCDE-4B4C9E5E5794}" destId="{A1854788-E70A-4854-8DE2-7AEE8E8EEA22}" srcOrd="4" destOrd="0" presId="urn:microsoft.com/office/officeart/2005/8/layout/radial2"/>
    <dgm:cxn modelId="{FC5FBA62-73D5-423A-A480-6674ABC97B9A}" type="presParOf" srcId="{A1854788-E70A-4854-8DE2-7AEE8E8EEA22}" destId="{8137E98C-4D2F-4A1C-AF90-02F933F292CE}" srcOrd="0" destOrd="0" presId="urn:microsoft.com/office/officeart/2005/8/layout/radial2"/>
    <dgm:cxn modelId="{DE823083-677F-4677-BD57-713B647549BD}" type="presParOf" srcId="{A1854788-E70A-4854-8DE2-7AEE8E8EEA22}" destId="{F0DC2BE2-7CD0-4420-B2B8-D4A1A3931775}" srcOrd="1" destOrd="0" presId="urn:microsoft.com/office/officeart/2005/8/layout/radial2"/>
    <dgm:cxn modelId="{BA6E93AF-424E-4A48-A582-FA4D6393486A}" type="presParOf" srcId="{4A773685-D6A0-4FBA-BCDE-4B4C9E5E5794}" destId="{31559E1A-6B39-4BDA-A4DB-6234779857AA}" srcOrd="5" destOrd="0" presId="urn:microsoft.com/office/officeart/2005/8/layout/radial2"/>
    <dgm:cxn modelId="{DACE4B1D-CC94-4691-A5A8-601D3F27B7DB}" type="presParOf" srcId="{4A773685-D6A0-4FBA-BCDE-4B4C9E5E5794}" destId="{A8560CA7-DED7-4CA7-8349-30B9492AEF0D}" srcOrd="6" destOrd="0" presId="urn:microsoft.com/office/officeart/2005/8/layout/radial2"/>
    <dgm:cxn modelId="{28C8FD5A-FAA6-457F-9B99-E56538D699A3}" type="presParOf" srcId="{A8560CA7-DED7-4CA7-8349-30B9492AEF0D}" destId="{8D5BDA6C-6B83-4E19-9297-73AB05FA1318}" srcOrd="0" destOrd="0" presId="urn:microsoft.com/office/officeart/2005/8/layout/radial2"/>
    <dgm:cxn modelId="{0832DB63-BDFD-4BBF-98CF-EAA239069F98}" type="presParOf" srcId="{A8560CA7-DED7-4CA7-8349-30B9492AEF0D}" destId="{1461ECAC-DA60-4CA4-B3CB-29F6519FD9F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14101-00DA-4E70-BC2E-AA43A8C80E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185C2-CA13-4858-87DC-D04461846A0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51FD60A-8625-4B13-BDB1-217D797ECC9F}" type="par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EF1ECB5F-9B39-441C-A04B-2BC18C66D892}" type="sib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A97E9075-A6A6-4BAB-97BE-7ACCB6BF41D5}">
      <dgm:prSet phldrT="[文本]"/>
      <dgm:spPr/>
      <dgm:t>
        <a:bodyPr/>
        <a:lstStyle/>
        <a:p>
          <a:r>
            <a:rPr lang="zh-CN" altLang="en-US" dirty="0" smtClean="0"/>
            <a:t>调用</a:t>
          </a:r>
          <a:r>
            <a:rPr lang="en-US" altLang="zh-CN" dirty="0" smtClean="0"/>
            <a:t>API</a:t>
          </a:r>
          <a:r>
            <a:rPr lang="zh-CN" altLang="en-US" dirty="0" smtClean="0"/>
            <a:t>得到所需数据</a:t>
          </a:r>
          <a:endParaRPr lang="zh-CN" altLang="en-US" dirty="0"/>
        </a:p>
      </dgm:t>
    </dgm:pt>
    <dgm:pt modelId="{F9495B78-98F3-4A0D-96DC-32054C93BBF8}" type="par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29FCE44B-17BC-49CB-AE76-5A0EAD67012D}" type="sib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A5CB603E-8F45-46E4-BF9E-F8388541AD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7234D83-04CD-4966-AC40-D69A72E76770}" type="par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EB96A65C-3C44-4153-9B72-C5571118DB04}" type="sib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20C0C83F-D502-4B85-B78B-6BA5D9C4BC55}">
      <dgm:prSet phldrT="[文本]"/>
      <dgm:spPr/>
      <dgm:t>
        <a:bodyPr/>
        <a:lstStyle/>
        <a:p>
          <a:r>
            <a:rPr lang="zh-CN" altLang="en-US" dirty="0" smtClean="0"/>
            <a:t>分析处理数据</a:t>
          </a:r>
          <a:endParaRPr lang="zh-CN" altLang="en-US" dirty="0"/>
        </a:p>
      </dgm:t>
    </dgm:pt>
    <dgm:pt modelId="{B7A4BEC0-72FE-4C55-A58C-5EBA6C93A0E1}" type="par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DD962108-1882-4D7D-BA40-20EC843EDBA8}" type="sib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3CE7AAC3-3D74-427C-AF0F-0AE3B5B7B7AF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F716F9C-F2BF-4242-952D-FC501E74F4BE}" type="par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F9245ED9-73D4-42EA-8112-DE41E4AC9BFC}" type="sib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71464630-30A1-4D98-AEAB-855DBBB2E763}">
      <dgm:prSet phldrT="[文本]"/>
      <dgm:spPr/>
      <dgm:t>
        <a:bodyPr/>
        <a:lstStyle/>
        <a:p>
          <a:r>
            <a:rPr lang="zh-CN" altLang="en-US" dirty="0" smtClean="0"/>
            <a:t>以适当方式展示结果</a:t>
          </a:r>
          <a:endParaRPr lang="zh-CN" altLang="en-US" dirty="0"/>
        </a:p>
      </dgm:t>
    </dgm:pt>
    <dgm:pt modelId="{AA4A6BE8-F4A2-414B-914F-FC10A469A8D8}" type="par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48C43EB5-D4CD-40A3-801D-CBF11BBF8EEA}" type="sib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067B8D4A-16DD-42B5-AA21-234662D01332}" type="pres">
      <dgm:prSet presAssocID="{86314101-00DA-4E70-BC2E-AA43A8C80E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DBBA2F-72BF-4622-B5A6-A13FC83D8609}" type="pres">
      <dgm:prSet presAssocID="{A37185C2-CA13-4858-87DC-D04461846A0B}" presName="composite" presStyleCnt="0"/>
      <dgm:spPr/>
    </dgm:pt>
    <dgm:pt modelId="{3F57723D-4ACF-4564-8F4B-1D2B30A118B3}" type="pres">
      <dgm:prSet presAssocID="{A37185C2-CA13-4858-87DC-D04461846A0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F5AC4-0F14-40ED-80D6-FDD1F3C32167}" type="pres">
      <dgm:prSet presAssocID="{A37185C2-CA13-4858-87DC-D04461846A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5B4D1-700B-4373-868A-B7D1F8BCBF94}" type="pres">
      <dgm:prSet presAssocID="{EF1ECB5F-9B39-441C-A04B-2BC18C66D892}" presName="sp" presStyleCnt="0"/>
      <dgm:spPr/>
    </dgm:pt>
    <dgm:pt modelId="{3824D038-2FAE-45AE-9BB2-4E9D4CC65E1A}" type="pres">
      <dgm:prSet presAssocID="{A5CB603E-8F45-46E4-BF9E-F8388541AD6B}" presName="composite" presStyleCnt="0"/>
      <dgm:spPr/>
    </dgm:pt>
    <dgm:pt modelId="{827AE3B6-C5FC-477F-B55D-7431983E9416}" type="pres">
      <dgm:prSet presAssocID="{A5CB603E-8F45-46E4-BF9E-F8388541AD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BCB9A-42A6-46FD-80FD-787436FF099A}" type="pres">
      <dgm:prSet presAssocID="{A5CB603E-8F45-46E4-BF9E-F8388541AD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DF1C-C531-47D2-8001-7DE9B5CB92D4}" type="pres">
      <dgm:prSet presAssocID="{EB96A65C-3C44-4153-9B72-C5571118DB04}" presName="sp" presStyleCnt="0"/>
      <dgm:spPr/>
    </dgm:pt>
    <dgm:pt modelId="{F5FE23B8-6A79-4089-97A0-6DB8E729C46D}" type="pres">
      <dgm:prSet presAssocID="{3CE7AAC3-3D74-427C-AF0F-0AE3B5B7B7AF}" presName="composite" presStyleCnt="0"/>
      <dgm:spPr/>
    </dgm:pt>
    <dgm:pt modelId="{FB3E8EB7-2CBB-4D18-99F4-79E919FF6305}" type="pres">
      <dgm:prSet presAssocID="{3CE7AAC3-3D74-427C-AF0F-0AE3B5B7B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15C7-EB1C-4987-917E-81FD6251E450}" type="pres">
      <dgm:prSet presAssocID="{3CE7AAC3-3D74-427C-AF0F-0AE3B5B7B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D4E216-024D-4984-A28B-1B24D89447B2}" type="presOf" srcId="{A5CB603E-8F45-46E4-BF9E-F8388541AD6B}" destId="{827AE3B6-C5FC-477F-B55D-7431983E9416}" srcOrd="0" destOrd="0" presId="urn:microsoft.com/office/officeart/2005/8/layout/chevron2"/>
    <dgm:cxn modelId="{B6D6D323-F575-4A82-8EB3-44F3B15C9673}" srcId="{3CE7AAC3-3D74-427C-AF0F-0AE3B5B7B7AF}" destId="{71464630-30A1-4D98-AEAB-855DBBB2E763}" srcOrd="0" destOrd="0" parTransId="{AA4A6BE8-F4A2-414B-914F-FC10A469A8D8}" sibTransId="{48C43EB5-D4CD-40A3-801D-CBF11BBF8EEA}"/>
    <dgm:cxn modelId="{47C8FB3B-A4CF-4FB6-90F3-F4F8149E13A0}" type="presOf" srcId="{3CE7AAC3-3D74-427C-AF0F-0AE3B5B7B7AF}" destId="{FB3E8EB7-2CBB-4D18-99F4-79E919FF6305}" srcOrd="0" destOrd="0" presId="urn:microsoft.com/office/officeart/2005/8/layout/chevron2"/>
    <dgm:cxn modelId="{121BD901-1BDA-4415-BAF4-3EBC14B0989B}" srcId="{A5CB603E-8F45-46E4-BF9E-F8388541AD6B}" destId="{20C0C83F-D502-4B85-B78B-6BA5D9C4BC55}" srcOrd="0" destOrd="0" parTransId="{B7A4BEC0-72FE-4C55-A58C-5EBA6C93A0E1}" sibTransId="{DD962108-1882-4D7D-BA40-20EC843EDBA8}"/>
    <dgm:cxn modelId="{6461124C-5725-4837-BF17-FF86D3F453AB}" type="presOf" srcId="{71464630-30A1-4D98-AEAB-855DBBB2E763}" destId="{9E4E15C7-EB1C-4987-917E-81FD6251E450}" srcOrd="0" destOrd="0" presId="urn:microsoft.com/office/officeart/2005/8/layout/chevron2"/>
    <dgm:cxn modelId="{FAD07C11-964C-40A8-B5F6-C83959D2B800}" srcId="{A37185C2-CA13-4858-87DC-D04461846A0B}" destId="{A97E9075-A6A6-4BAB-97BE-7ACCB6BF41D5}" srcOrd="0" destOrd="0" parTransId="{F9495B78-98F3-4A0D-96DC-32054C93BBF8}" sibTransId="{29FCE44B-17BC-49CB-AE76-5A0EAD67012D}"/>
    <dgm:cxn modelId="{BA56E9D8-7206-4DD8-B640-9C992D303B67}" type="presOf" srcId="{20C0C83F-D502-4B85-B78B-6BA5D9C4BC55}" destId="{92ABCB9A-42A6-46FD-80FD-787436FF099A}" srcOrd="0" destOrd="0" presId="urn:microsoft.com/office/officeart/2005/8/layout/chevron2"/>
    <dgm:cxn modelId="{AED7B79C-851F-41B4-B80F-02067B83EA97}" type="presOf" srcId="{A97E9075-A6A6-4BAB-97BE-7ACCB6BF41D5}" destId="{7F3F5AC4-0F14-40ED-80D6-FDD1F3C32167}" srcOrd="0" destOrd="0" presId="urn:microsoft.com/office/officeart/2005/8/layout/chevron2"/>
    <dgm:cxn modelId="{56D0CC7C-5565-436B-807E-D8845C461201}" type="presOf" srcId="{A37185C2-CA13-4858-87DC-D04461846A0B}" destId="{3F57723D-4ACF-4564-8F4B-1D2B30A118B3}" srcOrd="0" destOrd="0" presId="urn:microsoft.com/office/officeart/2005/8/layout/chevron2"/>
    <dgm:cxn modelId="{EC213DEB-720C-4431-AFD7-F79209CB35D5}" srcId="{86314101-00DA-4E70-BC2E-AA43A8C80EBF}" destId="{A5CB603E-8F45-46E4-BF9E-F8388541AD6B}" srcOrd="1" destOrd="0" parTransId="{D7234D83-04CD-4966-AC40-D69A72E76770}" sibTransId="{EB96A65C-3C44-4153-9B72-C5571118DB04}"/>
    <dgm:cxn modelId="{FA70CBE9-520C-41B2-882C-AE495331471F}" srcId="{86314101-00DA-4E70-BC2E-AA43A8C80EBF}" destId="{A37185C2-CA13-4858-87DC-D04461846A0B}" srcOrd="0" destOrd="0" parTransId="{351FD60A-8625-4B13-BDB1-217D797ECC9F}" sibTransId="{EF1ECB5F-9B39-441C-A04B-2BC18C66D892}"/>
    <dgm:cxn modelId="{AD65765E-43EA-425E-8366-229AC6A1E91F}" srcId="{86314101-00DA-4E70-BC2E-AA43A8C80EBF}" destId="{3CE7AAC3-3D74-427C-AF0F-0AE3B5B7B7AF}" srcOrd="2" destOrd="0" parTransId="{7F716F9C-F2BF-4242-952D-FC501E74F4BE}" sibTransId="{F9245ED9-73D4-42EA-8112-DE41E4AC9BFC}"/>
    <dgm:cxn modelId="{5EE6E49D-C117-438D-A6BC-35B6613C8EC2}" type="presOf" srcId="{86314101-00DA-4E70-BC2E-AA43A8C80EBF}" destId="{067B8D4A-16DD-42B5-AA21-234662D01332}" srcOrd="0" destOrd="0" presId="urn:microsoft.com/office/officeart/2005/8/layout/chevron2"/>
    <dgm:cxn modelId="{FBEF68B9-5A29-41E5-9BF5-1DC6C88E975C}" type="presParOf" srcId="{067B8D4A-16DD-42B5-AA21-234662D01332}" destId="{5CDBBA2F-72BF-4622-B5A6-A13FC83D8609}" srcOrd="0" destOrd="0" presId="urn:microsoft.com/office/officeart/2005/8/layout/chevron2"/>
    <dgm:cxn modelId="{EB56B004-91C5-4E7A-A190-AEA5C7C3B898}" type="presParOf" srcId="{5CDBBA2F-72BF-4622-B5A6-A13FC83D8609}" destId="{3F57723D-4ACF-4564-8F4B-1D2B30A118B3}" srcOrd="0" destOrd="0" presId="urn:microsoft.com/office/officeart/2005/8/layout/chevron2"/>
    <dgm:cxn modelId="{BB172217-BFDD-4C0E-8BE8-7004B0548656}" type="presParOf" srcId="{5CDBBA2F-72BF-4622-B5A6-A13FC83D8609}" destId="{7F3F5AC4-0F14-40ED-80D6-FDD1F3C32167}" srcOrd="1" destOrd="0" presId="urn:microsoft.com/office/officeart/2005/8/layout/chevron2"/>
    <dgm:cxn modelId="{3B2940D7-7B8F-4FC3-9308-D458FC7F4111}" type="presParOf" srcId="{067B8D4A-16DD-42B5-AA21-234662D01332}" destId="{68F5B4D1-700B-4373-868A-B7D1F8BCBF94}" srcOrd="1" destOrd="0" presId="urn:microsoft.com/office/officeart/2005/8/layout/chevron2"/>
    <dgm:cxn modelId="{9AB3D1F2-4CF8-4C56-ACB9-6D18359D19E3}" type="presParOf" srcId="{067B8D4A-16DD-42B5-AA21-234662D01332}" destId="{3824D038-2FAE-45AE-9BB2-4E9D4CC65E1A}" srcOrd="2" destOrd="0" presId="urn:microsoft.com/office/officeart/2005/8/layout/chevron2"/>
    <dgm:cxn modelId="{16DE83F0-47C6-46F4-8A37-06C8734FB4FF}" type="presParOf" srcId="{3824D038-2FAE-45AE-9BB2-4E9D4CC65E1A}" destId="{827AE3B6-C5FC-477F-B55D-7431983E9416}" srcOrd="0" destOrd="0" presId="urn:microsoft.com/office/officeart/2005/8/layout/chevron2"/>
    <dgm:cxn modelId="{7B57DAFF-ABFD-42A6-9E6B-D6BBA17CCC56}" type="presParOf" srcId="{3824D038-2FAE-45AE-9BB2-4E9D4CC65E1A}" destId="{92ABCB9A-42A6-46FD-80FD-787436FF099A}" srcOrd="1" destOrd="0" presId="urn:microsoft.com/office/officeart/2005/8/layout/chevron2"/>
    <dgm:cxn modelId="{BBA89792-B967-407B-AC13-DBD5987242CD}" type="presParOf" srcId="{067B8D4A-16DD-42B5-AA21-234662D01332}" destId="{A94EDF1C-C531-47D2-8001-7DE9B5CB92D4}" srcOrd="3" destOrd="0" presId="urn:microsoft.com/office/officeart/2005/8/layout/chevron2"/>
    <dgm:cxn modelId="{1CD2338E-17A4-492A-B740-0114ABD10B3F}" type="presParOf" srcId="{067B8D4A-16DD-42B5-AA21-234662D01332}" destId="{F5FE23B8-6A79-4089-97A0-6DB8E729C46D}" srcOrd="4" destOrd="0" presId="urn:microsoft.com/office/officeart/2005/8/layout/chevron2"/>
    <dgm:cxn modelId="{9E7E54FF-037E-4B92-A8EA-A704343D6D08}" type="presParOf" srcId="{F5FE23B8-6A79-4089-97A0-6DB8E729C46D}" destId="{FB3E8EB7-2CBB-4D18-99F4-79E919FF6305}" srcOrd="0" destOrd="0" presId="urn:microsoft.com/office/officeart/2005/8/layout/chevron2"/>
    <dgm:cxn modelId="{A0AE5C1D-6492-40C2-8049-3BCFCAE6A2D4}" type="presParOf" srcId="{F5FE23B8-6A79-4089-97A0-6DB8E729C46D}" destId="{9E4E15C7-EB1C-4987-917E-81FD6251E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314101-00DA-4E70-BC2E-AA43A8C80E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185C2-CA13-4858-87DC-D04461846A0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51FD60A-8625-4B13-BDB1-217D797ECC9F}" type="par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EF1ECB5F-9B39-441C-A04B-2BC18C66D892}" type="sib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A97E9075-A6A6-4BAB-97BE-7ACCB6BF41D5}">
      <dgm:prSet phldrT="[文本]"/>
      <dgm:spPr/>
      <dgm:t>
        <a:bodyPr/>
        <a:lstStyle/>
        <a:p>
          <a:r>
            <a:rPr lang="zh-CN" altLang="en-US" dirty="0" smtClean="0"/>
            <a:t>得到所有好友</a:t>
          </a:r>
          <a:r>
            <a:rPr lang="en-US" altLang="zh-CN" dirty="0" err="1" smtClean="0"/>
            <a:t>uid</a:t>
          </a:r>
          <a:endParaRPr lang="zh-CN" altLang="en-US" dirty="0"/>
        </a:p>
      </dgm:t>
    </dgm:pt>
    <dgm:pt modelId="{F9495B78-98F3-4A0D-96DC-32054C93BBF8}" type="par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29FCE44B-17BC-49CB-AE76-5A0EAD67012D}" type="sib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B3478593-6E04-4F4A-9D49-BBBC4026C7E8}">
      <dgm:prSet phldrT="[文本]"/>
      <dgm:spPr/>
      <dgm:t>
        <a:bodyPr/>
        <a:lstStyle/>
        <a:p>
          <a:r>
            <a:rPr lang="zh-CN" altLang="en-US" dirty="0" smtClean="0"/>
            <a:t>调用查询</a:t>
          </a:r>
          <a:r>
            <a:rPr lang="en-US" altLang="zh-CN" dirty="0" smtClean="0"/>
            <a:t>API</a:t>
          </a:r>
          <a:r>
            <a:rPr lang="zh-CN" altLang="en-US" dirty="0" smtClean="0"/>
            <a:t>，得到好友生日</a:t>
          </a:r>
          <a:endParaRPr lang="zh-CN" altLang="en-US" dirty="0"/>
        </a:p>
      </dgm:t>
    </dgm:pt>
    <dgm:pt modelId="{082FB16C-4DDB-4EC0-B54F-27A66F6DFE56}" type="parTrans" cxnId="{413EA685-E33E-4205-90CC-D52C4DF3CD92}">
      <dgm:prSet/>
      <dgm:spPr/>
      <dgm:t>
        <a:bodyPr/>
        <a:lstStyle/>
        <a:p>
          <a:endParaRPr lang="zh-CN" altLang="en-US"/>
        </a:p>
      </dgm:t>
    </dgm:pt>
    <dgm:pt modelId="{E521CD39-3F12-468E-A767-E2EBCDC9E1F5}" type="sibTrans" cxnId="{413EA685-E33E-4205-90CC-D52C4DF3CD92}">
      <dgm:prSet/>
      <dgm:spPr/>
      <dgm:t>
        <a:bodyPr/>
        <a:lstStyle/>
        <a:p>
          <a:endParaRPr lang="zh-CN" altLang="en-US"/>
        </a:p>
      </dgm:t>
    </dgm:pt>
    <dgm:pt modelId="{A5CB603E-8F45-46E4-BF9E-F8388541AD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7234D83-04CD-4966-AC40-D69A72E76770}" type="par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EB96A65C-3C44-4153-9B72-C5571118DB04}" type="sib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20C0C83F-D502-4B85-B78B-6BA5D9C4BC55}">
      <dgm:prSet phldrT="[文本]"/>
      <dgm:spPr/>
      <dgm:t>
        <a:bodyPr/>
        <a:lstStyle/>
        <a:p>
          <a:r>
            <a:rPr lang="zh-CN" altLang="en-US" dirty="0" smtClean="0"/>
            <a:t>筛选出本月还未过生日的好友</a:t>
          </a:r>
          <a:endParaRPr lang="zh-CN" altLang="en-US" dirty="0"/>
        </a:p>
      </dgm:t>
    </dgm:pt>
    <dgm:pt modelId="{B7A4BEC0-72FE-4C55-A58C-5EBA6C93A0E1}" type="par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DD962108-1882-4D7D-BA40-20EC843EDBA8}" type="sib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92E74437-6835-4D61-9903-8BF9A1674DA8}">
      <dgm:prSet phldrT="[文本]"/>
      <dgm:spPr/>
      <dgm:t>
        <a:bodyPr/>
        <a:lstStyle/>
        <a:p>
          <a:r>
            <a:rPr lang="zh-CN" altLang="en-US" dirty="0" smtClean="0"/>
            <a:t>列表显示这些好友</a:t>
          </a:r>
          <a:endParaRPr lang="zh-CN" altLang="en-US" dirty="0"/>
        </a:p>
      </dgm:t>
    </dgm:pt>
    <dgm:pt modelId="{B9887241-DB6E-48DF-8A3B-1AB6AC04D5A7}" type="parTrans" cxnId="{79689562-DE3F-4801-958D-38C047C83E1D}">
      <dgm:prSet/>
      <dgm:spPr/>
      <dgm:t>
        <a:bodyPr/>
        <a:lstStyle/>
        <a:p>
          <a:endParaRPr lang="zh-CN" altLang="en-US"/>
        </a:p>
      </dgm:t>
    </dgm:pt>
    <dgm:pt modelId="{A60EB3C6-B4C2-4342-B431-5E61C1668594}" type="sibTrans" cxnId="{79689562-DE3F-4801-958D-38C047C83E1D}">
      <dgm:prSet/>
      <dgm:spPr/>
      <dgm:t>
        <a:bodyPr/>
        <a:lstStyle/>
        <a:p>
          <a:endParaRPr lang="zh-CN" altLang="en-US"/>
        </a:p>
      </dgm:t>
    </dgm:pt>
    <dgm:pt modelId="{3CE7AAC3-3D74-427C-AF0F-0AE3B5B7B7AF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F716F9C-F2BF-4242-952D-FC501E74F4BE}" type="par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F9245ED9-73D4-42EA-8112-DE41E4AC9BFC}" type="sib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71464630-30A1-4D98-AEAB-855DBBB2E763}">
      <dgm:prSet phldrT="[文本]"/>
      <dgm:spPr/>
      <dgm:t>
        <a:bodyPr/>
        <a:lstStyle/>
        <a:p>
          <a:r>
            <a:rPr lang="zh-CN" altLang="en-US" dirty="0" smtClean="0"/>
            <a:t>点击进入短信编辑页面</a:t>
          </a:r>
          <a:endParaRPr lang="zh-CN" altLang="en-US" dirty="0"/>
        </a:p>
      </dgm:t>
    </dgm:pt>
    <dgm:pt modelId="{AA4A6BE8-F4A2-414B-914F-FC10A469A8D8}" type="par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48C43EB5-D4CD-40A3-801D-CBF11BBF8EEA}" type="sib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E1B35344-690D-451E-8295-A595B49A7740}">
      <dgm:prSet phldrT="[文本]"/>
      <dgm:spPr/>
      <dgm:t>
        <a:bodyPr/>
        <a:lstStyle/>
        <a:p>
          <a:r>
            <a:rPr lang="zh-CN" altLang="en-US" dirty="0" smtClean="0"/>
            <a:t>保存即可于生日当天零点发送</a:t>
          </a:r>
          <a:endParaRPr lang="zh-CN" altLang="en-US" dirty="0"/>
        </a:p>
      </dgm:t>
    </dgm:pt>
    <dgm:pt modelId="{64AF90B9-4E74-4C60-80A8-7F4683F54A02}" type="parTrans" cxnId="{B3FDABA1-16E5-457F-9AE5-A5408169F486}">
      <dgm:prSet/>
      <dgm:spPr/>
      <dgm:t>
        <a:bodyPr/>
        <a:lstStyle/>
        <a:p>
          <a:endParaRPr lang="zh-CN" altLang="en-US"/>
        </a:p>
      </dgm:t>
    </dgm:pt>
    <dgm:pt modelId="{7C5EAF30-4AA9-4F95-ACA2-30A2F6E09DFC}" type="sibTrans" cxnId="{B3FDABA1-16E5-457F-9AE5-A5408169F486}">
      <dgm:prSet/>
      <dgm:spPr/>
      <dgm:t>
        <a:bodyPr/>
        <a:lstStyle/>
        <a:p>
          <a:endParaRPr lang="zh-CN" altLang="en-US"/>
        </a:p>
      </dgm:t>
    </dgm:pt>
    <dgm:pt modelId="{067B8D4A-16DD-42B5-AA21-234662D01332}" type="pres">
      <dgm:prSet presAssocID="{86314101-00DA-4E70-BC2E-AA43A8C80E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DBBA2F-72BF-4622-B5A6-A13FC83D8609}" type="pres">
      <dgm:prSet presAssocID="{A37185C2-CA13-4858-87DC-D04461846A0B}" presName="composite" presStyleCnt="0"/>
      <dgm:spPr/>
    </dgm:pt>
    <dgm:pt modelId="{3F57723D-4ACF-4564-8F4B-1D2B30A118B3}" type="pres">
      <dgm:prSet presAssocID="{A37185C2-CA13-4858-87DC-D04461846A0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F5AC4-0F14-40ED-80D6-FDD1F3C32167}" type="pres">
      <dgm:prSet presAssocID="{A37185C2-CA13-4858-87DC-D04461846A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5B4D1-700B-4373-868A-B7D1F8BCBF94}" type="pres">
      <dgm:prSet presAssocID="{EF1ECB5F-9B39-441C-A04B-2BC18C66D892}" presName="sp" presStyleCnt="0"/>
      <dgm:spPr/>
    </dgm:pt>
    <dgm:pt modelId="{3824D038-2FAE-45AE-9BB2-4E9D4CC65E1A}" type="pres">
      <dgm:prSet presAssocID="{A5CB603E-8F45-46E4-BF9E-F8388541AD6B}" presName="composite" presStyleCnt="0"/>
      <dgm:spPr/>
    </dgm:pt>
    <dgm:pt modelId="{827AE3B6-C5FC-477F-B55D-7431983E9416}" type="pres">
      <dgm:prSet presAssocID="{A5CB603E-8F45-46E4-BF9E-F8388541AD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BCB9A-42A6-46FD-80FD-787436FF099A}" type="pres">
      <dgm:prSet presAssocID="{A5CB603E-8F45-46E4-BF9E-F8388541AD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DF1C-C531-47D2-8001-7DE9B5CB92D4}" type="pres">
      <dgm:prSet presAssocID="{EB96A65C-3C44-4153-9B72-C5571118DB04}" presName="sp" presStyleCnt="0"/>
      <dgm:spPr/>
    </dgm:pt>
    <dgm:pt modelId="{F5FE23B8-6A79-4089-97A0-6DB8E729C46D}" type="pres">
      <dgm:prSet presAssocID="{3CE7AAC3-3D74-427C-AF0F-0AE3B5B7B7AF}" presName="composite" presStyleCnt="0"/>
      <dgm:spPr/>
    </dgm:pt>
    <dgm:pt modelId="{FB3E8EB7-2CBB-4D18-99F4-79E919FF6305}" type="pres">
      <dgm:prSet presAssocID="{3CE7AAC3-3D74-427C-AF0F-0AE3B5B7B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15C7-EB1C-4987-917E-81FD6251E450}" type="pres">
      <dgm:prSet presAssocID="{3CE7AAC3-3D74-427C-AF0F-0AE3B5B7B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FDABA1-16E5-457F-9AE5-A5408169F486}" srcId="{3CE7AAC3-3D74-427C-AF0F-0AE3B5B7B7AF}" destId="{E1B35344-690D-451E-8295-A595B49A7740}" srcOrd="1" destOrd="0" parTransId="{64AF90B9-4E74-4C60-80A8-7F4683F54A02}" sibTransId="{7C5EAF30-4AA9-4F95-ACA2-30A2F6E09DFC}"/>
    <dgm:cxn modelId="{413EA685-E33E-4205-90CC-D52C4DF3CD92}" srcId="{A37185C2-CA13-4858-87DC-D04461846A0B}" destId="{B3478593-6E04-4F4A-9D49-BBBC4026C7E8}" srcOrd="1" destOrd="0" parTransId="{082FB16C-4DDB-4EC0-B54F-27A66F6DFE56}" sibTransId="{E521CD39-3F12-468E-A767-E2EBCDC9E1F5}"/>
    <dgm:cxn modelId="{B6D6D323-F575-4A82-8EB3-44F3B15C9673}" srcId="{3CE7AAC3-3D74-427C-AF0F-0AE3B5B7B7AF}" destId="{71464630-30A1-4D98-AEAB-855DBBB2E763}" srcOrd="0" destOrd="0" parTransId="{AA4A6BE8-F4A2-414B-914F-FC10A469A8D8}" sibTransId="{48C43EB5-D4CD-40A3-801D-CBF11BBF8EEA}"/>
    <dgm:cxn modelId="{9AFC35CC-EB3D-4F2A-A529-E1EAD07F1280}" type="presOf" srcId="{3CE7AAC3-3D74-427C-AF0F-0AE3B5B7B7AF}" destId="{FB3E8EB7-2CBB-4D18-99F4-79E919FF6305}" srcOrd="0" destOrd="0" presId="urn:microsoft.com/office/officeart/2005/8/layout/chevron2"/>
    <dgm:cxn modelId="{121BD901-1BDA-4415-BAF4-3EBC14B0989B}" srcId="{A5CB603E-8F45-46E4-BF9E-F8388541AD6B}" destId="{20C0C83F-D502-4B85-B78B-6BA5D9C4BC55}" srcOrd="0" destOrd="0" parTransId="{B7A4BEC0-72FE-4C55-A58C-5EBA6C93A0E1}" sibTransId="{DD962108-1882-4D7D-BA40-20EC843EDBA8}"/>
    <dgm:cxn modelId="{FD4817FE-FE5F-4A2F-8BDC-1F8E0FA3C47B}" type="presOf" srcId="{A37185C2-CA13-4858-87DC-D04461846A0B}" destId="{3F57723D-4ACF-4564-8F4B-1D2B30A118B3}" srcOrd="0" destOrd="0" presId="urn:microsoft.com/office/officeart/2005/8/layout/chevron2"/>
    <dgm:cxn modelId="{FAD07C11-964C-40A8-B5F6-C83959D2B800}" srcId="{A37185C2-CA13-4858-87DC-D04461846A0B}" destId="{A97E9075-A6A6-4BAB-97BE-7ACCB6BF41D5}" srcOrd="0" destOrd="0" parTransId="{F9495B78-98F3-4A0D-96DC-32054C93BBF8}" sibTransId="{29FCE44B-17BC-49CB-AE76-5A0EAD67012D}"/>
    <dgm:cxn modelId="{9C4CF3A0-BD02-4F6B-B2A9-525411D5A8C6}" type="presOf" srcId="{E1B35344-690D-451E-8295-A595B49A7740}" destId="{9E4E15C7-EB1C-4987-917E-81FD6251E450}" srcOrd="0" destOrd="1" presId="urn:microsoft.com/office/officeart/2005/8/layout/chevron2"/>
    <dgm:cxn modelId="{79689562-DE3F-4801-958D-38C047C83E1D}" srcId="{A5CB603E-8F45-46E4-BF9E-F8388541AD6B}" destId="{92E74437-6835-4D61-9903-8BF9A1674DA8}" srcOrd="1" destOrd="0" parTransId="{B9887241-DB6E-48DF-8A3B-1AB6AC04D5A7}" sibTransId="{A60EB3C6-B4C2-4342-B431-5E61C1668594}"/>
    <dgm:cxn modelId="{1C973B68-7D07-427D-9D7E-D51DD83D3D0D}" type="presOf" srcId="{92E74437-6835-4D61-9903-8BF9A1674DA8}" destId="{92ABCB9A-42A6-46FD-80FD-787436FF099A}" srcOrd="0" destOrd="1" presId="urn:microsoft.com/office/officeart/2005/8/layout/chevron2"/>
    <dgm:cxn modelId="{2B9F5B88-7DF6-46CF-9213-D5D7709CA46A}" type="presOf" srcId="{A5CB603E-8F45-46E4-BF9E-F8388541AD6B}" destId="{827AE3B6-C5FC-477F-B55D-7431983E9416}" srcOrd="0" destOrd="0" presId="urn:microsoft.com/office/officeart/2005/8/layout/chevron2"/>
    <dgm:cxn modelId="{EC213DEB-720C-4431-AFD7-F79209CB35D5}" srcId="{86314101-00DA-4E70-BC2E-AA43A8C80EBF}" destId="{A5CB603E-8F45-46E4-BF9E-F8388541AD6B}" srcOrd="1" destOrd="0" parTransId="{D7234D83-04CD-4966-AC40-D69A72E76770}" sibTransId="{EB96A65C-3C44-4153-9B72-C5571118DB04}"/>
    <dgm:cxn modelId="{B57C9883-F728-40AD-B27F-F9B060CC2DAE}" type="presOf" srcId="{A97E9075-A6A6-4BAB-97BE-7ACCB6BF41D5}" destId="{7F3F5AC4-0F14-40ED-80D6-FDD1F3C32167}" srcOrd="0" destOrd="0" presId="urn:microsoft.com/office/officeart/2005/8/layout/chevron2"/>
    <dgm:cxn modelId="{93C3C865-D105-4AFB-B448-A5F1362C9909}" type="presOf" srcId="{20C0C83F-D502-4B85-B78B-6BA5D9C4BC55}" destId="{92ABCB9A-42A6-46FD-80FD-787436FF099A}" srcOrd="0" destOrd="0" presId="urn:microsoft.com/office/officeart/2005/8/layout/chevron2"/>
    <dgm:cxn modelId="{EA2CC2E6-530E-42C9-9DD0-6FF568A93874}" type="presOf" srcId="{71464630-30A1-4D98-AEAB-855DBBB2E763}" destId="{9E4E15C7-EB1C-4987-917E-81FD6251E450}" srcOrd="0" destOrd="0" presId="urn:microsoft.com/office/officeart/2005/8/layout/chevron2"/>
    <dgm:cxn modelId="{FA70CBE9-520C-41B2-882C-AE495331471F}" srcId="{86314101-00DA-4E70-BC2E-AA43A8C80EBF}" destId="{A37185C2-CA13-4858-87DC-D04461846A0B}" srcOrd="0" destOrd="0" parTransId="{351FD60A-8625-4B13-BDB1-217D797ECC9F}" sibTransId="{EF1ECB5F-9B39-441C-A04B-2BC18C66D892}"/>
    <dgm:cxn modelId="{44B8C397-EF36-4306-A809-A82AD63C91B9}" type="presOf" srcId="{86314101-00DA-4E70-BC2E-AA43A8C80EBF}" destId="{067B8D4A-16DD-42B5-AA21-234662D01332}" srcOrd="0" destOrd="0" presId="urn:microsoft.com/office/officeart/2005/8/layout/chevron2"/>
    <dgm:cxn modelId="{AD65765E-43EA-425E-8366-229AC6A1E91F}" srcId="{86314101-00DA-4E70-BC2E-AA43A8C80EBF}" destId="{3CE7AAC3-3D74-427C-AF0F-0AE3B5B7B7AF}" srcOrd="2" destOrd="0" parTransId="{7F716F9C-F2BF-4242-952D-FC501E74F4BE}" sibTransId="{F9245ED9-73D4-42EA-8112-DE41E4AC9BFC}"/>
    <dgm:cxn modelId="{8594E00F-31AC-4B4F-A849-2D6ECA892B21}" type="presOf" srcId="{B3478593-6E04-4F4A-9D49-BBBC4026C7E8}" destId="{7F3F5AC4-0F14-40ED-80D6-FDD1F3C32167}" srcOrd="0" destOrd="1" presId="urn:microsoft.com/office/officeart/2005/8/layout/chevron2"/>
    <dgm:cxn modelId="{FCE17113-29A4-4828-A701-9BD761DBE2CE}" type="presParOf" srcId="{067B8D4A-16DD-42B5-AA21-234662D01332}" destId="{5CDBBA2F-72BF-4622-B5A6-A13FC83D8609}" srcOrd="0" destOrd="0" presId="urn:microsoft.com/office/officeart/2005/8/layout/chevron2"/>
    <dgm:cxn modelId="{CB4992B9-D0D7-49AC-A6EA-E61E673712E7}" type="presParOf" srcId="{5CDBBA2F-72BF-4622-B5A6-A13FC83D8609}" destId="{3F57723D-4ACF-4564-8F4B-1D2B30A118B3}" srcOrd="0" destOrd="0" presId="urn:microsoft.com/office/officeart/2005/8/layout/chevron2"/>
    <dgm:cxn modelId="{0923F397-4F46-458C-90FA-4D312488BB5C}" type="presParOf" srcId="{5CDBBA2F-72BF-4622-B5A6-A13FC83D8609}" destId="{7F3F5AC4-0F14-40ED-80D6-FDD1F3C32167}" srcOrd="1" destOrd="0" presId="urn:microsoft.com/office/officeart/2005/8/layout/chevron2"/>
    <dgm:cxn modelId="{5AAA8102-5B89-440E-84AD-5830E5B64355}" type="presParOf" srcId="{067B8D4A-16DD-42B5-AA21-234662D01332}" destId="{68F5B4D1-700B-4373-868A-B7D1F8BCBF94}" srcOrd="1" destOrd="0" presId="urn:microsoft.com/office/officeart/2005/8/layout/chevron2"/>
    <dgm:cxn modelId="{FADC309B-DD3A-4387-BA84-5242C33052CE}" type="presParOf" srcId="{067B8D4A-16DD-42B5-AA21-234662D01332}" destId="{3824D038-2FAE-45AE-9BB2-4E9D4CC65E1A}" srcOrd="2" destOrd="0" presId="urn:microsoft.com/office/officeart/2005/8/layout/chevron2"/>
    <dgm:cxn modelId="{56E466D9-9163-44BA-8D32-A29FEAEC4632}" type="presParOf" srcId="{3824D038-2FAE-45AE-9BB2-4E9D4CC65E1A}" destId="{827AE3B6-C5FC-477F-B55D-7431983E9416}" srcOrd="0" destOrd="0" presId="urn:microsoft.com/office/officeart/2005/8/layout/chevron2"/>
    <dgm:cxn modelId="{5B5B039B-FBDF-4B50-A8BA-075393A157CF}" type="presParOf" srcId="{3824D038-2FAE-45AE-9BB2-4E9D4CC65E1A}" destId="{92ABCB9A-42A6-46FD-80FD-787436FF099A}" srcOrd="1" destOrd="0" presId="urn:microsoft.com/office/officeart/2005/8/layout/chevron2"/>
    <dgm:cxn modelId="{EC4C2824-0A28-45D1-9372-AE5CA71A096A}" type="presParOf" srcId="{067B8D4A-16DD-42B5-AA21-234662D01332}" destId="{A94EDF1C-C531-47D2-8001-7DE9B5CB92D4}" srcOrd="3" destOrd="0" presId="urn:microsoft.com/office/officeart/2005/8/layout/chevron2"/>
    <dgm:cxn modelId="{16604E7F-83C6-4081-8BBC-D41AC7B55BB9}" type="presParOf" srcId="{067B8D4A-16DD-42B5-AA21-234662D01332}" destId="{F5FE23B8-6A79-4089-97A0-6DB8E729C46D}" srcOrd="4" destOrd="0" presId="urn:microsoft.com/office/officeart/2005/8/layout/chevron2"/>
    <dgm:cxn modelId="{06D3D9AF-8130-4CE3-9BE8-64EAB2B8CBD6}" type="presParOf" srcId="{F5FE23B8-6A79-4089-97A0-6DB8E729C46D}" destId="{FB3E8EB7-2CBB-4D18-99F4-79E919FF6305}" srcOrd="0" destOrd="0" presId="urn:microsoft.com/office/officeart/2005/8/layout/chevron2"/>
    <dgm:cxn modelId="{F9D84E0D-69CD-4AFC-9ED2-3E90292CECBD}" type="presParOf" srcId="{F5FE23B8-6A79-4089-97A0-6DB8E729C46D}" destId="{9E4E15C7-EB1C-4987-917E-81FD6251E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14101-00DA-4E70-BC2E-AA43A8C80E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185C2-CA13-4858-87DC-D04461846A0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51FD60A-8625-4B13-BDB1-217D797ECC9F}" type="par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EF1ECB5F-9B39-441C-A04B-2BC18C66D892}" type="sib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A97E9075-A6A6-4BAB-97BE-7ACCB6BF41D5}">
      <dgm:prSet phldrT="[文本]"/>
      <dgm:spPr/>
      <dgm:t>
        <a:bodyPr/>
        <a:lstStyle/>
        <a:p>
          <a:r>
            <a:rPr lang="zh-CN" altLang="en-US" dirty="0" smtClean="0"/>
            <a:t>调用查询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F9495B78-98F3-4A0D-96DC-32054C93BBF8}" type="par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29FCE44B-17BC-49CB-AE76-5A0EAD67012D}" type="sib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A5CB603E-8F45-46E4-BF9E-F8388541AD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7234D83-04CD-4966-AC40-D69A72E76770}" type="par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EB96A65C-3C44-4153-9B72-C5571118DB04}" type="sib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20C0C83F-D502-4B85-B78B-6BA5D9C4BC55}">
      <dgm:prSet phldrT="[文本]"/>
      <dgm:spPr/>
      <dgm:t>
        <a:bodyPr/>
        <a:lstStyle/>
        <a:p>
          <a:r>
            <a:rPr lang="zh-CN" altLang="en-US" dirty="0" smtClean="0"/>
            <a:t>根据关键词筛选状态或者新鲜事</a:t>
          </a:r>
          <a:endParaRPr lang="zh-CN" altLang="en-US" dirty="0"/>
        </a:p>
      </dgm:t>
    </dgm:pt>
    <dgm:pt modelId="{B7A4BEC0-72FE-4C55-A58C-5EBA6C93A0E1}" type="par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DD962108-1882-4D7D-BA40-20EC843EDBA8}" type="sib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3CE7AAC3-3D74-427C-AF0F-0AE3B5B7B7AF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F716F9C-F2BF-4242-952D-FC501E74F4BE}" type="par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F9245ED9-73D4-42EA-8112-DE41E4AC9BFC}" type="sib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E1B35344-690D-451E-8295-A595B49A7740}">
      <dgm:prSet phldrT="[文本]"/>
      <dgm:spPr/>
      <dgm:t>
        <a:bodyPr/>
        <a:lstStyle/>
        <a:p>
          <a:r>
            <a:rPr lang="zh-CN" altLang="en-US" dirty="0" smtClean="0"/>
            <a:t>列表显示</a:t>
          </a:r>
          <a:endParaRPr lang="zh-CN" altLang="en-US" dirty="0"/>
        </a:p>
      </dgm:t>
    </dgm:pt>
    <dgm:pt modelId="{64AF90B9-4E74-4C60-80A8-7F4683F54A02}" type="parTrans" cxnId="{B3FDABA1-16E5-457F-9AE5-A5408169F486}">
      <dgm:prSet/>
      <dgm:spPr/>
      <dgm:t>
        <a:bodyPr/>
        <a:lstStyle/>
        <a:p>
          <a:endParaRPr lang="zh-CN" altLang="en-US"/>
        </a:p>
      </dgm:t>
    </dgm:pt>
    <dgm:pt modelId="{7C5EAF30-4AA9-4F95-ACA2-30A2F6E09DFC}" type="sibTrans" cxnId="{B3FDABA1-16E5-457F-9AE5-A5408169F486}">
      <dgm:prSet/>
      <dgm:spPr/>
      <dgm:t>
        <a:bodyPr/>
        <a:lstStyle/>
        <a:p>
          <a:endParaRPr lang="zh-CN" altLang="en-US"/>
        </a:p>
      </dgm:t>
    </dgm:pt>
    <dgm:pt modelId="{64EEF95E-D39D-4DE4-8EDA-AC2912AC2976}">
      <dgm:prSet phldrT="[文本]"/>
      <dgm:spPr/>
      <dgm:t>
        <a:bodyPr/>
        <a:lstStyle/>
        <a:p>
          <a:r>
            <a:rPr lang="zh-CN" altLang="en-US" dirty="0" smtClean="0"/>
            <a:t>得到状态或新鲜事</a:t>
          </a:r>
          <a:endParaRPr lang="zh-CN" altLang="en-US" dirty="0"/>
        </a:p>
      </dgm:t>
    </dgm:pt>
    <dgm:pt modelId="{4D19460D-D8D6-4E74-AC65-A62C5BEC08B6}" type="parTrans" cxnId="{F5B30E6B-5D91-4706-B57C-A59CDED760A4}">
      <dgm:prSet/>
      <dgm:spPr/>
      <dgm:t>
        <a:bodyPr/>
        <a:lstStyle/>
        <a:p>
          <a:endParaRPr lang="zh-CN" altLang="en-US"/>
        </a:p>
      </dgm:t>
    </dgm:pt>
    <dgm:pt modelId="{125CDDB6-B872-4A83-B5A0-D98F1479813B}" type="sibTrans" cxnId="{F5B30E6B-5D91-4706-B57C-A59CDED760A4}">
      <dgm:prSet/>
      <dgm:spPr/>
      <dgm:t>
        <a:bodyPr/>
        <a:lstStyle/>
        <a:p>
          <a:endParaRPr lang="zh-CN" altLang="en-US"/>
        </a:p>
      </dgm:t>
    </dgm:pt>
    <dgm:pt modelId="{067B8D4A-16DD-42B5-AA21-234662D01332}" type="pres">
      <dgm:prSet presAssocID="{86314101-00DA-4E70-BC2E-AA43A8C80E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DBBA2F-72BF-4622-B5A6-A13FC83D8609}" type="pres">
      <dgm:prSet presAssocID="{A37185C2-CA13-4858-87DC-D04461846A0B}" presName="composite" presStyleCnt="0"/>
      <dgm:spPr/>
    </dgm:pt>
    <dgm:pt modelId="{3F57723D-4ACF-4564-8F4B-1D2B30A118B3}" type="pres">
      <dgm:prSet presAssocID="{A37185C2-CA13-4858-87DC-D04461846A0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F5AC4-0F14-40ED-80D6-FDD1F3C32167}" type="pres">
      <dgm:prSet presAssocID="{A37185C2-CA13-4858-87DC-D04461846A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5B4D1-700B-4373-868A-B7D1F8BCBF94}" type="pres">
      <dgm:prSet presAssocID="{EF1ECB5F-9B39-441C-A04B-2BC18C66D892}" presName="sp" presStyleCnt="0"/>
      <dgm:spPr/>
    </dgm:pt>
    <dgm:pt modelId="{3824D038-2FAE-45AE-9BB2-4E9D4CC65E1A}" type="pres">
      <dgm:prSet presAssocID="{A5CB603E-8F45-46E4-BF9E-F8388541AD6B}" presName="composite" presStyleCnt="0"/>
      <dgm:spPr/>
    </dgm:pt>
    <dgm:pt modelId="{827AE3B6-C5FC-477F-B55D-7431983E9416}" type="pres">
      <dgm:prSet presAssocID="{A5CB603E-8F45-46E4-BF9E-F8388541AD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BCB9A-42A6-46FD-80FD-787436FF099A}" type="pres">
      <dgm:prSet presAssocID="{A5CB603E-8F45-46E4-BF9E-F8388541AD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DF1C-C531-47D2-8001-7DE9B5CB92D4}" type="pres">
      <dgm:prSet presAssocID="{EB96A65C-3C44-4153-9B72-C5571118DB04}" presName="sp" presStyleCnt="0"/>
      <dgm:spPr/>
    </dgm:pt>
    <dgm:pt modelId="{F5FE23B8-6A79-4089-97A0-6DB8E729C46D}" type="pres">
      <dgm:prSet presAssocID="{3CE7AAC3-3D74-427C-AF0F-0AE3B5B7B7AF}" presName="composite" presStyleCnt="0"/>
      <dgm:spPr/>
    </dgm:pt>
    <dgm:pt modelId="{FB3E8EB7-2CBB-4D18-99F4-79E919FF6305}" type="pres">
      <dgm:prSet presAssocID="{3CE7AAC3-3D74-427C-AF0F-0AE3B5B7B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15C7-EB1C-4987-917E-81FD6251E450}" type="pres">
      <dgm:prSet presAssocID="{3CE7AAC3-3D74-427C-AF0F-0AE3B5B7B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A19864-032C-4B07-AA5E-0B42777D6506}" type="presOf" srcId="{20C0C83F-D502-4B85-B78B-6BA5D9C4BC55}" destId="{92ABCB9A-42A6-46FD-80FD-787436FF099A}" srcOrd="0" destOrd="0" presId="urn:microsoft.com/office/officeart/2005/8/layout/chevron2"/>
    <dgm:cxn modelId="{B3FDABA1-16E5-457F-9AE5-A5408169F486}" srcId="{3CE7AAC3-3D74-427C-AF0F-0AE3B5B7B7AF}" destId="{E1B35344-690D-451E-8295-A595B49A7740}" srcOrd="0" destOrd="0" parTransId="{64AF90B9-4E74-4C60-80A8-7F4683F54A02}" sibTransId="{7C5EAF30-4AA9-4F95-ACA2-30A2F6E09DFC}"/>
    <dgm:cxn modelId="{CC61924C-65ED-41F9-AEDD-11C0328BA281}" type="presOf" srcId="{64EEF95E-D39D-4DE4-8EDA-AC2912AC2976}" destId="{7F3F5AC4-0F14-40ED-80D6-FDD1F3C32167}" srcOrd="0" destOrd="1" presId="urn:microsoft.com/office/officeart/2005/8/layout/chevron2"/>
    <dgm:cxn modelId="{121BD901-1BDA-4415-BAF4-3EBC14B0989B}" srcId="{A5CB603E-8F45-46E4-BF9E-F8388541AD6B}" destId="{20C0C83F-D502-4B85-B78B-6BA5D9C4BC55}" srcOrd="0" destOrd="0" parTransId="{B7A4BEC0-72FE-4C55-A58C-5EBA6C93A0E1}" sibTransId="{DD962108-1882-4D7D-BA40-20EC843EDBA8}"/>
    <dgm:cxn modelId="{324DA450-A546-4B68-BAD0-0C8EE5AB1FAE}" type="presOf" srcId="{E1B35344-690D-451E-8295-A595B49A7740}" destId="{9E4E15C7-EB1C-4987-917E-81FD6251E450}" srcOrd="0" destOrd="0" presId="urn:microsoft.com/office/officeart/2005/8/layout/chevron2"/>
    <dgm:cxn modelId="{AD1A3FFA-EDD7-41E0-AC64-E3AEACE32D7F}" type="presOf" srcId="{A5CB603E-8F45-46E4-BF9E-F8388541AD6B}" destId="{827AE3B6-C5FC-477F-B55D-7431983E9416}" srcOrd="0" destOrd="0" presId="urn:microsoft.com/office/officeart/2005/8/layout/chevron2"/>
    <dgm:cxn modelId="{DB9C6D93-50EE-4DEA-989D-5CBFAE8C2713}" type="presOf" srcId="{A97E9075-A6A6-4BAB-97BE-7ACCB6BF41D5}" destId="{7F3F5AC4-0F14-40ED-80D6-FDD1F3C32167}" srcOrd="0" destOrd="0" presId="urn:microsoft.com/office/officeart/2005/8/layout/chevron2"/>
    <dgm:cxn modelId="{DC0A8464-2D38-44C4-A56E-EAEB95F43206}" type="presOf" srcId="{3CE7AAC3-3D74-427C-AF0F-0AE3B5B7B7AF}" destId="{FB3E8EB7-2CBB-4D18-99F4-79E919FF6305}" srcOrd="0" destOrd="0" presId="urn:microsoft.com/office/officeart/2005/8/layout/chevron2"/>
    <dgm:cxn modelId="{FAD07C11-964C-40A8-B5F6-C83959D2B800}" srcId="{A37185C2-CA13-4858-87DC-D04461846A0B}" destId="{A97E9075-A6A6-4BAB-97BE-7ACCB6BF41D5}" srcOrd="0" destOrd="0" parTransId="{F9495B78-98F3-4A0D-96DC-32054C93BBF8}" sibTransId="{29FCE44B-17BC-49CB-AE76-5A0EAD67012D}"/>
    <dgm:cxn modelId="{F1907796-3B8E-4CB0-AC44-D73344E9C0E0}" type="presOf" srcId="{A37185C2-CA13-4858-87DC-D04461846A0B}" destId="{3F57723D-4ACF-4564-8F4B-1D2B30A118B3}" srcOrd="0" destOrd="0" presId="urn:microsoft.com/office/officeart/2005/8/layout/chevron2"/>
    <dgm:cxn modelId="{4D33B03E-9E5C-4FEC-80C2-643E8808323F}" type="presOf" srcId="{86314101-00DA-4E70-BC2E-AA43A8C80EBF}" destId="{067B8D4A-16DD-42B5-AA21-234662D01332}" srcOrd="0" destOrd="0" presId="urn:microsoft.com/office/officeart/2005/8/layout/chevron2"/>
    <dgm:cxn modelId="{EC213DEB-720C-4431-AFD7-F79209CB35D5}" srcId="{86314101-00DA-4E70-BC2E-AA43A8C80EBF}" destId="{A5CB603E-8F45-46E4-BF9E-F8388541AD6B}" srcOrd="1" destOrd="0" parTransId="{D7234D83-04CD-4966-AC40-D69A72E76770}" sibTransId="{EB96A65C-3C44-4153-9B72-C5571118DB04}"/>
    <dgm:cxn modelId="{FA70CBE9-520C-41B2-882C-AE495331471F}" srcId="{86314101-00DA-4E70-BC2E-AA43A8C80EBF}" destId="{A37185C2-CA13-4858-87DC-D04461846A0B}" srcOrd="0" destOrd="0" parTransId="{351FD60A-8625-4B13-BDB1-217D797ECC9F}" sibTransId="{EF1ECB5F-9B39-441C-A04B-2BC18C66D892}"/>
    <dgm:cxn modelId="{AD65765E-43EA-425E-8366-229AC6A1E91F}" srcId="{86314101-00DA-4E70-BC2E-AA43A8C80EBF}" destId="{3CE7AAC3-3D74-427C-AF0F-0AE3B5B7B7AF}" srcOrd="2" destOrd="0" parTransId="{7F716F9C-F2BF-4242-952D-FC501E74F4BE}" sibTransId="{F9245ED9-73D4-42EA-8112-DE41E4AC9BFC}"/>
    <dgm:cxn modelId="{F5B30E6B-5D91-4706-B57C-A59CDED760A4}" srcId="{A37185C2-CA13-4858-87DC-D04461846A0B}" destId="{64EEF95E-D39D-4DE4-8EDA-AC2912AC2976}" srcOrd="1" destOrd="0" parTransId="{4D19460D-D8D6-4E74-AC65-A62C5BEC08B6}" sibTransId="{125CDDB6-B872-4A83-B5A0-D98F1479813B}"/>
    <dgm:cxn modelId="{27FC34F4-B9E3-4887-8A73-5FB20190E1B2}" type="presParOf" srcId="{067B8D4A-16DD-42B5-AA21-234662D01332}" destId="{5CDBBA2F-72BF-4622-B5A6-A13FC83D8609}" srcOrd="0" destOrd="0" presId="urn:microsoft.com/office/officeart/2005/8/layout/chevron2"/>
    <dgm:cxn modelId="{64A5E074-52C1-4F9B-B371-8847187847D4}" type="presParOf" srcId="{5CDBBA2F-72BF-4622-B5A6-A13FC83D8609}" destId="{3F57723D-4ACF-4564-8F4B-1D2B30A118B3}" srcOrd="0" destOrd="0" presId="urn:microsoft.com/office/officeart/2005/8/layout/chevron2"/>
    <dgm:cxn modelId="{166071C6-3575-4058-9F29-3CC459DB5371}" type="presParOf" srcId="{5CDBBA2F-72BF-4622-B5A6-A13FC83D8609}" destId="{7F3F5AC4-0F14-40ED-80D6-FDD1F3C32167}" srcOrd="1" destOrd="0" presId="urn:microsoft.com/office/officeart/2005/8/layout/chevron2"/>
    <dgm:cxn modelId="{AADAF65E-A815-46B0-B2A5-DA04280FDBFC}" type="presParOf" srcId="{067B8D4A-16DD-42B5-AA21-234662D01332}" destId="{68F5B4D1-700B-4373-868A-B7D1F8BCBF94}" srcOrd="1" destOrd="0" presId="urn:microsoft.com/office/officeart/2005/8/layout/chevron2"/>
    <dgm:cxn modelId="{154B4825-43C8-4A20-82F1-D85E22C821B3}" type="presParOf" srcId="{067B8D4A-16DD-42B5-AA21-234662D01332}" destId="{3824D038-2FAE-45AE-9BB2-4E9D4CC65E1A}" srcOrd="2" destOrd="0" presId="urn:microsoft.com/office/officeart/2005/8/layout/chevron2"/>
    <dgm:cxn modelId="{E5549EC6-6082-458F-9C9F-8CF64DDC19F7}" type="presParOf" srcId="{3824D038-2FAE-45AE-9BB2-4E9D4CC65E1A}" destId="{827AE3B6-C5FC-477F-B55D-7431983E9416}" srcOrd="0" destOrd="0" presId="urn:microsoft.com/office/officeart/2005/8/layout/chevron2"/>
    <dgm:cxn modelId="{FF6F6394-547D-4444-91CD-D1814A1FF223}" type="presParOf" srcId="{3824D038-2FAE-45AE-9BB2-4E9D4CC65E1A}" destId="{92ABCB9A-42A6-46FD-80FD-787436FF099A}" srcOrd="1" destOrd="0" presId="urn:microsoft.com/office/officeart/2005/8/layout/chevron2"/>
    <dgm:cxn modelId="{9ABB0BE4-9A39-4D6B-9EE9-3C7AB898E9C5}" type="presParOf" srcId="{067B8D4A-16DD-42B5-AA21-234662D01332}" destId="{A94EDF1C-C531-47D2-8001-7DE9B5CB92D4}" srcOrd="3" destOrd="0" presId="urn:microsoft.com/office/officeart/2005/8/layout/chevron2"/>
    <dgm:cxn modelId="{31BC689E-D83B-4582-AE4D-9EFA25978365}" type="presParOf" srcId="{067B8D4A-16DD-42B5-AA21-234662D01332}" destId="{F5FE23B8-6A79-4089-97A0-6DB8E729C46D}" srcOrd="4" destOrd="0" presId="urn:microsoft.com/office/officeart/2005/8/layout/chevron2"/>
    <dgm:cxn modelId="{35FD732D-4FE4-48F5-B878-2CEE78C07E55}" type="presParOf" srcId="{F5FE23B8-6A79-4089-97A0-6DB8E729C46D}" destId="{FB3E8EB7-2CBB-4D18-99F4-79E919FF6305}" srcOrd="0" destOrd="0" presId="urn:microsoft.com/office/officeart/2005/8/layout/chevron2"/>
    <dgm:cxn modelId="{EDD12027-214F-4411-B375-64F150257851}" type="presParOf" srcId="{F5FE23B8-6A79-4089-97A0-6DB8E729C46D}" destId="{9E4E15C7-EB1C-4987-917E-81FD6251E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314101-00DA-4E70-BC2E-AA43A8C80E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185C2-CA13-4858-87DC-D04461846A0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51FD60A-8625-4B13-BDB1-217D797ECC9F}" type="par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EF1ECB5F-9B39-441C-A04B-2BC18C66D892}" type="sib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A97E9075-A6A6-4BAB-97BE-7ACCB6BF41D5}">
      <dgm:prSet phldrT="[文本]"/>
      <dgm:spPr/>
      <dgm:t>
        <a:bodyPr/>
        <a:lstStyle/>
        <a:p>
          <a:r>
            <a:rPr lang="zh-CN" altLang="en-US" dirty="0" smtClean="0"/>
            <a:t>得到所有好友</a:t>
          </a:r>
          <a:r>
            <a:rPr lang="en-US" altLang="zh-CN" dirty="0" err="1" smtClean="0"/>
            <a:t>uid</a:t>
          </a:r>
          <a:endParaRPr lang="zh-CN" altLang="en-US" dirty="0"/>
        </a:p>
      </dgm:t>
    </dgm:pt>
    <dgm:pt modelId="{F9495B78-98F3-4A0D-96DC-32054C93BBF8}" type="par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29FCE44B-17BC-49CB-AE76-5A0EAD67012D}" type="sib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B3478593-6E04-4F4A-9D49-BBBC4026C7E8}">
      <dgm:prSet phldrT="[文本]"/>
      <dgm:spPr/>
      <dgm:t>
        <a:bodyPr/>
        <a:lstStyle/>
        <a:p>
          <a:r>
            <a:rPr lang="zh-CN" altLang="en-US" dirty="0" smtClean="0"/>
            <a:t>调用查询</a:t>
          </a:r>
          <a:r>
            <a:rPr lang="en-US" altLang="zh-CN" dirty="0" smtClean="0"/>
            <a:t>API</a:t>
          </a:r>
          <a:r>
            <a:rPr lang="zh-CN" altLang="en-US" dirty="0" smtClean="0"/>
            <a:t>，得到好友生日</a:t>
          </a:r>
          <a:endParaRPr lang="zh-CN" altLang="en-US" dirty="0"/>
        </a:p>
      </dgm:t>
    </dgm:pt>
    <dgm:pt modelId="{082FB16C-4DDB-4EC0-B54F-27A66F6DFE56}" type="parTrans" cxnId="{413EA685-E33E-4205-90CC-D52C4DF3CD92}">
      <dgm:prSet/>
      <dgm:spPr/>
      <dgm:t>
        <a:bodyPr/>
        <a:lstStyle/>
        <a:p>
          <a:endParaRPr lang="zh-CN" altLang="en-US"/>
        </a:p>
      </dgm:t>
    </dgm:pt>
    <dgm:pt modelId="{E521CD39-3F12-468E-A767-E2EBCDC9E1F5}" type="sibTrans" cxnId="{413EA685-E33E-4205-90CC-D52C4DF3CD92}">
      <dgm:prSet/>
      <dgm:spPr/>
      <dgm:t>
        <a:bodyPr/>
        <a:lstStyle/>
        <a:p>
          <a:endParaRPr lang="zh-CN" altLang="en-US"/>
        </a:p>
      </dgm:t>
    </dgm:pt>
    <dgm:pt modelId="{A5CB603E-8F45-46E4-BF9E-F8388541AD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7234D83-04CD-4966-AC40-D69A72E76770}" type="par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EB96A65C-3C44-4153-9B72-C5571118DB04}" type="sib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20C0C83F-D502-4B85-B78B-6BA5D9C4BC55}">
      <dgm:prSet phldrT="[文本]"/>
      <dgm:spPr/>
      <dgm:t>
        <a:bodyPr/>
        <a:lstStyle/>
        <a:p>
          <a:r>
            <a:rPr lang="zh-CN" altLang="en-US" dirty="0" smtClean="0"/>
            <a:t>筛选出本月还未过生日的好友</a:t>
          </a:r>
          <a:endParaRPr lang="zh-CN" altLang="en-US" dirty="0"/>
        </a:p>
      </dgm:t>
    </dgm:pt>
    <dgm:pt modelId="{B7A4BEC0-72FE-4C55-A58C-5EBA6C93A0E1}" type="par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DD962108-1882-4D7D-BA40-20EC843EDBA8}" type="sib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92E74437-6835-4D61-9903-8BF9A1674DA8}">
      <dgm:prSet phldrT="[文本]"/>
      <dgm:spPr/>
      <dgm:t>
        <a:bodyPr/>
        <a:lstStyle/>
        <a:p>
          <a:r>
            <a:rPr lang="zh-CN" altLang="en-US" dirty="0" smtClean="0"/>
            <a:t>列表显示这些好友</a:t>
          </a:r>
          <a:endParaRPr lang="zh-CN" altLang="en-US" dirty="0"/>
        </a:p>
      </dgm:t>
    </dgm:pt>
    <dgm:pt modelId="{B9887241-DB6E-48DF-8A3B-1AB6AC04D5A7}" type="parTrans" cxnId="{79689562-DE3F-4801-958D-38C047C83E1D}">
      <dgm:prSet/>
      <dgm:spPr/>
      <dgm:t>
        <a:bodyPr/>
        <a:lstStyle/>
        <a:p>
          <a:endParaRPr lang="zh-CN" altLang="en-US"/>
        </a:p>
      </dgm:t>
    </dgm:pt>
    <dgm:pt modelId="{A60EB3C6-B4C2-4342-B431-5E61C1668594}" type="sibTrans" cxnId="{79689562-DE3F-4801-958D-38C047C83E1D}">
      <dgm:prSet/>
      <dgm:spPr/>
      <dgm:t>
        <a:bodyPr/>
        <a:lstStyle/>
        <a:p>
          <a:endParaRPr lang="zh-CN" altLang="en-US"/>
        </a:p>
      </dgm:t>
    </dgm:pt>
    <dgm:pt modelId="{3CE7AAC3-3D74-427C-AF0F-0AE3B5B7B7AF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F716F9C-F2BF-4242-952D-FC501E74F4BE}" type="par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F9245ED9-73D4-42EA-8112-DE41E4AC9BFC}" type="sib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71464630-30A1-4D98-AEAB-855DBBB2E763}">
      <dgm:prSet phldrT="[文本]"/>
      <dgm:spPr/>
      <dgm:t>
        <a:bodyPr/>
        <a:lstStyle/>
        <a:p>
          <a:r>
            <a:rPr lang="zh-CN" altLang="en-US" dirty="0" smtClean="0"/>
            <a:t>点击进入短信编辑页面</a:t>
          </a:r>
          <a:endParaRPr lang="zh-CN" altLang="en-US" dirty="0"/>
        </a:p>
      </dgm:t>
    </dgm:pt>
    <dgm:pt modelId="{AA4A6BE8-F4A2-414B-914F-FC10A469A8D8}" type="par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48C43EB5-D4CD-40A3-801D-CBF11BBF8EEA}" type="sib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E1B35344-690D-451E-8295-A595B49A7740}">
      <dgm:prSet phldrT="[文本]"/>
      <dgm:spPr/>
      <dgm:t>
        <a:bodyPr/>
        <a:lstStyle/>
        <a:p>
          <a:r>
            <a:rPr lang="zh-CN" altLang="en-US" dirty="0" smtClean="0"/>
            <a:t>保存即可于生日当天零点发送</a:t>
          </a:r>
          <a:endParaRPr lang="zh-CN" altLang="en-US" dirty="0"/>
        </a:p>
      </dgm:t>
    </dgm:pt>
    <dgm:pt modelId="{64AF90B9-4E74-4C60-80A8-7F4683F54A02}" type="parTrans" cxnId="{B3FDABA1-16E5-457F-9AE5-A5408169F486}">
      <dgm:prSet/>
      <dgm:spPr/>
      <dgm:t>
        <a:bodyPr/>
        <a:lstStyle/>
        <a:p>
          <a:endParaRPr lang="zh-CN" altLang="en-US"/>
        </a:p>
      </dgm:t>
    </dgm:pt>
    <dgm:pt modelId="{7C5EAF30-4AA9-4F95-ACA2-30A2F6E09DFC}" type="sibTrans" cxnId="{B3FDABA1-16E5-457F-9AE5-A5408169F486}">
      <dgm:prSet/>
      <dgm:spPr/>
      <dgm:t>
        <a:bodyPr/>
        <a:lstStyle/>
        <a:p>
          <a:endParaRPr lang="zh-CN" altLang="en-US"/>
        </a:p>
      </dgm:t>
    </dgm:pt>
    <dgm:pt modelId="{067B8D4A-16DD-42B5-AA21-234662D01332}" type="pres">
      <dgm:prSet presAssocID="{86314101-00DA-4E70-BC2E-AA43A8C80E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DBBA2F-72BF-4622-B5A6-A13FC83D8609}" type="pres">
      <dgm:prSet presAssocID="{A37185C2-CA13-4858-87DC-D04461846A0B}" presName="composite" presStyleCnt="0"/>
      <dgm:spPr/>
    </dgm:pt>
    <dgm:pt modelId="{3F57723D-4ACF-4564-8F4B-1D2B30A118B3}" type="pres">
      <dgm:prSet presAssocID="{A37185C2-CA13-4858-87DC-D04461846A0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F5AC4-0F14-40ED-80D6-FDD1F3C32167}" type="pres">
      <dgm:prSet presAssocID="{A37185C2-CA13-4858-87DC-D04461846A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5B4D1-700B-4373-868A-B7D1F8BCBF94}" type="pres">
      <dgm:prSet presAssocID="{EF1ECB5F-9B39-441C-A04B-2BC18C66D892}" presName="sp" presStyleCnt="0"/>
      <dgm:spPr/>
    </dgm:pt>
    <dgm:pt modelId="{3824D038-2FAE-45AE-9BB2-4E9D4CC65E1A}" type="pres">
      <dgm:prSet presAssocID="{A5CB603E-8F45-46E4-BF9E-F8388541AD6B}" presName="composite" presStyleCnt="0"/>
      <dgm:spPr/>
    </dgm:pt>
    <dgm:pt modelId="{827AE3B6-C5FC-477F-B55D-7431983E9416}" type="pres">
      <dgm:prSet presAssocID="{A5CB603E-8F45-46E4-BF9E-F8388541AD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BCB9A-42A6-46FD-80FD-787436FF099A}" type="pres">
      <dgm:prSet presAssocID="{A5CB603E-8F45-46E4-BF9E-F8388541AD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DF1C-C531-47D2-8001-7DE9B5CB92D4}" type="pres">
      <dgm:prSet presAssocID="{EB96A65C-3C44-4153-9B72-C5571118DB04}" presName="sp" presStyleCnt="0"/>
      <dgm:spPr/>
    </dgm:pt>
    <dgm:pt modelId="{F5FE23B8-6A79-4089-97A0-6DB8E729C46D}" type="pres">
      <dgm:prSet presAssocID="{3CE7AAC3-3D74-427C-AF0F-0AE3B5B7B7AF}" presName="composite" presStyleCnt="0"/>
      <dgm:spPr/>
    </dgm:pt>
    <dgm:pt modelId="{FB3E8EB7-2CBB-4D18-99F4-79E919FF6305}" type="pres">
      <dgm:prSet presAssocID="{3CE7AAC3-3D74-427C-AF0F-0AE3B5B7B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15C7-EB1C-4987-917E-81FD6251E450}" type="pres">
      <dgm:prSet presAssocID="{3CE7AAC3-3D74-427C-AF0F-0AE3B5B7B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36238B-D0EB-4974-B4D2-9EFDFC1DAC0F}" type="presOf" srcId="{3CE7AAC3-3D74-427C-AF0F-0AE3B5B7B7AF}" destId="{FB3E8EB7-2CBB-4D18-99F4-79E919FF6305}" srcOrd="0" destOrd="0" presId="urn:microsoft.com/office/officeart/2005/8/layout/chevron2"/>
    <dgm:cxn modelId="{B3FDABA1-16E5-457F-9AE5-A5408169F486}" srcId="{3CE7AAC3-3D74-427C-AF0F-0AE3B5B7B7AF}" destId="{E1B35344-690D-451E-8295-A595B49A7740}" srcOrd="1" destOrd="0" parTransId="{64AF90B9-4E74-4C60-80A8-7F4683F54A02}" sibTransId="{7C5EAF30-4AA9-4F95-ACA2-30A2F6E09DFC}"/>
    <dgm:cxn modelId="{713FCFCF-20A7-4567-878B-F44C50037650}" type="presOf" srcId="{20C0C83F-D502-4B85-B78B-6BA5D9C4BC55}" destId="{92ABCB9A-42A6-46FD-80FD-787436FF099A}" srcOrd="0" destOrd="0" presId="urn:microsoft.com/office/officeart/2005/8/layout/chevron2"/>
    <dgm:cxn modelId="{413EA685-E33E-4205-90CC-D52C4DF3CD92}" srcId="{A37185C2-CA13-4858-87DC-D04461846A0B}" destId="{B3478593-6E04-4F4A-9D49-BBBC4026C7E8}" srcOrd="1" destOrd="0" parTransId="{082FB16C-4DDB-4EC0-B54F-27A66F6DFE56}" sibTransId="{E521CD39-3F12-468E-A767-E2EBCDC9E1F5}"/>
    <dgm:cxn modelId="{B6D6D323-F575-4A82-8EB3-44F3B15C9673}" srcId="{3CE7AAC3-3D74-427C-AF0F-0AE3B5B7B7AF}" destId="{71464630-30A1-4D98-AEAB-855DBBB2E763}" srcOrd="0" destOrd="0" parTransId="{AA4A6BE8-F4A2-414B-914F-FC10A469A8D8}" sibTransId="{48C43EB5-D4CD-40A3-801D-CBF11BBF8EEA}"/>
    <dgm:cxn modelId="{96FFB5F3-E385-48F2-9767-027FEE0448F3}" type="presOf" srcId="{B3478593-6E04-4F4A-9D49-BBBC4026C7E8}" destId="{7F3F5AC4-0F14-40ED-80D6-FDD1F3C32167}" srcOrd="0" destOrd="1" presId="urn:microsoft.com/office/officeart/2005/8/layout/chevron2"/>
    <dgm:cxn modelId="{121BD901-1BDA-4415-BAF4-3EBC14B0989B}" srcId="{A5CB603E-8F45-46E4-BF9E-F8388541AD6B}" destId="{20C0C83F-D502-4B85-B78B-6BA5D9C4BC55}" srcOrd="0" destOrd="0" parTransId="{B7A4BEC0-72FE-4C55-A58C-5EBA6C93A0E1}" sibTransId="{DD962108-1882-4D7D-BA40-20EC843EDBA8}"/>
    <dgm:cxn modelId="{2B449097-6235-49C0-B10F-DDB3379B2367}" type="presOf" srcId="{71464630-30A1-4D98-AEAB-855DBBB2E763}" destId="{9E4E15C7-EB1C-4987-917E-81FD6251E450}" srcOrd="0" destOrd="0" presId="urn:microsoft.com/office/officeart/2005/8/layout/chevron2"/>
    <dgm:cxn modelId="{19D13C37-6C3A-4DAA-8504-5530D95019FC}" type="presOf" srcId="{A97E9075-A6A6-4BAB-97BE-7ACCB6BF41D5}" destId="{7F3F5AC4-0F14-40ED-80D6-FDD1F3C32167}" srcOrd="0" destOrd="0" presId="urn:microsoft.com/office/officeart/2005/8/layout/chevron2"/>
    <dgm:cxn modelId="{FAD07C11-964C-40A8-B5F6-C83959D2B800}" srcId="{A37185C2-CA13-4858-87DC-D04461846A0B}" destId="{A97E9075-A6A6-4BAB-97BE-7ACCB6BF41D5}" srcOrd="0" destOrd="0" parTransId="{F9495B78-98F3-4A0D-96DC-32054C93BBF8}" sibTransId="{29FCE44B-17BC-49CB-AE76-5A0EAD67012D}"/>
    <dgm:cxn modelId="{79689562-DE3F-4801-958D-38C047C83E1D}" srcId="{A5CB603E-8F45-46E4-BF9E-F8388541AD6B}" destId="{92E74437-6835-4D61-9903-8BF9A1674DA8}" srcOrd="1" destOrd="0" parTransId="{B9887241-DB6E-48DF-8A3B-1AB6AC04D5A7}" sibTransId="{A60EB3C6-B4C2-4342-B431-5E61C1668594}"/>
    <dgm:cxn modelId="{A32326E8-18A2-4B32-804F-648EDB80910C}" type="presOf" srcId="{86314101-00DA-4E70-BC2E-AA43A8C80EBF}" destId="{067B8D4A-16DD-42B5-AA21-234662D01332}" srcOrd="0" destOrd="0" presId="urn:microsoft.com/office/officeart/2005/8/layout/chevron2"/>
    <dgm:cxn modelId="{D024C7E5-950B-4CE0-BA11-BDE01099AF91}" type="presOf" srcId="{E1B35344-690D-451E-8295-A595B49A7740}" destId="{9E4E15C7-EB1C-4987-917E-81FD6251E450}" srcOrd="0" destOrd="1" presId="urn:microsoft.com/office/officeart/2005/8/layout/chevron2"/>
    <dgm:cxn modelId="{EC213DEB-720C-4431-AFD7-F79209CB35D5}" srcId="{86314101-00DA-4E70-BC2E-AA43A8C80EBF}" destId="{A5CB603E-8F45-46E4-BF9E-F8388541AD6B}" srcOrd="1" destOrd="0" parTransId="{D7234D83-04CD-4966-AC40-D69A72E76770}" sibTransId="{EB96A65C-3C44-4153-9B72-C5571118DB04}"/>
    <dgm:cxn modelId="{B92FE543-247B-4BA1-A4F8-004D0FC3C6F2}" type="presOf" srcId="{A37185C2-CA13-4858-87DC-D04461846A0B}" destId="{3F57723D-4ACF-4564-8F4B-1D2B30A118B3}" srcOrd="0" destOrd="0" presId="urn:microsoft.com/office/officeart/2005/8/layout/chevron2"/>
    <dgm:cxn modelId="{FA70CBE9-520C-41B2-882C-AE495331471F}" srcId="{86314101-00DA-4E70-BC2E-AA43A8C80EBF}" destId="{A37185C2-CA13-4858-87DC-D04461846A0B}" srcOrd="0" destOrd="0" parTransId="{351FD60A-8625-4B13-BDB1-217D797ECC9F}" sibTransId="{EF1ECB5F-9B39-441C-A04B-2BC18C66D892}"/>
    <dgm:cxn modelId="{AEE9FFEA-D7FF-4462-B951-41315D55CBE1}" type="presOf" srcId="{92E74437-6835-4D61-9903-8BF9A1674DA8}" destId="{92ABCB9A-42A6-46FD-80FD-787436FF099A}" srcOrd="0" destOrd="1" presId="urn:microsoft.com/office/officeart/2005/8/layout/chevron2"/>
    <dgm:cxn modelId="{AD65765E-43EA-425E-8366-229AC6A1E91F}" srcId="{86314101-00DA-4E70-BC2E-AA43A8C80EBF}" destId="{3CE7AAC3-3D74-427C-AF0F-0AE3B5B7B7AF}" srcOrd="2" destOrd="0" parTransId="{7F716F9C-F2BF-4242-952D-FC501E74F4BE}" sibTransId="{F9245ED9-73D4-42EA-8112-DE41E4AC9BFC}"/>
    <dgm:cxn modelId="{063053C0-2E1C-4665-8ED3-8E618BE5BDBB}" type="presOf" srcId="{A5CB603E-8F45-46E4-BF9E-F8388541AD6B}" destId="{827AE3B6-C5FC-477F-B55D-7431983E9416}" srcOrd="0" destOrd="0" presId="urn:microsoft.com/office/officeart/2005/8/layout/chevron2"/>
    <dgm:cxn modelId="{35B08EDD-5623-4F9A-81B7-BA9D9A1743AC}" type="presParOf" srcId="{067B8D4A-16DD-42B5-AA21-234662D01332}" destId="{5CDBBA2F-72BF-4622-B5A6-A13FC83D8609}" srcOrd="0" destOrd="0" presId="urn:microsoft.com/office/officeart/2005/8/layout/chevron2"/>
    <dgm:cxn modelId="{30BFD76A-84F0-4212-83AD-514986275163}" type="presParOf" srcId="{5CDBBA2F-72BF-4622-B5A6-A13FC83D8609}" destId="{3F57723D-4ACF-4564-8F4B-1D2B30A118B3}" srcOrd="0" destOrd="0" presId="urn:microsoft.com/office/officeart/2005/8/layout/chevron2"/>
    <dgm:cxn modelId="{0341F145-9324-4593-A393-AA1A8C0C85EB}" type="presParOf" srcId="{5CDBBA2F-72BF-4622-B5A6-A13FC83D8609}" destId="{7F3F5AC4-0F14-40ED-80D6-FDD1F3C32167}" srcOrd="1" destOrd="0" presId="urn:microsoft.com/office/officeart/2005/8/layout/chevron2"/>
    <dgm:cxn modelId="{8349D9F9-3A45-40DE-A5D2-DD55BDF14241}" type="presParOf" srcId="{067B8D4A-16DD-42B5-AA21-234662D01332}" destId="{68F5B4D1-700B-4373-868A-B7D1F8BCBF94}" srcOrd="1" destOrd="0" presId="urn:microsoft.com/office/officeart/2005/8/layout/chevron2"/>
    <dgm:cxn modelId="{CFF2A243-193A-4333-8A1F-31E1391B90A7}" type="presParOf" srcId="{067B8D4A-16DD-42B5-AA21-234662D01332}" destId="{3824D038-2FAE-45AE-9BB2-4E9D4CC65E1A}" srcOrd="2" destOrd="0" presId="urn:microsoft.com/office/officeart/2005/8/layout/chevron2"/>
    <dgm:cxn modelId="{BA882BDF-C085-48D4-8700-C65DDEA65253}" type="presParOf" srcId="{3824D038-2FAE-45AE-9BB2-4E9D4CC65E1A}" destId="{827AE3B6-C5FC-477F-B55D-7431983E9416}" srcOrd="0" destOrd="0" presId="urn:microsoft.com/office/officeart/2005/8/layout/chevron2"/>
    <dgm:cxn modelId="{30FE5827-5DD9-4D92-BA6D-EB356E98CC5C}" type="presParOf" srcId="{3824D038-2FAE-45AE-9BB2-4E9D4CC65E1A}" destId="{92ABCB9A-42A6-46FD-80FD-787436FF099A}" srcOrd="1" destOrd="0" presId="urn:microsoft.com/office/officeart/2005/8/layout/chevron2"/>
    <dgm:cxn modelId="{E302C827-96D1-484D-9341-E7089C755385}" type="presParOf" srcId="{067B8D4A-16DD-42B5-AA21-234662D01332}" destId="{A94EDF1C-C531-47D2-8001-7DE9B5CB92D4}" srcOrd="3" destOrd="0" presId="urn:microsoft.com/office/officeart/2005/8/layout/chevron2"/>
    <dgm:cxn modelId="{EFE6515B-A2EC-442C-8BFA-D2A2CF6F1C74}" type="presParOf" srcId="{067B8D4A-16DD-42B5-AA21-234662D01332}" destId="{F5FE23B8-6A79-4089-97A0-6DB8E729C46D}" srcOrd="4" destOrd="0" presId="urn:microsoft.com/office/officeart/2005/8/layout/chevron2"/>
    <dgm:cxn modelId="{F775ACFB-4845-47CD-92B3-F45323B5CF79}" type="presParOf" srcId="{F5FE23B8-6A79-4089-97A0-6DB8E729C46D}" destId="{FB3E8EB7-2CBB-4D18-99F4-79E919FF6305}" srcOrd="0" destOrd="0" presId="urn:microsoft.com/office/officeart/2005/8/layout/chevron2"/>
    <dgm:cxn modelId="{4DE494F8-C024-4813-8DB8-6EAD188E6F7A}" type="presParOf" srcId="{F5FE23B8-6A79-4089-97A0-6DB8E729C46D}" destId="{9E4E15C7-EB1C-4987-917E-81FD6251E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314101-00DA-4E70-BC2E-AA43A8C80E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185C2-CA13-4858-87DC-D04461846A0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51FD60A-8625-4B13-BDB1-217D797ECC9F}" type="par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EF1ECB5F-9B39-441C-A04B-2BC18C66D892}" type="sib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A97E9075-A6A6-4BAB-97BE-7ACCB6BF41D5}">
      <dgm:prSet phldrT="[文本]"/>
      <dgm:spPr/>
      <dgm:t>
        <a:bodyPr/>
        <a:lstStyle/>
        <a:p>
          <a:r>
            <a:rPr lang="zh-CN" altLang="en-US" dirty="0" smtClean="0"/>
            <a:t>调用</a:t>
          </a:r>
          <a:r>
            <a:rPr lang="en-US" altLang="zh-CN" dirty="0" smtClean="0"/>
            <a:t>API</a:t>
          </a:r>
          <a:r>
            <a:rPr lang="zh-CN" altLang="en-US" dirty="0" smtClean="0"/>
            <a:t>，得到新鲜事 </a:t>
          </a:r>
          <a:endParaRPr lang="zh-CN" altLang="en-US" dirty="0"/>
        </a:p>
      </dgm:t>
    </dgm:pt>
    <dgm:pt modelId="{F9495B78-98F3-4A0D-96DC-32054C93BBF8}" type="par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29FCE44B-17BC-49CB-AE76-5A0EAD67012D}" type="sib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B3478593-6E04-4F4A-9D49-BBBC4026C7E8}">
      <dgm:prSet phldrT="[文本]"/>
      <dgm:spPr/>
      <dgm:t>
        <a:bodyPr/>
        <a:lstStyle/>
        <a:p>
          <a:r>
            <a:rPr lang="zh-CN" altLang="en-US" dirty="0" smtClean="0"/>
            <a:t>对每条新鲜事，调用</a:t>
          </a:r>
          <a:r>
            <a:rPr lang="en-US" altLang="zh-CN" dirty="0" smtClean="0"/>
            <a:t>API</a:t>
          </a:r>
          <a:r>
            <a:rPr lang="zh-CN" altLang="en-US" dirty="0" smtClean="0"/>
            <a:t>，得到评论</a:t>
          </a:r>
          <a:endParaRPr lang="zh-CN" altLang="en-US" dirty="0"/>
        </a:p>
      </dgm:t>
    </dgm:pt>
    <dgm:pt modelId="{082FB16C-4DDB-4EC0-B54F-27A66F6DFE56}" type="parTrans" cxnId="{413EA685-E33E-4205-90CC-D52C4DF3CD92}">
      <dgm:prSet/>
      <dgm:spPr/>
      <dgm:t>
        <a:bodyPr/>
        <a:lstStyle/>
        <a:p>
          <a:endParaRPr lang="zh-CN" altLang="en-US"/>
        </a:p>
      </dgm:t>
    </dgm:pt>
    <dgm:pt modelId="{E521CD39-3F12-468E-A767-E2EBCDC9E1F5}" type="sibTrans" cxnId="{413EA685-E33E-4205-90CC-D52C4DF3CD92}">
      <dgm:prSet/>
      <dgm:spPr/>
      <dgm:t>
        <a:bodyPr/>
        <a:lstStyle/>
        <a:p>
          <a:endParaRPr lang="zh-CN" altLang="en-US"/>
        </a:p>
      </dgm:t>
    </dgm:pt>
    <dgm:pt modelId="{A5CB603E-8F45-46E4-BF9E-F8388541AD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7234D83-04CD-4966-AC40-D69A72E76770}" type="par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EB96A65C-3C44-4153-9B72-C5571118DB04}" type="sib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20C0C83F-D502-4B85-B78B-6BA5D9C4BC55}">
      <dgm:prSet phldrT="[文本]"/>
      <dgm:spPr/>
      <dgm:t>
        <a:bodyPr/>
        <a:lstStyle/>
        <a:p>
          <a:r>
            <a:rPr lang="zh-CN" altLang="en-US" dirty="0" smtClean="0"/>
            <a:t>筛选出特别关注好友参与的新鲜事</a:t>
          </a:r>
          <a:endParaRPr lang="zh-CN" altLang="en-US" dirty="0"/>
        </a:p>
      </dgm:t>
    </dgm:pt>
    <dgm:pt modelId="{B7A4BEC0-72FE-4C55-A58C-5EBA6C93A0E1}" type="par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DD962108-1882-4D7D-BA40-20EC843EDBA8}" type="sib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3CE7AAC3-3D74-427C-AF0F-0AE3B5B7B7AF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F716F9C-F2BF-4242-952D-FC501E74F4BE}" type="par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F9245ED9-73D4-42EA-8112-DE41E4AC9BFC}" type="sib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71464630-30A1-4D98-AEAB-855DBBB2E763}">
      <dgm:prSet phldrT="[文本]"/>
      <dgm:spPr/>
      <dgm:t>
        <a:bodyPr/>
        <a:lstStyle/>
        <a:p>
          <a:r>
            <a:rPr lang="zh-CN" altLang="en-US" dirty="0" smtClean="0"/>
            <a:t>列表显示</a:t>
          </a:r>
          <a:endParaRPr lang="zh-CN" altLang="en-US" dirty="0"/>
        </a:p>
      </dgm:t>
    </dgm:pt>
    <dgm:pt modelId="{AA4A6BE8-F4A2-414B-914F-FC10A469A8D8}" type="par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48C43EB5-D4CD-40A3-801D-CBF11BBF8EEA}" type="sib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067B8D4A-16DD-42B5-AA21-234662D01332}" type="pres">
      <dgm:prSet presAssocID="{86314101-00DA-4E70-BC2E-AA43A8C80E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DBBA2F-72BF-4622-B5A6-A13FC83D8609}" type="pres">
      <dgm:prSet presAssocID="{A37185C2-CA13-4858-87DC-D04461846A0B}" presName="composite" presStyleCnt="0"/>
      <dgm:spPr/>
    </dgm:pt>
    <dgm:pt modelId="{3F57723D-4ACF-4564-8F4B-1D2B30A118B3}" type="pres">
      <dgm:prSet presAssocID="{A37185C2-CA13-4858-87DC-D04461846A0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F5AC4-0F14-40ED-80D6-FDD1F3C32167}" type="pres">
      <dgm:prSet presAssocID="{A37185C2-CA13-4858-87DC-D04461846A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5B4D1-700B-4373-868A-B7D1F8BCBF94}" type="pres">
      <dgm:prSet presAssocID="{EF1ECB5F-9B39-441C-A04B-2BC18C66D892}" presName="sp" presStyleCnt="0"/>
      <dgm:spPr/>
    </dgm:pt>
    <dgm:pt modelId="{3824D038-2FAE-45AE-9BB2-4E9D4CC65E1A}" type="pres">
      <dgm:prSet presAssocID="{A5CB603E-8F45-46E4-BF9E-F8388541AD6B}" presName="composite" presStyleCnt="0"/>
      <dgm:spPr/>
    </dgm:pt>
    <dgm:pt modelId="{827AE3B6-C5FC-477F-B55D-7431983E9416}" type="pres">
      <dgm:prSet presAssocID="{A5CB603E-8F45-46E4-BF9E-F8388541AD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BCB9A-42A6-46FD-80FD-787436FF099A}" type="pres">
      <dgm:prSet presAssocID="{A5CB603E-8F45-46E4-BF9E-F8388541AD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DF1C-C531-47D2-8001-7DE9B5CB92D4}" type="pres">
      <dgm:prSet presAssocID="{EB96A65C-3C44-4153-9B72-C5571118DB04}" presName="sp" presStyleCnt="0"/>
      <dgm:spPr/>
    </dgm:pt>
    <dgm:pt modelId="{F5FE23B8-6A79-4089-97A0-6DB8E729C46D}" type="pres">
      <dgm:prSet presAssocID="{3CE7AAC3-3D74-427C-AF0F-0AE3B5B7B7AF}" presName="composite" presStyleCnt="0"/>
      <dgm:spPr/>
    </dgm:pt>
    <dgm:pt modelId="{FB3E8EB7-2CBB-4D18-99F4-79E919FF6305}" type="pres">
      <dgm:prSet presAssocID="{3CE7AAC3-3D74-427C-AF0F-0AE3B5B7B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15C7-EB1C-4987-917E-81FD6251E450}" type="pres">
      <dgm:prSet presAssocID="{3CE7AAC3-3D74-427C-AF0F-0AE3B5B7B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3EA685-E33E-4205-90CC-D52C4DF3CD92}" srcId="{A37185C2-CA13-4858-87DC-D04461846A0B}" destId="{B3478593-6E04-4F4A-9D49-BBBC4026C7E8}" srcOrd="1" destOrd="0" parTransId="{082FB16C-4DDB-4EC0-B54F-27A66F6DFE56}" sibTransId="{E521CD39-3F12-468E-A767-E2EBCDC9E1F5}"/>
    <dgm:cxn modelId="{B6D6D323-F575-4A82-8EB3-44F3B15C9673}" srcId="{3CE7AAC3-3D74-427C-AF0F-0AE3B5B7B7AF}" destId="{71464630-30A1-4D98-AEAB-855DBBB2E763}" srcOrd="0" destOrd="0" parTransId="{AA4A6BE8-F4A2-414B-914F-FC10A469A8D8}" sibTransId="{48C43EB5-D4CD-40A3-801D-CBF11BBF8EEA}"/>
    <dgm:cxn modelId="{121BD901-1BDA-4415-BAF4-3EBC14B0989B}" srcId="{A5CB603E-8F45-46E4-BF9E-F8388541AD6B}" destId="{20C0C83F-D502-4B85-B78B-6BA5D9C4BC55}" srcOrd="0" destOrd="0" parTransId="{B7A4BEC0-72FE-4C55-A58C-5EBA6C93A0E1}" sibTransId="{DD962108-1882-4D7D-BA40-20EC843EDBA8}"/>
    <dgm:cxn modelId="{8D11B3E2-B532-44E0-B828-9EE478FE88B0}" type="presOf" srcId="{71464630-30A1-4D98-AEAB-855DBBB2E763}" destId="{9E4E15C7-EB1C-4987-917E-81FD6251E450}" srcOrd="0" destOrd="0" presId="urn:microsoft.com/office/officeart/2005/8/layout/chevron2"/>
    <dgm:cxn modelId="{0D892521-FA66-4885-9CC7-55D6D73081AF}" type="presOf" srcId="{A37185C2-CA13-4858-87DC-D04461846A0B}" destId="{3F57723D-4ACF-4564-8F4B-1D2B30A118B3}" srcOrd="0" destOrd="0" presId="urn:microsoft.com/office/officeart/2005/8/layout/chevron2"/>
    <dgm:cxn modelId="{B436FB9A-B330-44F5-8C05-EFD2240784AF}" type="presOf" srcId="{86314101-00DA-4E70-BC2E-AA43A8C80EBF}" destId="{067B8D4A-16DD-42B5-AA21-234662D01332}" srcOrd="0" destOrd="0" presId="urn:microsoft.com/office/officeart/2005/8/layout/chevron2"/>
    <dgm:cxn modelId="{98F0AD6A-5978-485F-B57F-9A56F30FC5B7}" type="presOf" srcId="{A5CB603E-8F45-46E4-BF9E-F8388541AD6B}" destId="{827AE3B6-C5FC-477F-B55D-7431983E9416}" srcOrd="0" destOrd="0" presId="urn:microsoft.com/office/officeart/2005/8/layout/chevron2"/>
    <dgm:cxn modelId="{FAD07C11-964C-40A8-B5F6-C83959D2B800}" srcId="{A37185C2-CA13-4858-87DC-D04461846A0B}" destId="{A97E9075-A6A6-4BAB-97BE-7ACCB6BF41D5}" srcOrd="0" destOrd="0" parTransId="{F9495B78-98F3-4A0D-96DC-32054C93BBF8}" sibTransId="{29FCE44B-17BC-49CB-AE76-5A0EAD67012D}"/>
    <dgm:cxn modelId="{03D17487-23A4-4E10-AD4F-83EB8428554C}" type="presOf" srcId="{3CE7AAC3-3D74-427C-AF0F-0AE3B5B7B7AF}" destId="{FB3E8EB7-2CBB-4D18-99F4-79E919FF6305}" srcOrd="0" destOrd="0" presId="urn:microsoft.com/office/officeart/2005/8/layout/chevron2"/>
    <dgm:cxn modelId="{B0DD603A-83EB-44B6-9AEE-6A94353EA6FC}" type="presOf" srcId="{20C0C83F-D502-4B85-B78B-6BA5D9C4BC55}" destId="{92ABCB9A-42A6-46FD-80FD-787436FF099A}" srcOrd="0" destOrd="0" presId="urn:microsoft.com/office/officeart/2005/8/layout/chevron2"/>
    <dgm:cxn modelId="{EC213DEB-720C-4431-AFD7-F79209CB35D5}" srcId="{86314101-00DA-4E70-BC2E-AA43A8C80EBF}" destId="{A5CB603E-8F45-46E4-BF9E-F8388541AD6B}" srcOrd="1" destOrd="0" parTransId="{D7234D83-04CD-4966-AC40-D69A72E76770}" sibTransId="{EB96A65C-3C44-4153-9B72-C5571118DB04}"/>
    <dgm:cxn modelId="{1084EA11-0E31-4CB7-80A7-62F6D2E92811}" type="presOf" srcId="{A97E9075-A6A6-4BAB-97BE-7ACCB6BF41D5}" destId="{7F3F5AC4-0F14-40ED-80D6-FDD1F3C32167}" srcOrd="0" destOrd="0" presId="urn:microsoft.com/office/officeart/2005/8/layout/chevron2"/>
    <dgm:cxn modelId="{FA70CBE9-520C-41B2-882C-AE495331471F}" srcId="{86314101-00DA-4E70-BC2E-AA43A8C80EBF}" destId="{A37185C2-CA13-4858-87DC-D04461846A0B}" srcOrd="0" destOrd="0" parTransId="{351FD60A-8625-4B13-BDB1-217D797ECC9F}" sibTransId="{EF1ECB5F-9B39-441C-A04B-2BC18C66D892}"/>
    <dgm:cxn modelId="{AD65765E-43EA-425E-8366-229AC6A1E91F}" srcId="{86314101-00DA-4E70-BC2E-AA43A8C80EBF}" destId="{3CE7AAC3-3D74-427C-AF0F-0AE3B5B7B7AF}" srcOrd="2" destOrd="0" parTransId="{7F716F9C-F2BF-4242-952D-FC501E74F4BE}" sibTransId="{F9245ED9-73D4-42EA-8112-DE41E4AC9BFC}"/>
    <dgm:cxn modelId="{28C0E6B7-1965-4305-94C7-E13743A78809}" type="presOf" srcId="{B3478593-6E04-4F4A-9D49-BBBC4026C7E8}" destId="{7F3F5AC4-0F14-40ED-80D6-FDD1F3C32167}" srcOrd="0" destOrd="1" presId="urn:microsoft.com/office/officeart/2005/8/layout/chevron2"/>
    <dgm:cxn modelId="{7DB3F0D7-106C-4400-B0A0-2FC2823CFD13}" type="presParOf" srcId="{067B8D4A-16DD-42B5-AA21-234662D01332}" destId="{5CDBBA2F-72BF-4622-B5A6-A13FC83D8609}" srcOrd="0" destOrd="0" presId="urn:microsoft.com/office/officeart/2005/8/layout/chevron2"/>
    <dgm:cxn modelId="{BC4D17E0-6748-4694-9809-017F357AF769}" type="presParOf" srcId="{5CDBBA2F-72BF-4622-B5A6-A13FC83D8609}" destId="{3F57723D-4ACF-4564-8F4B-1D2B30A118B3}" srcOrd="0" destOrd="0" presId="urn:microsoft.com/office/officeart/2005/8/layout/chevron2"/>
    <dgm:cxn modelId="{F7E3D8B9-0C2A-4514-A439-15655C1E20F5}" type="presParOf" srcId="{5CDBBA2F-72BF-4622-B5A6-A13FC83D8609}" destId="{7F3F5AC4-0F14-40ED-80D6-FDD1F3C32167}" srcOrd="1" destOrd="0" presId="urn:microsoft.com/office/officeart/2005/8/layout/chevron2"/>
    <dgm:cxn modelId="{A6965D93-B9BF-4E06-B6FF-7ECCB62E58FC}" type="presParOf" srcId="{067B8D4A-16DD-42B5-AA21-234662D01332}" destId="{68F5B4D1-700B-4373-868A-B7D1F8BCBF94}" srcOrd="1" destOrd="0" presId="urn:microsoft.com/office/officeart/2005/8/layout/chevron2"/>
    <dgm:cxn modelId="{BF3DECF5-1E6B-458A-9080-4CBB11755DE9}" type="presParOf" srcId="{067B8D4A-16DD-42B5-AA21-234662D01332}" destId="{3824D038-2FAE-45AE-9BB2-4E9D4CC65E1A}" srcOrd="2" destOrd="0" presId="urn:microsoft.com/office/officeart/2005/8/layout/chevron2"/>
    <dgm:cxn modelId="{C58D9819-4B6C-4BD4-9EB4-9D6C6CBDC921}" type="presParOf" srcId="{3824D038-2FAE-45AE-9BB2-4E9D4CC65E1A}" destId="{827AE3B6-C5FC-477F-B55D-7431983E9416}" srcOrd="0" destOrd="0" presId="urn:microsoft.com/office/officeart/2005/8/layout/chevron2"/>
    <dgm:cxn modelId="{D7F23FF3-9BA0-411D-AF2C-734EFFCF5EF5}" type="presParOf" srcId="{3824D038-2FAE-45AE-9BB2-4E9D4CC65E1A}" destId="{92ABCB9A-42A6-46FD-80FD-787436FF099A}" srcOrd="1" destOrd="0" presId="urn:microsoft.com/office/officeart/2005/8/layout/chevron2"/>
    <dgm:cxn modelId="{C2E0A0C1-1480-47E0-A577-A319411FB6A9}" type="presParOf" srcId="{067B8D4A-16DD-42B5-AA21-234662D01332}" destId="{A94EDF1C-C531-47D2-8001-7DE9B5CB92D4}" srcOrd="3" destOrd="0" presId="urn:microsoft.com/office/officeart/2005/8/layout/chevron2"/>
    <dgm:cxn modelId="{95702206-5EE8-429E-AFCA-F790C8E2DBB3}" type="presParOf" srcId="{067B8D4A-16DD-42B5-AA21-234662D01332}" destId="{F5FE23B8-6A79-4089-97A0-6DB8E729C46D}" srcOrd="4" destOrd="0" presId="urn:microsoft.com/office/officeart/2005/8/layout/chevron2"/>
    <dgm:cxn modelId="{515E206B-E8B6-4AB8-8E14-88DA1F5003E2}" type="presParOf" srcId="{F5FE23B8-6A79-4089-97A0-6DB8E729C46D}" destId="{FB3E8EB7-2CBB-4D18-99F4-79E919FF6305}" srcOrd="0" destOrd="0" presId="urn:microsoft.com/office/officeart/2005/8/layout/chevron2"/>
    <dgm:cxn modelId="{AAB95F21-1858-4856-8DC5-F224BE7CA290}" type="presParOf" srcId="{F5FE23B8-6A79-4089-97A0-6DB8E729C46D}" destId="{9E4E15C7-EB1C-4987-917E-81FD6251E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314101-00DA-4E70-BC2E-AA43A8C80E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185C2-CA13-4858-87DC-D04461846A0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51FD60A-8625-4B13-BDB1-217D797ECC9F}" type="par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EF1ECB5F-9B39-441C-A04B-2BC18C66D892}" type="sibTrans" cxnId="{FA70CBE9-520C-41B2-882C-AE495331471F}">
      <dgm:prSet/>
      <dgm:spPr/>
      <dgm:t>
        <a:bodyPr/>
        <a:lstStyle/>
        <a:p>
          <a:endParaRPr lang="zh-CN" altLang="en-US"/>
        </a:p>
      </dgm:t>
    </dgm:pt>
    <dgm:pt modelId="{A97E9075-A6A6-4BAB-97BE-7ACCB6BF41D5}">
      <dgm:prSet phldrT="[文本]"/>
      <dgm:spPr/>
      <dgm:t>
        <a:bodyPr/>
        <a:lstStyle/>
        <a:p>
          <a:r>
            <a:rPr lang="zh-CN" altLang="en-US" dirty="0" smtClean="0"/>
            <a:t>调用</a:t>
          </a:r>
          <a:r>
            <a:rPr lang="en-US" altLang="zh-CN" dirty="0" smtClean="0"/>
            <a:t>API</a:t>
          </a:r>
          <a:r>
            <a:rPr lang="zh-CN" altLang="en-US" dirty="0" smtClean="0"/>
            <a:t>，得到好友近期状态</a:t>
          </a:r>
          <a:endParaRPr lang="zh-CN" altLang="en-US" dirty="0"/>
        </a:p>
      </dgm:t>
    </dgm:pt>
    <dgm:pt modelId="{F9495B78-98F3-4A0D-96DC-32054C93BBF8}" type="par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29FCE44B-17BC-49CB-AE76-5A0EAD67012D}" type="sibTrans" cxnId="{FAD07C11-964C-40A8-B5F6-C83959D2B800}">
      <dgm:prSet/>
      <dgm:spPr/>
      <dgm:t>
        <a:bodyPr/>
        <a:lstStyle/>
        <a:p>
          <a:endParaRPr lang="zh-CN" altLang="en-US"/>
        </a:p>
      </dgm:t>
    </dgm:pt>
    <dgm:pt modelId="{A5CB603E-8F45-46E4-BF9E-F8388541AD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7234D83-04CD-4966-AC40-D69A72E76770}" type="par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EB96A65C-3C44-4153-9B72-C5571118DB04}" type="sibTrans" cxnId="{EC213DEB-720C-4431-AFD7-F79209CB35D5}">
      <dgm:prSet/>
      <dgm:spPr/>
      <dgm:t>
        <a:bodyPr/>
        <a:lstStyle/>
        <a:p>
          <a:endParaRPr lang="zh-CN" altLang="en-US"/>
        </a:p>
      </dgm:t>
    </dgm:pt>
    <dgm:pt modelId="{20C0C83F-D502-4B85-B78B-6BA5D9C4BC55}">
      <dgm:prSet phldrT="[文本]"/>
      <dgm:spPr/>
      <dgm:t>
        <a:bodyPr/>
        <a:lstStyle/>
        <a:p>
          <a:r>
            <a:rPr lang="zh-CN" altLang="en-US" dirty="0" smtClean="0"/>
            <a:t>将位置信息写入</a:t>
          </a:r>
          <a:r>
            <a:rPr lang="en-US" altLang="zh-CN" dirty="0" smtClean="0"/>
            <a:t>JavaScript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B7A4BEC0-72FE-4C55-A58C-5EBA6C93A0E1}" type="par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DD962108-1882-4D7D-BA40-20EC843EDBA8}" type="sibTrans" cxnId="{121BD901-1BDA-4415-BAF4-3EBC14B0989B}">
      <dgm:prSet/>
      <dgm:spPr/>
      <dgm:t>
        <a:bodyPr/>
        <a:lstStyle/>
        <a:p>
          <a:endParaRPr lang="zh-CN" altLang="en-US"/>
        </a:p>
      </dgm:t>
    </dgm:pt>
    <dgm:pt modelId="{3CE7AAC3-3D74-427C-AF0F-0AE3B5B7B7AF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F716F9C-F2BF-4242-952D-FC501E74F4BE}" type="par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F9245ED9-73D4-42EA-8112-DE41E4AC9BFC}" type="sibTrans" cxnId="{AD65765E-43EA-425E-8366-229AC6A1E91F}">
      <dgm:prSet/>
      <dgm:spPr/>
      <dgm:t>
        <a:bodyPr/>
        <a:lstStyle/>
        <a:p>
          <a:endParaRPr lang="zh-CN" altLang="en-US"/>
        </a:p>
      </dgm:t>
    </dgm:pt>
    <dgm:pt modelId="{71464630-30A1-4D98-AEAB-855DBBB2E763}">
      <dgm:prSet phldrT="[文本]"/>
      <dgm:spPr/>
      <dgm:t>
        <a:bodyPr/>
        <a:lstStyle/>
        <a:p>
          <a:r>
            <a:rPr lang="zh-CN" altLang="en-US" dirty="0" smtClean="0"/>
            <a:t>调用百度地图开源库进行聚类并在网页地图上显示</a:t>
          </a:r>
          <a:endParaRPr lang="zh-CN" altLang="en-US" dirty="0"/>
        </a:p>
      </dgm:t>
    </dgm:pt>
    <dgm:pt modelId="{AA4A6BE8-F4A2-414B-914F-FC10A469A8D8}" type="par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48C43EB5-D4CD-40A3-801D-CBF11BBF8EEA}" type="sibTrans" cxnId="{B6D6D323-F575-4A82-8EB3-44F3B15C9673}">
      <dgm:prSet/>
      <dgm:spPr/>
      <dgm:t>
        <a:bodyPr/>
        <a:lstStyle/>
        <a:p>
          <a:endParaRPr lang="zh-CN" altLang="en-US"/>
        </a:p>
      </dgm:t>
    </dgm:pt>
    <dgm:pt modelId="{BEDEF249-9B3C-40DC-A9FB-102A6A963DFD}">
      <dgm:prSet phldrT="[文本]"/>
      <dgm:spPr/>
      <dgm:t>
        <a:bodyPr/>
        <a:lstStyle/>
        <a:p>
          <a:r>
            <a:rPr lang="zh-CN" altLang="en-US" dirty="0" smtClean="0"/>
            <a:t>找出其中包含的位置信息</a:t>
          </a:r>
          <a:endParaRPr lang="zh-CN" altLang="en-US" dirty="0"/>
        </a:p>
      </dgm:t>
    </dgm:pt>
    <dgm:pt modelId="{D91094FC-F770-469B-9CC1-2F4684593B10}" type="parTrans" cxnId="{850883CE-97DD-44E6-8D69-8B1ED7C8A6D5}">
      <dgm:prSet/>
      <dgm:spPr/>
      <dgm:t>
        <a:bodyPr/>
        <a:lstStyle/>
        <a:p>
          <a:endParaRPr lang="zh-CN" altLang="en-US"/>
        </a:p>
      </dgm:t>
    </dgm:pt>
    <dgm:pt modelId="{651E4662-BE89-4F7E-B535-DA710F942B84}" type="sibTrans" cxnId="{850883CE-97DD-44E6-8D69-8B1ED7C8A6D5}">
      <dgm:prSet/>
      <dgm:spPr/>
      <dgm:t>
        <a:bodyPr/>
        <a:lstStyle/>
        <a:p>
          <a:endParaRPr lang="zh-CN" altLang="en-US"/>
        </a:p>
      </dgm:t>
    </dgm:pt>
    <dgm:pt modelId="{067B8D4A-16DD-42B5-AA21-234662D01332}" type="pres">
      <dgm:prSet presAssocID="{86314101-00DA-4E70-BC2E-AA43A8C80E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DBBA2F-72BF-4622-B5A6-A13FC83D8609}" type="pres">
      <dgm:prSet presAssocID="{A37185C2-CA13-4858-87DC-D04461846A0B}" presName="composite" presStyleCnt="0"/>
      <dgm:spPr/>
    </dgm:pt>
    <dgm:pt modelId="{3F57723D-4ACF-4564-8F4B-1D2B30A118B3}" type="pres">
      <dgm:prSet presAssocID="{A37185C2-CA13-4858-87DC-D04461846A0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F5AC4-0F14-40ED-80D6-FDD1F3C32167}" type="pres">
      <dgm:prSet presAssocID="{A37185C2-CA13-4858-87DC-D04461846A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5B4D1-700B-4373-868A-B7D1F8BCBF94}" type="pres">
      <dgm:prSet presAssocID="{EF1ECB5F-9B39-441C-A04B-2BC18C66D892}" presName="sp" presStyleCnt="0"/>
      <dgm:spPr/>
    </dgm:pt>
    <dgm:pt modelId="{3824D038-2FAE-45AE-9BB2-4E9D4CC65E1A}" type="pres">
      <dgm:prSet presAssocID="{A5CB603E-8F45-46E4-BF9E-F8388541AD6B}" presName="composite" presStyleCnt="0"/>
      <dgm:spPr/>
    </dgm:pt>
    <dgm:pt modelId="{827AE3B6-C5FC-477F-B55D-7431983E9416}" type="pres">
      <dgm:prSet presAssocID="{A5CB603E-8F45-46E4-BF9E-F8388541AD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BCB9A-42A6-46FD-80FD-787436FF099A}" type="pres">
      <dgm:prSet presAssocID="{A5CB603E-8F45-46E4-BF9E-F8388541AD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DF1C-C531-47D2-8001-7DE9B5CB92D4}" type="pres">
      <dgm:prSet presAssocID="{EB96A65C-3C44-4153-9B72-C5571118DB04}" presName="sp" presStyleCnt="0"/>
      <dgm:spPr/>
    </dgm:pt>
    <dgm:pt modelId="{F5FE23B8-6A79-4089-97A0-6DB8E729C46D}" type="pres">
      <dgm:prSet presAssocID="{3CE7AAC3-3D74-427C-AF0F-0AE3B5B7B7AF}" presName="composite" presStyleCnt="0"/>
      <dgm:spPr/>
    </dgm:pt>
    <dgm:pt modelId="{FB3E8EB7-2CBB-4D18-99F4-79E919FF6305}" type="pres">
      <dgm:prSet presAssocID="{3CE7AAC3-3D74-427C-AF0F-0AE3B5B7B7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15C7-EB1C-4987-917E-81FD6251E450}" type="pres">
      <dgm:prSet presAssocID="{3CE7AAC3-3D74-427C-AF0F-0AE3B5B7B7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D830A3-2EC4-4583-811C-E9C8F3ECF490}" type="presOf" srcId="{20C0C83F-D502-4B85-B78B-6BA5D9C4BC55}" destId="{92ABCB9A-42A6-46FD-80FD-787436FF099A}" srcOrd="0" destOrd="0" presId="urn:microsoft.com/office/officeart/2005/8/layout/chevron2"/>
    <dgm:cxn modelId="{C472038A-87FC-4791-AAFD-2E670211526E}" type="presOf" srcId="{A5CB603E-8F45-46E4-BF9E-F8388541AD6B}" destId="{827AE3B6-C5FC-477F-B55D-7431983E9416}" srcOrd="0" destOrd="0" presId="urn:microsoft.com/office/officeart/2005/8/layout/chevron2"/>
    <dgm:cxn modelId="{EC213DEB-720C-4431-AFD7-F79209CB35D5}" srcId="{86314101-00DA-4E70-BC2E-AA43A8C80EBF}" destId="{A5CB603E-8F45-46E4-BF9E-F8388541AD6B}" srcOrd="1" destOrd="0" parTransId="{D7234D83-04CD-4966-AC40-D69A72E76770}" sibTransId="{EB96A65C-3C44-4153-9B72-C5571118DB04}"/>
    <dgm:cxn modelId="{FA70CBE9-520C-41B2-882C-AE495331471F}" srcId="{86314101-00DA-4E70-BC2E-AA43A8C80EBF}" destId="{A37185C2-CA13-4858-87DC-D04461846A0B}" srcOrd="0" destOrd="0" parTransId="{351FD60A-8625-4B13-BDB1-217D797ECC9F}" sibTransId="{EF1ECB5F-9B39-441C-A04B-2BC18C66D892}"/>
    <dgm:cxn modelId="{FAD07C11-964C-40A8-B5F6-C83959D2B800}" srcId="{A37185C2-CA13-4858-87DC-D04461846A0B}" destId="{A97E9075-A6A6-4BAB-97BE-7ACCB6BF41D5}" srcOrd="0" destOrd="0" parTransId="{F9495B78-98F3-4A0D-96DC-32054C93BBF8}" sibTransId="{29FCE44B-17BC-49CB-AE76-5A0EAD67012D}"/>
    <dgm:cxn modelId="{850883CE-97DD-44E6-8D69-8B1ED7C8A6D5}" srcId="{A37185C2-CA13-4858-87DC-D04461846A0B}" destId="{BEDEF249-9B3C-40DC-A9FB-102A6A963DFD}" srcOrd="1" destOrd="0" parTransId="{D91094FC-F770-469B-9CC1-2F4684593B10}" sibTransId="{651E4662-BE89-4F7E-B535-DA710F942B84}"/>
    <dgm:cxn modelId="{103B3AE2-9184-4AF2-9B9C-A92CA2C055D9}" type="presOf" srcId="{A97E9075-A6A6-4BAB-97BE-7ACCB6BF41D5}" destId="{7F3F5AC4-0F14-40ED-80D6-FDD1F3C32167}" srcOrd="0" destOrd="0" presId="urn:microsoft.com/office/officeart/2005/8/layout/chevron2"/>
    <dgm:cxn modelId="{AD65765E-43EA-425E-8366-229AC6A1E91F}" srcId="{86314101-00DA-4E70-BC2E-AA43A8C80EBF}" destId="{3CE7AAC3-3D74-427C-AF0F-0AE3B5B7B7AF}" srcOrd="2" destOrd="0" parTransId="{7F716F9C-F2BF-4242-952D-FC501E74F4BE}" sibTransId="{F9245ED9-73D4-42EA-8112-DE41E4AC9BFC}"/>
    <dgm:cxn modelId="{D4DDCC80-633D-4F72-BE71-2A476CE4FDEB}" type="presOf" srcId="{3CE7AAC3-3D74-427C-AF0F-0AE3B5B7B7AF}" destId="{FB3E8EB7-2CBB-4D18-99F4-79E919FF6305}" srcOrd="0" destOrd="0" presId="urn:microsoft.com/office/officeart/2005/8/layout/chevron2"/>
    <dgm:cxn modelId="{B6D6D323-F575-4A82-8EB3-44F3B15C9673}" srcId="{3CE7AAC3-3D74-427C-AF0F-0AE3B5B7B7AF}" destId="{71464630-30A1-4D98-AEAB-855DBBB2E763}" srcOrd="0" destOrd="0" parTransId="{AA4A6BE8-F4A2-414B-914F-FC10A469A8D8}" sibTransId="{48C43EB5-D4CD-40A3-801D-CBF11BBF8EEA}"/>
    <dgm:cxn modelId="{AE8D6979-E969-4B53-B549-D721A1E99D1C}" type="presOf" srcId="{86314101-00DA-4E70-BC2E-AA43A8C80EBF}" destId="{067B8D4A-16DD-42B5-AA21-234662D01332}" srcOrd="0" destOrd="0" presId="urn:microsoft.com/office/officeart/2005/8/layout/chevron2"/>
    <dgm:cxn modelId="{BA30F8FD-A0F2-4A65-A157-6FA26476FA72}" type="presOf" srcId="{71464630-30A1-4D98-AEAB-855DBBB2E763}" destId="{9E4E15C7-EB1C-4987-917E-81FD6251E450}" srcOrd="0" destOrd="0" presId="urn:microsoft.com/office/officeart/2005/8/layout/chevron2"/>
    <dgm:cxn modelId="{F37C6980-7D8B-4848-9125-5D80FC8416C1}" type="presOf" srcId="{A37185C2-CA13-4858-87DC-D04461846A0B}" destId="{3F57723D-4ACF-4564-8F4B-1D2B30A118B3}" srcOrd="0" destOrd="0" presId="urn:microsoft.com/office/officeart/2005/8/layout/chevron2"/>
    <dgm:cxn modelId="{00AFF490-0CBC-43B7-8169-922434498AB5}" type="presOf" srcId="{BEDEF249-9B3C-40DC-A9FB-102A6A963DFD}" destId="{7F3F5AC4-0F14-40ED-80D6-FDD1F3C32167}" srcOrd="0" destOrd="1" presId="urn:microsoft.com/office/officeart/2005/8/layout/chevron2"/>
    <dgm:cxn modelId="{121BD901-1BDA-4415-BAF4-3EBC14B0989B}" srcId="{A5CB603E-8F45-46E4-BF9E-F8388541AD6B}" destId="{20C0C83F-D502-4B85-B78B-6BA5D9C4BC55}" srcOrd="0" destOrd="0" parTransId="{B7A4BEC0-72FE-4C55-A58C-5EBA6C93A0E1}" sibTransId="{DD962108-1882-4D7D-BA40-20EC843EDBA8}"/>
    <dgm:cxn modelId="{B8A23030-6A13-462F-8629-86A013B57DE3}" type="presParOf" srcId="{067B8D4A-16DD-42B5-AA21-234662D01332}" destId="{5CDBBA2F-72BF-4622-B5A6-A13FC83D8609}" srcOrd="0" destOrd="0" presId="urn:microsoft.com/office/officeart/2005/8/layout/chevron2"/>
    <dgm:cxn modelId="{CA74C954-5F8B-4C8C-BC50-E84966C6721E}" type="presParOf" srcId="{5CDBBA2F-72BF-4622-B5A6-A13FC83D8609}" destId="{3F57723D-4ACF-4564-8F4B-1D2B30A118B3}" srcOrd="0" destOrd="0" presId="urn:microsoft.com/office/officeart/2005/8/layout/chevron2"/>
    <dgm:cxn modelId="{295D50F4-7123-4726-A6FD-7AF413431A61}" type="presParOf" srcId="{5CDBBA2F-72BF-4622-B5A6-A13FC83D8609}" destId="{7F3F5AC4-0F14-40ED-80D6-FDD1F3C32167}" srcOrd="1" destOrd="0" presId="urn:microsoft.com/office/officeart/2005/8/layout/chevron2"/>
    <dgm:cxn modelId="{BB1B2515-2C22-4BF2-A944-A0E9E2C8CACA}" type="presParOf" srcId="{067B8D4A-16DD-42B5-AA21-234662D01332}" destId="{68F5B4D1-700B-4373-868A-B7D1F8BCBF94}" srcOrd="1" destOrd="0" presId="urn:microsoft.com/office/officeart/2005/8/layout/chevron2"/>
    <dgm:cxn modelId="{81C8BC16-D25B-437C-BACC-ED65B9B1B21D}" type="presParOf" srcId="{067B8D4A-16DD-42B5-AA21-234662D01332}" destId="{3824D038-2FAE-45AE-9BB2-4E9D4CC65E1A}" srcOrd="2" destOrd="0" presId="urn:microsoft.com/office/officeart/2005/8/layout/chevron2"/>
    <dgm:cxn modelId="{87E50057-53F8-4407-95A9-7D316B5CE169}" type="presParOf" srcId="{3824D038-2FAE-45AE-9BB2-4E9D4CC65E1A}" destId="{827AE3B6-C5FC-477F-B55D-7431983E9416}" srcOrd="0" destOrd="0" presId="urn:microsoft.com/office/officeart/2005/8/layout/chevron2"/>
    <dgm:cxn modelId="{A5F75B1D-2579-4B4E-A99C-75F15E7137DA}" type="presParOf" srcId="{3824D038-2FAE-45AE-9BB2-4E9D4CC65E1A}" destId="{92ABCB9A-42A6-46FD-80FD-787436FF099A}" srcOrd="1" destOrd="0" presId="urn:microsoft.com/office/officeart/2005/8/layout/chevron2"/>
    <dgm:cxn modelId="{452C692C-6FE2-48A2-B11B-1E2ACA703AF5}" type="presParOf" srcId="{067B8D4A-16DD-42B5-AA21-234662D01332}" destId="{A94EDF1C-C531-47D2-8001-7DE9B5CB92D4}" srcOrd="3" destOrd="0" presId="urn:microsoft.com/office/officeart/2005/8/layout/chevron2"/>
    <dgm:cxn modelId="{D9E99E03-12B6-4FFF-8FDE-92814329F113}" type="presParOf" srcId="{067B8D4A-16DD-42B5-AA21-234662D01332}" destId="{F5FE23B8-6A79-4089-97A0-6DB8E729C46D}" srcOrd="4" destOrd="0" presId="urn:microsoft.com/office/officeart/2005/8/layout/chevron2"/>
    <dgm:cxn modelId="{E2155A9A-CF6A-4BB6-8031-93FC0896F10F}" type="presParOf" srcId="{F5FE23B8-6A79-4089-97A0-6DB8E729C46D}" destId="{FB3E8EB7-2CBB-4D18-99F4-79E919FF6305}" srcOrd="0" destOrd="0" presId="urn:microsoft.com/office/officeart/2005/8/layout/chevron2"/>
    <dgm:cxn modelId="{11CC7B79-800A-47F0-94B0-C952AF49ACA7}" type="presParOf" srcId="{F5FE23B8-6A79-4089-97A0-6DB8E729C46D}" destId="{9E4E15C7-EB1C-4987-917E-81FD6251E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59E1A-6B39-4BDA-A4DB-6234779857AA}">
      <dsp:nvSpPr>
        <dsp:cNvPr id="0" name=""/>
        <dsp:cNvSpPr/>
      </dsp:nvSpPr>
      <dsp:spPr>
        <a:xfrm rot="2562947">
          <a:off x="1699304" y="2387973"/>
          <a:ext cx="516127" cy="56074"/>
        </a:xfrm>
        <a:custGeom>
          <a:avLst/>
          <a:gdLst/>
          <a:ahLst/>
          <a:cxnLst/>
          <a:rect l="0" t="0" r="0" b="0"/>
          <a:pathLst>
            <a:path>
              <a:moveTo>
                <a:pt x="0" y="28037"/>
              </a:moveTo>
              <a:lnTo>
                <a:pt x="516127" y="280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FCBB6-7B39-426A-B980-06DC219F3816}">
      <dsp:nvSpPr>
        <dsp:cNvPr id="0" name=""/>
        <dsp:cNvSpPr/>
      </dsp:nvSpPr>
      <dsp:spPr>
        <a:xfrm>
          <a:off x="1767761" y="1681700"/>
          <a:ext cx="574184" cy="56074"/>
        </a:xfrm>
        <a:custGeom>
          <a:avLst/>
          <a:gdLst/>
          <a:ahLst/>
          <a:cxnLst/>
          <a:rect l="0" t="0" r="0" b="0"/>
          <a:pathLst>
            <a:path>
              <a:moveTo>
                <a:pt x="0" y="28037"/>
              </a:moveTo>
              <a:lnTo>
                <a:pt x="574184" y="280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1F7A5-9330-4A41-8BD9-32A779039800}">
      <dsp:nvSpPr>
        <dsp:cNvPr id="0" name=""/>
        <dsp:cNvSpPr/>
      </dsp:nvSpPr>
      <dsp:spPr>
        <a:xfrm rot="18904655">
          <a:off x="1706877" y="960634"/>
          <a:ext cx="417107" cy="56074"/>
        </a:xfrm>
        <a:custGeom>
          <a:avLst/>
          <a:gdLst/>
          <a:ahLst/>
          <a:cxnLst/>
          <a:rect l="0" t="0" r="0" b="0"/>
          <a:pathLst>
            <a:path>
              <a:moveTo>
                <a:pt x="0" y="28037"/>
              </a:moveTo>
              <a:lnTo>
                <a:pt x="417107" y="280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EC019-899D-4724-B190-AAF9B28647C8}">
      <dsp:nvSpPr>
        <dsp:cNvPr id="0" name=""/>
        <dsp:cNvSpPr/>
      </dsp:nvSpPr>
      <dsp:spPr>
        <a:xfrm>
          <a:off x="370478" y="887806"/>
          <a:ext cx="1643862" cy="164386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43E6-0332-4E69-B106-A26CCDBAB29E}">
      <dsp:nvSpPr>
        <dsp:cNvPr id="0" name=""/>
        <dsp:cNvSpPr/>
      </dsp:nvSpPr>
      <dsp:spPr>
        <a:xfrm>
          <a:off x="1919129" y="0"/>
          <a:ext cx="986317" cy="986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生日提醒</a:t>
          </a:r>
        </a:p>
      </dsp:txBody>
      <dsp:txXfrm>
        <a:off x="2063572" y="144443"/>
        <a:ext cx="697431" cy="697431"/>
      </dsp:txXfrm>
    </dsp:sp>
    <dsp:sp modelId="{3C2E25E7-0CAA-41FC-8923-8FA3D3C70C63}">
      <dsp:nvSpPr>
        <dsp:cNvPr id="0" name=""/>
        <dsp:cNvSpPr/>
      </dsp:nvSpPr>
      <dsp:spPr>
        <a:xfrm>
          <a:off x="3004078" y="0"/>
          <a:ext cx="1479476" cy="98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/>
            <a:t>定时短信</a:t>
          </a:r>
        </a:p>
      </dsp:txBody>
      <dsp:txXfrm>
        <a:off x="3004078" y="0"/>
        <a:ext cx="1479476" cy="986317"/>
      </dsp:txXfrm>
    </dsp:sp>
    <dsp:sp modelId="{8137E98C-4D2F-4A1C-AF90-02F933F292CE}">
      <dsp:nvSpPr>
        <dsp:cNvPr id="0" name=""/>
        <dsp:cNvSpPr/>
      </dsp:nvSpPr>
      <dsp:spPr>
        <a:xfrm>
          <a:off x="2341945" y="1216578"/>
          <a:ext cx="986317" cy="986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/>
            <a:t>搜索</a:t>
          </a:r>
        </a:p>
      </dsp:txBody>
      <dsp:txXfrm>
        <a:off x="2486388" y="1361021"/>
        <a:ext cx="697431" cy="697431"/>
      </dsp:txXfrm>
    </dsp:sp>
    <dsp:sp modelId="{F0DC2BE2-7CD0-4420-B2B8-D4A1A3931775}">
      <dsp:nvSpPr>
        <dsp:cNvPr id="0" name=""/>
        <dsp:cNvSpPr/>
      </dsp:nvSpPr>
      <dsp:spPr>
        <a:xfrm>
          <a:off x="3426895" y="1216578"/>
          <a:ext cx="1479476" cy="98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/>
            <a:t>状态搜索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/>
            <a:t>新鲜事搜索</a:t>
          </a:r>
        </a:p>
      </dsp:txBody>
      <dsp:txXfrm>
        <a:off x="3426895" y="1216578"/>
        <a:ext cx="1479476" cy="986317"/>
      </dsp:txXfrm>
    </dsp:sp>
    <dsp:sp modelId="{8D5BDA6C-6B83-4E19-9297-73AB05FA1318}">
      <dsp:nvSpPr>
        <dsp:cNvPr id="0" name=""/>
        <dsp:cNvSpPr/>
      </dsp:nvSpPr>
      <dsp:spPr>
        <a:xfrm>
          <a:off x="2016153" y="2432453"/>
          <a:ext cx="986317" cy="986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/>
            <a:t>地理信息</a:t>
          </a:r>
        </a:p>
      </dsp:txBody>
      <dsp:txXfrm>
        <a:off x="2160596" y="2576896"/>
        <a:ext cx="697431" cy="697431"/>
      </dsp:txXfrm>
    </dsp:sp>
    <dsp:sp modelId="{1461ECAC-DA60-4CA4-B3CB-29F6519FD9F5}">
      <dsp:nvSpPr>
        <dsp:cNvPr id="0" name=""/>
        <dsp:cNvSpPr/>
      </dsp:nvSpPr>
      <dsp:spPr>
        <a:xfrm>
          <a:off x="3101102" y="2432453"/>
          <a:ext cx="1479476" cy="98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/>
            <a:t>状态地点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/>
            <a:t>好友足迹</a:t>
          </a:r>
        </a:p>
      </dsp:txBody>
      <dsp:txXfrm>
        <a:off x="3101102" y="2432453"/>
        <a:ext cx="1479476" cy="986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723D-4ACF-4564-8F4B-1D2B30A118B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endParaRPr lang="zh-CN" altLang="en-US" sz="2800" kern="1200" dirty="0"/>
        </a:p>
      </dsp:txBody>
      <dsp:txXfrm rot="-5400000">
        <a:off x="1" y="520688"/>
        <a:ext cx="1039018" cy="445294"/>
      </dsp:txXfrm>
    </dsp:sp>
    <dsp:sp modelId="{7F3F5AC4-0F14-40ED-80D6-FDD1F3C3216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调用</a:t>
          </a:r>
          <a:r>
            <a:rPr lang="en-US" altLang="zh-CN" sz="3500" kern="1200" dirty="0" smtClean="0"/>
            <a:t>API</a:t>
          </a:r>
          <a:r>
            <a:rPr lang="zh-CN" altLang="en-US" sz="3500" kern="1200" dirty="0" smtClean="0"/>
            <a:t>得到所需数据</a:t>
          </a:r>
          <a:endParaRPr lang="zh-CN" altLang="en-US" sz="3500" kern="1200" dirty="0"/>
        </a:p>
      </dsp:txBody>
      <dsp:txXfrm rot="-5400000">
        <a:off x="1039018" y="48278"/>
        <a:ext cx="5009883" cy="870607"/>
      </dsp:txXfrm>
    </dsp:sp>
    <dsp:sp modelId="{827AE3B6-C5FC-477F-B55D-7431983E941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 rot="-5400000">
        <a:off x="1" y="1809352"/>
        <a:ext cx="1039018" cy="445294"/>
      </dsp:txXfrm>
    </dsp:sp>
    <dsp:sp modelId="{92ABCB9A-42A6-46FD-80FD-787436FF099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分析处理数据</a:t>
          </a:r>
          <a:endParaRPr lang="zh-CN" altLang="en-US" sz="3500" kern="1200" dirty="0"/>
        </a:p>
      </dsp:txBody>
      <dsp:txXfrm rot="-5400000">
        <a:off x="1039018" y="1336942"/>
        <a:ext cx="5009883" cy="870607"/>
      </dsp:txXfrm>
    </dsp:sp>
    <dsp:sp modelId="{FB3E8EB7-2CBB-4D18-99F4-79E919FF630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 rot="-5400000">
        <a:off x="1" y="3098016"/>
        <a:ext cx="1039018" cy="445294"/>
      </dsp:txXfrm>
    </dsp:sp>
    <dsp:sp modelId="{9E4E15C7-EB1C-4987-917E-81FD6251E45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以适当方式展示结果</a:t>
          </a:r>
          <a:endParaRPr lang="zh-CN" altLang="en-US" sz="35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723D-4ACF-4564-8F4B-1D2B30A118B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endParaRPr lang="zh-CN" altLang="en-US" sz="2800" kern="1200" dirty="0"/>
        </a:p>
      </dsp:txBody>
      <dsp:txXfrm rot="-5400000">
        <a:off x="1" y="520688"/>
        <a:ext cx="1039018" cy="445294"/>
      </dsp:txXfrm>
    </dsp:sp>
    <dsp:sp modelId="{7F3F5AC4-0F14-40ED-80D6-FDD1F3C3216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得到所有好友</a:t>
          </a:r>
          <a:r>
            <a:rPr lang="en-US" altLang="zh-CN" sz="2600" kern="1200" dirty="0" err="1" smtClean="0"/>
            <a:t>uid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调用查询</a:t>
          </a:r>
          <a:r>
            <a:rPr lang="en-US" altLang="zh-CN" sz="2600" kern="1200" dirty="0" smtClean="0"/>
            <a:t>API</a:t>
          </a:r>
          <a:r>
            <a:rPr lang="zh-CN" altLang="en-US" sz="2600" kern="1200" dirty="0" smtClean="0"/>
            <a:t>，得到好友生日</a:t>
          </a:r>
          <a:endParaRPr lang="zh-CN" altLang="en-US" sz="2600" kern="1200" dirty="0"/>
        </a:p>
      </dsp:txBody>
      <dsp:txXfrm rot="-5400000">
        <a:off x="1039018" y="48278"/>
        <a:ext cx="5009883" cy="870607"/>
      </dsp:txXfrm>
    </dsp:sp>
    <dsp:sp modelId="{827AE3B6-C5FC-477F-B55D-7431983E941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 rot="-5400000">
        <a:off x="1" y="1809352"/>
        <a:ext cx="1039018" cy="445294"/>
      </dsp:txXfrm>
    </dsp:sp>
    <dsp:sp modelId="{92ABCB9A-42A6-46FD-80FD-787436FF099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筛选出本月还未过生日的好友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列表显示这些好友</a:t>
          </a:r>
          <a:endParaRPr lang="zh-CN" altLang="en-US" sz="2600" kern="1200" dirty="0"/>
        </a:p>
      </dsp:txBody>
      <dsp:txXfrm rot="-5400000">
        <a:off x="1039018" y="1336942"/>
        <a:ext cx="5009883" cy="870607"/>
      </dsp:txXfrm>
    </dsp:sp>
    <dsp:sp modelId="{FB3E8EB7-2CBB-4D18-99F4-79E919FF630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 rot="-5400000">
        <a:off x="1" y="3098016"/>
        <a:ext cx="1039018" cy="445294"/>
      </dsp:txXfrm>
    </dsp:sp>
    <dsp:sp modelId="{9E4E15C7-EB1C-4987-917E-81FD6251E45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点击进入短信编辑页面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保存即可于生日当天零点发送</a:t>
          </a:r>
          <a:endParaRPr lang="zh-CN" altLang="en-US" sz="26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723D-4ACF-4564-8F4B-1D2B30A118B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endParaRPr lang="zh-CN" altLang="en-US" sz="2800" kern="1200" dirty="0"/>
        </a:p>
      </dsp:txBody>
      <dsp:txXfrm rot="-5400000">
        <a:off x="1" y="520688"/>
        <a:ext cx="1039018" cy="445294"/>
      </dsp:txXfrm>
    </dsp:sp>
    <dsp:sp modelId="{7F3F5AC4-0F14-40ED-80D6-FDD1F3C3216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调用查询</a:t>
          </a:r>
          <a:r>
            <a:rPr lang="en-US" altLang="zh-CN" sz="2600" kern="1200" dirty="0" smtClean="0"/>
            <a:t>API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得到状态或新鲜事</a:t>
          </a:r>
          <a:endParaRPr lang="zh-CN" altLang="en-US" sz="2600" kern="1200" dirty="0"/>
        </a:p>
      </dsp:txBody>
      <dsp:txXfrm rot="-5400000">
        <a:off x="1039018" y="48278"/>
        <a:ext cx="5009883" cy="870607"/>
      </dsp:txXfrm>
    </dsp:sp>
    <dsp:sp modelId="{827AE3B6-C5FC-477F-B55D-7431983E941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 rot="-5400000">
        <a:off x="1" y="1809352"/>
        <a:ext cx="1039018" cy="445294"/>
      </dsp:txXfrm>
    </dsp:sp>
    <dsp:sp modelId="{92ABCB9A-42A6-46FD-80FD-787436FF099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根据关键词筛选状态或者新鲜事</a:t>
          </a:r>
          <a:endParaRPr lang="zh-CN" altLang="en-US" sz="2600" kern="1200" dirty="0"/>
        </a:p>
      </dsp:txBody>
      <dsp:txXfrm rot="-5400000">
        <a:off x="1039018" y="1336942"/>
        <a:ext cx="5009883" cy="870607"/>
      </dsp:txXfrm>
    </dsp:sp>
    <dsp:sp modelId="{FB3E8EB7-2CBB-4D18-99F4-79E919FF630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 rot="-5400000">
        <a:off x="1" y="3098016"/>
        <a:ext cx="1039018" cy="445294"/>
      </dsp:txXfrm>
    </dsp:sp>
    <dsp:sp modelId="{9E4E15C7-EB1C-4987-917E-81FD6251E45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列表显示</a:t>
          </a:r>
          <a:endParaRPr lang="zh-CN" altLang="en-US" sz="26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723D-4ACF-4564-8F4B-1D2B30A118B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endParaRPr lang="zh-CN" altLang="en-US" sz="2800" kern="1200" dirty="0"/>
        </a:p>
      </dsp:txBody>
      <dsp:txXfrm rot="-5400000">
        <a:off x="1" y="520688"/>
        <a:ext cx="1039018" cy="445294"/>
      </dsp:txXfrm>
    </dsp:sp>
    <dsp:sp modelId="{7F3F5AC4-0F14-40ED-80D6-FDD1F3C3216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得到所有好友</a:t>
          </a:r>
          <a:r>
            <a:rPr lang="en-US" altLang="zh-CN" sz="2600" kern="1200" dirty="0" err="1" smtClean="0"/>
            <a:t>uid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调用查询</a:t>
          </a:r>
          <a:r>
            <a:rPr lang="en-US" altLang="zh-CN" sz="2600" kern="1200" dirty="0" smtClean="0"/>
            <a:t>API</a:t>
          </a:r>
          <a:r>
            <a:rPr lang="zh-CN" altLang="en-US" sz="2600" kern="1200" dirty="0" smtClean="0"/>
            <a:t>，得到好友生日</a:t>
          </a:r>
          <a:endParaRPr lang="zh-CN" altLang="en-US" sz="2600" kern="1200" dirty="0"/>
        </a:p>
      </dsp:txBody>
      <dsp:txXfrm rot="-5400000">
        <a:off x="1039018" y="48278"/>
        <a:ext cx="5009883" cy="870607"/>
      </dsp:txXfrm>
    </dsp:sp>
    <dsp:sp modelId="{827AE3B6-C5FC-477F-B55D-7431983E941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 rot="-5400000">
        <a:off x="1" y="1809352"/>
        <a:ext cx="1039018" cy="445294"/>
      </dsp:txXfrm>
    </dsp:sp>
    <dsp:sp modelId="{92ABCB9A-42A6-46FD-80FD-787436FF099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筛选出本月还未过生日的好友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列表显示这些好友</a:t>
          </a:r>
          <a:endParaRPr lang="zh-CN" altLang="en-US" sz="2600" kern="1200" dirty="0"/>
        </a:p>
      </dsp:txBody>
      <dsp:txXfrm rot="-5400000">
        <a:off x="1039018" y="1336942"/>
        <a:ext cx="5009883" cy="870607"/>
      </dsp:txXfrm>
    </dsp:sp>
    <dsp:sp modelId="{FB3E8EB7-2CBB-4D18-99F4-79E919FF630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 rot="-5400000">
        <a:off x="1" y="3098016"/>
        <a:ext cx="1039018" cy="445294"/>
      </dsp:txXfrm>
    </dsp:sp>
    <dsp:sp modelId="{9E4E15C7-EB1C-4987-917E-81FD6251E45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点击进入短信编辑页面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保存即可于生日当天零点发送</a:t>
          </a:r>
          <a:endParaRPr lang="zh-CN" altLang="en-US" sz="26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723D-4ACF-4564-8F4B-1D2B30A118B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endParaRPr lang="zh-CN" altLang="en-US" sz="2800" kern="1200" dirty="0"/>
        </a:p>
      </dsp:txBody>
      <dsp:txXfrm rot="-5400000">
        <a:off x="1" y="520688"/>
        <a:ext cx="1039018" cy="445294"/>
      </dsp:txXfrm>
    </dsp:sp>
    <dsp:sp modelId="{7F3F5AC4-0F14-40ED-80D6-FDD1F3C3216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调用</a:t>
          </a:r>
          <a:r>
            <a:rPr lang="en-US" altLang="zh-CN" sz="2300" kern="1200" dirty="0" smtClean="0"/>
            <a:t>API</a:t>
          </a:r>
          <a:r>
            <a:rPr lang="zh-CN" altLang="en-US" sz="2300" kern="1200" dirty="0" smtClean="0"/>
            <a:t>，得到新鲜事 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对每条新鲜事，调用</a:t>
          </a:r>
          <a:r>
            <a:rPr lang="en-US" altLang="zh-CN" sz="2300" kern="1200" dirty="0" smtClean="0"/>
            <a:t>API</a:t>
          </a:r>
          <a:r>
            <a:rPr lang="zh-CN" altLang="en-US" sz="2300" kern="1200" dirty="0" smtClean="0"/>
            <a:t>，得到评论</a:t>
          </a:r>
          <a:endParaRPr lang="zh-CN" altLang="en-US" sz="2300" kern="1200" dirty="0"/>
        </a:p>
      </dsp:txBody>
      <dsp:txXfrm rot="-5400000">
        <a:off x="1039018" y="48278"/>
        <a:ext cx="5009883" cy="870607"/>
      </dsp:txXfrm>
    </dsp:sp>
    <dsp:sp modelId="{827AE3B6-C5FC-477F-B55D-7431983E941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 rot="-5400000">
        <a:off x="1" y="1809352"/>
        <a:ext cx="1039018" cy="445294"/>
      </dsp:txXfrm>
    </dsp:sp>
    <dsp:sp modelId="{92ABCB9A-42A6-46FD-80FD-787436FF099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筛选出特别关注好友参与的新鲜事</a:t>
          </a:r>
          <a:endParaRPr lang="zh-CN" altLang="en-US" sz="2300" kern="1200" dirty="0"/>
        </a:p>
      </dsp:txBody>
      <dsp:txXfrm rot="-5400000">
        <a:off x="1039018" y="1336942"/>
        <a:ext cx="5009883" cy="870607"/>
      </dsp:txXfrm>
    </dsp:sp>
    <dsp:sp modelId="{FB3E8EB7-2CBB-4D18-99F4-79E919FF630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 rot="-5400000">
        <a:off x="1" y="3098016"/>
        <a:ext cx="1039018" cy="445294"/>
      </dsp:txXfrm>
    </dsp:sp>
    <dsp:sp modelId="{9E4E15C7-EB1C-4987-917E-81FD6251E45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列表显示</a:t>
          </a:r>
          <a:endParaRPr lang="zh-CN" altLang="en-US" sz="23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723D-4ACF-4564-8F4B-1D2B30A118B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endParaRPr lang="zh-CN" altLang="en-US" sz="2800" kern="1200" dirty="0"/>
        </a:p>
      </dsp:txBody>
      <dsp:txXfrm rot="-5400000">
        <a:off x="1" y="520688"/>
        <a:ext cx="1039018" cy="445294"/>
      </dsp:txXfrm>
    </dsp:sp>
    <dsp:sp modelId="{7F3F5AC4-0F14-40ED-80D6-FDD1F3C3216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调用</a:t>
          </a:r>
          <a:r>
            <a:rPr lang="en-US" altLang="zh-CN" sz="2600" kern="1200" dirty="0" smtClean="0"/>
            <a:t>API</a:t>
          </a:r>
          <a:r>
            <a:rPr lang="zh-CN" altLang="en-US" sz="2600" kern="1200" dirty="0" smtClean="0"/>
            <a:t>，得到好友近期状态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找出其中包含的位置信息</a:t>
          </a:r>
          <a:endParaRPr lang="zh-CN" altLang="en-US" sz="2600" kern="1200" dirty="0"/>
        </a:p>
      </dsp:txBody>
      <dsp:txXfrm rot="-5400000">
        <a:off x="1039018" y="48278"/>
        <a:ext cx="5009883" cy="870607"/>
      </dsp:txXfrm>
    </dsp:sp>
    <dsp:sp modelId="{827AE3B6-C5FC-477F-B55D-7431983E941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 rot="-5400000">
        <a:off x="1" y="1809352"/>
        <a:ext cx="1039018" cy="445294"/>
      </dsp:txXfrm>
    </dsp:sp>
    <dsp:sp modelId="{92ABCB9A-42A6-46FD-80FD-787436FF099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将位置信息写入</a:t>
          </a:r>
          <a:r>
            <a:rPr lang="en-US" altLang="zh-CN" sz="2600" kern="1200" dirty="0" smtClean="0"/>
            <a:t>JavaScript</a:t>
          </a:r>
          <a:r>
            <a:rPr lang="zh-CN" altLang="en-US" sz="2600" kern="1200" dirty="0" smtClean="0"/>
            <a:t>代码</a:t>
          </a:r>
          <a:endParaRPr lang="zh-CN" altLang="en-US" sz="2600" kern="1200" dirty="0"/>
        </a:p>
      </dsp:txBody>
      <dsp:txXfrm rot="-5400000">
        <a:off x="1039018" y="1336942"/>
        <a:ext cx="5009883" cy="870607"/>
      </dsp:txXfrm>
    </dsp:sp>
    <dsp:sp modelId="{FB3E8EB7-2CBB-4D18-99F4-79E919FF630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 rot="-5400000">
        <a:off x="1" y="3098016"/>
        <a:ext cx="1039018" cy="445294"/>
      </dsp:txXfrm>
    </dsp:sp>
    <dsp:sp modelId="{9E4E15C7-EB1C-4987-917E-81FD6251E45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调用百度地图开源库进行聚类并在网页地图上显示</a:t>
          </a:r>
          <a:endParaRPr lang="zh-CN" altLang="en-US" sz="26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C942-E0CD-45CA-9E70-3BE34B92C851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C9BB5-5153-4AAF-A51B-668F39B6F5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6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实用性指功能以用户需求为前提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扩展性指新的功能能够方便的加入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8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聚类实现采用的是比较简单的算法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传入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与传回的信息不对应？</a:t>
            </a:r>
            <a:r>
              <a:rPr lang="en-US" altLang="zh-CN" dirty="0" err="1" smtClean="0"/>
              <a:t>Renren</a:t>
            </a:r>
            <a:r>
              <a:rPr lang="en-US" altLang="zh-CN" dirty="0" smtClean="0"/>
              <a:t> API Bug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定时短信在关机情况下无法实现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传入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与传回的信息不对应？</a:t>
            </a:r>
            <a:r>
              <a:rPr lang="en-US" altLang="zh-CN" dirty="0" err="1" smtClean="0"/>
              <a:t>Renren</a:t>
            </a:r>
            <a:r>
              <a:rPr lang="en-US" altLang="zh-CN" dirty="0" smtClean="0"/>
              <a:t> API Bug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定时短信在关机情况下无法实现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传入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与传回的信息不对应？</a:t>
            </a:r>
            <a:r>
              <a:rPr lang="en-US" altLang="zh-CN" dirty="0" err="1" smtClean="0"/>
              <a:t>Renren</a:t>
            </a:r>
            <a:r>
              <a:rPr lang="en-US" altLang="zh-CN" dirty="0" smtClean="0"/>
              <a:t> API Bug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定时短信在关机情况下无法实现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由参数和私钥计算出一个</a:t>
            </a:r>
            <a:r>
              <a:rPr lang="en-US" altLang="zh-CN" dirty="0" smtClean="0"/>
              <a:t>sig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传递参数时加上</a:t>
            </a:r>
            <a:r>
              <a:rPr lang="en-US" altLang="zh-CN" baseline="0" dirty="0" smtClean="0"/>
              <a:t>sig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不到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卡过程较慢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C9BB5-5153-4AAF-A51B-668F39B6F5E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CA25333-BE88-43C5-9A03-F4015C5388DE}" type="datetimeFigureOut">
              <a:rPr lang="zh-CN" altLang="en-US" smtClean="0"/>
              <a:pPr/>
              <a:t>13/1/4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710294-3B9A-4EAF-95EB-A93C9161D2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lt"/>
              </a:rPr>
              <a:t>YourRenren</a:t>
            </a:r>
            <a:r>
              <a:rPr lang="en-US" altLang="zh-CN" dirty="0" smtClean="0">
                <a:latin typeface="+mj-lt"/>
              </a:rPr>
              <a:t/>
            </a:r>
            <a:br>
              <a:rPr lang="en-US" altLang="zh-CN" dirty="0" smtClean="0">
                <a:latin typeface="+mj-lt"/>
              </a:rPr>
            </a:br>
            <a:r>
              <a:rPr lang="zh-CN" altLang="en-US" dirty="0" smtClean="0">
                <a:latin typeface="+mj-lt"/>
              </a:rPr>
              <a:t>项目报告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+mn-ea"/>
              </a:rPr>
              <a:t>黎</a:t>
            </a:r>
            <a:r>
              <a:rPr lang="zh-CN" altLang="en-US" dirty="0">
                <a:latin typeface="+mn-ea"/>
              </a:rPr>
              <a:t>斯</a:t>
            </a:r>
            <a:r>
              <a:rPr lang="zh-CN" altLang="en-US" dirty="0" smtClean="0">
                <a:latin typeface="+mn-ea"/>
              </a:rPr>
              <a:t>达 </a:t>
            </a:r>
            <a:r>
              <a:rPr lang="en-US" altLang="zh-CN" dirty="0" smtClean="0">
                <a:latin typeface="+mn-ea"/>
              </a:rPr>
              <a:t>00948226</a:t>
            </a:r>
          </a:p>
          <a:p>
            <a:r>
              <a:rPr lang="zh-CN" altLang="en-US" dirty="0">
                <a:latin typeface="+mn-ea"/>
              </a:rPr>
              <a:t>何宇</a:t>
            </a:r>
            <a:r>
              <a:rPr lang="zh-CN" altLang="en-US" dirty="0" smtClean="0">
                <a:latin typeface="+mn-ea"/>
              </a:rPr>
              <a:t>宁 </a:t>
            </a:r>
            <a:r>
              <a:rPr lang="en-US" altLang="zh-CN" dirty="0" smtClean="0">
                <a:latin typeface="+mn-ea"/>
              </a:rPr>
              <a:t>00948136</a:t>
            </a:r>
          </a:p>
        </p:txBody>
      </p:sp>
    </p:spTree>
    <p:extLst>
      <p:ext uri="{BB962C8B-B14F-4D97-AF65-F5344CB8AC3E}">
        <p14:creationId xmlns:p14="http://schemas.microsoft.com/office/powerpoint/2010/main" val="390361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0"/>
    </mc:Choice>
    <mc:Fallback>
      <p:transition spd="slow" advTm="87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生日提醒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12841186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67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00"/>
    </mc:Choice>
    <mc:Fallback>
      <p:transition spd="slow" advTm="237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r>
              <a:rPr lang="zh-CN" altLang="en-US" dirty="0" smtClean="0"/>
              <a:t>头像与人名对不上？</a:t>
            </a:r>
            <a:endParaRPr lang="en-US" altLang="zh-CN" dirty="0" smtClean="0"/>
          </a:p>
          <a:p>
            <a:pPr lvl="1"/>
            <a:r>
              <a:rPr lang="zh-CN" altLang="en-US" dirty="0"/>
              <a:t>传入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顺序与</a:t>
            </a:r>
            <a:r>
              <a:rPr lang="zh-CN" altLang="en-US" dirty="0"/>
              <a:t>传回的信息不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Renren</a:t>
            </a:r>
            <a:r>
              <a:rPr lang="en-US" altLang="zh-CN" dirty="0" smtClean="0"/>
              <a:t> </a:t>
            </a:r>
            <a:r>
              <a:rPr lang="en-US" altLang="zh-CN" dirty="0"/>
              <a:t>API Bug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定时问题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关机则失效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 </a:t>
            </a:r>
            <a:r>
              <a:rPr lang="en-US" altLang="zh-CN" dirty="0" err="1" smtClean="0"/>
              <a:t>AlarmService</a:t>
            </a:r>
            <a:r>
              <a:rPr lang="zh-CN" altLang="en-US" dirty="0" smtClean="0"/>
              <a:t>限制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生日提醒</a:t>
            </a:r>
            <a:r>
              <a:rPr lang="en-US" altLang="zh-CN" dirty="0"/>
              <a:t> </a:t>
            </a:r>
            <a:r>
              <a:rPr lang="zh-CN" altLang="en-US" dirty="0" smtClean="0"/>
              <a:t>难点</a:t>
            </a:r>
            <a:r>
              <a:rPr lang="en-US" altLang="zh-CN" dirty="0"/>
              <a:t>&amp;Bugs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11" y="3212976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948"/>
    </mc:Choice>
    <mc:Fallback>
      <p:transition spd="slow" advTm="16294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24482112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79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"/>
    </mc:Choice>
    <mc:Fallback>
      <p:transition spd="slow" advTm="32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75106167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8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53"/>
    </mc:Choice>
    <mc:Fallback>
      <p:transition spd="slow" advTm="2725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中文参数编码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传入参数为中文时出错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需要编码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UTF-8</a:t>
            </a:r>
          </a:p>
          <a:p>
            <a:pPr lvl="2"/>
            <a:r>
              <a:rPr lang="zh-CN" altLang="en-US" dirty="0" smtClean="0"/>
              <a:t>何时进行编码？</a:t>
            </a:r>
            <a:endParaRPr lang="en-US" altLang="zh-CN" dirty="0" smtClean="0"/>
          </a:p>
          <a:p>
            <a:pPr lvl="2"/>
            <a:r>
              <a:rPr lang="en-US" altLang="zh-CN" dirty="0" err="1"/>
              <a:t>postmethod.setEntity</a:t>
            </a:r>
            <a:r>
              <a:rPr lang="en-US" altLang="zh-CN" dirty="0" smtClean="0"/>
              <a:t>(</a:t>
            </a:r>
          </a:p>
          <a:p>
            <a:pPr marL="777240" lvl="2" indent="0">
              <a:buNone/>
            </a:pPr>
            <a:r>
              <a:rPr lang="en-US" altLang="zh-CN" b="1" dirty="0"/>
              <a:t>	 </a:t>
            </a:r>
            <a:r>
              <a:rPr lang="en-US" altLang="zh-CN" b="1" dirty="0" smtClean="0"/>
              <a:t>   new </a:t>
            </a:r>
            <a:r>
              <a:rPr lang="en-US" altLang="zh-CN" b="1" dirty="0" err="1"/>
              <a:t>UrlEncodedFormEntity</a:t>
            </a:r>
            <a:r>
              <a:rPr lang="en-US" altLang="zh-CN" b="1" dirty="0"/>
              <a:t>(</a:t>
            </a:r>
            <a:r>
              <a:rPr lang="en-US" altLang="zh-CN" b="1" dirty="0" err="1"/>
              <a:t>nameValuePairs</a:t>
            </a:r>
            <a:r>
              <a:rPr lang="en-US" altLang="zh-CN" b="1" dirty="0"/>
              <a:t>, "UTF-8</a:t>
            </a:r>
            <a:r>
              <a:rPr lang="en-US" altLang="zh-CN" b="1" dirty="0" smtClean="0"/>
              <a:t>")); </a:t>
            </a:r>
          </a:p>
          <a:p>
            <a:pPr marL="777240"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 难点</a:t>
            </a:r>
            <a:r>
              <a:rPr lang="en-US" altLang="zh-CN" dirty="0" smtClean="0"/>
              <a:t>&amp;Bugs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11" y="3212976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530"/>
    </mc:Choice>
    <mc:Fallback>
      <p:transition spd="slow" advTm="17853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特别关注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67959643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8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84"/>
    </mc:Choice>
    <mc:Fallback>
      <p:transition spd="slow" advTm="2078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人人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次数限制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对每个小时第一次得到的数据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进行缓存（过程较慢）</a:t>
            </a:r>
            <a:endParaRPr lang="en-US" altLang="zh-CN" dirty="0" smtClean="0"/>
          </a:p>
          <a:p>
            <a:pPr marL="41148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每次调用若离上一次调用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不足一个小时则使用缓存数据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</a:t>
            </a:r>
            <a:r>
              <a:rPr lang="zh-CN" altLang="en-US" dirty="0" smtClean="0"/>
              <a:t>关注 难点</a:t>
            </a:r>
            <a:r>
              <a:rPr lang="en-US" altLang="zh-CN" dirty="0" smtClean="0"/>
              <a:t>&amp;Bugs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11" y="3212976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522"/>
    </mc:Choice>
    <mc:Fallback>
      <p:transition spd="slow" advTm="27452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好友足迹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61044738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6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20"/>
    </mc:Choice>
    <mc:Fallback>
      <p:transition spd="slow" advTm="3082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聚类？</a:t>
            </a:r>
            <a:endParaRPr lang="en-US" altLang="zh-CN" dirty="0" smtClean="0"/>
          </a:p>
          <a:p>
            <a:pPr lvl="1"/>
            <a:r>
              <a:rPr lang="zh-CN" altLang="en-US" dirty="0"/>
              <a:t>开源</a:t>
            </a:r>
            <a:r>
              <a:rPr lang="zh-CN" altLang="en-US" dirty="0" smtClean="0"/>
              <a:t>库直接调用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数据如何交互？</a:t>
            </a:r>
            <a:endParaRPr lang="en-US" altLang="zh-CN" dirty="0" smtClean="0"/>
          </a:p>
          <a:p>
            <a:pPr lvl="1"/>
            <a:r>
              <a:rPr lang="zh-CN" altLang="en-US" dirty="0"/>
              <a:t>写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拼凑的方式生成包含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代码的</a:t>
            </a:r>
            <a:r>
              <a:rPr lang="en-US" altLang="zh-CN" dirty="0" smtClean="0"/>
              <a:t>HTML</a:t>
            </a: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好友足迹</a:t>
            </a:r>
            <a:r>
              <a:rPr lang="zh-CN" altLang="en-US" dirty="0" smtClean="0"/>
              <a:t> 难点</a:t>
            </a:r>
            <a:r>
              <a:rPr lang="en-US" altLang="zh-CN" dirty="0" smtClean="0"/>
              <a:t>&amp;Bugs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11" y="3212976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526"/>
    </mc:Choice>
    <mc:Fallback>
      <p:transition spd="slow" advTm="6352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3655" y="4264934"/>
            <a:ext cx="6637468" cy="1362075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32" y="3356992"/>
            <a:ext cx="6637467" cy="152041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YourRenren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6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0"/>
    </mc:Choice>
    <mc:Fallback>
      <p:transition spd="slow" advTm="271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32981"/>
          </a:xfrm>
        </p:spPr>
        <p:txBody>
          <a:bodyPr/>
          <a:lstStyle/>
          <a:p>
            <a:r>
              <a:rPr lang="zh-CN" altLang="en-US" dirty="0" smtClean="0"/>
              <a:t>项目概述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总体设计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模块设计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86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41"/>
    </mc:Choice>
    <mc:Fallback>
      <p:transition spd="slow" advTm="1034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endParaRPr lang="zh-CN" altLang="en-US" dirty="0"/>
          </a:p>
        </p:txBody>
      </p:sp>
      <p:pic>
        <p:nvPicPr>
          <p:cNvPr id="9" name="图片 8" descr="豌豆荚截图20130103233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2171278"/>
            <a:ext cx="2219325" cy="4210050"/>
          </a:xfrm>
          <a:prstGeom prst="rect">
            <a:avLst/>
          </a:prstGeom>
        </p:spPr>
      </p:pic>
      <p:pic>
        <p:nvPicPr>
          <p:cNvPr id="10" name="图片 9" descr="豌豆荚截图201301032339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2171278"/>
            <a:ext cx="2219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13"/>
    </mc:Choice>
    <mc:Fallback>
      <p:transition spd="slow" advTm="1321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生日提醒</a:t>
            </a:r>
            <a:endParaRPr lang="zh-CN" altLang="en-US" dirty="0"/>
          </a:p>
        </p:txBody>
      </p:sp>
      <p:pic>
        <p:nvPicPr>
          <p:cNvPr id="12" name="图片 11" descr="豌豆荚截图201301032343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171278"/>
            <a:ext cx="2219325" cy="4210050"/>
          </a:xfrm>
          <a:prstGeom prst="rect">
            <a:avLst/>
          </a:prstGeom>
        </p:spPr>
      </p:pic>
      <p:pic>
        <p:nvPicPr>
          <p:cNvPr id="13" name="图片 12" descr="豌豆荚截图201301032343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2337" y="2171278"/>
            <a:ext cx="2219325" cy="4210050"/>
          </a:xfrm>
          <a:prstGeom prst="rect">
            <a:avLst/>
          </a:prstGeom>
        </p:spPr>
      </p:pic>
      <p:pic>
        <p:nvPicPr>
          <p:cNvPr id="14" name="图片 13" descr="豌豆荚截图201301032343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3075" y="2171278"/>
            <a:ext cx="2219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22"/>
    </mc:Choice>
    <mc:Fallback>
      <p:transition spd="slow" advTm="1472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搜索助手</a:t>
            </a:r>
            <a:endParaRPr lang="zh-CN" altLang="en-US" dirty="0"/>
          </a:p>
        </p:txBody>
      </p:sp>
      <p:pic>
        <p:nvPicPr>
          <p:cNvPr id="17" name="图片 16" descr="豌豆荚截图201301032343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2337" y="2171278"/>
            <a:ext cx="2219325" cy="4210050"/>
          </a:xfrm>
          <a:prstGeom prst="rect">
            <a:avLst/>
          </a:prstGeom>
        </p:spPr>
      </p:pic>
      <p:pic>
        <p:nvPicPr>
          <p:cNvPr id="18" name="图片 17" descr="豌豆荚截图201301032345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2171278"/>
            <a:ext cx="2219325" cy="4210050"/>
          </a:xfrm>
          <a:prstGeom prst="rect">
            <a:avLst/>
          </a:prstGeom>
        </p:spPr>
      </p:pic>
      <p:pic>
        <p:nvPicPr>
          <p:cNvPr id="19" name="图片 18" descr="豌豆荚截图201301032346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3075" y="2171278"/>
            <a:ext cx="2219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07"/>
    </mc:Choice>
    <mc:Fallback>
      <p:transition spd="slow" advTm="5300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绝对定位</a:t>
            </a:r>
            <a:endParaRPr lang="zh-CN" altLang="en-US" dirty="0"/>
          </a:p>
        </p:txBody>
      </p:sp>
      <p:pic>
        <p:nvPicPr>
          <p:cNvPr id="4" name="图片 3" descr="豌豆荚截图201301032347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2337" y="2276872"/>
            <a:ext cx="2219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00"/>
    </mc:Choice>
    <mc:Fallback>
      <p:transition spd="slow" advTm="78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特别关注</a:t>
            </a:r>
            <a:endParaRPr lang="zh-CN" altLang="en-US" dirty="0"/>
          </a:p>
        </p:txBody>
      </p:sp>
      <p:pic>
        <p:nvPicPr>
          <p:cNvPr id="3" name="图片 2" descr="豌豆荚截图201301040057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4603" y="2204864"/>
            <a:ext cx="2219325" cy="4210050"/>
          </a:xfrm>
          <a:prstGeom prst="rect">
            <a:avLst/>
          </a:prstGeom>
        </p:spPr>
      </p:pic>
      <p:pic>
        <p:nvPicPr>
          <p:cNvPr id="5" name="图片 4" descr="豌豆荚截图201301040100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011" y="2204864"/>
            <a:ext cx="2219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887"/>
    </mc:Choice>
    <mc:Fallback>
      <p:transition spd="slow" advTm="14988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好友足迹</a:t>
            </a:r>
            <a:endParaRPr lang="zh-CN" altLang="en-US" dirty="0"/>
          </a:p>
        </p:txBody>
      </p:sp>
      <p:pic>
        <p:nvPicPr>
          <p:cNvPr id="3" name="图片 2" descr="豌豆荚截图201301040021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2337" y="2243286"/>
            <a:ext cx="2219325" cy="4210050"/>
          </a:xfrm>
          <a:prstGeom prst="rect">
            <a:avLst/>
          </a:prstGeom>
        </p:spPr>
      </p:pic>
      <p:pic>
        <p:nvPicPr>
          <p:cNvPr id="4" name="图片 3" descr="豌豆荚截图201301040022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2337" y="2276872"/>
            <a:ext cx="2219325" cy="4210050"/>
          </a:xfrm>
          <a:prstGeom prst="rect">
            <a:avLst/>
          </a:prstGeom>
        </p:spPr>
      </p:pic>
      <p:pic>
        <p:nvPicPr>
          <p:cNvPr id="5" name="图片 4" descr="豌豆荚截图201301040022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2337" y="2276872"/>
            <a:ext cx="2219325" cy="421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57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355"/>
    </mc:Choice>
    <mc:Fallback>
      <p:transition spd="slow" advTm="261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2013/1/4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81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516"/>
    </mc:Choice>
    <mc:Fallback>
      <p:transition spd="slow" advTm="475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3655" y="4264934"/>
            <a:ext cx="6637468" cy="1362075"/>
          </a:xfrm>
        </p:spPr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32" y="3356992"/>
            <a:ext cx="6637467" cy="152041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YourRenren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70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20"/>
    </mc:Choice>
    <mc:Fallback>
      <p:transition advTm="82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手机的人人网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北大</a:t>
            </a:r>
            <a:r>
              <a:rPr lang="zh-CN" altLang="en-US" dirty="0"/>
              <a:t>同学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提供人性化的功能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与官方客户端功能不重合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实用性和扩展性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05838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90"/>
    </mc:Choice>
    <mc:Fallback>
      <p:transition spd="slow" advTm="261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r>
              <a:rPr lang="zh-CN" altLang="en-US" dirty="0" smtClean="0"/>
              <a:t>生日提醒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为近期生日的好友设置定时短信</a:t>
            </a:r>
            <a:endParaRPr lang="en-US" altLang="zh-CN" dirty="0" smtClean="0"/>
          </a:p>
          <a:p>
            <a:r>
              <a:rPr lang="zh-CN" altLang="en-US" dirty="0" smtClean="0"/>
              <a:t>搜索助手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搜索自己的状态、好友新鲜事</a:t>
            </a:r>
            <a:endParaRPr lang="en-US" altLang="zh-CN" dirty="0" smtClean="0"/>
          </a:p>
          <a:p>
            <a:r>
              <a:rPr lang="zh-CN" altLang="en-US" dirty="0" smtClean="0"/>
              <a:t>绝对定位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在状态中添加通过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识别的校园位置</a:t>
            </a:r>
            <a:endParaRPr lang="en-US" altLang="zh-CN" dirty="0"/>
          </a:p>
          <a:p>
            <a:r>
              <a:rPr lang="zh-CN" altLang="en-US" dirty="0" smtClean="0"/>
              <a:t>特别关注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列出特别关注好友参与的新鲜事</a:t>
            </a:r>
            <a:endParaRPr lang="en-US" altLang="zh-CN" dirty="0" smtClean="0"/>
          </a:p>
          <a:p>
            <a:r>
              <a:rPr lang="zh-CN" altLang="en-US" dirty="0" smtClean="0"/>
              <a:t>好友足迹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好友近期出现的位置信息展示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98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83"/>
    </mc:Choice>
    <mc:Fallback>
      <p:transition spd="slow" advTm="5048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3655" y="4264934"/>
            <a:ext cx="6637468" cy="1362075"/>
          </a:xfrm>
        </p:spPr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32" y="3356992"/>
            <a:ext cx="6637467" cy="152041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YourRenren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1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1"/>
    </mc:Choice>
    <mc:Fallback>
      <p:transition spd="slow" advTm="83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204864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98822166"/>
              </p:ext>
            </p:extLst>
          </p:nvPr>
        </p:nvGraphicFramePr>
        <p:xfrm>
          <a:off x="683568" y="2564904"/>
          <a:ext cx="5276850" cy="341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4932040" y="3068960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34" y="3645024"/>
            <a:ext cx="1160326" cy="116032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508104" y="422518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110959" y="4535557"/>
            <a:ext cx="129614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5148064" y="2708920"/>
            <a:ext cx="150397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5148064" y="5694906"/>
            <a:ext cx="1503970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1214" y="2276872"/>
            <a:ext cx="20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 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8064" y="6168418"/>
            <a:ext cx="194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需要的用户信息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44022" y="4825330"/>
            <a:ext cx="13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人人网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4932040" y="3212976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508104" y="43651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148064" y="4703717"/>
            <a:ext cx="1296144" cy="889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8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62"/>
    </mc:Choice>
    <mc:Fallback>
      <p:transition spd="slow" advTm="4166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3655" y="4264934"/>
            <a:ext cx="6637468" cy="1362075"/>
          </a:xfrm>
        </p:spPr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32" y="3356992"/>
            <a:ext cx="6637467" cy="152041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YourRenren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40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5"/>
    </mc:Choice>
    <mc:Fallback>
      <p:transition spd="slow" advTm="63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42379798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614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52"/>
    </mc:Choice>
    <mc:Fallback>
      <p:transition spd="slow" advTm="1555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5.9|1|13.8|1.5|5.1|0.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26141</TotalTime>
  <Words>668</Words>
  <Application>Microsoft Office PowerPoint</Application>
  <PresentationFormat>全屏显示(4:3)</PresentationFormat>
  <Paragraphs>241</Paragraphs>
  <Slides>26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精装书</vt:lpstr>
      <vt:lpstr>YourRenren 项目报告</vt:lpstr>
      <vt:lpstr>目录</vt:lpstr>
      <vt:lpstr>项目概述</vt:lpstr>
      <vt:lpstr>项目目标</vt:lpstr>
      <vt:lpstr>功能描述</vt:lpstr>
      <vt:lpstr>总体设计</vt:lpstr>
      <vt:lpstr>总体设计</vt:lpstr>
      <vt:lpstr>模块设计</vt:lpstr>
      <vt:lpstr>功能模块结构</vt:lpstr>
      <vt:lpstr>生日提醒</vt:lpstr>
      <vt:lpstr>生日提醒 难点&amp;Bugs</vt:lpstr>
      <vt:lpstr>搜索</vt:lpstr>
      <vt:lpstr>定位</vt:lpstr>
      <vt:lpstr>定位 难点&amp;Bugs</vt:lpstr>
      <vt:lpstr>特别关注</vt:lpstr>
      <vt:lpstr>特别关注 难点&amp;Bugs</vt:lpstr>
      <vt:lpstr>好友足迹</vt:lpstr>
      <vt:lpstr>好友足迹 难点&amp;Bugs</vt:lpstr>
      <vt:lpstr>UI设计</vt:lpstr>
      <vt:lpstr>主界面</vt:lpstr>
      <vt:lpstr>生日提醒</vt:lpstr>
      <vt:lpstr>搜索助手</vt:lpstr>
      <vt:lpstr>绝对定位</vt:lpstr>
      <vt:lpstr>特别关注</vt:lpstr>
      <vt:lpstr>好友足迹</vt:lpstr>
      <vt:lpstr>Thanks!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Tao</dc:creator>
  <cp:lastModifiedBy>Li Sida</cp:lastModifiedBy>
  <cp:revision>311</cp:revision>
  <dcterms:created xsi:type="dcterms:W3CDTF">2012-01-11T17:51:23Z</dcterms:created>
  <dcterms:modified xsi:type="dcterms:W3CDTF">2013-01-04T01:55:50Z</dcterms:modified>
</cp:coreProperties>
</file>