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64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20" autoAdjust="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76DAB-5BBD-41C1-8FEF-A6898E7D20E9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41E34-C5B1-4A34-97EA-3F60AA722B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5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Rename file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files in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App_Data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41E34-C5B1-4A34-97EA-3F60AA722BF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4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30/4/2016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hh1983web.cloudapp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ENTERPRISE .NET I  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Group 4</a:t>
            </a:r>
          </a:p>
          <a:p>
            <a:r>
              <a:rPr lang="en-SG" dirty="0"/>
              <a:t>Koo Sheng Kiat</a:t>
            </a:r>
          </a:p>
          <a:p>
            <a:r>
              <a:rPr lang="en-SG" dirty="0"/>
              <a:t>Gong </a:t>
            </a:r>
            <a:r>
              <a:rPr lang="en-SG" dirty="0" err="1"/>
              <a:t>ShengLiang</a:t>
            </a:r>
            <a:endParaRPr lang="en-SG" dirty="0"/>
          </a:p>
          <a:p>
            <a:r>
              <a:rPr lang="en-SG" dirty="0"/>
              <a:t>CHENG </a:t>
            </a:r>
            <a:r>
              <a:rPr lang="en-SG" dirty="0" err="1"/>
              <a:t>Hao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/>
              <a:t>Architecture design</a:t>
            </a:r>
          </a:p>
          <a:p>
            <a:r>
              <a:rPr lang="en-SG" cap="none" dirty="0"/>
              <a:t>Features</a:t>
            </a:r>
          </a:p>
          <a:p>
            <a:r>
              <a:rPr lang="en-US" cap="none" dirty="0"/>
              <a:t>Technologies</a:t>
            </a:r>
            <a:endParaRPr lang="en-SG" cap="none" dirty="0"/>
          </a:p>
          <a:p>
            <a:r>
              <a:rPr lang="en-SG" cap="none" dirty="0"/>
              <a:t>Database design, domain model design</a:t>
            </a:r>
          </a:p>
          <a:p>
            <a:r>
              <a:rPr lang="en-SG" cap="none" dirty="0"/>
              <a:t>Sequence diagram to show the end to end flow</a:t>
            </a:r>
          </a:p>
          <a:p>
            <a:r>
              <a:rPr lang="en-SG" cap="none" dirty="0"/>
              <a:t>Application demonstration</a:t>
            </a:r>
          </a:p>
          <a:p>
            <a:r>
              <a:rPr lang="en-SG" cap="none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51567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Architecture design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Presentation Layer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Unit of Work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Repository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Repository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Business Layer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Data Access Layer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Entity Framework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MVC</a:t>
              </a: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Façade Pattern</a:t>
            </a: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/>
              <a:t>Administrator can manage instructors, students and courses</a:t>
            </a:r>
          </a:p>
          <a:p>
            <a:r>
              <a:rPr lang="en-SG" cap="none" dirty="0"/>
              <a:t>Instructor</a:t>
            </a:r>
          </a:p>
          <a:p>
            <a:pPr lvl="1"/>
            <a:r>
              <a:rPr lang="en-SG" cap="none" dirty="0"/>
              <a:t>Upload/Download files</a:t>
            </a:r>
          </a:p>
          <a:p>
            <a:pPr lvl="1"/>
            <a:r>
              <a:rPr lang="en-SG" cap="none" dirty="0"/>
              <a:t>View quiz statistics</a:t>
            </a:r>
          </a:p>
          <a:p>
            <a:r>
              <a:rPr lang="en-SG" cap="none" dirty="0"/>
              <a:t>Student</a:t>
            </a:r>
          </a:p>
          <a:p>
            <a:pPr lvl="1"/>
            <a:r>
              <a:rPr lang="en-SG" cap="none" dirty="0"/>
              <a:t>Download files</a:t>
            </a:r>
          </a:p>
          <a:p>
            <a:pPr lvl="1"/>
            <a:r>
              <a:rPr lang="en-US" cap="none" dirty="0"/>
              <a:t>Play Video</a:t>
            </a:r>
            <a:endParaRPr lang="en-SG" cap="none" dirty="0"/>
          </a:p>
          <a:p>
            <a:pPr lvl="1"/>
            <a:r>
              <a:rPr lang="en-SG" cap="none" dirty="0"/>
              <a:t>Answer quiz questions</a:t>
            </a:r>
          </a:p>
          <a:p>
            <a:pPr lvl="1"/>
            <a:r>
              <a:rPr lang="en-SG" cap="none" dirty="0"/>
              <a:t>Enter chat</a:t>
            </a:r>
          </a:p>
          <a:p>
            <a:pPr lvl="1"/>
            <a:endParaRPr lang="en-SG" cap="none" dirty="0"/>
          </a:p>
          <a:p>
            <a:pPr lvl="1"/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Web Vulnerability</a:t>
            </a:r>
          </a:p>
          <a:p>
            <a:pPr lvl="1"/>
            <a:r>
              <a:rPr lang="en-US" cap="none" dirty="0"/>
              <a:t>Authentication and Password Hashing</a:t>
            </a:r>
          </a:p>
          <a:p>
            <a:pPr lvl="1"/>
            <a:r>
              <a:rPr lang="en-SG" cap="none" dirty="0"/>
              <a:t>File Upload Vulnerabilities</a:t>
            </a:r>
          </a:p>
          <a:p>
            <a:pPr lvl="1"/>
            <a:r>
              <a:rPr lang="en-SG" dirty="0"/>
              <a:t>Anti-Forgery Tokens</a:t>
            </a:r>
            <a:endParaRPr lang="en-SG" cap="none" dirty="0"/>
          </a:p>
          <a:p>
            <a:r>
              <a:rPr lang="en-SG" cap="none" dirty="0"/>
              <a:t>Quiz</a:t>
            </a:r>
          </a:p>
          <a:p>
            <a:pPr lvl="1"/>
            <a:r>
              <a:rPr lang="en-US" cap="none" dirty="0"/>
              <a:t>jQuery AJAX and </a:t>
            </a:r>
            <a:r>
              <a:rPr lang="en-US" cap="none" dirty="0" err="1"/>
              <a:t>SignalR</a:t>
            </a:r>
            <a:endParaRPr lang="en-US" cap="none" dirty="0"/>
          </a:p>
          <a:p>
            <a:pPr lvl="1"/>
            <a:r>
              <a:rPr lang="en-US" cap="none" dirty="0" err="1"/>
              <a:t>Reponsive</a:t>
            </a:r>
            <a:r>
              <a:rPr lang="en-US" cap="none" dirty="0"/>
              <a:t>, better user experience</a:t>
            </a:r>
          </a:p>
          <a:p>
            <a:pPr lvl="1"/>
            <a:r>
              <a:rPr lang="en-US" cap="none" dirty="0"/>
              <a:t>Implemented using web </a:t>
            </a:r>
            <a:r>
              <a:rPr lang="en-US" cap="none" dirty="0" err="1"/>
              <a:t>api</a:t>
            </a:r>
            <a:endParaRPr lang="en-SG" cap="none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58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55" y="262917"/>
            <a:ext cx="10364451" cy="1596177"/>
          </a:xfrm>
        </p:spPr>
        <p:txBody>
          <a:bodyPr/>
          <a:lstStyle/>
          <a:p>
            <a:r>
              <a:rPr lang="en-SG" dirty="0"/>
              <a:t>Database design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1534" y="1361123"/>
            <a:ext cx="10729585" cy="53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Sequence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Demonstration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SG" cap="none" dirty="0">
                <a:hlinkClick r:id="rId2"/>
              </a:rPr>
              <a:t>http://chh1983web.cloudapp.net/</a:t>
            </a:r>
            <a:endParaRPr lang="en-SG" cap="none" dirty="0"/>
          </a:p>
          <a:p>
            <a:r>
              <a:rPr lang="en-US" cap="none" dirty="0"/>
              <a:t>Username: admin1, instructor1, student1</a:t>
            </a:r>
          </a:p>
          <a:p>
            <a:r>
              <a:rPr lang="en-US" cap="none" dirty="0"/>
              <a:t>Password: 1234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42547281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742</TotalTime>
  <Words>139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Droplet</vt:lpstr>
      <vt:lpstr>ENTERPRISE .NET I   </vt:lpstr>
      <vt:lpstr>Table of contents</vt:lpstr>
      <vt:lpstr>Architecture design</vt:lpstr>
      <vt:lpstr>Features</vt:lpstr>
      <vt:lpstr>Technologies</vt:lpstr>
      <vt:lpstr>Database design</vt:lpstr>
      <vt:lpstr>Sequence diagram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CHH</cp:lastModifiedBy>
  <cp:revision>31</cp:revision>
  <dcterms:created xsi:type="dcterms:W3CDTF">2016-04-23T01:44:35Z</dcterms:created>
  <dcterms:modified xsi:type="dcterms:W3CDTF">2016-04-30T09:24:46Z</dcterms:modified>
</cp:coreProperties>
</file>