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6DAB-5BBD-41C1-8FEF-A6898E7D20E9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41E34-C5B1-4A34-97EA-3F60AA722B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5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Rename file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files in </a:t>
            </a:r>
            <a:r>
              <a:rPr lang="en-SG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App_Data</a:t>
            </a: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1E34-C5B1-4A34-97EA-3F60AA722BF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4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</a:t>
            </a:r>
            <a:r>
              <a:rPr lang="en-SG" dirty="0" smtClean="0"/>
              <a:t>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 smtClean="0"/>
              <a:t>Features</a:t>
            </a:r>
          </a:p>
          <a:p>
            <a:r>
              <a:rPr lang="en-SG" cap="none" dirty="0" smtClean="0"/>
              <a:t>Database design, domain model design</a:t>
            </a:r>
          </a:p>
          <a:p>
            <a:r>
              <a:rPr lang="en-SG" cap="none" dirty="0" smtClean="0"/>
              <a:t>Architecture design</a:t>
            </a:r>
          </a:p>
          <a:p>
            <a:r>
              <a:rPr lang="en-SG" cap="none" dirty="0" smtClean="0"/>
              <a:t>Sequence diagram to show the end to end flow</a:t>
            </a:r>
          </a:p>
          <a:p>
            <a:r>
              <a:rPr lang="en-SG" cap="none" dirty="0" smtClean="0"/>
              <a:t>Application demonstration</a:t>
            </a:r>
          </a:p>
          <a:p>
            <a:r>
              <a:rPr lang="en-SG" cap="none" dirty="0" smtClean="0"/>
              <a:t>Code walkthrough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Administrator can manage instructors, students and courses</a:t>
            </a:r>
          </a:p>
          <a:p>
            <a:r>
              <a:rPr lang="en-SG" cap="none" dirty="0" smtClean="0"/>
              <a:t>Instructor</a:t>
            </a:r>
          </a:p>
          <a:p>
            <a:pPr lvl="1"/>
            <a:r>
              <a:rPr lang="en-SG" cap="none" dirty="0" smtClean="0"/>
              <a:t>Upload/Download files</a:t>
            </a:r>
          </a:p>
          <a:p>
            <a:pPr lvl="1"/>
            <a:r>
              <a:rPr lang="en-SG" cap="none" dirty="0" smtClean="0"/>
              <a:t>View quiz statistics</a:t>
            </a:r>
          </a:p>
          <a:p>
            <a:r>
              <a:rPr lang="en-SG" cap="none" dirty="0" smtClean="0"/>
              <a:t>Student</a:t>
            </a:r>
            <a:endParaRPr lang="en-SG" cap="none" dirty="0"/>
          </a:p>
          <a:p>
            <a:pPr lvl="1"/>
            <a:r>
              <a:rPr lang="en-SG" cap="none" dirty="0"/>
              <a:t>Download files</a:t>
            </a:r>
          </a:p>
          <a:p>
            <a:pPr lvl="1"/>
            <a:r>
              <a:rPr lang="en-US" cap="none" dirty="0"/>
              <a:t>Play Video</a:t>
            </a:r>
            <a:endParaRPr lang="en-SG" cap="none" dirty="0"/>
          </a:p>
          <a:p>
            <a:pPr lvl="1"/>
            <a:r>
              <a:rPr lang="en-SG" cap="none" dirty="0"/>
              <a:t>Answer quiz questions</a:t>
            </a:r>
          </a:p>
          <a:p>
            <a:pPr lvl="1"/>
            <a:r>
              <a:rPr lang="en-SG" cap="none" dirty="0"/>
              <a:t>Enter chat</a:t>
            </a:r>
          </a:p>
          <a:p>
            <a:pPr lvl="1"/>
            <a:endParaRPr lang="en-SG" cap="none" dirty="0" smtClean="0"/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Technologies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Web Vulnerability</a:t>
            </a:r>
          </a:p>
          <a:p>
            <a:pPr lvl="1"/>
            <a:r>
              <a:rPr lang="en-US" cap="none" dirty="0"/>
              <a:t>Authentication </a:t>
            </a:r>
            <a:r>
              <a:rPr lang="en-US" cap="none" dirty="0" smtClean="0"/>
              <a:t>and Password </a:t>
            </a:r>
            <a:r>
              <a:rPr lang="en-US" cap="none" dirty="0" smtClean="0"/>
              <a:t>Hashing</a:t>
            </a:r>
          </a:p>
          <a:p>
            <a:pPr lvl="1"/>
            <a:r>
              <a:rPr lang="en-SG" cap="none" dirty="0"/>
              <a:t>File Upload </a:t>
            </a:r>
            <a:r>
              <a:rPr lang="en-SG" cap="none" dirty="0" smtClean="0"/>
              <a:t>Vulnerabilities</a:t>
            </a:r>
          </a:p>
          <a:p>
            <a:pPr lvl="1"/>
            <a:r>
              <a:rPr lang="en-SG" dirty="0"/>
              <a:t>Anti-Forgery </a:t>
            </a:r>
            <a:r>
              <a:rPr lang="en-SG" dirty="0" smtClean="0"/>
              <a:t>Tokens</a:t>
            </a:r>
            <a:endParaRPr lang="en-SG" cap="none" dirty="0"/>
          </a:p>
          <a:p>
            <a:r>
              <a:rPr lang="en-SG" cap="none" dirty="0" smtClean="0"/>
              <a:t>Quiz</a:t>
            </a:r>
            <a:endParaRPr lang="en-SG" cap="none" dirty="0"/>
          </a:p>
          <a:p>
            <a:pPr lvl="1"/>
            <a:r>
              <a:rPr lang="en-US" cap="none" dirty="0" smtClean="0"/>
              <a:t>jQuery AJAX and </a:t>
            </a:r>
            <a:r>
              <a:rPr lang="en-US" cap="none" dirty="0" err="1" smtClean="0"/>
              <a:t>SignalR</a:t>
            </a:r>
            <a:endParaRPr lang="en-US" cap="none" dirty="0" smtClean="0"/>
          </a:p>
          <a:p>
            <a:pPr lvl="1"/>
            <a:r>
              <a:rPr lang="en-US" cap="none" dirty="0" err="1" smtClean="0"/>
              <a:t>Reponsive</a:t>
            </a:r>
            <a:r>
              <a:rPr lang="en-US" cap="none" dirty="0" smtClean="0"/>
              <a:t>, better user experience</a:t>
            </a:r>
          </a:p>
          <a:p>
            <a:pPr lvl="1"/>
            <a:r>
              <a:rPr lang="en-US" cap="none" dirty="0" smtClean="0"/>
              <a:t>Implemented using web </a:t>
            </a:r>
            <a:r>
              <a:rPr lang="en-US" cap="none" dirty="0" err="1" smtClean="0"/>
              <a:t>api</a:t>
            </a:r>
            <a:endParaRPr lang="en-SG" cap="none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7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7281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620</TotalTime>
  <Words>120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Active Learning </vt:lpstr>
      <vt:lpstr>Table of contents</vt:lpstr>
      <vt:lpstr>Features</vt:lpstr>
      <vt:lpstr>Technologies</vt:lpstr>
      <vt:lpstr>Database design</vt:lpstr>
      <vt:lpstr>Architecture design</vt:lpstr>
      <vt:lpstr>Sequence diagram</vt:lpstr>
      <vt:lpstr>Application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KOO SHENG KIAT</cp:lastModifiedBy>
  <cp:revision>20</cp:revision>
  <dcterms:created xsi:type="dcterms:W3CDTF">2016-04-23T01:44:35Z</dcterms:created>
  <dcterms:modified xsi:type="dcterms:W3CDTF">2016-04-30T04:25:29Z</dcterms:modified>
</cp:coreProperties>
</file>