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3" r:id="rId3"/>
    <p:sldId id="260" r:id="rId4"/>
    <p:sldId id="258" r:id="rId5"/>
    <p:sldId id="264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20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6DAB-5BBD-41C1-8FEF-A6898E7D20E9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41E34-C5B1-4A34-97EA-3F60AA722B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75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Rename file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files in </a:t>
            </a:r>
            <a:r>
              <a:rPr lang="en-SG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App_Data</a:t>
            </a:r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 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1E34-C5B1-4A34-97EA-3F60AA722BF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48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4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3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6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2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6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9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9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hh1983web.cloudapp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Active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Group </a:t>
            </a:r>
            <a:r>
              <a:rPr lang="en-SG" dirty="0" smtClean="0"/>
              <a:t>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/>
              <a:t>Architecture design</a:t>
            </a:r>
          </a:p>
          <a:p>
            <a:r>
              <a:rPr lang="en-SG" cap="none" dirty="0" smtClean="0"/>
              <a:t>Features</a:t>
            </a:r>
          </a:p>
          <a:p>
            <a:r>
              <a:rPr lang="en-US" cap="none" dirty="0" smtClean="0"/>
              <a:t>Technologies</a:t>
            </a:r>
            <a:endParaRPr lang="en-SG" cap="none" dirty="0" smtClean="0"/>
          </a:p>
          <a:p>
            <a:r>
              <a:rPr lang="en-SG" cap="none" dirty="0" smtClean="0"/>
              <a:t>Database design, domain model design</a:t>
            </a:r>
          </a:p>
          <a:p>
            <a:r>
              <a:rPr lang="en-SG" cap="none" dirty="0" smtClean="0"/>
              <a:t>Sequence diagram to show the end to end flow</a:t>
            </a:r>
          </a:p>
          <a:p>
            <a:r>
              <a:rPr lang="en-SG" cap="none" dirty="0" smtClean="0"/>
              <a:t>Application demonstration</a:t>
            </a:r>
          </a:p>
          <a:p>
            <a:r>
              <a:rPr lang="en-SG" cap="none" dirty="0" smtClean="0"/>
              <a:t>Code walkthrough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5156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Architecture design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540289" y="2386620"/>
            <a:ext cx="10916875" cy="4050044"/>
            <a:chOff x="413289" y="1217963"/>
            <a:chExt cx="10916875" cy="4050044"/>
          </a:xfrm>
        </p:grpSpPr>
        <p:sp>
          <p:nvSpPr>
            <p:cNvPr id="5" name="Rectangle 4"/>
            <p:cNvSpPr/>
            <p:nvPr/>
          </p:nvSpPr>
          <p:spPr>
            <a:xfrm>
              <a:off x="413289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Presentation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325" y="1217963"/>
              <a:ext cx="3747469" cy="2552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Unit of 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9403" y="1922721"/>
              <a:ext cx="1422029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3541" y="1922721"/>
              <a:ext cx="1453271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2456" y="2936181"/>
              <a:ext cx="14469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DbContext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4019" y="1217963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Business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7710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Data Access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1882" y="2107387"/>
              <a:ext cx="14393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Entity Framework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9" y="2251956"/>
              <a:ext cx="1294108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MVC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0" idx="1"/>
            </p:cNvCxnSpPr>
            <p:nvPr/>
          </p:nvCxnSpPr>
          <p:spPr>
            <a:xfrm flipV="1">
              <a:off x="2355743" y="2484433"/>
              <a:ext cx="548276" cy="19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6" idx="1"/>
            </p:cNvCxnSpPr>
            <p:nvPr/>
          </p:nvCxnSpPr>
          <p:spPr>
            <a:xfrm>
              <a:off x="4846473" y="2484433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998922" y="2420284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gnetic Disk 16"/>
            <p:cNvSpPr/>
            <p:nvPr/>
          </p:nvSpPr>
          <p:spPr>
            <a:xfrm>
              <a:off x="9844716" y="4415600"/>
              <a:ext cx="1028442" cy="85240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DB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2"/>
              <a:endCxn id="17" idx="1"/>
            </p:cNvCxnSpPr>
            <p:nvPr/>
          </p:nvCxnSpPr>
          <p:spPr>
            <a:xfrm>
              <a:off x="10358937" y="3770893"/>
              <a:ext cx="0" cy="6447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317124" y="3443724"/>
            <a:ext cx="1294108" cy="67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Façade Pattern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cap="none" dirty="0" smtClean="0"/>
              <a:t>Administrator can manage instructors, students and courses</a:t>
            </a:r>
          </a:p>
          <a:p>
            <a:r>
              <a:rPr lang="en-SG" cap="none" dirty="0" smtClean="0"/>
              <a:t>Instructor</a:t>
            </a:r>
          </a:p>
          <a:p>
            <a:pPr lvl="1"/>
            <a:r>
              <a:rPr lang="en-SG" cap="none" dirty="0" smtClean="0"/>
              <a:t>Upload/Download files</a:t>
            </a:r>
          </a:p>
          <a:p>
            <a:pPr lvl="1"/>
            <a:r>
              <a:rPr lang="en-SG" cap="none" dirty="0" smtClean="0"/>
              <a:t>View quiz statistics</a:t>
            </a:r>
          </a:p>
          <a:p>
            <a:r>
              <a:rPr lang="en-SG" cap="none" dirty="0" smtClean="0"/>
              <a:t>Student</a:t>
            </a:r>
            <a:endParaRPr lang="en-SG" cap="none" dirty="0"/>
          </a:p>
          <a:p>
            <a:pPr lvl="1"/>
            <a:r>
              <a:rPr lang="en-SG" cap="none" dirty="0"/>
              <a:t>Download files</a:t>
            </a:r>
          </a:p>
          <a:p>
            <a:pPr lvl="1"/>
            <a:r>
              <a:rPr lang="en-US" cap="none" dirty="0"/>
              <a:t>Play Video</a:t>
            </a:r>
            <a:endParaRPr lang="en-SG" cap="none" dirty="0"/>
          </a:p>
          <a:p>
            <a:pPr lvl="1"/>
            <a:r>
              <a:rPr lang="en-SG" cap="none" dirty="0"/>
              <a:t>Answer quiz questions</a:t>
            </a:r>
          </a:p>
          <a:p>
            <a:pPr lvl="1"/>
            <a:r>
              <a:rPr lang="en-SG" cap="none" dirty="0"/>
              <a:t>Enter chat</a:t>
            </a:r>
          </a:p>
          <a:p>
            <a:pPr lvl="1"/>
            <a:endParaRPr lang="en-SG" cap="none" dirty="0" smtClean="0"/>
          </a:p>
          <a:p>
            <a:pPr lvl="1"/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114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Technologies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Web Vulnerability</a:t>
            </a:r>
          </a:p>
          <a:p>
            <a:pPr lvl="1"/>
            <a:r>
              <a:rPr lang="en-US" cap="none" dirty="0"/>
              <a:t>Authentication </a:t>
            </a:r>
            <a:r>
              <a:rPr lang="en-US" cap="none" dirty="0" smtClean="0"/>
              <a:t>and Password Hashing</a:t>
            </a:r>
          </a:p>
          <a:p>
            <a:pPr lvl="1"/>
            <a:r>
              <a:rPr lang="en-SG" cap="none" dirty="0"/>
              <a:t>File Upload </a:t>
            </a:r>
            <a:r>
              <a:rPr lang="en-SG" cap="none" dirty="0" smtClean="0"/>
              <a:t>Vulnerabilities</a:t>
            </a:r>
          </a:p>
          <a:p>
            <a:pPr lvl="1"/>
            <a:r>
              <a:rPr lang="en-SG" dirty="0"/>
              <a:t>Anti-Forgery </a:t>
            </a:r>
            <a:r>
              <a:rPr lang="en-SG" dirty="0" smtClean="0"/>
              <a:t>Tokens</a:t>
            </a:r>
            <a:endParaRPr lang="en-SG" cap="none" dirty="0"/>
          </a:p>
          <a:p>
            <a:r>
              <a:rPr lang="en-SG" cap="none" dirty="0" smtClean="0"/>
              <a:t>Quiz</a:t>
            </a:r>
            <a:endParaRPr lang="en-SG" cap="none" dirty="0"/>
          </a:p>
          <a:p>
            <a:pPr lvl="1"/>
            <a:r>
              <a:rPr lang="en-US" cap="none" dirty="0" smtClean="0"/>
              <a:t>jQuery AJAX and </a:t>
            </a:r>
            <a:r>
              <a:rPr lang="en-US" cap="none" dirty="0" err="1" smtClean="0"/>
              <a:t>SignalR</a:t>
            </a:r>
            <a:endParaRPr lang="en-US" cap="none" dirty="0" smtClean="0"/>
          </a:p>
          <a:p>
            <a:pPr lvl="1"/>
            <a:r>
              <a:rPr lang="en-US" cap="none" dirty="0" err="1" smtClean="0"/>
              <a:t>Reponsive</a:t>
            </a:r>
            <a:r>
              <a:rPr lang="en-US" cap="none" dirty="0" smtClean="0"/>
              <a:t>, better user experience</a:t>
            </a:r>
          </a:p>
          <a:p>
            <a:pPr lvl="1"/>
            <a:r>
              <a:rPr lang="en-US" cap="none" dirty="0" smtClean="0"/>
              <a:t>Implemented using web </a:t>
            </a:r>
            <a:r>
              <a:rPr lang="en-US" cap="none" dirty="0" err="1" smtClean="0"/>
              <a:t>api</a:t>
            </a:r>
            <a:endParaRPr lang="en-SG" cap="none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7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62" y="1851990"/>
            <a:ext cx="6595875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Demonstration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SG" cap="none" dirty="0" smtClean="0">
                <a:hlinkClick r:id="rId2"/>
              </a:rPr>
              <a:t>http://chh1983web.cloudapp.net/</a:t>
            </a:r>
            <a:endParaRPr lang="en-SG" cap="none" dirty="0" smtClean="0"/>
          </a:p>
          <a:p>
            <a:r>
              <a:rPr lang="en-US" cap="none" dirty="0" smtClean="0"/>
              <a:t>Username: admin1, instructor1, student1</a:t>
            </a:r>
          </a:p>
          <a:p>
            <a:r>
              <a:rPr lang="en-US" cap="none" dirty="0" smtClean="0"/>
              <a:t>Password: 1234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42547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629</TotalTime>
  <Words>137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Active Learning </vt:lpstr>
      <vt:lpstr>Table of contents</vt:lpstr>
      <vt:lpstr>Architecture design</vt:lpstr>
      <vt:lpstr>Features</vt:lpstr>
      <vt:lpstr>Technologies</vt:lpstr>
      <vt:lpstr>Database design</vt:lpstr>
      <vt:lpstr>Sequence diagram</vt:lpstr>
      <vt:lpstr>Application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KOO SHENG KIAT</cp:lastModifiedBy>
  <cp:revision>24</cp:revision>
  <dcterms:created xsi:type="dcterms:W3CDTF">2016-04-23T01:44:35Z</dcterms:created>
  <dcterms:modified xsi:type="dcterms:W3CDTF">2016-04-30T05:25:29Z</dcterms:modified>
</cp:coreProperties>
</file>