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6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4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3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61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72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6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9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49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29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20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353A16-1612-44AE-956B-9D31A9289F5F}" type="datetimeFigureOut">
              <a:rPr lang="en-SG" smtClean="0"/>
              <a:t>23/4/2016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4A8F60-FDB2-4C3C-9B61-80CF5FD54E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99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Active Learning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6988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o </a:t>
            </a:r>
            <a:r>
              <a:rPr lang="en-SG" dirty="0"/>
              <a:t>Short list of features</a:t>
            </a:r>
            <a:br>
              <a:rPr lang="en-SG" dirty="0"/>
            </a:br>
            <a:r>
              <a:rPr lang="en-SG" dirty="0"/>
              <a:t>o Database design, domain model design</a:t>
            </a:r>
            <a:br>
              <a:rPr lang="en-SG" dirty="0"/>
            </a:br>
            <a:r>
              <a:rPr lang="en-SG" dirty="0"/>
              <a:t>o One sequence diagram to show the end to end flow</a:t>
            </a:r>
            <a:br>
              <a:rPr lang="en-SG" dirty="0"/>
            </a:br>
            <a:r>
              <a:rPr lang="en-SG" dirty="0"/>
              <a:t>o Some design choices that you want to highlight</a:t>
            </a:r>
            <a:br>
              <a:rPr lang="en-SG" dirty="0"/>
            </a:br>
            <a:r>
              <a:rPr lang="en-SG" dirty="0"/>
              <a:t>o Application demonstration</a:t>
            </a:r>
            <a:br>
              <a:rPr lang="en-SG" dirty="0"/>
            </a:br>
            <a:r>
              <a:rPr lang="en-SG" dirty="0"/>
              <a:t>o Code walkthrough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18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8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Architecture design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40289" y="2386620"/>
            <a:ext cx="10916875" cy="4050044"/>
            <a:chOff x="413289" y="1217963"/>
            <a:chExt cx="10916875" cy="4050044"/>
          </a:xfrm>
        </p:grpSpPr>
        <p:sp>
          <p:nvSpPr>
            <p:cNvPr id="5" name="Rectangle 4"/>
            <p:cNvSpPr/>
            <p:nvPr/>
          </p:nvSpPr>
          <p:spPr>
            <a:xfrm>
              <a:off x="413289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Presentation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325" y="1217963"/>
              <a:ext cx="3747469" cy="2552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39403" y="1922721"/>
              <a:ext cx="1422029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3541" y="1922721"/>
              <a:ext cx="1453271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Repository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2456" y="2936181"/>
              <a:ext cx="14469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DbContext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4019" y="1217963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Business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7710" y="1237954"/>
              <a:ext cx="1942454" cy="25329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Data Access Layer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11882" y="2107387"/>
              <a:ext cx="1439343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Entity Framework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8719" y="2251956"/>
              <a:ext cx="1294108" cy="671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MVC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3"/>
              <a:endCxn id="10" idx="1"/>
            </p:cNvCxnSpPr>
            <p:nvPr/>
          </p:nvCxnSpPr>
          <p:spPr>
            <a:xfrm flipV="1">
              <a:off x="2355743" y="2484433"/>
              <a:ext cx="548276" cy="19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6" idx="1"/>
            </p:cNvCxnSpPr>
            <p:nvPr/>
          </p:nvCxnSpPr>
          <p:spPr>
            <a:xfrm>
              <a:off x="4846473" y="2484433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998922" y="2420284"/>
              <a:ext cx="420852" cy="999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Magnetic Disk 16"/>
            <p:cNvSpPr/>
            <p:nvPr/>
          </p:nvSpPr>
          <p:spPr>
            <a:xfrm>
              <a:off x="9844716" y="4415600"/>
              <a:ext cx="1028442" cy="852407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DB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1" idx="2"/>
              <a:endCxn id="17" idx="1"/>
            </p:cNvCxnSpPr>
            <p:nvPr/>
          </p:nvCxnSpPr>
          <p:spPr>
            <a:xfrm>
              <a:off x="10358937" y="3770893"/>
              <a:ext cx="0" cy="6447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317124" y="3443724"/>
            <a:ext cx="1294108" cy="671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Façade Pattern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Sequence diagram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62" y="1851990"/>
            <a:ext cx="6595875" cy="42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83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545</TotalTime>
  <Words>36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Active Learning </vt:lpstr>
      <vt:lpstr>Table of contents</vt:lpstr>
      <vt:lpstr>Features</vt:lpstr>
      <vt:lpstr>Database design</vt:lpstr>
      <vt:lpstr>Architecture design</vt:lpstr>
      <vt:lpstr>Sequence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</dc:creator>
  <cp:lastModifiedBy>sheng kiat</cp:lastModifiedBy>
  <cp:revision>10</cp:revision>
  <dcterms:created xsi:type="dcterms:W3CDTF">2016-04-23T01:44:35Z</dcterms:created>
  <dcterms:modified xsi:type="dcterms:W3CDTF">2016-04-23T14:42:52Z</dcterms:modified>
</cp:coreProperties>
</file>