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</a:t>
            </a:r>
            <a:r>
              <a:rPr lang="en-SG" dirty="0" smtClean="0"/>
              <a:t>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 smtClean="0"/>
              <a:t>Features</a:t>
            </a:r>
          </a:p>
          <a:p>
            <a:r>
              <a:rPr lang="en-SG" cap="none" dirty="0" smtClean="0"/>
              <a:t>Database design, domain model design</a:t>
            </a:r>
          </a:p>
          <a:p>
            <a:r>
              <a:rPr lang="en-SG" cap="none" dirty="0" smtClean="0"/>
              <a:t>Architecture design</a:t>
            </a:r>
          </a:p>
          <a:p>
            <a:r>
              <a:rPr lang="en-SG" cap="none" dirty="0" smtClean="0"/>
              <a:t>Sequence diagram to show the end to end flow</a:t>
            </a:r>
          </a:p>
          <a:p>
            <a:r>
              <a:rPr lang="en-SG" cap="none" dirty="0" smtClean="0"/>
              <a:t>Application demonstration</a:t>
            </a:r>
          </a:p>
          <a:p>
            <a:r>
              <a:rPr lang="en-SG" cap="none" dirty="0" smtClean="0"/>
              <a:t>Code walkthrough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Administrator can manage instructors, students and courses</a:t>
            </a:r>
          </a:p>
          <a:p>
            <a:r>
              <a:rPr lang="en-SG" cap="none" dirty="0" smtClean="0"/>
              <a:t>Instructor</a:t>
            </a:r>
          </a:p>
          <a:p>
            <a:pPr lvl="1"/>
            <a:r>
              <a:rPr lang="en-SG" cap="none" dirty="0" smtClean="0"/>
              <a:t>Upload/Download files</a:t>
            </a:r>
          </a:p>
          <a:p>
            <a:pPr lvl="1"/>
            <a:r>
              <a:rPr lang="en-SG" cap="none" dirty="0" smtClean="0"/>
              <a:t>View quiz statistics</a:t>
            </a:r>
          </a:p>
          <a:p>
            <a:pPr lvl="1"/>
            <a:r>
              <a:rPr lang="en-SG" cap="none" dirty="0" smtClean="0"/>
              <a:t>Enter chat</a:t>
            </a:r>
          </a:p>
          <a:p>
            <a:r>
              <a:rPr lang="en-SG" cap="none" dirty="0" smtClean="0"/>
              <a:t>Student</a:t>
            </a:r>
          </a:p>
          <a:p>
            <a:pPr lvl="1"/>
            <a:r>
              <a:rPr lang="en-SG" cap="none" dirty="0" smtClean="0"/>
              <a:t>Download files</a:t>
            </a:r>
          </a:p>
          <a:p>
            <a:pPr lvl="1"/>
            <a:r>
              <a:rPr lang="en-SG" cap="none" dirty="0" smtClean="0"/>
              <a:t>Answer quiz questions</a:t>
            </a:r>
          </a:p>
          <a:p>
            <a:pPr lvl="1"/>
            <a:r>
              <a:rPr lang="en-SG" cap="none" dirty="0" smtClean="0"/>
              <a:t>Enter chat</a:t>
            </a:r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581</TotalTime>
  <Words>84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Active Learning </vt:lpstr>
      <vt:lpstr>Table of contents</vt:lpstr>
      <vt:lpstr>Features</vt:lpstr>
      <vt:lpstr>Database design</vt:lpstr>
      <vt:lpstr>Architecture design</vt:lpstr>
      <vt:lpstr>Sequence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sheng kiat</cp:lastModifiedBy>
  <cp:revision>13</cp:revision>
  <dcterms:created xsi:type="dcterms:W3CDTF">2016-04-23T01:44:35Z</dcterms:created>
  <dcterms:modified xsi:type="dcterms:W3CDTF">2016-04-24T05:42:55Z</dcterms:modified>
</cp:coreProperties>
</file>