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309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171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8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122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4604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950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330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62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832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350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322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9525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Active Learning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69883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o </a:t>
            </a:r>
            <a:r>
              <a:rPr lang="en-SG" dirty="0"/>
              <a:t>Short list of features</a:t>
            </a:r>
            <a:br>
              <a:rPr lang="en-SG" dirty="0"/>
            </a:br>
            <a:r>
              <a:rPr lang="en-SG" dirty="0"/>
              <a:t>o Database design, domain model design</a:t>
            </a:r>
            <a:br>
              <a:rPr lang="en-SG" dirty="0"/>
            </a:br>
            <a:r>
              <a:rPr lang="en-SG" dirty="0"/>
              <a:t>o One sequence diagram to show the end to end flow</a:t>
            </a:r>
            <a:br>
              <a:rPr lang="en-SG" dirty="0"/>
            </a:br>
            <a:r>
              <a:rPr lang="en-SG" dirty="0"/>
              <a:t>o Some design choices that you want to highlight</a:t>
            </a:r>
            <a:br>
              <a:rPr lang="en-SG" dirty="0"/>
            </a:br>
            <a:r>
              <a:rPr lang="en-SG" dirty="0"/>
              <a:t>o Application demonstration</a:t>
            </a:r>
            <a:br>
              <a:rPr lang="en-SG" dirty="0"/>
            </a:br>
            <a:r>
              <a:rPr lang="en-SG" dirty="0"/>
              <a:t>o Code walkthrough</a:t>
            </a:r>
            <a:br>
              <a:rPr lang="en-SG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1859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</vt:lpstr>
      <vt:lpstr>Banded</vt:lpstr>
      <vt:lpstr>Active Learning </vt:lpstr>
      <vt:lpstr>Table of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CHH</dc:creator>
  <cp:lastModifiedBy>CHH</cp:lastModifiedBy>
  <cp:revision>6</cp:revision>
  <dcterms:created xsi:type="dcterms:W3CDTF">2016-04-23T01:44:35Z</dcterms:created>
  <dcterms:modified xsi:type="dcterms:W3CDTF">2016-04-23T01:51:16Z</dcterms:modified>
</cp:coreProperties>
</file>