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166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341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53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616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5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072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9693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16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0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792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7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149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6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046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5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529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20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353A16-1612-44AE-956B-9D31A9289F5F}" type="datetimeFigureOut">
              <a:rPr lang="en-SG" smtClean="0"/>
              <a:t>24/4/2016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899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Active Learning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SG" dirty="0"/>
              <a:t>Group </a:t>
            </a:r>
            <a:r>
              <a:rPr lang="en-SG" dirty="0" smtClean="0"/>
              <a:t>4</a:t>
            </a:r>
          </a:p>
          <a:p>
            <a:r>
              <a:rPr lang="en-SG" dirty="0"/>
              <a:t>Koo Sheng Kiat</a:t>
            </a:r>
          </a:p>
          <a:p>
            <a:r>
              <a:rPr lang="en-SG" dirty="0"/>
              <a:t>Gong </a:t>
            </a:r>
            <a:r>
              <a:rPr lang="en-SG" dirty="0" err="1"/>
              <a:t>ShengLiang</a:t>
            </a:r>
            <a:endParaRPr lang="en-SG" dirty="0"/>
          </a:p>
          <a:p>
            <a:r>
              <a:rPr lang="en-SG" dirty="0"/>
              <a:t>CHENG </a:t>
            </a:r>
            <a:r>
              <a:rPr lang="en-SG" dirty="0" err="1"/>
              <a:t>Hao</a:t>
            </a: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88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cap="none" dirty="0" smtClean="0"/>
              <a:t>Features</a:t>
            </a:r>
          </a:p>
          <a:p>
            <a:r>
              <a:rPr lang="en-SG" cap="none" dirty="0" smtClean="0"/>
              <a:t>Database design, domain model design</a:t>
            </a:r>
          </a:p>
          <a:p>
            <a:r>
              <a:rPr lang="en-SG" cap="none" dirty="0" smtClean="0"/>
              <a:t>Architecture design</a:t>
            </a:r>
          </a:p>
          <a:p>
            <a:r>
              <a:rPr lang="en-SG" cap="none" dirty="0" smtClean="0"/>
              <a:t>Sequence diagram to show the end to end flow</a:t>
            </a:r>
          </a:p>
          <a:p>
            <a:r>
              <a:rPr lang="en-SG" cap="none" dirty="0" smtClean="0"/>
              <a:t>Application demonstration</a:t>
            </a:r>
          </a:p>
          <a:p>
            <a:r>
              <a:rPr lang="en-SG" cap="none" dirty="0" smtClean="0"/>
              <a:t>Code walkthrough</a:t>
            </a:r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5156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cap="none" dirty="0" smtClean="0"/>
              <a:t>Administrator can manage instructors, students and courses</a:t>
            </a:r>
          </a:p>
          <a:p>
            <a:r>
              <a:rPr lang="en-SG" cap="none" dirty="0" smtClean="0"/>
              <a:t>Instructor</a:t>
            </a:r>
          </a:p>
          <a:p>
            <a:pPr lvl="1"/>
            <a:r>
              <a:rPr lang="en-SG" cap="none" dirty="0" smtClean="0"/>
              <a:t>Upload/Download files</a:t>
            </a:r>
          </a:p>
          <a:p>
            <a:pPr lvl="1"/>
            <a:r>
              <a:rPr lang="en-SG" cap="none" dirty="0" smtClean="0"/>
              <a:t>View quiz statistics</a:t>
            </a:r>
          </a:p>
          <a:p>
            <a:pPr lvl="1"/>
            <a:r>
              <a:rPr lang="en-SG" cap="none" dirty="0" smtClean="0"/>
              <a:t>Enter chat</a:t>
            </a:r>
          </a:p>
          <a:p>
            <a:r>
              <a:rPr lang="en-SG" cap="none" dirty="0" smtClean="0"/>
              <a:t>Student</a:t>
            </a:r>
          </a:p>
          <a:p>
            <a:pPr lvl="1"/>
            <a:r>
              <a:rPr lang="en-SG" cap="none" dirty="0" smtClean="0"/>
              <a:t>Download files</a:t>
            </a:r>
          </a:p>
          <a:p>
            <a:pPr lvl="1"/>
            <a:r>
              <a:rPr lang="en-SG" cap="none" dirty="0" smtClean="0"/>
              <a:t>Answer quiz questions</a:t>
            </a:r>
          </a:p>
          <a:p>
            <a:pPr lvl="1"/>
            <a:r>
              <a:rPr lang="en-SG" cap="none" dirty="0" smtClean="0"/>
              <a:t>Enter chat</a:t>
            </a:r>
          </a:p>
          <a:p>
            <a:pPr lvl="1"/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11148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Database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32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Architecture design</a:t>
            </a:r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540289" y="2386620"/>
            <a:ext cx="10916875" cy="4050044"/>
            <a:chOff x="413289" y="1217963"/>
            <a:chExt cx="10916875" cy="4050044"/>
          </a:xfrm>
        </p:grpSpPr>
        <p:sp>
          <p:nvSpPr>
            <p:cNvPr id="5" name="Rectangle 4"/>
            <p:cNvSpPr/>
            <p:nvPr/>
          </p:nvSpPr>
          <p:spPr>
            <a:xfrm>
              <a:off x="413289" y="1237954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Presentation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67325" y="1217963"/>
              <a:ext cx="3747469" cy="25529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Repository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39403" y="1922721"/>
              <a:ext cx="1422029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Repository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53541" y="1922721"/>
              <a:ext cx="1453271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Repository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2456" y="2936181"/>
              <a:ext cx="1446943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>
                  <a:solidFill>
                    <a:schemeClr val="tx1"/>
                  </a:solidFill>
                </a:rPr>
                <a:t>DbContext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04019" y="1217963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Business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87710" y="1237954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Data Access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11882" y="2107387"/>
              <a:ext cx="1439343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Entity Framework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8719" y="2251956"/>
              <a:ext cx="1294108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MVC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0" idx="1"/>
            </p:cNvCxnSpPr>
            <p:nvPr/>
          </p:nvCxnSpPr>
          <p:spPr>
            <a:xfrm flipV="1">
              <a:off x="2355743" y="2484433"/>
              <a:ext cx="548276" cy="1999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3"/>
              <a:endCxn id="6" idx="1"/>
            </p:cNvCxnSpPr>
            <p:nvPr/>
          </p:nvCxnSpPr>
          <p:spPr>
            <a:xfrm>
              <a:off x="4846473" y="2484433"/>
              <a:ext cx="420852" cy="999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998922" y="2420284"/>
              <a:ext cx="420852" cy="999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Magnetic Disk 16"/>
            <p:cNvSpPr/>
            <p:nvPr/>
          </p:nvSpPr>
          <p:spPr>
            <a:xfrm>
              <a:off x="9844716" y="4415600"/>
              <a:ext cx="1028442" cy="852407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DB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1" idx="2"/>
              <a:endCxn id="17" idx="1"/>
            </p:cNvCxnSpPr>
            <p:nvPr/>
          </p:nvCxnSpPr>
          <p:spPr>
            <a:xfrm>
              <a:off x="10358937" y="3770893"/>
              <a:ext cx="0" cy="64470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317124" y="3443724"/>
            <a:ext cx="1294108" cy="671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Façade Pattern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Sequence diagram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62" y="1851990"/>
            <a:ext cx="6595875" cy="422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Application Demonstration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83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583</TotalTime>
  <Words>86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Active Learning </vt:lpstr>
      <vt:lpstr>Table of contents</vt:lpstr>
      <vt:lpstr>Features</vt:lpstr>
      <vt:lpstr>Database design</vt:lpstr>
      <vt:lpstr>Architecture design</vt:lpstr>
      <vt:lpstr>Sequence diagram</vt:lpstr>
      <vt:lpstr>Application 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</dc:creator>
  <cp:lastModifiedBy>sheng kiat</cp:lastModifiedBy>
  <cp:revision>14</cp:revision>
  <dcterms:created xsi:type="dcterms:W3CDTF">2016-04-23T01:44:35Z</dcterms:created>
  <dcterms:modified xsi:type="dcterms:W3CDTF">2016-04-24T05:48:35Z</dcterms:modified>
</cp:coreProperties>
</file>