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sldIdLst>
    <p:sldId id="256" r:id="rId2"/>
    <p:sldId id="259" r:id="rId3"/>
    <p:sldId id="257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5F88-DEE8-4C33-BF3F-E4E9FCBA1085}" type="datetimeFigureOut">
              <a:rPr lang="en-SG" smtClean="0"/>
              <a:t>7/6/2016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1C3FDC0-F125-4E0A-A87D-04646BE0EF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4619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5F88-DEE8-4C33-BF3F-E4E9FCBA1085}" type="datetimeFigureOut">
              <a:rPr lang="en-SG" smtClean="0"/>
              <a:t>7/6/2016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3FDC0-F125-4E0A-A87D-04646BE0EF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6076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5F88-DEE8-4C33-BF3F-E4E9FCBA1085}" type="datetimeFigureOut">
              <a:rPr lang="en-SG" smtClean="0"/>
              <a:t>7/6/2016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3FDC0-F125-4E0A-A87D-04646BE0EF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094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5F88-DEE8-4C33-BF3F-E4E9FCBA1085}" type="datetimeFigureOut">
              <a:rPr lang="en-SG" smtClean="0"/>
              <a:t>7/6/2016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3FDC0-F125-4E0A-A87D-04646BE0EF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2897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DC85F88-DEE8-4C33-BF3F-E4E9FCBA1085}" type="datetimeFigureOut">
              <a:rPr lang="en-SG" smtClean="0"/>
              <a:t>7/6/2016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SG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1C3FDC0-F125-4E0A-A87D-04646BE0EF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0676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5F88-DEE8-4C33-BF3F-E4E9FCBA1085}" type="datetimeFigureOut">
              <a:rPr lang="en-SG" smtClean="0"/>
              <a:t>7/6/2016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3FDC0-F125-4E0A-A87D-04646BE0EF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273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5F88-DEE8-4C33-BF3F-E4E9FCBA1085}" type="datetimeFigureOut">
              <a:rPr lang="en-SG" smtClean="0"/>
              <a:t>7/6/2016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3FDC0-F125-4E0A-A87D-04646BE0EF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3196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5F88-DEE8-4C33-BF3F-E4E9FCBA1085}" type="datetimeFigureOut">
              <a:rPr lang="en-SG" smtClean="0"/>
              <a:t>7/6/2016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3FDC0-F125-4E0A-A87D-04646BE0EF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2649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5F88-DEE8-4C33-BF3F-E4E9FCBA1085}" type="datetimeFigureOut">
              <a:rPr lang="en-SG" smtClean="0"/>
              <a:t>7/6/2016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3FDC0-F125-4E0A-A87D-04646BE0EF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4950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5F88-DEE8-4C33-BF3F-E4E9FCBA1085}" type="datetimeFigureOut">
              <a:rPr lang="en-SG" smtClean="0"/>
              <a:t>7/6/2016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3FDC0-F125-4E0A-A87D-04646BE0EF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641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5F88-DEE8-4C33-BF3F-E4E9FCBA1085}" type="datetimeFigureOut">
              <a:rPr lang="en-SG" smtClean="0"/>
              <a:t>7/6/2016</a:t>
            </a:fld>
            <a:endParaRPr lang="en-SG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3FDC0-F125-4E0A-A87D-04646BE0EF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1177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DC85F88-DEE8-4C33-BF3F-E4E9FCBA1085}" type="datetimeFigureOut">
              <a:rPr lang="en-SG" smtClean="0"/>
              <a:t>7/6/2016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1C3FDC0-F125-4E0A-A87D-04646BE0EF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477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ENTERPRISE .NET </a:t>
            </a:r>
            <a:r>
              <a:rPr lang="en-SG" dirty="0" smtClean="0"/>
              <a:t>II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SG" dirty="0"/>
              <a:t>Group 4</a:t>
            </a:r>
          </a:p>
          <a:p>
            <a:r>
              <a:rPr lang="en-SG" dirty="0"/>
              <a:t>Koo Sheng Kiat</a:t>
            </a:r>
          </a:p>
          <a:p>
            <a:r>
              <a:rPr lang="en-SG" dirty="0"/>
              <a:t>Gong </a:t>
            </a:r>
            <a:r>
              <a:rPr lang="en-SG" dirty="0" err="1"/>
              <a:t>ShengLiang</a:t>
            </a:r>
            <a:endParaRPr lang="en-SG" dirty="0"/>
          </a:p>
          <a:p>
            <a:r>
              <a:rPr lang="en-SG" dirty="0"/>
              <a:t>CHENG </a:t>
            </a:r>
            <a:r>
              <a:rPr lang="en-SG" dirty="0" err="1"/>
              <a:t>Hao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6429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WCF Service Design</a:t>
            </a:r>
            <a:endParaRPr lang="en-SG" dirty="0"/>
          </a:p>
        </p:txBody>
      </p:sp>
      <p:grpSp>
        <p:nvGrpSpPr>
          <p:cNvPr id="9" name="Group 8"/>
          <p:cNvGrpSpPr/>
          <p:nvPr/>
        </p:nvGrpSpPr>
        <p:grpSpPr>
          <a:xfrm>
            <a:off x="679703" y="1808653"/>
            <a:ext cx="9634069" cy="4023735"/>
            <a:chOff x="679704" y="1808654"/>
            <a:chExt cx="7879080" cy="3072452"/>
          </a:xfrm>
        </p:grpSpPr>
        <p:cxnSp>
          <p:nvCxnSpPr>
            <p:cNvPr id="23" name="Straight Arrow Connector 22"/>
            <p:cNvCxnSpPr/>
            <p:nvPr/>
          </p:nvCxnSpPr>
          <p:spPr>
            <a:xfrm flipH="1" flipV="1">
              <a:off x="5802693" y="3215170"/>
              <a:ext cx="739556" cy="525101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679704" y="1808654"/>
              <a:ext cx="7879080" cy="3072452"/>
              <a:chOff x="679704" y="1800416"/>
              <a:chExt cx="7879080" cy="3072452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679704" y="1800416"/>
                <a:ext cx="7879080" cy="3072452"/>
                <a:chOff x="679704" y="1800416"/>
                <a:chExt cx="9391396" cy="4028884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679704" y="1800416"/>
                  <a:ext cx="9391396" cy="4028884"/>
                  <a:chOff x="711200" y="1473007"/>
                  <a:chExt cx="5404104" cy="3236382"/>
                </a:xfrm>
              </p:grpSpPr>
              <p:sp>
                <p:nvSpPr>
                  <p:cNvPr id="5" name="Rectangle 4"/>
                  <p:cNvSpPr/>
                  <p:nvPr/>
                </p:nvSpPr>
                <p:spPr>
                  <a:xfrm>
                    <a:off x="711200" y="3516363"/>
                    <a:ext cx="1837968" cy="119302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SG" dirty="0" smtClean="0">
                        <a:solidFill>
                          <a:schemeClr val="tx1"/>
                        </a:solidFill>
                      </a:rPr>
                      <a:t>Interface Project</a:t>
                    </a:r>
                    <a:endParaRPr lang="en-SG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" name="Rectangle 5"/>
                  <p:cNvSpPr/>
                  <p:nvPr/>
                </p:nvSpPr>
                <p:spPr>
                  <a:xfrm>
                    <a:off x="2649489" y="1473007"/>
                    <a:ext cx="1771967" cy="151482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SG" dirty="0" smtClean="0">
                        <a:solidFill>
                          <a:schemeClr val="tx1"/>
                        </a:solidFill>
                      </a:rPr>
                      <a:t>Service Host</a:t>
                    </a:r>
                    <a:endParaRPr lang="en-SG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" name="Rectangle 9"/>
                  <p:cNvSpPr/>
                  <p:nvPr/>
                </p:nvSpPr>
                <p:spPr>
                  <a:xfrm>
                    <a:off x="4421456" y="3516363"/>
                    <a:ext cx="1693848" cy="119302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SG" dirty="0" smtClean="0">
                        <a:solidFill>
                          <a:schemeClr val="tx1"/>
                        </a:solidFill>
                      </a:rPr>
                      <a:t>Services Project</a:t>
                    </a:r>
                    <a:endParaRPr lang="en-SG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5" name="Straight Arrow Connector 14"/>
                  <p:cNvCxnSpPr/>
                  <p:nvPr/>
                </p:nvCxnSpPr>
                <p:spPr>
                  <a:xfrm flipV="1">
                    <a:off x="2439063" y="3007303"/>
                    <a:ext cx="420852" cy="509060"/>
                  </a:xfrm>
                  <a:prstGeom prst="straightConnector1">
                    <a:avLst/>
                  </a:prstGeom>
                  <a:ln w="38100"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0" name="Straight Arrow Connector 29"/>
                <p:cNvCxnSpPr>
                  <a:endCxn id="5" idx="3"/>
                </p:cNvCxnSpPr>
                <p:nvPr/>
              </p:nvCxnSpPr>
              <p:spPr>
                <a:xfrm flipH="1">
                  <a:off x="3873774" y="5032695"/>
                  <a:ext cx="3253712" cy="54023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Rectangle 35"/>
              <p:cNvSpPr/>
              <p:nvPr/>
            </p:nvSpPr>
            <p:spPr>
              <a:xfrm>
                <a:off x="1520076" y="4306569"/>
                <a:ext cx="948940" cy="37924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SG" dirty="0" smtClean="0">
                    <a:solidFill>
                      <a:schemeClr val="tx1"/>
                    </a:solidFill>
                  </a:rPr>
                  <a:t>DTO</a:t>
                </a:r>
                <a:endParaRPr lang="en-SG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829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Security and Authentication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Message </a:t>
            </a:r>
            <a:r>
              <a:rPr lang="en-SG" dirty="0"/>
              <a:t>level security </a:t>
            </a:r>
            <a:r>
              <a:rPr lang="en-SG" dirty="0" smtClean="0"/>
              <a:t>Mode</a:t>
            </a:r>
          </a:p>
          <a:p>
            <a:r>
              <a:rPr lang="en-SG" dirty="0" smtClean="0"/>
              <a:t>Certificate : Client credential type</a:t>
            </a:r>
          </a:p>
        </p:txBody>
      </p:sp>
    </p:spTree>
    <p:extLst>
      <p:ext uri="{BB962C8B-B14F-4D97-AF65-F5344CB8AC3E}">
        <p14:creationId xmlns:p14="http://schemas.microsoft.com/office/powerpoint/2010/main" val="99821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Level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 session instance mode</a:t>
            </a:r>
          </a:p>
          <a:p>
            <a:r>
              <a:rPr lang="en-US" dirty="0"/>
              <a:t>C</a:t>
            </a:r>
            <a:r>
              <a:rPr lang="en-US" dirty="0" smtClean="0"/>
              <a:t>lient must invoke login(method) with username and password to be authenticated</a:t>
            </a:r>
          </a:p>
          <a:p>
            <a:pPr lvl="1"/>
            <a:r>
              <a:rPr lang="en-US" dirty="0" smtClean="0"/>
              <a:t>User id and role is saved</a:t>
            </a:r>
          </a:p>
          <a:p>
            <a:r>
              <a:rPr lang="en-US" dirty="0" smtClean="0"/>
              <a:t>Subsequent service calls will  use his user id and role access to determine his access to service methods.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66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Authentication </a:t>
            </a:r>
            <a:r>
              <a:rPr lang="en-US" dirty="0"/>
              <a:t>of User ID and </a:t>
            </a:r>
            <a:r>
              <a:rPr lang="en-US" dirty="0" smtClean="0"/>
              <a:t>password</a:t>
            </a:r>
          </a:p>
          <a:p>
            <a:pPr lvl="1"/>
            <a:r>
              <a:rPr lang="en-US" dirty="0" smtClean="0"/>
              <a:t>Login service method</a:t>
            </a:r>
            <a:endParaRPr lang="en-US" dirty="0"/>
          </a:p>
          <a:p>
            <a:r>
              <a:rPr lang="en-US" dirty="0" smtClean="0"/>
              <a:t>List </a:t>
            </a:r>
            <a:r>
              <a:rPr lang="en-US" dirty="0"/>
              <a:t>of courses taken by the </a:t>
            </a:r>
            <a:r>
              <a:rPr lang="en-US" dirty="0" smtClean="0"/>
              <a:t>student</a:t>
            </a:r>
          </a:p>
          <a:p>
            <a:pPr lvl="1"/>
            <a:r>
              <a:rPr lang="en-US" dirty="0" smtClean="0"/>
              <a:t>Only student can invoke this service method : </a:t>
            </a:r>
            <a:r>
              <a:rPr lang="en-US" dirty="0" err="1" smtClean="0"/>
              <a:t>GetCourses</a:t>
            </a:r>
            <a:r>
              <a:rPr lang="en-US" dirty="0" smtClean="0"/>
              <a:t>()</a:t>
            </a:r>
            <a:endParaRPr lang="en-US" dirty="0"/>
          </a:p>
          <a:p>
            <a:r>
              <a:rPr lang="en-US" dirty="0" smtClean="0"/>
              <a:t>List </a:t>
            </a:r>
            <a:r>
              <a:rPr lang="en-US" dirty="0"/>
              <a:t>of material for a particular </a:t>
            </a:r>
            <a:r>
              <a:rPr lang="en-US" dirty="0" smtClean="0"/>
              <a:t>course</a:t>
            </a:r>
          </a:p>
          <a:p>
            <a:pPr lvl="1"/>
            <a:r>
              <a:rPr lang="en-US" dirty="0"/>
              <a:t>Only student can invoke this service </a:t>
            </a:r>
            <a:r>
              <a:rPr lang="en-US" dirty="0" smtClean="0"/>
              <a:t>method :</a:t>
            </a:r>
            <a:r>
              <a:rPr lang="en-US" dirty="0" err="1"/>
              <a:t>GetContentsByCourseSid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courseSid</a:t>
            </a:r>
            <a:r>
              <a:rPr lang="en-US" dirty="0"/>
              <a:t>)</a:t>
            </a:r>
          </a:p>
          <a:p>
            <a:r>
              <a:rPr lang="en-US" dirty="0" smtClean="0"/>
              <a:t>Services </a:t>
            </a:r>
            <a:r>
              <a:rPr lang="en-US" dirty="0"/>
              <a:t>to allow quiz </a:t>
            </a:r>
            <a:r>
              <a:rPr lang="en-US" dirty="0" smtClean="0"/>
              <a:t>taking</a:t>
            </a:r>
          </a:p>
          <a:p>
            <a:pPr lvl="1"/>
            <a:r>
              <a:rPr lang="en-US" dirty="0"/>
              <a:t>Only student can </a:t>
            </a:r>
            <a:r>
              <a:rPr lang="en-US" dirty="0" smtClean="0"/>
              <a:t>invoke.</a:t>
            </a:r>
          </a:p>
          <a:p>
            <a:pPr lvl="1"/>
            <a:r>
              <a:rPr lang="en-US" dirty="0" smtClean="0"/>
              <a:t>2 service methods:</a:t>
            </a:r>
          </a:p>
          <a:p>
            <a:pPr lvl="2"/>
            <a:r>
              <a:rPr lang="en-US" dirty="0" err="1"/>
              <a:t>GetNextQuizQuestionByCourseSid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courseSid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/>
              <a:t>AnswerQuiz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quizQuestionSid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quizOptionSid</a:t>
            </a:r>
            <a:r>
              <a:rPr lang="en-US" dirty="0"/>
              <a:t>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213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 smtClean="0"/>
              <a:t>Optional WF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Handle cases where 2 people apply at the same time and there’s only 1 seat left</a:t>
            </a:r>
            <a:r>
              <a:rPr lang="en-SG" dirty="0" smtClean="0"/>
              <a:t>.</a:t>
            </a:r>
          </a:p>
          <a:p>
            <a:pPr lvl="1"/>
            <a:r>
              <a:rPr lang="en-SG" dirty="0" smtClean="0"/>
              <a:t>Business layer will always check before enrolling</a:t>
            </a:r>
            <a:endParaRPr lang="en-SG" dirty="0" smtClean="0"/>
          </a:p>
        </p:txBody>
      </p:sp>
    </p:spTree>
    <p:extLst>
      <p:ext uri="{BB962C8B-B14F-4D97-AF65-F5344CB8AC3E}">
        <p14:creationId xmlns:p14="http://schemas.microsoft.com/office/powerpoint/2010/main" val="425962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614</TotalTime>
  <Words>173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Rockwell</vt:lpstr>
      <vt:lpstr>Rockwell Condensed</vt:lpstr>
      <vt:lpstr>Wingdings</vt:lpstr>
      <vt:lpstr>Wood Type</vt:lpstr>
      <vt:lpstr>ENTERPRISE .NET II</vt:lpstr>
      <vt:lpstr>WCF Service Design</vt:lpstr>
      <vt:lpstr>Security and Authentication</vt:lpstr>
      <vt:lpstr>Application Level Authentication</vt:lpstr>
      <vt:lpstr>Services</vt:lpstr>
      <vt:lpstr>Optional WF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sheng kiat</dc:creator>
  <cp:lastModifiedBy>sheng kiat</cp:lastModifiedBy>
  <cp:revision>22</cp:revision>
  <dcterms:created xsi:type="dcterms:W3CDTF">2016-05-14T04:22:04Z</dcterms:created>
  <dcterms:modified xsi:type="dcterms:W3CDTF">2016-06-07T12:56:02Z</dcterms:modified>
</cp:coreProperties>
</file>