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21/5/16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249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21/5/16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884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21/5/16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884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21/5/16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01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21/5/16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216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21/5/16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866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21/5/16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031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21/5/16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820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21/5/16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41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21/5/16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894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21/5/16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32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5F88-DEE8-4C33-BF3F-E4E9FCBA1085}" type="datetimeFigureOut">
              <a:rPr lang="en-SG" smtClean="0"/>
              <a:t>21/5/16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93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ENTERPRISE .NET </a:t>
            </a:r>
            <a:r>
              <a:rPr lang="en-SG" dirty="0" smtClean="0"/>
              <a:t>II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Group 4</a:t>
            </a:r>
          </a:p>
          <a:p>
            <a:r>
              <a:rPr lang="en-SG" dirty="0"/>
              <a:t>Koo Sheng Kiat</a:t>
            </a:r>
          </a:p>
          <a:p>
            <a:r>
              <a:rPr lang="en-SG" dirty="0"/>
              <a:t>Gong </a:t>
            </a:r>
            <a:r>
              <a:rPr lang="en-SG" dirty="0" err="1"/>
              <a:t>ShengLiang</a:t>
            </a:r>
            <a:endParaRPr lang="en-SG" dirty="0"/>
          </a:p>
          <a:p>
            <a:r>
              <a:rPr lang="en-SG" dirty="0"/>
              <a:t>CHENG </a:t>
            </a:r>
            <a:r>
              <a:rPr lang="en-SG" dirty="0" err="1"/>
              <a:t>Hao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42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WCF Service Design</a:t>
            </a:r>
            <a:endParaRPr lang="en-SG" dirty="0"/>
          </a:p>
        </p:txBody>
      </p:sp>
      <p:grpSp>
        <p:nvGrpSpPr>
          <p:cNvPr id="41" name="Group 40"/>
          <p:cNvGrpSpPr/>
          <p:nvPr/>
        </p:nvGrpSpPr>
        <p:grpSpPr>
          <a:xfrm>
            <a:off x="679704" y="1800416"/>
            <a:ext cx="7879080" cy="4490656"/>
            <a:chOff x="679704" y="1800416"/>
            <a:chExt cx="7879080" cy="4490656"/>
          </a:xfrm>
        </p:grpSpPr>
        <p:grpSp>
          <p:nvGrpSpPr>
            <p:cNvPr id="37" name="Group 36"/>
            <p:cNvGrpSpPr/>
            <p:nvPr/>
          </p:nvGrpSpPr>
          <p:grpSpPr>
            <a:xfrm>
              <a:off x="679704" y="1800416"/>
              <a:ext cx="7879080" cy="4490656"/>
              <a:chOff x="679704" y="1800416"/>
              <a:chExt cx="8330184" cy="538738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679704" y="1800416"/>
                <a:ext cx="8330184" cy="3685984"/>
                <a:chOff x="679704" y="1800416"/>
                <a:chExt cx="8330184" cy="3685984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6096001" y="3497679"/>
                  <a:ext cx="781898" cy="629958"/>
                </a:xfrm>
                <a:prstGeom prst="straightConnector1">
                  <a:avLst/>
                </a:prstGeom>
                <a:ln w="381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 32"/>
                <p:cNvGrpSpPr/>
                <p:nvPr/>
              </p:nvGrpSpPr>
              <p:grpSpPr>
                <a:xfrm>
                  <a:off x="679704" y="1800416"/>
                  <a:ext cx="8330184" cy="3685984"/>
                  <a:chOff x="679704" y="1800416"/>
                  <a:chExt cx="9391396" cy="4028884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679704" y="1800416"/>
                    <a:ext cx="9391396" cy="4028884"/>
                    <a:chOff x="711200" y="1473007"/>
                    <a:chExt cx="5404104" cy="3236382"/>
                  </a:xfrm>
                </p:grpSpPr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711200" y="3516363"/>
                      <a:ext cx="1837968" cy="119302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Interface Project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2649489" y="1473007"/>
                      <a:ext cx="1771967" cy="15148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Service Host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4421456" y="3516363"/>
                      <a:ext cx="1693848" cy="119302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Services Project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5" name="Straight Arrow Connector 14"/>
                    <p:cNvCxnSpPr/>
                    <p:nvPr/>
                  </p:nvCxnSpPr>
                  <p:spPr>
                    <a:xfrm flipV="1">
                      <a:off x="2439063" y="3007303"/>
                      <a:ext cx="420852" cy="509060"/>
                    </a:xfrm>
                    <a:prstGeom prst="straightConnector1">
                      <a:avLst/>
                    </a:prstGeom>
                    <a:ln w="381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0" name="Straight Arrow Connector 29"/>
                  <p:cNvCxnSpPr>
                    <a:stCxn id="5" idx="3"/>
                    <a:endCxn id="10" idx="1"/>
                  </p:cNvCxnSpPr>
                  <p:nvPr/>
                </p:nvCxnSpPr>
                <p:spPr>
                  <a:xfrm>
                    <a:off x="3873774" y="5086717"/>
                    <a:ext cx="32537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Rectangle 35"/>
              <p:cNvSpPr/>
              <p:nvPr/>
            </p:nvSpPr>
            <p:spPr>
              <a:xfrm>
                <a:off x="4061571" y="5895945"/>
                <a:ext cx="1788604" cy="12918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SG" dirty="0" smtClean="0">
                    <a:solidFill>
                      <a:schemeClr val="tx1"/>
                    </a:solidFill>
                  </a:rPr>
                  <a:t>DTO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flipV="1">
              <a:off x="5475592" y="4730969"/>
              <a:ext cx="613594" cy="48327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3359426" y="4849534"/>
              <a:ext cx="608040" cy="36471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82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Security and Authentication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Message </a:t>
            </a:r>
            <a:r>
              <a:rPr lang="en-SG" dirty="0"/>
              <a:t>level security using </a:t>
            </a:r>
            <a:r>
              <a:rPr lang="en-SG" dirty="0" smtClean="0"/>
              <a:t>certificate authentication</a:t>
            </a:r>
          </a:p>
          <a:p>
            <a:r>
              <a:rPr lang="en-SG" dirty="0" smtClean="0"/>
              <a:t>Only authenticated clients can make call to service</a:t>
            </a:r>
            <a:endParaRPr lang="en-SG" dirty="0" smtClean="0"/>
          </a:p>
          <a:p>
            <a:r>
              <a:rPr lang="en-SG" dirty="0" smtClean="0"/>
              <a:t>Message Security Mode</a:t>
            </a:r>
          </a:p>
          <a:p>
            <a:pPr lvl="1"/>
            <a:r>
              <a:rPr lang="en-SG" dirty="0" smtClean="0"/>
              <a:t>End-to-end encryption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9821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Level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session instance mode</a:t>
            </a:r>
          </a:p>
          <a:p>
            <a:r>
              <a:rPr lang="en-US" dirty="0" smtClean="0"/>
              <a:t>Authenticated client must invoke login with username and password</a:t>
            </a:r>
          </a:p>
          <a:p>
            <a:pPr lvl="1"/>
            <a:r>
              <a:rPr lang="en-US" dirty="0" smtClean="0"/>
              <a:t>User id and role is saved</a:t>
            </a:r>
          </a:p>
          <a:p>
            <a:r>
              <a:rPr lang="en-US" dirty="0" smtClean="0"/>
              <a:t>Subsequent service calls will  use his user id and role access to determine his access to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6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Asynchronous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Only Task-Based </a:t>
            </a:r>
            <a:r>
              <a:rPr lang="en-SG" dirty="0"/>
              <a:t>A</a:t>
            </a:r>
            <a:r>
              <a:rPr lang="en-SG" dirty="0" smtClean="0"/>
              <a:t>synchronous Methods are offered</a:t>
            </a:r>
          </a:p>
        </p:txBody>
      </p:sp>
    </p:spTree>
    <p:extLst>
      <p:ext uri="{BB962C8B-B14F-4D97-AF65-F5344CB8AC3E}">
        <p14:creationId xmlns:p14="http://schemas.microsoft.com/office/powerpoint/2010/main" val="425962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92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ENTERPRISE .NET II</vt:lpstr>
      <vt:lpstr>WCF Service Design</vt:lpstr>
      <vt:lpstr>Security and Authentication</vt:lpstr>
      <vt:lpstr>Application Level Authentication</vt:lpstr>
      <vt:lpstr>Asynchronous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 kiat</dc:creator>
  <cp:lastModifiedBy>Koo Sheng Kiat</cp:lastModifiedBy>
  <cp:revision>13</cp:revision>
  <dcterms:created xsi:type="dcterms:W3CDTF">2016-05-14T04:22:04Z</dcterms:created>
  <dcterms:modified xsi:type="dcterms:W3CDTF">2016-05-21T05:52:46Z</dcterms:modified>
</cp:coreProperties>
</file>