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0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8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9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6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1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C85F88-DEE8-4C33-BF3F-E4E9FCBA1085}" type="datetimeFigureOut">
              <a:rPr lang="en-SG" smtClean="0"/>
              <a:t>4/6/2016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7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</a:t>
            </a:r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WCF Service Design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679703" y="1808653"/>
            <a:ext cx="9634069" cy="4023735"/>
            <a:chOff x="679704" y="1808654"/>
            <a:chExt cx="7879080" cy="3072452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5802693" y="3215170"/>
              <a:ext cx="739556" cy="5251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79704" y="1808654"/>
              <a:ext cx="7879080" cy="3072452"/>
              <a:chOff x="679704" y="1800416"/>
              <a:chExt cx="7879080" cy="307245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79704" y="1800416"/>
                <a:ext cx="7879080" cy="3072452"/>
                <a:chOff x="679704" y="1800416"/>
                <a:chExt cx="9391396" cy="4028884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679704" y="1800416"/>
                  <a:ext cx="9391396" cy="4028884"/>
                  <a:chOff x="711200" y="1473007"/>
                  <a:chExt cx="5404104" cy="323638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11200" y="3516363"/>
                    <a:ext cx="183796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Interface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649489" y="1473007"/>
                    <a:ext cx="1771967" cy="15148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 Host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4421456" y="3516363"/>
                    <a:ext cx="169384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Services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2439063" y="3007303"/>
                    <a:ext cx="420852" cy="509060"/>
                  </a:xfrm>
                  <a:prstGeom prst="straightConnector1">
                    <a:avLst/>
                  </a:prstGeom>
                  <a:ln w="381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/>
                <p:cNvCxnSpPr>
                  <a:endCxn id="5" idx="3"/>
                </p:cNvCxnSpPr>
                <p:nvPr/>
              </p:nvCxnSpPr>
              <p:spPr>
                <a:xfrm flipH="1">
                  <a:off x="3873774" y="5032695"/>
                  <a:ext cx="3253712" cy="5402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1520076" y="4306569"/>
                <a:ext cx="948940" cy="3792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tx1"/>
                    </a:solidFill>
                  </a:rPr>
                  <a:t>DTO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Security and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Message </a:t>
            </a:r>
            <a:r>
              <a:rPr lang="en-SG" dirty="0"/>
              <a:t>level security </a:t>
            </a:r>
            <a:r>
              <a:rPr lang="en-SG" dirty="0" smtClean="0"/>
              <a:t>Mode</a:t>
            </a:r>
            <a:endParaRPr lang="en-SG" dirty="0" smtClean="0"/>
          </a:p>
          <a:p>
            <a:r>
              <a:rPr lang="en-SG" dirty="0" smtClean="0"/>
              <a:t>Certificate : Client credential type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9982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session instance mode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 smtClean="0"/>
              <a:t>must invoke </a:t>
            </a:r>
            <a:r>
              <a:rPr lang="en-US" dirty="0" smtClean="0"/>
              <a:t>login(method) </a:t>
            </a:r>
            <a:r>
              <a:rPr lang="en-US" dirty="0" smtClean="0"/>
              <a:t>with username and </a:t>
            </a:r>
            <a:r>
              <a:rPr lang="en-US" dirty="0" smtClean="0"/>
              <a:t>password to be authenticated</a:t>
            </a:r>
            <a:endParaRPr lang="en-US" dirty="0" smtClean="0"/>
          </a:p>
          <a:p>
            <a:pPr lvl="1"/>
            <a:r>
              <a:rPr lang="en-US" dirty="0" smtClean="0"/>
              <a:t>User id and role is saved</a:t>
            </a:r>
          </a:p>
          <a:p>
            <a:r>
              <a:rPr lang="en-US" dirty="0" smtClean="0"/>
              <a:t>Subsequent service calls will  use his user id and role access to determine his access to </a:t>
            </a:r>
            <a:r>
              <a:rPr lang="en-US" dirty="0" smtClean="0"/>
              <a:t>service 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Logging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Only Task-Based </a:t>
            </a:r>
            <a:r>
              <a:rPr lang="en-SG" dirty="0"/>
              <a:t>A</a:t>
            </a:r>
            <a:r>
              <a:rPr lang="en-SG" dirty="0" smtClean="0"/>
              <a:t>synchronous Methods are offered</a:t>
            </a:r>
          </a:p>
        </p:txBody>
      </p:sp>
    </p:spTree>
    <p:extLst>
      <p:ext uri="{BB962C8B-B14F-4D97-AF65-F5344CB8AC3E}">
        <p14:creationId xmlns:p14="http://schemas.microsoft.com/office/powerpoint/2010/main" val="4259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</a:t>
            </a:r>
            <a:r>
              <a:rPr lang="en-US" dirty="0"/>
              <a:t>of User ID and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Login service method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courses taken by the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Only student can invoke this service method : </a:t>
            </a:r>
            <a:r>
              <a:rPr lang="en-US" dirty="0" err="1" smtClean="0"/>
              <a:t>GetCourses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material for a particular </a:t>
            </a:r>
            <a:r>
              <a:rPr lang="en-US" dirty="0" smtClean="0"/>
              <a:t>course</a:t>
            </a:r>
          </a:p>
          <a:p>
            <a:pPr lvl="1"/>
            <a:r>
              <a:rPr lang="en-US" dirty="0"/>
              <a:t>Only student can invoke this service </a:t>
            </a:r>
            <a:r>
              <a:rPr lang="en-US" dirty="0" smtClean="0"/>
              <a:t>method :</a:t>
            </a:r>
            <a:r>
              <a:rPr lang="en-US" dirty="0" err="1"/>
              <a:t>GetContentsByCourseSid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/>
              <a:t>)</a:t>
            </a:r>
          </a:p>
          <a:p>
            <a:r>
              <a:rPr lang="en-US" dirty="0" smtClean="0"/>
              <a:t>Services </a:t>
            </a:r>
            <a:r>
              <a:rPr lang="en-US" dirty="0"/>
              <a:t>to allow quiz </a:t>
            </a:r>
            <a:r>
              <a:rPr lang="en-US" dirty="0" smtClean="0"/>
              <a:t>taking</a:t>
            </a:r>
          </a:p>
          <a:p>
            <a:pPr lvl="1"/>
            <a:r>
              <a:rPr lang="en-US" dirty="0"/>
              <a:t>Only student can </a:t>
            </a:r>
            <a:r>
              <a:rPr lang="en-US" dirty="0" smtClean="0"/>
              <a:t>invoke.</a:t>
            </a:r>
          </a:p>
          <a:p>
            <a:pPr lvl="1"/>
            <a:r>
              <a:rPr lang="en-US" dirty="0" smtClean="0"/>
              <a:t>2 service methods:</a:t>
            </a:r>
          </a:p>
          <a:p>
            <a:pPr lvl="2"/>
            <a:r>
              <a:rPr lang="en-US" dirty="0" err="1"/>
              <a:t>GetNextQuizQuestionByCourseSid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AnswerQuiz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quizQuestionSid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quizOptionSid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3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608</TotalTime>
  <Words>154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ENTERPRISE .NET II</vt:lpstr>
      <vt:lpstr>WCF Service Design</vt:lpstr>
      <vt:lpstr>Security and Authentication</vt:lpstr>
      <vt:lpstr>Application Level Authentication</vt:lpstr>
      <vt:lpstr>Logging</vt:lpstr>
      <vt:lpstr>Services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kiat</dc:creator>
  <cp:lastModifiedBy>KOO SHENG KIAT</cp:lastModifiedBy>
  <cp:revision>20</cp:revision>
  <dcterms:created xsi:type="dcterms:W3CDTF">2016-05-14T04:22:04Z</dcterms:created>
  <dcterms:modified xsi:type="dcterms:W3CDTF">2016-06-04T06:57:11Z</dcterms:modified>
</cp:coreProperties>
</file>