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561989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446142" y="5448247"/>
            <a:ext cx="227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 server</a:t>
            </a:r>
          </a:p>
          <a:p>
            <a:pPr>
              <a:buFontTx/>
              <a:buChar char="-"/>
            </a:pPr>
            <a:r>
              <a:rPr lang="en-SG" dirty="0"/>
              <a:t>MSSQL view to construct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Lesson learned and challenges faced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9ED78-0DEF-445C-8374-B1C29B4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Cost estimation</a:t>
            </a:r>
          </a:p>
          <a:p>
            <a:pPr>
              <a:buFontTx/>
              <a:buChar char="-"/>
            </a:pPr>
            <a:r>
              <a:rPr lang="en-SG" dirty="0"/>
              <a:t>Vendor selection</a:t>
            </a:r>
          </a:p>
          <a:p>
            <a:pPr>
              <a:buFontTx/>
              <a:buChar char="-"/>
            </a:pPr>
            <a:r>
              <a:rPr lang="en-SG" dirty="0"/>
              <a:t>Services choice</a:t>
            </a:r>
          </a:p>
          <a:p>
            <a:pPr>
              <a:buFontTx/>
              <a:buChar char="-"/>
            </a:pPr>
            <a:r>
              <a:rPr lang="en-SG" dirty="0"/>
              <a:t>Scalability of disaster consideration</a:t>
            </a:r>
          </a:p>
          <a:p>
            <a:pPr>
              <a:buFontTx/>
              <a:buChar char="-"/>
            </a:pPr>
            <a:r>
              <a:rPr lang="en-SG" dirty="0"/>
              <a:t>Performance requirement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089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1025</TotalTime>
  <Words>350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Lesson learned and challenges faced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CHH</cp:lastModifiedBy>
  <cp:revision>114</cp:revision>
  <dcterms:created xsi:type="dcterms:W3CDTF">2017-06-28T03:34:49Z</dcterms:created>
  <dcterms:modified xsi:type="dcterms:W3CDTF">2017-07-01T07:07:11Z</dcterms:modified>
</cp:coreProperties>
</file>