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700531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376871" y="5517518"/>
            <a:ext cx="3660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 server</a:t>
            </a:r>
          </a:p>
          <a:p>
            <a:pPr>
              <a:buFontTx/>
              <a:buChar char="-"/>
            </a:pPr>
            <a:r>
              <a:rPr lang="en-SG" dirty="0"/>
              <a:t>MSSQL view to construct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 dirty="0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Alert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MSSQL zone replication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740</TotalTime>
  <Words>333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CHH</cp:lastModifiedBy>
  <cp:revision>109</cp:revision>
  <dcterms:created xsi:type="dcterms:W3CDTF">2017-06-28T03:34:49Z</dcterms:created>
  <dcterms:modified xsi:type="dcterms:W3CDTF">2017-07-01T02:22:25Z</dcterms:modified>
</cp:coreProperties>
</file>