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70" r:id="rId11"/>
    <p:sldId id="271" r:id="rId12"/>
    <p:sldId id="272" r:id="rId13"/>
    <p:sldId id="273" r:id="rId14"/>
    <p:sldId id="267" r:id="rId15"/>
    <p:sldId id="261" r:id="rId16"/>
    <p:sldId id="262" r:id="rId17"/>
    <p:sldId id="269" r:id="rId18"/>
    <p:sldId id="268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5143500" type="screen16x9"/>
  <p:notesSz cx="6858000" cy="9144000"/>
  <p:embeddedFontLst>
    <p:embeddedFont>
      <p:font typeface="Dosis Light" panose="020B0604020202020204" charset="0"/>
      <p:regular r:id="rId40"/>
      <p:bold r:id="rId41"/>
    </p:embeddedFont>
    <p:embeddedFont>
      <p:font typeface="Dosis" panose="020B0604020202020204" charset="0"/>
      <p:regular r:id="rId42"/>
      <p:bold r:id="rId43"/>
    </p:embeddedFont>
    <p:embeddedFont>
      <p:font typeface="Titillium Web" panose="020B0604020202020204" charset="0"/>
      <p:regular r:id="rId44"/>
      <p:bold r:id="rId45"/>
      <p:italic r:id="rId46"/>
      <p:boldItalic r:id="rId47"/>
    </p:embeddedFont>
    <p:embeddedFont>
      <p:font typeface="Titillium Web Light" panose="020B0604020202020204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23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2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font" Target="fonts/font12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Shape 38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34" name="Shape 38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7" name="Shape 39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58" name="Shape 39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5" name="Shape 39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66" name="Shape 39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Shape 39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74" name="Shape 39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1" name="Shape 39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82" name="Shape 39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7" name="Shape 39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38" name="Shape 39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8" name="Shape 38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79" name="Shape 38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5" name="Shape 38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86" name="Shape 38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0" name="Shape 39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51" name="Shape 39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4" name="Shape 39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5" name="Shape 39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9" name="Shape 39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90" name="Shape 39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5" name="Shape 38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46" name="Shape 38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5" name="Shape 39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6" name="Shape 39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1" name="Shape 40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2" name="Shape 40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7" name="Shape 40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8" name="Shape 40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3" name="Shape 40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4" name="Shape 40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1" name="Shape 40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2" name="Shape 40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7" name="Shape 40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8" name="Shape 40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3" name="Shape 40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4" name="Shape 40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9" name="Shape 40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0" name="Shape 40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6" name="Shape 40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7" name="Shape 40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2" name="Shape 40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3" name="Shape 40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" name="Shape 38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61" name="Shape 38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9" name="Shape 40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60" name="Shape 40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8" name="Shape 40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79" name="Shape 40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7" name="Shape 40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88" name="Shape 40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5" name="Shape 40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96" name="Shape 40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Shape 4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4" name="Shape 4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1" name="Shape 4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12" name="Shape 4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9" name="Shape 4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20" name="Shape 4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7" name="Shape 4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28" name="Shape 4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5" name="Shape 38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66" name="Shape 38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1" name="Shape 38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72" name="Shape 38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7" name="Shape 38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98" name="Shape 38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4" name="Shape 39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905" name="Shape 39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" name="Shape 39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12" name="Shape 39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0" name="Shape 39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31" name="Shape 39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ct val="100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indent="0">
              <a:spcBef>
                <a:spcPts val="0"/>
              </a:spcBef>
              <a:buClr>
                <a:srgbClr val="80BFB7"/>
              </a:buClr>
              <a:buSzPct val="100000"/>
              <a:buFont typeface="Dosis Light"/>
              <a:buNone/>
              <a:defRPr sz="60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indent="0">
              <a:spcBef>
                <a:spcPts val="0"/>
              </a:spcBef>
              <a:buClr>
                <a:srgbClr val="80BFB7"/>
              </a:buClr>
              <a:buSzPct val="100000"/>
              <a:buFont typeface="Dosis Light"/>
              <a:buNone/>
              <a:defRPr sz="60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indent="0">
              <a:spcBef>
                <a:spcPts val="0"/>
              </a:spcBef>
              <a:buClr>
                <a:srgbClr val="80BFB7"/>
              </a:buClr>
              <a:buSzPct val="100000"/>
              <a:buFont typeface="Dosis Light"/>
              <a:buNone/>
              <a:defRPr sz="60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indent="0">
              <a:spcBef>
                <a:spcPts val="0"/>
              </a:spcBef>
              <a:buClr>
                <a:srgbClr val="80BFB7"/>
              </a:buClr>
              <a:buSzPct val="100000"/>
              <a:buFont typeface="Dosis Light"/>
              <a:buNone/>
              <a:defRPr sz="60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indent="0">
              <a:spcBef>
                <a:spcPts val="0"/>
              </a:spcBef>
              <a:buClr>
                <a:srgbClr val="80BFB7"/>
              </a:buClr>
              <a:buSzPct val="100000"/>
              <a:buFont typeface="Dosis Light"/>
              <a:buNone/>
              <a:defRPr sz="60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indent="0">
              <a:spcBef>
                <a:spcPts val="0"/>
              </a:spcBef>
              <a:buClr>
                <a:srgbClr val="80BFB7"/>
              </a:buClr>
              <a:buSzPct val="100000"/>
              <a:buFont typeface="Dosis Light"/>
              <a:buNone/>
              <a:defRPr sz="60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indent="0">
              <a:spcBef>
                <a:spcPts val="0"/>
              </a:spcBef>
              <a:buClr>
                <a:srgbClr val="80BFB7"/>
              </a:buClr>
              <a:buSzPct val="100000"/>
              <a:buFont typeface="Dosis Light"/>
              <a:buNone/>
              <a:defRPr sz="60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indent="0">
              <a:spcBef>
                <a:spcPts val="0"/>
              </a:spcBef>
              <a:buClr>
                <a:srgbClr val="80BFB7"/>
              </a:buClr>
              <a:buSzPct val="100000"/>
              <a:buFont typeface="Dosis Light"/>
              <a:buNone/>
              <a:defRPr sz="60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grpSp>
        <p:nvGrpSpPr>
          <p:cNvPr id="11" name="Shape 11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Shape 1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Shape 17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Shape 19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Shape 21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Shape 2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Shape 47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Shape 48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Shape 49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Shape 50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Shape 51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Shape 5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Shape 55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Shape 56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Shape 6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Shape 6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Shape 6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Shape 65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Shape 66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Shape 78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Shape 79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Shape 88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" name="Shape 9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Shape 9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Shape 99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Shape 129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Shape 130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Shape 14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Shape 14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Shape 145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Shape 146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Shape 148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Shape 149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Shape 150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Shape 151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Shape 15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Shape 15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Shape 155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Shape 157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Shape 18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Shape 18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Shape 186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Shape 188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Shape 189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Shape 19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Shape 19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Shape 19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Shape 195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Shape 198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Shape 20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Shape 20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Shape 206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2" name="Shape 21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Shape 21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Shape 220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Shape 221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Shape 22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Shape 22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Shape 225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Shape 226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Shape 228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Shape 229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Shape 230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Shape 231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Shape 23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Shape 23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Shape 23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Shape 235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Shape 236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Shape 237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Shape 238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Shape 239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Shape 240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Shape 241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Shape 24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Shape 24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Shape 24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Shape 246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Shape 247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Shape 248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Shape 249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Shape 250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Shape 251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Shape 25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Shape 25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Shape 25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Shape 255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Shape 256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Shape 257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Shape 258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Shape 259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Shape 260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Shape 261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Shape 26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Shape 266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Shape 270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Shape 271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Shape 27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Shape 27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Shape 27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Shape 275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Shape 276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Shape 277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Shape 28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Shape 28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Shape 28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Shape 285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Shape 286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Shape 287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Shape 288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Shape 289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Shape 290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Shape 291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Shape 29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Shape 29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Shape 29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Shape 295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Shape 30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Shape 30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Shape 30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Shape 31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Shape 316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Shape 321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Shape 32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Shape 32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Shape 32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Shape 325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Shape 326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Shape 327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Shape 328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Shape 329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Shape 330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Shape 331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Shape 33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Shape 33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Shape 33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Shape 335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Shape 336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Shape 337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Shape 338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Shape 339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Shape 340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Shape 341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Shape 34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Shape 34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Shape 34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Shape 345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Shape 346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Shape 347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Shape 348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Shape 349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Shape 350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Shape 351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Shape 35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Shape 35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Shape 35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Shape 355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Shape 356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Shape 357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Shape 358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Shape 359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Shape 360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Shape 361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Shape 36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Shape 36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Shape 36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Shape 365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Shape 366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Shape 367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Shape 368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Shape 369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Shape 370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Shape 371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Shape 37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Shape 37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Shape 37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Shape 375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Shape 376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Shape 377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Shape 378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Shape 379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Shape 380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Shape 381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Shape 38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Shape 38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Shape 38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Shape 385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Shape 386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Shape 387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Shape 388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Shape 389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Shape 390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Shape 391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Shape 39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Shape 39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Shape 39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Shape 395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Shape 396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Shape 397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Shape 398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Shape 399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Shape 400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Shape 401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Shape 40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Shape 40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Shape 40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Shape 405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Shape 406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Shape 407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Shape 408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Shape 409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Shape 410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Shape 411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Shape 41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Shape 41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Shape 41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Shape 415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Shape 416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Shape 417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Shape 418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Shape 419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Shape 420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Shape 421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2" name="Shape 42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Shape 42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Shape 42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Shape 425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Shape 426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Shape 427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Shape 428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Shape 429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Shape 430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Shape 431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Shape 43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Shape 43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Shape 43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Shape 435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Shape 436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Shape 437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Shape 438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Shape 439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Shape 440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Shape 441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Shape 44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Shape 44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Shape 44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Shape 445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Shape 446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Shape 447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Shape 448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Shape 449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Shape 450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Shape 451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Shape 45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Shape 45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Shape 45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Shape 455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Shape 456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Shape 457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Shape 458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Shape 459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Shape 460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Shape 461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Shape 46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Shape 46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Shape 46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Shape 465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Shape 466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Shape 467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Shape 468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Shape 469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Shape 470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Shape 471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Shape 47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Shape 47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Shape 47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Shape 475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Shape 476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Shape 477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Shape 478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Shape 479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Shape 480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Shape 481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Shape 48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Shape 48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Shape 48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Shape 485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Shape 486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Shape 487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Shape 488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Shape 489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Shape 490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Shape 491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Shape 49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Shape 49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Shape 49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Shape 495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Shape 496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Shape 497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Shape 498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Shape 499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Shape 500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Shape 501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Shape 50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Shape 50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Shape 50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Shape 505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Shape 506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Shape 507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Shape 508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Shape 509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Shape 510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Shape 511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Shape 51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Shape 51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Shape 51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Shape 515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Shape 516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Shape 517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Shape 518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Shape 519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Shape 520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Shape 521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Shape 52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Shape 52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Shape 52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Shape 525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" name="Shape 327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indent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indent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indent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indent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indent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indent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indent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indent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grpSp>
        <p:nvGrpSpPr>
          <p:cNvPr id="3280" name="Shape 328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81" name="Shape 328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2" name="Shape 3282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3" name="Shape 3283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4" name="Shape 3284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5" name="Shape 328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6" name="Shape 328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7" name="Shape 3287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8" name="Shape 328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9" name="Shape 3289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0" name="Shape 329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1" name="Shape 329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2" name="Shape 3292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3" name="Shape 3293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4" name="Shape 3294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5" name="Shape 329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6" name="Shape 329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7" name="Shape 3297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8" name="Shape 329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9" name="Shape 3299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0" name="Shape 330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1" name="Shape 330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2" name="Shape 3302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3" name="Shape 3303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4" name="Shape 3304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5" name="Shape 330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6" name="Shape 330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7" name="Shape 3307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8" name="Shape 330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9" name="Shape 3309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0" name="Shape 33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1" name="Shape 33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2" name="Shape 3312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3" name="Shape 3313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4" name="Shape 3314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5" name="Shape 331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6" name="Shape 331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7" name="Shape 3317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8" name="Shape 331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9" name="Shape 3319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0" name="Shape 332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1" name="Shape 332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2" name="Shape 3322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3" name="Shape 3323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4" name="Shape 3324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5" name="Shape 332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6" name="Shape 332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7" name="Shape 3327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8" name="Shape 332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9" name="Shape 3329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0" name="Shape 333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1" name="Shape 333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2" name="Shape 3332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3" name="Shape 3333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4" name="Shape 3334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5" name="Shape 333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6" name="Shape 333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7" name="Shape 3337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38" name="Shape 333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339" name="Shape 3339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0" name="Shape 334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1" name="Shape 334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2" name="Shape 3342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3" name="Shape 3343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4" name="Shape 3344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5" name="Shape 334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6" name="Shape 334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7" name="Shape 3347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8" name="Shape 334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9" name="Shape 3349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0" name="Shape 335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1" name="Shape 335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2" name="Shape 3352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3" name="Shape 3353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4" name="Shape 3354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5" name="Shape 335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6" name="Shape 335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7" name="Shape 3357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8" name="Shape 335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9" name="Shape 3359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0" name="Shape 336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1" name="Shape 336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2" name="Shape 3362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3" name="Shape 3363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4" name="Shape 3364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5" name="Shape 336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6" name="Shape 336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7" name="Shape 3367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8" name="Shape 336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9" name="Shape 3369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0" name="Shape 337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1" name="Shape 337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2" name="Shape 3372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3" name="Shape 3373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4" name="Shape 3374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5" name="Shape 337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6" name="Shape 337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7" name="Shape 3377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8" name="Shape 337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9" name="Shape 3379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0" name="Shape 338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1" name="Shape 338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2" name="Shape 3382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3" name="Shape 3383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4" name="Shape 3384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5" name="Shape 338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6" name="Shape 338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7" name="Shape 3387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8" name="Shape 338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9" name="Shape 3389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0" name="Shape 339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1" name="Shape 339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2" name="Shape 3392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3" name="Shape 3393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4" name="Shape 3394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5" name="Shape 339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6" name="Shape 339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7" name="Shape 3397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8" name="Shape 339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9" name="Shape 3399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0" name="Shape 340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01" name="Shape 340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402" name="Shape 3402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3" name="Shape 3403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4" name="Shape 3404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5" name="Shape 340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6" name="Shape 340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7" name="Shape 3407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8" name="Shape 340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9" name="Shape 3409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0" name="Shape 34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1" name="Shape 34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2" name="Shape 3412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3" name="Shape 3413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4" name="Shape 3414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5" name="Shape 341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6" name="Shape 341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7" name="Shape 3417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8" name="Shape 341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9" name="Shape 3419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0" name="Shape 342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1" name="Shape 342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2" name="Shape 3422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3" name="Shape 3423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4" name="Shape 3424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5" name="Shape 342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6" name="Shape 342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7" name="Shape 3427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8" name="Shape 342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9" name="Shape 3429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0" name="Shape 343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1" name="Shape 343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2" name="Shape 3432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3" name="Shape 3433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4" name="Shape 3434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5" name="Shape 343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6" name="Shape 343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7" name="Shape 3437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8" name="Shape 343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9" name="Shape 3439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0" name="Shape 344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1" name="Shape 344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2" name="Shape 3442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3" name="Shape 3443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4" name="Shape 3444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5" name="Shape 344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6" name="Shape 344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7" name="Shape 3447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8" name="Shape 344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9" name="Shape 3449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0" name="Shape 345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1" name="Shape 345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2" name="Shape 3452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3" name="Shape 3453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4" name="Shape 3454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5" name="Shape 345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6" name="Shape 345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7" name="Shape 3457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8" name="Shape 345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9" name="Shape 3459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0" name="Shape 346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1" name="Shape 346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2" name="Shape 3462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3" name="Shape 3463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4" name="Shape 3464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5" name="Shape 346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6" name="Shape 346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7" name="Shape 3467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8" name="Shape 346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9" name="Shape 3469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0" name="Shape 347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1" name="Shape 347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2" name="Shape 3472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3" name="Shape 3473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4" name="Shape 3474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5" name="Shape 347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6" name="Shape 347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7" name="Shape 3477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8" name="Shape 347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9" name="Shape 3479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0" name="Shape 348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1" name="Shape 348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2" name="Shape 3482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3" name="Shape 3483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4" name="Shape 3484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5" name="Shape 348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6" name="Shape 348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7" name="Shape 3487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8" name="Shape 348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9" name="Shape 3489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0" name="Shape 349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1" name="Shape 349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2" name="Shape 3492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3" name="Shape 3493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4" name="Shape 3494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5" name="Shape 349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6" name="Shape 349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7" name="Shape 3497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8" name="Shape 349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9" name="Shape 3499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0" name="Shape 350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1" name="Shape 350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2" name="Shape 3502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03" name="Shape 3503"/>
          <p:cNvGrpSpPr/>
          <p:nvPr/>
        </p:nvGrpSpPr>
        <p:grpSpPr>
          <a:xfrm rot="10800000">
            <a:off x="7682450" y="28707"/>
            <a:ext cx="1140783" cy="5086302"/>
            <a:chOff x="5608825" y="238125"/>
            <a:chExt cx="1174975" cy="5238750"/>
          </a:xfrm>
        </p:grpSpPr>
        <p:sp>
          <p:nvSpPr>
            <p:cNvPr id="3504" name="Shape 3504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5" name="Shape 350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6" name="Shape 350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7" name="Shape 3507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8" name="Shape 350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9" name="Shape 3509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0" name="Shape 35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1" name="Shape 35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2" name="Shape 3512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3" name="Shape 3513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4" name="Shape 3514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5" name="Shape 351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6" name="Shape 351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7" name="Shape 3517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8" name="Shape 351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9" name="Shape 3519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0" name="Shape 352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1" name="Shape 352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2" name="Shape 3522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3" name="Shape 3523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4" name="Shape 3524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5" name="Shape 352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6" name="Shape 352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7" name="Shape 3527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8" name="Shape 352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9" name="Shape 3529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0" name="Shape 353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1" name="Shape 353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2" name="Shape 3532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3" name="Shape 3533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4" name="Shape 3534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5" name="Shape 353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6" name="Shape 353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7" name="Shape 3537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8" name="Shape 353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9" name="Shape 3539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0" name="Shape 354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1" name="Shape 354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2" name="Shape 3542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3" name="Shape 3543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4" name="Shape 3544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5" name="Shape 354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6" name="Shape 354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7" name="Shape 3547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8" name="Shape 354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9" name="Shape 3549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0" name="Shape 355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1" name="Shape 355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2" name="Shape 3552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3" name="Shape 3553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54" name="Shape 355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-SG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SG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6" name="Shape 3556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0" marR="0" lvl="1" indent="1524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0" marR="0" lvl="2" indent="1524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0" marR="0" lvl="3" indent="1524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0" marR="0" lvl="4" indent="1524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0" marR="0" lvl="5" indent="1524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0" marR="0" lvl="6" indent="1524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●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0" marR="0" lvl="7" indent="1524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○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0" marR="0" lvl="8" indent="1524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■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grpSp>
        <p:nvGrpSpPr>
          <p:cNvPr id="3557" name="Shape 355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558" name="Shape 355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9" name="Shape 3559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0" name="Shape 356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1" name="Shape 356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2" name="Shape 3562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3" name="Shape 3563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4" name="Shape 3564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5" name="Shape 356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6" name="Shape 356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7" name="Shape 3567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8" name="Shape 356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9" name="Shape 3569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0" name="Shape 357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1" name="Shape 357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2" name="Shape 3572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3" name="Shape 3573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4" name="Shape 3574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5" name="Shape 357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6" name="Shape 357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7" name="Shape 3577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8" name="Shape 357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9" name="Shape 3579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0" name="Shape 358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1" name="Shape 358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2" name="Shape 3582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3" name="Shape 3583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4" name="Shape 3584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5" name="Shape 358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6" name="Shape 358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7" name="Shape 3587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8" name="Shape 358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9" name="Shape 3589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0" name="Shape 359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1" name="Shape 359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2" name="Shape 3592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3" name="Shape 3593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4" name="Shape 3594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5" name="Shape 359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6" name="Shape 359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7" name="Shape 3597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8" name="Shape 359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9" name="Shape 3599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0" name="Shape 360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1" name="Shape 360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2" name="Shape 3602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3" name="Shape 3603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4" name="Shape 3604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5" name="Shape 360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6" name="Shape 360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7" name="Shape 3607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8" name="Shape 360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9" name="Shape 3609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0" name="Shape 36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1" name="Shape 36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2" name="Shape 3612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3" name="Shape 3613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4" name="Shape 3614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15" name="Shape 361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616" name="Shape 361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7" name="Shape 3617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8" name="Shape 361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9" name="Shape 3619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0" name="Shape 362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1" name="Shape 362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2" name="Shape 3622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3" name="Shape 3623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4" name="Shape 3624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5" name="Shape 362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6" name="Shape 362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7" name="Shape 3627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8" name="Shape 362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9" name="Shape 3629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0" name="Shape 363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1" name="Shape 363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2" name="Shape 3632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3" name="Shape 3633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4" name="Shape 3634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5" name="Shape 363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6" name="Shape 363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7" name="Shape 3637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8" name="Shape 363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9" name="Shape 3639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0" name="Shape 364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1" name="Shape 364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2" name="Shape 3642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3" name="Shape 3643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4" name="Shape 3644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5" name="Shape 364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6" name="Shape 364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7" name="Shape 3647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8" name="Shape 364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9" name="Shape 3649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0" name="Shape 365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1" name="Shape 365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2" name="Shape 3652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3" name="Shape 3653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4" name="Shape 3654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5" name="Shape 365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6" name="Shape 365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7" name="Shape 3657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8" name="Shape 365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9" name="Shape 3659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0" name="Shape 366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1" name="Shape 366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2" name="Shape 3662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3" name="Shape 3663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4" name="Shape 3664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5" name="Shape 366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6" name="Shape 366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7" name="Shape 3667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8" name="Shape 366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9" name="Shape 3669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0" name="Shape 367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1" name="Shape 367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2" name="Shape 3672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3" name="Shape 3673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4" name="Shape 3674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5" name="Shape 367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6" name="Shape 367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7" name="Shape 3677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78" name="Shape 367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679" name="Shape 3679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0" name="Shape 368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1" name="Shape 368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2" name="Shape 3682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3" name="Shape 3683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4" name="Shape 3684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5" name="Shape 368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6" name="Shape 368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7" name="Shape 3687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8" name="Shape 368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9" name="Shape 3689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0" name="Shape 369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1" name="Shape 369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2" name="Shape 3692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3" name="Shape 3693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4" name="Shape 3694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5" name="Shape 369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6" name="Shape 369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7" name="Shape 3697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8" name="Shape 369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9" name="Shape 3699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0" name="Shape 370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1" name="Shape 370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2" name="Shape 3702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3" name="Shape 3703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4" name="Shape 3704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5" name="Shape 370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6" name="Shape 370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7" name="Shape 3707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8" name="Shape 370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9" name="Shape 3709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0" name="Shape 37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1" name="Shape 37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2" name="Shape 3712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3" name="Shape 3713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4" name="Shape 3714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5" name="Shape 371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6" name="Shape 371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7" name="Shape 3717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8" name="Shape 371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9" name="Shape 3719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0" name="Shape 372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1" name="Shape 372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2" name="Shape 3722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3" name="Shape 3723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4" name="Shape 3724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5" name="Shape 372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6" name="Shape 372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7" name="Shape 3727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8" name="Shape 372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9" name="Shape 3729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0" name="Shape 373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1" name="Shape 373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2" name="Shape 3732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3" name="Shape 3733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4" name="Shape 3734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5" name="Shape 373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6" name="Shape 373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7" name="Shape 3737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8" name="Shape 373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9" name="Shape 3739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0" name="Shape 374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1" name="Shape 374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2" name="Shape 3742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3" name="Shape 3743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4" name="Shape 3744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5" name="Shape 374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6" name="Shape 374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7" name="Shape 3747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8" name="Shape 374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9" name="Shape 3749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0" name="Shape 375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1" name="Shape 375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2" name="Shape 3752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3" name="Shape 3753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4" name="Shape 3754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5" name="Shape 375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6" name="Shape 375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7" name="Shape 3757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8" name="Shape 375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9" name="Shape 3759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0" name="Shape 376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1" name="Shape 376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2" name="Shape 3762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3" name="Shape 3763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4" name="Shape 3764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5" name="Shape 376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6" name="Shape 376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7" name="Shape 3767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8" name="Shape 376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9" name="Shape 3769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0" name="Shape 377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1" name="Shape 377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2" name="Shape 3772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3" name="Shape 3773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4" name="Shape 3774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5" name="Shape 377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6" name="Shape 377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7" name="Shape 3777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8" name="Shape 377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9" name="Shape 3779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80" name="Shape 3780"/>
          <p:cNvGrpSpPr/>
          <p:nvPr/>
        </p:nvGrpSpPr>
        <p:grpSpPr>
          <a:xfrm rot="10800000">
            <a:off x="7682450" y="28707"/>
            <a:ext cx="1140783" cy="5086302"/>
            <a:chOff x="5608825" y="238125"/>
            <a:chExt cx="1174975" cy="5238750"/>
          </a:xfrm>
        </p:grpSpPr>
        <p:sp>
          <p:nvSpPr>
            <p:cNvPr id="3781" name="Shape 378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2" name="Shape 3782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3" name="Shape 3783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4" name="Shape 3784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5" name="Shape 378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6" name="Shape 378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7" name="Shape 3787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8" name="Shape 378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9" name="Shape 3789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0" name="Shape 379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1" name="Shape 379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2" name="Shape 3792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3" name="Shape 3793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4" name="Shape 3794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5" name="Shape 379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6" name="Shape 379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7" name="Shape 3797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8" name="Shape 379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9" name="Shape 3799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0" name="Shape 380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1" name="Shape 380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2" name="Shape 3802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3" name="Shape 3803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4" name="Shape 3804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5" name="Shape 380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6" name="Shape 380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7" name="Shape 3807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8" name="Shape 380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9" name="Shape 3809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0" name="Shape 38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1" name="Shape 38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2" name="Shape 3812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3" name="Shape 3813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4" name="Shape 3814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5" name="Shape 381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6" name="Shape 381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7" name="Shape 3817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8" name="Shape 381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9" name="Shape 3819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0" name="Shape 382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1" name="Shape 382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2" name="Shape 3822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3" name="Shape 3823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4" name="Shape 3824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5" name="Shape 382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6" name="Shape 382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7" name="Shape 3827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8" name="Shape 382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9" name="Shape 3829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0" name="Shape 383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31" name="Shape 383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-SG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SG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7" name="Shape 52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528" name="Shape 52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Shape 529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Shape 53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Shape 53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Shape 532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Shape 533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Shape 534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Shape 53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Shape 53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Shape 537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Shape 53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Shape 539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Shape 54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Shape 54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Shape 542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Shape 543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Shape 544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Shape 54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Shape 54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Shape 547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Shape 54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Shape 549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Shape 55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Shape 55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Shape 552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Shape 553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Shape 554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Shape 55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Shape 55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Shape 557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Shape 55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Shape 559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Shape 56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Shape 56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Shape 562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Shape 563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Shape 564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Shape 56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Shape 56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Shape 567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Shape 56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Shape 569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Shape 57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Shape 57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Shape 572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Shape 573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Shape 574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Shape 57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Shape 57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Shape 577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Shape 57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Shape 579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Shape 58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Shape 58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Shape 582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Shape 583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Shape 584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5" name="Shape 58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586" name="Shape 58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Shape 587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Shape 58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Shape 589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Shape 59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Shape 59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Shape 592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Shape 593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Shape 594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Shape 59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Shape 59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Shape 597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Shape 59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Shape 599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Shape 60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Shape 60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Shape 602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Shape 603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Shape 604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Shape 60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Shape 60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Shape 607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Shape 60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Shape 609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Shape 6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Shape 6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Shape 612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Shape 613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Shape 614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Shape 61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Shape 61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Shape 617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Shape 61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Shape 619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Shape 62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Shape 62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Shape 622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Shape 623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Shape 624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Shape 62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Shape 62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Shape 627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Shape 62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Shape 629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Shape 63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Shape 63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Shape 632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Shape 633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Shape 634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Shape 63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Shape 63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Shape 637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Shape 63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Shape 639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Shape 64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Shape 64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Shape 642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Shape 643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Shape 644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Shape 64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Shape 64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Shape 647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8" name="Shape 64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649" name="Shape 649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Shape 65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Shape 65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Shape 652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Shape 653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Shape 654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Shape 65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Shape 65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Shape 657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Shape 65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Shape 659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Shape 66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Shape 66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Shape 662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Shape 663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Shape 664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Shape 66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Shape 66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Shape 667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Shape 66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Shape 669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Shape 67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Shape 67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Shape 672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Shape 673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Shape 674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Shape 67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Shape 67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Shape 677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Shape 67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Shape 679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Shape 68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Shape 68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Shape 682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Shape 683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Shape 684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Shape 68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Shape 68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Shape 687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Shape 68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Shape 689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Shape 69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Shape 69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Shape 692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Shape 693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Shape 694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Shape 69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Shape 69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Shape 697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Shape 69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Shape 699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Shape 70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Shape 70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Shape 702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Shape 703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Shape 704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Shape 70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Shape 70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Shape 707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Shape 70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Shape 709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Shape 7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Shape 7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Shape 712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Shape 713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Shape 714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Shape 71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Shape 71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Shape 717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Shape 71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Shape 719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Shape 72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Shape 72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Shape 722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Shape 723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Shape 724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Shape 72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Shape 72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Shape 727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Shape 72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Shape 729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Shape 73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Shape 73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Shape 732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Shape 733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Shape 734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Shape 73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Shape 73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Shape 737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Shape 73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Shape 739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Shape 74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Shape 74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Shape 742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Shape 743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Shape 744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Shape 74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Shape 74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Shape 747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Shape 74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Shape 749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0" name="Shape 750"/>
          <p:cNvGrpSpPr/>
          <p:nvPr/>
        </p:nvGrpSpPr>
        <p:grpSpPr>
          <a:xfrm rot="10800000">
            <a:off x="7682450" y="28707"/>
            <a:ext cx="1140783" cy="5086302"/>
            <a:chOff x="5608825" y="238125"/>
            <a:chExt cx="1174975" cy="5238750"/>
          </a:xfrm>
        </p:grpSpPr>
        <p:sp>
          <p:nvSpPr>
            <p:cNvPr id="751" name="Shape 75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Shape 752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Shape 753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Shape 754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Shape 75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Shape 75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Shape 757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Shape 75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Shape 759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Shape 76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Shape 76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Shape 762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Shape 763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Shape 764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Shape 76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Shape 76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Shape 767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Shape 76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Shape 769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Shape 77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Shape 77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Shape 772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Shape 773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Shape 774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Shape 77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Shape 77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Shape 777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Shape 77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Shape 779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Shape 78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Shape 78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Shape 782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Shape 783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Shape 784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Shape 78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Shape 78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Shape 787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Shape 78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Shape 789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Shape 79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Shape 79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Shape 792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Shape 793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Shape 794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Shape 79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Shape 79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Shape 797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Shape 79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Shape 799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Shape 80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1" name="Shape 80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-SG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SG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Shape 80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indent="0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indent="0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indent="0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indent="0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indent="0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indent="0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indent="0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indent="0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804" name="Shape 804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ct val="100000"/>
              <a:buFont typeface="Titillium Web Light"/>
              <a:buNone/>
              <a:defRPr sz="3000" b="0" i="0" u="none" strike="noStrike" cap="non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ct val="100000"/>
              <a:buFont typeface="Titillium Web Light"/>
              <a:buNone/>
              <a:defRPr sz="3000" b="0" i="0" u="none" strike="noStrike" cap="non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ct val="100000"/>
              <a:buFont typeface="Titillium Web Light"/>
              <a:buNone/>
              <a:defRPr sz="3000" b="0" i="0" u="none" strike="noStrike" cap="non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ct val="100000"/>
              <a:buFont typeface="Titillium Web Light"/>
              <a:buNone/>
              <a:defRPr sz="3000" b="0" i="0" u="none" strike="noStrike" cap="non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ct val="100000"/>
              <a:buFont typeface="Titillium Web Light"/>
              <a:buNone/>
              <a:defRPr sz="3000" b="0" i="0" u="none" strike="noStrike" cap="non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ct val="100000"/>
              <a:buFont typeface="Titillium Web Light"/>
              <a:buNone/>
              <a:defRPr sz="3000" b="0" i="0" u="none" strike="noStrike" cap="non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ct val="100000"/>
              <a:buFont typeface="Titillium Web Light"/>
              <a:buNone/>
              <a:defRPr sz="3000" b="0" i="0" u="none" strike="noStrike" cap="non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ct val="100000"/>
              <a:buFont typeface="Titillium Web Light"/>
              <a:buNone/>
              <a:defRPr sz="3000" b="0" i="0" u="none" strike="noStrike" cap="non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grpSp>
        <p:nvGrpSpPr>
          <p:cNvPr id="805" name="Shape 805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806" name="Shape 806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Shape 807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Shape 808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Shape 809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Shape 810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Shape 811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Shape 81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Shape 81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Shape 814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Shape 815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Shape 816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Shape 817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Shape 818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Shape 819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Shape 820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Shape 821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Shape 82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Shape 82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Shape 824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Shape 825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Shape 826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Shape 827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Shape 828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Shape 829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Shape 830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Shape 831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Shape 83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Shape 83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Shape 834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Shape 835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Shape 836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Shape 837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Shape 838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Shape 839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Shape 840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Shape 841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Shape 84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Shape 84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Shape 844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Shape 845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Shape 846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Shape 847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Shape 848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Shape 849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Shape 850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Shape 851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Shape 85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Shape 85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Shape 854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Shape 855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Shape 856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Shape 857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Shape 858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Shape 859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Shape 860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Shape 861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Shape 86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Shape 86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Shape 864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Shape 865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Shape 866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Shape 867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Shape 868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Shape 869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Shape 870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Shape 871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Shape 87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Shape 87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Shape 874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Shape 875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Shape 876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Shape 877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Shape 878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Shape 879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Shape 880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Shape 881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Shape 88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Shape 88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Shape 884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Shape 885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6" name="Shape 886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887" name="Shape 887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Shape 888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Shape 889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Shape 890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Shape 891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Shape 89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Shape 89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Shape 894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Shape 895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Shape 896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Shape 897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Shape 898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Shape 899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Shape 900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Shape 901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Shape 90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Shape 90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Shape 904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Shape 905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Shape 906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Shape 907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Shape 908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Shape 909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Shape 910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Shape 911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Shape 91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Shape 91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Shape 914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Shape 915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Shape 916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Shape 917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Shape 918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Shape 919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Shape 920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Shape 921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Shape 92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Shape 92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Shape 924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Shape 925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Shape 926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Shape 927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Shape 928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Shape 929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Shape 930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Shape 931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Shape 93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Shape 93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Shape 934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Shape 935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Shape 936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Shape 937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Shape 938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Shape 939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Shape 940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Shape 941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Shape 94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Shape 94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Shape 944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Shape 945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Shape 946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Shape 947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Shape 948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Shape 949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Shape 950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Shape 951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Shape 95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Shape 95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Shape 954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Shape 955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Shape 956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Shape 957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Shape 958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Shape 959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Shape 960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Shape 961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Shape 96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Shape 96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Shape 964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Shape 965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Shape 966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Shape 967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Shape 968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Shape 969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Shape 970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Shape 971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Shape 97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Shape 97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Shape 974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Shape 975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Shape 976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Shape 977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Shape 978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Shape 979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Shape 980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Shape 981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Shape 98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Shape 98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Shape 984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Shape 985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Shape 986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Shape 987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Shape 988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Shape 989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Shape 990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Shape 991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Shape 99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Shape 99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Shape 994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Shape 995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Shape 996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Shape 997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Shape 998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Shape 999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Shape 1000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Shape 1001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Shape 100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Shape 100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Shape 1004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Shape 1005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6" name="Shape 1006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007" name="Shape 1007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Shape 1008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Shape 1009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Shape 1010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Shape 1011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Shape 101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Shape 101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Shape 1014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Shape 1015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Shape 1016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Shape 1017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Shape 1018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Shape 1019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Shape 1020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Shape 1021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Shape 102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Shape 102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Shape 1024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Shape 1025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Shape 1026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Shape 1027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Shape 1028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Shape 1029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Shape 1030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Shape 1031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Shape 103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Shape 103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Shape 1034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Shape 1035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Shape 1036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Shape 1037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Shape 1038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Shape 1039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Shape 1040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Shape 1041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Shape 104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Shape 104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Shape 1044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Shape 1045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Shape 1046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Shape 1047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Shape 1048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Shape 1049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Shape 1050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Shape 1051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Shape 105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Shape 105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Shape 1054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Shape 1055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Shape 1056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Shape 1057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Shape 1058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Shape 1059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Shape 1060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Shape 1061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Shape 106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Shape 106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Shape 1064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Shape 1065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Shape 1066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Shape 1067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Shape 1068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Shape 1069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Shape 1070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Shape 1071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Shape 107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Shape 107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Shape 1074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Shape 1075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Shape 1076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Shape 1077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Shape 1078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Shape 1079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Shape 1080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Shape 1081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Shape 108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Shape 108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Shape 1084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Shape 1085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Shape 1086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Shape 1087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Shape 1088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Shape 1089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Shape 1090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Shape 1091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Shape 109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Shape 109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Shape 1094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Shape 1095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Shape 1096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Shape 1097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Shape 1098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Shape 1099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Shape 1100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Shape 1101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Shape 110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Shape 110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Shape 1104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Shape 1105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Shape 1106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Shape 1107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Shape 1108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Shape 1109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Shape 1110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Shape 1111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Shape 111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Shape 111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Shape 1114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Shape 1115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Shape 1116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Shape 1117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Shape 1118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Shape 1119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Shape 1120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Shape 1121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Shape 112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Shape 112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Shape 1124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Shape 1125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Shape 1126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Shape 1127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Shape 1128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Shape 1129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Shape 1130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Shape 1131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Shape 113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Shape 113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Shape 1134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Shape 1135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Shape 1136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Shape 1137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Shape 1145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Shape 1146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Shape 1147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Shape 1148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Shape 1149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Shape 1150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Shape 1151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Shape 115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Shape 115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Shape 1154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Shape 1155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Shape 1156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Shape 1157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Shape 1158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Shape 1159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Shape 1160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Shape 1161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Shape 116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Shape 116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Shape 1164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Shape 1165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Shape 1166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Shape 1167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Shape 1168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Shape 1169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Shape 1170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Shape 1171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Shape 117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Shape 117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Shape 1174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Shape 1175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Shape 1176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Shape 1177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Shape 1178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Shape 1179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Shape 1180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Shape 1181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Shape 118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Shape 118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Shape 1184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Shape 1185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Shape 1186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Shape 1187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Shape 1188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Shape 1189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Shape 1190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Shape 1191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Shape 119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Shape 119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Shape 1194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Shape 1195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Shape 1196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Shape 1197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Shape 1198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Shape 1199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Shape 1200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Shape 1201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Shape 120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Shape 120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Shape 1204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Shape 1205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Shape 1206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Shape 1207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Shape 1208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Shape 1209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Shape 1210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Shape 1211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Shape 121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Shape 121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Shape 1214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Shape 1215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16" name="Shape 1216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217" name="Shape 1217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Shape 1218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Shape 1219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Shape 1220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Shape 1221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Shape 122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Shape 122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Shape 1224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Shape 1225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Shape 1226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Shape 1227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Shape 1228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Shape 1229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Shape 1230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Shape 1231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Shape 123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Shape 123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Shape 1234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Shape 1235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Shape 1236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Shape 1237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Shape 1238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Shape 1239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Shape 1240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Shape 1241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Shape 124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Shape 124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Shape 1244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Shape 1245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Shape 1246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Shape 1247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Shape 1248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Shape 1249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Shape 1250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Shape 1251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Shape 125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Shape 125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Shape 1254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Shape 1255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Shape 1256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Shape 1257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Shape 1258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Shape 1259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Shape 1260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Shape 1261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Shape 126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Shape 126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Shape 1264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Shape 1265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Shape 1266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Shape 1267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Shape 1268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Shape 1269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Shape 1270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Shape 1271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Shape 127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Shape 127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Shape 1274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Shape 1275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Shape 1276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Shape 1277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Shape 1278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Shape 1279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Shape 1280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Shape 1281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Shape 128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Shape 128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Shape 1284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Shape 1285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Shape 1286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Shape 1287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Shape 1288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Shape 1289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Shape 1290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Shape 1291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Shape 129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Shape 129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Shape 1294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Shape 1295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Shape 1296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Shape 1297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Shape 1298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Shape 1299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Shape 1300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Shape 1301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Shape 130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Shape 130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Shape 1304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Shape 1305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Shape 1306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Shape 1307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Shape 1308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Shape 1309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Shape 1310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Shape 1311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Shape 131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Shape 131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Shape 1314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Shape 1315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Shape 1316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Shape 1317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Shape 1318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Shape 1319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bg>
      <p:bgPr>
        <a:solidFill>
          <a:srgbClr val="0B87A1"/>
        </a:solidFill>
        <a:effectLst/>
      </p:bgPr>
    </p:bg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Shape 1321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itillium Web Light"/>
              <a:buChar char="▪"/>
              <a:defRPr sz="3000" b="0" i="1" u="none" strike="noStrike" cap="none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0" marR="0" lvl="1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itillium Web Light"/>
              <a:buChar char="▫"/>
              <a:defRPr sz="3000" b="0" i="1" u="none" strike="noStrike" cap="none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0" marR="0" lvl="2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itillium Web Light"/>
              <a:buChar char="▫"/>
              <a:defRPr sz="3000" b="0" i="1" u="none" strike="noStrike" cap="none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0" marR="0" lvl="3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itillium Web Light"/>
              <a:buChar char="▫"/>
              <a:defRPr sz="3000" b="0" i="1" u="none" strike="noStrike" cap="none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0" marR="0" lvl="4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itillium Web Light"/>
              <a:buChar char="▫"/>
              <a:defRPr sz="3000" b="0" i="1" u="none" strike="noStrike" cap="none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0" marR="0" lvl="5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itillium Web Light"/>
              <a:buChar char="▫"/>
              <a:defRPr sz="3000" b="0" i="1" u="none" strike="noStrike" cap="none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0" marR="0" lvl="6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itillium Web Light"/>
              <a:buChar char="●"/>
              <a:defRPr sz="3000" b="0" i="1" u="none" strike="noStrike" cap="none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0" marR="0" lvl="7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itillium Web Light"/>
              <a:buChar char="○"/>
              <a:defRPr sz="3000" b="0" i="1" u="none" strike="noStrike" cap="none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0" marR="0" lvl="8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itillium Web Light"/>
              <a:buChar char="■"/>
              <a:defRPr sz="3000" b="0" i="1" u="none" strike="noStrike" cap="none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1322" name="Shape 1322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762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Dosis"/>
              <a:buNone/>
            </a:pPr>
            <a:r>
              <a:rPr lang="en-SG" sz="12000" b="0" i="0" u="none" strike="noStrike" cap="none">
                <a:solidFill>
                  <a:srgbClr val="D3EBD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</a:p>
        </p:txBody>
      </p:sp>
      <p:grpSp>
        <p:nvGrpSpPr>
          <p:cNvPr id="1323" name="Shape 132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324" name="Shape 1324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Shape 1325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Shape 1326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Shape 1327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Shape 1328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Shape 1329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Shape 1330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Shape 1331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Shape 133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Shape 133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Shape 1334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Shape 1335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Shape 1336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Shape 1337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Shape 1338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Shape 1339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Shape 1340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Shape 1341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Shape 134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Shape 134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Shape 1344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Shape 1345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Shape 1346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Shape 1347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Shape 1348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Shape 1349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Shape 1350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Shape 1351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Shape 135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Shape 135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Shape 1354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Shape 1355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Shape 1356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Shape 1357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Shape 1358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Shape 1359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Shape 1360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Shape 1361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Shape 136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Shape 136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Shape 1364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Shape 1365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Shape 1366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Shape 1367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Shape 1368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Shape 1369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Shape 1370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Shape 1371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Shape 137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Shape 137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Shape 1374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Shape 1375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Shape 1376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Shape 1377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Shape 1378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Shape 1379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Shape 1380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Shape 1381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Shape 138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Shape 138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Shape 1384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Shape 1385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Shape 1386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Shape 1387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Shape 1388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Shape 1389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Shape 1390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Shape 1391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Shape 139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Shape 139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Shape 1394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Shape 1395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Shape 1396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Shape 1397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Shape 1398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Shape 1399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Shape 1400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Shape 1401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Shape 140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Shape 140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4" name="Shape 140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405" name="Shape 1405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Shape 1406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Shape 1407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Shape 1408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Shape 1409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Shape 1410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Shape 1411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Shape 141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Shape 141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Shape 1414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Shape 1415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Shape 1416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Shape 1417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Shape 1418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Shape 1419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Shape 1420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Shape 1421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Shape 142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Shape 142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Shape 1424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Shape 1425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Shape 1426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Shape 1427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Shape 1428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Shape 1429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Shape 1430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Shape 1431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Shape 143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Shape 143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Shape 1434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Shape 1435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Shape 1436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Shape 1437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Shape 1438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Shape 1439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Shape 1440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Shape 1441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Shape 144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Shape 144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Shape 1444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Shape 1445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Shape 1446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Shape 1447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Shape 1448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Shape 1449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Shape 1450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Shape 1451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Shape 145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Shape 145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Shape 1454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Shape 1455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Shape 1456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Shape 1457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Shape 1458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Shape 1459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Shape 1460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Shape 1461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Shape 146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Shape 146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Shape 1464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Shape 1465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Shape 1466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Shape 1467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Shape 1468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Shape 1469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Shape 1470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Shape 1471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Shape 147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Shape 147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Shape 1474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Shape 1475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Shape 1476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Shape 1477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Shape 1478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Shape 1479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Shape 1480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Shape 1481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Shape 148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Shape 148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Shape 1484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Shape 1485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Shape 1486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Shape 1487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Shape 1488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Shape 1489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Shape 1490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Shape 1491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Shape 149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Shape 149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Shape 1494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Shape 1495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Shape 1496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Shape 1497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Shape 1498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Shape 1499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Shape 1500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Shape 1501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Shape 150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Shape 150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Shape 1504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Shape 1505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Shape 1506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Shape 1507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Shape 1508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Shape 1509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Shape 1510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Shape 1511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Shape 151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Shape 151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Shape 1514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Shape 1515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Shape 1516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Shape 1517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Shape 1518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Shape 1519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Shape 1520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Shape 1521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Shape 152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Shape 152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24" name="Shape 152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525" name="Shape 1525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Shape 1526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Shape 1527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Shape 1528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Shape 1529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Shape 1530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Shape 1531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Shape 153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Shape 153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Shape 1534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Shape 1535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Shape 1536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Shape 1537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Shape 1538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Shape 1539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Shape 1540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Shape 1541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Shape 154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Shape 154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Shape 1544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Shape 1545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Shape 1546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Shape 1547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Shape 1548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Shape 1549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Shape 1550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Shape 1551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Shape 155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Shape 155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Shape 1554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Shape 1555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Shape 1556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Shape 1557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Shape 1558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Shape 1559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Shape 1560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Shape 1561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Shape 156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Shape 156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Shape 1564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Shape 1565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Shape 1566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Shape 1567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Shape 1568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Shape 1569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Shape 1570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Shape 1571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Shape 157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Shape 157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Shape 1574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Shape 1575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Shape 1576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Shape 1577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Shape 1578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Shape 1579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Shape 1580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Shape 1581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Shape 158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Shape 158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Shape 1584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Shape 1585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Shape 1586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Shape 1587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Shape 1588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Shape 1589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Shape 1590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Shape 1591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Shape 159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Shape 159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Shape 1594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Shape 1595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Shape 1596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Shape 1597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Shape 1598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Shape 1599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Shape 1600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Shape 1601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Shape 160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Shape 160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Shape 1604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Shape 1605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Shape 1606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Shape 1607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Shape 1608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Shape 1609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Shape 1610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Shape 1611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Shape 161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Shape 161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Shape 1614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Shape 1615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Shape 1616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Shape 1617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Shape 1618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Shape 1619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Shape 1620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Shape 1621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Shape 162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Shape 162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Shape 1624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Shape 1625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Shape 1626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Shape 1627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Shape 1628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Shape 1629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Shape 1630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Shape 1631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Shape 163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Shape 163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Shape 1634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Shape 1635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Shape 1636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Shape 1637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Shape 1638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Shape 1639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Shape 1640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Shape 1641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Shape 164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Shape 164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Shape 1644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Shape 1645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Shape 1646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Shape 1647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Shape 1648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Shape 1649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Shape 1650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Shape 1651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Shape 165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Shape 165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Shape 1654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Shape 1655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Shape 1656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Shape 1657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Shape 1658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Shape 1659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Shape 1660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Shape 1661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Shape 166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Shape 166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Shape 1664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Shape 1665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Shape 1666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Shape 1667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Shape 1668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Shape 1669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Shape 1670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Shape 1671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Shape 167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Shape 167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Shape 1674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Shape 1675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Shape 1676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Shape 1677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Shape 1678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Shape 1679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Shape 1680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Shape 1681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Shape 168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3" name="Shape 168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4" name="Shape 1684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5" name="Shape 1685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Shape 1686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Shape 1687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Shape 1688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Shape 1689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Shape 1690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Shape 1691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Shape 169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Shape 169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Shape 1694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Shape 1695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Shape 1696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Shape 1697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Shape 1698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Shape 1699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Shape 1700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Shape 1701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Shape 170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Shape 170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Shape 1704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Shape 1705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Shape 1706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Shape 1707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Shape 1708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Shape 1709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Shape 1710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Shape 1711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Shape 171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Shape 171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Shape 1714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Shape 1715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Shape 1716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Shape 1717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Shape 1718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Shape 1719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Shape 1720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Shape 1721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Shape 172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Shape 172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Shape 1724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Shape 1725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Shape 1726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Shape 1727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Shape 1728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Shape 1729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Shape 1730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Shape 1731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Shape 173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Shape 173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34" name="Shape 173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735" name="Shape 1735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Shape 1736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Shape 1737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8" name="Shape 1738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Shape 1739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0" name="Shape 1740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1" name="Shape 1741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2" name="Shape 174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3" name="Shape 174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4" name="Shape 1744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Shape 1745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Shape 1746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7" name="Shape 1747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Shape 1748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Shape 1749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Shape 1750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Shape 1751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Shape 175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Shape 175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Shape 1754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Shape 1755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Shape 1756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Shape 1757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Shape 1758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Shape 1759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Shape 1760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Shape 1761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Shape 176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Shape 176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Shape 1764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Shape 1765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Shape 1766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Shape 1767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Shape 1768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Shape 1769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Shape 1770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Shape 1771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Shape 177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Shape 177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Shape 1774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Shape 1775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Shape 1776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Shape 1777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Shape 1778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Shape 1779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Shape 1780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Shape 1781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Shape 178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Shape 178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Shape 1784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Shape 1785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Shape 1786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Shape 1787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Shape 1788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Shape 1789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Shape 1790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Shape 1791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Shape 179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Shape 179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Shape 1794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Shape 1795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Shape 1796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Shape 1797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Shape 1798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Shape 1799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Shape 1800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Shape 1801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Shape 180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3" name="Shape 180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4" name="Shape 1804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5" name="Shape 1805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Shape 1806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Shape 1807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Shape 1808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Shape 1809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Shape 1810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Shape 1811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Shape 181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Shape 181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Shape 1814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Shape 1815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Shape 1816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Shape 1817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8" name="Shape 1818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Shape 1819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Shape 1820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Shape 1821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Shape 182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3" name="Shape 182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4" name="Shape 1824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5" name="Shape 1825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6" name="Shape 1826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7" name="Shape 1827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8" name="Shape 1828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9" name="Shape 1829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0" name="Shape 1830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1" name="Shape 1831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2" name="Shape 183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3" name="Shape 183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4" name="Shape 1834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5" name="Shape 1835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6" name="Shape 1836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7" name="Shape 1837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38" name="Shape 183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fld id="{00000000-1234-1234-1234-123412341234}" type="slidenum">
              <a:rPr lang="en-SG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SG"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Shape 1840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indent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indent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indent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indent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indent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indent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indent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indent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1841" name="Shape 184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0" marR="0" lvl="1" indent="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0" marR="0" lvl="2" indent="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0" marR="0" lvl="3" indent="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0" marR="0" lvl="4" indent="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0" marR="0" lvl="5" indent="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0" marR="0" lvl="6" indent="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●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0" marR="0" lvl="7" indent="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○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0" marR="0" lvl="8" indent="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■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grpSp>
        <p:nvGrpSpPr>
          <p:cNvPr id="1842" name="Shape 1842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3" name="Shape 1843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4" name="Shape 1844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5" name="Shape 184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6" name="Shape 184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7" name="Shape 184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8" name="Shape 184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9" name="Shape 1849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0" name="Shape 185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1" name="Shape 185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2" name="Shape 1852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3" name="Shape 1853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4" name="Shape 1854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5" name="Shape 185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6" name="Shape 185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7" name="Shape 185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8" name="Shape 185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9" name="Shape 1859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0" name="Shape 186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Shape 186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2" name="Shape 1862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3" name="Shape 1863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4" name="Shape 1864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Shape 186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6" name="Shape 186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7" name="Shape 186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8" name="Shape 186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9" name="Shape 1869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0" name="Shape 187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1" name="Shape 187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2" name="Shape 1872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3" name="Shape 1873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4" name="Shape 1874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5" name="Shape 187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6" name="Shape 187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7" name="Shape 187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" name="Shape 187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9" name="Shape 1879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0" name="Shape 188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1" name="Shape 188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2" name="Shape 1882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3" name="Shape 1883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4" name="Shape 1884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5" name="Shape 188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6" name="Shape 188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7" name="Shape 188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8" name="Shape 188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9" name="Shape 1889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0" name="Shape 189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1" name="Shape 189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2" name="Shape 1892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3" name="Shape 1893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4" name="Shape 1894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5" name="Shape 189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6" name="Shape 189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7" name="Shape 189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8" name="Shape 189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9" name="Shape 1899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00" name="Shape 190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1" name="Shape 190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2" name="Shape 1902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3" name="Shape 1903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4" name="Shape 1904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Shape 190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6" name="Shape 190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7" name="Shape 190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8" name="Shape 190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9" name="Shape 1909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0" name="Shape 19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1" name="Shape 19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2" name="Shape 1912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3" name="Shape 1913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4" name="Shape 1914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5" name="Shape 191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6" name="Shape 191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7" name="Shape 191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8" name="Shape 191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9" name="Shape 1919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0" name="Shape 192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1" name="Shape 192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2" name="Shape 1922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3" name="Shape 1923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4" name="Shape 1924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5" name="Shape 192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6" name="Shape 192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7" name="Shape 192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8" name="Shape 192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9" name="Shape 1929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0" name="Shape 193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1" name="Shape 193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2" name="Shape 1932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3" name="Shape 1933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4" name="Shape 1934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5" name="Shape 193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6" name="Shape 193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7" name="Shape 193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8" name="Shape 193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9" name="Shape 1939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0" name="Shape 194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1" name="Shape 194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2" name="Shape 1942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3" name="Shape 1943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4" name="Shape 1944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5" name="Shape 194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6" name="Shape 194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7" name="Shape 194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8" name="Shape 194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9" name="Shape 1949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0" name="Shape 195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1" name="Shape 195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2" name="Shape 1952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3" name="Shape 1953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4" name="Shape 1954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Shape 195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6" name="Shape 195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7" name="Shape 195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8" name="Shape 195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9" name="Shape 1959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0" name="Shape 196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1" name="Shape 196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2" name="Shape 1962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63" name="Shape 1963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4" name="Shape 1964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5" name="Shape 196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6" name="Shape 196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7" name="Shape 196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8" name="Shape 196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9" name="Shape 1969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0" name="Shape 197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1" name="Shape 197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2" name="Shape 1972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3" name="Shape 1973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4" name="Shape 1974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5" name="Shape 197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6" name="Shape 197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7" name="Shape 197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8" name="Shape 197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9" name="Shape 1979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0" name="Shape 198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1" name="Shape 198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2" name="Shape 1982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3" name="Shape 1983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4" name="Shape 1984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5" name="Shape 198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6" name="Shape 198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7" name="Shape 198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8" name="Shape 198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9" name="Shape 1989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0" name="Shape 199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1" name="Shape 199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2" name="Shape 1992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3" name="Shape 1993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4" name="Shape 1994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5" name="Shape 199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6" name="Shape 199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7" name="Shape 199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Shape 199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Shape 1999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0" name="Shape 200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1" name="Shape 200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2" name="Shape 2002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3" name="Shape 2003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4" name="Shape 2004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5" name="Shape 200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6" name="Shape 200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7" name="Shape 200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8" name="Shape 200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9" name="Shape 2009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0" name="Shape 20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1" name="Shape 20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2" name="Shape 2012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3" name="Shape 2013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4" name="Shape 2014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5" name="Shape 201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6" name="Shape 201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7" name="Shape 201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8" name="Shape 201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9" name="Shape 2019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0" name="Shape 202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1" name="Shape 202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2" name="Shape 2022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3" name="Shape 2023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4" name="Shape 2024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5" name="Shape 202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6" name="Shape 202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7" name="Shape 202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8" name="Shape 202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9" name="Shape 2029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0" name="Shape 203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1" name="Shape 203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2" name="Shape 2032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3" name="Shape 2033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Shape 2034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5" name="Shape 203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6" name="Shape 203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7" name="Shape 203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8" name="Shape 203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9" name="Shape 2039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0" name="Shape 204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1" name="Shape 204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Shape 2042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3" name="Shape 2043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4" name="Shape 2044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5" name="Shape 204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6" name="Shape 204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7" name="Shape 204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8" name="Shape 204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9" name="Shape 2049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0" name="Shape 205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1" name="Shape 205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2" name="Shape 2052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3" name="Shape 2053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4" name="Shape 2054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5" name="Shape 205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6" name="Shape 205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7" name="Shape 205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8" name="Shape 205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9" name="Shape 2059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0" name="Shape 206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1" name="Shape 206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2" name="Shape 2062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3" name="Shape 2063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4" name="Shape 2064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65" name="Shape 2065"/>
          <p:cNvGrpSpPr/>
          <p:nvPr/>
        </p:nvGrpSpPr>
        <p:grpSpPr>
          <a:xfrm rot="10800000">
            <a:off x="7682450" y="28707"/>
            <a:ext cx="1140783" cy="5086302"/>
            <a:chOff x="5608825" y="238125"/>
            <a:chExt cx="1174975" cy="5238750"/>
          </a:xfrm>
        </p:grpSpPr>
        <p:sp>
          <p:nvSpPr>
            <p:cNvPr id="2066" name="Shape 206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7" name="Shape 206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8" name="Shape 206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9" name="Shape 2069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0" name="Shape 207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1" name="Shape 207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2" name="Shape 2072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3" name="Shape 2073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4" name="Shape 2074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5" name="Shape 207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6" name="Shape 207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7" name="Shape 207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8" name="Shape 207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9" name="Shape 2079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0" name="Shape 208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1" name="Shape 208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2" name="Shape 2082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3" name="Shape 2083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4" name="Shape 2084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5" name="Shape 208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6" name="Shape 208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7" name="Shape 208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8" name="Shape 208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9" name="Shape 2089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0" name="Shape 209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1" name="Shape 209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2" name="Shape 2092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3" name="Shape 2093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4" name="Shape 2094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5" name="Shape 209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6" name="Shape 209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7" name="Shape 209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8" name="Shape 209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9" name="Shape 2099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0" name="Shape 210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1" name="Shape 210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2" name="Shape 2102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3" name="Shape 2103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4" name="Shape 2104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5" name="Shape 210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6" name="Shape 210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7" name="Shape 210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8" name="Shape 210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9" name="Shape 2109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0" name="Shape 21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1" name="Shape 21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2" name="Shape 2112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3" name="Shape 2113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4" name="Shape 2114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5" name="Shape 211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16" name="Shape 211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-SG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SG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dark">
    <p:bg>
      <p:bgPr>
        <a:solidFill>
          <a:srgbClr val="003B55"/>
        </a:solidFill>
        <a:effectLst/>
      </p:bgPr>
    </p:bg>
    <p:spTree>
      <p:nvGrpSpPr>
        <p:cNvPr id="1" name="Shape 2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8" name="Shape 211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19" name="Shape 2119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0" name="Shape 212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1" name="Shape 212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2" name="Shape 2122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3" name="Shape 2123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4" name="Shape 2124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5" name="Shape 212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6" name="Shape 212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7" name="Shape 2127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8" name="Shape 212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9" name="Shape 2129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0" name="Shape 213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1" name="Shape 213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2" name="Shape 2132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3" name="Shape 2133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4" name="Shape 2134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5" name="Shape 213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6" name="Shape 213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7" name="Shape 2137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8" name="Shape 213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9" name="Shape 2139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0" name="Shape 214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1" name="Shape 214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2" name="Shape 2142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3" name="Shape 2143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4" name="Shape 2144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5" name="Shape 214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6" name="Shape 214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7" name="Shape 2147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8" name="Shape 214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9" name="Shape 2149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0" name="Shape 215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1" name="Shape 215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2" name="Shape 2152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3" name="Shape 2153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4" name="Shape 2154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5" name="Shape 215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6" name="Shape 215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7" name="Shape 2157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8" name="Shape 215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9" name="Shape 2159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0" name="Shape 216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1" name="Shape 216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2" name="Shape 2162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3" name="Shape 2163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4" name="Shape 2164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5" name="Shape 216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6" name="Shape 216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7" name="Shape 2167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8" name="Shape 216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9" name="Shape 2169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0" name="Shape 217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1" name="Shape 217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2" name="Shape 2172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3" name="Shape 2173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4" name="Shape 2174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5" name="Shape 217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76" name="Shape 217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77" name="Shape 2177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8" name="Shape 217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9" name="Shape 2179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0" name="Shape 218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1" name="Shape 218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2" name="Shape 2182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3" name="Shape 2183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4" name="Shape 2184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5" name="Shape 218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6" name="Shape 218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7" name="Shape 2187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8" name="Shape 218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9" name="Shape 2189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0" name="Shape 219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1" name="Shape 219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2" name="Shape 2192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3" name="Shape 2193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4" name="Shape 2194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5" name="Shape 219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6" name="Shape 219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7" name="Shape 2197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8" name="Shape 219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9" name="Shape 2199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0" name="Shape 220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1" name="Shape 220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2" name="Shape 2202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3" name="Shape 2203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4" name="Shape 2204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5" name="Shape 220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6" name="Shape 220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7" name="Shape 2207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8" name="Shape 220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9" name="Shape 2209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0" name="Shape 22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1" name="Shape 22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2" name="Shape 2212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3" name="Shape 2213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4" name="Shape 2214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5" name="Shape 221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6" name="Shape 221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7" name="Shape 2217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8" name="Shape 221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9" name="Shape 2219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0" name="Shape 222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1" name="Shape 222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2" name="Shape 2222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3" name="Shape 2223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4" name="Shape 2224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5" name="Shape 222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6" name="Shape 222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7" name="Shape 2227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8" name="Shape 222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9" name="Shape 2229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0" name="Shape 223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1" name="Shape 223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2" name="Shape 2232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3" name="Shape 2233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4" name="Shape 2234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5" name="Shape 223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6" name="Shape 223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7" name="Shape 2237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8" name="Shape 223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39" name="Shape 223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0" name="Shape 224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1" name="Shape 224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2" name="Shape 2242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3" name="Shape 2243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4" name="Shape 2244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5" name="Shape 224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6" name="Shape 224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7" name="Shape 2247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8" name="Shape 224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9" name="Shape 2249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0" name="Shape 225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1" name="Shape 225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2" name="Shape 2252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3" name="Shape 2253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4" name="Shape 2254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5" name="Shape 225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6" name="Shape 225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7" name="Shape 2257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8" name="Shape 225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9" name="Shape 2259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0" name="Shape 226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1" name="Shape 226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2" name="Shape 2262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3" name="Shape 2263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4" name="Shape 2264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5" name="Shape 226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6" name="Shape 226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7" name="Shape 2267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8" name="Shape 226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9" name="Shape 2269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0" name="Shape 227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1" name="Shape 227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2" name="Shape 2272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3" name="Shape 2273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4" name="Shape 2274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5" name="Shape 227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6" name="Shape 227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7" name="Shape 2277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8" name="Shape 227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9" name="Shape 2279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0" name="Shape 228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1" name="Shape 228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2" name="Shape 2282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3" name="Shape 2283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4" name="Shape 2284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5" name="Shape 228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6" name="Shape 228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7" name="Shape 2287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8" name="Shape 228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9" name="Shape 2289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0" name="Shape 229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1" name="Shape 229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2" name="Shape 2292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3" name="Shape 2293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4" name="Shape 2294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5" name="Shape 229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6" name="Shape 229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7" name="Shape 2297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8" name="Shape 229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9" name="Shape 2299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0" name="Shape 230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1" name="Shape 230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2" name="Shape 2302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3" name="Shape 2303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4" name="Shape 2304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5" name="Shape 230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6" name="Shape 230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7" name="Shape 2307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8" name="Shape 230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9" name="Shape 2309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0" name="Shape 23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1" name="Shape 23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2" name="Shape 2312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3" name="Shape 2313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4" name="Shape 2314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5" name="Shape 231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6" name="Shape 231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7" name="Shape 2317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8" name="Shape 231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9" name="Shape 2319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0" name="Shape 232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1" name="Shape 232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2" name="Shape 2322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3" name="Shape 2323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4" name="Shape 2324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5" name="Shape 232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6" name="Shape 232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7" name="Shape 2327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8" name="Shape 232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9" name="Shape 2329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0" name="Shape 233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1" name="Shape 233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2" name="Shape 2332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3" name="Shape 2333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4" name="Shape 2334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5" name="Shape 233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6" name="Shape 233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7" name="Shape 2337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8" name="Shape 233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9" name="Shape 2339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0" name="Shape 234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41" name="Shape 2341"/>
          <p:cNvGrpSpPr/>
          <p:nvPr/>
        </p:nvGrpSpPr>
        <p:grpSpPr>
          <a:xfrm rot="10800000">
            <a:off x="7682450" y="28707"/>
            <a:ext cx="1140783" cy="5086302"/>
            <a:chOff x="5608825" y="238125"/>
            <a:chExt cx="1174975" cy="5238750"/>
          </a:xfrm>
        </p:grpSpPr>
        <p:sp>
          <p:nvSpPr>
            <p:cNvPr id="2342" name="Shape 2342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3" name="Shape 2343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4" name="Shape 2344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5" name="Shape 234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6" name="Shape 234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7" name="Shape 2347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8" name="Shape 234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9" name="Shape 2349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0" name="Shape 235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1" name="Shape 235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2" name="Shape 2352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3" name="Shape 2353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4" name="Shape 2354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5" name="Shape 235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6" name="Shape 235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7" name="Shape 2357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8" name="Shape 235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9" name="Shape 2359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0" name="Shape 236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1" name="Shape 236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2" name="Shape 2362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3" name="Shape 2363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4" name="Shape 2364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5" name="Shape 236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6" name="Shape 236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7" name="Shape 2367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8" name="Shape 236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9" name="Shape 2369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0" name="Shape 237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1" name="Shape 237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2" name="Shape 2372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3" name="Shape 2373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4" name="Shape 2374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5" name="Shape 237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6" name="Shape 237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7" name="Shape 2377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8" name="Shape 237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9" name="Shape 2379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0" name="Shape 238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1" name="Shape 238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2" name="Shape 2382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3" name="Shape 2383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4" name="Shape 2384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5" name="Shape 238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6" name="Shape 238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7" name="Shape 2387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8" name="Shape 238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9" name="Shape 2389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0" name="Shape 239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1" name="Shape 239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92" name="Shape 239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ct val="100000"/>
              <a:buFont typeface="Arial"/>
              <a:buNone/>
            </a:pPr>
            <a:fld id="{00000000-1234-1234-1234-123412341234}" type="slidenum">
              <a:rPr lang="en-SG" sz="1400" b="0" i="0" u="none" strike="noStrike" cap="none">
                <a:solidFill>
                  <a:srgbClr val="80BFB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SG" sz="1400" b="0" i="0" u="none" strike="noStrike" cap="none">
              <a:solidFill>
                <a:srgbClr val="80BFB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4" name="Shape 239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indent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indent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indent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indent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indent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indent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indent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indent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2395" name="Shape 2395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▪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0" marR="0" lvl="1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0" marR="0" lvl="2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0" marR="0" lvl="3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0" marR="0" lvl="4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0" marR="0" lvl="5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0" marR="0" lvl="6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●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0" marR="0" lvl="7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○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0" marR="0" lvl="8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■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2396" name="Shape 239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▪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0" marR="0" lvl="1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0" marR="0" lvl="2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0" marR="0" lvl="3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0" marR="0" lvl="4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0" marR="0" lvl="5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0" marR="0" lvl="6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●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0" marR="0" lvl="7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○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0" marR="0" lvl="8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■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grpSp>
        <p:nvGrpSpPr>
          <p:cNvPr id="2397" name="Shape 239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398" name="Shape 239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9" name="Shape 2399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0" name="Shape 240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1" name="Shape 240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2" name="Shape 2402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3" name="Shape 2403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4" name="Shape 2404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5" name="Shape 240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6" name="Shape 240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7" name="Shape 2407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8" name="Shape 240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9" name="Shape 2409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0" name="Shape 24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1" name="Shape 24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2" name="Shape 2412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3" name="Shape 2413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4" name="Shape 2414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5" name="Shape 241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6" name="Shape 241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7" name="Shape 2417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8" name="Shape 241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9" name="Shape 2419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0" name="Shape 242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1" name="Shape 242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2" name="Shape 2422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3" name="Shape 2423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4" name="Shape 2424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5" name="Shape 242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6" name="Shape 242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7" name="Shape 2427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8" name="Shape 242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9" name="Shape 2429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0" name="Shape 243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1" name="Shape 243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2" name="Shape 2432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3" name="Shape 2433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4" name="Shape 2434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5" name="Shape 243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6" name="Shape 243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7" name="Shape 2437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8" name="Shape 243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9" name="Shape 2439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0" name="Shape 244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1" name="Shape 244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2" name="Shape 2442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3" name="Shape 2443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4" name="Shape 2444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5" name="Shape 244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6" name="Shape 244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7" name="Shape 2447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8" name="Shape 244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9" name="Shape 2449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0" name="Shape 245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1" name="Shape 245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2" name="Shape 2452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3" name="Shape 2453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4" name="Shape 2454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55" name="Shape 245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56" name="Shape 245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7" name="Shape 2457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8" name="Shape 245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9" name="Shape 2459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0" name="Shape 246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1" name="Shape 246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2" name="Shape 2462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3" name="Shape 2463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4" name="Shape 2464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5" name="Shape 246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6" name="Shape 246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7" name="Shape 2467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8" name="Shape 246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9" name="Shape 2469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0" name="Shape 247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1" name="Shape 247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2" name="Shape 2472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3" name="Shape 2473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4" name="Shape 2474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5" name="Shape 247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6" name="Shape 247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7" name="Shape 2477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8" name="Shape 247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9" name="Shape 2479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0" name="Shape 248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1" name="Shape 248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2" name="Shape 2482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3" name="Shape 2483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4" name="Shape 2484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5" name="Shape 248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6" name="Shape 248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7" name="Shape 2487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8" name="Shape 248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9" name="Shape 2489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0" name="Shape 249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1" name="Shape 249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2" name="Shape 2492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3" name="Shape 2493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4" name="Shape 2494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5" name="Shape 249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6" name="Shape 249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7" name="Shape 2497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8" name="Shape 249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9" name="Shape 2499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0" name="Shape 250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1" name="Shape 250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2" name="Shape 2502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3" name="Shape 2503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4" name="Shape 2504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5" name="Shape 250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6" name="Shape 250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7" name="Shape 2507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8" name="Shape 250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9" name="Shape 2509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0" name="Shape 25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1" name="Shape 25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2" name="Shape 2512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3" name="Shape 2513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4" name="Shape 2514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5" name="Shape 251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6" name="Shape 251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7" name="Shape 2517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18" name="Shape 251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19" name="Shape 2519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0" name="Shape 252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1" name="Shape 252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2" name="Shape 2522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3" name="Shape 2523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4" name="Shape 2524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5" name="Shape 252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6" name="Shape 252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7" name="Shape 2527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8" name="Shape 252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9" name="Shape 2529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0" name="Shape 253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1" name="Shape 253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2" name="Shape 2532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3" name="Shape 2533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4" name="Shape 2534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5" name="Shape 253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6" name="Shape 253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7" name="Shape 2537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8" name="Shape 253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9" name="Shape 2539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0" name="Shape 254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1" name="Shape 254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2" name="Shape 2542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3" name="Shape 2543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4" name="Shape 2544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5" name="Shape 254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6" name="Shape 254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7" name="Shape 2547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8" name="Shape 254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9" name="Shape 2549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0" name="Shape 255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1" name="Shape 255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2" name="Shape 2552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3" name="Shape 2553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4" name="Shape 2554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5" name="Shape 255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6" name="Shape 255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7" name="Shape 2557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8" name="Shape 255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9" name="Shape 2559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0" name="Shape 256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1" name="Shape 256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2" name="Shape 2562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3" name="Shape 2563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4" name="Shape 2564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5" name="Shape 256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6" name="Shape 256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7" name="Shape 2567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8" name="Shape 256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9" name="Shape 2569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0" name="Shape 257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1" name="Shape 257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2" name="Shape 2572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3" name="Shape 2573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4" name="Shape 2574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5" name="Shape 257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6" name="Shape 257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7" name="Shape 2577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8" name="Shape 257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9" name="Shape 2579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0" name="Shape 258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1" name="Shape 258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2" name="Shape 2582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3" name="Shape 2583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4" name="Shape 2584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5" name="Shape 258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6" name="Shape 258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7" name="Shape 2587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8" name="Shape 258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9" name="Shape 2589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0" name="Shape 259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1" name="Shape 259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2" name="Shape 2592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3" name="Shape 2593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4" name="Shape 2594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5" name="Shape 259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6" name="Shape 259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7" name="Shape 2597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8" name="Shape 259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9" name="Shape 2599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0" name="Shape 260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1" name="Shape 260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2" name="Shape 2602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3" name="Shape 2603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4" name="Shape 2604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5" name="Shape 260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6" name="Shape 260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7" name="Shape 2607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8" name="Shape 260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9" name="Shape 2609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0" name="Shape 26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1" name="Shape 26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2" name="Shape 2612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3" name="Shape 2613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4" name="Shape 2614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5" name="Shape 261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6" name="Shape 261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7" name="Shape 2617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8" name="Shape 261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9" name="Shape 2619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20" name="Shape 2620"/>
          <p:cNvGrpSpPr/>
          <p:nvPr/>
        </p:nvGrpSpPr>
        <p:grpSpPr>
          <a:xfrm rot="10800000">
            <a:off x="7682450" y="28707"/>
            <a:ext cx="1140783" cy="5086302"/>
            <a:chOff x="5608825" y="238125"/>
            <a:chExt cx="1174975" cy="5238750"/>
          </a:xfrm>
        </p:grpSpPr>
        <p:sp>
          <p:nvSpPr>
            <p:cNvPr id="2621" name="Shape 262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2" name="Shape 2622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3" name="Shape 2623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4" name="Shape 2624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5" name="Shape 262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6" name="Shape 262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7" name="Shape 2627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8" name="Shape 262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9" name="Shape 2629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0" name="Shape 263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1" name="Shape 263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2" name="Shape 2632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3" name="Shape 2633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4" name="Shape 2634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5" name="Shape 263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6" name="Shape 263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7" name="Shape 2637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8" name="Shape 263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9" name="Shape 2639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0" name="Shape 264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1" name="Shape 264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2" name="Shape 2642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3" name="Shape 2643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4" name="Shape 2644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5" name="Shape 264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6" name="Shape 264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7" name="Shape 2647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8" name="Shape 264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9" name="Shape 2649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0" name="Shape 265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1" name="Shape 265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2" name="Shape 2652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3" name="Shape 2653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4" name="Shape 2654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5" name="Shape 265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6" name="Shape 265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7" name="Shape 2657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8" name="Shape 265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9" name="Shape 2659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0" name="Shape 266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1" name="Shape 266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2" name="Shape 2662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3" name="Shape 2663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4" name="Shape 2664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5" name="Shape 266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6" name="Shape 266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7" name="Shape 2667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8" name="Shape 266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9" name="Shape 2669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0" name="Shape 267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71" name="Shape 267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-SG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SG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2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3" name="Shape 2673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indent="0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indent="0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indent="0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indent="0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indent="0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indent="0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indent="0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indent="0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2674" name="Shape 2674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▪"/>
              <a:defRPr sz="16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0" marR="0" lvl="1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16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0" marR="0" lvl="2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16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0" marR="0" lvl="3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16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0" marR="0" lvl="4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16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0" marR="0" lvl="5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16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0" marR="0" lvl="6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●"/>
              <a:defRPr sz="16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0" marR="0" lvl="7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○"/>
              <a:defRPr sz="16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0" marR="0" lvl="8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■"/>
              <a:defRPr sz="16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2675" name="Shape 2675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▪"/>
              <a:defRPr sz="16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0" marR="0" lvl="1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16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0" marR="0" lvl="2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16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0" marR="0" lvl="3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16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0" marR="0" lvl="4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16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0" marR="0" lvl="5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16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0" marR="0" lvl="6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●"/>
              <a:defRPr sz="16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0" marR="0" lvl="7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○"/>
              <a:defRPr sz="16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0" marR="0" lvl="8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■"/>
              <a:defRPr sz="16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2676" name="Shape 2676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▪"/>
              <a:defRPr sz="16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0" marR="0" lvl="1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16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0" marR="0" lvl="2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16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0" marR="0" lvl="3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16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0" marR="0" lvl="4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16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0" marR="0" lvl="5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16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0" marR="0" lvl="6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●"/>
              <a:defRPr sz="16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0" marR="0" lvl="7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○"/>
              <a:defRPr sz="16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0" marR="0" lvl="8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■"/>
              <a:defRPr sz="16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grpSp>
        <p:nvGrpSpPr>
          <p:cNvPr id="2677" name="Shape 267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78" name="Shape 267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9" name="Shape 2679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0" name="Shape 268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1" name="Shape 268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2" name="Shape 2682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3" name="Shape 2683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4" name="Shape 2684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5" name="Shape 268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6" name="Shape 268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7" name="Shape 2687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8" name="Shape 268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9" name="Shape 2689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0" name="Shape 269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1" name="Shape 269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2" name="Shape 2692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3" name="Shape 2693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4" name="Shape 2694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5" name="Shape 269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6" name="Shape 269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Shape 2697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Shape 269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9" name="Shape 2699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0" name="Shape 270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Shape 270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Shape 2702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3" name="Shape 2703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4" name="Shape 2704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5" name="Shape 270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6" name="Shape 270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7" name="Shape 2707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8" name="Shape 270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9" name="Shape 2709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0" name="Shape 27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1" name="Shape 27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2" name="Shape 2712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3" name="Shape 2713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4" name="Shape 2714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5" name="Shape 271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6" name="Shape 271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7" name="Shape 2717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8" name="Shape 271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9" name="Shape 2719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0" name="Shape 272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1" name="Shape 272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2" name="Shape 2722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3" name="Shape 2723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4" name="Shape 2724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5" name="Shape 272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6" name="Shape 272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7" name="Shape 2727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8" name="Shape 272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9" name="Shape 2729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0" name="Shape 273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1" name="Shape 273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2" name="Shape 2732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3" name="Shape 2733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4" name="Shape 2734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35" name="Shape 273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6" name="Shape 273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7" name="Shape 2737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8" name="Shape 273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9" name="Shape 2739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0" name="Shape 274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1" name="Shape 274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2" name="Shape 2742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3" name="Shape 2743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4" name="Shape 2744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5" name="Shape 274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6" name="Shape 274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7" name="Shape 2747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8" name="Shape 274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9" name="Shape 2749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0" name="Shape 275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1" name="Shape 275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2" name="Shape 2752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3" name="Shape 2753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4" name="Shape 2754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5" name="Shape 275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6" name="Shape 275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7" name="Shape 2757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8" name="Shape 275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9" name="Shape 2759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0" name="Shape 276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1" name="Shape 276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2" name="Shape 2762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3" name="Shape 2763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4" name="Shape 2764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5" name="Shape 276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6" name="Shape 276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7" name="Shape 2767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8" name="Shape 276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9" name="Shape 2769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0" name="Shape 277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1" name="Shape 277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2" name="Shape 2772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3" name="Shape 2773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4" name="Shape 2774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5" name="Shape 277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6" name="Shape 277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7" name="Shape 2777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8" name="Shape 277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9" name="Shape 2779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0" name="Shape 278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1" name="Shape 278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2" name="Shape 2782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3" name="Shape 2783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4" name="Shape 2784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5" name="Shape 278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6" name="Shape 278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7" name="Shape 2787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8" name="Shape 278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9" name="Shape 2789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0" name="Shape 279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1" name="Shape 279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2" name="Shape 2792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3" name="Shape 2793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4" name="Shape 2794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5" name="Shape 279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6" name="Shape 279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7" name="Shape 2797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98" name="Shape 279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799" name="Shape 2799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0" name="Shape 280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1" name="Shape 280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2" name="Shape 2802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3" name="Shape 2803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4" name="Shape 2804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5" name="Shape 280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6" name="Shape 280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7" name="Shape 2807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8" name="Shape 280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9" name="Shape 2809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0" name="Shape 28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1" name="Shape 28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2" name="Shape 2812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3" name="Shape 2813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4" name="Shape 2814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5" name="Shape 281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6" name="Shape 281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7" name="Shape 2817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8" name="Shape 281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9" name="Shape 2819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0" name="Shape 282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1" name="Shape 282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2" name="Shape 2822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3" name="Shape 2823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4" name="Shape 2824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5" name="Shape 282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6" name="Shape 282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7" name="Shape 2827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8" name="Shape 282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9" name="Shape 2829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0" name="Shape 283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1" name="Shape 283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2" name="Shape 2832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3" name="Shape 2833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4" name="Shape 2834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5" name="Shape 283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6" name="Shape 283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7" name="Shape 2837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8" name="Shape 283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9" name="Shape 2839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0" name="Shape 284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1" name="Shape 284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2" name="Shape 2842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3" name="Shape 2843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4" name="Shape 2844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5" name="Shape 284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6" name="Shape 284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7" name="Shape 2847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8" name="Shape 284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9" name="Shape 2849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0" name="Shape 285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1" name="Shape 285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2" name="Shape 2852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3" name="Shape 2853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4" name="Shape 2854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5" name="Shape 285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6" name="Shape 285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7" name="Shape 2857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8" name="Shape 285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9" name="Shape 2859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0" name="Shape 286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1" name="Shape 286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2" name="Shape 2862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3" name="Shape 2863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4" name="Shape 2864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5" name="Shape 286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6" name="Shape 286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7" name="Shape 2867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8" name="Shape 286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9" name="Shape 2869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0" name="Shape 287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1" name="Shape 287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2" name="Shape 2872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3" name="Shape 2873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4" name="Shape 2874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5" name="Shape 287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6" name="Shape 287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7" name="Shape 2877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8" name="Shape 287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9" name="Shape 2879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0" name="Shape 288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1" name="Shape 288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2" name="Shape 2882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3" name="Shape 2883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4" name="Shape 2884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5" name="Shape 288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6" name="Shape 288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7" name="Shape 2887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8" name="Shape 288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9" name="Shape 2889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0" name="Shape 289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1" name="Shape 289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2" name="Shape 2892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3" name="Shape 2893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4" name="Shape 2894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5" name="Shape 289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6" name="Shape 289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7" name="Shape 2897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8" name="Shape 289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9" name="Shape 2899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00" name="Shape 2900"/>
          <p:cNvGrpSpPr/>
          <p:nvPr/>
        </p:nvGrpSpPr>
        <p:grpSpPr>
          <a:xfrm rot="10800000">
            <a:off x="7682450" y="28707"/>
            <a:ext cx="1140783" cy="5086302"/>
            <a:chOff x="5608825" y="238125"/>
            <a:chExt cx="1174975" cy="5238750"/>
          </a:xfrm>
        </p:grpSpPr>
        <p:sp>
          <p:nvSpPr>
            <p:cNvPr id="2901" name="Shape 290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2" name="Shape 2902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3" name="Shape 2903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4" name="Shape 2904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5" name="Shape 290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6" name="Shape 290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7" name="Shape 2907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8" name="Shape 290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9" name="Shape 2909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0" name="Shape 29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1" name="Shape 29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2" name="Shape 2912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3" name="Shape 2913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4" name="Shape 2914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5" name="Shape 291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6" name="Shape 291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7" name="Shape 2917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8" name="Shape 291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9" name="Shape 2919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0" name="Shape 292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1" name="Shape 292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2" name="Shape 2922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3" name="Shape 2923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4" name="Shape 2924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5" name="Shape 292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6" name="Shape 292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7" name="Shape 2927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8" name="Shape 292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9" name="Shape 2929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0" name="Shape 293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1" name="Shape 293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2" name="Shape 2932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3" name="Shape 2933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4" name="Shape 2934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5" name="Shape 293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6" name="Shape 293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7" name="Shape 2937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8" name="Shape 293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9" name="Shape 2939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0" name="Shape 294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1" name="Shape 294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2" name="Shape 2942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3" name="Shape 2943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4" name="Shape 2944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5" name="Shape 294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6" name="Shape 294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7" name="Shape 2947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8" name="Shape 294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9" name="Shape 2949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0" name="Shape 295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51" name="Shape 295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-SG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SG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background">
    <p:bg>
      <p:bgPr>
        <a:solidFill>
          <a:srgbClr val="1D1D1B"/>
        </a:solidFill>
        <a:effectLst/>
      </p:bgPr>
    </p:bg>
    <p:spTree>
      <p:nvGrpSpPr>
        <p:cNvPr id="1" name="Shape 2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3" name="Shape 2953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2954" name="Shape 2954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5" name="Shape 2955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6" name="Shape 2956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7" name="Shape 2957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8" name="Shape 2958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9" name="Shape 2959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0" name="Shape 2960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1" name="Shape 2961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2" name="Shape 296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3" name="Shape 2963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4" name="Shape 2964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5" name="Shape 2965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6" name="Shape 2966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7" name="Shape 2967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8" name="Shape 2968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9" name="Shape 2969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0" name="Shape 2970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1" name="Shape 2971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2" name="Shape 297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3" name="Shape 2973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4" name="Shape 2974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5" name="Shape 2975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6" name="Shape 2976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7" name="Shape 2977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8" name="Shape 2978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9" name="Shape 2979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0" name="Shape 2980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1" name="Shape 2981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2" name="Shape 298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3" name="Shape 2983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4" name="Shape 2984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5" name="Shape 2985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6" name="Shape 2986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7" name="Shape 2987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8" name="Shape 2988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9" name="Shape 2989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0" name="Shape 2990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1" name="Shape 2991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2" name="Shape 299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3" name="Shape 2993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4" name="Shape 2994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5" name="Shape 2995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6" name="Shape 2996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7" name="Shape 2997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8" name="Shape 2998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9" name="Shape 2999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0" name="Shape 3000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1" name="Shape 3001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2" name="Shape 300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3" name="Shape 3003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4" name="Shape 3004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5" name="Shape 3005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6" name="Shape 3006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7" name="Shape 3007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8" name="Shape 3008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9" name="Shape 3009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0" name="Shape 3010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1" name="Shape 3011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2" name="Shape 30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3" name="Shape 3013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4" name="Shape 3014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5" name="Shape 3015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6" name="Shape 3016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7" name="Shape 3017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8" name="Shape 3018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9" name="Shape 3019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0" name="Shape 3020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1" name="Shape 3021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2" name="Shape 302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3" name="Shape 3023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4" name="Shape 3024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5" name="Shape 3025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6" name="Shape 3026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7" name="Shape 3027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8" name="Shape 3028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9" name="Shape 3029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0" name="Shape 3030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1" name="Shape 3031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2" name="Shape 303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3" name="Shape 3033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4" name="Shape 3034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5" name="Shape 3035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6" name="Shape 3036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7" name="Shape 3037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8" name="Shape 3038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9" name="Shape 3039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0" name="Shape 3040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1" name="Shape 3041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2" name="Shape 304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3" name="Shape 3043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4" name="Shape 3044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5" name="Shape 3045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6" name="Shape 3046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7" name="Shape 3047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8" name="Shape 3048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9" name="Shape 3049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0" name="Shape 3050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1" name="Shape 3051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2" name="Shape 305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3" name="Shape 3053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4" name="Shape 3054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5" name="Shape 3055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6" name="Shape 3056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7" name="Shape 3057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8" name="Shape 3058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9" name="Shape 3059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0" name="Shape 3060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1" name="Shape 3061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2" name="Shape 306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3" name="Shape 3063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4" name="Shape 3064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5" name="Shape 3065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6" name="Shape 3066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7" name="Shape 3067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8" name="Shape 3068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9" name="Shape 3069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0" name="Shape 3070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1" name="Shape 3071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2" name="Shape 307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3" name="Shape 3073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4" name="Shape 3074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5" name="Shape 3075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6" name="Shape 3076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7" name="Shape 3077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8" name="Shape 3078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9" name="Shape 3079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0" name="Shape 3080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1" name="Shape 3081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2" name="Shape 308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3" name="Shape 3083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4" name="Shape 3084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5" name="Shape 3085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6" name="Shape 3086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7" name="Shape 3087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8" name="Shape 3088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9" name="Shape 3089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0" name="Shape 3090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1" name="Shape 3091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2" name="Shape 309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3" name="Shape 3093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4" name="Shape 3094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5" name="Shape 3095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6" name="Shape 3096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7" name="Shape 3097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8" name="Shape 3098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9" name="Shape 3099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0" name="Shape 3100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1" name="Shape 3101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2" name="Shape 310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3" name="Shape 3103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4" name="Shape 3104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5" name="Shape 3105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6" name="Shape 3106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7" name="Shape 3107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8" name="Shape 3108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9" name="Shape 3109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0" name="Shape 3110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1" name="Shape 3111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2" name="Shape 31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3" name="Shape 3113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4" name="Shape 3114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15" name="Shape 3115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116" name="Shape 3116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7" name="Shape 3117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8" name="Shape 3118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9" name="Shape 3119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0" name="Shape 3120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1" name="Shape 3121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2" name="Shape 312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3" name="Shape 3123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4" name="Shape 3124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5" name="Shape 3125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6" name="Shape 3126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7" name="Shape 3127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8" name="Shape 3128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9" name="Shape 3129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0" name="Shape 3130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1" name="Shape 3131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2" name="Shape 313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3" name="Shape 3133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4" name="Shape 3134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5" name="Shape 3135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6" name="Shape 3136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7" name="Shape 3137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8" name="Shape 3138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9" name="Shape 3139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0" name="Shape 3140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1" name="Shape 3141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2" name="Shape 314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3" name="Shape 3143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4" name="Shape 3144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5" name="Shape 3145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6" name="Shape 3146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7" name="Shape 3147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8" name="Shape 3148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9" name="Shape 3149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0" name="Shape 3150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1" name="Shape 3151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2" name="Shape 315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3" name="Shape 3153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4" name="Shape 3154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5" name="Shape 3155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6" name="Shape 3156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7" name="Shape 3157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8" name="Shape 3158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9" name="Shape 3159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0" name="Shape 3160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1" name="Shape 3161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2" name="Shape 316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3" name="Shape 3163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4" name="Shape 3164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5" name="Shape 3165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6" name="Shape 3166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7" name="Shape 3167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8" name="Shape 3168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9" name="Shape 3169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0" name="Shape 3170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1" name="Shape 3171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2" name="Shape 317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3" name="Shape 3173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4" name="Shape 3174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5" name="Shape 3175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6" name="Shape 3176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7" name="Shape 3177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8" name="Shape 3178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9" name="Shape 3179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0" name="Shape 3180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1" name="Shape 3181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2" name="Shape 318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3" name="Shape 3183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4" name="Shape 3184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5" name="Shape 3185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6" name="Shape 3186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7" name="Shape 3187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8" name="Shape 3188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9" name="Shape 3189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0" name="Shape 3190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1" name="Shape 3191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2" name="Shape 319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3" name="Shape 3193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4" name="Shape 3194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5" name="Shape 3195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6" name="Shape 3196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7" name="Shape 3197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8" name="Shape 3198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9" name="Shape 3199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0" name="Shape 3200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1" name="Shape 3201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2" name="Shape 320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3" name="Shape 3203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4" name="Shape 3204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5" name="Shape 3205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6" name="Shape 3206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7" name="Shape 3207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8" name="Shape 3208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9" name="Shape 3209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0" name="Shape 3210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1" name="Shape 3211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2" name="Shape 32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3" name="Shape 3213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4" name="Shape 3214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5" name="Shape 3215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6" name="Shape 3216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7" name="Shape 3217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8" name="Shape 3218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9" name="Shape 3219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0" name="Shape 3220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1" name="Shape 3221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2" name="Shape 322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3" name="Shape 3223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4" name="Shape 3224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5" name="Shape 3225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6" name="Shape 3226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7" name="Shape 3227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8" name="Shape 3228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9" name="Shape 3229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0" name="Shape 3230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1" name="Shape 3231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2" name="Shape 323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3" name="Shape 3233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4" name="Shape 3234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5" name="Shape 3235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6" name="Shape 3236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7" name="Shape 3237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8" name="Shape 3238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9" name="Shape 3239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0" name="Shape 3240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1" name="Shape 3241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2" name="Shape 324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3" name="Shape 3243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4" name="Shape 3244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5" name="Shape 3245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6" name="Shape 3246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7" name="Shape 3247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8" name="Shape 3248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9" name="Shape 3249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0" name="Shape 3250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1" name="Shape 3251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2" name="Shape 325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3" name="Shape 3253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4" name="Shape 3254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5" name="Shape 3255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6" name="Shape 3256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7" name="Shape 3257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8" name="Shape 3258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9" name="Shape 3259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0" name="Shape 3260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1" name="Shape 3261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2" name="Shape 326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3" name="Shape 3263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4" name="Shape 3264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5" name="Shape 3265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6" name="Shape 3266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7" name="Shape 3267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8" name="Shape 3268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9" name="Shape 3269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0" name="Shape 3270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1" name="Shape 3271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2" name="Shape 327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3" name="Shape 3273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4" name="Shape 3274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5" name="Shape 3275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6" name="Shape 3276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77" name="Shape 327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fld id="{00000000-1234-1234-1234-123412341234}" type="slidenum">
              <a:rPr lang="en-SG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SG"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indent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indent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indent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indent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indent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indent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indent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indent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0" marR="0" lvl="1" indent="1524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0" marR="0" lvl="2" indent="1524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0" marR="0" lvl="3" indent="1524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0" marR="0" lvl="4" indent="1524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0" marR="0" lvl="5" indent="1524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0" marR="0" lvl="6" indent="1524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●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0" marR="0" lvl="7" indent="1524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○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0" marR="0" lvl="8" indent="1524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■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</a:pPr>
            <a:fld id="{00000000-1234-1234-1234-123412341234}" type="slidenum">
              <a:rPr lang="en-SG"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‹#›</a:t>
            </a:fld>
            <a:endParaRPr lang="en-SG" sz="1200" b="0" i="0" u="none" strike="noStrike" cap="none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Shape 3836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ct val="100000"/>
              <a:buFont typeface="Dosis Light"/>
              <a:buNone/>
            </a:pPr>
            <a:r>
              <a:rPr lang="en-SG"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rPr>
              <a:t>Movie Success Predictor</a:t>
            </a:r>
          </a:p>
        </p:txBody>
      </p:sp>
      <p:grpSp>
        <p:nvGrpSpPr>
          <p:cNvPr id="3837" name="Shape 3837"/>
          <p:cNvGrpSpPr/>
          <p:nvPr/>
        </p:nvGrpSpPr>
        <p:grpSpPr>
          <a:xfrm rot="1566130">
            <a:off x="177376" y="594842"/>
            <a:ext cx="598509" cy="457890"/>
            <a:chOff x="6625350" y="1613750"/>
            <a:chExt cx="480525" cy="438400"/>
          </a:xfrm>
        </p:grpSpPr>
        <p:sp>
          <p:nvSpPr>
            <p:cNvPr id="3838" name="Shape 3838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8"/>
                  </a:moveTo>
                  <a:lnTo>
                    <a:pt x="13692" y="110228"/>
                  </a:lnTo>
                  <a:lnTo>
                    <a:pt x="14303" y="112448"/>
                  </a:lnTo>
                  <a:lnTo>
                    <a:pt x="14939" y="114213"/>
                  </a:lnTo>
                  <a:lnTo>
                    <a:pt x="16797" y="115560"/>
                  </a:lnTo>
                  <a:lnTo>
                    <a:pt x="18655" y="117325"/>
                  </a:lnTo>
                  <a:lnTo>
                    <a:pt x="20513" y="118216"/>
                  </a:lnTo>
                  <a:lnTo>
                    <a:pt x="23007" y="119108"/>
                  </a:lnTo>
                  <a:lnTo>
                    <a:pt x="25501" y="119563"/>
                  </a:lnTo>
                  <a:lnTo>
                    <a:pt x="28606" y="119999"/>
                  </a:lnTo>
                  <a:lnTo>
                    <a:pt x="105060" y="119999"/>
                  </a:lnTo>
                  <a:lnTo>
                    <a:pt x="108776" y="119563"/>
                  </a:lnTo>
                  <a:lnTo>
                    <a:pt x="111906" y="118671"/>
                  </a:lnTo>
                  <a:lnTo>
                    <a:pt x="114375" y="117780"/>
                  </a:lnTo>
                  <a:lnTo>
                    <a:pt x="116869" y="115996"/>
                  </a:lnTo>
                  <a:lnTo>
                    <a:pt x="118727" y="113777"/>
                  </a:lnTo>
                  <a:lnTo>
                    <a:pt x="119974" y="111993"/>
                  </a:lnTo>
                  <a:lnTo>
                    <a:pt x="119974" y="109337"/>
                  </a:lnTo>
                  <a:lnTo>
                    <a:pt x="119974" y="107117"/>
                  </a:lnTo>
                  <a:lnTo>
                    <a:pt x="94498" y="2238"/>
                  </a:lnTo>
                  <a:lnTo>
                    <a:pt x="65891" y="909"/>
                  </a:lnTo>
                  <a:lnTo>
                    <a:pt x="41662" y="454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9" name="Shape 3839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0"/>
                  </a:moveTo>
                  <a:lnTo>
                    <a:pt x="0" y="119969"/>
                  </a:lnTo>
                  <a:lnTo>
                    <a:pt x="26967" y="114846"/>
                  </a:lnTo>
                  <a:lnTo>
                    <a:pt x="49022" y="108940"/>
                  </a:lnTo>
                  <a:lnTo>
                    <a:pt x="68571" y="103063"/>
                  </a:lnTo>
                  <a:lnTo>
                    <a:pt x="85714" y="95710"/>
                  </a:lnTo>
                  <a:lnTo>
                    <a:pt x="100451" y="87604"/>
                  </a:lnTo>
                  <a:lnTo>
                    <a:pt x="110175" y="78774"/>
                  </a:lnTo>
                  <a:lnTo>
                    <a:pt x="117593" y="69191"/>
                  </a:lnTo>
                  <a:lnTo>
                    <a:pt x="120000" y="59638"/>
                  </a:lnTo>
                  <a:lnTo>
                    <a:pt x="117593" y="50055"/>
                  </a:lnTo>
                  <a:lnTo>
                    <a:pt x="110175" y="41225"/>
                  </a:lnTo>
                  <a:lnTo>
                    <a:pt x="100451" y="32395"/>
                  </a:lnTo>
                  <a:lnTo>
                    <a:pt x="85714" y="24289"/>
                  </a:lnTo>
                  <a:lnTo>
                    <a:pt x="68571" y="16936"/>
                  </a:lnTo>
                  <a:lnTo>
                    <a:pt x="49022" y="10306"/>
                  </a:lnTo>
                  <a:lnTo>
                    <a:pt x="26967" y="5153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0" name="Shape 3840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20"/>
                  </a:moveTo>
                  <a:lnTo>
                    <a:pt x="83244" y="509"/>
                  </a:lnTo>
                  <a:lnTo>
                    <a:pt x="54012" y="509"/>
                  </a:lnTo>
                  <a:lnTo>
                    <a:pt x="48761" y="998"/>
                  </a:lnTo>
                  <a:lnTo>
                    <a:pt x="43510" y="1508"/>
                  </a:lnTo>
                  <a:lnTo>
                    <a:pt x="38259" y="2507"/>
                  </a:lnTo>
                  <a:lnTo>
                    <a:pt x="33746" y="3506"/>
                  </a:lnTo>
                  <a:lnTo>
                    <a:pt x="29263" y="4994"/>
                  </a:lnTo>
                  <a:lnTo>
                    <a:pt x="24749" y="6991"/>
                  </a:lnTo>
                  <a:lnTo>
                    <a:pt x="20266" y="8968"/>
                  </a:lnTo>
                  <a:lnTo>
                    <a:pt x="16489" y="11455"/>
                  </a:lnTo>
                  <a:lnTo>
                    <a:pt x="12743" y="13942"/>
                  </a:lnTo>
                  <a:lnTo>
                    <a:pt x="9764" y="16939"/>
                  </a:lnTo>
                  <a:lnTo>
                    <a:pt x="6755" y="19935"/>
                  </a:lnTo>
                  <a:lnTo>
                    <a:pt x="4513" y="22911"/>
                  </a:lnTo>
                  <a:lnTo>
                    <a:pt x="2241" y="26397"/>
                  </a:lnTo>
                  <a:lnTo>
                    <a:pt x="1504" y="29393"/>
                  </a:lnTo>
                  <a:lnTo>
                    <a:pt x="0" y="32879"/>
                  </a:lnTo>
                  <a:lnTo>
                    <a:pt x="0" y="36344"/>
                  </a:lnTo>
                  <a:lnTo>
                    <a:pt x="0" y="84144"/>
                  </a:lnTo>
                  <a:lnTo>
                    <a:pt x="0" y="87630"/>
                  </a:lnTo>
                  <a:lnTo>
                    <a:pt x="1504" y="90626"/>
                  </a:lnTo>
                  <a:lnTo>
                    <a:pt x="2241" y="94112"/>
                  </a:lnTo>
                  <a:lnTo>
                    <a:pt x="4513" y="97088"/>
                  </a:lnTo>
                  <a:lnTo>
                    <a:pt x="6755" y="100574"/>
                  </a:lnTo>
                  <a:lnTo>
                    <a:pt x="9764" y="103570"/>
                  </a:lnTo>
                  <a:lnTo>
                    <a:pt x="12743" y="106057"/>
                  </a:lnTo>
                  <a:lnTo>
                    <a:pt x="16489" y="108544"/>
                  </a:lnTo>
                  <a:lnTo>
                    <a:pt x="20266" y="111031"/>
                  </a:lnTo>
                  <a:lnTo>
                    <a:pt x="24749" y="113028"/>
                  </a:lnTo>
                  <a:lnTo>
                    <a:pt x="29263" y="115005"/>
                  </a:lnTo>
                  <a:lnTo>
                    <a:pt x="33746" y="116514"/>
                  </a:lnTo>
                  <a:lnTo>
                    <a:pt x="38259" y="118002"/>
                  </a:lnTo>
                  <a:lnTo>
                    <a:pt x="43510" y="119001"/>
                  </a:lnTo>
                  <a:lnTo>
                    <a:pt x="48761" y="119490"/>
                  </a:lnTo>
                  <a:lnTo>
                    <a:pt x="54012" y="119490"/>
                  </a:lnTo>
                  <a:lnTo>
                    <a:pt x="83244" y="120000"/>
                  </a:lnTo>
                  <a:lnTo>
                    <a:pt x="120000" y="120000"/>
                  </a:lnTo>
                  <a:lnTo>
                    <a:pt x="120000" y="2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1" name="Shape 3841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15548" y="3106"/>
                  </a:lnTo>
                  <a:lnTo>
                    <a:pt x="111353" y="5767"/>
                  </a:lnTo>
                  <a:lnTo>
                    <a:pt x="106633" y="8210"/>
                  </a:lnTo>
                  <a:lnTo>
                    <a:pt x="102181" y="10644"/>
                  </a:lnTo>
                  <a:lnTo>
                    <a:pt x="97729" y="12869"/>
                  </a:lnTo>
                  <a:lnTo>
                    <a:pt x="93277" y="15085"/>
                  </a:lnTo>
                  <a:lnTo>
                    <a:pt x="84105" y="18636"/>
                  </a:lnTo>
                  <a:lnTo>
                    <a:pt x="75458" y="21960"/>
                  </a:lnTo>
                  <a:lnTo>
                    <a:pt x="66812" y="24403"/>
                  </a:lnTo>
                  <a:lnTo>
                    <a:pt x="58691" y="26619"/>
                  </a:lnTo>
                  <a:lnTo>
                    <a:pt x="51096" y="28390"/>
                  </a:lnTo>
                  <a:lnTo>
                    <a:pt x="45324" y="29498"/>
                  </a:lnTo>
                  <a:lnTo>
                    <a:pt x="39306" y="30388"/>
                  </a:lnTo>
                  <a:lnTo>
                    <a:pt x="33009" y="31051"/>
                  </a:lnTo>
                  <a:lnTo>
                    <a:pt x="26465" y="31723"/>
                  </a:lnTo>
                  <a:lnTo>
                    <a:pt x="13098" y="32604"/>
                  </a:lnTo>
                  <a:lnTo>
                    <a:pt x="0" y="33276"/>
                  </a:lnTo>
                  <a:lnTo>
                    <a:pt x="0" y="86950"/>
                  </a:lnTo>
                  <a:lnTo>
                    <a:pt x="13098" y="87395"/>
                  </a:lnTo>
                  <a:lnTo>
                    <a:pt x="26465" y="88285"/>
                  </a:lnTo>
                  <a:lnTo>
                    <a:pt x="33009" y="88948"/>
                  </a:lnTo>
                  <a:lnTo>
                    <a:pt x="39306" y="89829"/>
                  </a:lnTo>
                  <a:lnTo>
                    <a:pt x="45324" y="90719"/>
                  </a:lnTo>
                  <a:lnTo>
                    <a:pt x="51096" y="91827"/>
                  </a:lnTo>
                  <a:lnTo>
                    <a:pt x="58691" y="93607"/>
                  </a:lnTo>
                  <a:lnTo>
                    <a:pt x="66812" y="95596"/>
                  </a:lnTo>
                  <a:lnTo>
                    <a:pt x="75458" y="98266"/>
                  </a:lnTo>
                  <a:lnTo>
                    <a:pt x="84105" y="101363"/>
                  </a:lnTo>
                  <a:lnTo>
                    <a:pt x="93277" y="105141"/>
                  </a:lnTo>
                  <a:lnTo>
                    <a:pt x="97729" y="107130"/>
                  </a:lnTo>
                  <a:lnTo>
                    <a:pt x="102181" y="109355"/>
                  </a:lnTo>
                  <a:lnTo>
                    <a:pt x="106633" y="111789"/>
                  </a:lnTo>
                  <a:lnTo>
                    <a:pt x="111353" y="114450"/>
                  </a:lnTo>
                  <a:lnTo>
                    <a:pt x="115548" y="117121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2" name="Shape 3842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lnTo>
                    <a:pt x="49298" y="197"/>
                  </a:lnTo>
                  <a:lnTo>
                    <a:pt x="40701" y="774"/>
                  </a:lnTo>
                  <a:lnTo>
                    <a:pt x="32105" y="1350"/>
                  </a:lnTo>
                  <a:lnTo>
                    <a:pt x="0" y="4052"/>
                  </a:lnTo>
                  <a:lnTo>
                    <a:pt x="0" y="115750"/>
                  </a:lnTo>
                  <a:lnTo>
                    <a:pt x="32105" y="118641"/>
                  </a:lnTo>
                  <a:lnTo>
                    <a:pt x="40701" y="119225"/>
                  </a:lnTo>
                  <a:lnTo>
                    <a:pt x="49298" y="119612"/>
                  </a:lnTo>
                  <a:lnTo>
                    <a:pt x="60000" y="119992"/>
                  </a:lnTo>
                  <a:lnTo>
                    <a:pt x="79298" y="119992"/>
                  </a:lnTo>
                  <a:lnTo>
                    <a:pt x="87807" y="119612"/>
                  </a:lnTo>
                  <a:lnTo>
                    <a:pt x="100701" y="118838"/>
                  </a:lnTo>
                  <a:lnTo>
                    <a:pt x="111403" y="117875"/>
                  </a:lnTo>
                  <a:lnTo>
                    <a:pt x="117807" y="116714"/>
                  </a:lnTo>
                  <a:lnTo>
                    <a:pt x="120000" y="115363"/>
                  </a:lnTo>
                  <a:lnTo>
                    <a:pt x="120000" y="4628"/>
                  </a:lnTo>
                  <a:lnTo>
                    <a:pt x="117807" y="3278"/>
                  </a:lnTo>
                  <a:lnTo>
                    <a:pt x="111403" y="1927"/>
                  </a:lnTo>
                  <a:lnTo>
                    <a:pt x="100701" y="963"/>
                  </a:lnTo>
                  <a:lnTo>
                    <a:pt x="87807" y="197"/>
                  </a:lnTo>
                  <a:lnTo>
                    <a:pt x="792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43" name="Shape 3843"/>
          <p:cNvSpPr txBox="1"/>
          <p:nvPr/>
        </p:nvSpPr>
        <p:spPr>
          <a:xfrm>
            <a:off x="685800" y="3983055"/>
            <a:ext cx="5268900" cy="78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AD2"/>
              </a:buClr>
              <a:buSzPct val="100000"/>
              <a:buFont typeface="Dosis Light"/>
              <a:buNone/>
            </a:pPr>
            <a:r>
              <a:rPr lang="en-SG" sz="1400" b="1" i="0" u="none" strike="noStrike" cap="none">
                <a:solidFill>
                  <a:srgbClr val="99CAD2"/>
                </a:solidFill>
                <a:latin typeface="Dosis Light"/>
                <a:ea typeface="Dosis Light"/>
                <a:cs typeface="Dosis Light"/>
                <a:sym typeface="Dosis Light"/>
              </a:rPr>
              <a:t>Machine Learning (Decision Tree)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0" name="Shape 3960"/>
          <p:cNvSpPr txBox="1">
            <a:spLocks noGrp="1"/>
          </p:cNvSpPr>
          <p:nvPr>
            <p:ph type="body" idx="1"/>
          </p:nvPr>
        </p:nvSpPr>
        <p:spPr>
          <a:xfrm>
            <a:off x="640225" y="936000"/>
            <a:ext cx="6761100" cy="308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</a:pPr>
            <a:r>
              <a:rPr lang="en-SG" b="1"/>
              <a:t>Classification? Many choices such as..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SG" b="1"/>
              <a:t>Bayesian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SG" b="1"/>
              <a:t>Support Vector Machine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SG" b="1"/>
              <a:t>Decision tree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SG" b="1"/>
              <a:t>Regression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SG" b="1"/>
              <a:t>Neural Networks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SG" b="1"/>
              <a:t>and goes on..</a:t>
            </a:r>
          </a:p>
        </p:txBody>
      </p:sp>
      <p:sp>
        <p:nvSpPr>
          <p:cNvPr id="3961" name="Shape 3961"/>
          <p:cNvSpPr txBox="1">
            <a:spLocks noGrp="1"/>
          </p:cNvSpPr>
          <p:nvPr>
            <p:ph type="title"/>
          </p:nvPr>
        </p:nvSpPr>
        <p:spPr>
          <a:xfrm>
            <a:off x="718300" y="15382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</a:pPr>
            <a:r>
              <a:rPr lang="en-SG"/>
              <a:t>Machine Learning Techniques</a:t>
            </a:r>
          </a:p>
        </p:txBody>
      </p:sp>
      <p:sp>
        <p:nvSpPr>
          <p:cNvPr id="3962" name="Shape 396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-SG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SG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63" name="Shape 3963" descr="classifier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4725" y="1818875"/>
            <a:ext cx="4990851" cy="323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8" name="Shape 3968"/>
          <p:cNvSpPr txBox="1">
            <a:spLocks noGrp="1"/>
          </p:cNvSpPr>
          <p:nvPr>
            <p:ph type="title"/>
          </p:nvPr>
        </p:nvSpPr>
        <p:spPr>
          <a:xfrm>
            <a:off x="718300" y="3145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</a:pPr>
            <a:r>
              <a:rPr lang="en-SG"/>
              <a:t>Decision Tree</a:t>
            </a:r>
          </a:p>
        </p:txBody>
      </p:sp>
      <p:sp>
        <p:nvSpPr>
          <p:cNvPr id="3969" name="Shape 3969"/>
          <p:cNvSpPr txBox="1">
            <a:spLocks noGrp="1"/>
          </p:cNvSpPr>
          <p:nvPr>
            <p:ph type="body" idx="1"/>
          </p:nvPr>
        </p:nvSpPr>
        <p:spPr>
          <a:xfrm>
            <a:off x="718300" y="1024650"/>
            <a:ext cx="7111800" cy="3094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SG" b="1"/>
              <a:t>Fairly transparent and easy to understand</a:t>
            </a: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SG" b="1"/>
              <a:t>Training data has rule and label (success or failure)</a:t>
            </a: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SG" b="1"/>
              <a:t>Able to achieve the desired level of accuracy</a:t>
            </a: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SG" b="1"/>
              <a:t>Best suit for business case we’re trying to address..</a:t>
            </a:r>
          </a:p>
        </p:txBody>
      </p:sp>
      <p:sp>
        <p:nvSpPr>
          <p:cNvPr id="3970" name="Shape 397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-SG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SG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71" name="Shape 3971" descr="DT imag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7750" y="2191150"/>
            <a:ext cx="4359900" cy="2757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Shape 3976"/>
          <p:cNvSpPr txBox="1">
            <a:spLocks noGrp="1"/>
          </p:cNvSpPr>
          <p:nvPr>
            <p:ph type="title"/>
          </p:nvPr>
        </p:nvSpPr>
        <p:spPr>
          <a:xfrm>
            <a:off x="640225" y="0"/>
            <a:ext cx="76488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</a:pPr>
            <a:r>
              <a:rPr lang="en-SG"/>
              <a:t>How does Decision Tree algorithm work?</a:t>
            </a:r>
          </a:p>
        </p:txBody>
      </p:sp>
      <p:sp>
        <p:nvSpPr>
          <p:cNvPr id="3977" name="Shape 3977"/>
          <p:cNvSpPr txBox="1">
            <a:spLocks noGrp="1"/>
          </p:cNvSpPr>
          <p:nvPr>
            <p:ph type="body" idx="1"/>
          </p:nvPr>
        </p:nvSpPr>
        <p:spPr>
          <a:xfrm>
            <a:off x="640225" y="417425"/>
            <a:ext cx="7111800" cy="3094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SG" b="1"/>
              <a:t>Place the best attribute of the dataset at the root of the tree.</a:t>
            </a: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SG" b="1"/>
              <a:t>Split the training set into subsets. Subsets should be made in such a way that each subset contains data with the same value for an attribute.</a:t>
            </a: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SG" b="1"/>
              <a:t>Repeat step 1 and step 2 on each subset until you find leaf nodes in all the branches of the tree.</a:t>
            </a:r>
          </a:p>
          <a:p>
            <a:pPr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3978" name="Shape 397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-SG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SG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79" name="Shape 39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6525" y="1758700"/>
            <a:ext cx="5545991" cy="3355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4" name="Shape 3984"/>
          <p:cNvSpPr txBox="1">
            <a:spLocks noGrp="1"/>
          </p:cNvSpPr>
          <p:nvPr>
            <p:ph type="title"/>
          </p:nvPr>
        </p:nvSpPr>
        <p:spPr>
          <a:xfrm>
            <a:off x="718300" y="0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</a:pPr>
            <a:r>
              <a:rPr lang="en-SG"/>
              <a:t>How Decision Tree is used?</a:t>
            </a:r>
          </a:p>
        </p:txBody>
      </p:sp>
      <p:sp>
        <p:nvSpPr>
          <p:cNvPr id="3985" name="Shape 3985"/>
          <p:cNvSpPr txBox="1">
            <a:spLocks noGrp="1"/>
          </p:cNvSpPr>
          <p:nvPr>
            <p:ph type="body" idx="1"/>
          </p:nvPr>
        </p:nvSpPr>
        <p:spPr>
          <a:xfrm>
            <a:off x="718300" y="721225"/>
            <a:ext cx="7111800" cy="3094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SG" b="1"/>
              <a:t>Use training data to build prediction model (algorithm mapped it to tree structure)</a:t>
            </a: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SG" b="1"/>
              <a:t>Evaluate model with test/cross validation data</a:t>
            </a: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SG" b="1"/>
              <a:t>Use it to classify new data (movie)..</a:t>
            </a:r>
          </a:p>
          <a:p>
            <a:pPr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99999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3986" name="Shape 398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-SG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-SG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87" name="Shape 3987" descr="Decision Tre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9050" y="1599950"/>
            <a:ext cx="3869705" cy="36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0" name="Shape 3940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</a:pPr>
            <a:r>
              <a:rPr lang="en-SG" sz="3600" b="0" i="0" u="none" strike="noStrike" cap="none" dirty="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Data Cleansing and Improvement</a:t>
            </a:r>
          </a:p>
        </p:txBody>
      </p:sp>
      <p:sp>
        <p:nvSpPr>
          <p:cNvPr id="3941" name="Shape 394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▪"/>
            </a:pPr>
            <a:r>
              <a:rPr lang="en-SG" sz="2400" b="0" i="0" u="none" strike="noStrike" cap="none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Remove the movie data that has &lt;3 Genres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▪"/>
            </a:pPr>
            <a:r>
              <a:rPr lang="en-SG" sz="2400" b="0" i="0" u="none" strike="noStrike" cap="none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Remove movie that does not have Gross Profit (Documentary)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▪"/>
            </a:pPr>
            <a:r>
              <a:rPr lang="en-SG" sz="2400" b="0" i="0" u="none" strike="noStrike" cap="none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Remove movie where the Main/Secondary actors information not available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▪"/>
            </a:pPr>
            <a:r>
              <a:rPr lang="en-SG" dirty="0"/>
              <a:t>Remove Actors/Directors that we are not able to find their Facebook information (Facebook Likes)</a:t>
            </a:r>
          </a:p>
        </p:txBody>
      </p:sp>
      <p:sp>
        <p:nvSpPr>
          <p:cNvPr id="3942" name="Shape 394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-SG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en-SG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1" name="Shape 388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</a:pPr>
            <a:r>
              <a:rPr lang="en-SG"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Features used</a:t>
            </a:r>
          </a:p>
        </p:txBody>
      </p:sp>
      <p:sp>
        <p:nvSpPr>
          <p:cNvPr id="3882" name="Shape 3882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▪"/>
            </a:pPr>
            <a:r>
              <a:rPr lang="en-SG" sz="2400" b="0" i="0" u="none" strike="noStrike" cap="none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Main Actor (Name and Popularity)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▪"/>
            </a:pPr>
            <a:r>
              <a:rPr lang="en-SG" sz="2400" b="0" i="0" u="none" strike="noStrike" cap="none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Secondary Actor (Name and Popularity)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▪"/>
            </a:pPr>
            <a:r>
              <a:rPr lang="en-SG" sz="2400" b="0" i="0" u="none" strike="noStrike" cap="none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Director (Name and Popularity)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▪"/>
            </a:pPr>
            <a:r>
              <a:rPr lang="en-SG" sz="2400" b="0" i="0" u="none" strike="noStrike" cap="none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Genres (3 categories)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▪"/>
            </a:pPr>
            <a:r>
              <a:rPr lang="en-SG" sz="2400" b="0" i="0" u="none" strike="noStrike" cap="none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Country of Origin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▪"/>
            </a:pPr>
            <a:r>
              <a:rPr lang="en-SG" dirty="0"/>
              <a:t>Budget</a:t>
            </a:r>
          </a:p>
        </p:txBody>
      </p:sp>
      <p:sp>
        <p:nvSpPr>
          <p:cNvPr id="3883" name="Shape 388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-SG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en-SG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8" name="Shape 388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</a:pPr>
            <a:r>
              <a:rPr lang="en-SG"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Success/Fail?</a:t>
            </a:r>
          </a:p>
        </p:txBody>
      </p:sp>
      <p:sp>
        <p:nvSpPr>
          <p:cNvPr id="3889" name="Shape 3889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</a:pPr>
            <a:r>
              <a:rPr lang="en-SG"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Success: Gross Profit more than 20% of Budget of the movie</a:t>
            </a:r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</a:pPr>
            <a:r>
              <a:rPr lang="en-SG"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Fail: Anything below 20% of Budget</a:t>
            </a:r>
          </a:p>
        </p:txBody>
      </p:sp>
      <p:sp>
        <p:nvSpPr>
          <p:cNvPr id="3890" name="Shape 389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-SG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lang="en-SG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91" name="Shape 3891"/>
          <p:cNvGrpSpPr/>
          <p:nvPr/>
        </p:nvGrpSpPr>
        <p:grpSpPr>
          <a:xfrm rot="1057001">
            <a:off x="256908" y="444660"/>
            <a:ext cx="766645" cy="766759"/>
            <a:chOff x="570875" y="4322250"/>
            <a:chExt cx="443300" cy="443325"/>
          </a:xfrm>
        </p:grpSpPr>
        <p:sp>
          <p:nvSpPr>
            <p:cNvPr id="3892" name="Shape 389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8592" y="18352"/>
                  </a:moveTo>
                  <a:lnTo>
                    <a:pt x="89912" y="18514"/>
                  </a:lnTo>
                  <a:lnTo>
                    <a:pt x="91400" y="18846"/>
                  </a:lnTo>
                  <a:lnTo>
                    <a:pt x="92727" y="19340"/>
                  </a:lnTo>
                  <a:lnTo>
                    <a:pt x="93884" y="20003"/>
                  </a:lnTo>
                  <a:lnTo>
                    <a:pt x="95204" y="20666"/>
                  </a:lnTo>
                  <a:lnTo>
                    <a:pt x="96361" y="21492"/>
                  </a:lnTo>
                  <a:lnTo>
                    <a:pt x="97518" y="22486"/>
                  </a:lnTo>
                  <a:lnTo>
                    <a:pt x="98506" y="23637"/>
                  </a:lnTo>
                  <a:lnTo>
                    <a:pt x="99339" y="24794"/>
                  </a:lnTo>
                  <a:lnTo>
                    <a:pt x="99995" y="26120"/>
                  </a:lnTo>
                  <a:lnTo>
                    <a:pt x="100658" y="27277"/>
                  </a:lnTo>
                  <a:lnTo>
                    <a:pt x="101152" y="28597"/>
                  </a:lnTo>
                  <a:lnTo>
                    <a:pt x="101484" y="30086"/>
                  </a:lnTo>
                  <a:lnTo>
                    <a:pt x="101653" y="31405"/>
                  </a:lnTo>
                  <a:lnTo>
                    <a:pt x="101653" y="32894"/>
                  </a:lnTo>
                  <a:lnTo>
                    <a:pt x="101653" y="34220"/>
                  </a:lnTo>
                  <a:lnTo>
                    <a:pt x="101484" y="35540"/>
                  </a:lnTo>
                  <a:lnTo>
                    <a:pt x="101152" y="37029"/>
                  </a:lnTo>
                  <a:lnTo>
                    <a:pt x="100658" y="38348"/>
                  </a:lnTo>
                  <a:lnTo>
                    <a:pt x="99995" y="39506"/>
                  </a:lnTo>
                  <a:lnTo>
                    <a:pt x="99339" y="40825"/>
                  </a:lnTo>
                  <a:lnTo>
                    <a:pt x="98506" y="41982"/>
                  </a:lnTo>
                  <a:lnTo>
                    <a:pt x="97518" y="43139"/>
                  </a:lnTo>
                  <a:lnTo>
                    <a:pt x="90906" y="49588"/>
                  </a:lnTo>
                  <a:lnTo>
                    <a:pt x="90081" y="50252"/>
                  </a:lnTo>
                  <a:lnTo>
                    <a:pt x="89255" y="50746"/>
                  </a:lnTo>
                  <a:lnTo>
                    <a:pt x="88260" y="51077"/>
                  </a:lnTo>
                  <a:lnTo>
                    <a:pt x="87103" y="51240"/>
                  </a:lnTo>
                  <a:lnTo>
                    <a:pt x="86115" y="51077"/>
                  </a:lnTo>
                  <a:lnTo>
                    <a:pt x="85120" y="50746"/>
                  </a:lnTo>
                  <a:lnTo>
                    <a:pt x="84295" y="50252"/>
                  </a:lnTo>
                  <a:lnTo>
                    <a:pt x="83469" y="49588"/>
                  </a:lnTo>
                  <a:lnTo>
                    <a:pt x="70415" y="36528"/>
                  </a:lnTo>
                  <a:lnTo>
                    <a:pt x="69751" y="35702"/>
                  </a:lnTo>
                  <a:lnTo>
                    <a:pt x="69257" y="34877"/>
                  </a:lnTo>
                  <a:lnTo>
                    <a:pt x="68926" y="33889"/>
                  </a:lnTo>
                  <a:lnTo>
                    <a:pt x="68757" y="32894"/>
                  </a:lnTo>
                  <a:lnTo>
                    <a:pt x="68926" y="31737"/>
                  </a:lnTo>
                  <a:lnTo>
                    <a:pt x="69257" y="30749"/>
                  </a:lnTo>
                  <a:lnTo>
                    <a:pt x="69751" y="29923"/>
                  </a:lnTo>
                  <a:lnTo>
                    <a:pt x="70415" y="29091"/>
                  </a:lnTo>
                  <a:lnTo>
                    <a:pt x="76857" y="22486"/>
                  </a:lnTo>
                  <a:lnTo>
                    <a:pt x="78014" y="21492"/>
                  </a:lnTo>
                  <a:lnTo>
                    <a:pt x="79172" y="20666"/>
                  </a:lnTo>
                  <a:lnTo>
                    <a:pt x="80491" y="20003"/>
                  </a:lnTo>
                  <a:lnTo>
                    <a:pt x="81648" y="19340"/>
                  </a:lnTo>
                  <a:lnTo>
                    <a:pt x="82975" y="18846"/>
                  </a:lnTo>
                  <a:lnTo>
                    <a:pt x="84464" y="18514"/>
                  </a:lnTo>
                  <a:lnTo>
                    <a:pt x="85783" y="18352"/>
                  </a:lnTo>
                  <a:close/>
                  <a:moveTo>
                    <a:pt x="56690" y="60003"/>
                  </a:moveTo>
                  <a:lnTo>
                    <a:pt x="57353" y="60165"/>
                  </a:lnTo>
                  <a:lnTo>
                    <a:pt x="57847" y="60328"/>
                  </a:lnTo>
                  <a:lnTo>
                    <a:pt x="58511" y="60659"/>
                  </a:lnTo>
                  <a:lnTo>
                    <a:pt x="59005" y="60991"/>
                  </a:lnTo>
                  <a:lnTo>
                    <a:pt x="59336" y="61485"/>
                  </a:lnTo>
                  <a:lnTo>
                    <a:pt x="59668" y="62148"/>
                  </a:lnTo>
                  <a:lnTo>
                    <a:pt x="59830" y="62642"/>
                  </a:lnTo>
                  <a:lnTo>
                    <a:pt x="60000" y="63305"/>
                  </a:lnTo>
                  <a:lnTo>
                    <a:pt x="59830" y="63968"/>
                  </a:lnTo>
                  <a:lnTo>
                    <a:pt x="59668" y="64625"/>
                  </a:lnTo>
                  <a:lnTo>
                    <a:pt x="59336" y="65126"/>
                  </a:lnTo>
                  <a:lnTo>
                    <a:pt x="59005" y="65620"/>
                  </a:lnTo>
                  <a:lnTo>
                    <a:pt x="41815" y="82808"/>
                  </a:lnTo>
                  <a:lnTo>
                    <a:pt x="41321" y="83302"/>
                  </a:lnTo>
                  <a:lnTo>
                    <a:pt x="40827" y="83633"/>
                  </a:lnTo>
                  <a:lnTo>
                    <a:pt x="40164" y="83796"/>
                  </a:lnTo>
                  <a:lnTo>
                    <a:pt x="38845" y="83796"/>
                  </a:lnTo>
                  <a:lnTo>
                    <a:pt x="38181" y="83633"/>
                  </a:lnTo>
                  <a:lnTo>
                    <a:pt x="37687" y="83302"/>
                  </a:lnTo>
                  <a:lnTo>
                    <a:pt x="37193" y="82808"/>
                  </a:lnTo>
                  <a:lnTo>
                    <a:pt x="36692" y="82314"/>
                  </a:lnTo>
                  <a:lnTo>
                    <a:pt x="36361" y="81813"/>
                  </a:lnTo>
                  <a:lnTo>
                    <a:pt x="36198" y="81157"/>
                  </a:lnTo>
                  <a:lnTo>
                    <a:pt x="36198" y="80493"/>
                  </a:lnTo>
                  <a:lnTo>
                    <a:pt x="36198" y="79830"/>
                  </a:lnTo>
                  <a:lnTo>
                    <a:pt x="36361" y="79174"/>
                  </a:lnTo>
                  <a:lnTo>
                    <a:pt x="36692" y="78673"/>
                  </a:lnTo>
                  <a:lnTo>
                    <a:pt x="37193" y="78179"/>
                  </a:lnTo>
                  <a:lnTo>
                    <a:pt x="54383" y="60991"/>
                  </a:lnTo>
                  <a:lnTo>
                    <a:pt x="54877" y="60659"/>
                  </a:lnTo>
                  <a:lnTo>
                    <a:pt x="55371" y="60328"/>
                  </a:lnTo>
                  <a:lnTo>
                    <a:pt x="56034" y="60165"/>
                  </a:lnTo>
                  <a:lnTo>
                    <a:pt x="56690" y="60003"/>
                  </a:lnTo>
                  <a:close/>
                  <a:moveTo>
                    <a:pt x="100327" y="6"/>
                  </a:moveTo>
                  <a:lnTo>
                    <a:pt x="96692" y="169"/>
                  </a:lnTo>
                  <a:lnTo>
                    <a:pt x="93058" y="338"/>
                  </a:lnTo>
                  <a:lnTo>
                    <a:pt x="89418" y="832"/>
                  </a:lnTo>
                  <a:lnTo>
                    <a:pt x="85783" y="1657"/>
                  </a:lnTo>
                  <a:lnTo>
                    <a:pt x="82312" y="2483"/>
                  </a:lnTo>
                  <a:lnTo>
                    <a:pt x="79009" y="3640"/>
                  </a:lnTo>
                  <a:lnTo>
                    <a:pt x="76032" y="5129"/>
                  </a:lnTo>
                  <a:lnTo>
                    <a:pt x="74543" y="5792"/>
                  </a:lnTo>
                  <a:lnTo>
                    <a:pt x="73385" y="6780"/>
                  </a:lnTo>
                  <a:lnTo>
                    <a:pt x="72066" y="7606"/>
                  </a:lnTo>
                  <a:lnTo>
                    <a:pt x="71071" y="8600"/>
                  </a:lnTo>
                  <a:lnTo>
                    <a:pt x="37518" y="42151"/>
                  </a:lnTo>
                  <a:lnTo>
                    <a:pt x="2646" y="42151"/>
                  </a:lnTo>
                  <a:lnTo>
                    <a:pt x="1658" y="42314"/>
                  </a:lnTo>
                  <a:lnTo>
                    <a:pt x="994" y="42483"/>
                  </a:lnTo>
                  <a:lnTo>
                    <a:pt x="331" y="42815"/>
                  </a:lnTo>
                  <a:lnTo>
                    <a:pt x="0" y="43309"/>
                  </a:lnTo>
                  <a:lnTo>
                    <a:pt x="0" y="43803"/>
                  </a:lnTo>
                  <a:lnTo>
                    <a:pt x="169" y="44466"/>
                  </a:lnTo>
                  <a:lnTo>
                    <a:pt x="500" y="45122"/>
                  </a:lnTo>
                  <a:lnTo>
                    <a:pt x="1157" y="45954"/>
                  </a:lnTo>
                  <a:lnTo>
                    <a:pt x="17520" y="62148"/>
                  </a:lnTo>
                  <a:lnTo>
                    <a:pt x="15375" y="64300"/>
                  </a:lnTo>
                  <a:lnTo>
                    <a:pt x="6449" y="65951"/>
                  </a:lnTo>
                  <a:lnTo>
                    <a:pt x="5454" y="66283"/>
                  </a:lnTo>
                  <a:lnTo>
                    <a:pt x="4628" y="66608"/>
                  </a:lnTo>
                  <a:lnTo>
                    <a:pt x="4134" y="67271"/>
                  </a:lnTo>
                  <a:lnTo>
                    <a:pt x="3803" y="67765"/>
                  </a:lnTo>
                  <a:lnTo>
                    <a:pt x="3803" y="68428"/>
                  </a:lnTo>
                  <a:lnTo>
                    <a:pt x="3965" y="69253"/>
                  </a:lnTo>
                  <a:lnTo>
                    <a:pt x="4297" y="69917"/>
                  </a:lnTo>
                  <a:lnTo>
                    <a:pt x="4960" y="70742"/>
                  </a:lnTo>
                  <a:lnTo>
                    <a:pt x="49253" y="115032"/>
                  </a:lnTo>
                  <a:lnTo>
                    <a:pt x="50085" y="115696"/>
                  </a:lnTo>
                  <a:lnTo>
                    <a:pt x="50742" y="116027"/>
                  </a:lnTo>
                  <a:lnTo>
                    <a:pt x="51567" y="116190"/>
                  </a:lnTo>
                  <a:lnTo>
                    <a:pt x="52230" y="116190"/>
                  </a:lnTo>
                  <a:lnTo>
                    <a:pt x="52725" y="115865"/>
                  </a:lnTo>
                  <a:lnTo>
                    <a:pt x="53388" y="115364"/>
                  </a:lnTo>
                  <a:lnTo>
                    <a:pt x="53719" y="114538"/>
                  </a:lnTo>
                  <a:lnTo>
                    <a:pt x="54051" y="113551"/>
                  </a:lnTo>
                  <a:lnTo>
                    <a:pt x="55702" y="104625"/>
                  </a:lnTo>
                  <a:lnTo>
                    <a:pt x="57847" y="102473"/>
                  </a:lnTo>
                  <a:lnTo>
                    <a:pt x="74049" y="118836"/>
                  </a:lnTo>
                  <a:lnTo>
                    <a:pt x="74874" y="119499"/>
                  </a:lnTo>
                  <a:lnTo>
                    <a:pt x="75538" y="119830"/>
                  </a:lnTo>
                  <a:lnTo>
                    <a:pt x="76194" y="119993"/>
                  </a:lnTo>
                  <a:lnTo>
                    <a:pt x="76695" y="119993"/>
                  </a:lnTo>
                  <a:lnTo>
                    <a:pt x="77189" y="119661"/>
                  </a:lnTo>
                  <a:lnTo>
                    <a:pt x="77520" y="119005"/>
                  </a:lnTo>
                  <a:lnTo>
                    <a:pt x="77683" y="118342"/>
                  </a:lnTo>
                  <a:lnTo>
                    <a:pt x="77852" y="117347"/>
                  </a:lnTo>
                  <a:lnTo>
                    <a:pt x="77852" y="82476"/>
                  </a:lnTo>
                  <a:lnTo>
                    <a:pt x="111398" y="48925"/>
                  </a:lnTo>
                  <a:lnTo>
                    <a:pt x="112393" y="47937"/>
                  </a:lnTo>
                  <a:lnTo>
                    <a:pt x="113219" y="46611"/>
                  </a:lnTo>
                  <a:lnTo>
                    <a:pt x="114213" y="45291"/>
                  </a:lnTo>
                  <a:lnTo>
                    <a:pt x="114870" y="43972"/>
                  </a:lnTo>
                  <a:lnTo>
                    <a:pt x="116359" y="40994"/>
                  </a:lnTo>
                  <a:lnTo>
                    <a:pt x="117516" y="37685"/>
                  </a:lnTo>
                  <a:lnTo>
                    <a:pt x="118341" y="34220"/>
                  </a:lnTo>
                  <a:lnTo>
                    <a:pt x="119167" y="30580"/>
                  </a:lnTo>
                  <a:lnTo>
                    <a:pt x="119668" y="26946"/>
                  </a:lnTo>
                  <a:lnTo>
                    <a:pt x="119830" y="23312"/>
                  </a:lnTo>
                  <a:lnTo>
                    <a:pt x="119993" y="19671"/>
                  </a:lnTo>
                  <a:lnTo>
                    <a:pt x="119993" y="16369"/>
                  </a:lnTo>
                  <a:lnTo>
                    <a:pt x="119830" y="13229"/>
                  </a:lnTo>
                  <a:lnTo>
                    <a:pt x="119499" y="10252"/>
                  </a:lnTo>
                  <a:lnTo>
                    <a:pt x="119005" y="7775"/>
                  </a:lnTo>
                  <a:lnTo>
                    <a:pt x="118511" y="5623"/>
                  </a:lnTo>
                  <a:lnTo>
                    <a:pt x="117847" y="3972"/>
                  </a:lnTo>
                  <a:lnTo>
                    <a:pt x="117353" y="3309"/>
                  </a:lnTo>
                  <a:lnTo>
                    <a:pt x="117022" y="2984"/>
                  </a:lnTo>
                  <a:lnTo>
                    <a:pt x="116690" y="2652"/>
                  </a:lnTo>
                  <a:lnTo>
                    <a:pt x="116027" y="2151"/>
                  </a:lnTo>
                  <a:lnTo>
                    <a:pt x="114376" y="1495"/>
                  </a:lnTo>
                  <a:lnTo>
                    <a:pt x="112230" y="1001"/>
                  </a:lnTo>
                  <a:lnTo>
                    <a:pt x="109747" y="500"/>
                  </a:lnTo>
                  <a:lnTo>
                    <a:pt x="106776" y="169"/>
                  </a:lnTo>
                  <a:lnTo>
                    <a:pt x="103636" y="6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3" name="Shape 3893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3001" y="40"/>
                  </a:moveTo>
                  <a:lnTo>
                    <a:pt x="76002" y="1023"/>
                  </a:lnTo>
                  <a:lnTo>
                    <a:pt x="69004" y="3028"/>
                  </a:lnTo>
                  <a:lnTo>
                    <a:pt x="62005" y="6016"/>
                  </a:lnTo>
                  <a:lnTo>
                    <a:pt x="56030" y="11009"/>
                  </a:lnTo>
                  <a:lnTo>
                    <a:pt x="50013" y="20013"/>
                  </a:lnTo>
                  <a:lnTo>
                    <a:pt x="41009" y="34010"/>
                  </a:lnTo>
                  <a:lnTo>
                    <a:pt x="23042" y="71009"/>
                  </a:lnTo>
                  <a:lnTo>
                    <a:pt x="7039" y="104979"/>
                  </a:lnTo>
                  <a:lnTo>
                    <a:pt x="40" y="120000"/>
                  </a:lnTo>
                  <a:lnTo>
                    <a:pt x="40" y="120000"/>
                  </a:lnTo>
                  <a:lnTo>
                    <a:pt x="15020" y="113001"/>
                  </a:lnTo>
                  <a:lnTo>
                    <a:pt x="49031" y="96998"/>
                  </a:lnTo>
                  <a:lnTo>
                    <a:pt x="85989" y="78990"/>
                  </a:lnTo>
                  <a:lnTo>
                    <a:pt x="99986" y="69986"/>
                  </a:lnTo>
                  <a:lnTo>
                    <a:pt x="108990" y="64010"/>
                  </a:lnTo>
                  <a:lnTo>
                    <a:pt x="113983" y="57994"/>
                  </a:lnTo>
                  <a:lnTo>
                    <a:pt x="116971" y="50995"/>
                  </a:lnTo>
                  <a:lnTo>
                    <a:pt x="118976" y="43997"/>
                  </a:lnTo>
                  <a:lnTo>
                    <a:pt x="120000" y="36998"/>
                  </a:lnTo>
                  <a:lnTo>
                    <a:pt x="118976" y="30000"/>
                  </a:lnTo>
                  <a:lnTo>
                    <a:pt x="116971" y="23001"/>
                  </a:lnTo>
                  <a:lnTo>
                    <a:pt x="113983" y="17025"/>
                  </a:lnTo>
                  <a:lnTo>
                    <a:pt x="108990" y="11009"/>
                  </a:lnTo>
                  <a:lnTo>
                    <a:pt x="103015" y="6016"/>
                  </a:lnTo>
                  <a:lnTo>
                    <a:pt x="96998" y="3028"/>
                  </a:lnTo>
                  <a:lnTo>
                    <a:pt x="90000" y="1023"/>
                  </a:lnTo>
                  <a:lnTo>
                    <a:pt x="83001" y="4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4" name="Shape 3894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1706" y="0"/>
                  </a:moveTo>
                  <a:lnTo>
                    <a:pt x="62328" y="1594"/>
                  </a:lnTo>
                  <a:lnTo>
                    <a:pt x="53014" y="4720"/>
                  </a:lnTo>
                  <a:lnTo>
                    <a:pt x="45231" y="9377"/>
                  </a:lnTo>
                  <a:lnTo>
                    <a:pt x="37384" y="15629"/>
                  </a:lnTo>
                  <a:lnTo>
                    <a:pt x="29601" y="24944"/>
                  </a:lnTo>
                  <a:lnTo>
                    <a:pt x="23413" y="38979"/>
                  </a:lnTo>
                  <a:lnTo>
                    <a:pt x="17161" y="56140"/>
                  </a:lnTo>
                  <a:lnTo>
                    <a:pt x="10909" y="74832"/>
                  </a:lnTo>
                  <a:lnTo>
                    <a:pt x="3125" y="107559"/>
                  </a:lnTo>
                  <a:lnTo>
                    <a:pt x="0" y="120000"/>
                  </a:lnTo>
                  <a:lnTo>
                    <a:pt x="0" y="120000"/>
                  </a:lnTo>
                  <a:lnTo>
                    <a:pt x="14035" y="118468"/>
                  </a:lnTo>
                  <a:lnTo>
                    <a:pt x="46762" y="109090"/>
                  </a:lnTo>
                  <a:lnTo>
                    <a:pt x="63923" y="104433"/>
                  </a:lnTo>
                  <a:lnTo>
                    <a:pt x="81020" y="98181"/>
                  </a:lnTo>
                  <a:lnTo>
                    <a:pt x="96650" y="90398"/>
                  </a:lnTo>
                  <a:lnTo>
                    <a:pt x="105964" y="84146"/>
                  </a:lnTo>
                  <a:lnTo>
                    <a:pt x="112216" y="76363"/>
                  </a:lnTo>
                  <a:lnTo>
                    <a:pt x="116874" y="67049"/>
                  </a:lnTo>
                  <a:lnTo>
                    <a:pt x="120000" y="59202"/>
                  </a:lnTo>
                  <a:lnTo>
                    <a:pt x="120000" y="49888"/>
                  </a:lnTo>
                  <a:lnTo>
                    <a:pt x="120000" y="40510"/>
                  </a:lnTo>
                  <a:lnTo>
                    <a:pt x="116874" y="31196"/>
                  </a:lnTo>
                  <a:lnTo>
                    <a:pt x="112216" y="23413"/>
                  </a:lnTo>
                  <a:lnTo>
                    <a:pt x="105964" y="15629"/>
                  </a:lnTo>
                  <a:lnTo>
                    <a:pt x="98181" y="9377"/>
                  </a:lnTo>
                  <a:lnTo>
                    <a:pt x="90398" y="4720"/>
                  </a:lnTo>
                  <a:lnTo>
                    <a:pt x="81020" y="1594"/>
                  </a:lnTo>
                  <a:lnTo>
                    <a:pt x="7170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5" name="Shape 3895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765" y="63"/>
                  </a:moveTo>
                  <a:lnTo>
                    <a:pt x="52986" y="3124"/>
                  </a:lnTo>
                  <a:lnTo>
                    <a:pt x="43613" y="7842"/>
                  </a:lnTo>
                  <a:lnTo>
                    <a:pt x="35834" y="14027"/>
                  </a:lnTo>
                  <a:lnTo>
                    <a:pt x="29649" y="23400"/>
                  </a:lnTo>
                  <a:lnTo>
                    <a:pt x="21806" y="38958"/>
                  </a:lnTo>
                  <a:lnTo>
                    <a:pt x="15621" y="56110"/>
                  </a:lnTo>
                  <a:lnTo>
                    <a:pt x="10903" y="73198"/>
                  </a:lnTo>
                  <a:lnTo>
                    <a:pt x="1594" y="105908"/>
                  </a:lnTo>
                  <a:lnTo>
                    <a:pt x="63" y="119936"/>
                  </a:lnTo>
                  <a:lnTo>
                    <a:pt x="12497" y="116811"/>
                  </a:lnTo>
                  <a:lnTo>
                    <a:pt x="45207" y="109032"/>
                  </a:lnTo>
                  <a:lnTo>
                    <a:pt x="63889" y="102848"/>
                  </a:lnTo>
                  <a:lnTo>
                    <a:pt x="81041" y="96599"/>
                  </a:lnTo>
                  <a:lnTo>
                    <a:pt x="95005" y="90350"/>
                  </a:lnTo>
                  <a:lnTo>
                    <a:pt x="104378" y="82571"/>
                  </a:lnTo>
                  <a:lnTo>
                    <a:pt x="110626" y="74792"/>
                  </a:lnTo>
                  <a:lnTo>
                    <a:pt x="115281" y="67013"/>
                  </a:lnTo>
                  <a:lnTo>
                    <a:pt x="118405" y="57640"/>
                  </a:lnTo>
                  <a:lnTo>
                    <a:pt x="119936" y="48331"/>
                  </a:lnTo>
                  <a:lnTo>
                    <a:pt x="118405" y="38958"/>
                  </a:lnTo>
                  <a:lnTo>
                    <a:pt x="115281" y="29649"/>
                  </a:lnTo>
                  <a:lnTo>
                    <a:pt x="110626" y="21870"/>
                  </a:lnTo>
                  <a:lnTo>
                    <a:pt x="104378" y="14027"/>
                  </a:lnTo>
                  <a:lnTo>
                    <a:pt x="96599" y="7842"/>
                  </a:lnTo>
                  <a:lnTo>
                    <a:pt x="88820" y="3124"/>
                  </a:lnTo>
                  <a:lnTo>
                    <a:pt x="79447" y="63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3" name="Shape 3953"/>
          <p:cNvSpPr txBox="1">
            <a:spLocks noGrp="1"/>
          </p:cNvSpPr>
          <p:nvPr>
            <p:ph type="ctrTitle" idx="4294967295"/>
          </p:nvPr>
        </p:nvSpPr>
        <p:spPr>
          <a:xfrm>
            <a:off x="685800" y="1964350"/>
            <a:ext cx="6103200" cy="115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-698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</a:pPr>
            <a:r>
              <a:rPr lang="en-SG" sz="110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1,559</a:t>
            </a:r>
          </a:p>
        </p:txBody>
      </p:sp>
      <p:sp>
        <p:nvSpPr>
          <p:cNvPr id="3954" name="Shape 3954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4"/>
            <a:ext cx="6103200" cy="78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</a:pPr>
            <a:r>
              <a:rPr lang="en-SG"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Rows of data (cleansed)</a:t>
            </a:r>
          </a:p>
        </p:txBody>
      </p:sp>
      <p:sp>
        <p:nvSpPr>
          <p:cNvPr id="3955" name="Shape 395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-SG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lang="en-SG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7" name="Shape 394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80BFB7"/>
              </a:buClr>
              <a:buSzPct val="100000"/>
              <a:buFont typeface="Arial"/>
              <a:buNone/>
            </a:pPr>
            <a:fld id="{00000000-1234-1234-1234-123412341234}" type="slidenum">
              <a:rPr lang="en-SG">
                <a:solidFill>
                  <a:srgbClr val="80BFB7"/>
                </a:solidFill>
              </a:rPr>
              <a:t>18</a:t>
            </a:fld>
            <a:endParaRPr lang="en-SG">
              <a:solidFill>
                <a:srgbClr val="80BFB7"/>
              </a:solidFill>
            </a:endParaRPr>
          </a:p>
        </p:txBody>
      </p:sp>
      <p:pic>
        <p:nvPicPr>
          <p:cNvPr id="3948" name="Shape 39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1" y="982065"/>
            <a:ext cx="8839197" cy="2681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2" name="Shape 3992"/>
          <p:cNvSpPr txBox="1">
            <a:spLocks noGrp="1"/>
          </p:cNvSpPr>
          <p:nvPr>
            <p:ph type="title" idx="4294967295"/>
          </p:nvPr>
        </p:nvSpPr>
        <p:spPr>
          <a:xfrm>
            <a:off x="2194950" y="367325"/>
            <a:ext cx="4754100" cy="138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</a:pPr>
            <a:r>
              <a:rPr lang="en-SG" sz="2400">
                <a:solidFill>
                  <a:srgbClr val="FFFFFF"/>
                </a:solidFill>
                <a:highlight>
                  <a:srgbClr val="0B87A1"/>
                </a:highlight>
                <a:latin typeface="Titillium Web Light"/>
                <a:ea typeface="Titillium Web Light"/>
                <a:cs typeface="Titillium Web Light"/>
                <a:sym typeface="Titillium Web Light"/>
              </a:rPr>
              <a:t>WEKA TOOL Example</a:t>
            </a:r>
          </a:p>
        </p:txBody>
      </p:sp>
      <p:sp>
        <p:nvSpPr>
          <p:cNvPr id="3993" name="Shape 399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-SG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lang="en-SG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8" name="Shape 3848"/>
          <p:cNvSpPr txBox="1">
            <a:spLocks noGrp="1"/>
          </p:cNvSpPr>
          <p:nvPr>
            <p:ph type="ctrTitle" idx="4294967295"/>
          </p:nvPr>
        </p:nvSpPr>
        <p:spPr>
          <a:xfrm>
            <a:off x="3319625" y="668950"/>
            <a:ext cx="3731400" cy="115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</a:pPr>
            <a:r>
              <a:rPr lang="en-SG" sz="60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HELLO!</a:t>
            </a:r>
          </a:p>
        </p:txBody>
      </p:sp>
      <p:sp>
        <p:nvSpPr>
          <p:cNvPr id="3849" name="Shape 3849"/>
          <p:cNvSpPr txBox="1">
            <a:spLocks noGrp="1"/>
          </p:cNvSpPr>
          <p:nvPr>
            <p:ph type="subTitle" idx="4294967295"/>
          </p:nvPr>
        </p:nvSpPr>
        <p:spPr>
          <a:xfrm>
            <a:off x="3319625" y="1968723"/>
            <a:ext cx="3731400" cy="248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</a:pPr>
            <a:r>
              <a:rPr lang="en-SG" sz="2400" b="1" i="0" u="none" strike="noStrike" cap="none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Team #7:</a:t>
            </a:r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</a:pPr>
            <a:r>
              <a:rPr lang="en-SG" sz="2400" b="1" i="0" u="none" strike="noStrike" cap="none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Aung Myo</a:t>
            </a:r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</a:pPr>
            <a:r>
              <a:rPr lang="en-SG" sz="2400" b="1" i="0" u="none" strike="noStrike" cap="none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Cheng Hao</a:t>
            </a:r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</a:pPr>
            <a:r>
              <a:rPr lang="en-SG" sz="2400" b="1" i="0" u="none" strike="noStrike" cap="none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Lim, Hean Soon</a:t>
            </a:r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</a:pPr>
            <a:r>
              <a:rPr lang="en-SG" sz="2400" b="1" i="0" u="none" strike="noStrike" cap="none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Lin, Wei</a:t>
            </a:r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</a:pPr>
            <a:r>
              <a:rPr lang="en-SG" sz="2400" b="1" i="0" u="none" strike="noStrike" cap="none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Liu, Yakun</a:t>
            </a:r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</a:pPr>
            <a:r>
              <a:rPr lang="en-SG" sz="2400" b="1" i="0" u="none" strike="noStrike" cap="none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Nyi Nyi Zin</a:t>
            </a:r>
          </a:p>
        </p:txBody>
      </p:sp>
      <p:pic>
        <p:nvPicPr>
          <p:cNvPr id="3850" name="Shape 3850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23367" r="21416"/>
          <a:stretch/>
        </p:blipFill>
        <p:spPr>
          <a:xfrm>
            <a:off x="0" y="0"/>
            <a:ext cx="2840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1" name="Shape 385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-SG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SG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52" name="Shape 3852"/>
          <p:cNvGrpSpPr/>
          <p:nvPr/>
        </p:nvGrpSpPr>
        <p:grpSpPr>
          <a:xfrm>
            <a:off x="3013648" y="1748367"/>
            <a:ext cx="451252" cy="432860"/>
            <a:chOff x="5241175" y="4959100"/>
            <a:chExt cx="539775" cy="517775"/>
          </a:xfrm>
        </p:grpSpPr>
        <p:sp>
          <p:nvSpPr>
            <p:cNvPr id="3853" name="Shape 385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6357" y="0"/>
                  </a:moveTo>
                  <a:lnTo>
                    <a:pt x="83175" y="420"/>
                  </a:lnTo>
                  <a:lnTo>
                    <a:pt x="79993" y="824"/>
                  </a:lnTo>
                  <a:lnTo>
                    <a:pt x="76811" y="1648"/>
                  </a:lnTo>
                  <a:lnTo>
                    <a:pt x="73630" y="2473"/>
                  </a:lnTo>
                  <a:lnTo>
                    <a:pt x="70448" y="3701"/>
                  </a:lnTo>
                  <a:lnTo>
                    <a:pt x="67731" y="5350"/>
                  </a:lnTo>
                  <a:lnTo>
                    <a:pt x="65442" y="6982"/>
                  </a:lnTo>
                  <a:lnTo>
                    <a:pt x="63172" y="9052"/>
                  </a:lnTo>
                  <a:lnTo>
                    <a:pt x="60902" y="11104"/>
                  </a:lnTo>
                  <a:lnTo>
                    <a:pt x="59078" y="13561"/>
                  </a:lnTo>
                  <a:lnTo>
                    <a:pt x="57273" y="16034"/>
                  </a:lnTo>
                  <a:lnTo>
                    <a:pt x="55915" y="18491"/>
                  </a:lnTo>
                  <a:lnTo>
                    <a:pt x="54538" y="21368"/>
                  </a:lnTo>
                  <a:lnTo>
                    <a:pt x="54092" y="24245"/>
                  </a:lnTo>
                  <a:lnTo>
                    <a:pt x="53626" y="27122"/>
                  </a:lnTo>
                  <a:lnTo>
                    <a:pt x="53180" y="30420"/>
                  </a:lnTo>
                  <a:lnTo>
                    <a:pt x="53626" y="34929"/>
                  </a:lnTo>
                  <a:lnTo>
                    <a:pt x="55003" y="39455"/>
                  </a:lnTo>
                  <a:lnTo>
                    <a:pt x="56808" y="43561"/>
                  </a:lnTo>
                  <a:lnTo>
                    <a:pt x="59078" y="47263"/>
                  </a:lnTo>
                  <a:lnTo>
                    <a:pt x="0" y="110140"/>
                  </a:lnTo>
                  <a:lnTo>
                    <a:pt x="6828" y="114649"/>
                  </a:lnTo>
                  <a:lnTo>
                    <a:pt x="13192" y="120000"/>
                  </a:lnTo>
                  <a:lnTo>
                    <a:pt x="72271" y="57526"/>
                  </a:lnTo>
                  <a:lnTo>
                    <a:pt x="75453" y="58771"/>
                  </a:lnTo>
                  <a:lnTo>
                    <a:pt x="79082" y="59596"/>
                  </a:lnTo>
                  <a:lnTo>
                    <a:pt x="82710" y="60000"/>
                  </a:lnTo>
                  <a:lnTo>
                    <a:pt x="86357" y="60403"/>
                  </a:lnTo>
                  <a:lnTo>
                    <a:pt x="89986" y="60000"/>
                  </a:lnTo>
                  <a:lnTo>
                    <a:pt x="93167" y="59596"/>
                  </a:lnTo>
                  <a:lnTo>
                    <a:pt x="96349" y="59175"/>
                  </a:lnTo>
                  <a:lnTo>
                    <a:pt x="99531" y="57947"/>
                  </a:lnTo>
                  <a:lnTo>
                    <a:pt x="102267" y="56719"/>
                  </a:lnTo>
                  <a:lnTo>
                    <a:pt x="104983" y="55070"/>
                  </a:lnTo>
                  <a:lnTo>
                    <a:pt x="107719" y="53421"/>
                  </a:lnTo>
                  <a:lnTo>
                    <a:pt x="109989" y="51368"/>
                  </a:lnTo>
                  <a:lnTo>
                    <a:pt x="112259" y="49315"/>
                  </a:lnTo>
                  <a:lnTo>
                    <a:pt x="114082" y="47263"/>
                  </a:lnTo>
                  <a:lnTo>
                    <a:pt x="115887" y="44385"/>
                  </a:lnTo>
                  <a:lnTo>
                    <a:pt x="117264" y="41912"/>
                  </a:lnTo>
                  <a:lnTo>
                    <a:pt x="118157" y="39035"/>
                  </a:lnTo>
                  <a:lnTo>
                    <a:pt x="119069" y="36158"/>
                  </a:lnTo>
                  <a:lnTo>
                    <a:pt x="119534" y="33297"/>
                  </a:lnTo>
                  <a:lnTo>
                    <a:pt x="119981" y="30420"/>
                  </a:lnTo>
                  <a:lnTo>
                    <a:pt x="119534" y="27122"/>
                  </a:lnTo>
                  <a:lnTo>
                    <a:pt x="119069" y="24245"/>
                  </a:lnTo>
                  <a:lnTo>
                    <a:pt x="118157" y="21368"/>
                  </a:lnTo>
                  <a:lnTo>
                    <a:pt x="117264" y="18491"/>
                  </a:lnTo>
                  <a:lnTo>
                    <a:pt x="115887" y="16034"/>
                  </a:lnTo>
                  <a:lnTo>
                    <a:pt x="114082" y="13561"/>
                  </a:lnTo>
                  <a:lnTo>
                    <a:pt x="112259" y="11104"/>
                  </a:lnTo>
                  <a:lnTo>
                    <a:pt x="109989" y="9052"/>
                  </a:lnTo>
                  <a:lnTo>
                    <a:pt x="107719" y="6982"/>
                  </a:lnTo>
                  <a:lnTo>
                    <a:pt x="104983" y="5350"/>
                  </a:lnTo>
                  <a:lnTo>
                    <a:pt x="102267" y="3701"/>
                  </a:lnTo>
                  <a:lnTo>
                    <a:pt x="99531" y="2473"/>
                  </a:lnTo>
                  <a:lnTo>
                    <a:pt x="96349" y="1648"/>
                  </a:lnTo>
                  <a:lnTo>
                    <a:pt x="93167" y="824"/>
                  </a:lnTo>
                  <a:lnTo>
                    <a:pt x="89986" y="420"/>
                  </a:lnTo>
                  <a:lnTo>
                    <a:pt x="8635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4" name="Shape 3854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6561" y="0"/>
                  </a:moveTo>
                  <a:lnTo>
                    <a:pt x="32561" y="505"/>
                  </a:lnTo>
                  <a:lnTo>
                    <a:pt x="28561" y="1495"/>
                  </a:lnTo>
                  <a:lnTo>
                    <a:pt x="25146" y="2971"/>
                  </a:lnTo>
                  <a:lnTo>
                    <a:pt x="21146" y="4447"/>
                  </a:lnTo>
                  <a:lnTo>
                    <a:pt x="17707" y="6428"/>
                  </a:lnTo>
                  <a:lnTo>
                    <a:pt x="14853" y="8409"/>
                  </a:lnTo>
                  <a:lnTo>
                    <a:pt x="12000" y="10876"/>
                  </a:lnTo>
                  <a:lnTo>
                    <a:pt x="9146" y="13342"/>
                  </a:lnTo>
                  <a:lnTo>
                    <a:pt x="6853" y="16293"/>
                  </a:lnTo>
                  <a:lnTo>
                    <a:pt x="4584" y="19265"/>
                  </a:lnTo>
                  <a:lnTo>
                    <a:pt x="2853" y="22216"/>
                  </a:lnTo>
                  <a:lnTo>
                    <a:pt x="1730" y="25673"/>
                  </a:lnTo>
                  <a:lnTo>
                    <a:pt x="584" y="29636"/>
                  </a:lnTo>
                  <a:lnTo>
                    <a:pt x="0" y="33092"/>
                  </a:lnTo>
                  <a:lnTo>
                    <a:pt x="0" y="36549"/>
                  </a:lnTo>
                  <a:lnTo>
                    <a:pt x="0" y="40491"/>
                  </a:lnTo>
                  <a:lnTo>
                    <a:pt x="584" y="43948"/>
                  </a:lnTo>
                  <a:lnTo>
                    <a:pt x="1730" y="47405"/>
                  </a:lnTo>
                  <a:lnTo>
                    <a:pt x="3438" y="50377"/>
                  </a:lnTo>
                  <a:lnTo>
                    <a:pt x="5146" y="53834"/>
                  </a:lnTo>
                  <a:lnTo>
                    <a:pt x="7438" y="56300"/>
                  </a:lnTo>
                  <a:lnTo>
                    <a:pt x="9707" y="59252"/>
                  </a:lnTo>
                  <a:lnTo>
                    <a:pt x="12584" y="61718"/>
                  </a:lnTo>
                  <a:lnTo>
                    <a:pt x="15438" y="64184"/>
                  </a:lnTo>
                  <a:lnTo>
                    <a:pt x="18853" y="66165"/>
                  </a:lnTo>
                  <a:lnTo>
                    <a:pt x="22292" y="68146"/>
                  </a:lnTo>
                  <a:lnTo>
                    <a:pt x="25707" y="69622"/>
                  </a:lnTo>
                  <a:lnTo>
                    <a:pt x="29707" y="70613"/>
                  </a:lnTo>
                  <a:lnTo>
                    <a:pt x="34292" y="71603"/>
                  </a:lnTo>
                  <a:lnTo>
                    <a:pt x="40000" y="72088"/>
                  </a:lnTo>
                  <a:lnTo>
                    <a:pt x="46292" y="72088"/>
                  </a:lnTo>
                  <a:lnTo>
                    <a:pt x="52000" y="71098"/>
                  </a:lnTo>
                  <a:lnTo>
                    <a:pt x="57707" y="69622"/>
                  </a:lnTo>
                  <a:lnTo>
                    <a:pt x="102830" y="119979"/>
                  </a:lnTo>
                  <a:lnTo>
                    <a:pt x="110830" y="114056"/>
                  </a:lnTo>
                  <a:lnTo>
                    <a:pt x="119976" y="108638"/>
                  </a:lnTo>
                  <a:lnTo>
                    <a:pt x="74853" y="57776"/>
                  </a:lnTo>
                  <a:lnTo>
                    <a:pt x="77707" y="54319"/>
                  </a:lnTo>
                  <a:lnTo>
                    <a:pt x="79976" y="50862"/>
                  </a:lnTo>
                  <a:lnTo>
                    <a:pt x="81707" y="46920"/>
                  </a:lnTo>
                  <a:lnTo>
                    <a:pt x="82853" y="42473"/>
                  </a:lnTo>
                  <a:lnTo>
                    <a:pt x="83415" y="39016"/>
                  </a:lnTo>
                  <a:lnTo>
                    <a:pt x="83415" y="35053"/>
                  </a:lnTo>
                  <a:lnTo>
                    <a:pt x="83415" y="31617"/>
                  </a:lnTo>
                  <a:lnTo>
                    <a:pt x="82269" y="28160"/>
                  </a:lnTo>
                  <a:lnTo>
                    <a:pt x="81122" y="24703"/>
                  </a:lnTo>
                  <a:lnTo>
                    <a:pt x="79976" y="21731"/>
                  </a:lnTo>
                  <a:lnTo>
                    <a:pt x="78269" y="18274"/>
                  </a:lnTo>
                  <a:lnTo>
                    <a:pt x="76000" y="15323"/>
                  </a:lnTo>
                  <a:lnTo>
                    <a:pt x="73707" y="12836"/>
                  </a:lnTo>
                  <a:lnTo>
                    <a:pt x="70853" y="10370"/>
                  </a:lnTo>
                  <a:lnTo>
                    <a:pt x="68000" y="7904"/>
                  </a:lnTo>
                  <a:lnTo>
                    <a:pt x="64561" y="5943"/>
                  </a:lnTo>
                  <a:lnTo>
                    <a:pt x="61146" y="3962"/>
                  </a:lnTo>
                  <a:lnTo>
                    <a:pt x="57146" y="2486"/>
                  </a:lnTo>
                  <a:lnTo>
                    <a:pt x="53146" y="1495"/>
                  </a:lnTo>
                  <a:lnTo>
                    <a:pt x="49146" y="505"/>
                  </a:lnTo>
                  <a:lnTo>
                    <a:pt x="4514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5" name="Shape 385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904" y="27"/>
                  </a:moveTo>
                  <a:lnTo>
                    <a:pt x="53696" y="40914"/>
                  </a:lnTo>
                  <a:lnTo>
                    <a:pt x="51664" y="37539"/>
                  </a:lnTo>
                  <a:lnTo>
                    <a:pt x="49632" y="34191"/>
                  </a:lnTo>
                  <a:lnTo>
                    <a:pt x="47600" y="30843"/>
                  </a:lnTo>
                  <a:lnTo>
                    <a:pt x="44752" y="28154"/>
                  </a:lnTo>
                  <a:lnTo>
                    <a:pt x="42303" y="26151"/>
                  </a:lnTo>
                  <a:lnTo>
                    <a:pt x="39455" y="24148"/>
                  </a:lnTo>
                  <a:lnTo>
                    <a:pt x="36607" y="22803"/>
                  </a:lnTo>
                  <a:lnTo>
                    <a:pt x="33759" y="22144"/>
                  </a:lnTo>
                  <a:lnTo>
                    <a:pt x="30911" y="21458"/>
                  </a:lnTo>
                  <a:lnTo>
                    <a:pt x="28063" y="22144"/>
                  </a:lnTo>
                  <a:lnTo>
                    <a:pt x="25215" y="22144"/>
                  </a:lnTo>
                  <a:lnTo>
                    <a:pt x="22367" y="23489"/>
                  </a:lnTo>
                  <a:lnTo>
                    <a:pt x="19519" y="24806"/>
                  </a:lnTo>
                  <a:lnTo>
                    <a:pt x="17088" y="26837"/>
                  </a:lnTo>
                  <a:lnTo>
                    <a:pt x="14639" y="28840"/>
                  </a:lnTo>
                  <a:lnTo>
                    <a:pt x="12208" y="31529"/>
                  </a:lnTo>
                  <a:lnTo>
                    <a:pt x="9759" y="34877"/>
                  </a:lnTo>
                  <a:lnTo>
                    <a:pt x="7727" y="38225"/>
                  </a:lnTo>
                  <a:lnTo>
                    <a:pt x="5696" y="41573"/>
                  </a:lnTo>
                  <a:lnTo>
                    <a:pt x="4063" y="46265"/>
                  </a:lnTo>
                  <a:lnTo>
                    <a:pt x="2848" y="50272"/>
                  </a:lnTo>
                  <a:lnTo>
                    <a:pt x="1632" y="54964"/>
                  </a:lnTo>
                  <a:lnTo>
                    <a:pt x="816" y="59656"/>
                  </a:lnTo>
                  <a:lnTo>
                    <a:pt x="416" y="64349"/>
                  </a:lnTo>
                  <a:lnTo>
                    <a:pt x="0" y="69041"/>
                  </a:lnTo>
                  <a:lnTo>
                    <a:pt x="0" y="73734"/>
                  </a:lnTo>
                  <a:lnTo>
                    <a:pt x="416" y="78426"/>
                  </a:lnTo>
                  <a:lnTo>
                    <a:pt x="1215" y="83119"/>
                  </a:lnTo>
                  <a:lnTo>
                    <a:pt x="2031" y="87811"/>
                  </a:lnTo>
                  <a:lnTo>
                    <a:pt x="3247" y="91845"/>
                  </a:lnTo>
                  <a:lnTo>
                    <a:pt x="4480" y="96537"/>
                  </a:lnTo>
                  <a:lnTo>
                    <a:pt x="6095" y="99885"/>
                  </a:lnTo>
                  <a:lnTo>
                    <a:pt x="7727" y="103892"/>
                  </a:lnTo>
                  <a:lnTo>
                    <a:pt x="10176" y="107239"/>
                  </a:lnTo>
                  <a:lnTo>
                    <a:pt x="12208" y="110615"/>
                  </a:lnTo>
                  <a:lnTo>
                    <a:pt x="15056" y="113276"/>
                  </a:lnTo>
                  <a:lnTo>
                    <a:pt x="17487" y="115280"/>
                  </a:lnTo>
                  <a:lnTo>
                    <a:pt x="20335" y="117310"/>
                  </a:lnTo>
                  <a:lnTo>
                    <a:pt x="23183" y="118655"/>
                  </a:lnTo>
                  <a:lnTo>
                    <a:pt x="26031" y="119313"/>
                  </a:lnTo>
                  <a:lnTo>
                    <a:pt x="28879" y="119972"/>
                  </a:lnTo>
                  <a:lnTo>
                    <a:pt x="31727" y="119972"/>
                  </a:lnTo>
                  <a:lnTo>
                    <a:pt x="34575" y="119313"/>
                  </a:lnTo>
                  <a:lnTo>
                    <a:pt x="37424" y="117969"/>
                  </a:lnTo>
                  <a:lnTo>
                    <a:pt x="40272" y="116624"/>
                  </a:lnTo>
                  <a:lnTo>
                    <a:pt x="42720" y="115280"/>
                  </a:lnTo>
                  <a:lnTo>
                    <a:pt x="45151" y="112618"/>
                  </a:lnTo>
                  <a:lnTo>
                    <a:pt x="47600" y="109929"/>
                  </a:lnTo>
                  <a:lnTo>
                    <a:pt x="50031" y="107239"/>
                  </a:lnTo>
                  <a:lnTo>
                    <a:pt x="52063" y="103892"/>
                  </a:lnTo>
                  <a:lnTo>
                    <a:pt x="54095" y="99885"/>
                  </a:lnTo>
                  <a:lnTo>
                    <a:pt x="55727" y="95851"/>
                  </a:lnTo>
                  <a:lnTo>
                    <a:pt x="57759" y="87811"/>
                  </a:lnTo>
                  <a:lnTo>
                    <a:pt x="58975" y="80429"/>
                  </a:lnTo>
                  <a:lnTo>
                    <a:pt x="59791" y="72389"/>
                  </a:lnTo>
                  <a:lnTo>
                    <a:pt x="59392" y="64349"/>
                  </a:lnTo>
                  <a:lnTo>
                    <a:pt x="120000" y="23489"/>
                  </a:lnTo>
                  <a:lnTo>
                    <a:pt x="116335" y="12074"/>
                  </a:lnTo>
                  <a:lnTo>
                    <a:pt x="113904" y="27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6" name="Shape 3856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0159" y="0"/>
                  </a:moveTo>
                  <a:lnTo>
                    <a:pt x="46862" y="53595"/>
                  </a:lnTo>
                  <a:lnTo>
                    <a:pt x="40302" y="54514"/>
                  </a:lnTo>
                  <a:lnTo>
                    <a:pt x="33708" y="56333"/>
                  </a:lnTo>
                  <a:lnTo>
                    <a:pt x="27148" y="58171"/>
                  </a:lnTo>
                  <a:lnTo>
                    <a:pt x="21396" y="60459"/>
                  </a:lnTo>
                  <a:lnTo>
                    <a:pt x="16450" y="62747"/>
                  </a:lnTo>
                  <a:lnTo>
                    <a:pt x="13187" y="65503"/>
                  </a:lnTo>
                  <a:lnTo>
                    <a:pt x="9049" y="68241"/>
                  </a:lnTo>
                  <a:lnTo>
                    <a:pt x="6593" y="70998"/>
                  </a:lnTo>
                  <a:lnTo>
                    <a:pt x="4137" y="73736"/>
                  </a:lnTo>
                  <a:lnTo>
                    <a:pt x="2489" y="76943"/>
                  </a:lnTo>
                  <a:lnTo>
                    <a:pt x="841" y="80150"/>
                  </a:lnTo>
                  <a:lnTo>
                    <a:pt x="33" y="83356"/>
                  </a:lnTo>
                  <a:lnTo>
                    <a:pt x="33" y="86563"/>
                  </a:lnTo>
                  <a:lnTo>
                    <a:pt x="33" y="89770"/>
                  </a:lnTo>
                  <a:lnTo>
                    <a:pt x="841" y="92977"/>
                  </a:lnTo>
                  <a:lnTo>
                    <a:pt x="2489" y="96183"/>
                  </a:lnTo>
                  <a:lnTo>
                    <a:pt x="4137" y="98940"/>
                  </a:lnTo>
                  <a:lnTo>
                    <a:pt x="6593" y="102147"/>
                  </a:lnTo>
                  <a:lnTo>
                    <a:pt x="9890" y="104885"/>
                  </a:lnTo>
                  <a:lnTo>
                    <a:pt x="13994" y="107641"/>
                  </a:lnTo>
                  <a:lnTo>
                    <a:pt x="18099" y="110379"/>
                  </a:lnTo>
                  <a:lnTo>
                    <a:pt x="22203" y="112667"/>
                  </a:lnTo>
                  <a:lnTo>
                    <a:pt x="27148" y="114505"/>
                  </a:lnTo>
                  <a:lnTo>
                    <a:pt x="32060" y="115874"/>
                  </a:lnTo>
                  <a:lnTo>
                    <a:pt x="37813" y="117243"/>
                  </a:lnTo>
                  <a:lnTo>
                    <a:pt x="42758" y="118631"/>
                  </a:lnTo>
                  <a:lnTo>
                    <a:pt x="48511" y="119081"/>
                  </a:lnTo>
                  <a:lnTo>
                    <a:pt x="54264" y="119549"/>
                  </a:lnTo>
                  <a:lnTo>
                    <a:pt x="60016" y="120000"/>
                  </a:lnTo>
                  <a:lnTo>
                    <a:pt x="65769" y="119549"/>
                  </a:lnTo>
                  <a:lnTo>
                    <a:pt x="71522" y="119081"/>
                  </a:lnTo>
                  <a:lnTo>
                    <a:pt x="77275" y="118162"/>
                  </a:lnTo>
                  <a:lnTo>
                    <a:pt x="83027" y="117243"/>
                  </a:lnTo>
                  <a:lnTo>
                    <a:pt x="87939" y="115874"/>
                  </a:lnTo>
                  <a:lnTo>
                    <a:pt x="93692" y="114055"/>
                  </a:lnTo>
                  <a:lnTo>
                    <a:pt x="98637" y="112217"/>
                  </a:lnTo>
                  <a:lnTo>
                    <a:pt x="102741" y="109929"/>
                  </a:lnTo>
                  <a:lnTo>
                    <a:pt x="106846" y="107172"/>
                  </a:lnTo>
                  <a:lnTo>
                    <a:pt x="110109" y="104435"/>
                  </a:lnTo>
                  <a:lnTo>
                    <a:pt x="113406" y="101678"/>
                  </a:lnTo>
                  <a:lnTo>
                    <a:pt x="115862" y="98940"/>
                  </a:lnTo>
                  <a:lnTo>
                    <a:pt x="117510" y="95733"/>
                  </a:lnTo>
                  <a:lnTo>
                    <a:pt x="119158" y="92526"/>
                  </a:lnTo>
                  <a:lnTo>
                    <a:pt x="120000" y="89320"/>
                  </a:lnTo>
                  <a:lnTo>
                    <a:pt x="120000" y="86113"/>
                  </a:lnTo>
                  <a:lnTo>
                    <a:pt x="120000" y="82906"/>
                  </a:lnTo>
                  <a:lnTo>
                    <a:pt x="119158" y="79699"/>
                  </a:lnTo>
                  <a:lnTo>
                    <a:pt x="117510" y="76493"/>
                  </a:lnTo>
                  <a:lnTo>
                    <a:pt x="115054" y="73286"/>
                  </a:lnTo>
                  <a:lnTo>
                    <a:pt x="112598" y="70529"/>
                  </a:lnTo>
                  <a:lnTo>
                    <a:pt x="110109" y="67791"/>
                  </a:lnTo>
                  <a:lnTo>
                    <a:pt x="106005" y="65035"/>
                  </a:lnTo>
                  <a:lnTo>
                    <a:pt x="100252" y="61378"/>
                  </a:lnTo>
                  <a:lnTo>
                    <a:pt x="92884" y="58171"/>
                  </a:lnTo>
                  <a:lnTo>
                    <a:pt x="85483" y="55883"/>
                  </a:lnTo>
                  <a:lnTo>
                    <a:pt x="78082" y="54514"/>
                  </a:lnTo>
                  <a:lnTo>
                    <a:pt x="81379" y="468"/>
                  </a:lnTo>
                  <a:lnTo>
                    <a:pt x="81379" y="468"/>
                  </a:lnTo>
                  <a:lnTo>
                    <a:pt x="71522" y="918"/>
                  </a:lnTo>
                  <a:lnTo>
                    <a:pt x="60824" y="468"/>
                  </a:lnTo>
                  <a:lnTo>
                    <a:pt x="5015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7" name="Shape 3857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115" y="0"/>
                  </a:moveTo>
                  <a:lnTo>
                    <a:pt x="81964" y="835"/>
                  </a:lnTo>
                  <a:lnTo>
                    <a:pt x="78795" y="2439"/>
                  </a:lnTo>
                  <a:lnTo>
                    <a:pt x="75625" y="4076"/>
                  </a:lnTo>
                  <a:lnTo>
                    <a:pt x="71992" y="6549"/>
                  </a:lnTo>
                  <a:lnTo>
                    <a:pt x="68822" y="9791"/>
                  </a:lnTo>
                  <a:lnTo>
                    <a:pt x="66116" y="13065"/>
                  </a:lnTo>
                  <a:lnTo>
                    <a:pt x="63392" y="17142"/>
                  </a:lnTo>
                  <a:lnTo>
                    <a:pt x="61130" y="22055"/>
                  </a:lnTo>
                  <a:lnTo>
                    <a:pt x="59314" y="26934"/>
                  </a:lnTo>
                  <a:lnTo>
                    <a:pt x="57516" y="31846"/>
                  </a:lnTo>
                  <a:lnTo>
                    <a:pt x="56144" y="37560"/>
                  </a:lnTo>
                  <a:lnTo>
                    <a:pt x="1835" y="25296"/>
                  </a:lnTo>
                  <a:lnTo>
                    <a:pt x="1371" y="40802"/>
                  </a:lnTo>
                  <a:lnTo>
                    <a:pt x="18" y="55505"/>
                  </a:lnTo>
                  <a:lnTo>
                    <a:pt x="53883" y="67736"/>
                  </a:lnTo>
                  <a:lnTo>
                    <a:pt x="54346" y="74285"/>
                  </a:lnTo>
                  <a:lnTo>
                    <a:pt x="55699" y="80802"/>
                  </a:lnTo>
                  <a:lnTo>
                    <a:pt x="57052" y="85714"/>
                  </a:lnTo>
                  <a:lnTo>
                    <a:pt x="58424" y="91428"/>
                  </a:lnTo>
                  <a:lnTo>
                    <a:pt x="60222" y="96307"/>
                  </a:lnTo>
                  <a:lnTo>
                    <a:pt x="62483" y="100384"/>
                  </a:lnTo>
                  <a:lnTo>
                    <a:pt x="64745" y="104461"/>
                  </a:lnTo>
                  <a:lnTo>
                    <a:pt x="67025" y="108538"/>
                  </a:lnTo>
                  <a:lnTo>
                    <a:pt x="69731" y="111812"/>
                  </a:lnTo>
                  <a:lnTo>
                    <a:pt x="72455" y="114252"/>
                  </a:lnTo>
                  <a:lnTo>
                    <a:pt x="75625" y="116725"/>
                  </a:lnTo>
                  <a:lnTo>
                    <a:pt x="78795" y="118329"/>
                  </a:lnTo>
                  <a:lnTo>
                    <a:pt x="81964" y="119164"/>
                  </a:lnTo>
                  <a:lnTo>
                    <a:pt x="85115" y="119966"/>
                  </a:lnTo>
                  <a:lnTo>
                    <a:pt x="88285" y="119966"/>
                  </a:lnTo>
                  <a:lnTo>
                    <a:pt x="91455" y="119164"/>
                  </a:lnTo>
                  <a:lnTo>
                    <a:pt x="94624" y="118329"/>
                  </a:lnTo>
                  <a:lnTo>
                    <a:pt x="97794" y="115889"/>
                  </a:lnTo>
                  <a:lnTo>
                    <a:pt x="100963" y="114252"/>
                  </a:lnTo>
                  <a:lnTo>
                    <a:pt x="104133" y="111010"/>
                  </a:lnTo>
                  <a:lnTo>
                    <a:pt x="106858" y="107736"/>
                  </a:lnTo>
                  <a:lnTo>
                    <a:pt x="109119" y="103659"/>
                  </a:lnTo>
                  <a:lnTo>
                    <a:pt x="111380" y="99582"/>
                  </a:lnTo>
                  <a:lnTo>
                    <a:pt x="113642" y="95505"/>
                  </a:lnTo>
                  <a:lnTo>
                    <a:pt x="114995" y="90593"/>
                  </a:lnTo>
                  <a:lnTo>
                    <a:pt x="116811" y="85714"/>
                  </a:lnTo>
                  <a:lnTo>
                    <a:pt x="117720" y="80000"/>
                  </a:lnTo>
                  <a:lnTo>
                    <a:pt x="118628" y="74285"/>
                  </a:lnTo>
                  <a:lnTo>
                    <a:pt x="119536" y="69373"/>
                  </a:lnTo>
                  <a:lnTo>
                    <a:pt x="119981" y="62857"/>
                  </a:lnTo>
                  <a:lnTo>
                    <a:pt x="119981" y="57142"/>
                  </a:lnTo>
                  <a:lnTo>
                    <a:pt x="119536" y="51428"/>
                  </a:lnTo>
                  <a:lnTo>
                    <a:pt x="119073" y="45714"/>
                  </a:lnTo>
                  <a:lnTo>
                    <a:pt x="117720" y="40000"/>
                  </a:lnTo>
                  <a:lnTo>
                    <a:pt x="116367" y="34285"/>
                  </a:lnTo>
                  <a:lnTo>
                    <a:pt x="114995" y="28571"/>
                  </a:lnTo>
                  <a:lnTo>
                    <a:pt x="113197" y="23659"/>
                  </a:lnTo>
                  <a:lnTo>
                    <a:pt x="110936" y="19582"/>
                  </a:lnTo>
                  <a:lnTo>
                    <a:pt x="108656" y="15505"/>
                  </a:lnTo>
                  <a:lnTo>
                    <a:pt x="106394" y="11428"/>
                  </a:lnTo>
                  <a:lnTo>
                    <a:pt x="103688" y="8989"/>
                  </a:lnTo>
                  <a:lnTo>
                    <a:pt x="100963" y="5714"/>
                  </a:lnTo>
                  <a:lnTo>
                    <a:pt x="97794" y="4076"/>
                  </a:lnTo>
                  <a:lnTo>
                    <a:pt x="94624" y="2439"/>
                  </a:lnTo>
                  <a:lnTo>
                    <a:pt x="91455" y="835"/>
                  </a:lnTo>
                  <a:lnTo>
                    <a:pt x="88285" y="835"/>
                  </a:lnTo>
                  <a:lnTo>
                    <a:pt x="8511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8" name="Shape 385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5"/>
                  </a:moveTo>
                  <a:lnTo>
                    <a:pt x="53803" y="394"/>
                  </a:lnTo>
                  <a:lnTo>
                    <a:pt x="47987" y="1168"/>
                  </a:lnTo>
                  <a:lnTo>
                    <a:pt x="42187" y="2716"/>
                  </a:lnTo>
                  <a:lnTo>
                    <a:pt x="36767" y="4643"/>
                  </a:lnTo>
                  <a:lnTo>
                    <a:pt x="31347" y="7345"/>
                  </a:lnTo>
                  <a:lnTo>
                    <a:pt x="26323" y="10425"/>
                  </a:lnTo>
                  <a:lnTo>
                    <a:pt x="22060" y="13900"/>
                  </a:lnTo>
                  <a:lnTo>
                    <a:pt x="17797" y="17754"/>
                  </a:lnTo>
                  <a:lnTo>
                    <a:pt x="13930" y="22003"/>
                  </a:lnTo>
                  <a:lnTo>
                    <a:pt x="10443" y="26631"/>
                  </a:lnTo>
                  <a:lnTo>
                    <a:pt x="7353" y="31259"/>
                  </a:lnTo>
                  <a:lnTo>
                    <a:pt x="4643" y="36661"/>
                  </a:lnTo>
                  <a:lnTo>
                    <a:pt x="2709" y="42063"/>
                  </a:lnTo>
                  <a:lnTo>
                    <a:pt x="1156" y="47845"/>
                  </a:lnTo>
                  <a:lnTo>
                    <a:pt x="380" y="54021"/>
                  </a:lnTo>
                  <a:lnTo>
                    <a:pt x="0" y="59818"/>
                  </a:lnTo>
                  <a:lnTo>
                    <a:pt x="380" y="65978"/>
                  </a:lnTo>
                  <a:lnTo>
                    <a:pt x="1156" y="72154"/>
                  </a:lnTo>
                  <a:lnTo>
                    <a:pt x="2709" y="77936"/>
                  </a:lnTo>
                  <a:lnTo>
                    <a:pt x="4643" y="83338"/>
                  </a:lnTo>
                  <a:lnTo>
                    <a:pt x="7353" y="88361"/>
                  </a:lnTo>
                  <a:lnTo>
                    <a:pt x="10443" y="93368"/>
                  </a:lnTo>
                  <a:lnTo>
                    <a:pt x="13930" y="97996"/>
                  </a:lnTo>
                  <a:lnTo>
                    <a:pt x="17797" y="102245"/>
                  </a:lnTo>
                  <a:lnTo>
                    <a:pt x="22060" y="106099"/>
                  </a:lnTo>
                  <a:lnTo>
                    <a:pt x="26323" y="109574"/>
                  </a:lnTo>
                  <a:lnTo>
                    <a:pt x="31347" y="112670"/>
                  </a:lnTo>
                  <a:lnTo>
                    <a:pt x="36767" y="114976"/>
                  </a:lnTo>
                  <a:lnTo>
                    <a:pt x="42187" y="117298"/>
                  </a:lnTo>
                  <a:lnTo>
                    <a:pt x="47987" y="118452"/>
                  </a:lnTo>
                  <a:lnTo>
                    <a:pt x="53803" y="119605"/>
                  </a:lnTo>
                  <a:lnTo>
                    <a:pt x="60000" y="120000"/>
                  </a:lnTo>
                  <a:lnTo>
                    <a:pt x="66180" y="119605"/>
                  </a:lnTo>
                  <a:lnTo>
                    <a:pt x="72377" y="118452"/>
                  </a:lnTo>
                  <a:lnTo>
                    <a:pt x="77797" y="117298"/>
                  </a:lnTo>
                  <a:lnTo>
                    <a:pt x="83597" y="114976"/>
                  </a:lnTo>
                  <a:lnTo>
                    <a:pt x="88637" y="112670"/>
                  </a:lnTo>
                  <a:lnTo>
                    <a:pt x="93660" y="109574"/>
                  </a:lnTo>
                  <a:lnTo>
                    <a:pt x="98304" y="106099"/>
                  </a:lnTo>
                  <a:lnTo>
                    <a:pt x="102567" y="102245"/>
                  </a:lnTo>
                  <a:lnTo>
                    <a:pt x="106434" y="97996"/>
                  </a:lnTo>
                  <a:lnTo>
                    <a:pt x="109920" y="93368"/>
                  </a:lnTo>
                  <a:lnTo>
                    <a:pt x="113026" y="88361"/>
                  </a:lnTo>
                  <a:lnTo>
                    <a:pt x="115340" y="83338"/>
                  </a:lnTo>
                  <a:lnTo>
                    <a:pt x="117670" y="77936"/>
                  </a:lnTo>
                  <a:lnTo>
                    <a:pt x="118827" y="72154"/>
                  </a:lnTo>
                  <a:lnTo>
                    <a:pt x="119984" y="65978"/>
                  </a:lnTo>
                  <a:lnTo>
                    <a:pt x="119984" y="59818"/>
                  </a:lnTo>
                  <a:lnTo>
                    <a:pt x="119984" y="54021"/>
                  </a:lnTo>
                  <a:lnTo>
                    <a:pt x="118827" y="47845"/>
                  </a:lnTo>
                  <a:lnTo>
                    <a:pt x="117670" y="42063"/>
                  </a:lnTo>
                  <a:lnTo>
                    <a:pt x="115340" y="36661"/>
                  </a:lnTo>
                  <a:lnTo>
                    <a:pt x="113026" y="31259"/>
                  </a:lnTo>
                  <a:lnTo>
                    <a:pt x="109920" y="26631"/>
                  </a:lnTo>
                  <a:lnTo>
                    <a:pt x="106434" y="22003"/>
                  </a:lnTo>
                  <a:lnTo>
                    <a:pt x="102567" y="17754"/>
                  </a:lnTo>
                  <a:lnTo>
                    <a:pt x="98304" y="13900"/>
                  </a:lnTo>
                  <a:lnTo>
                    <a:pt x="93660" y="10425"/>
                  </a:lnTo>
                  <a:lnTo>
                    <a:pt x="88637" y="7345"/>
                  </a:lnTo>
                  <a:lnTo>
                    <a:pt x="83597" y="4643"/>
                  </a:lnTo>
                  <a:lnTo>
                    <a:pt x="77797" y="2716"/>
                  </a:lnTo>
                  <a:lnTo>
                    <a:pt x="72377" y="1168"/>
                  </a:lnTo>
                  <a:lnTo>
                    <a:pt x="66180" y="394"/>
                  </a:lnTo>
                  <a:lnTo>
                    <a:pt x="60000" y="15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8" name="Shape 399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80BFB7"/>
              </a:buClr>
              <a:buSzPct val="100000"/>
              <a:buFont typeface="Arial"/>
              <a:buNone/>
            </a:pPr>
            <a:fld id="{00000000-1234-1234-1234-123412341234}" type="slidenum">
              <a:rPr lang="en-SG">
                <a:solidFill>
                  <a:srgbClr val="80BFB7"/>
                </a:solidFill>
              </a:rPr>
              <a:t>20</a:t>
            </a:fld>
            <a:endParaRPr lang="en-SG">
              <a:solidFill>
                <a:srgbClr val="80BFB7"/>
              </a:solidFill>
            </a:endParaRPr>
          </a:p>
        </p:txBody>
      </p:sp>
      <p:pic>
        <p:nvPicPr>
          <p:cNvPr id="3999" name="Shape 39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7181" y="211800"/>
            <a:ext cx="394480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4" name="Shape 400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80BFB7"/>
              </a:buClr>
              <a:buSzPct val="100000"/>
              <a:buFont typeface="Arial"/>
              <a:buNone/>
            </a:pPr>
            <a:fld id="{00000000-1234-1234-1234-123412341234}" type="slidenum">
              <a:rPr lang="en-SG">
                <a:solidFill>
                  <a:srgbClr val="80BFB7"/>
                </a:solidFill>
              </a:rPr>
              <a:t>21</a:t>
            </a:fld>
            <a:endParaRPr lang="en-SG">
              <a:solidFill>
                <a:srgbClr val="80BFB7"/>
              </a:solidFill>
            </a:endParaRPr>
          </a:p>
        </p:txBody>
      </p:sp>
      <p:pic>
        <p:nvPicPr>
          <p:cNvPr id="4005" name="Shape 40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8156" y="186000"/>
            <a:ext cx="394480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0" name="Shape 40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80BFB7"/>
              </a:buClr>
              <a:buSzPct val="100000"/>
              <a:buFont typeface="Arial"/>
              <a:buNone/>
            </a:pPr>
            <a:fld id="{00000000-1234-1234-1234-123412341234}" type="slidenum">
              <a:rPr lang="en-SG">
                <a:solidFill>
                  <a:srgbClr val="80BFB7"/>
                </a:solidFill>
              </a:rPr>
              <a:t>22</a:t>
            </a:fld>
            <a:endParaRPr lang="en-SG">
              <a:solidFill>
                <a:srgbClr val="80BFB7"/>
              </a:solidFill>
            </a:endParaRPr>
          </a:p>
        </p:txBody>
      </p:sp>
      <p:pic>
        <p:nvPicPr>
          <p:cNvPr id="4011" name="Shape 40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6281" y="152400"/>
            <a:ext cx="394480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6" name="Shape 401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80BFB7"/>
              </a:buClr>
              <a:buSzPct val="100000"/>
              <a:buFont typeface="Arial"/>
              <a:buNone/>
            </a:pPr>
            <a:fld id="{00000000-1234-1234-1234-123412341234}" type="slidenum">
              <a:rPr lang="en-SG">
                <a:solidFill>
                  <a:srgbClr val="80BFB7"/>
                </a:solidFill>
              </a:rPr>
              <a:t>23</a:t>
            </a:fld>
            <a:endParaRPr lang="en-SG">
              <a:solidFill>
                <a:srgbClr val="80BFB7"/>
              </a:solidFill>
            </a:endParaRPr>
          </a:p>
        </p:txBody>
      </p:sp>
      <p:pic>
        <p:nvPicPr>
          <p:cNvPr id="4017" name="Shape 40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300" y="241525"/>
            <a:ext cx="2613249" cy="320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8" name="Shape 40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6650" y="890025"/>
            <a:ext cx="2613249" cy="3205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9" name="Shape 40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9000" y="1574650"/>
            <a:ext cx="2596752" cy="3185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" name="Shape 402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80BFB7"/>
              </a:buClr>
              <a:buSzPct val="100000"/>
              <a:buFont typeface="Arial"/>
              <a:buNone/>
            </a:pPr>
            <a:fld id="{00000000-1234-1234-1234-123412341234}" type="slidenum">
              <a:rPr lang="en-SG"/>
              <a:t>24</a:t>
            </a:fld>
            <a:endParaRPr lang="en-SG"/>
          </a:p>
        </p:txBody>
      </p:sp>
      <p:pic>
        <p:nvPicPr>
          <p:cNvPr id="4025" name="Shape 40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2231" y="112800"/>
            <a:ext cx="394480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0" name="Shape 403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80BFB7"/>
              </a:buClr>
              <a:buSzPct val="100000"/>
              <a:buFont typeface="Arial"/>
              <a:buNone/>
            </a:pPr>
            <a:fld id="{00000000-1234-1234-1234-123412341234}" type="slidenum">
              <a:rPr lang="en-SG"/>
              <a:t>25</a:t>
            </a:fld>
            <a:endParaRPr lang="en-SG"/>
          </a:p>
        </p:txBody>
      </p:sp>
      <p:pic>
        <p:nvPicPr>
          <p:cNvPr id="4031" name="Shape 40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4106" y="182125"/>
            <a:ext cx="394480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6" name="Shape 403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80BFB7"/>
              </a:buClr>
              <a:buSzPct val="100000"/>
              <a:buFont typeface="Arial"/>
              <a:buNone/>
            </a:pPr>
            <a:fld id="{00000000-1234-1234-1234-123412341234}" type="slidenum">
              <a:rPr lang="en-SG"/>
              <a:t>26</a:t>
            </a:fld>
            <a:endParaRPr lang="en-SG"/>
          </a:p>
        </p:txBody>
      </p:sp>
      <p:pic>
        <p:nvPicPr>
          <p:cNvPr id="4037" name="Shape 40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9606" y="152400"/>
            <a:ext cx="394480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2" name="Shape 404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SG"/>
              <a:t>27</a:t>
            </a:fld>
            <a:endParaRPr lang="en-SG"/>
          </a:p>
        </p:txBody>
      </p:sp>
      <p:pic>
        <p:nvPicPr>
          <p:cNvPr id="4043" name="Shape 40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225" y="567275"/>
            <a:ext cx="4378525" cy="3303400"/>
          </a:xfrm>
          <a:prstGeom prst="rect">
            <a:avLst/>
          </a:prstGeom>
          <a:noFill/>
          <a:ln>
            <a:noFill/>
          </a:ln>
        </p:spPr>
      </p:pic>
      <p:sp>
        <p:nvSpPr>
          <p:cNvPr id="4044" name="Shape 4044"/>
          <p:cNvSpPr txBox="1">
            <a:spLocks noGrp="1"/>
          </p:cNvSpPr>
          <p:nvPr>
            <p:ph type="body" idx="4294967295"/>
          </p:nvPr>
        </p:nvSpPr>
        <p:spPr>
          <a:xfrm>
            <a:off x="4836225" y="1120425"/>
            <a:ext cx="2800200" cy="1701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SG">
                <a:solidFill>
                  <a:srgbClr val="FFFFFF"/>
                </a:solidFill>
              </a:rPr>
              <a:t>To validate the accuracy, we used Weka Explorer (with 10 Cross-validation)</a:t>
            </a:r>
          </a:p>
          <a:p>
            <a:pPr marL="0" lvl="0" indent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en-SG">
                <a:solidFill>
                  <a:srgbClr val="FFFFFF"/>
                </a:solidFill>
              </a:rPr>
              <a:t>Accuracy: 62%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9" name="Shape 404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SG"/>
              <a:t>28</a:t>
            </a:fld>
            <a:endParaRPr lang="en-SG"/>
          </a:p>
        </p:txBody>
      </p:sp>
      <p:pic>
        <p:nvPicPr>
          <p:cNvPr id="4050" name="Shape 40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631" y="152400"/>
            <a:ext cx="641352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5" name="Shape 40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225" y="567275"/>
            <a:ext cx="4378543" cy="3303400"/>
          </a:xfrm>
          <a:prstGeom prst="rect">
            <a:avLst/>
          </a:prstGeom>
          <a:noFill/>
          <a:ln>
            <a:noFill/>
          </a:ln>
        </p:spPr>
      </p:pic>
      <p:sp>
        <p:nvSpPr>
          <p:cNvPr id="4056" name="Shape 405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SG"/>
              <a:t>29</a:t>
            </a:fld>
            <a:endParaRPr lang="en-SG"/>
          </a:p>
        </p:txBody>
      </p:sp>
      <p:sp>
        <p:nvSpPr>
          <p:cNvPr id="4057" name="Shape 4057"/>
          <p:cNvSpPr txBox="1">
            <a:spLocks noGrp="1"/>
          </p:cNvSpPr>
          <p:nvPr>
            <p:ph type="body" idx="4294967295"/>
          </p:nvPr>
        </p:nvSpPr>
        <p:spPr>
          <a:xfrm>
            <a:off x="4836225" y="1120425"/>
            <a:ext cx="2800200" cy="1701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SG">
                <a:solidFill>
                  <a:srgbClr val="FFFFFF"/>
                </a:solidFill>
              </a:rPr>
              <a:t>Resample the data</a:t>
            </a:r>
          </a:p>
          <a:p>
            <a:pPr marL="0" lvl="0" indent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en-SG">
                <a:solidFill>
                  <a:srgbClr val="FFFFFF"/>
                </a:solidFill>
              </a:rPr>
              <a:t>Accuracy: 72%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3" name="Shape 386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</a:pPr>
            <a:r>
              <a:rPr lang="en-SG"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Introduction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2" name="Shape 4062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50"/>
            <a:ext cx="6561600" cy="115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</a:pPr>
            <a:r>
              <a:rPr lang="en-SG" sz="7200">
                <a:solidFill>
                  <a:srgbClr val="D3EBD5"/>
                </a:solidFill>
              </a:rPr>
              <a:t>DEMO~</a:t>
            </a:r>
          </a:p>
        </p:txBody>
      </p:sp>
      <p:sp>
        <p:nvSpPr>
          <p:cNvPr id="4063" name="Shape 4063"/>
          <p:cNvSpPr/>
          <p:nvPr/>
        </p:nvSpPr>
        <p:spPr>
          <a:xfrm>
            <a:off x="2347313" y="2155769"/>
            <a:ext cx="270900" cy="258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8"/>
                </a:moveTo>
                <a:lnTo>
                  <a:pt x="59421" y="207"/>
                </a:lnTo>
                <a:lnTo>
                  <a:pt x="58645" y="614"/>
                </a:lnTo>
                <a:lnTo>
                  <a:pt x="58066" y="1427"/>
                </a:lnTo>
                <a:lnTo>
                  <a:pt x="57488" y="2439"/>
                </a:lnTo>
                <a:lnTo>
                  <a:pt x="44326" y="34058"/>
                </a:lnTo>
                <a:lnTo>
                  <a:pt x="43748" y="35070"/>
                </a:lnTo>
                <a:lnTo>
                  <a:pt x="42773" y="36290"/>
                </a:lnTo>
                <a:lnTo>
                  <a:pt x="41806" y="37302"/>
                </a:lnTo>
                <a:lnTo>
                  <a:pt x="40649" y="38315"/>
                </a:lnTo>
                <a:lnTo>
                  <a:pt x="39484" y="39128"/>
                </a:lnTo>
                <a:lnTo>
                  <a:pt x="38129" y="39734"/>
                </a:lnTo>
                <a:lnTo>
                  <a:pt x="36973" y="40340"/>
                </a:lnTo>
                <a:lnTo>
                  <a:pt x="35618" y="40547"/>
                </a:lnTo>
                <a:lnTo>
                  <a:pt x="3106" y="43991"/>
                </a:lnTo>
                <a:lnTo>
                  <a:pt x="1941" y="44190"/>
                </a:lnTo>
                <a:lnTo>
                  <a:pt x="974" y="44597"/>
                </a:lnTo>
                <a:lnTo>
                  <a:pt x="396" y="45004"/>
                </a:lnTo>
                <a:lnTo>
                  <a:pt x="7" y="45817"/>
                </a:lnTo>
                <a:lnTo>
                  <a:pt x="7" y="46423"/>
                </a:lnTo>
                <a:lnTo>
                  <a:pt x="198" y="47236"/>
                </a:lnTo>
                <a:lnTo>
                  <a:pt x="586" y="48041"/>
                </a:lnTo>
                <a:lnTo>
                  <a:pt x="1553" y="49053"/>
                </a:lnTo>
                <a:lnTo>
                  <a:pt x="25942" y="71759"/>
                </a:lnTo>
                <a:lnTo>
                  <a:pt x="26909" y="72771"/>
                </a:lnTo>
                <a:lnTo>
                  <a:pt x="27678" y="73983"/>
                </a:lnTo>
                <a:lnTo>
                  <a:pt x="28264" y="75402"/>
                </a:lnTo>
                <a:lnTo>
                  <a:pt x="28843" y="76821"/>
                </a:lnTo>
                <a:lnTo>
                  <a:pt x="29231" y="78240"/>
                </a:lnTo>
                <a:lnTo>
                  <a:pt x="29421" y="79659"/>
                </a:lnTo>
                <a:lnTo>
                  <a:pt x="29421" y="81078"/>
                </a:lnTo>
                <a:lnTo>
                  <a:pt x="29231" y="82497"/>
                </a:lnTo>
                <a:lnTo>
                  <a:pt x="22266" y="116141"/>
                </a:lnTo>
                <a:lnTo>
                  <a:pt x="22068" y="117360"/>
                </a:lnTo>
                <a:lnTo>
                  <a:pt x="22266" y="118174"/>
                </a:lnTo>
                <a:lnTo>
                  <a:pt x="22456" y="118979"/>
                </a:lnTo>
                <a:lnTo>
                  <a:pt x="22844" y="119593"/>
                </a:lnTo>
                <a:lnTo>
                  <a:pt x="23621" y="119792"/>
                </a:lnTo>
                <a:lnTo>
                  <a:pt x="24389" y="119991"/>
                </a:lnTo>
                <a:lnTo>
                  <a:pt x="25356" y="119593"/>
                </a:lnTo>
                <a:lnTo>
                  <a:pt x="26323" y="119186"/>
                </a:lnTo>
                <a:lnTo>
                  <a:pt x="54580" y="101751"/>
                </a:lnTo>
                <a:lnTo>
                  <a:pt x="55744" y="101145"/>
                </a:lnTo>
                <a:lnTo>
                  <a:pt x="57099" y="100738"/>
                </a:lnTo>
                <a:lnTo>
                  <a:pt x="58645" y="100539"/>
                </a:lnTo>
                <a:lnTo>
                  <a:pt x="61354" y="100539"/>
                </a:lnTo>
                <a:lnTo>
                  <a:pt x="62900" y="100738"/>
                </a:lnTo>
                <a:lnTo>
                  <a:pt x="64255" y="101145"/>
                </a:lnTo>
                <a:lnTo>
                  <a:pt x="65419" y="101751"/>
                </a:lnTo>
                <a:lnTo>
                  <a:pt x="93676" y="119186"/>
                </a:lnTo>
                <a:lnTo>
                  <a:pt x="94643" y="119593"/>
                </a:lnTo>
                <a:lnTo>
                  <a:pt x="95610" y="119991"/>
                </a:lnTo>
                <a:lnTo>
                  <a:pt x="96386" y="119792"/>
                </a:lnTo>
                <a:lnTo>
                  <a:pt x="97155" y="119593"/>
                </a:lnTo>
                <a:lnTo>
                  <a:pt x="97543" y="118979"/>
                </a:lnTo>
                <a:lnTo>
                  <a:pt x="97741" y="118174"/>
                </a:lnTo>
                <a:lnTo>
                  <a:pt x="97931" y="117360"/>
                </a:lnTo>
                <a:lnTo>
                  <a:pt x="97741" y="116141"/>
                </a:lnTo>
                <a:lnTo>
                  <a:pt x="90768" y="82497"/>
                </a:lnTo>
                <a:lnTo>
                  <a:pt x="90578" y="81078"/>
                </a:lnTo>
                <a:lnTo>
                  <a:pt x="90578" y="79659"/>
                </a:lnTo>
                <a:lnTo>
                  <a:pt x="90768" y="78240"/>
                </a:lnTo>
                <a:lnTo>
                  <a:pt x="91156" y="76821"/>
                </a:lnTo>
                <a:lnTo>
                  <a:pt x="91735" y="75402"/>
                </a:lnTo>
                <a:lnTo>
                  <a:pt x="92321" y="73983"/>
                </a:lnTo>
                <a:lnTo>
                  <a:pt x="93090" y="72771"/>
                </a:lnTo>
                <a:lnTo>
                  <a:pt x="94057" y="71759"/>
                </a:lnTo>
                <a:lnTo>
                  <a:pt x="118446" y="49053"/>
                </a:lnTo>
                <a:lnTo>
                  <a:pt x="119413" y="48041"/>
                </a:lnTo>
                <a:lnTo>
                  <a:pt x="119801" y="47236"/>
                </a:lnTo>
                <a:lnTo>
                  <a:pt x="119992" y="46423"/>
                </a:lnTo>
                <a:lnTo>
                  <a:pt x="119992" y="45817"/>
                </a:lnTo>
                <a:lnTo>
                  <a:pt x="119603" y="45004"/>
                </a:lnTo>
                <a:lnTo>
                  <a:pt x="119025" y="44597"/>
                </a:lnTo>
                <a:lnTo>
                  <a:pt x="118058" y="44190"/>
                </a:lnTo>
                <a:lnTo>
                  <a:pt x="116893" y="43991"/>
                </a:lnTo>
                <a:lnTo>
                  <a:pt x="84381" y="40547"/>
                </a:lnTo>
                <a:lnTo>
                  <a:pt x="83026" y="40340"/>
                </a:lnTo>
                <a:lnTo>
                  <a:pt x="81870" y="39734"/>
                </a:lnTo>
                <a:lnTo>
                  <a:pt x="80515" y="39128"/>
                </a:lnTo>
                <a:lnTo>
                  <a:pt x="79350" y="38315"/>
                </a:lnTo>
                <a:lnTo>
                  <a:pt x="78193" y="37302"/>
                </a:lnTo>
                <a:lnTo>
                  <a:pt x="77226" y="36290"/>
                </a:lnTo>
                <a:lnTo>
                  <a:pt x="76259" y="35070"/>
                </a:lnTo>
                <a:lnTo>
                  <a:pt x="75673" y="34058"/>
                </a:lnTo>
                <a:lnTo>
                  <a:pt x="62519" y="2439"/>
                </a:lnTo>
                <a:lnTo>
                  <a:pt x="61933" y="1427"/>
                </a:lnTo>
                <a:lnTo>
                  <a:pt x="61354" y="614"/>
                </a:lnTo>
                <a:lnTo>
                  <a:pt x="60578" y="207"/>
                </a:lnTo>
                <a:lnTo>
                  <a:pt x="60000" y="8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64" name="Shape 4064"/>
          <p:cNvGrpSpPr/>
          <p:nvPr/>
        </p:nvGrpSpPr>
        <p:grpSpPr>
          <a:xfrm>
            <a:off x="2011279" y="703734"/>
            <a:ext cx="1160655" cy="1160900"/>
            <a:chOff x="6654650" y="3665275"/>
            <a:chExt cx="409200" cy="409200"/>
          </a:xfrm>
        </p:grpSpPr>
        <p:sp>
          <p:nvSpPr>
            <p:cNvPr id="4065" name="Shape 4065"/>
            <p:cNvSpPr/>
            <p:nvPr/>
          </p:nvSpPr>
          <p:spPr>
            <a:xfrm>
              <a:off x="6808525" y="3819150"/>
              <a:ext cx="211800" cy="211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497" y="0"/>
                  </a:moveTo>
                  <a:lnTo>
                    <a:pt x="103745" y="15219"/>
                  </a:lnTo>
                  <a:lnTo>
                    <a:pt x="90605" y="30438"/>
                  </a:lnTo>
                  <a:lnTo>
                    <a:pt x="76771" y="45998"/>
                  </a:lnTo>
                  <a:lnTo>
                    <a:pt x="61550" y="61557"/>
                  </a:lnTo>
                  <a:lnTo>
                    <a:pt x="45989" y="76762"/>
                  </a:lnTo>
                  <a:lnTo>
                    <a:pt x="30428" y="90594"/>
                  </a:lnTo>
                  <a:lnTo>
                    <a:pt x="15221" y="103732"/>
                  </a:lnTo>
                  <a:lnTo>
                    <a:pt x="0" y="115497"/>
                  </a:lnTo>
                  <a:lnTo>
                    <a:pt x="6230" y="117225"/>
                  </a:lnTo>
                  <a:lnTo>
                    <a:pt x="12106" y="118598"/>
                  </a:lnTo>
                  <a:lnTo>
                    <a:pt x="18322" y="119292"/>
                  </a:lnTo>
                  <a:lnTo>
                    <a:pt x="24552" y="119985"/>
                  </a:lnTo>
                  <a:lnTo>
                    <a:pt x="30782" y="119985"/>
                  </a:lnTo>
                  <a:lnTo>
                    <a:pt x="36998" y="119646"/>
                  </a:lnTo>
                  <a:lnTo>
                    <a:pt x="42874" y="118952"/>
                  </a:lnTo>
                  <a:lnTo>
                    <a:pt x="49104" y="117564"/>
                  </a:lnTo>
                  <a:lnTo>
                    <a:pt x="54980" y="116191"/>
                  </a:lnTo>
                  <a:lnTo>
                    <a:pt x="61210" y="114110"/>
                  </a:lnTo>
                  <a:lnTo>
                    <a:pt x="66746" y="111689"/>
                  </a:lnTo>
                  <a:lnTo>
                    <a:pt x="72623" y="108928"/>
                  </a:lnTo>
                  <a:lnTo>
                    <a:pt x="78159" y="105460"/>
                  </a:lnTo>
                  <a:lnTo>
                    <a:pt x="83341" y="102005"/>
                  </a:lnTo>
                  <a:lnTo>
                    <a:pt x="88523" y="97857"/>
                  </a:lnTo>
                  <a:lnTo>
                    <a:pt x="93366" y="93369"/>
                  </a:lnTo>
                  <a:lnTo>
                    <a:pt x="97869" y="88527"/>
                  </a:lnTo>
                  <a:lnTo>
                    <a:pt x="102017" y="83331"/>
                  </a:lnTo>
                  <a:lnTo>
                    <a:pt x="105472" y="78150"/>
                  </a:lnTo>
                  <a:lnTo>
                    <a:pt x="108927" y="72614"/>
                  </a:lnTo>
                  <a:lnTo>
                    <a:pt x="111702" y="66739"/>
                  </a:lnTo>
                  <a:lnTo>
                    <a:pt x="114123" y="61203"/>
                  </a:lnTo>
                  <a:lnTo>
                    <a:pt x="116191" y="54988"/>
                  </a:lnTo>
                  <a:lnTo>
                    <a:pt x="117578" y="49098"/>
                  </a:lnTo>
                  <a:lnTo>
                    <a:pt x="118966" y="42883"/>
                  </a:lnTo>
                  <a:lnTo>
                    <a:pt x="119646" y="37008"/>
                  </a:lnTo>
                  <a:lnTo>
                    <a:pt x="120000" y="30778"/>
                  </a:lnTo>
                  <a:lnTo>
                    <a:pt x="120000" y="24549"/>
                  </a:lnTo>
                  <a:lnTo>
                    <a:pt x="119306" y="18334"/>
                  </a:lnTo>
                  <a:lnTo>
                    <a:pt x="118612" y="12104"/>
                  </a:lnTo>
                  <a:lnTo>
                    <a:pt x="117224" y="6229"/>
                  </a:lnTo>
                  <a:lnTo>
                    <a:pt x="11549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6" name="Shape 4066"/>
            <p:cNvSpPr/>
            <p:nvPr/>
          </p:nvSpPr>
          <p:spPr>
            <a:xfrm>
              <a:off x="6654650" y="3665275"/>
              <a:ext cx="409200" cy="409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584" y="12362"/>
                  </a:moveTo>
                  <a:lnTo>
                    <a:pt x="100295" y="12722"/>
                  </a:lnTo>
                  <a:lnTo>
                    <a:pt x="101014" y="12898"/>
                  </a:lnTo>
                  <a:lnTo>
                    <a:pt x="101549" y="13433"/>
                  </a:lnTo>
                  <a:lnTo>
                    <a:pt x="101909" y="13976"/>
                  </a:lnTo>
                  <a:lnTo>
                    <a:pt x="102268" y="14511"/>
                  </a:lnTo>
                  <a:lnTo>
                    <a:pt x="102444" y="15230"/>
                  </a:lnTo>
                  <a:lnTo>
                    <a:pt x="102627" y="15941"/>
                  </a:lnTo>
                  <a:lnTo>
                    <a:pt x="102627" y="17737"/>
                  </a:lnTo>
                  <a:lnTo>
                    <a:pt x="102092" y="19703"/>
                  </a:lnTo>
                  <a:lnTo>
                    <a:pt x="101373" y="22210"/>
                  </a:lnTo>
                  <a:lnTo>
                    <a:pt x="100295" y="24718"/>
                  </a:lnTo>
                  <a:lnTo>
                    <a:pt x="98865" y="27585"/>
                  </a:lnTo>
                  <a:lnTo>
                    <a:pt x="97076" y="30628"/>
                  </a:lnTo>
                  <a:lnTo>
                    <a:pt x="95279" y="28656"/>
                  </a:lnTo>
                  <a:lnTo>
                    <a:pt x="93490" y="26507"/>
                  </a:lnTo>
                  <a:lnTo>
                    <a:pt x="90982" y="24183"/>
                  </a:lnTo>
                  <a:lnTo>
                    <a:pt x="88298" y="22210"/>
                  </a:lnTo>
                  <a:lnTo>
                    <a:pt x="85614" y="20245"/>
                  </a:lnTo>
                  <a:lnTo>
                    <a:pt x="82923" y="18632"/>
                  </a:lnTo>
                  <a:lnTo>
                    <a:pt x="86150" y="16659"/>
                  </a:lnTo>
                  <a:lnTo>
                    <a:pt x="89369" y="15046"/>
                  </a:lnTo>
                  <a:lnTo>
                    <a:pt x="92060" y="13792"/>
                  </a:lnTo>
                  <a:lnTo>
                    <a:pt x="94744" y="12898"/>
                  </a:lnTo>
                  <a:lnTo>
                    <a:pt x="96893" y="12362"/>
                  </a:lnTo>
                  <a:close/>
                  <a:moveTo>
                    <a:pt x="71285" y="26331"/>
                  </a:moveTo>
                  <a:lnTo>
                    <a:pt x="71821" y="26507"/>
                  </a:lnTo>
                  <a:lnTo>
                    <a:pt x="72715" y="27226"/>
                  </a:lnTo>
                  <a:lnTo>
                    <a:pt x="73434" y="28120"/>
                  </a:lnTo>
                  <a:lnTo>
                    <a:pt x="73610" y="28656"/>
                  </a:lnTo>
                  <a:lnTo>
                    <a:pt x="73610" y="29198"/>
                  </a:lnTo>
                  <a:lnTo>
                    <a:pt x="73610" y="29734"/>
                  </a:lnTo>
                  <a:lnTo>
                    <a:pt x="73434" y="30269"/>
                  </a:lnTo>
                  <a:lnTo>
                    <a:pt x="72715" y="31164"/>
                  </a:lnTo>
                  <a:lnTo>
                    <a:pt x="71821" y="31882"/>
                  </a:lnTo>
                  <a:lnTo>
                    <a:pt x="71285" y="32058"/>
                  </a:lnTo>
                  <a:lnTo>
                    <a:pt x="70207" y="32058"/>
                  </a:lnTo>
                  <a:lnTo>
                    <a:pt x="69672" y="31882"/>
                  </a:lnTo>
                  <a:lnTo>
                    <a:pt x="68777" y="31164"/>
                  </a:lnTo>
                  <a:lnTo>
                    <a:pt x="68059" y="30269"/>
                  </a:lnTo>
                  <a:lnTo>
                    <a:pt x="67883" y="29734"/>
                  </a:lnTo>
                  <a:lnTo>
                    <a:pt x="67883" y="29198"/>
                  </a:lnTo>
                  <a:lnTo>
                    <a:pt x="67883" y="28656"/>
                  </a:lnTo>
                  <a:lnTo>
                    <a:pt x="68059" y="28120"/>
                  </a:lnTo>
                  <a:lnTo>
                    <a:pt x="68777" y="27226"/>
                  </a:lnTo>
                  <a:lnTo>
                    <a:pt x="69672" y="26507"/>
                  </a:lnTo>
                  <a:lnTo>
                    <a:pt x="70207" y="26331"/>
                  </a:lnTo>
                  <a:close/>
                  <a:moveTo>
                    <a:pt x="60000" y="24359"/>
                  </a:moveTo>
                  <a:lnTo>
                    <a:pt x="60894" y="24542"/>
                  </a:lnTo>
                  <a:lnTo>
                    <a:pt x="61613" y="24718"/>
                  </a:lnTo>
                  <a:lnTo>
                    <a:pt x="62331" y="25077"/>
                  </a:lnTo>
                  <a:lnTo>
                    <a:pt x="63043" y="25613"/>
                  </a:lnTo>
                  <a:lnTo>
                    <a:pt x="63585" y="26331"/>
                  </a:lnTo>
                  <a:lnTo>
                    <a:pt x="63937" y="27050"/>
                  </a:lnTo>
                  <a:lnTo>
                    <a:pt x="64297" y="27761"/>
                  </a:lnTo>
                  <a:lnTo>
                    <a:pt x="64297" y="28656"/>
                  </a:lnTo>
                  <a:lnTo>
                    <a:pt x="64297" y="29558"/>
                  </a:lnTo>
                  <a:lnTo>
                    <a:pt x="63937" y="30452"/>
                  </a:lnTo>
                  <a:lnTo>
                    <a:pt x="63585" y="31164"/>
                  </a:lnTo>
                  <a:lnTo>
                    <a:pt x="63043" y="31706"/>
                  </a:lnTo>
                  <a:lnTo>
                    <a:pt x="62331" y="32241"/>
                  </a:lnTo>
                  <a:lnTo>
                    <a:pt x="61613" y="32601"/>
                  </a:lnTo>
                  <a:lnTo>
                    <a:pt x="60894" y="32960"/>
                  </a:lnTo>
                  <a:lnTo>
                    <a:pt x="59105" y="32960"/>
                  </a:lnTo>
                  <a:lnTo>
                    <a:pt x="58386" y="32601"/>
                  </a:lnTo>
                  <a:lnTo>
                    <a:pt x="57675" y="32241"/>
                  </a:lnTo>
                  <a:lnTo>
                    <a:pt x="56956" y="31706"/>
                  </a:lnTo>
                  <a:lnTo>
                    <a:pt x="56421" y="31164"/>
                  </a:lnTo>
                  <a:lnTo>
                    <a:pt x="56062" y="30452"/>
                  </a:lnTo>
                  <a:lnTo>
                    <a:pt x="55702" y="29558"/>
                  </a:lnTo>
                  <a:lnTo>
                    <a:pt x="55702" y="28656"/>
                  </a:lnTo>
                  <a:lnTo>
                    <a:pt x="55702" y="27761"/>
                  </a:lnTo>
                  <a:lnTo>
                    <a:pt x="56062" y="27050"/>
                  </a:lnTo>
                  <a:lnTo>
                    <a:pt x="56421" y="26331"/>
                  </a:lnTo>
                  <a:lnTo>
                    <a:pt x="56956" y="25613"/>
                  </a:lnTo>
                  <a:lnTo>
                    <a:pt x="57675" y="25077"/>
                  </a:lnTo>
                  <a:lnTo>
                    <a:pt x="58386" y="24718"/>
                  </a:lnTo>
                  <a:lnTo>
                    <a:pt x="59105" y="24542"/>
                  </a:lnTo>
                  <a:lnTo>
                    <a:pt x="60000" y="24359"/>
                  </a:lnTo>
                  <a:close/>
                  <a:moveTo>
                    <a:pt x="66629" y="34925"/>
                  </a:moveTo>
                  <a:lnTo>
                    <a:pt x="67164" y="35109"/>
                  </a:lnTo>
                  <a:lnTo>
                    <a:pt x="68059" y="35820"/>
                  </a:lnTo>
                  <a:lnTo>
                    <a:pt x="68594" y="36714"/>
                  </a:lnTo>
                  <a:lnTo>
                    <a:pt x="68777" y="37257"/>
                  </a:lnTo>
                  <a:lnTo>
                    <a:pt x="68777" y="37792"/>
                  </a:lnTo>
                  <a:lnTo>
                    <a:pt x="68777" y="38328"/>
                  </a:lnTo>
                  <a:lnTo>
                    <a:pt x="68594" y="38870"/>
                  </a:lnTo>
                  <a:lnTo>
                    <a:pt x="68059" y="39765"/>
                  </a:lnTo>
                  <a:lnTo>
                    <a:pt x="67164" y="40476"/>
                  </a:lnTo>
                  <a:lnTo>
                    <a:pt x="66629" y="40659"/>
                  </a:lnTo>
                  <a:lnTo>
                    <a:pt x="65375" y="40659"/>
                  </a:lnTo>
                  <a:lnTo>
                    <a:pt x="64839" y="40476"/>
                  </a:lnTo>
                  <a:lnTo>
                    <a:pt x="63937" y="39765"/>
                  </a:lnTo>
                  <a:lnTo>
                    <a:pt x="63402" y="38870"/>
                  </a:lnTo>
                  <a:lnTo>
                    <a:pt x="63226" y="38328"/>
                  </a:lnTo>
                  <a:lnTo>
                    <a:pt x="63043" y="37792"/>
                  </a:lnTo>
                  <a:lnTo>
                    <a:pt x="63226" y="37257"/>
                  </a:lnTo>
                  <a:lnTo>
                    <a:pt x="63402" y="36714"/>
                  </a:lnTo>
                  <a:lnTo>
                    <a:pt x="63937" y="35820"/>
                  </a:lnTo>
                  <a:lnTo>
                    <a:pt x="64839" y="35109"/>
                  </a:lnTo>
                  <a:lnTo>
                    <a:pt x="65375" y="34925"/>
                  </a:lnTo>
                  <a:close/>
                  <a:moveTo>
                    <a:pt x="18626" y="82925"/>
                  </a:moveTo>
                  <a:lnTo>
                    <a:pt x="20239" y="85609"/>
                  </a:lnTo>
                  <a:lnTo>
                    <a:pt x="22212" y="88293"/>
                  </a:lnTo>
                  <a:lnTo>
                    <a:pt x="24184" y="90984"/>
                  </a:lnTo>
                  <a:lnTo>
                    <a:pt x="26509" y="93492"/>
                  </a:lnTo>
                  <a:lnTo>
                    <a:pt x="28658" y="95281"/>
                  </a:lnTo>
                  <a:lnTo>
                    <a:pt x="30630" y="97070"/>
                  </a:lnTo>
                  <a:lnTo>
                    <a:pt x="27587" y="98859"/>
                  </a:lnTo>
                  <a:lnTo>
                    <a:pt x="24720" y="100296"/>
                  </a:lnTo>
                  <a:lnTo>
                    <a:pt x="22212" y="101367"/>
                  </a:lnTo>
                  <a:lnTo>
                    <a:pt x="19704" y="102086"/>
                  </a:lnTo>
                  <a:lnTo>
                    <a:pt x="17731" y="102621"/>
                  </a:lnTo>
                  <a:lnTo>
                    <a:pt x="15942" y="102621"/>
                  </a:lnTo>
                  <a:lnTo>
                    <a:pt x="15223" y="102445"/>
                  </a:lnTo>
                  <a:lnTo>
                    <a:pt x="14512" y="102262"/>
                  </a:lnTo>
                  <a:lnTo>
                    <a:pt x="13969" y="101902"/>
                  </a:lnTo>
                  <a:lnTo>
                    <a:pt x="13434" y="101550"/>
                  </a:lnTo>
                  <a:lnTo>
                    <a:pt x="12899" y="101008"/>
                  </a:lnTo>
                  <a:lnTo>
                    <a:pt x="12715" y="100296"/>
                  </a:lnTo>
                  <a:lnTo>
                    <a:pt x="12363" y="99578"/>
                  </a:lnTo>
                  <a:lnTo>
                    <a:pt x="12363" y="98859"/>
                  </a:lnTo>
                  <a:lnTo>
                    <a:pt x="12363" y="96894"/>
                  </a:lnTo>
                  <a:lnTo>
                    <a:pt x="12899" y="94746"/>
                  </a:lnTo>
                  <a:lnTo>
                    <a:pt x="13793" y="92054"/>
                  </a:lnTo>
                  <a:lnTo>
                    <a:pt x="15047" y="89371"/>
                  </a:lnTo>
                  <a:lnTo>
                    <a:pt x="16660" y="86144"/>
                  </a:lnTo>
                  <a:lnTo>
                    <a:pt x="18626" y="82925"/>
                  </a:lnTo>
                  <a:close/>
                  <a:moveTo>
                    <a:pt x="112652" y="7"/>
                  </a:moveTo>
                  <a:lnTo>
                    <a:pt x="110686" y="183"/>
                  </a:lnTo>
                  <a:lnTo>
                    <a:pt x="108538" y="542"/>
                  </a:lnTo>
                  <a:lnTo>
                    <a:pt x="106206" y="1261"/>
                  </a:lnTo>
                  <a:lnTo>
                    <a:pt x="103698" y="2155"/>
                  </a:lnTo>
                  <a:lnTo>
                    <a:pt x="101014" y="3226"/>
                  </a:lnTo>
                  <a:lnTo>
                    <a:pt x="98147" y="4480"/>
                  </a:lnTo>
                  <a:lnTo>
                    <a:pt x="95279" y="6093"/>
                  </a:lnTo>
                  <a:lnTo>
                    <a:pt x="92236" y="7706"/>
                  </a:lnTo>
                  <a:lnTo>
                    <a:pt x="85790" y="11827"/>
                  </a:lnTo>
                  <a:lnTo>
                    <a:pt x="78809" y="16659"/>
                  </a:lnTo>
                  <a:lnTo>
                    <a:pt x="75582" y="15406"/>
                  </a:lnTo>
                  <a:lnTo>
                    <a:pt x="72180" y="14335"/>
                  </a:lnTo>
                  <a:lnTo>
                    <a:pt x="68777" y="13616"/>
                  </a:lnTo>
                  <a:lnTo>
                    <a:pt x="65375" y="13081"/>
                  </a:lnTo>
                  <a:lnTo>
                    <a:pt x="61972" y="12722"/>
                  </a:lnTo>
                  <a:lnTo>
                    <a:pt x="58386" y="12722"/>
                  </a:lnTo>
                  <a:lnTo>
                    <a:pt x="54984" y="13081"/>
                  </a:lnTo>
                  <a:lnTo>
                    <a:pt x="51581" y="13433"/>
                  </a:lnTo>
                  <a:lnTo>
                    <a:pt x="48178" y="14152"/>
                  </a:lnTo>
                  <a:lnTo>
                    <a:pt x="44776" y="15230"/>
                  </a:lnTo>
                  <a:lnTo>
                    <a:pt x="41557" y="16483"/>
                  </a:lnTo>
                  <a:lnTo>
                    <a:pt x="38330" y="17913"/>
                  </a:lnTo>
                  <a:lnTo>
                    <a:pt x="35103" y="19703"/>
                  </a:lnTo>
                  <a:lnTo>
                    <a:pt x="32243" y="21851"/>
                  </a:lnTo>
                  <a:lnTo>
                    <a:pt x="29376" y="24000"/>
                  </a:lnTo>
                  <a:lnTo>
                    <a:pt x="26509" y="26507"/>
                  </a:lnTo>
                  <a:lnTo>
                    <a:pt x="24001" y="29374"/>
                  </a:lnTo>
                  <a:lnTo>
                    <a:pt x="21852" y="32241"/>
                  </a:lnTo>
                  <a:lnTo>
                    <a:pt x="19704" y="35109"/>
                  </a:lnTo>
                  <a:lnTo>
                    <a:pt x="17914" y="38328"/>
                  </a:lnTo>
                  <a:lnTo>
                    <a:pt x="16477" y="41554"/>
                  </a:lnTo>
                  <a:lnTo>
                    <a:pt x="15223" y="44780"/>
                  </a:lnTo>
                  <a:lnTo>
                    <a:pt x="14153" y="48183"/>
                  </a:lnTo>
                  <a:lnTo>
                    <a:pt x="13434" y="51585"/>
                  </a:lnTo>
                  <a:lnTo>
                    <a:pt x="13075" y="54988"/>
                  </a:lnTo>
                  <a:lnTo>
                    <a:pt x="12715" y="58390"/>
                  </a:lnTo>
                  <a:lnTo>
                    <a:pt x="12715" y="61968"/>
                  </a:lnTo>
                  <a:lnTo>
                    <a:pt x="13075" y="65371"/>
                  </a:lnTo>
                  <a:lnTo>
                    <a:pt x="13617" y="68773"/>
                  </a:lnTo>
                  <a:lnTo>
                    <a:pt x="14329" y="72175"/>
                  </a:lnTo>
                  <a:lnTo>
                    <a:pt x="15406" y="75578"/>
                  </a:lnTo>
                  <a:lnTo>
                    <a:pt x="16660" y="78804"/>
                  </a:lnTo>
                  <a:lnTo>
                    <a:pt x="11821" y="85785"/>
                  </a:lnTo>
                  <a:lnTo>
                    <a:pt x="7707" y="92238"/>
                  </a:lnTo>
                  <a:lnTo>
                    <a:pt x="6093" y="95281"/>
                  </a:lnTo>
                  <a:lnTo>
                    <a:pt x="4480" y="98148"/>
                  </a:lnTo>
                  <a:lnTo>
                    <a:pt x="3226" y="101008"/>
                  </a:lnTo>
                  <a:lnTo>
                    <a:pt x="2148" y="103699"/>
                  </a:lnTo>
                  <a:lnTo>
                    <a:pt x="1253" y="106207"/>
                  </a:lnTo>
                  <a:lnTo>
                    <a:pt x="542" y="108531"/>
                  </a:lnTo>
                  <a:lnTo>
                    <a:pt x="183" y="110680"/>
                  </a:lnTo>
                  <a:lnTo>
                    <a:pt x="0" y="112652"/>
                  </a:lnTo>
                  <a:lnTo>
                    <a:pt x="0" y="114265"/>
                  </a:lnTo>
                  <a:lnTo>
                    <a:pt x="359" y="115871"/>
                  </a:lnTo>
                  <a:lnTo>
                    <a:pt x="901" y="117125"/>
                  </a:lnTo>
                  <a:lnTo>
                    <a:pt x="1796" y="118203"/>
                  </a:lnTo>
                  <a:lnTo>
                    <a:pt x="2507" y="118922"/>
                  </a:lnTo>
                  <a:lnTo>
                    <a:pt x="3585" y="119457"/>
                  </a:lnTo>
                  <a:lnTo>
                    <a:pt x="4656" y="119816"/>
                  </a:lnTo>
                  <a:lnTo>
                    <a:pt x="5910" y="119992"/>
                  </a:lnTo>
                  <a:lnTo>
                    <a:pt x="8601" y="119992"/>
                  </a:lnTo>
                  <a:lnTo>
                    <a:pt x="10215" y="119633"/>
                  </a:lnTo>
                  <a:lnTo>
                    <a:pt x="12004" y="119281"/>
                  </a:lnTo>
                  <a:lnTo>
                    <a:pt x="15766" y="118203"/>
                  </a:lnTo>
                  <a:lnTo>
                    <a:pt x="19880" y="116414"/>
                  </a:lnTo>
                  <a:lnTo>
                    <a:pt x="24360" y="114265"/>
                  </a:lnTo>
                  <a:lnTo>
                    <a:pt x="29017" y="111398"/>
                  </a:lnTo>
                  <a:lnTo>
                    <a:pt x="34209" y="108172"/>
                  </a:lnTo>
                  <a:lnTo>
                    <a:pt x="39401" y="104593"/>
                  </a:lnTo>
                  <a:lnTo>
                    <a:pt x="44959" y="100472"/>
                  </a:lnTo>
                  <a:lnTo>
                    <a:pt x="50686" y="96000"/>
                  </a:lnTo>
                  <a:lnTo>
                    <a:pt x="56597" y="91160"/>
                  </a:lnTo>
                  <a:lnTo>
                    <a:pt x="62507" y="85968"/>
                  </a:lnTo>
                  <a:lnTo>
                    <a:pt x="68418" y="80417"/>
                  </a:lnTo>
                  <a:lnTo>
                    <a:pt x="74505" y="74507"/>
                  </a:lnTo>
                  <a:lnTo>
                    <a:pt x="80415" y="68414"/>
                  </a:lnTo>
                  <a:lnTo>
                    <a:pt x="85966" y="62504"/>
                  </a:lnTo>
                  <a:lnTo>
                    <a:pt x="91165" y="56593"/>
                  </a:lnTo>
                  <a:lnTo>
                    <a:pt x="95998" y="50683"/>
                  </a:lnTo>
                  <a:lnTo>
                    <a:pt x="100479" y="44956"/>
                  </a:lnTo>
                  <a:lnTo>
                    <a:pt x="104593" y="39406"/>
                  </a:lnTo>
                  <a:lnTo>
                    <a:pt x="108178" y="34214"/>
                  </a:lnTo>
                  <a:lnTo>
                    <a:pt x="111405" y="29015"/>
                  </a:lnTo>
                  <a:lnTo>
                    <a:pt x="114265" y="24359"/>
                  </a:lnTo>
                  <a:lnTo>
                    <a:pt x="116414" y="19886"/>
                  </a:lnTo>
                  <a:lnTo>
                    <a:pt x="118210" y="15765"/>
                  </a:lnTo>
                  <a:lnTo>
                    <a:pt x="119281" y="12003"/>
                  </a:lnTo>
                  <a:lnTo>
                    <a:pt x="119640" y="10214"/>
                  </a:lnTo>
                  <a:lnTo>
                    <a:pt x="120000" y="8601"/>
                  </a:lnTo>
                  <a:lnTo>
                    <a:pt x="120000" y="7171"/>
                  </a:lnTo>
                  <a:lnTo>
                    <a:pt x="120000" y="5917"/>
                  </a:lnTo>
                  <a:lnTo>
                    <a:pt x="119816" y="4663"/>
                  </a:lnTo>
                  <a:lnTo>
                    <a:pt x="119464" y="3585"/>
                  </a:lnTo>
                  <a:lnTo>
                    <a:pt x="118922" y="2515"/>
                  </a:lnTo>
                  <a:lnTo>
                    <a:pt x="118210" y="1796"/>
                  </a:lnTo>
                  <a:lnTo>
                    <a:pt x="117132" y="901"/>
                  </a:lnTo>
                  <a:lnTo>
                    <a:pt x="115878" y="366"/>
                  </a:lnTo>
                  <a:lnTo>
                    <a:pt x="114265" y="7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67" name="Shape 4067"/>
          <p:cNvGrpSpPr/>
          <p:nvPr/>
        </p:nvGrpSpPr>
        <p:grpSpPr>
          <a:xfrm rot="1057001">
            <a:off x="892678" y="1616681"/>
            <a:ext cx="766818" cy="766903"/>
            <a:chOff x="570875" y="4322250"/>
            <a:chExt cx="443400" cy="443400"/>
          </a:xfrm>
        </p:grpSpPr>
        <p:sp>
          <p:nvSpPr>
            <p:cNvPr id="4068" name="Shape 4068"/>
            <p:cNvSpPr/>
            <p:nvPr/>
          </p:nvSpPr>
          <p:spPr>
            <a:xfrm>
              <a:off x="570875" y="4322250"/>
              <a:ext cx="443400" cy="443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8592" y="18352"/>
                  </a:moveTo>
                  <a:lnTo>
                    <a:pt x="89912" y="18514"/>
                  </a:lnTo>
                  <a:lnTo>
                    <a:pt x="91400" y="18846"/>
                  </a:lnTo>
                  <a:lnTo>
                    <a:pt x="92727" y="19340"/>
                  </a:lnTo>
                  <a:lnTo>
                    <a:pt x="93884" y="20003"/>
                  </a:lnTo>
                  <a:lnTo>
                    <a:pt x="95204" y="20666"/>
                  </a:lnTo>
                  <a:lnTo>
                    <a:pt x="96361" y="21492"/>
                  </a:lnTo>
                  <a:lnTo>
                    <a:pt x="97518" y="22486"/>
                  </a:lnTo>
                  <a:lnTo>
                    <a:pt x="98506" y="23637"/>
                  </a:lnTo>
                  <a:lnTo>
                    <a:pt x="99339" y="24794"/>
                  </a:lnTo>
                  <a:lnTo>
                    <a:pt x="99995" y="26120"/>
                  </a:lnTo>
                  <a:lnTo>
                    <a:pt x="100658" y="27277"/>
                  </a:lnTo>
                  <a:lnTo>
                    <a:pt x="101152" y="28597"/>
                  </a:lnTo>
                  <a:lnTo>
                    <a:pt x="101484" y="30086"/>
                  </a:lnTo>
                  <a:lnTo>
                    <a:pt x="101653" y="31405"/>
                  </a:lnTo>
                  <a:lnTo>
                    <a:pt x="101653" y="32894"/>
                  </a:lnTo>
                  <a:lnTo>
                    <a:pt x="101653" y="34220"/>
                  </a:lnTo>
                  <a:lnTo>
                    <a:pt x="101484" y="35540"/>
                  </a:lnTo>
                  <a:lnTo>
                    <a:pt x="101152" y="37029"/>
                  </a:lnTo>
                  <a:lnTo>
                    <a:pt x="100658" y="38348"/>
                  </a:lnTo>
                  <a:lnTo>
                    <a:pt x="99995" y="39506"/>
                  </a:lnTo>
                  <a:lnTo>
                    <a:pt x="99339" y="40825"/>
                  </a:lnTo>
                  <a:lnTo>
                    <a:pt x="98506" y="41982"/>
                  </a:lnTo>
                  <a:lnTo>
                    <a:pt x="97518" y="43139"/>
                  </a:lnTo>
                  <a:lnTo>
                    <a:pt x="90906" y="49588"/>
                  </a:lnTo>
                  <a:lnTo>
                    <a:pt x="90081" y="50252"/>
                  </a:lnTo>
                  <a:lnTo>
                    <a:pt x="89255" y="50746"/>
                  </a:lnTo>
                  <a:lnTo>
                    <a:pt x="88260" y="51077"/>
                  </a:lnTo>
                  <a:lnTo>
                    <a:pt x="87103" y="51240"/>
                  </a:lnTo>
                  <a:lnTo>
                    <a:pt x="86115" y="51077"/>
                  </a:lnTo>
                  <a:lnTo>
                    <a:pt x="85120" y="50746"/>
                  </a:lnTo>
                  <a:lnTo>
                    <a:pt x="84295" y="50252"/>
                  </a:lnTo>
                  <a:lnTo>
                    <a:pt x="83469" y="49588"/>
                  </a:lnTo>
                  <a:lnTo>
                    <a:pt x="70415" y="36528"/>
                  </a:lnTo>
                  <a:lnTo>
                    <a:pt x="69751" y="35702"/>
                  </a:lnTo>
                  <a:lnTo>
                    <a:pt x="69257" y="34877"/>
                  </a:lnTo>
                  <a:lnTo>
                    <a:pt x="68926" y="33889"/>
                  </a:lnTo>
                  <a:lnTo>
                    <a:pt x="68757" y="32894"/>
                  </a:lnTo>
                  <a:lnTo>
                    <a:pt x="68926" y="31737"/>
                  </a:lnTo>
                  <a:lnTo>
                    <a:pt x="69257" y="30749"/>
                  </a:lnTo>
                  <a:lnTo>
                    <a:pt x="69751" y="29923"/>
                  </a:lnTo>
                  <a:lnTo>
                    <a:pt x="70415" y="29091"/>
                  </a:lnTo>
                  <a:lnTo>
                    <a:pt x="76857" y="22486"/>
                  </a:lnTo>
                  <a:lnTo>
                    <a:pt x="78014" y="21492"/>
                  </a:lnTo>
                  <a:lnTo>
                    <a:pt x="79172" y="20666"/>
                  </a:lnTo>
                  <a:lnTo>
                    <a:pt x="80491" y="20003"/>
                  </a:lnTo>
                  <a:lnTo>
                    <a:pt x="81648" y="19340"/>
                  </a:lnTo>
                  <a:lnTo>
                    <a:pt x="82975" y="18846"/>
                  </a:lnTo>
                  <a:lnTo>
                    <a:pt x="84464" y="18514"/>
                  </a:lnTo>
                  <a:lnTo>
                    <a:pt x="85783" y="18352"/>
                  </a:lnTo>
                  <a:close/>
                  <a:moveTo>
                    <a:pt x="56690" y="60003"/>
                  </a:moveTo>
                  <a:lnTo>
                    <a:pt x="57353" y="60165"/>
                  </a:lnTo>
                  <a:lnTo>
                    <a:pt x="57847" y="60328"/>
                  </a:lnTo>
                  <a:lnTo>
                    <a:pt x="58511" y="60659"/>
                  </a:lnTo>
                  <a:lnTo>
                    <a:pt x="59005" y="60991"/>
                  </a:lnTo>
                  <a:lnTo>
                    <a:pt x="59336" y="61485"/>
                  </a:lnTo>
                  <a:lnTo>
                    <a:pt x="59668" y="62148"/>
                  </a:lnTo>
                  <a:lnTo>
                    <a:pt x="59830" y="62642"/>
                  </a:lnTo>
                  <a:lnTo>
                    <a:pt x="60000" y="63305"/>
                  </a:lnTo>
                  <a:lnTo>
                    <a:pt x="59830" y="63968"/>
                  </a:lnTo>
                  <a:lnTo>
                    <a:pt x="59668" y="64625"/>
                  </a:lnTo>
                  <a:lnTo>
                    <a:pt x="59336" y="65126"/>
                  </a:lnTo>
                  <a:lnTo>
                    <a:pt x="59005" y="65620"/>
                  </a:lnTo>
                  <a:lnTo>
                    <a:pt x="41815" y="82808"/>
                  </a:lnTo>
                  <a:lnTo>
                    <a:pt x="41321" y="83302"/>
                  </a:lnTo>
                  <a:lnTo>
                    <a:pt x="40827" y="83633"/>
                  </a:lnTo>
                  <a:lnTo>
                    <a:pt x="40164" y="83796"/>
                  </a:lnTo>
                  <a:lnTo>
                    <a:pt x="38845" y="83796"/>
                  </a:lnTo>
                  <a:lnTo>
                    <a:pt x="38181" y="83633"/>
                  </a:lnTo>
                  <a:lnTo>
                    <a:pt x="37687" y="83302"/>
                  </a:lnTo>
                  <a:lnTo>
                    <a:pt x="37193" y="82808"/>
                  </a:lnTo>
                  <a:lnTo>
                    <a:pt x="36692" y="82314"/>
                  </a:lnTo>
                  <a:lnTo>
                    <a:pt x="36361" y="81813"/>
                  </a:lnTo>
                  <a:lnTo>
                    <a:pt x="36198" y="81157"/>
                  </a:lnTo>
                  <a:lnTo>
                    <a:pt x="36198" y="80493"/>
                  </a:lnTo>
                  <a:lnTo>
                    <a:pt x="36198" y="79830"/>
                  </a:lnTo>
                  <a:lnTo>
                    <a:pt x="36361" y="79174"/>
                  </a:lnTo>
                  <a:lnTo>
                    <a:pt x="36692" y="78673"/>
                  </a:lnTo>
                  <a:lnTo>
                    <a:pt x="37193" y="78179"/>
                  </a:lnTo>
                  <a:lnTo>
                    <a:pt x="54383" y="60991"/>
                  </a:lnTo>
                  <a:lnTo>
                    <a:pt x="54877" y="60659"/>
                  </a:lnTo>
                  <a:lnTo>
                    <a:pt x="55371" y="60328"/>
                  </a:lnTo>
                  <a:lnTo>
                    <a:pt x="56034" y="60165"/>
                  </a:lnTo>
                  <a:lnTo>
                    <a:pt x="56690" y="60003"/>
                  </a:lnTo>
                  <a:close/>
                  <a:moveTo>
                    <a:pt x="100327" y="6"/>
                  </a:moveTo>
                  <a:lnTo>
                    <a:pt x="96692" y="169"/>
                  </a:lnTo>
                  <a:lnTo>
                    <a:pt x="93058" y="338"/>
                  </a:lnTo>
                  <a:lnTo>
                    <a:pt x="89418" y="832"/>
                  </a:lnTo>
                  <a:lnTo>
                    <a:pt x="85783" y="1657"/>
                  </a:lnTo>
                  <a:lnTo>
                    <a:pt x="82312" y="2483"/>
                  </a:lnTo>
                  <a:lnTo>
                    <a:pt x="79009" y="3640"/>
                  </a:lnTo>
                  <a:lnTo>
                    <a:pt x="76032" y="5129"/>
                  </a:lnTo>
                  <a:lnTo>
                    <a:pt x="74543" y="5792"/>
                  </a:lnTo>
                  <a:lnTo>
                    <a:pt x="73385" y="6780"/>
                  </a:lnTo>
                  <a:lnTo>
                    <a:pt x="72066" y="7606"/>
                  </a:lnTo>
                  <a:lnTo>
                    <a:pt x="71071" y="8600"/>
                  </a:lnTo>
                  <a:lnTo>
                    <a:pt x="37518" y="42151"/>
                  </a:lnTo>
                  <a:lnTo>
                    <a:pt x="2646" y="42151"/>
                  </a:lnTo>
                  <a:lnTo>
                    <a:pt x="1658" y="42314"/>
                  </a:lnTo>
                  <a:lnTo>
                    <a:pt x="994" y="42483"/>
                  </a:lnTo>
                  <a:lnTo>
                    <a:pt x="331" y="42815"/>
                  </a:lnTo>
                  <a:lnTo>
                    <a:pt x="0" y="43309"/>
                  </a:lnTo>
                  <a:lnTo>
                    <a:pt x="0" y="43803"/>
                  </a:lnTo>
                  <a:lnTo>
                    <a:pt x="169" y="44466"/>
                  </a:lnTo>
                  <a:lnTo>
                    <a:pt x="500" y="45122"/>
                  </a:lnTo>
                  <a:lnTo>
                    <a:pt x="1157" y="45954"/>
                  </a:lnTo>
                  <a:lnTo>
                    <a:pt x="17520" y="62148"/>
                  </a:lnTo>
                  <a:lnTo>
                    <a:pt x="15375" y="64300"/>
                  </a:lnTo>
                  <a:lnTo>
                    <a:pt x="6449" y="65951"/>
                  </a:lnTo>
                  <a:lnTo>
                    <a:pt x="5454" y="66283"/>
                  </a:lnTo>
                  <a:lnTo>
                    <a:pt x="4628" y="66608"/>
                  </a:lnTo>
                  <a:lnTo>
                    <a:pt x="4134" y="67271"/>
                  </a:lnTo>
                  <a:lnTo>
                    <a:pt x="3803" y="67765"/>
                  </a:lnTo>
                  <a:lnTo>
                    <a:pt x="3803" y="68428"/>
                  </a:lnTo>
                  <a:lnTo>
                    <a:pt x="3965" y="69253"/>
                  </a:lnTo>
                  <a:lnTo>
                    <a:pt x="4297" y="69917"/>
                  </a:lnTo>
                  <a:lnTo>
                    <a:pt x="4960" y="70742"/>
                  </a:lnTo>
                  <a:lnTo>
                    <a:pt x="49253" y="115032"/>
                  </a:lnTo>
                  <a:lnTo>
                    <a:pt x="50085" y="115696"/>
                  </a:lnTo>
                  <a:lnTo>
                    <a:pt x="50742" y="116027"/>
                  </a:lnTo>
                  <a:lnTo>
                    <a:pt x="51567" y="116190"/>
                  </a:lnTo>
                  <a:lnTo>
                    <a:pt x="52230" y="116190"/>
                  </a:lnTo>
                  <a:lnTo>
                    <a:pt x="52725" y="115865"/>
                  </a:lnTo>
                  <a:lnTo>
                    <a:pt x="53388" y="115364"/>
                  </a:lnTo>
                  <a:lnTo>
                    <a:pt x="53719" y="114538"/>
                  </a:lnTo>
                  <a:lnTo>
                    <a:pt x="54051" y="113551"/>
                  </a:lnTo>
                  <a:lnTo>
                    <a:pt x="55702" y="104625"/>
                  </a:lnTo>
                  <a:lnTo>
                    <a:pt x="57847" y="102473"/>
                  </a:lnTo>
                  <a:lnTo>
                    <a:pt x="74049" y="118836"/>
                  </a:lnTo>
                  <a:lnTo>
                    <a:pt x="74874" y="119499"/>
                  </a:lnTo>
                  <a:lnTo>
                    <a:pt x="75538" y="119830"/>
                  </a:lnTo>
                  <a:lnTo>
                    <a:pt x="76194" y="119993"/>
                  </a:lnTo>
                  <a:lnTo>
                    <a:pt x="76695" y="119993"/>
                  </a:lnTo>
                  <a:lnTo>
                    <a:pt x="77189" y="119661"/>
                  </a:lnTo>
                  <a:lnTo>
                    <a:pt x="77520" y="119005"/>
                  </a:lnTo>
                  <a:lnTo>
                    <a:pt x="77683" y="118342"/>
                  </a:lnTo>
                  <a:lnTo>
                    <a:pt x="77852" y="117347"/>
                  </a:lnTo>
                  <a:lnTo>
                    <a:pt x="77852" y="82476"/>
                  </a:lnTo>
                  <a:lnTo>
                    <a:pt x="111398" y="48925"/>
                  </a:lnTo>
                  <a:lnTo>
                    <a:pt x="112393" y="47937"/>
                  </a:lnTo>
                  <a:lnTo>
                    <a:pt x="113219" y="46611"/>
                  </a:lnTo>
                  <a:lnTo>
                    <a:pt x="114213" y="45291"/>
                  </a:lnTo>
                  <a:lnTo>
                    <a:pt x="114870" y="43972"/>
                  </a:lnTo>
                  <a:lnTo>
                    <a:pt x="116359" y="40994"/>
                  </a:lnTo>
                  <a:lnTo>
                    <a:pt x="117516" y="37685"/>
                  </a:lnTo>
                  <a:lnTo>
                    <a:pt x="118341" y="34220"/>
                  </a:lnTo>
                  <a:lnTo>
                    <a:pt x="119167" y="30580"/>
                  </a:lnTo>
                  <a:lnTo>
                    <a:pt x="119668" y="26946"/>
                  </a:lnTo>
                  <a:lnTo>
                    <a:pt x="119830" y="23312"/>
                  </a:lnTo>
                  <a:lnTo>
                    <a:pt x="119993" y="19671"/>
                  </a:lnTo>
                  <a:lnTo>
                    <a:pt x="119993" y="16369"/>
                  </a:lnTo>
                  <a:lnTo>
                    <a:pt x="119830" y="13229"/>
                  </a:lnTo>
                  <a:lnTo>
                    <a:pt x="119499" y="10252"/>
                  </a:lnTo>
                  <a:lnTo>
                    <a:pt x="119005" y="7775"/>
                  </a:lnTo>
                  <a:lnTo>
                    <a:pt x="118511" y="5623"/>
                  </a:lnTo>
                  <a:lnTo>
                    <a:pt x="117847" y="3972"/>
                  </a:lnTo>
                  <a:lnTo>
                    <a:pt x="117353" y="3309"/>
                  </a:lnTo>
                  <a:lnTo>
                    <a:pt x="117022" y="2984"/>
                  </a:lnTo>
                  <a:lnTo>
                    <a:pt x="116690" y="2652"/>
                  </a:lnTo>
                  <a:lnTo>
                    <a:pt x="116027" y="2151"/>
                  </a:lnTo>
                  <a:lnTo>
                    <a:pt x="114376" y="1495"/>
                  </a:lnTo>
                  <a:lnTo>
                    <a:pt x="112230" y="1001"/>
                  </a:lnTo>
                  <a:lnTo>
                    <a:pt x="109747" y="500"/>
                  </a:lnTo>
                  <a:lnTo>
                    <a:pt x="106776" y="169"/>
                  </a:lnTo>
                  <a:lnTo>
                    <a:pt x="103636" y="6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9" name="Shape 4069"/>
            <p:cNvSpPr/>
            <p:nvPr/>
          </p:nvSpPr>
          <p:spPr>
            <a:xfrm>
              <a:off x="597725" y="4665400"/>
              <a:ext cx="73200" cy="73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3001" y="40"/>
                  </a:moveTo>
                  <a:lnTo>
                    <a:pt x="76002" y="1023"/>
                  </a:lnTo>
                  <a:lnTo>
                    <a:pt x="69004" y="3028"/>
                  </a:lnTo>
                  <a:lnTo>
                    <a:pt x="62005" y="6016"/>
                  </a:lnTo>
                  <a:lnTo>
                    <a:pt x="56030" y="11009"/>
                  </a:lnTo>
                  <a:lnTo>
                    <a:pt x="50013" y="20013"/>
                  </a:lnTo>
                  <a:lnTo>
                    <a:pt x="41009" y="34010"/>
                  </a:lnTo>
                  <a:lnTo>
                    <a:pt x="23042" y="71009"/>
                  </a:lnTo>
                  <a:lnTo>
                    <a:pt x="7039" y="104979"/>
                  </a:lnTo>
                  <a:lnTo>
                    <a:pt x="40" y="120000"/>
                  </a:lnTo>
                  <a:lnTo>
                    <a:pt x="40" y="120000"/>
                  </a:lnTo>
                  <a:lnTo>
                    <a:pt x="15020" y="113001"/>
                  </a:lnTo>
                  <a:lnTo>
                    <a:pt x="49031" y="96998"/>
                  </a:lnTo>
                  <a:lnTo>
                    <a:pt x="85989" y="78990"/>
                  </a:lnTo>
                  <a:lnTo>
                    <a:pt x="99986" y="69986"/>
                  </a:lnTo>
                  <a:lnTo>
                    <a:pt x="108990" y="64010"/>
                  </a:lnTo>
                  <a:lnTo>
                    <a:pt x="113983" y="57994"/>
                  </a:lnTo>
                  <a:lnTo>
                    <a:pt x="116971" y="50995"/>
                  </a:lnTo>
                  <a:lnTo>
                    <a:pt x="118976" y="43997"/>
                  </a:lnTo>
                  <a:lnTo>
                    <a:pt x="120000" y="36998"/>
                  </a:lnTo>
                  <a:lnTo>
                    <a:pt x="118976" y="30000"/>
                  </a:lnTo>
                  <a:lnTo>
                    <a:pt x="116971" y="23001"/>
                  </a:lnTo>
                  <a:lnTo>
                    <a:pt x="113983" y="17025"/>
                  </a:lnTo>
                  <a:lnTo>
                    <a:pt x="108990" y="11009"/>
                  </a:lnTo>
                  <a:lnTo>
                    <a:pt x="103015" y="6016"/>
                  </a:lnTo>
                  <a:lnTo>
                    <a:pt x="96998" y="3028"/>
                  </a:lnTo>
                  <a:lnTo>
                    <a:pt x="90000" y="1023"/>
                  </a:lnTo>
                  <a:lnTo>
                    <a:pt x="83001" y="4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0" name="Shape 4070"/>
            <p:cNvSpPr/>
            <p:nvPr/>
          </p:nvSpPr>
          <p:spPr>
            <a:xfrm>
              <a:off x="654525" y="4708150"/>
              <a:ext cx="47100" cy="47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1706" y="0"/>
                  </a:moveTo>
                  <a:lnTo>
                    <a:pt x="62328" y="1594"/>
                  </a:lnTo>
                  <a:lnTo>
                    <a:pt x="53014" y="4720"/>
                  </a:lnTo>
                  <a:lnTo>
                    <a:pt x="45231" y="9377"/>
                  </a:lnTo>
                  <a:lnTo>
                    <a:pt x="37384" y="15629"/>
                  </a:lnTo>
                  <a:lnTo>
                    <a:pt x="29601" y="24944"/>
                  </a:lnTo>
                  <a:lnTo>
                    <a:pt x="23413" y="38979"/>
                  </a:lnTo>
                  <a:lnTo>
                    <a:pt x="17161" y="56140"/>
                  </a:lnTo>
                  <a:lnTo>
                    <a:pt x="10909" y="74832"/>
                  </a:lnTo>
                  <a:lnTo>
                    <a:pt x="3125" y="107559"/>
                  </a:lnTo>
                  <a:lnTo>
                    <a:pt x="0" y="120000"/>
                  </a:lnTo>
                  <a:lnTo>
                    <a:pt x="0" y="120000"/>
                  </a:lnTo>
                  <a:lnTo>
                    <a:pt x="14035" y="118468"/>
                  </a:lnTo>
                  <a:lnTo>
                    <a:pt x="46762" y="109090"/>
                  </a:lnTo>
                  <a:lnTo>
                    <a:pt x="63923" y="104433"/>
                  </a:lnTo>
                  <a:lnTo>
                    <a:pt x="81020" y="98181"/>
                  </a:lnTo>
                  <a:lnTo>
                    <a:pt x="96650" y="90398"/>
                  </a:lnTo>
                  <a:lnTo>
                    <a:pt x="105964" y="84146"/>
                  </a:lnTo>
                  <a:lnTo>
                    <a:pt x="112216" y="76363"/>
                  </a:lnTo>
                  <a:lnTo>
                    <a:pt x="116874" y="67049"/>
                  </a:lnTo>
                  <a:lnTo>
                    <a:pt x="120000" y="59202"/>
                  </a:lnTo>
                  <a:lnTo>
                    <a:pt x="120000" y="49888"/>
                  </a:lnTo>
                  <a:lnTo>
                    <a:pt x="120000" y="40510"/>
                  </a:lnTo>
                  <a:lnTo>
                    <a:pt x="116874" y="31196"/>
                  </a:lnTo>
                  <a:lnTo>
                    <a:pt x="112216" y="23413"/>
                  </a:lnTo>
                  <a:lnTo>
                    <a:pt x="105964" y="15629"/>
                  </a:lnTo>
                  <a:lnTo>
                    <a:pt x="98181" y="9377"/>
                  </a:lnTo>
                  <a:lnTo>
                    <a:pt x="90398" y="4720"/>
                  </a:lnTo>
                  <a:lnTo>
                    <a:pt x="81020" y="1594"/>
                  </a:lnTo>
                  <a:lnTo>
                    <a:pt x="7170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1" name="Shape 4071"/>
            <p:cNvSpPr/>
            <p:nvPr/>
          </p:nvSpPr>
          <p:spPr>
            <a:xfrm>
              <a:off x="581250" y="4634875"/>
              <a:ext cx="47100" cy="47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765" y="63"/>
                  </a:moveTo>
                  <a:lnTo>
                    <a:pt x="52986" y="3124"/>
                  </a:lnTo>
                  <a:lnTo>
                    <a:pt x="43613" y="7842"/>
                  </a:lnTo>
                  <a:lnTo>
                    <a:pt x="35834" y="14027"/>
                  </a:lnTo>
                  <a:lnTo>
                    <a:pt x="29649" y="23400"/>
                  </a:lnTo>
                  <a:lnTo>
                    <a:pt x="21806" y="38958"/>
                  </a:lnTo>
                  <a:lnTo>
                    <a:pt x="15621" y="56110"/>
                  </a:lnTo>
                  <a:lnTo>
                    <a:pt x="10903" y="73198"/>
                  </a:lnTo>
                  <a:lnTo>
                    <a:pt x="1594" y="105908"/>
                  </a:lnTo>
                  <a:lnTo>
                    <a:pt x="63" y="119936"/>
                  </a:lnTo>
                  <a:lnTo>
                    <a:pt x="12497" y="116811"/>
                  </a:lnTo>
                  <a:lnTo>
                    <a:pt x="45207" y="109032"/>
                  </a:lnTo>
                  <a:lnTo>
                    <a:pt x="63889" y="102848"/>
                  </a:lnTo>
                  <a:lnTo>
                    <a:pt x="81041" y="96599"/>
                  </a:lnTo>
                  <a:lnTo>
                    <a:pt x="95005" y="90350"/>
                  </a:lnTo>
                  <a:lnTo>
                    <a:pt x="104378" y="82571"/>
                  </a:lnTo>
                  <a:lnTo>
                    <a:pt x="110626" y="74792"/>
                  </a:lnTo>
                  <a:lnTo>
                    <a:pt x="115281" y="67013"/>
                  </a:lnTo>
                  <a:lnTo>
                    <a:pt x="118405" y="57640"/>
                  </a:lnTo>
                  <a:lnTo>
                    <a:pt x="119936" y="48331"/>
                  </a:lnTo>
                  <a:lnTo>
                    <a:pt x="118405" y="38958"/>
                  </a:lnTo>
                  <a:lnTo>
                    <a:pt x="115281" y="29649"/>
                  </a:lnTo>
                  <a:lnTo>
                    <a:pt x="110626" y="21870"/>
                  </a:lnTo>
                  <a:lnTo>
                    <a:pt x="104378" y="14027"/>
                  </a:lnTo>
                  <a:lnTo>
                    <a:pt x="96599" y="7842"/>
                  </a:lnTo>
                  <a:lnTo>
                    <a:pt x="88820" y="3124"/>
                  </a:lnTo>
                  <a:lnTo>
                    <a:pt x="79447" y="63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72" name="Shape 4072"/>
          <p:cNvSpPr/>
          <p:nvPr/>
        </p:nvSpPr>
        <p:spPr>
          <a:xfrm rot="2467289">
            <a:off x="978791" y="928413"/>
            <a:ext cx="376336" cy="35931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8"/>
                </a:moveTo>
                <a:lnTo>
                  <a:pt x="59421" y="207"/>
                </a:lnTo>
                <a:lnTo>
                  <a:pt x="58645" y="614"/>
                </a:lnTo>
                <a:lnTo>
                  <a:pt x="58066" y="1427"/>
                </a:lnTo>
                <a:lnTo>
                  <a:pt x="57488" y="2439"/>
                </a:lnTo>
                <a:lnTo>
                  <a:pt x="44326" y="34058"/>
                </a:lnTo>
                <a:lnTo>
                  <a:pt x="43748" y="35070"/>
                </a:lnTo>
                <a:lnTo>
                  <a:pt x="42773" y="36290"/>
                </a:lnTo>
                <a:lnTo>
                  <a:pt x="41806" y="37302"/>
                </a:lnTo>
                <a:lnTo>
                  <a:pt x="40649" y="38315"/>
                </a:lnTo>
                <a:lnTo>
                  <a:pt x="39484" y="39128"/>
                </a:lnTo>
                <a:lnTo>
                  <a:pt x="38129" y="39734"/>
                </a:lnTo>
                <a:lnTo>
                  <a:pt x="36973" y="40340"/>
                </a:lnTo>
                <a:lnTo>
                  <a:pt x="35618" y="40547"/>
                </a:lnTo>
                <a:lnTo>
                  <a:pt x="3106" y="43991"/>
                </a:lnTo>
                <a:lnTo>
                  <a:pt x="1941" y="44190"/>
                </a:lnTo>
                <a:lnTo>
                  <a:pt x="974" y="44597"/>
                </a:lnTo>
                <a:lnTo>
                  <a:pt x="396" y="45004"/>
                </a:lnTo>
                <a:lnTo>
                  <a:pt x="7" y="45817"/>
                </a:lnTo>
                <a:lnTo>
                  <a:pt x="7" y="46423"/>
                </a:lnTo>
                <a:lnTo>
                  <a:pt x="198" y="47236"/>
                </a:lnTo>
                <a:lnTo>
                  <a:pt x="586" y="48041"/>
                </a:lnTo>
                <a:lnTo>
                  <a:pt x="1553" y="49053"/>
                </a:lnTo>
                <a:lnTo>
                  <a:pt x="25942" y="71759"/>
                </a:lnTo>
                <a:lnTo>
                  <a:pt x="26909" y="72771"/>
                </a:lnTo>
                <a:lnTo>
                  <a:pt x="27678" y="73983"/>
                </a:lnTo>
                <a:lnTo>
                  <a:pt x="28264" y="75402"/>
                </a:lnTo>
                <a:lnTo>
                  <a:pt x="28843" y="76821"/>
                </a:lnTo>
                <a:lnTo>
                  <a:pt x="29231" y="78240"/>
                </a:lnTo>
                <a:lnTo>
                  <a:pt x="29421" y="79659"/>
                </a:lnTo>
                <a:lnTo>
                  <a:pt x="29421" y="81078"/>
                </a:lnTo>
                <a:lnTo>
                  <a:pt x="29231" y="82497"/>
                </a:lnTo>
                <a:lnTo>
                  <a:pt x="22266" y="116141"/>
                </a:lnTo>
                <a:lnTo>
                  <a:pt x="22068" y="117360"/>
                </a:lnTo>
                <a:lnTo>
                  <a:pt x="22266" y="118174"/>
                </a:lnTo>
                <a:lnTo>
                  <a:pt x="22456" y="118979"/>
                </a:lnTo>
                <a:lnTo>
                  <a:pt x="22844" y="119593"/>
                </a:lnTo>
                <a:lnTo>
                  <a:pt x="23621" y="119792"/>
                </a:lnTo>
                <a:lnTo>
                  <a:pt x="24389" y="119991"/>
                </a:lnTo>
                <a:lnTo>
                  <a:pt x="25356" y="119593"/>
                </a:lnTo>
                <a:lnTo>
                  <a:pt x="26323" y="119186"/>
                </a:lnTo>
                <a:lnTo>
                  <a:pt x="54580" y="101751"/>
                </a:lnTo>
                <a:lnTo>
                  <a:pt x="55744" y="101145"/>
                </a:lnTo>
                <a:lnTo>
                  <a:pt x="57099" y="100738"/>
                </a:lnTo>
                <a:lnTo>
                  <a:pt x="58645" y="100539"/>
                </a:lnTo>
                <a:lnTo>
                  <a:pt x="61354" y="100539"/>
                </a:lnTo>
                <a:lnTo>
                  <a:pt x="62900" y="100738"/>
                </a:lnTo>
                <a:lnTo>
                  <a:pt x="64255" y="101145"/>
                </a:lnTo>
                <a:lnTo>
                  <a:pt x="65419" y="101751"/>
                </a:lnTo>
                <a:lnTo>
                  <a:pt x="93676" y="119186"/>
                </a:lnTo>
                <a:lnTo>
                  <a:pt x="94643" y="119593"/>
                </a:lnTo>
                <a:lnTo>
                  <a:pt x="95610" y="119991"/>
                </a:lnTo>
                <a:lnTo>
                  <a:pt x="96386" y="119792"/>
                </a:lnTo>
                <a:lnTo>
                  <a:pt x="97155" y="119593"/>
                </a:lnTo>
                <a:lnTo>
                  <a:pt x="97543" y="118979"/>
                </a:lnTo>
                <a:lnTo>
                  <a:pt x="97741" y="118174"/>
                </a:lnTo>
                <a:lnTo>
                  <a:pt x="97931" y="117360"/>
                </a:lnTo>
                <a:lnTo>
                  <a:pt x="97741" y="116141"/>
                </a:lnTo>
                <a:lnTo>
                  <a:pt x="90768" y="82497"/>
                </a:lnTo>
                <a:lnTo>
                  <a:pt x="90578" y="81078"/>
                </a:lnTo>
                <a:lnTo>
                  <a:pt x="90578" y="79659"/>
                </a:lnTo>
                <a:lnTo>
                  <a:pt x="90768" y="78240"/>
                </a:lnTo>
                <a:lnTo>
                  <a:pt x="91156" y="76821"/>
                </a:lnTo>
                <a:lnTo>
                  <a:pt x="91735" y="75402"/>
                </a:lnTo>
                <a:lnTo>
                  <a:pt x="92321" y="73983"/>
                </a:lnTo>
                <a:lnTo>
                  <a:pt x="93090" y="72771"/>
                </a:lnTo>
                <a:lnTo>
                  <a:pt x="94057" y="71759"/>
                </a:lnTo>
                <a:lnTo>
                  <a:pt x="118446" y="49053"/>
                </a:lnTo>
                <a:lnTo>
                  <a:pt x="119413" y="48041"/>
                </a:lnTo>
                <a:lnTo>
                  <a:pt x="119801" y="47236"/>
                </a:lnTo>
                <a:lnTo>
                  <a:pt x="119992" y="46423"/>
                </a:lnTo>
                <a:lnTo>
                  <a:pt x="119992" y="45817"/>
                </a:lnTo>
                <a:lnTo>
                  <a:pt x="119603" y="45004"/>
                </a:lnTo>
                <a:lnTo>
                  <a:pt x="119025" y="44597"/>
                </a:lnTo>
                <a:lnTo>
                  <a:pt x="118058" y="44190"/>
                </a:lnTo>
                <a:lnTo>
                  <a:pt x="116893" y="43991"/>
                </a:lnTo>
                <a:lnTo>
                  <a:pt x="84381" y="40547"/>
                </a:lnTo>
                <a:lnTo>
                  <a:pt x="83026" y="40340"/>
                </a:lnTo>
                <a:lnTo>
                  <a:pt x="81870" y="39734"/>
                </a:lnTo>
                <a:lnTo>
                  <a:pt x="80515" y="39128"/>
                </a:lnTo>
                <a:lnTo>
                  <a:pt x="79350" y="38315"/>
                </a:lnTo>
                <a:lnTo>
                  <a:pt x="78193" y="37302"/>
                </a:lnTo>
                <a:lnTo>
                  <a:pt x="77226" y="36290"/>
                </a:lnTo>
                <a:lnTo>
                  <a:pt x="76259" y="35070"/>
                </a:lnTo>
                <a:lnTo>
                  <a:pt x="75673" y="34058"/>
                </a:lnTo>
                <a:lnTo>
                  <a:pt x="62519" y="2439"/>
                </a:lnTo>
                <a:lnTo>
                  <a:pt x="61933" y="1427"/>
                </a:lnTo>
                <a:lnTo>
                  <a:pt x="61354" y="614"/>
                </a:lnTo>
                <a:lnTo>
                  <a:pt x="60578" y="207"/>
                </a:lnTo>
                <a:lnTo>
                  <a:pt x="60000" y="8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3" name="Shape 4073"/>
          <p:cNvSpPr/>
          <p:nvPr/>
        </p:nvSpPr>
        <p:spPr>
          <a:xfrm rot="-1607525">
            <a:off x="1529267" y="1154563"/>
            <a:ext cx="270879" cy="2585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8"/>
                </a:moveTo>
                <a:lnTo>
                  <a:pt x="59421" y="207"/>
                </a:lnTo>
                <a:lnTo>
                  <a:pt x="58645" y="614"/>
                </a:lnTo>
                <a:lnTo>
                  <a:pt x="58066" y="1427"/>
                </a:lnTo>
                <a:lnTo>
                  <a:pt x="57488" y="2439"/>
                </a:lnTo>
                <a:lnTo>
                  <a:pt x="44326" y="34058"/>
                </a:lnTo>
                <a:lnTo>
                  <a:pt x="43748" y="35070"/>
                </a:lnTo>
                <a:lnTo>
                  <a:pt x="42773" y="36290"/>
                </a:lnTo>
                <a:lnTo>
                  <a:pt x="41806" y="37302"/>
                </a:lnTo>
                <a:lnTo>
                  <a:pt x="40649" y="38315"/>
                </a:lnTo>
                <a:lnTo>
                  <a:pt x="39484" y="39128"/>
                </a:lnTo>
                <a:lnTo>
                  <a:pt x="38129" y="39734"/>
                </a:lnTo>
                <a:lnTo>
                  <a:pt x="36973" y="40340"/>
                </a:lnTo>
                <a:lnTo>
                  <a:pt x="35618" y="40547"/>
                </a:lnTo>
                <a:lnTo>
                  <a:pt x="3106" y="43991"/>
                </a:lnTo>
                <a:lnTo>
                  <a:pt x="1941" y="44190"/>
                </a:lnTo>
                <a:lnTo>
                  <a:pt x="974" y="44597"/>
                </a:lnTo>
                <a:lnTo>
                  <a:pt x="396" y="45004"/>
                </a:lnTo>
                <a:lnTo>
                  <a:pt x="7" y="45817"/>
                </a:lnTo>
                <a:lnTo>
                  <a:pt x="7" y="46423"/>
                </a:lnTo>
                <a:lnTo>
                  <a:pt x="198" y="47236"/>
                </a:lnTo>
                <a:lnTo>
                  <a:pt x="586" y="48041"/>
                </a:lnTo>
                <a:lnTo>
                  <a:pt x="1553" y="49053"/>
                </a:lnTo>
                <a:lnTo>
                  <a:pt x="25942" y="71759"/>
                </a:lnTo>
                <a:lnTo>
                  <a:pt x="26909" y="72771"/>
                </a:lnTo>
                <a:lnTo>
                  <a:pt x="27678" y="73983"/>
                </a:lnTo>
                <a:lnTo>
                  <a:pt x="28264" y="75402"/>
                </a:lnTo>
                <a:lnTo>
                  <a:pt x="28843" y="76821"/>
                </a:lnTo>
                <a:lnTo>
                  <a:pt x="29231" y="78240"/>
                </a:lnTo>
                <a:lnTo>
                  <a:pt x="29421" y="79659"/>
                </a:lnTo>
                <a:lnTo>
                  <a:pt x="29421" y="81078"/>
                </a:lnTo>
                <a:lnTo>
                  <a:pt x="29231" y="82497"/>
                </a:lnTo>
                <a:lnTo>
                  <a:pt x="22266" y="116141"/>
                </a:lnTo>
                <a:lnTo>
                  <a:pt x="22068" y="117360"/>
                </a:lnTo>
                <a:lnTo>
                  <a:pt x="22266" y="118174"/>
                </a:lnTo>
                <a:lnTo>
                  <a:pt x="22456" y="118979"/>
                </a:lnTo>
                <a:lnTo>
                  <a:pt x="22844" y="119593"/>
                </a:lnTo>
                <a:lnTo>
                  <a:pt x="23621" y="119792"/>
                </a:lnTo>
                <a:lnTo>
                  <a:pt x="24389" y="119991"/>
                </a:lnTo>
                <a:lnTo>
                  <a:pt x="25356" y="119593"/>
                </a:lnTo>
                <a:lnTo>
                  <a:pt x="26323" y="119186"/>
                </a:lnTo>
                <a:lnTo>
                  <a:pt x="54580" y="101751"/>
                </a:lnTo>
                <a:lnTo>
                  <a:pt x="55744" y="101145"/>
                </a:lnTo>
                <a:lnTo>
                  <a:pt x="57099" y="100738"/>
                </a:lnTo>
                <a:lnTo>
                  <a:pt x="58645" y="100539"/>
                </a:lnTo>
                <a:lnTo>
                  <a:pt x="61354" y="100539"/>
                </a:lnTo>
                <a:lnTo>
                  <a:pt x="62900" y="100738"/>
                </a:lnTo>
                <a:lnTo>
                  <a:pt x="64255" y="101145"/>
                </a:lnTo>
                <a:lnTo>
                  <a:pt x="65419" y="101751"/>
                </a:lnTo>
                <a:lnTo>
                  <a:pt x="93676" y="119186"/>
                </a:lnTo>
                <a:lnTo>
                  <a:pt x="94643" y="119593"/>
                </a:lnTo>
                <a:lnTo>
                  <a:pt x="95610" y="119991"/>
                </a:lnTo>
                <a:lnTo>
                  <a:pt x="96386" y="119792"/>
                </a:lnTo>
                <a:lnTo>
                  <a:pt x="97155" y="119593"/>
                </a:lnTo>
                <a:lnTo>
                  <a:pt x="97543" y="118979"/>
                </a:lnTo>
                <a:lnTo>
                  <a:pt x="97741" y="118174"/>
                </a:lnTo>
                <a:lnTo>
                  <a:pt x="97931" y="117360"/>
                </a:lnTo>
                <a:lnTo>
                  <a:pt x="97741" y="116141"/>
                </a:lnTo>
                <a:lnTo>
                  <a:pt x="90768" y="82497"/>
                </a:lnTo>
                <a:lnTo>
                  <a:pt x="90578" y="81078"/>
                </a:lnTo>
                <a:lnTo>
                  <a:pt x="90578" y="79659"/>
                </a:lnTo>
                <a:lnTo>
                  <a:pt x="90768" y="78240"/>
                </a:lnTo>
                <a:lnTo>
                  <a:pt x="91156" y="76821"/>
                </a:lnTo>
                <a:lnTo>
                  <a:pt x="91735" y="75402"/>
                </a:lnTo>
                <a:lnTo>
                  <a:pt x="92321" y="73983"/>
                </a:lnTo>
                <a:lnTo>
                  <a:pt x="93090" y="72771"/>
                </a:lnTo>
                <a:lnTo>
                  <a:pt x="94057" y="71759"/>
                </a:lnTo>
                <a:lnTo>
                  <a:pt x="118446" y="49053"/>
                </a:lnTo>
                <a:lnTo>
                  <a:pt x="119413" y="48041"/>
                </a:lnTo>
                <a:lnTo>
                  <a:pt x="119801" y="47236"/>
                </a:lnTo>
                <a:lnTo>
                  <a:pt x="119992" y="46423"/>
                </a:lnTo>
                <a:lnTo>
                  <a:pt x="119992" y="45817"/>
                </a:lnTo>
                <a:lnTo>
                  <a:pt x="119603" y="45004"/>
                </a:lnTo>
                <a:lnTo>
                  <a:pt x="119025" y="44597"/>
                </a:lnTo>
                <a:lnTo>
                  <a:pt x="118058" y="44190"/>
                </a:lnTo>
                <a:lnTo>
                  <a:pt x="116893" y="43991"/>
                </a:lnTo>
                <a:lnTo>
                  <a:pt x="84381" y="40547"/>
                </a:lnTo>
                <a:lnTo>
                  <a:pt x="83026" y="40340"/>
                </a:lnTo>
                <a:lnTo>
                  <a:pt x="81870" y="39734"/>
                </a:lnTo>
                <a:lnTo>
                  <a:pt x="80515" y="39128"/>
                </a:lnTo>
                <a:lnTo>
                  <a:pt x="79350" y="38315"/>
                </a:lnTo>
                <a:lnTo>
                  <a:pt x="78193" y="37302"/>
                </a:lnTo>
                <a:lnTo>
                  <a:pt x="77226" y="36290"/>
                </a:lnTo>
                <a:lnTo>
                  <a:pt x="76259" y="35070"/>
                </a:lnTo>
                <a:lnTo>
                  <a:pt x="75673" y="34058"/>
                </a:lnTo>
                <a:lnTo>
                  <a:pt x="62519" y="2439"/>
                </a:lnTo>
                <a:lnTo>
                  <a:pt x="61933" y="1427"/>
                </a:lnTo>
                <a:lnTo>
                  <a:pt x="61354" y="614"/>
                </a:lnTo>
                <a:lnTo>
                  <a:pt x="60578" y="207"/>
                </a:lnTo>
                <a:lnTo>
                  <a:pt x="60000" y="8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4" name="Shape 4074"/>
          <p:cNvSpPr/>
          <p:nvPr/>
        </p:nvSpPr>
        <p:spPr>
          <a:xfrm rot="2923104">
            <a:off x="3171377" y="1359337"/>
            <a:ext cx="202801" cy="1934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8"/>
                </a:moveTo>
                <a:lnTo>
                  <a:pt x="59421" y="207"/>
                </a:lnTo>
                <a:lnTo>
                  <a:pt x="58645" y="614"/>
                </a:lnTo>
                <a:lnTo>
                  <a:pt x="58066" y="1427"/>
                </a:lnTo>
                <a:lnTo>
                  <a:pt x="57488" y="2439"/>
                </a:lnTo>
                <a:lnTo>
                  <a:pt x="44326" y="34058"/>
                </a:lnTo>
                <a:lnTo>
                  <a:pt x="43748" y="35070"/>
                </a:lnTo>
                <a:lnTo>
                  <a:pt x="42773" y="36290"/>
                </a:lnTo>
                <a:lnTo>
                  <a:pt x="41806" y="37302"/>
                </a:lnTo>
                <a:lnTo>
                  <a:pt x="40649" y="38315"/>
                </a:lnTo>
                <a:lnTo>
                  <a:pt x="39484" y="39128"/>
                </a:lnTo>
                <a:lnTo>
                  <a:pt x="38129" y="39734"/>
                </a:lnTo>
                <a:lnTo>
                  <a:pt x="36973" y="40340"/>
                </a:lnTo>
                <a:lnTo>
                  <a:pt x="35618" y="40547"/>
                </a:lnTo>
                <a:lnTo>
                  <a:pt x="3106" y="43991"/>
                </a:lnTo>
                <a:lnTo>
                  <a:pt x="1941" y="44190"/>
                </a:lnTo>
                <a:lnTo>
                  <a:pt x="974" y="44597"/>
                </a:lnTo>
                <a:lnTo>
                  <a:pt x="396" y="45004"/>
                </a:lnTo>
                <a:lnTo>
                  <a:pt x="7" y="45817"/>
                </a:lnTo>
                <a:lnTo>
                  <a:pt x="7" y="46423"/>
                </a:lnTo>
                <a:lnTo>
                  <a:pt x="198" y="47236"/>
                </a:lnTo>
                <a:lnTo>
                  <a:pt x="586" y="48041"/>
                </a:lnTo>
                <a:lnTo>
                  <a:pt x="1553" y="49053"/>
                </a:lnTo>
                <a:lnTo>
                  <a:pt x="25942" y="71759"/>
                </a:lnTo>
                <a:lnTo>
                  <a:pt x="26909" y="72771"/>
                </a:lnTo>
                <a:lnTo>
                  <a:pt x="27678" y="73983"/>
                </a:lnTo>
                <a:lnTo>
                  <a:pt x="28264" y="75402"/>
                </a:lnTo>
                <a:lnTo>
                  <a:pt x="28843" y="76821"/>
                </a:lnTo>
                <a:lnTo>
                  <a:pt x="29231" y="78240"/>
                </a:lnTo>
                <a:lnTo>
                  <a:pt x="29421" y="79659"/>
                </a:lnTo>
                <a:lnTo>
                  <a:pt x="29421" y="81078"/>
                </a:lnTo>
                <a:lnTo>
                  <a:pt x="29231" y="82497"/>
                </a:lnTo>
                <a:lnTo>
                  <a:pt x="22266" y="116141"/>
                </a:lnTo>
                <a:lnTo>
                  <a:pt x="22068" y="117360"/>
                </a:lnTo>
                <a:lnTo>
                  <a:pt x="22266" y="118174"/>
                </a:lnTo>
                <a:lnTo>
                  <a:pt x="22456" y="118979"/>
                </a:lnTo>
                <a:lnTo>
                  <a:pt x="22844" y="119593"/>
                </a:lnTo>
                <a:lnTo>
                  <a:pt x="23621" y="119792"/>
                </a:lnTo>
                <a:lnTo>
                  <a:pt x="24389" y="119991"/>
                </a:lnTo>
                <a:lnTo>
                  <a:pt x="25356" y="119593"/>
                </a:lnTo>
                <a:lnTo>
                  <a:pt x="26323" y="119186"/>
                </a:lnTo>
                <a:lnTo>
                  <a:pt x="54580" y="101751"/>
                </a:lnTo>
                <a:lnTo>
                  <a:pt x="55744" y="101145"/>
                </a:lnTo>
                <a:lnTo>
                  <a:pt x="57099" y="100738"/>
                </a:lnTo>
                <a:lnTo>
                  <a:pt x="58645" y="100539"/>
                </a:lnTo>
                <a:lnTo>
                  <a:pt x="61354" y="100539"/>
                </a:lnTo>
                <a:lnTo>
                  <a:pt x="62900" y="100738"/>
                </a:lnTo>
                <a:lnTo>
                  <a:pt x="64255" y="101145"/>
                </a:lnTo>
                <a:lnTo>
                  <a:pt x="65419" y="101751"/>
                </a:lnTo>
                <a:lnTo>
                  <a:pt x="93676" y="119186"/>
                </a:lnTo>
                <a:lnTo>
                  <a:pt x="94643" y="119593"/>
                </a:lnTo>
                <a:lnTo>
                  <a:pt x="95610" y="119991"/>
                </a:lnTo>
                <a:lnTo>
                  <a:pt x="96386" y="119792"/>
                </a:lnTo>
                <a:lnTo>
                  <a:pt x="97155" y="119593"/>
                </a:lnTo>
                <a:lnTo>
                  <a:pt x="97543" y="118979"/>
                </a:lnTo>
                <a:lnTo>
                  <a:pt x="97741" y="118174"/>
                </a:lnTo>
                <a:lnTo>
                  <a:pt x="97931" y="117360"/>
                </a:lnTo>
                <a:lnTo>
                  <a:pt x="97741" y="116141"/>
                </a:lnTo>
                <a:lnTo>
                  <a:pt x="90768" y="82497"/>
                </a:lnTo>
                <a:lnTo>
                  <a:pt x="90578" y="81078"/>
                </a:lnTo>
                <a:lnTo>
                  <a:pt x="90578" y="79659"/>
                </a:lnTo>
                <a:lnTo>
                  <a:pt x="90768" y="78240"/>
                </a:lnTo>
                <a:lnTo>
                  <a:pt x="91156" y="76821"/>
                </a:lnTo>
                <a:lnTo>
                  <a:pt x="91735" y="75402"/>
                </a:lnTo>
                <a:lnTo>
                  <a:pt x="92321" y="73983"/>
                </a:lnTo>
                <a:lnTo>
                  <a:pt x="93090" y="72771"/>
                </a:lnTo>
                <a:lnTo>
                  <a:pt x="94057" y="71759"/>
                </a:lnTo>
                <a:lnTo>
                  <a:pt x="118446" y="49053"/>
                </a:lnTo>
                <a:lnTo>
                  <a:pt x="119413" y="48041"/>
                </a:lnTo>
                <a:lnTo>
                  <a:pt x="119801" y="47236"/>
                </a:lnTo>
                <a:lnTo>
                  <a:pt x="119992" y="46423"/>
                </a:lnTo>
                <a:lnTo>
                  <a:pt x="119992" y="45817"/>
                </a:lnTo>
                <a:lnTo>
                  <a:pt x="119603" y="45004"/>
                </a:lnTo>
                <a:lnTo>
                  <a:pt x="119025" y="44597"/>
                </a:lnTo>
                <a:lnTo>
                  <a:pt x="118058" y="44190"/>
                </a:lnTo>
                <a:lnTo>
                  <a:pt x="116893" y="43991"/>
                </a:lnTo>
                <a:lnTo>
                  <a:pt x="84381" y="40547"/>
                </a:lnTo>
                <a:lnTo>
                  <a:pt x="83026" y="40340"/>
                </a:lnTo>
                <a:lnTo>
                  <a:pt x="81870" y="39734"/>
                </a:lnTo>
                <a:lnTo>
                  <a:pt x="80515" y="39128"/>
                </a:lnTo>
                <a:lnTo>
                  <a:pt x="79350" y="38315"/>
                </a:lnTo>
                <a:lnTo>
                  <a:pt x="78193" y="37302"/>
                </a:lnTo>
                <a:lnTo>
                  <a:pt x="77226" y="36290"/>
                </a:lnTo>
                <a:lnTo>
                  <a:pt x="76259" y="35070"/>
                </a:lnTo>
                <a:lnTo>
                  <a:pt x="75673" y="34058"/>
                </a:lnTo>
                <a:lnTo>
                  <a:pt x="62519" y="2439"/>
                </a:lnTo>
                <a:lnTo>
                  <a:pt x="61933" y="1427"/>
                </a:lnTo>
                <a:lnTo>
                  <a:pt x="61354" y="614"/>
                </a:lnTo>
                <a:lnTo>
                  <a:pt x="60578" y="207"/>
                </a:lnTo>
                <a:lnTo>
                  <a:pt x="60000" y="8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5" name="Shape 4075"/>
          <p:cNvSpPr/>
          <p:nvPr/>
        </p:nvSpPr>
        <p:spPr>
          <a:xfrm rot="-1611584">
            <a:off x="2135017" y="394598"/>
            <a:ext cx="182600" cy="17441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8"/>
                </a:moveTo>
                <a:lnTo>
                  <a:pt x="59421" y="207"/>
                </a:lnTo>
                <a:lnTo>
                  <a:pt x="58645" y="614"/>
                </a:lnTo>
                <a:lnTo>
                  <a:pt x="58066" y="1427"/>
                </a:lnTo>
                <a:lnTo>
                  <a:pt x="57488" y="2439"/>
                </a:lnTo>
                <a:lnTo>
                  <a:pt x="44326" y="34058"/>
                </a:lnTo>
                <a:lnTo>
                  <a:pt x="43748" y="35070"/>
                </a:lnTo>
                <a:lnTo>
                  <a:pt x="42773" y="36290"/>
                </a:lnTo>
                <a:lnTo>
                  <a:pt x="41806" y="37302"/>
                </a:lnTo>
                <a:lnTo>
                  <a:pt x="40649" y="38315"/>
                </a:lnTo>
                <a:lnTo>
                  <a:pt x="39484" y="39128"/>
                </a:lnTo>
                <a:lnTo>
                  <a:pt x="38129" y="39734"/>
                </a:lnTo>
                <a:lnTo>
                  <a:pt x="36973" y="40340"/>
                </a:lnTo>
                <a:lnTo>
                  <a:pt x="35618" y="40547"/>
                </a:lnTo>
                <a:lnTo>
                  <a:pt x="3106" y="43991"/>
                </a:lnTo>
                <a:lnTo>
                  <a:pt x="1941" y="44190"/>
                </a:lnTo>
                <a:lnTo>
                  <a:pt x="974" y="44597"/>
                </a:lnTo>
                <a:lnTo>
                  <a:pt x="396" y="45004"/>
                </a:lnTo>
                <a:lnTo>
                  <a:pt x="7" y="45817"/>
                </a:lnTo>
                <a:lnTo>
                  <a:pt x="7" y="46423"/>
                </a:lnTo>
                <a:lnTo>
                  <a:pt x="198" y="47236"/>
                </a:lnTo>
                <a:lnTo>
                  <a:pt x="586" y="48041"/>
                </a:lnTo>
                <a:lnTo>
                  <a:pt x="1553" y="49053"/>
                </a:lnTo>
                <a:lnTo>
                  <a:pt x="25942" y="71759"/>
                </a:lnTo>
                <a:lnTo>
                  <a:pt x="26909" y="72771"/>
                </a:lnTo>
                <a:lnTo>
                  <a:pt x="27678" y="73983"/>
                </a:lnTo>
                <a:lnTo>
                  <a:pt x="28264" y="75402"/>
                </a:lnTo>
                <a:lnTo>
                  <a:pt x="28843" y="76821"/>
                </a:lnTo>
                <a:lnTo>
                  <a:pt x="29231" y="78240"/>
                </a:lnTo>
                <a:lnTo>
                  <a:pt x="29421" y="79659"/>
                </a:lnTo>
                <a:lnTo>
                  <a:pt x="29421" y="81078"/>
                </a:lnTo>
                <a:lnTo>
                  <a:pt x="29231" y="82497"/>
                </a:lnTo>
                <a:lnTo>
                  <a:pt x="22266" y="116141"/>
                </a:lnTo>
                <a:lnTo>
                  <a:pt x="22068" y="117360"/>
                </a:lnTo>
                <a:lnTo>
                  <a:pt x="22266" y="118174"/>
                </a:lnTo>
                <a:lnTo>
                  <a:pt x="22456" y="118979"/>
                </a:lnTo>
                <a:lnTo>
                  <a:pt x="22844" y="119593"/>
                </a:lnTo>
                <a:lnTo>
                  <a:pt x="23621" y="119792"/>
                </a:lnTo>
                <a:lnTo>
                  <a:pt x="24389" y="119991"/>
                </a:lnTo>
                <a:lnTo>
                  <a:pt x="25356" y="119593"/>
                </a:lnTo>
                <a:lnTo>
                  <a:pt x="26323" y="119186"/>
                </a:lnTo>
                <a:lnTo>
                  <a:pt x="54580" y="101751"/>
                </a:lnTo>
                <a:lnTo>
                  <a:pt x="55744" y="101145"/>
                </a:lnTo>
                <a:lnTo>
                  <a:pt x="57099" y="100738"/>
                </a:lnTo>
                <a:lnTo>
                  <a:pt x="58645" y="100539"/>
                </a:lnTo>
                <a:lnTo>
                  <a:pt x="61354" y="100539"/>
                </a:lnTo>
                <a:lnTo>
                  <a:pt x="62900" y="100738"/>
                </a:lnTo>
                <a:lnTo>
                  <a:pt x="64255" y="101145"/>
                </a:lnTo>
                <a:lnTo>
                  <a:pt x="65419" y="101751"/>
                </a:lnTo>
                <a:lnTo>
                  <a:pt x="93676" y="119186"/>
                </a:lnTo>
                <a:lnTo>
                  <a:pt x="94643" y="119593"/>
                </a:lnTo>
                <a:lnTo>
                  <a:pt x="95610" y="119991"/>
                </a:lnTo>
                <a:lnTo>
                  <a:pt x="96386" y="119792"/>
                </a:lnTo>
                <a:lnTo>
                  <a:pt x="97155" y="119593"/>
                </a:lnTo>
                <a:lnTo>
                  <a:pt x="97543" y="118979"/>
                </a:lnTo>
                <a:lnTo>
                  <a:pt x="97741" y="118174"/>
                </a:lnTo>
                <a:lnTo>
                  <a:pt x="97931" y="117360"/>
                </a:lnTo>
                <a:lnTo>
                  <a:pt x="97741" y="116141"/>
                </a:lnTo>
                <a:lnTo>
                  <a:pt x="90768" y="82497"/>
                </a:lnTo>
                <a:lnTo>
                  <a:pt x="90578" y="81078"/>
                </a:lnTo>
                <a:lnTo>
                  <a:pt x="90578" y="79659"/>
                </a:lnTo>
                <a:lnTo>
                  <a:pt x="90768" y="78240"/>
                </a:lnTo>
                <a:lnTo>
                  <a:pt x="91156" y="76821"/>
                </a:lnTo>
                <a:lnTo>
                  <a:pt x="91735" y="75402"/>
                </a:lnTo>
                <a:lnTo>
                  <a:pt x="92321" y="73983"/>
                </a:lnTo>
                <a:lnTo>
                  <a:pt x="93090" y="72771"/>
                </a:lnTo>
                <a:lnTo>
                  <a:pt x="94057" y="71759"/>
                </a:lnTo>
                <a:lnTo>
                  <a:pt x="118446" y="49053"/>
                </a:lnTo>
                <a:lnTo>
                  <a:pt x="119413" y="48041"/>
                </a:lnTo>
                <a:lnTo>
                  <a:pt x="119801" y="47236"/>
                </a:lnTo>
                <a:lnTo>
                  <a:pt x="119992" y="46423"/>
                </a:lnTo>
                <a:lnTo>
                  <a:pt x="119992" y="45817"/>
                </a:lnTo>
                <a:lnTo>
                  <a:pt x="119603" y="45004"/>
                </a:lnTo>
                <a:lnTo>
                  <a:pt x="119025" y="44597"/>
                </a:lnTo>
                <a:lnTo>
                  <a:pt x="118058" y="44190"/>
                </a:lnTo>
                <a:lnTo>
                  <a:pt x="116893" y="43991"/>
                </a:lnTo>
                <a:lnTo>
                  <a:pt x="84381" y="40547"/>
                </a:lnTo>
                <a:lnTo>
                  <a:pt x="83026" y="40340"/>
                </a:lnTo>
                <a:lnTo>
                  <a:pt x="81870" y="39734"/>
                </a:lnTo>
                <a:lnTo>
                  <a:pt x="80515" y="39128"/>
                </a:lnTo>
                <a:lnTo>
                  <a:pt x="79350" y="38315"/>
                </a:lnTo>
                <a:lnTo>
                  <a:pt x="78193" y="37302"/>
                </a:lnTo>
                <a:lnTo>
                  <a:pt x="77226" y="36290"/>
                </a:lnTo>
                <a:lnTo>
                  <a:pt x="76259" y="35070"/>
                </a:lnTo>
                <a:lnTo>
                  <a:pt x="75673" y="34058"/>
                </a:lnTo>
                <a:lnTo>
                  <a:pt x="62519" y="2439"/>
                </a:lnTo>
                <a:lnTo>
                  <a:pt x="61933" y="1427"/>
                </a:lnTo>
                <a:lnTo>
                  <a:pt x="61354" y="614"/>
                </a:lnTo>
                <a:lnTo>
                  <a:pt x="60578" y="207"/>
                </a:lnTo>
                <a:lnTo>
                  <a:pt x="60000" y="8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6" name="Shape 407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-SG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 lang="en-SG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1" name="Shape 4081"/>
          <p:cNvSpPr/>
          <p:nvPr/>
        </p:nvSpPr>
        <p:spPr>
          <a:xfrm>
            <a:off x="3388400" y="1109269"/>
            <a:ext cx="3855000" cy="3001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28" y="2480"/>
                </a:moveTo>
                <a:lnTo>
                  <a:pt x="60142" y="2553"/>
                </a:lnTo>
                <a:lnTo>
                  <a:pt x="60312" y="2626"/>
                </a:lnTo>
                <a:lnTo>
                  <a:pt x="60369" y="2844"/>
                </a:lnTo>
                <a:lnTo>
                  <a:pt x="60425" y="2990"/>
                </a:lnTo>
                <a:lnTo>
                  <a:pt x="60369" y="3209"/>
                </a:lnTo>
                <a:lnTo>
                  <a:pt x="60312" y="3428"/>
                </a:lnTo>
                <a:lnTo>
                  <a:pt x="60142" y="3501"/>
                </a:lnTo>
                <a:lnTo>
                  <a:pt x="60028" y="3574"/>
                </a:lnTo>
                <a:lnTo>
                  <a:pt x="59858" y="3501"/>
                </a:lnTo>
                <a:lnTo>
                  <a:pt x="59687" y="3428"/>
                </a:lnTo>
                <a:lnTo>
                  <a:pt x="59631" y="3209"/>
                </a:lnTo>
                <a:lnTo>
                  <a:pt x="59574" y="2990"/>
                </a:lnTo>
                <a:lnTo>
                  <a:pt x="59631" y="2844"/>
                </a:lnTo>
                <a:lnTo>
                  <a:pt x="59687" y="2626"/>
                </a:lnTo>
                <a:lnTo>
                  <a:pt x="59858" y="2553"/>
                </a:lnTo>
                <a:lnTo>
                  <a:pt x="60028" y="2480"/>
                </a:lnTo>
                <a:close/>
                <a:moveTo>
                  <a:pt x="115058" y="6346"/>
                </a:moveTo>
                <a:lnTo>
                  <a:pt x="115115" y="6419"/>
                </a:lnTo>
                <a:lnTo>
                  <a:pt x="115115" y="96292"/>
                </a:lnTo>
                <a:lnTo>
                  <a:pt x="4941" y="96292"/>
                </a:lnTo>
                <a:lnTo>
                  <a:pt x="4941" y="6419"/>
                </a:lnTo>
                <a:lnTo>
                  <a:pt x="4941" y="6346"/>
                </a:lnTo>
                <a:close/>
                <a:moveTo>
                  <a:pt x="2953" y="0"/>
                </a:moveTo>
                <a:lnTo>
                  <a:pt x="2669" y="73"/>
                </a:lnTo>
                <a:lnTo>
                  <a:pt x="2044" y="364"/>
                </a:lnTo>
                <a:lnTo>
                  <a:pt x="1477" y="729"/>
                </a:lnTo>
                <a:lnTo>
                  <a:pt x="966" y="1240"/>
                </a:lnTo>
                <a:lnTo>
                  <a:pt x="568" y="1896"/>
                </a:lnTo>
                <a:lnTo>
                  <a:pt x="227" y="2626"/>
                </a:lnTo>
                <a:lnTo>
                  <a:pt x="57" y="3428"/>
                </a:lnTo>
                <a:lnTo>
                  <a:pt x="0" y="3866"/>
                </a:lnTo>
                <a:lnTo>
                  <a:pt x="0" y="4303"/>
                </a:lnTo>
                <a:lnTo>
                  <a:pt x="0" y="98407"/>
                </a:lnTo>
                <a:lnTo>
                  <a:pt x="0" y="98844"/>
                </a:lnTo>
                <a:lnTo>
                  <a:pt x="57" y="99209"/>
                </a:lnTo>
                <a:lnTo>
                  <a:pt x="227" y="100011"/>
                </a:lnTo>
                <a:lnTo>
                  <a:pt x="568" y="100741"/>
                </a:lnTo>
                <a:lnTo>
                  <a:pt x="966" y="101397"/>
                </a:lnTo>
                <a:lnTo>
                  <a:pt x="1477" y="101908"/>
                </a:lnTo>
                <a:lnTo>
                  <a:pt x="2044" y="102346"/>
                </a:lnTo>
                <a:lnTo>
                  <a:pt x="2669" y="102564"/>
                </a:lnTo>
                <a:lnTo>
                  <a:pt x="2953" y="102638"/>
                </a:lnTo>
                <a:lnTo>
                  <a:pt x="117046" y="102638"/>
                </a:lnTo>
                <a:lnTo>
                  <a:pt x="117387" y="102564"/>
                </a:lnTo>
                <a:lnTo>
                  <a:pt x="118012" y="102346"/>
                </a:lnTo>
                <a:lnTo>
                  <a:pt x="118580" y="101908"/>
                </a:lnTo>
                <a:lnTo>
                  <a:pt x="119034" y="101397"/>
                </a:lnTo>
                <a:lnTo>
                  <a:pt x="119431" y="100741"/>
                </a:lnTo>
                <a:lnTo>
                  <a:pt x="119772" y="100011"/>
                </a:lnTo>
                <a:lnTo>
                  <a:pt x="119943" y="99209"/>
                </a:lnTo>
                <a:lnTo>
                  <a:pt x="120000" y="98844"/>
                </a:lnTo>
                <a:lnTo>
                  <a:pt x="120000" y="98407"/>
                </a:lnTo>
                <a:lnTo>
                  <a:pt x="120000" y="4303"/>
                </a:lnTo>
                <a:lnTo>
                  <a:pt x="120000" y="3866"/>
                </a:lnTo>
                <a:lnTo>
                  <a:pt x="119943" y="3428"/>
                </a:lnTo>
                <a:lnTo>
                  <a:pt x="119772" y="2626"/>
                </a:lnTo>
                <a:lnTo>
                  <a:pt x="119431" y="1896"/>
                </a:lnTo>
                <a:lnTo>
                  <a:pt x="119034" y="1240"/>
                </a:lnTo>
                <a:lnTo>
                  <a:pt x="118580" y="729"/>
                </a:lnTo>
                <a:lnTo>
                  <a:pt x="118012" y="364"/>
                </a:lnTo>
                <a:lnTo>
                  <a:pt x="117387" y="73"/>
                </a:lnTo>
                <a:lnTo>
                  <a:pt x="117046" y="0"/>
                </a:lnTo>
                <a:close/>
                <a:moveTo>
                  <a:pt x="46285" y="102857"/>
                </a:moveTo>
                <a:lnTo>
                  <a:pt x="46057" y="106358"/>
                </a:lnTo>
                <a:lnTo>
                  <a:pt x="45774" y="109932"/>
                </a:lnTo>
                <a:lnTo>
                  <a:pt x="45490" y="113142"/>
                </a:lnTo>
                <a:lnTo>
                  <a:pt x="45149" y="115403"/>
                </a:lnTo>
                <a:lnTo>
                  <a:pt x="44979" y="116279"/>
                </a:lnTo>
                <a:lnTo>
                  <a:pt x="44865" y="116863"/>
                </a:lnTo>
                <a:lnTo>
                  <a:pt x="44694" y="117300"/>
                </a:lnTo>
                <a:lnTo>
                  <a:pt x="44525" y="117519"/>
                </a:lnTo>
                <a:lnTo>
                  <a:pt x="44070" y="117665"/>
                </a:lnTo>
                <a:lnTo>
                  <a:pt x="43331" y="117884"/>
                </a:lnTo>
                <a:lnTo>
                  <a:pt x="41571" y="118249"/>
                </a:lnTo>
                <a:lnTo>
                  <a:pt x="40208" y="118540"/>
                </a:lnTo>
                <a:lnTo>
                  <a:pt x="39697" y="118686"/>
                </a:lnTo>
                <a:lnTo>
                  <a:pt x="39413" y="118759"/>
                </a:lnTo>
                <a:lnTo>
                  <a:pt x="39356" y="118832"/>
                </a:lnTo>
                <a:lnTo>
                  <a:pt x="39356" y="119052"/>
                </a:lnTo>
                <a:lnTo>
                  <a:pt x="39413" y="119124"/>
                </a:lnTo>
                <a:lnTo>
                  <a:pt x="39810" y="119197"/>
                </a:lnTo>
                <a:lnTo>
                  <a:pt x="40492" y="119270"/>
                </a:lnTo>
                <a:lnTo>
                  <a:pt x="42991" y="119343"/>
                </a:lnTo>
                <a:lnTo>
                  <a:pt x="46910" y="119416"/>
                </a:lnTo>
                <a:lnTo>
                  <a:pt x="72863" y="119416"/>
                </a:lnTo>
                <a:lnTo>
                  <a:pt x="76724" y="119343"/>
                </a:lnTo>
                <a:lnTo>
                  <a:pt x="79223" y="119270"/>
                </a:lnTo>
                <a:lnTo>
                  <a:pt x="79962" y="119197"/>
                </a:lnTo>
                <a:lnTo>
                  <a:pt x="80360" y="119124"/>
                </a:lnTo>
                <a:lnTo>
                  <a:pt x="80416" y="119052"/>
                </a:lnTo>
                <a:lnTo>
                  <a:pt x="80416" y="118832"/>
                </a:lnTo>
                <a:lnTo>
                  <a:pt x="80360" y="118759"/>
                </a:lnTo>
                <a:lnTo>
                  <a:pt x="80075" y="118686"/>
                </a:lnTo>
                <a:lnTo>
                  <a:pt x="79564" y="118540"/>
                </a:lnTo>
                <a:lnTo>
                  <a:pt x="78201" y="118249"/>
                </a:lnTo>
                <a:lnTo>
                  <a:pt x="76441" y="117884"/>
                </a:lnTo>
                <a:lnTo>
                  <a:pt x="75703" y="117665"/>
                </a:lnTo>
                <a:lnTo>
                  <a:pt x="75248" y="117519"/>
                </a:lnTo>
                <a:lnTo>
                  <a:pt x="75078" y="117300"/>
                </a:lnTo>
                <a:lnTo>
                  <a:pt x="74907" y="116863"/>
                </a:lnTo>
                <a:lnTo>
                  <a:pt x="74737" y="116279"/>
                </a:lnTo>
                <a:lnTo>
                  <a:pt x="74624" y="115403"/>
                </a:lnTo>
                <a:lnTo>
                  <a:pt x="74282" y="113142"/>
                </a:lnTo>
                <a:lnTo>
                  <a:pt x="73942" y="109932"/>
                </a:lnTo>
                <a:lnTo>
                  <a:pt x="73658" y="106358"/>
                </a:lnTo>
                <a:lnTo>
                  <a:pt x="73488" y="102857"/>
                </a:lnTo>
                <a:close/>
                <a:moveTo>
                  <a:pt x="39697" y="119343"/>
                </a:moveTo>
                <a:lnTo>
                  <a:pt x="39697" y="119416"/>
                </a:lnTo>
                <a:lnTo>
                  <a:pt x="39697" y="119707"/>
                </a:lnTo>
                <a:lnTo>
                  <a:pt x="39754" y="119780"/>
                </a:lnTo>
                <a:lnTo>
                  <a:pt x="40832" y="119853"/>
                </a:lnTo>
                <a:lnTo>
                  <a:pt x="43900" y="119926"/>
                </a:lnTo>
                <a:lnTo>
                  <a:pt x="52191" y="120000"/>
                </a:lnTo>
                <a:lnTo>
                  <a:pt x="67581" y="120000"/>
                </a:lnTo>
                <a:lnTo>
                  <a:pt x="75816" y="119926"/>
                </a:lnTo>
                <a:lnTo>
                  <a:pt x="78940" y="119853"/>
                </a:lnTo>
                <a:lnTo>
                  <a:pt x="80019" y="119780"/>
                </a:lnTo>
                <a:lnTo>
                  <a:pt x="80075" y="119707"/>
                </a:lnTo>
                <a:lnTo>
                  <a:pt x="80075" y="119416"/>
                </a:lnTo>
                <a:lnTo>
                  <a:pt x="80019" y="119343"/>
                </a:lnTo>
                <a:lnTo>
                  <a:pt x="78712" y="119416"/>
                </a:lnTo>
                <a:lnTo>
                  <a:pt x="76327" y="119489"/>
                </a:lnTo>
                <a:lnTo>
                  <a:pt x="67638" y="119562"/>
                </a:lnTo>
                <a:lnTo>
                  <a:pt x="52134" y="119562"/>
                </a:lnTo>
                <a:lnTo>
                  <a:pt x="43445" y="119489"/>
                </a:lnTo>
                <a:lnTo>
                  <a:pt x="41060" y="119416"/>
                </a:lnTo>
                <a:lnTo>
                  <a:pt x="39754" y="119343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2" name="Shape 4082"/>
          <p:cNvSpPr/>
          <p:nvPr/>
        </p:nvSpPr>
        <p:spPr>
          <a:xfrm>
            <a:off x="3549725" y="1268650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63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Font typeface="Titillium Web Light"/>
              <a:buNone/>
            </a:pPr>
            <a:endParaRPr/>
          </a:p>
        </p:txBody>
      </p:sp>
      <p:sp>
        <p:nvSpPr>
          <p:cNvPr id="4083" name="Shape 4083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</a:pPr>
            <a:r>
              <a:rPr lang="en-SG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About the Application</a:t>
            </a:r>
            <a:r>
              <a:rPr lang="en-SG" sz="30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 </a:t>
            </a:r>
          </a:p>
        </p:txBody>
      </p:sp>
      <p:sp>
        <p:nvSpPr>
          <p:cNvPr id="4084" name="Shape 408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-SG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 lang="en-SG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85" name="Shape 40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3629" y="1268650"/>
            <a:ext cx="3284545" cy="225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0" name="Shape 4090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</a:pPr>
            <a:r>
              <a:rPr lang="en-SG"/>
              <a:t>Train Model</a:t>
            </a:r>
          </a:p>
        </p:txBody>
      </p:sp>
      <p:sp>
        <p:nvSpPr>
          <p:cNvPr id="4091" name="Shape 409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-SG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 lang="en-SG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92" name="Shape 40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3206" y="1402709"/>
            <a:ext cx="4720589" cy="3241925"/>
          </a:xfrm>
          <a:prstGeom prst="rect">
            <a:avLst/>
          </a:prstGeom>
          <a:noFill/>
          <a:ln>
            <a:noFill/>
          </a:ln>
        </p:spPr>
      </p:pic>
      <p:sp>
        <p:nvSpPr>
          <p:cNvPr id="4093" name="Shape 4093"/>
          <p:cNvSpPr txBox="1">
            <a:spLocks noGrp="1"/>
          </p:cNvSpPr>
          <p:nvPr>
            <p:ph type="body" idx="4294967295"/>
          </p:nvPr>
        </p:nvSpPr>
        <p:spPr>
          <a:xfrm>
            <a:off x="244875" y="1395675"/>
            <a:ext cx="2392800" cy="3241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25000"/>
              <a:buFont typeface="Titillium Web Light"/>
              <a:buNone/>
            </a:pPr>
            <a:r>
              <a:rPr lang="en-SG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It trains the model based on the latest dataset and create a model file</a:t>
            </a:r>
            <a:r>
              <a:rPr lang="en-SG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hape 409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</a:pPr>
            <a:r>
              <a:rPr lang="en-SG"/>
              <a:t>Predict Success/Fail of New Movie</a:t>
            </a:r>
          </a:p>
        </p:txBody>
      </p:sp>
      <p:sp>
        <p:nvSpPr>
          <p:cNvPr id="4099" name="Shape 409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-SG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33</a:t>
            </a:fld>
            <a:endParaRPr lang="en-SG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1" name="Shape 4101"/>
          <p:cNvSpPr txBox="1">
            <a:spLocks noGrp="1"/>
          </p:cNvSpPr>
          <p:nvPr>
            <p:ph type="body" idx="4294967295"/>
          </p:nvPr>
        </p:nvSpPr>
        <p:spPr>
          <a:xfrm>
            <a:off x="244875" y="1395675"/>
            <a:ext cx="2392800" cy="3241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25000"/>
              <a:buFont typeface="Titillium Web Light"/>
              <a:buNone/>
            </a:pPr>
            <a:r>
              <a:rPr lang="en-SG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It predict whether the new movie is a SUCCESS or will FAIL using the previously trained model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B33EC8-3AB7-4051-8B9A-6EB4D58F8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0132" y="1596775"/>
            <a:ext cx="5156811" cy="2998146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Shape 410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</a:pPr>
            <a:r>
              <a:rPr lang="en-SG"/>
              <a:t>View Data</a:t>
            </a:r>
          </a:p>
        </p:txBody>
      </p:sp>
      <p:sp>
        <p:nvSpPr>
          <p:cNvPr id="4107" name="Shape 410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-SG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34</a:t>
            </a:fld>
            <a:endParaRPr lang="en-SG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08" name="Shape 4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6851" y="1603809"/>
            <a:ext cx="4935800" cy="2968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09" name="Shape 4109"/>
          <p:cNvSpPr txBox="1">
            <a:spLocks noGrp="1"/>
          </p:cNvSpPr>
          <p:nvPr>
            <p:ph type="body" idx="4294967295"/>
          </p:nvPr>
        </p:nvSpPr>
        <p:spPr>
          <a:xfrm>
            <a:off x="244875" y="1395675"/>
            <a:ext cx="2392800" cy="3241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25000"/>
              <a:buFont typeface="Titillium Web Light"/>
              <a:buNone/>
            </a:pPr>
            <a:r>
              <a:rPr lang="en-SG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It lists down all the rows in the dataset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4" name="Shape 411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</a:pPr>
            <a:r>
              <a:rPr lang="en-SG"/>
              <a:t>Add Data</a:t>
            </a:r>
          </a:p>
        </p:txBody>
      </p:sp>
      <p:sp>
        <p:nvSpPr>
          <p:cNvPr id="4115" name="Shape 41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-SG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</a:t>
            </a:fld>
            <a:endParaRPr lang="en-SG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6" name="Shape 4116"/>
          <p:cNvSpPr txBox="1">
            <a:spLocks noGrp="1"/>
          </p:cNvSpPr>
          <p:nvPr>
            <p:ph type="body" idx="4294967295"/>
          </p:nvPr>
        </p:nvSpPr>
        <p:spPr>
          <a:xfrm>
            <a:off x="244875" y="1395675"/>
            <a:ext cx="2392800" cy="3241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25000"/>
              <a:buFont typeface="Titillium Web Light"/>
              <a:buNone/>
            </a:pPr>
            <a:r>
              <a:rPr lang="en-SG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It adds new movie data to the dataset</a:t>
            </a:r>
          </a:p>
        </p:txBody>
      </p:sp>
      <p:pic>
        <p:nvPicPr>
          <p:cNvPr id="4117" name="Shape 4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8475" y="1128213"/>
            <a:ext cx="4749600" cy="377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2" name="Shape 4122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</a:pPr>
            <a:r>
              <a:rPr lang="en-SG"/>
              <a:t>Delete Data</a:t>
            </a:r>
          </a:p>
        </p:txBody>
      </p:sp>
      <p:sp>
        <p:nvSpPr>
          <p:cNvPr id="4123" name="Shape 412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-SG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36</a:t>
            </a:fld>
            <a:endParaRPr lang="en-SG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4" name="Shape 4124"/>
          <p:cNvSpPr txBox="1">
            <a:spLocks noGrp="1"/>
          </p:cNvSpPr>
          <p:nvPr>
            <p:ph type="body" idx="4294967295"/>
          </p:nvPr>
        </p:nvSpPr>
        <p:spPr>
          <a:xfrm>
            <a:off x="244875" y="1395675"/>
            <a:ext cx="2392800" cy="3241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25000"/>
              <a:buFont typeface="Titillium Web Light"/>
              <a:buNone/>
            </a:pPr>
            <a:r>
              <a:rPr lang="en-SG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It deletes a movie data from the dataset</a:t>
            </a:r>
          </a:p>
        </p:txBody>
      </p:sp>
      <p:pic>
        <p:nvPicPr>
          <p:cNvPr id="4125" name="Shape 4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3350" y="1517150"/>
            <a:ext cx="5390452" cy="324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0" name="Shape 4130"/>
          <p:cNvSpPr txBox="1">
            <a:spLocks noGrp="1"/>
          </p:cNvSpPr>
          <p:nvPr>
            <p:ph type="ctrTitle" idx="4294967295"/>
          </p:nvPr>
        </p:nvSpPr>
        <p:spPr>
          <a:xfrm>
            <a:off x="1301950" y="1682750"/>
            <a:ext cx="4863900" cy="115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</a:pPr>
            <a:r>
              <a:rPr lang="en-SG"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rPr>
              <a:t>THANKS!</a:t>
            </a:r>
          </a:p>
        </p:txBody>
      </p:sp>
      <p:sp>
        <p:nvSpPr>
          <p:cNvPr id="4131" name="Shape 413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-SG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37</a:t>
            </a:fld>
            <a:endParaRPr lang="en-SG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itillium Web Light"/>
              <a:buNone/>
            </a:pPr>
            <a:r>
              <a:rPr lang="en-SG" sz="3000" b="0" i="1" u="none" strike="noStrike" cap="none" dirty="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What makes a movie a success?</a:t>
            </a:r>
          </a:p>
          <a:p>
            <a:pPr marL="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itillium Web Light"/>
              <a:buNone/>
            </a:pPr>
            <a:r>
              <a:rPr lang="en-SG" sz="3000" b="0" i="1" u="none" strike="noStrike" cap="none" dirty="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What if, we can predict beforehand whether a movie going to be a hit or not, will this be.. helpful?</a:t>
            </a:r>
          </a:p>
        </p:txBody>
      </p:sp>
      <p:sp>
        <p:nvSpPr>
          <p:cNvPr id="3869" name="Shape 386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-SG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SG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Shape 387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</a:pPr>
            <a:r>
              <a:rPr lang="en-SG"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Movie Success Predictor </a:t>
            </a:r>
          </a:p>
        </p:txBody>
      </p:sp>
      <p:sp>
        <p:nvSpPr>
          <p:cNvPr id="3875" name="Shape 387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▪"/>
            </a:pPr>
            <a:r>
              <a:rPr lang="en-SG" sz="2400" b="0" i="0" u="none" strike="noStrike" cap="none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Build a model to help predict whether a movie (with the specific features) will be a success or </a:t>
            </a:r>
            <a:r>
              <a:rPr lang="en-SG" dirty="0"/>
              <a:t>failure</a:t>
            </a:r>
            <a:endParaRPr lang="en-SG" sz="2400" b="0" i="0" u="none" strike="noStrike" cap="none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</a:pPr>
            <a:endParaRPr sz="2400" b="0" i="0" u="none" strike="noStrike" cap="none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876" name="Shape 387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-SG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SG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0" name="Shape 3900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</a:pPr>
            <a:r>
              <a:rPr lang="en-SG"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Data Collection</a:t>
            </a:r>
          </a:p>
        </p:txBody>
      </p:sp>
      <p:sp>
        <p:nvSpPr>
          <p:cNvPr id="3901" name="Shape 390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▪"/>
            </a:pPr>
            <a:r>
              <a:rPr lang="en-SG" sz="2400" b="0" i="0" u="none" strike="noStrike" cap="none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IMDB (main source)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▪"/>
            </a:pPr>
            <a:r>
              <a:rPr lang="en-SG" sz="2400" b="0" i="0" u="none" strike="noStrike" cap="none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Rotten Tomatoes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▪"/>
            </a:pPr>
            <a:r>
              <a:rPr lang="en-SG" sz="2400" b="0" i="0" u="none" strike="noStrike" cap="none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Facebook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▪"/>
            </a:pPr>
            <a:r>
              <a:rPr lang="en-SG" sz="2400" b="0" i="0" u="none" strike="noStrike" cap="none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Wikipedia (for missing linkage)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▪"/>
            </a:pPr>
            <a:r>
              <a:rPr lang="en-SG" sz="2400" b="0" i="0" u="none" strike="noStrike" cap="none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Kaggle (main data reference point)</a:t>
            </a:r>
          </a:p>
        </p:txBody>
      </p:sp>
      <p:sp>
        <p:nvSpPr>
          <p:cNvPr id="3902" name="Shape 390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-SG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SG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7" name="Shape 390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</a:pPr>
            <a:r>
              <a:rPr lang="en-SG"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Data Collection (Cont.)</a:t>
            </a:r>
          </a:p>
        </p:txBody>
      </p:sp>
      <p:sp>
        <p:nvSpPr>
          <p:cNvPr id="3908" name="Shape 3908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▪"/>
            </a:pPr>
            <a:r>
              <a:rPr lang="en-SG"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Different sources provide different mechanism (eg: API)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▪"/>
            </a:pPr>
            <a:r>
              <a:rPr lang="en-SG"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Parse the data translate them into excel spreadsheet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▪"/>
            </a:pPr>
            <a:r>
              <a:rPr lang="en-SG"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Cross reference with formula (Movie Title as key feature)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▪"/>
            </a:pPr>
            <a:r>
              <a:rPr lang="en-SG"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Concatenate the columns needed to form a dataset</a:t>
            </a:r>
          </a:p>
        </p:txBody>
      </p:sp>
      <p:sp>
        <p:nvSpPr>
          <p:cNvPr id="3909" name="Shape 390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-SG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SG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4" name="Shape 3914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50"/>
            <a:ext cx="6561600" cy="115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</a:pPr>
            <a:r>
              <a:rPr lang="en-SG" sz="7200" b="0" i="0" u="none" strike="noStrike" cap="none">
                <a:solidFill>
                  <a:srgbClr val="D3EBD5"/>
                </a:solidFill>
                <a:latin typeface="Dosis Light"/>
                <a:ea typeface="Dosis Light"/>
                <a:cs typeface="Dosis Light"/>
                <a:sym typeface="Dosis Light"/>
              </a:rPr>
              <a:t>Datasets Collected</a:t>
            </a:r>
          </a:p>
        </p:txBody>
      </p:sp>
      <p:sp>
        <p:nvSpPr>
          <p:cNvPr id="3915" name="Shape 3915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8"/>
                </a:moveTo>
                <a:lnTo>
                  <a:pt x="59421" y="207"/>
                </a:lnTo>
                <a:lnTo>
                  <a:pt x="58645" y="614"/>
                </a:lnTo>
                <a:lnTo>
                  <a:pt x="58066" y="1427"/>
                </a:lnTo>
                <a:lnTo>
                  <a:pt x="57488" y="2439"/>
                </a:lnTo>
                <a:lnTo>
                  <a:pt x="44326" y="34058"/>
                </a:lnTo>
                <a:lnTo>
                  <a:pt x="43748" y="35070"/>
                </a:lnTo>
                <a:lnTo>
                  <a:pt x="42773" y="36290"/>
                </a:lnTo>
                <a:lnTo>
                  <a:pt x="41806" y="37302"/>
                </a:lnTo>
                <a:lnTo>
                  <a:pt x="40649" y="38315"/>
                </a:lnTo>
                <a:lnTo>
                  <a:pt x="39484" y="39128"/>
                </a:lnTo>
                <a:lnTo>
                  <a:pt x="38129" y="39734"/>
                </a:lnTo>
                <a:lnTo>
                  <a:pt x="36973" y="40340"/>
                </a:lnTo>
                <a:lnTo>
                  <a:pt x="35618" y="40547"/>
                </a:lnTo>
                <a:lnTo>
                  <a:pt x="3106" y="43991"/>
                </a:lnTo>
                <a:lnTo>
                  <a:pt x="1941" y="44190"/>
                </a:lnTo>
                <a:lnTo>
                  <a:pt x="974" y="44597"/>
                </a:lnTo>
                <a:lnTo>
                  <a:pt x="396" y="45004"/>
                </a:lnTo>
                <a:lnTo>
                  <a:pt x="7" y="45817"/>
                </a:lnTo>
                <a:lnTo>
                  <a:pt x="7" y="46423"/>
                </a:lnTo>
                <a:lnTo>
                  <a:pt x="198" y="47236"/>
                </a:lnTo>
                <a:lnTo>
                  <a:pt x="586" y="48041"/>
                </a:lnTo>
                <a:lnTo>
                  <a:pt x="1553" y="49053"/>
                </a:lnTo>
                <a:lnTo>
                  <a:pt x="25942" y="71759"/>
                </a:lnTo>
                <a:lnTo>
                  <a:pt x="26909" y="72771"/>
                </a:lnTo>
                <a:lnTo>
                  <a:pt x="27678" y="73983"/>
                </a:lnTo>
                <a:lnTo>
                  <a:pt x="28264" y="75402"/>
                </a:lnTo>
                <a:lnTo>
                  <a:pt x="28843" y="76821"/>
                </a:lnTo>
                <a:lnTo>
                  <a:pt x="29231" y="78240"/>
                </a:lnTo>
                <a:lnTo>
                  <a:pt x="29421" y="79659"/>
                </a:lnTo>
                <a:lnTo>
                  <a:pt x="29421" y="81078"/>
                </a:lnTo>
                <a:lnTo>
                  <a:pt x="29231" y="82497"/>
                </a:lnTo>
                <a:lnTo>
                  <a:pt x="22266" y="116141"/>
                </a:lnTo>
                <a:lnTo>
                  <a:pt x="22068" y="117360"/>
                </a:lnTo>
                <a:lnTo>
                  <a:pt x="22266" y="118174"/>
                </a:lnTo>
                <a:lnTo>
                  <a:pt x="22456" y="118979"/>
                </a:lnTo>
                <a:lnTo>
                  <a:pt x="22844" y="119593"/>
                </a:lnTo>
                <a:lnTo>
                  <a:pt x="23621" y="119792"/>
                </a:lnTo>
                <a:lnTo>
                  <a:pt x="24389" y="119991"/>
                </a:lnTo>
                <a:lnTo>
                  <a:pt x="25356" y="119593"/>
                </a:lnTo>
                <a:lnTo>
                  <a:pt x="26323" y="119186"/>
                </a:lnTo>
                <a:lnTo>
                  <a:pt x="54580" y="101751"/>
                </a:lnTo>
                <a:lnTo>
                  <a:pt x="55744" y="101145"/>
                </a:lnTo>
                <a:lnTo>
                  <a:pt x="57099" y="100738"/>
                </a:lnTo>
                <a:lnTo>
                  <a:pt x="58645" y="100539"/>
                </a:lnTo>
                <a:lnTo>
                  <a:pt x="61354" y="100539"/>
                </a:lnTo>
                <a:lnTo>
                  <a:pt x="62900" y="100738"/>
                </a:lnTo>
                <a:lnTo>
                  <a:pt x="64255" y="101145"/>
                </a:lnTo>
                <a:lnTo>
                  <a:pt x="65419" y="101751"/>
                </a:lnTo>
                <a:lnTo>
                  <a:pt x="93676" y="119186"/>
                </a:lnTo>
                <a:lnTo>
                  <a:pt x="94643" y="119593"/>
                </a:lnTo>
                <a:lnTo>
                  <a:pt x="95610" y="119991"/>
                </a:lnTo>
                <a:lnTo>
                  <a:pt x="96386" y="119792"/>
                </a:lnTo>
                <a:lnTo>
                  <a:pt x="97155" y="119593"/>
                </a:lnTo>
                <a:lnTo>
                  <a:pt x="97543" y="118979"/>
                </a:lnTo>
                <a:lnTo>
                  <a:pt x="97741" y="118174"/>
                </a:lnTo>
                <a:lnTo>
                  <a:pt x="97931" y="117360"/>
                </a:lnTo>
                <a:lnTo>
                  <a:pt x="97741" y="116141"/>
                </a:lnTo>
                <a:lnTo>
                  <a:pt x="90768" y="82497"/>
                </a:lnTo>
                <a:lnTo>
                  <a:pt x="90578" y="81078"/>
                </a:lnTo>
                <a:lnTo>
                  <a:pt x="90578" y="79659"/>
                </a:lnTo>
                <a:lnTo>
                  <a:pt x="90768" y="78240"/>
                </a:lnTo>
                <a:lnTo>
                  <a:pt x="91156" y="76821"/>
                </a:lnTo>
                <a:lnTo>
                  <a:pt x="91735" y="75402"/>
                </a:lnTo>
                <a:lnTo>
                  <a:pt x="92321" y="73983"/>
                </a:lnTo>
                <a:lnTo>
                  <a:pt x="93090" y="72771"/>
                </a:lnTo>
                <a:lnTo>
                  <a:pt x="94057" y="71759"/>
                </a:lnTo>
                <a:lnTo>
                  <a:pt x="118446" y="49053"/>
                </a:lnTo>
                <a:lnTo>
                  <a:pt x="119413" y="48041"/>
                </a:lnTo>
                <a:lnTo>
                  <a:pt x="119801" y="47236"/>
                </a:lnTo>
                <a:lnTo>
                  <a:pt x="119992" y="46423"/>
                </a:lnTo>
                <a:lnTo>
                  <a:pt x="119992" y="45817"/>
                </a:lnTo>
                <a:lnTo>
                  <a:pt x="119603" y="45004"/>
                </a:lnTo>
                <a:lnTo>
                  <a:pt x="119025" y="44597"/>
                </a:lnTo>
                <a:lnTo>
                  <a:pt x="118058" y="44190"/>
                </a:lnTo>
                <a:lnTo>
                  <a:pt x="116893" y="43991"/>
                </a:lnTo>
                <a:lnTo>
                  <a:pt x="84381" y="40547"/>
                </a:lnTo>
                <a:lnTo>
                  <a:pt x="83026" y="40340"/>
                </a:lnTo>
                <a:lnTo>
                  <a:pt x="81870" y="39734"/>
                </a:lnTo>
                <a:lnTo>
                  <a:pt x="80515" y="39128"/>
                </a:lnTo>
                <a:lnTo>
                  <a:pt x="79350" y="38315"/>
                </a:lnTo>
                <a:lnTo>
                  <a:pt x="78193" y="37302"/>
                </a:lnTo>
                <a:lnTo>
                  <a:pt x="77226" y="36290"/>
                </a:lnTo>
                <a:lnTo>
                  <a:pt x="76259" y="35070"/>
                </a:lnTo>
                <a:lnTo>
                  <a:pt x="75673" y="34058"/>
                </a:lnTo>
                <a:lnTo>
                  <a:pt x="62519" y="2439"/>
                </a:lnTo>
                <a:lnTo>
                  <a:pt x="61933" y="1427"/>
                </a:lnTo>
                <a:lnTo>
                  <a:pt x="61354" y="614"/>
                </a:lnTo>
                <a:lnTo>
                  <a:pt x="60578" y="207"/>
                </a:lnTo>
                <a:lnTo>
                  <a:pt x="60000" y="8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16" name="Shape 3916"/>
          <p:cNvGrpSpPr/>
          <p:nvPr/>
        </p:nvGrpSpPr>
        <p:grpSpPr>
          <a:xfrm>
            <a:off x="2011274" y="703737"/>
            <a:ext cx="1160371" cy="1160688"/>
            <a:chOff x="6654650" y="3665275"/>
            <a:chExt cx="409100" cy="409125"/>
          </a:xfrm>
        </p:grpSpPr>
        <p:sp>
          <p:nvSpPr>
            <p:cNvPr id="3917" name="Shape 391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497" y="0"/>
                  </a:moveTo>
                  <a:lnTo>
                    <a:pt x="103745" y="15219"/>
                  </a:lnTo>
                  <a:lnTo>
                    <a:pt x="90605" y="30438"/>
                  </a:lnTo>
                  <a:lnTo>
                    <a:pt x="76771" y="45998"/>
                  </a:lnTo>
                  <a:lnTo>
                    <a:pt x="61550" y="61557"/>
                  </a:lnTo>
                  <a:lnTo>
                    <a:pt x="45989" y="76762"/>
                  </a:lnTo>
                  <a:lnTo>
                    <a:pt x="30428" y="90594"/>
                  </a:lnTo>
                  <a:lnTo>
                    <a:pt x="15221" y="103732"/>
                  </a:lnTo>
                  <a:lnTo>
                    <a:pt x="0" y="115497"/>
                  </a:lnTo>
                  <a:lnTo>
                    <a:pt x="6230" y="117225"/>
                  </a:lnTo>
                  <a:lnTo>
                    <a:pt x="12106" y="118598"/>
                  </a:lnTo>
                  <a:lnTo>
                    <a:pt x="18322" y="119292"/>
                  </a:lnTo>
                  <a:lnTo>
                    <a:pt x="24552" y="119985"/>
                  </a:lnTo>
                  <a:lnTo>
                    <a:pt x="30782" y="119985"/>
                  </a:lnTo>
                  <a:lnTo>
                    <a:pt x="36998" y="119646"/>
                  </a:lnTo>
                  <a:lnTo>
                    <a:pt x="42874" y="118952"/>
                  </a:lnTo>
                  <a:lnTo>
                    <a:pt x="49104" y="117564"/>
                  </a:lnTo>
                  <a:lnTo>
                    <a:pt x="54980" y="116191"/>
                  </a:lnTo>
                  <a:lnTo>
                    <a:pt x="61210" y="114110"/>
                  </a:lnTo>
                  <a:lnTo>
                    <a:pt x="66746" y="111689"/>
                  </a:lnTo>
                  <a:lnTo>
                    <a:pt x="72623" y="108928"/>
                  </a:lnTo>
                  <a:lnTo>
                    <a:pt x="78159" y="105460"/>
                  </a:lnTo>
                  <a:lnTo>
                    <a:pt x="83341" y="102005"/>
                  </a:lnTo>
                  <a:lnTo>
                    <a:pt x="88523" y="97857"/>
                  </a:lnTo>
                  <a:lnTo>
                    <a:pt x="93366" y="93369"/>
                  </a:lnTo>
                  <a:lnTo>
                    <a:pt x="97869" y="88527"/>
                  </a:lnTo>
                  <a:lnTo>
                    <a:pt x="102017" y="83331"/>
                  </a:lnTo>
                  <a:lnTo>
                    <a:pt x="105472" y="78150"/>
                  </a:lnTo>
                  <a:lnTo>
                    <a:pt x="108927" y="72614"/>
                  </a:lnTo>
                  <a:lnTo>
                    <a:pt x="111702" y="66739"/>
                  </a:lnTo>
                  <a:lnTo>
                    <a:pt x="114123" y="61203"/>
                  </a:lnTo>
                  <a:lnTo>
                    <a:pt x="116191" y="54988"/>
                  </a:lnTo>
                  <a:lnTo>
                    <a:pt x="117578" y="49098"/>
                  </a:lnTo>
                  <a:lnTo>
                    <a:pt x="118966" y="42883"/>
                  </a:lnTo>
                  <a:lnTo>
                    <a:pt x="119646" y="37008"/>
                  </a:lnTo>
                  <a:lnTo>
                    <a:pt x="120000" y="30778"/>
                  </a:lnTo>
                  <a:lnTo>
                    <a:pt x="120000" y="24549"/>
                  </a:lnTo>
                  <a:lnTo>
                    <a:pt x="119306" y="18334"/>
                  </a:lnTo>
                  <a:lnTo>
                    <a:pt x="118612" y="12104"/>
                  </a:lnTo>
                  <a:lnTo>
                    <a:pt x="117224" y="6229"/>
                  </a:lnTo>
                  <a:lnTo>
                    <a:pt x="11549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8" name="Shape 39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584" y="12362"/>
                  </a:moveTo>
                  <a:lnTo>
                    <a:pt x="100295" y="12722"/>
                  </a:lnTo>
                  <a:lnTo>
                    <a:pt x="101014" y="12898"/>
                  </a:lnTo>
                  <a:lnTo>
                    <a:pt x="101549" y="13433"/>
                  </a:lnTo>
                  <a:lnTo>
                    <a:pt x="101909" y="13976"/>
                  </a:lnTo>
                  <a:lnTo>
                    <a:pt x="102268" y="14511"/>
                  </a:lnTo>
                  <a:lnTo>
                    <a:pt x="102444" y="15230"/>
                  </a:lnTo>
                  <a:lnTo>
                    <a:pt x="102627" y="15941"/>
                  </a:lnTo>
                  <a:lnTo>
                    <a:pt x="102627" y="17737"/>
                  </a:lnTo>
                  <a:lnTo>
                    <a:pt x="102092" y="19703"/>
                  </a:lnTo>
                  <a:lnTo>
                    <a:pt x="101373" y="22210"/>
                  </a:lnTo>
                  <a:lnTo>
                    <a:pt x="100295" y="24718"/>
                  </a:lnTo>
                  <a:lnTo>
                    <a:pt x="98865" y="27585"/>
                  </a:lnTo>
                  <a:lnTo>
                    <a:pt x="97076" y="30628"/>
                  </a:lnTo>
                  <a:lnTo>
                    <a:pt x="95279" y="28656"/>
                  </a:lnTo>
                  <a:lnTo>
                    <a:pt x="93490" y="26507"/>
                  </a:lnTo>
                  <a:lnTo>
                    <a:pt x="90982" y="24183"/>
                  </a:lnTo>
                  <a:lnTo>
                    <a:pt x="88298" y="22210"/>
                  </a:lnTo>
                  <a:lnTo>
                    <a:pt x="85614" y="20245"/>
                  </a:lnTo>
                  <a:lnTo>
                    <a:pt x="82923" y="18632"/>
                  </a:lnTo>
                  <a:lnTo>
                    <a:pt x="86150" y="16659"/>
                  </a:lnTo>
                  <a:lnTo>
                    <a:pt x="89369" y="15046"/>
                  </a:lnTo>
                  <a:lnTo>
                    <a:pt x="92060" y="13792"/>
                  </a:lnTo>
                  <a:lnTo>
                    <a:pt x="94744" y="12898"/>
                  </a:lnTo>
                  <a:lnTo>
                    <a:pt x="96893" y="12362"/>
                  </a:lnTo>
                  <a:close/>
                  <a:moveTo>
                    <a:pt x="71285" y="26331"/>
                  </a:moveTo>
                  <a:lnTo>
                    <a:pt x="71821" y="26507"/>
                  </a:lnTo>
                  <a:lnTo>
                    <a:pt x="72715" y="27226"/>
                  </a:lnTo>
                  <a:lnTo>
                    <a:pt x="73434" y="28120"/>
                  </a:lnTo>
                  <a:lnTo>
                    <a:pt x="73610" y="28656"/>
                  </a:lnTo>
                  <a:lnTo>
                    <a:pt x="73610" y="29198"/>
                  </a:lnTo>
                  <a:lnTo>
                    <a:pt x="73610" y="29734"/>
                  </a:lnTo>
                  <a:lnTo>
                    <a:pt x="73434" y="30269"/>
                  </a:lnTo>
                  <a:lnTo>
                    <a:pt x="72715" y="31164"/>
                  </a:lnTo>
                  <a:lnTo>
                    <a:pt x="71821" y="31882"/>
                  </a:lnTo>
                  <a:lnTo>
                    <a:pt x="71285" y="32058"/>
                  </a:lnTo>
                  <a:lnTo>
                    <a:pt x="70207" y="32058"/>
                  </a:lnTo>
                  <a:lnTo>
                    <a:pt x="69672" y="31882"/>
                  </a:lnTo>
                  <a:lnTo>
                    <a:pt x="68777" y="31164"/>
                  </a:lnTo>
                  <a:lnTo>
                    <a:pt x="68059" y="30269"/>
                  </a:lnTo>
                  <a:lnTo>
                    <a:pt x="67883" y="29734"/>
                  </a:lnTo>
                  <a:lnTo>
                    <a:pt x="67883" y="29198"/>
                  </a:lnTo>
                  <a:lnTo>
                    <a:pt x="67883" y="28656"/>
                  </a:lnTo>
                  <a:lnTo>
                    <a:pt x="68059" y="28120"/>
                  </a:lnTo>
                  <a:lnTo>
                    <a:pt x="68777" y="27226"/>
                  </a:lnTo>
                  <a:lnTo>
                    <a:pt x="69672" y="26507"/>
                  </a:lnTo>
                  <a:lnTo>
                    <a:pt x="70207" y="26331"/>
                  </a:lnTo>
                  <a:close/>
                  <a:moveTo>
                    <a:pt x="60000" y="24359"/>
                  </a:moveTo>
                  <a:lnTo>
                    <a:pt x="60894" y="24542"/>
                  </a:lnTo>
                  <a:lnTo>
                    <a:pt x="61613" y="24718"/>
                  </a:lnTo>
                  <a:lnTo>
                    <a:pt x="62331" y="25077"/>
                  </a:lnTo>
                  <a:lnTo>
                    <a:pt x="63043" y="25613"/>
                  </a:lnTo>
                  <a:lnTo>
                    <a:pt x="63585" y="26331"/>
                  </a:lnTo>
                  <a:lnTo>
                    <a:pt x="63937" y="27050"/>
                  </a:lnTo>
                  <a:lnTo>
                    <a:pt x="64297" y="27761"/>
                  </a:lnTo>
                  <a:lnTo>
                    <a:pt x="64297" y="28656"/>
                  </a:lnTo>
                  <a:lnTo>
                    <a:pt x="64297" y="29558"/>
                  </a:lnTo>
                  <a:lnTo>
                    <a:pt x="63937" y="30452"/>
                  </a:lnTo>
                  <a:lnTo>
                    <a:pt x="63585" y="31164"/>
                  </a:lnTo>
                  <a:lnTo>
                    <a:pt x="63043" y="31706"/>
                  </a:lnTo>
                  <a:lnTo>
                    <a:pt x="62331" y="32241"/>
                  </a:lnTo>
                  <a:lnTo>
                    <a:pt x="61613" y="32601"/>
                  </a:lnTo>
                  <a:lnTo>
                    <a:pt x="60894" y="32960"/>
                  </a:lnTo>
                  <a:lnTo>
                    <a:pt x="59105" y="32960"/>
                  </a:lnTo>
                  <a:lnTo>
                    <a:pt x="58386" y="32601"/>
                  </a:lnTo>
                  <a:lnTo>
                    <a:pt x="57675" y="32241"/>
                  </a:lnTo>
                  <a:lnTo>
                    <a:pt x="56956" y="31706"/>
                  </a:lnTo>
                  <a:lnTo>
                    <a:pt x="56421" y="31164"/>
                  </a:lnTo>
                  <a:lnTo>
                    <a:pt x="56062" y="30452"/>
                  </a:lnTo>
                  <a:lnTo>
                    <a:pt x="55702" y="29558"/>
                  </a:lnTo>
                  <a:lnTo>
                    <a:pt x="55702" y="28656"/>
                  </a:lnTo>
                  <a:lnTo>
                    <a:pt x="55702" y="27761"/>
                  </a:lnTo>
                  <a:lnTo>
                    <a:pt x="56062" y="27050"/>
                  </a:lnTo>
                  <a:lnTo>
                    <a:pt x="56421" y="26331"/>
                  </a:lnTo>
                  <a:lnTo>
                    <a:pt x="56956" y="25613"/>
                  </a:lnTo>
                  <a:lnTo>
                    <a:pt x="57675" y="25077"/>
                  </a:lnTo>
                  <a:lnTo>
                    <a:pt x="58386" y="24718"/>
                  </a:lnTo>
                  <a:lnTo>
                    <a:pt x="59105" y="24542"/>
                  </a:lnTo>
                  <a:lnTo>
                    <a:pt x="60000" y="24359"/>
                  </a:lnTo>
                  <a:close/>
                  <a:moveTo>
                    <a:pt x="66629" y="34925"/>
                  </a:moveTo>
                  <a:lnTo>
                    <a:pt x="67164" y="35109"/>
                  </a:lnTo>
                  <a:lnTo>
                    <a:pt x="68059" y="35820"/>
                  </a:lnTo>
                  <a:lnTo>
                    <a:pt x="68594" y="36714"/>
                  </a:lnTo>
                  <a:lnTo>
                    <a:pt x="68777" y="37257"/>
                  </a:lnTo>
                  <a:lnTo>
                    <a:pt x="68777" y="37792"/>
                  </a:lnTo>
                  <a:lnTo>
                    <a:pt x="68777" y="38328"/>
                  </a:lnTo>
                  <a:lnTo>
                    <a:pt x="68594" y="38870"/>
                  </a:lnTo>
                  <a:lnTo>
                    <a:pt x="68059" y="39765"/>
                  </a:lnTo>
                  <a:lnTo>
                    <a:pt x="67164" y="40476"/>
                  </a:lnTo>
                  <a:lnTo>
                    <a:pt x="66629" y="40659"/>
                  </a:lnTo>
                  <a:lnTo>
                    <a:pt x="65375" y="40659"/>
                  </a:lnTo>
                  <a:lnTo>
                    <a:pt x="64839" y="40476"/>
                  </a:lnTo>
                  <a:lnTo>
                    <a:pt x="63937" y="39765"/>
                  </a:lnTo>
                  <a:lnTo>
                    <a:pt x="63402" y="38870"/>
                  </a:lnTo>
                  <a:lnTo>
                    <a:pt x="63226" y="38328"/>
                  </a:lnTo>
                  <a:lnTo>
                    <a:pt x="63043" y="37792"/>
                  </a:lnTo>
                  <a:lnTo>
                    <a:pt x="63226" y="37257"/>
                  </a:lnTo>
                  <a:lnTo>
                    <a:pt x="63402" y="36714"/>
                  </a:lnTo>
                  <a:lnTo>
                    <a:pt x="63937" y="35820"/>
                  </a:lnTo>
                  <a:lnTo>
                    <a:pt x="64839" y="35109"/>
                  </a:lnTo>
                  <a:lnTo>
                    <a:pt x="65375" y="34925"/>
                  </a:lnTo>
                  <a:close/>
                  <a:moveTo>
                    <a:pt x="18626" y="82925"/>
                  </a:moveTo>
                  <a:lnTo>
                    <a:pt x="20239" y="85609"/>
                  </a:lnTo>
                  <a:lnTo>
                    <a:pt x="22212" y="88293"/>
                  </a:lnTo>
                  <a:lnTo>
                    <a:pt x="24184" y="90984"/>
                  </a:lnTo>
                  <a:lnTo>
                    <a:pt x="26509" y="93492"/>
                  </a:lnTo>
                  <a:lnTo>
                    <a:pt x="28658" y="95281"/>
                  </a:lnTo>
                  <a:lnTo>
                    <a:pt x="30630" y="97070"/>
                  </a:lnTo>
                  <a:lnTo>
                    <a:pt x="27587" y="98859"/>
                  </a:lnTo>
                  <a:lnTo>
                    <a:pt x="24720" y="100296"/>
                  </a:lnTo>
                  <a:lnTo>
                    <a:pt x="22212" y="101367"/>
                  </a:lnTo>
                  <a:lnTo>
                    <a:pt x="19704" y="102086"/>
                  </a:lnTo>
                  <a:lnTo>
                    <a:pt x="17731" y="102621"/>
                  </a:lnTo>
                  <a:lnTo>
                    <a:pt x="15942" y="102621"/>
                  </a:lnTo>
                  <a:lnTo>
                    <a:pt x="15223" y="102445"/>
                  </a:lnTo>
                  <a:lnTo>
                    <a:pt x="14512" y="102262"/>
                  </a:lnTo>
                  <a:lnTo>
                    <a:pt x="13969" y="101902"/>
                  </a:lnTo>
                  <a:lnTo>
                    <a:pt x="13434" y="101550"/>
                  </a:lnTo>
                  <a:lnTo>
                    <a:pt x="12899" y="101008"/>
                  </a:lnTo>
                  <a:lnTo>
                    <a:pt x="12715" y="100296"/>
                  </a:lnTo>
                  <a:lnTo>
                    <a:pt x="12363" y="99578"/>
                  </a:lnTo>
                  <a:lnTo>
                    <a:pt x="12363" y="98859"/>
                  </a:lnTo>
                  <a:lnTo>
                    <a:pt x="12363" y="96894"/>
                  </a:lnTo>
                  <a:lnTo>
                    <a:pt x="12899" y="94746"/>
                  </a:lnTo>
                  <a:lnTo>
                    <a:pt x="13793" y="92054"/>
                  </a:lnTo>
                  <a:lnTo>
                    <a:pt x="15047" y="89371"/>
                  </a:lnTo>
                  <a:lnTo>
                    <a:pt x="16660" y="86144"/>
                  </a:lnTo>
                  <a:lnTo>
                    <a:pt x="18626" y="82925"/>
                  </a:lnTo>
                  <a:close/>
                  <a:moveTo>
                    <a:pt x="112652" y="7"/>
                  </a:moveTo>
                  <a:lnTo>
                    <a:pt x="110686" y="183"/>
                  </a:lnTo>
                  <a:lnTo>
                    <a:pt x="108538" y="542"/>
                  </a:lnTo>
                  <a:lnTo>
                    <a:pt x="106206" y="1261"/>
                  </a:lnTo>
                  <a:lnTo>
                    <a:pt x="103698" y="2155"/>
                  </a:lnTo>
                  <a:lnTo>
                    <a:pt x="101014" y="3226"/>
                  </a:lnTo>
                  <a:lnTo>
                    <a:pt x="98147" y="4480"/>
                  </a:lnTo>
                  <a:lnTo>
                    <a:pt x="95279" y="6093"/>
                  </a:lnTo>
                  <a:lnTo>
                    <a:pt x="92236" y="7706"/>
                  </a:lnTo>
                  <a:lnTo>
                    <a:pt x="85790" y="11827"/>
                  </a:lnTo>
                  <a:lnTo>
                    <a:pt x="78809" y="16659"/>
                  </a:lnTo>
                  <a:lnTo>
                    <a:pt x="75582" y="15406"/>
                  </a:lnTo>
                  <a:lnTo>
                    <a:pt x="72180" y="14335"/>
                  </a:lnTo>
                  <a:lnTo>
                    <a:pt x="68777" y="13616"/>
                  </a:lnTo>
                  <a:lnTo>
                    <a:pt x="65375" y="13081"/>
                  </a:lnTo>
                  <a:lnTo>
                    <a:pt x="61972" y="12722"/>
                  </a:lnTo>
                  <a:lnTo>
                    <a:pt x="58386" y="12722"/>
                  </a:lnTo>
                  <a:lnTo>
                    <a:pt x="54984" y="13081"/>
                  </a:lnTo>
                  <a:lnTo>
                    <a:pt x="51581" y="13433"/>
                  </a:lnTo>
                  <a:lnTo>
                    <a:pt x="48178" y="14152"/>
                  </a:lnTo>
                  <a:lnTo>
                    <a:pt x="44776" y="15230"/>
                  </a:lnTo>
                  <a:lnTo>
                    <a:pt x="41557" y="16483"/>
                  </a:lnTo>
                  <a:lnTo>
                    <a:pt x="38330" y="17913"/>
                  </a:lnTo>
                  <a:lnTo>
                    <a:pt x="35103" y="19703"/>
                  </a:lnTo>
                  <a:lnTo>
                    <a:pt x="32243" y="21851"/>
                  </a:lnTo>
                  <a:lnTo>
                    <a:pt x="29376" y="24000"/>
                  </a:lnTo>
                  <a:lnTo>
                    <a:pt x="26509" y="26507"/>
                  </a:lnTo>
                  <a:lnTo>
                    <a:pt x="24001" y="29374"/>
                  </a:lnTo>
                  <a:lnTo>
                    <a:pt x="21852" y="32241"/>
                  </a:lnTo>
                  <a:lnTo>
                    <a:pt x="19704" y="35109"/>
                  </a:lnTo>
                  <a:lnTo>
                    <a:pt x="17914" y="38328"/>
                  </a:lnTo>
                  <a:lnTo>
                    <a:pt x="16477" y="41554"/>
                  </a:lnTo>
                  <a:lnTo>
                    <a:pt x="15223" y="44780"/>
                  </a:lnTo>
                  <a:lnTo>
                    <a:pt x="14153" y="48183"/>
                  </a:lnTo>
                  <a:lnTo>
                    <a:pt x="13434" y="51585"/>
                  </a:lnTo>
                  <a:lnTo>
                    <a:pt x="13075" y="54988"/>
                  </a:lnTo>
                  <a:lnTo>
                    <a:pt x="12715" y="58390"/>
                  </a:lnTo>
                  <a:lnTo>
                    <a:pt x="12715" y="61968"/>
                  </a:lnTo>
                  <a:lnTo>
                    <a:pt x="13075" y="65371"/>
                  </a:lnTo>
                  <a:lnTo>
                    <a:pt x="13617" y="68773"/>
                  </a:lnTo>
                  <a:lnTo>
                    <a:pt x="14329" y="72175"/>
                  </a:lnTo>
                  <a:lnTo>
                    <a:pt x="15406" y="75578"/>
                  </a:lnTo>
                  <a:lnTo>
                    <a:pt x="16660" y="78804"/>
                  </a:lnTo>
                  <a:lnTo>
                    <a:pt x="11821" y="85785"/>
                  </a:lnTo>
                  <a:lnTo>
                    <a:pt x="7707" y="92238"/>
                  </a:lnTo>
                  <a:lnTo>
                    <a:pt x="6093" y="95281"/>
                  </a:lnTo>
                  <a:lnTo>
                    <a:pt x="4480" y="98148"/>
                  </a:lnTo>
                  <a:lnTo>
                    <a:pt x="3226" y="101008"/>
                  </a:lnTo>
                  <a:lnTo>
                    <a:pt x="2148" y="103699"/>
                  </a:lnTo>
                  <a:lnTo>
                    <a:pt x="1253" y="106207"/>
                  </a:lnTo>
                  <a:lnTo>
                    <a:pt x="542" y="108531"/>
                  </a:lnTo>
                  <a:lnTo>
                    <a:pt x="183" y="110680"/>
                  </a:lnTo>
                  <a:lnTo>
                    <a:pt x="0" y="112652"/>
                  </a:lnTo>
                  <a:lnTo>
                    <a:pt x="0" y="114265"/>
                  </a:lnTo>
                  <a:lnTo>
                    <a:pt x="359" y="115871"/>
                  </a:lnTo>
                  <a:lnTo>
                    <a:pt x="901" y="117125"/>
                  </a:lnTo>
                  <a:lnTo>
                    <a:pt x="1796" y="118203"/>
                  </a:lnTo>
                  <a:lnTo>
                    <a:pt x="2507" y="118922"/>
                  </a:lnTo>
                  <a:lnTo>
                    <a:pt x="3585" y="119457"/>
                  </a:lnTo>
                  <a:lnTo>
                    <a:pt x="4656" y="119816"/>
                  </a:lnTo>
                  <a:lnTo>
                    <a:pt x="5910" y="119992"/>
                  </a:lnTo>
                  <a:lnTo>
                    <a:pt x="8601" y="119992"/>
                  </a:lnTo>
                  <a:lnTo>
                    <a:pt x="10215" y="119633"/>
                  </a:lnTo>
                  <a:lnTo>
                    <a:pt x="12004" y="119281"/>
                  </a:lnTo>
                  <a:lnTo>
                    <a:pt x="15766" y="118203"/>
                  </a:lnTo>
                  <a:lnTo>
                    <a:pt x="19880" y="116414"/>
                  </a:lnTo>
                  <a:lnTo>
                    <a:pt x="24360" y="114265"/>
                  </a:lnTo>
                  <a:lnTo>
                    <a:pt x="29017" y="111398"/>
                  </a:lnTo>
                  <a:lnTo>
                    <a:pt x="34209" y="108172"/>
                  </a:lnTo>
                  <a:lnTo>
                    <a:pt x="39401" y="104593"/>
                  </a:lnTo>
                  <a:lnTo>
                    <a:pt x="44959" y="100472"/>
                  </a:lnTo>
                  <a:lnTo>
                    <a:pt x="50686" y="96000"/>
                  </a:lnTo>
                  <a:lnTo>
                    <a:pt x="56597" y="91160"/>
                  </a:lnTo>
                  <a:lnTo>
                    <a:pt x="62507" y="85968"/>
                  </a:lnTo>
                  <a:lnTo>
                    <a:pt x="68418" y="80417"/>
                  </a:lnTo>
                  <a:lnTo>
                    <a:pt x="74505" y="74507"/>
                  </a:lnTo>
                  <a:lnTo>
                    <a:pt x="80415" y="68414"/>
                  </a:lnTo>
                  <a:lnTo>
                    <a:pt x="85966" y="62504"/>
                  </a:lnTo>
                  <a:lnTo>
                    <a:pt x="91165" y="56593"/>
                  </a:lnTo>
                  <a:lnTo>
                    <a:pt x="95998" y="50683"/>
                  </a:lnTo>
                  <a:lnTo>
                    <a:pt x="100479" y="44956"/>
                  </a:lnTo>
                  <a:lnTo>
                    <a:pt x="104593" y="39406"/>
                  </a:lnTo>
                  <a:lnTo>
                    <a:pt x="108178" y="34214"/>
                  </a:lnTo>
                  <a:lnTo>
                    <a:pt x="111405" y="29015"/>
                  </a:lnTo>
                  <a:lnTo>
                    <a:pt x="114265" y="24359"/>
                  </a:lnTo>
                  <a:lnTo>
                    <a:pt x="116414" y="19886"/>
                  </a:lnTo>
                  <a:lnTo>
                    <a:pt x="118210" y="15765"/>
                  </a:lnTo>
                  <a:lnTo>
                    <a:pt x="119281" y="12003"/>
                  </a:lnTo>
                  <a:lnTo>
                    <a:pt x="119640" y="10214"/>
                  </a:lnTo>
                  <a:lnTo>
                    <a:pt x="120000" y="8601"/>
                  </a:lnTo>
                  <a:lnTo>
                    <a:pt x="120000" y="7171"/>
                  </a:lnTo>
                  <a:lnTo>
                    <a:pt x="120000" y="5917"/>
                  </a:lnTo>
                  <a:lnTo>
                    <a:pt x="119816" y="4663"/>
                  </a:lnTo>
                  <a:lnTo>
                    <a:pt x="119464" y="3585"/>
                  </a:lnTo>
                  <a:lnTo>
                    <a:pt x="118922" y="2515"/>
                  </a:lnTo>
                  <a:lnTo>
                    <a:pt x="118210" y="1796"/>
                  </a:lnTo>
                  <a:lnTo>
                    <a:pt x="117132" y="901"/>
                  </a:lnTo>
                  <a:lnTo>
                    <a:pt x="115878" y="366"/>
                  </a:lnTo>
                  <a:lnTo>
                    <a:pt x="114265" y="7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19" name="Shape 3919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920" name="Shape 3920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8592" y="18352"/>
                  </a:moveTo>
                  <a:lnTo>
                    <a:pt x="89912" y="18514"/>
                  </a:lnTo>
                  <a:lnTo>
                    <a:pt x="91400" y="18846"/>
                  </a:lnTo>
                  <a:lnTo>
                    <a:pt x="92727" y="19340"/>
                  </a:lnTo>
                  <a:lnTo>
                    <a:pt x="93884" y="20003"/>
                  </a:lnTo>
                  <a:lnTo>
                    <a:pt x="95204" y="20666"/>
                  </a:lnTo>
                  <a:lnTo>
                    <a:pt x="96361" y="21492"/>
                  </a:lnTo>
                  <a:lnTo>
                    <a:pt x="97518" y="22486"/>
                  </a:lnTo>
                  <a:lnTo>
                    <a:pt x="98506" y="23637"/>
                  </a:lnTo>
                  <a:lnTo>
                    <a:pt x="99339" y="24794"/>
                  </a:lnTo>
                  <a:lnTo>
                    <a:pt x="99995" y="26120"/>
                  </a:lnTo>
                  <a:lnTo>
                    <a:pt x="100658" y="27277"/>
                  </a:lnTo>
                  <a:lnTo>
                    <a:pt x="101152" y="28597"/>
                  </a:lnTo>
                  <a:lnTo>
                    <a:pt x="101484" y="30086"/>
                  </a:lnTo>
                  <a:lnTo>
                    <a:pt x="101653" y="31405"/>
                  </a:lnTo>
                  <a:lnTo>
                    <a:pt x="101653" y="32894"/>
                  </a:lnTo>
                  <a:lnTo>
                    <a:pt x="101653" y="34220"/>
                  </a:lnTo>
                  <a:lnTo>
                    <a:pt x="101484" y="35540"/>
                  </a:lnTo>
                  <a:lnTo>
                    <a:pt x="101152" y="37029"/>
                  </a:lnTo>
                  <a:lnTo>
                    <a:pt x="100658" y="38348"/>
                  </a:lnTo>
                  <a:lnTo>
                    <a:pt x="99995" y="39506"/>
                  </a:lnTo>
                  <a:lnTo>
                    <a:pt x="99339" y="40825"/>
                  </a:lnTo>
                  <a:lnTo>
                    <a:pt x="98506" y="41982"/>
                  </a:lnTo>
                  <a:lnTo>
                    <a:pt x="97518" y="43139"/>
                  </a:lnTo>
                  <a:lnTo>
                    <a:pt x="90906" y="49588"/>
                  </a:lnTo>
                  <a:lnTo>
                    <a:pt x="90081" y="50252"/>
                  </a:lnTo>
                  <a:lnTo>
                    <a:pt x="89255" y="50746"/>
                  </a:lnTo>
                  <a:lnTo>
                    <a:pt x="88260" y="51077"/>
                  </a:lnTo>
                  <a:lnTo>
                    <a:pt x="87103" y="51240"/>
                  </a:lnTo>
                  <a:lnTo>
                    <a:pt x="86115" y="51077"/>
                  </a:lnTo>
                  <a:lnTo>
                    <a:pt x="85120" y="50746"/>
                  </a:lnTo>
                  <a:lnTo>
                    <a:pt x="84295" y="50252"/>
                  </a:lnTo>
                  <a:lnTo>
                    <a:pt x="83469" y="49588"/>
                  </a:lnTo>
                  <a:lnTo>
                    <a:pt x="70415" y="36528"/>
                  </a:lnTo>
                  <a:lnTo>
                    <a:pt x="69751" y="35702"/>
                  </a:lnTo>
                  <a:lnTo>
                    <a:pt x="69257" y="34877"/>
                  </a:lnTo>
                  <a:lnTo>
                    <a:pt x="68926" y="33889"/>
                  </a:lnTo>
                  <a:lnTo>
                    <a:pt x="68757" y="32894"/>
                  </a:lnTo>
                  <a:lnTo>
                    <a:pt x="68926" y="31737"/>
                  </a:lnTo>
                  <a:lnTo>
                    <a:pt x="69257" y="30749"/>
                  </a:lnTo>
                  <a:lnTo>
                    <a:pt x="69751" y="29923"/>
                  </a:lnTo>
                  <a:lnTo>
                    <a:pt x="70415" y="29091"/>
                  </a:lnTo>
                  <a:lnTo>
                    <a:pt x="76857" y="22486"/>
                  </a:lnTo>
                  <a:lnTo>
                    <a:pt x="78014" y="21492"/>
                  </a:lnTo>
                  <a:lnTo>
                    <a:pt x="79172" y="20666"/>
                  </a:lnTo>
                  <a:lnTo>
                    <a:pt x="80491" y="20003"/>
                  </a:lnTo>
                  <a:lnTo>
                    <a:pt x="81648" y="19340"/>
                  </a:lnTo>
                  <a:lnTo>
                    <a:pt x="82975" y="18846"/>
                  </a:lnTo>
                  <a:lnTo>
                    <a:pt x="84464" y="18514"/>
                  </a:lnTo>
                  <a:lnTo>
                    <a:pt x="85783" y="18352"/>
                  </a:lnTo>
                  <a:close/>
                  <a:moveTo>
                    <a:pt x="56690" y="60003"/>
                  </a:moveTo>
                  <a:lnTo>
                    <a:pt x="57353" y="60165"/>
                  </a:lnTo>
                  <a:lnTo>
                    <a:pt x="57847" y="60328"/>
                  </a:lnTo>
                  <a:lnTo>
                    <a:pt x="58511" y="60659"/>
                  </a:lnTo>
                  <a:lnTo>
                    <a:pt x="59005" y="60991"/>
                  </a:lnTo>
                  <a:lnTo>
                    <a:pt x="59336" y="61485"/>
                  </a:lnTo>
                  <a:lnTo>
                    <a:pt x="59668" y="62148"/>
                  </a:lnTo>
                  <a:lnTo>
                    <a:pt x="59830" y="62642"/>
                  </a:lnTo>
                  <a:lnTo>
                    <a:pt x="60000" y="63305"/>
                  </a:lnTo>
                  <a:lnTo>
                    <a:pt x="59830" y="63968"/>
                  </a:lnTo>
                  <a:lnTo>
                    <a:pt x="59668" y="64625"/>
                  </a:lnTo>
                  <a:lnTo>
                    <a:pt x="59336" y="65126"/>
                  </a:lnTo>
                  <a:lnTo>
                    <a:pt x="59005" y="65620"/>
                  </a:lnTo>
                  <a:lnTo>
                    <a:pt x="41815" y="82808"/>
                  </a:lnTo>
                  <a:lnTo>
                    <a:pt x="41321" y="83302"/>
                  </a:lnTo>
                  <a:lnTo>
                    <a:pt x="40827" y="83633"/>
                  </a:lnTo>
                  <a:lnTo>
                    <a:pt x="40164" y="83796"/>
                  </a:lnTo>
                  <a:lnTo>
                    <a:pt x="38845" y="83796"/>
                  </a:lnTo>
                  <a:lnTo>
                    <a:pt x="38181" y="83633"/>
                  </a:lnTo>
                  <a:lnTo>
                    <a:pt x="37687" y="83302"/>
                  </a:lnTo>
                  <a:lnTo>
                    <a:pt x="37193" y="82808"/>
                  </a:lnTo>
                  <a:lnTo>
                    <a:pt x="36692" y="82314"/>
                  </a:lnTo>
                  <a:lnTo>
                    <a:pt x="36361" y="81813"/>
                  </a:lnTo>
                  <a:lnTo>
                    <a:pt x="36198" y="81157"/>
                  </a:lnTo>
                  <a:lnTo>
                    <a:pt x="36198" y="80493"/>
                  </a:lnTo>
                  <a:lnTo>
                    <a:pt x="36198" y="79830"/>
                  </a:lnTo>
                  <a:lnTo>
                    <a:pt x="36361" y="79174"/>
                  </a:lnTo>
                  <a:lnTo>
                    <a:pt x="36692" y="78673"/>
                  </a:lnTo>
                  <a:lnTo>
                    <a:pt x="37193" y="78179"/>
                  </a:lnTo>
                  <a:lnTo>
                    <a:pt x="54383" y="60991"/>
                  </a:lnTo>
                  <a:lnTo>
                    <a:pt x="54877" y="60659"/>
                  </a:lnTo>
                  <a:lnTo>
                    <a:pt x="55371" y="60328"/>
                  </a:lnTo>
                  <a:lnTo>
                    <a:pt x="56034" y="60165"/>
                  </a:lnTo>
                  <a:lnTo>
                    <a:pt x="56690" y="60003"/>
                  </a:lnTo>
                  <a:close/>
                  <a:moveTo>
                    <a:pt x="100327" y="6"/>
                  </a:moveTo>
                  <a:lnTo>
                    <a:pt x="96692" y="169"/>
                  </a:lnTo>
                  <a:lnTo>
                    <a:pt x="93058" y="338"/>
                  </a:lnTo>
                  <a:lnTo>
                    <a:pt x="89418" y="832"/>
                  </a:lnTo>
                  <a:lnTo>
                    <a:pt x="85783" y="1657"/>
                  </a:lnTo>
                  <a:lnTo>
                    <a:pt x="82312" y="2483"/>
                  </a:lnTo>
                  <a:lnTo>
                    <a:pt x="79009" y="3640"/>
                  </a:lnTo>
                  <a:lnTo>
                    <a:pt x="76032" y="5129"/>
                  </a:lnTo>
                  <a:lnTo>
                    <a:pt x="74543" y="5792"/>
                  </a:lnTo>
                  <a:lnTo>
                    <a:pt x="73385" y="6780"/>
                  </a:lnTo>
                  <a:lnTo>
                    <a:pt x="72066" y="7606"/>
                  </a:lnTo>
                  <a:lnTo>
                    <a:pt x="71071" y="8600"/>
                  </a:lnTo>
                  <a:lnTo>
                    <a:pt x="37518" y="42151"/>
                  </a:lnTo>
                  <a:lnTo>
                    <a:pt x="2646" y="42151"/>
                  </a:lnTo>
                  <a:lnTo>
                    <a:pt x="1658" y="42314"/>
                  </a:lnTo>
                  <a:lnTo>
                    <a:pt x="994" y="42483"/>
                  </a:lnTo>
                  <a:lnTo>
                    <a:pt x="331" y="42815"/>
                  </a:lnTo>
                  <a:lnTo>
                    <a:pt x="0" y="43309"/>
                  </a:lnTo>
                  <a:lnTo>
                    <a:pt x="0" y="43803"/>
                  </a:lnTo>
                  <a:lnTo>
                    <a:pt x="169" y="44466"/>
                  </a:lnTo>
                  <a:lnTo>
                    <a:pt x="500" y="45122"/>
                  </a:lnTo>
                  <a:lnTo>
                    <a:pt x="1157" y="45954"/>
                  </a:lnTo>
                  <a:lnTo>
                    <a:pt x="17520" y="62148"/>
                  </a:lnTo>
                  <a:lnTo>
                    <a:pt x="15375" y="64300"/>
                  </a:lnTo>
                  <a:lnTo>
                    <a:pt x="6449" y="65951"/>
                  </a:lnTo>
                  <a:lnTo>
                    <a:pt x="5454" y="66283"/>
                  </a:lnTo>
                  <a:lnTo>
                    <a:pt x="4628" y="66608"/>
                  </a:lnTo>
                  <a:lnTo>
                    <a:pt x="4134" y="67271"/>
                  </a:lnTo>
                  <a:lnTo>
                    <a:pt x="3803" y="67765"/>
                  </a:lnTo>
                  <a:lnTo>
                    <a:pt x="3803" y="68428"/>
                  </a:lnTo>
                  <a:lnTo>
                    <a:pt x="3965" y="69253"/>
                  </a:lnTo>
                  <a:lnTo>
                    <a:pt x="4297" y="69917"/>
                  </a:lnTo>
                  <a:lnTo>
                    <a:pt x="4960" y="70742"/>
                  </a:lnTo>
                  <a:lnTo>
                    <a:pt x="49253" y="115032"/>
                  </a:lnTo>
                  <a:lnTo>
                    <a:pt x="50085" y="115696"/>
                  </a:lnTo>
                  <a:lnTo>
                    <a:pt x="50742" y="116027"/>
                  </a:lnTo>
                  <a:lnTo>
                    <a:pt x="51567" y="116190"/>
                  </a:lnTo>
                  <a:lnTo>
                    <a:pt x="52230" y="116190"/>
                  </a:lnTo>
                  <a:lnTo>
                    <a:pt x="52725" y="115865"/>
                  </a:lnTo>
                  <a:lnTo>
                    <a:pt x="53388" y="115364"/>
                  </a:lnTo>
                  <a:lnTo>
                    <a:pt x="53719" y="114538"/>
                  </a:lnTo>
                  <a:lnTo>
                    <a:pt x="54051" y="113551"/>
                  </a:lnTo>
                  <a:lnTo>
                    <a:pt x="55702" y="104625"/>
                  </a:lnTo>
                  <a:lnTo>
                    <a:pt x="57847" y="102473"/>
                  </a:lnTo>
                  <a:lnTo>
                    <a:pt x="74049" y="118836"/>
                  </a:lnTo>
                  <a:lnTo>
                    <a:pt x="74874" y="119499"/>
                  </a:lnTo>
                  <a:lnTo>
                    <a:pt x="75538" y="119830"/>
                  </a:lnTo>
                  <a:lnTo>
                    <a:pt x="76194" y="119993"/>
                  </a:lnTo>
                  <a:lnTo>
                    <a:pt x="76695" y="119993"/>
                  </a:lnTo>
                  <a:lnTo>
                    <a:pt x="77189" y="119661"/>
                  </a:lnTo>
                  <a:lnTo>
                    <a:pt x="77520" y="119005"/>
                  </a:lnTo>
                  <a:lnTo>
                    <a:pt x="77683" y="118342"/>
                  </a:lnTo>
                  <a:lnTo>
                    <a:pt x="77852" y="117347"/>
                  </a:lnTo>
                  <a:lnTo>
                    <a:pt x="77852" y="82476"/>
                  </a:lnTo>
                  <a:lnTo>
                    <a:pt x="111398" y="48925"/>
                  </a:lnTo>
                  <a:lnTo>
                    <a:pt x="112393" y="47937"/>
                  </a:lnTo>
                  <a:lnTo>
                    <a:pt x="113219" y="46611"/>
                  </a:lnTo>
                  <a:lnTo>
                    <a:pt x="114213" y="45291"/>
                  </a:lnTo>
                  <a:lnTo>
                    <a:pt x="114870" y="43972"/>
                  </a:lnTo>
                  <a:lnTo>
                    <a:pt x="116359" y="40994"/>
                  </a:lnTo>
                  <a:lnTo>
                    <a:pt x="117516" y="37685"/>
                  </a:lnTo>
                  <a:lnTo>
                    <a:pt x="118341" y="34220"/>
                  </a:lnTo>
                  <a:lnTo>
                    <a:pt x="119167" y="30580"/>
                  </a:lnTo>
                  <a:lnTo>
                    <a:pt x="119668" y="26946"/>
                  </a:lnTo>
                  <a:lnTo>
                    <a:pt x="119830" y="23312"/>
                  </a:lnTo>
                  <a:lnTo>
                    <a:pt x="119993" y="19671"/>
                  </a:lnTo>
                  <a:lnTo>
                    <a:pt x="119993" y="16369"/>
                  </a:lnTo>
                  <a:lnTo>
                    <a:pt x="119830" y="13229"/>
                  </a:lnTo>
                  <a:lnTo>
                    <a:pt x="119499" y="10252"/>
                  </a:lnTo>
                  <a:lnTo>
                    <a:pt x="119005" y="7775"/>
                  </a:lnTo>
                  <a:lnTo>
                    <a:pt x="118511" y="5623"/>
                  </a:lnTo>
                  <a:lnTo>
                    <a:pt x="117847" y="3972"/>
                  </a:lnTo>
                  <a:lnTo>
                    <a:pt x="117353" y="3309"/>
                  </a:lnTo>
                  <a:lnTo>
                    <a:pt x="117022" y="2984"/>
                  </a:lnTo>
                  <a:lnTo>
                    <a:pt x="116690" y="2652"/>
                  </a:lnTo>
                  <a:lnTo>
                    <a:pt x="116027" y="2151"/>
                  </a:lnTo>
                  <a:lnTo>
                    <a:pt x="114376" y="1495"/>
                  </a:lnTo>
                  <a:lnTo>
                    <a:pt x="112230" y="1001"/>
                  </a:lnTo>
                  <a:lnTo>
                    <a:pt x="109747" y="500"/>
                  </a:lnTo>
                  <a:lnTo>
                    <a:pt x="106776" y="169"/>
                  </a:lnTo>
                  <a:lnTo>
                    <a:pt x="103636" y="6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1" name="Shape 3921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3001" y="40"/>
                  </a:moveTo>
                  <a:lnTo>
                    <a:pt x="76002" y="1023"/>
                  </a:lnTo>
                  <a:lnTo>
                    <a:pt x="69004" y="3028"/>
                  </a:lnTo>
                  <a:lnTo>
                    <a:pt x="62005" y="6016"/>
                  </a:lnTo>
                  <a:lnTo>
                    <a:pt x="56030" y="11009"/>
                  </a:lnTo>
                  <a:lnTo>
                    <a:pt x="50013" y="20013"/>
                  </a:lnTo>
                  <a:lnTo>
                    <a:pt x="41009" y="34010"/>
                  </a:lnTo>
                  <a:lnTo>
                    <a:pt x="23042" y="71009"/>
                  </a:lnTo>
                  <a:lnTo>
                    <a:pt x="7039" y="104979"/>
                  </a:lnTo>
                  <a:lnTo>
                    <a:pt x="40" y="120000"/>
                  </a:lnTo>
                  <a:lnTo>
                    <a:pt x="40" y="120000"/>
                  </a:lnTo>
                  <a:lnTo>
                    <a:pt x="15020" y="113001"/>
                  </a:lnTo>
                  <a:lnTo>
                    <a:pt x="49031" y="96998"/>
                  </a:lnTo>
                  <a:lnTo>
                    <a:pt x="85989" y="78990"/>
                  </a:lnTo>
                  <a:lnTo>
                    <a:pt x="99986" y="69986"/>
                  </a:lnTo>
                  <a:lnTo>
                    <a:pt x="108990" y="64010"/>
                  </a:lnTo>
                  <a:lnTo>
                    <a:pt x="113983" y="57994"/>
                  </a:lnTo>
                  <a:lnTo>
                    <a:pt x="116971" y="50995"/>
                  </a:lnTo>
                  <a:lnTo>
                    <a:pt x="118976" y="43997"/>
                  </a:lnTo>
                  <a:lnTo>
                    <a:pt x="120000" y="36998"/>
                  </a:lnTo>
                  <a:lnTo>
                    <a:pt x="118976" y="30000"/>
                  </a:lnTo>
                  <a:lnTo>
                    <a:pt x="116971" y="23001"/>
                  </a:lnTo>
                  <a:lnTo>
                    <a:pt x="113983" y="17025"/>
                  </a:lnTo>
                  <a:lnTo>
                    <a:pt x="108990" y="11009"/>
                  </a:lnTo>
                  <a:lnTo>
                    <a:pt x="103015" y="6016"/>
                  </a:lnTo>
                  <a:lnTo>
                    <a:pt x="96998" y="3028"/>
                  </a:lnTo>
                  <a:lnTo>
                    <a:pt x="90000" y="1023"/>
                  </a:lnTo>
                  <a:lnTo>
                    <a:pt x="83001" y="4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2" name="Shape 3922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1706" y="0"/>
                  </a:moveTo>
                  <a:lnTo>
                    <a:pt x="62328" y="1594"/>
                  </a:lnTo>
                  <a:lnTo>
                    <a:pt x="53014" y="4720"/>
                  </a:lnTo>
                  <a:lnTo>
                    <a:pt x="45231" y="9377"/>
                  </a:lnTo>
                  <a:lnTo>
                    <a:pt x="37384" y="15629"/>
                  </a:lnTo>
                  <a:lnTo>
                    <a:pt x="29601" y="24944"/>
                  </a:lnTo>
                  <a:lnTo>
                    <a:pt x="23413" y="38979"/>
                  </a:lnTo>
                  <a:lnTo>
                    <a:pt x="17161" y="56140"/>
                  </a:lnTo>
                  <a:lnTo>
                    <a:pt x="10909" y="74832"/>
                  </a:lnTo>
                  <a:lnTo>
                    <a:pt x="3125" y="107559"/>
                  </a:lnTo>
                  <a:lnTo>
                    <a:pt x="0" y="120000"/>
                  </a:lnTo>
                  <a:lnTo>
                    <a:pt x="0" y="120000"/>
                  </a:lnTo>
                  <a:lnTo>
                    <a:pt x="14035" y="118468"/>
                  </a:lnTo>
                  <a:lnTo>
                    <a:pt x="46762" y="109090"/>
                  </a:lnTo>
                  <a:lnTo>
                    <a:pt x="63923" y="104433"/>
                  </a:lnTo>
                  <a:lnTo>
                    <a:pt x="81020" y="98181"/>
                  </a:lnTo>
                  <a:lnTo>
                    <a:pt x="96650" y="90398"/>
                  </a:lnTo>
                  <a:lnTo>
                    <a:pt x="105964" y="84146"/>
                  </a:lnTo>
                  <a:lnTo>
                    <a:pt x="112216" y="76363"/>
                  </a:lnTo>
                  <a:lnTo>
                    <a:pt x="116874" y="67049"/>
                  </a:lnTo>
                  <a:lnTo>
                    <a:pt x="120000" y="59202"/>
                  </a:lnTo>
                  <a:lnTo>
                    <a:pt x="120000" y="49888"/>
                  </a:lnTo>
                  <a:lnTo>
                    <a:pt x="120000" y="40510"/>
                  </a:lnTo>
                  <a:lnTo>
                    <a:pt x="116874" y="31196"/>
                  </a:lnTo>
                  <a:lnTo>
                    <a:pt x="112216" y="23413"/>
                  </a:lnTo>
                  <a:lnTo>
                    <a:pt x="105964" y="15629"/>
                  </a:lnTo>
                  <a:lnTo>
                    <a:pt x="98181" y="9377"/>
                  </a:lnTo>
                  <a:lnTo>
                    <a:pt x="90398" y="4720"/>
                  </a:lnTo>
                  <a:lnTo>
                    <a:pt x="81020" y="1594"/>
                  </a:lnTo>
                  <a:lnTo>
                    <a:pt x="7170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3" name="Shape 3923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765" y="63"/>
                  </a:moveTo>
                  <a:lnTo>
                    <a:pt x="52986" y="3124"/>
                  </a:lnTo>
                  <a:lnTo>
                    <a:pt x="43613" y="7842"/>
                  </a:lnTo>
                  <a:lnTo>
                    <a:pt x="35834" y="14027"/>
                  </a:lnTo>
                  <a:lnTo>
                    <a:pt x="29649" y="23400"/>
                  </a:lnTo>
                  <a:lnTo>
                    <a:pt x="21806" y="38958"/>
                  </a:lnTo>
                  <a:lnTo>
                    <a:pt x="15621" y="56110"/>
                  </a:lnTo>
                  <a:lnTo>
                    <a:pt x="10903" y="73198"/>
                  </a:lnTo>
                  <a:lnTo>
                    <a:pt x="1594" y="105908"/>
                  </a:lnTo>
                  <a:lnTo>
                    <a:pt x="63" y="119936"/>
                  </a:lnTo>
                  <a:lnTo>
                    <a:pt x="12497" y="116811"/>
                  </a:lnTo>
                  <a:lnTo>
                    <a:pt x="45207" y="109032"/>
                  </a:lnTo>
                  <a:lnTo>
                    <a:pt x="63889" y="102848"/>
                  </a:lnTo>
                  <a:lnTo>
                    <a:pt x="81041" y="96599"/>
                  </a:lnTo>
                  <a:lnTo>
                    <a:pt x="95005" y="90350"/>
                  </a:lnTo>
                  <a:lnTo>
                    <a:pt x="104378" y="82571"/>
                  </a:lnTo>
                  <a:lnTo>
                    <a:pt x="110626" y="74792"/>
                  </a:lnTo>
                  <a:lnTo>
                    <a:pt x="115281" y="67013"/>
                  </a:lnTo>
                  <a:lnTo>
                    <a:pt x="118405" y="57640"/>
                  </a:lnTo>
                  <a:lnTo>
                    <a:pt x="119936" y="48331"/>
                  </a:lnTo>
                  <a:lnTo>
                    <a:pt x="118405" y="38958"/>
                  </a:lnTo>
                  <a:lnTo>
                    <a:pt x="115281" y="29649"/>
                  </a:lnTo>
                  <a:lnTo>
                    <a:pt x="110626" y="21870"/>
                  </a:lnTo>
                  <a:lnTo>
                    <a:pt x="104378" y="14027"/>
                  </a:lnTo>
                  <a:lnTo>
                    <a:pt x="96599" y="7842"/>
                  </a:lnTo>
                  <a:lnTo>
                    <a:pt x="88820" y="3124"/>
                  </a:lnTo>
                  <a:lnTo>
                    <a:pt x="79447" y="63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24" name="Shape 3924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8"/>
                </a:moveTo>
                <a:lnTo>
                  <a:pt x="59421" y="207"/>
                </a:lnTo>
                <a:lnTo>
                  <a:pt x="58645" y="614"/>
                </a:lnTo>
                <a:lnTo>
                  <a:pt x="58066" y="1427"/>
                </a:lnTo>
                <a:lnTo>
                  <a:pt x="57488" y="2439"/>
                </a:lnTo>
                <a:lnTo>
                  <a:pt x="44326" y="34058"/>
                </a:lnTo>
                <a:lnTo>
                  <a:pt x="43748" y="35070"/>
                </a:lnTo>
                <a:lnTo>
                  <a:pt x="42773" y="36290"/>
                </a:lnTo>
                <a:lnTo>
                  <a:pt x="41806" y="37302"/>
                </a:lnTo>
                <a:lnTo>
                  <a:pt x="40649" y="38315"/>
                </a:lnTo>
                <a:lnTo>
                  <a:pt x="39484" y="39128"/>
                </a:lnTo>
                <a:lnTo>
                  <a:pt x="38129" y="39734"/>
                </a:lnTo>
                <a:lnTo>
                  <a:pt x="36973" y="40340"/>
                </a:lnTo>
                <a:lnTo>
                  <a:pt x="35618" y="40547"/>
                </a:lnTo>
                <a:lnTo>
                  <a:pt x="3106" y="43991"/>
                </a:lnTo>
                <a:lnTo>
                  <a:pt x="1941" y="44190"/>
                </a:lnTo>
                <a:lnTo>
                  <a:pt x="974" y="44597"/>
                </a:lnTo>
                <a:lnTo>
                  <a:pt x="396" y="45004"/>
                </a:lnTo>
                <a:lnTo>
                  <a:pt x="7" y="45817"/>
                </a:lnTo>
                <a:lnTo>
                  <a:pt x="7" y="46423"/>
                </a:lnTo>
                <a:lnTo>
                  <a:pt x="198" y="47236"/>
                </a:lnTo>
                <a:lnTo>
                  <a:pt x="586" y="48041"/>
                </a:lnTo>
                <a:lnTo>
                  <a:pt x="1553" y="49053"/>
                </a:lnTo>
                <a:lnTo>
                  <a:pt x="25942" y="71759"/>
                </a:lnTo>
                <a:lnTo>
                  <a:pt x="26909" y="72771"/>
                </a:lnTo>
                <a:lnTo>
                  <a:pt x="27678" y="73983"/>
                </a:lnTo>
                <a:lnTo>
                  <a:pt x="28264" y="75402"/>
                </a:lnTo>
                <a:lnTo>
                  <a:pt x="28843" y="76821"/>
                </a:lnTo>
                <a:lnTo>
                  <a:pt x="29231" y="78240"/>
                </a:lnTo>
                <a:lnTo>
                  <a:pt x="29421" y="79659"/>
                </a:lnTo>
                <a:lnTo>
                  <a:pt x="29421" y="81078"/>
                </a:lnTo>
                <a:lnTo>
                  <a:pt x="29231" y="82497"/>
                </a:lnTo>
                <a:lnTo>
                  <a:pt x="22266" y="116141"/>
                </a:lnTo>
                <a:lnTo>
                  <a:pt x="22068" y="117360"/>
                </a:lnTo>
                <a:lnTo>
                  <a:pt x="22266" y="118174"/>
                </a:lnTo>
                <a:lnTo>
                  <a:pt x="22456" y="118979"/>
                </a:lnTo>
                <a:lnTo>
                  <a:pt x="22844" y="119593"/>
                </a:lnTo>
                <a:lnTo>
                  <a:pt x="23621" y="119792"/>
                </a:lnTo>
                <a:lnTo>
                  <a:pt x="24389" y="119991"/>
                </a:lnTo>
                <a:lnTo>
                  <a:pt x="25356" y="119593"/>
                </a:lnTo>
                <a:lnTo>
                  <a:pt x="26323" y="119186"/>
                </a:lnTo>
                <a:lnTo>
                  <a:pt x="54580" y="101751"/>
                </a:lnTo>
                <a:lnTo>
                  <a:pt x="55744" y="101145"/>
                </a:lnTo>
                <a:lnTo>
                  <a:pt x="57099" y="100738"/>
                </a:lnTo>
                <a:lnTo>
                  <a:pt x="58645" y="100539"/>
                </a:lnTo>
                <a:lnTo>
                  <a:pt x="61354" y="100539"/>
                </a:lnTo>
                <a:lnTo>
                  <a:pt x="62900" y="100738"/>
                </a:lnTo>
                <a:lnTo>
                  <a:pt x="64255" y="101145"/>
                </a:lnTo>
                <a:lnTo>
                  <a:pt x="65419" y="101751"/>
                </a:lnTo>
                <a:lnTo>
                  <a:pt x="93676" y="119186"/>
                </a:lnTo>
                <a:lnTo>
                  <a:pt x="94643" y="119593"/>
                </a:lnTo>
                <a:lnTo>
                  <a:pt x="95610" y="119991"/>
                </a:lnTo>
                <a:lnTo>
                  <a:pt x="96386" y="119792"/>
                </a:lnTo>
                <a:lnTo>
                  <a:pt x="97155" y="119593"/>
                </a:lnTo>
                <a:lnTo>
                  <a:pt x="97543" y="118979"/>
                </a:lnTo>
                <a:lnTo>
                  <a:pt x="97741" y="118174"/>
                </a:lnTo>
                <a:lnTo>
                  <a:pt x="97931" y="117360"/>
                </a:lnTo>
                <a:lnTo>
                  <a:pt x="97741" y="116141"/>
                </a:lnTo>
                <a:lnTo>
                  <a:pt x="90768" y="82497"/>
                </a:lnTo>
                <a:lnTo>
                  <a:pt x="90578" y="81078"/>
                </a:lnTo>
                <a:lnTo>
                  <a:pt x="90578" y="79659"/>
                </a:lnTo>
                <a:lnTo>
                  <a:pt x="90768" y="78240"/>
                </a:lnTo>
                <a:lnTo>
                  <a:pt x="91156" y="76821"/>
                </a:lnTo>
                <a:lnTo>
                  <a:pt x="91735" y="75402"/>
                </a:lnTo>
                <a:lnTo>
                  <a:pt x="92321" y="73983"/>
                </a:lnTo>
                <a:lnTo>
                  <a:pt x="93090" y="72771"/>
                </a:lnTo>
                <a:lnTo>
                  <a:pt x="94057" y="71759"/>
                </a:lnTo>
                <a:lnTo>
                  <a:pt x="118446" y="49053"/>
                </a:lnTo>
                <a:lnTo>
                  <a:pt x="119413" y="48041"/>
                </a:lnTo>
                <a:lnTo>
                  <a:pt x="119801" y="47236"/>
                </a:lnTo>
                <a:lnTo>
                  <a:pt x="119992" y="46423"/>
                </a:lnTo>
                <a:lnTo>
                  <a:pt x="119992" y="45817"/>
                </a:lnTo>
                <a:lnTo>
                  <a:pt x="119603" y="45004"/>
                </a:lnTo>
                <a:lnTo>
                  <a:pt x="119025" y="44597"/>
                </a:lnTo>
                <a:lnTo>
                  <a:pt x="118058" y="44190"/>
                </a:lnTo>
                <a:lnTo>
                  <a:pt x="116893" y="43991"/>
                </a:lnTo>
                <a:lnTo>
                  <a:pt x="84381" y="40547"/>
                </a:lnTo>
                <a:lnTo>
                  <a:pt x="83026" y="40340"/>
                </a:lnTo>
                <a:lnTo>
                  <a:pt x="81870" y="39734"/>
                </a:lnTo>
                <a:lnTo>
                  <a:pt x="80515" y="39128"/>
                </a:lnTo>
                <a:lnTo>
                  <a:pt x="79350" y="38315"/>
                </a:lnTo>
                <a:lnTo>
                  <a:pt x="78193" y="37302"/>
                </a:lnTo>
                <a:lnTo>
                  <a:pt x="77226" y="36290"/>
                </a:lnTo>
                <a:lnTo>
                  <a:pt x="76259" y="35070"/>
                </a:lnTo>
                <a:lnTo>
                  <a:pt x="75673" y="34058"/>
                </a:lnTo>
                <a:lnTo>
                  <a:pt x="62519" y="2439"/>
                </a:lnTo>
                <a:lnTo>
                  <a:pt x="61933" y="1427"/>
                </a:lnTo>
                <a:lnTo>
                  <a:pt x="61354" y="614"/>
                </a:lnTo>
                <a:lnTo>
                  <a:pt x="60578" y="207"/>
                </a:lnTo>
                <a:lnTo>
                  <a:pt x="60000" y="8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5" name="Shape 3925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8"/>
                </a:moveTo>
                <a:lnTo>
                  <a:pt x="59421" y="207"/>
                </a:lnTo>
                <a:lnTo>
                  <a:pt x="58645" y="614"/>
                </a:lnTo>
                <a:lnTo>
                  <a:pt x="58066" y="1427"/>
                </a:lnTo>
                <a:lnTo>
                  <a:pt x="57488" y="2439"/>
                </a:lnTo>
                <a:lnTo>
                  <a:pt x="44326" y="34058"/>
                </a:lnTo>
                <a:lnTo>
                  <a:pt x="43748" y="35070"/>
                </a:lnTo>
                <a:lnTo>
                  <a:pt x="42773" y="36290"/>
                </a:lnTo>
                <a:lnTo>
                  <a:pt x="41806" y="37302"/>
                </a:lnTo>
                <a:lnTo>
                  <a:pt x="40649" y="38315"/>
                </a:lnTo>
                <a:lnTo>
                  <a:pt x="39484" y="39128"/>
                </a:lnTo>
                <a:lnTo>
                  <a:pt x="38129" y="39734"/>
                </a:lnTo>
                <a:lnTo>
                  <a:pt x="36973" y="40340"/>
                </a:lnTo>
                <a:lnTo>
                  <a:pt x="35618" y="40547"/>
                </a:lnTo>
                <a:lnTo>
                  <a:pt x="3106" y="43991"/>
                </a:lnTo>
                <a:lnTo>
                  <a:pt x="1941" y="44190"/>
                </a:lnTo>
                <a:lnTo>
                  <a:pt x="974" y="44597"/>
                </a:lnTo>
                <a:lnTo>
                  <a:pt x="396" y="45004"/>
                </a:lnTo>
                <a:lnTo>
                  <a:pt x="7" y="45817"/>
                </a:lnTo>
                <a:lnTo>
                  <a:pt x="7" y="46423"/>
                </a:lnTo>
                <a:lnTo>
                  <a:pt x="198" y="47236"/>
                </a:lnTo>
                <a:lnTo>
                  <a:pt x="586" y="48041"/>
                </a:lnTo>
                <a:lnTo>
                  <a:pt x="1553" y="49053"/>
                </a:lnTo>
                <a:lnTo>
                  <a:pt x="25942" y="71759"/>
                </a:lnTo>
                <a:lnTo>
                  <a:pt x="26909" y="72771"/>
                </a:lnTo>
                <a:lnTo>
                  <a:pt x="27678" y="73983"/>
                </a:lnTo>
                <a:lnTo>
                  <a:pt x="28264" y="75402"/>
                </a:lnTo>
                <a:lnTo>
                  <a:pt x="28843" y="76821"/>
                </a:lnTo>
                <a:lnTo>
                  <a:pt x="29231" y="78240"/>
                </a:lnTo>
                <a:lnTo>
                  <a:pt x="29421" y="79659"/>
                </a:lnTo>
                <a:lnTo>
                  <a:pt x="29421" y="81078"/>
                </a:lnTo>
                <a:lnTo>
                  <a:pt x="29231" y="82497"/>
                </a:lnTo>
                <a:lnTo>
                  <a:pt x="22266" y="116141"/>
                </a:lnTo>
                <a:lnTo>
                  <a:pt x="22068" y="117360"/>
                </a:lnTo>
                <a:lnTo>
                  <a:pt x="22266" y="118174"/>
                </a:lnTo>
                <a:lnTo>
                  <a:pt x="22456" y="118979"/>
                </a:lnTo>
                <a:lnTo>
                  <a:pt x="22844" y="119593"/>
                </a:lnTo>
                <a:lnTo>
                  <a:pt x="23621" y="119792"/>
                </a:lnTo>
                <a:lnTo>
                  <a:pt x="24389" y="119991"/>
                </a:lnTo>
                <a:lnTo>
                  <a:pt x="25356" y="119593"/>
                </a:lnTo>
                <a:lnTo>
                  <a:pt x="26323" y="119186"/>
                </a:lnTo>
                <a:lnTo>
                  <a:pt x="54580" y="101751"/>
                </a:lnTo>
                <a:lnTo>
                  <a:pt x="55744" y="101145"/>
                </a:lnTo>
                <a:lnTo>
                  <a:pt x="57099" y="100738"/>
                </a:lnTo>
                <a:lnTo>
                  <a:pt x="58645" y="100539"/>
                </a:lnTo>
                <a:lnTo>
                  <a:pt x="61354" y="100539"/>
                </a:lnTo>
                <a:lnTo>
                  <a:pt x="62900" y="100738"/>
                </a:lnTo>
                <a:lnTo>
                  <a:pt x="64255" y="101145"/>
                </a:lnTo>
                <a:lnTo>
                  <a:pt x="65419" y="101751"/>
                </a:lnTo>
                <a:lnTo>
                  <a:pt x="93676" y="119186"/>
                </a:lnTo>
                <a:lnTo>
                  <a:pt x="94643" y="119593"/>
                </a:lnTo>
                <a:lnTo>
                  <a:pt x="95610" y="119991"/>
                </a:lnTo>
                <a:lnTo>
                  <a:pt x="96386" y="119792"/>
                </a:lnTo>
                <a:lnTo>
                  <a:pt x="97155" y="119593"/>
                </a:lnTo>
                <a:lnTo>
                  <a:pt x="97543" y="118979"/>
                </a:lnTo>
                <a:lnTo>
                  <a:pt x="97741" y="118174"/>
                </a:lnTo>
                <a:lnTo>
                  <a:pt x="97931" y="117360"/>
                </a:lnTo>
                <a:lnTo>
                  <a:pt x="97741" y="116141"/>
                </a:lnTo>
                <a:lnTo>
                  <a:pt x="90768" y="82497"/>
                </a:lnTo>
                <a:lnTo>
                  <a:pt x="90578" y="81078"/>
                </a:lnTo>
                <a:lnTo>
                  <a:pt x="90578" y="79659"/>
                </a:lnTo>
                <a:lnTo>
                  <a:pt x="90768" y="78240"/>
                </a:lnTo>
                <a:lnTo>
                  <a:pt x="91156" y="76821"/>
                </a:lnTo>
                <a:lnTo>
                  <a:pt x="91735" y="75402"/>
                </a:lnTo>
                <a:lnTo>
                  <a:pt x="92321" y="73983"/>
                </a:lnTo>
                <a:lnTo>
                  <a:pt x="93090" y="72771"/>
                </a:lnTo>
                <a:lnTo>
                  <a:pt x="94057" y="71759"/>
                </a:lnTo>
                <a:lnTo>
                  <a:pt x="118446" y="49053"/>
                </a:lnTo>
                <a:lnTo>
                  <a:pt x="119413" y="48041"/>
                </a:lnTo>
                <a:lnTo>
                  <a:pt x="119801" y="47236"/>
                </a:lnTo>
                <a:lnTo>
                  <a:pt x="119992" y="46423"/>
                </a:lnTo>
                <a:lnTo>
                  <a:pt x="119992" y="45817"/>
                </a:lnTo>
                <a:lnTo>
                  <a:pt x="119603" y="45004"/>
                </a:lnTo>
                <a:lnTo>
                  <a:pt x="119025" y="44597"/>
                </a:lnTo>
                <a:lnTo>
                  <a:pt x="118058" y="44190"/>
                </a:lnTo>
                <a:lnTo>
                  <a:pt x="116893" y="43991"/>
                </a:lnTo>
                <a:lnTo>
                  <a:pt x="84381" y="40547"/>
                </a:lnTo>
                <a:lnTo>
                  <a:pt x="83026" y="40340"/>
                </a:lnTo>
                <a:lnTo>
                  <a:pt x="81870" y="39734"/>
                </a:lnTo>
                <a:lnTo>
                  <a:pt x="80515" y="39128"/>
                </a:lnTo>
                <a:lnTo>
                  <a:pt x="79350" y="38315"/>
                </a:lnTo>
                <a:lnTo>
                  <a:pt x="78193" y="37302"/>
                </a:lnTo>
                <a:lnTo>
                  <a:pt x="77226" y="36290"/>
                </a:lnTo>
                <a:lnTo>
                  <a:pt x="76259" y="35070"/>
                </a:lnTo>
                <a:lnTo>
                  <a:pt x="75673" y="34058"/>
                </a:lnTo>
                <a:lnTo>
                  <a:pt x="62519" y="2439"/>
                </a:lnTo>
                <a:lnTo>
                  <a:pt x="61933" y="1427"/>
                </a:lnTo>
                <a:lnTo>
                  <a:pt x="61354" y="614"/>
                </a:lnTo>
                <a:lnTo>
                  <a:pt x="60578" y="207"/>
                </a:lnTo>
                <a:lnTo>
                  <a:pt x="60000" y="8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6" name="Shape 3926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8"/>
                </a:moveTo>
                <a:lnTo>
                  <a:pt x="59421" y="207"/>
                </a:lnTo>
                <a:lnTo>
                  <a:pt x="58645" y="614"/>
                </a:lnTo>
                <a:lnTo>
                  <a:pt x="58066" y="1427"/>
                </a:lnTo>
                <a:lnTo>
                  <a:pt x="57488" y="2439"/>
                </a:lnTo>
                <a:lnTo>
                  <a:pt x="44326" y="34058"/>
                </a:lnTo>
                <a:lnTo>
                  <a:pt x="43748" y="35070"/>
                </a:lnTo>
                <a:lnTo>
                  <a:pt x="42773" y="36290"/>
                </a:lnTo>
                <a:lnTo>
                  <a:pt x="41806" y="37302"/>
                </a:lnTo>
                <a:lnTo>
                  <a:pt x="40649" y="38315"/>
                </a:lnTo>
                <a:lnTo>
                  <a:pt x="39484" y="39128"/>
                </a:lnTo>
                <a:lnTo>
                  <a:pt x="38129" y="39734"/>
                </a:lnTo>
                <a:lnTo>
                  <a:pt x="36973" y="40340"/>
                </a:lnTo>
                <a:lnTo>
                  <a:pt x="35618" y="40547"/>
                </a:lnTo>
                <a:lnTo>
                  <a:pt x="3106" y="43991"/>
                </a:lnTo>
                <a:lnTo>
                  <a:pt x="1941" y="44190"/>
                </a:lnTo>
                <a:lnTo>
                  <a:pt x="974" y="44597"/>
                </a:lnTo>
                <a:lnTo>
                  <a:pt x="396" y="45004"/>
                </a:lnTo>
                <a:lnTo>
                  <a:pt x="7" y="45817"/>
                </a:lnTo>
                <a:lnTo>
                  <a:pt x="7" y="46423"/>
                </a:lnTo>
                <a:lnTo>
                  <a:pt x="198" y="47236"/>
                </a:lnTo>
                <a:lnTo>
                  <a:pt x="586" y="48041"/>
                </a:lnTo>
                <a:lnTo>
                  <a:pt x="1553" y="49053"/>
                </a:lnTo>
                <a:lnTo>
                  <a:pt x="25942" y="71759"/>
                </a:lnTo>
                <a:lnTo>
                  <a:pt x="26909" y="72771"/>
                </a:lnTo>
                <a:lnTo>
                  <a:pt x="27678" y="73983"/>
                </a:lnTo>
                <a:lnTo>
                  <a:pt x="28264" y="75402"/>
                </a:lnTo>
                <a:lnTo>
                  <a:pt x="28843" y="76821"/>
                </a:lnTo>
                <a:lnTo>
                  <a:pt x="29231" y="78240"/>
                </a:lnTo>
                <a:lnTo>
                  <a:pt x="29421" y="79659"/>
                </a:lnTo>
                <a:lnTo>
                  <a:pt x="29421" y="81078"/>
                </a:lnTo>
                <a:lnTo>
                  <a:pt x="29231" y="82497"/>
                </a:lnTo>
                <a:lnTo>
                  <a:pt x="22266" y="116141"/>
                </a:lnTo>
                <a:lnTo>
                  <a:pt x="22068" y="117360"/>
                </a:lnTo>
                <a:lnTo>
                  <a:pt x="22266" y="118174"/>
                </a:lnTo>
                <a:lnTo>
                  <a:pt x="22456" y="118979"/>
                </a:lnTo>
                <a:lnTo>
                  <a:pt x="22844" y="119593"/>
                </a:lnTo>
                <a:lnTo>
                  <a:pt x="23621" y="119792"/>
                </a:lnTo>
                <a:lnTo>
                  <a:pt x="24389" y="119991"/>
                </a:lnTo>
                <a:lnTo>
                  <a:pt x="25356" y="119593"/>
                </a:lnTo>
                <a:lnTo>
                  <a:pt x="26323" y="119186"/>
                </a:lnTo>
                <a:lnTo>
                  <a:pt x="54580" y="101751"/>
                </a:lnTo>
                <a:lnTo>
                  <a:pt x="55744" y="101145"/>
                </a:lnTo>
                <a:lnTo>
                  <a:pt x="57099" y="100738"/>
                </a:lnTo>
                <a:lnTo>
                  <a:pt x="58645" y="100539"/>
                </a:lnTo>
                <a:lnTo>
                  <a:pt x="61354" y="100539"/>
                </a:lnTo>
                <a:lnTo>
                  <a:pt x="62900" y="100738"/>
                </a:lnTo>
                <a:lnTo>
                  <a:pt x="64255" y="101145"/>
                </a:lnTo>
                <a:lnTo>
                  <a:pt x="65419" y="101751"/>
                </a:lnTo>
                <a:lnTo>
                  <a:pt x="93676" y="119186"/>
                </a:lnTo>
                <a:lnTo>
                  <a:pt x="94643" y="119593"/>
                </a:lnTo>
                <a:lnTo>
                  <a:pt x="95610" y="119991"/>
                </a:lnTo>
                <a:lnTo>
                  <a:pt x="96386" y="119792"/>
                </a:lnTo>
                <a:lnTo>
                  <a:pt x="97155" y="119593"/>
                </a:lnTo>
                <a:lnTo>
                  <a:pt x="97543" y="118979"/>
                </a:lnTo>
                <a:lnTo>
                  <a:pt x="97741" y="118174"/>
                </a:lnTo>
                <a:lnTo>
                  <a:pt x="97931" y="117360"/>
                </a:lnTo>
                <a:lnTo>
                  <a:pt x="97741" y="116141"/>
                </a:lnTo>
                <a:lnTo>
                  <a:pt x="90768" y="82497"/>
                </a:lnTo>
                <a:lnTo>
                  <a:pt x="90578" y="81078"/>
                </a:lnTo>
                <a:lnTo>
                  <a:pt x="90578" y="79659"/>
                </a:lnTo>
                <a:lnTo>
                  <a:pt x="90768" y="78240"/>
                </a:lnTo>
                <a:lnTo>
                  <a:pt x="91156" y="76821"/>
                </a:lnTo>
                <a:lnTo>
                  <a:pt x="91735" y="75402"/>
                </a:lnTo>
                <a:lnTo>
                  <a:pt x="92321" y="73983"/>
                </a:lnTo>
                <a:lnTo>
                  <a:pt x="93090" y="72771"/>
                </a:lnTo>
                <a:lnTo>
                  <a:pt x="94057" y="71759"/>
                </a:lnTo>
                <a:lnTo>
                  <a:pt x="118446" y="49053"/>
                </a:lnTo>
                <a:lnTo>
                  <a:pt x="119413" y="48041"/>
                </a:lnTo>
                <a:lnTo>
                  <a:pt x="119801" y="47236"/>
                </a:lnTo>
                <a:lnTo>
                  <a:pt x="119992" y="46423"/>
                </a:lnTo>
                <a:lnTo>
                  <a:pt x="119992" y="45817"/>
                </a:lnTo>
                <a:lnTo>
                  <a:pt x="119603" y="45004"/>
                </a:lnTo>
                <a:lnTo>
                  <a:pt x="119025" y="44597"/>
                </a:lnTo>
                <a:lnTo>
                  <a:pt x="118058" y="44190"/>
                </a:lnTo>
                <a:lnTo>
                  <a:pt x="116893" y="43991"/>
                </a:lnTo>
                <a:lnTo>
                  <a:pt x="84381" y="40547"/>
                </a:lnTo>
                <a:lnTo>
                  <a:pt x="83026" y="40340"/>
                </a:lnTo>
                <a:lnTo>
                  <a:pt x="81870" y="39734"/>
                </a:lnTo>
                <a:lnTo>
                  <a:pt x="80515" y="39128"/>
                </a:lnTo>
                <a:lnTo>
                  <a:pt x="79350" y="38315"/>
                </a:lnTo>
                <a:lnTo>
                  <a:pt x="78193" y="37302"/>
                </a:lnTo>
                <a:lnTo>
                  <a:pt x="77226" y="36290"/>
                </a:lnTo>
                <a:lnTo>
                  <a:pt x="76259" y="35070"/>
                </a:lnTo>
                <a:lnTo>
                  <a:pt x="75673" y="34058"/>
                </a:lnTo>
                <a:lnTo>
                  <a:pt x="62519" y="2439"/>
                </a:lnTo>
                <a:lnTo>
                  <a:pt x="61933" y="1427"/>
                </a:lnTo>
                <a:lnTo>
                  <a:pt x="61354" y="614"/>
                </a:lnTo>
                <a:lnTo>
                  <a:pt x="60578" y="207"/>
                </a:lnTo>
                <a:lnTo>
                  <a:pt x="60000" y="8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7" name="Shape 3927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8"/>
                </a:moveTo>
                <a:lnTo>
                  <a:pt x="59421" y="207"/>
                </a:lnTo>
                <a:lnTo>
                  <a:pt x="58645" y="614"/>
                </a:lnTo>
                <a:lnTo>
                  <a:pt x="58066" y="1427"/>
                </a:lnTo>
                <a:lnTo>
                  <a:pt x="57488" y="2439"/>
                </a:lnTo>
                <a:lnTo>
                  <a:pt x="44326" y="34058"/>
                </a:lnTo>
                <a:lnTo>
                  <a:pt x="43748" y="35070"/>
                </a:lnTo>
                <a:lnTo>
                  <a:pt x="42773" y="36290"/>
                </a:lnTo>
                <a:lnTo>
                  <a:pt x="41806" y="37302"/>
                </a:lnTo>
                <a:lnTo>
                  <a:pt x="40649" y="38315"/>
                </a:lnTo>
                <a:lnTo>
                  <a:pt x="39484" y="39128"/>
                </a:lnTo>
                <a:lnTo>
                  <a:pt x="38129" y="39734"/>
                </a:lnTo>
                <a:lnTo>
                  <a:pt x="36973" y="40340"/>
                </a:lnTo>
                <a:lnTo>
                  <a:pt x="35618" y="40547"/>
                </a:lnTo>
                <a:lnTo>
                  <a:pt x="3106" y="43991"/>
                </a:lnTo>
                <a:lnTo>
                  <a:pt x="1941" y="44190"/>
                </a:lnTo>
                <a:lnTo>
                  <a:pt x="974" y="44597"/>
                </a:lnTo>
                <a:lnTo>
                  <a:pt x="396" y="45004"/>
                </a:lnTo>
                <a:lnTo>
                  <a:pt x="7" y="45817"/>
                </a:lnTo>
                <a:lnTo>
                  <a:pt x="7" y="46423"/>
                </a:lnTo>
                <a:lnTo>
                  <a:pt x="198" y="47236"/>
                </a:lnTo>
                <a:lnTo>
                  <a:pt x="586" y="48041"/>
                </a:lnTo>
                <a:lnTo>
                  <a:pt x="1553" y="49053"/>
                </a:lnTo>
                <a:lnTo>
                  <a:pt x="25942" y="71759"/>
                </a:lnTo>
                <a:lnTo>
                  <a:pt x="26909" y="72771"/>
                </a:lnTo>
                <a:lnTo>
                  <a:pt x="27678" y="73983"/>
                </a:lnTo>
                <a:lnTo>
                  <a:pt x="28264" y="75402"/>
                </a:lnTo>
                <a:lnTo>
                  <a:pt x="28843" y="76821"/>
                </a:lnTo>
                <a:lnTo>
                  <a:pt x="29231" y="78240"/>
                </a:lnTo>
                <a:lnTo>
                  <a:pt x="29421" y="79659"/>
                </a:lnTo>
                <a:lnTo>
                  <a:pt x="29421" y="81078"/>
                </a:lnTo>
                <a:lnTo>
                  <a:pt x="29231" y="82497"/>
                </a:lnTo>
                <a:lnTo>
                  <a:pt x="22266" y="116141"/>
                </a:lnTo>
                <a:lnTo>
                  <a:pt x="22068" y="117360"/>
                </a:lnTo>
                <a:lnTo>
                  <a:pt x="22266" y="118174"/>
                </a:lnTo>
                <a:lnTo>
                  <a:pt x="22456" y="118979"/>
                </a:lnTo>
                <a:lnTo>
                  <a:pt x="22844" y="119593"/>
                </a:lnTo>
                <a:lnTo>
                  <a:pt x="23621" y="119792"/>
                </a:lnTo>
                <a:lnTo>
                  <a:pt x="24389" y="119991"/>
                </a:lnTo>
                <a:lnTo>
                  <a:pt x="25356" y="119593"/>
                </a:lnTo>
                <a:lnTo>
                  <a:pt x="26323" y="119186"/>
                </a:lnTo>
                <a:lnTo>
                  <a:pt x="54580" y="101751"/>
                </a:lnTo>
                <a:lnTo>
                  <a:pt x="55744" y="101145"/>
                </a:lnTo>
                <a:lnTo>
                  <a:pt x="57099" y="100738"/>
                </a:lnTo>
                <a:lnTo>
                  <a:pt x="58645" y="100539"/>
                </a:lnTo>
                <a:lnTo>
                  <a:pt x="61354" y="100539"/>
                </a:lnTo>
                <a:lnTo>
                  <a:pt x="62900" y="100738"/>
                </a:lnTo>
                <a:lnTo>
                  <a:pt x="64255" y="101145"/>
                </a:lnTo>
                <a:lnTo>
                  <a:pt x="65419" y="101751"/>
                </a:lnTo>
                <a:lnTo>
                  <a:pt x="93676" y="119186"/>
                </a:lnTo>
                <a:lnTo>
                  <a:pt x="94643" y="119593"/>
                </a:lnTo>
                <a:lnTo>
                  <a:pt x="95610" y="119991"/>
                </a:lnTo>
                <a:lnTo>
                  <a:pt x="96386" y="119792"/>
                </a:lnTo>
                <a:lnTo>
                  <a:pt x="97155" y="119593"/>
                </a:lnTo>
                <a:lnTo>
                  <a:pt x="97543" y="118979"/>
                </a:lnTo>
                <a:lnTo>
                  <a:pt x="97741" y="118174"/>
                </a:lnTo>
                <a:lnTo>
                  <a:pt x="97931" y="117360"/>
                </a:lnTo>
                <a:lnTo>
                  <a:pt x="97741" y="116141"/>
                </a:lnTo>
                <a:lnTo>
                  <a:pt x="90768" y="82497"/>
                </a:lnTo>
                <a:lnTo>
                  <a:pt x="90578" y="81078"/>
                </a:lnTo>
                <a:lnTo>
                  <a:pt x="90578" y="79659"/>
                </a:lnTo>
                <a:lnTo>
                  <a:pt x="90768" y="78240"/>
                </a:lnTo>
                <a:lnTo>
                  <a:pt x="91156" y="76821"/>
                </a:lnTo>
                <a:lnTo>
                  <a:pt x="91735" y="75402"/>
                </a:lnTo>
                <a:lnTo>
                  <a:pt x="92321" y="73983"/>
                </a:lnTo>
                <a:lnTo>
                  <a:pt x="93090" y="72771"/>
                </a:lnTo>
                <a:lnTo>
                  <a:pt x="94057" y="71759"/>
                </a:lnTo>
                <a:lnTo>
                  <a:pt x="118446" y="49053"/>
                </a:lnTo>
                <a:lnTo>
                  <a:pt x="119413" y="48041"/>
                </a:lnTo>
                <a:lnTo>
                  <a:pt x="119801" y="47236"/>
                </a:lnTo>
                <a:lnTo>
                  <a:pt x="119992" y="46423"/>
                </a:lnTo>
                <a:lnTo>
                  <a:pt x="119992" y="45817"/>
                </a:lnTo>
                <a:lnTo>
                  <a:pt x="119603" y="45004"/>
                </a:lnTo>
                <a:lnTo>
                  <a:pt x="119025" y="44597"/>
                </a:lnTo>
                <a:lnTo>
                  <a:pt x="118058" y="44190"/>
                </a:lnTo>
                <a:lnTo>
                  <a:pt x="116893" y="43991"/>
                </a:lnTo>
                <a:lnTo>
                  <a:pt x="84381" y="40547"/>
                </a:lnTo>
                <a:lnTo>
                  <a:pt x="83026" y="40340"/>
                </a:lnTo>
                <a:lnTo>
                  <a:pt x="81870" y="39734"/>
                </a:lnTo>
                <a:lnTo>
                  <a:pt x="80515" y="39128"/>
                </a:lnTo>
                <a:lnTo>
                  <a:pt x="79350" y="38315"/>
                </a:lnTo>
                <a:lnTo>
                  <a:pt x="78193" y="37302"/>
                </a:lnTo>
                <a:lnTo>
                  <a:pt x="77226" y="36290"/>
                </a:lnTo>
                <a:lnTo>
                  <a:pt x="76259" y="35070"/>
                </a:lnTo>
                <a:lnTo>
                  <a:pt x="75673" y="34058"/>
                </a:lnTo>
                <a:lnTo>
                  <a:pt x="62519" y="2439"/>
                </a:lnTo>
                <a:lnTo>
                  <a:pt x="61933" y="1427"/>
                </a:lnTo>
                <a:lnTo>
                  <a:pt x="61354" y="614"/>
                </a:lnTo>
                <a:lnTo>
                  <a:pt x="60578" y="207"/>
                </a:lnTo>
                <a:lnTo>
                  <a:pt x="60000" y="8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8" name="Shape 392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-SG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SG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3" name="Shape 3933"/>
          <p:cNvSpPr txBox="1">
            <a:spLocks noGrp="1"/>
          </p:cNvSpPr>
          <p:nvPr>
            <p:ph type="ctrTitle" idx="4294967295"/>
          </p:nvPr>
        </p:nvSpPr>
        <p:spPr>
          <a:xfrm>
            <a:off x="685800" y="1964350"/>
            <a:ext cx="6103200" cy="115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-698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</a:pPr>
            <a:r>
              <a:rPr lang="en-SG" sz="110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5,044</a:t>
            </a:r>
          </a:p>
        </p:txBody>
      </p:sp>
      <p:sp>
        <p:nvSpPr>
          <p:cNvPr id="3934" name="Shape 3934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4"/>
            <a:ext cx="6103200" cy="78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</a:pPr>
            <a:r>
              <a:rPr lang="en-SG"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Movie titles (before cleansing)</a:t>
            </a:r>
          </a:p>
        </p:txBody>
      </p:sp>
      <p:sp>
        <p:nvSpPr>
          <p:cNvPr id="3935" name="Shape 393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-SG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SG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588</Words>
  <Application>Microsoft Office PowerPoint</Application>
  <PresentationFormat>On-screen Show (16:9)</PresentationFormat>
  <Paragraphs>123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Dosis Light</vt:lpstr>
      <vt:lpstr>Dosis</vt:lpstr>
      <vt:lpstr>Titillium Web</vt:lpstr>
      <vt:lpstr>Arial</vt:lpstr>
      <vt:lpstr>Titillium Web Light</vt:lpstr>
      <vt:lpstr>Mowbray template</vt:lpstr>
      <vt:lpstr>Movie Success Predictor</vt:lpstr>
      <vt:lpstr>HELLO!</vt:lpstr>
      <vt:lpstr>Introduction</vt:lpstr>
      <vt:lpstr>PowerPoint Presentation</vt:lpstr>
      <vt:lpstr>Movie Success Predictor </vt:lpstr>
      <vt:lpstr>Data Collection</vt:lpstr>
      <vt:lpstr>Data Collection (Cont.)</vt:lpstr>
      <vt:lpstr>Datasets Collected</vt:lpstr>
      <vt:lpstr>5,044</vt:lpstr>
      <vt:lpstr>Machine Learning Techniques</vt:lpstr>
      <vt:lpstr>Decision Tree</vt:lpstr>
      <vt:lpstr>How does Decision Tree algorithm work?</vt:lpstr>
      <vt:lpstr>How Decision Tree is used?</vt:lpstr>
      <vt:lpstr>Data Cleansing and Improvement</vt:lpstr>
      <vt:lpstr>Features used</vt:lpstr>
      <vt:lpstr>Success/Fail?</vt:lpstr>
      <vt:lpstr>1,559</vt:lpstr>
      <vt:lpstr>PowerPoint Presentation</vt:lpstr>
      <vt:lpstr>WEKA TOOL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DEMO~</vt:lpstr>
      <vt:lpstr>PowerPoint Presentation</vt:lpstr>
      <vt:lpstr>Train Model</vt:lpstr>
      <vt:lpstr>Predict Success/Fail of New Movie</vt:lpstr>
      <vt:lpstr>View Data</vt:lpstr>
      <vt:lpstr>Add Data</vt:lpstr>
      <vt:lpstr>Delete Data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Success Predictor</dc:title>
  <cp:lastModifiedBy>HAO CHENG</cp:lastModifiedBy>
  <cp:revision>7</cp:revision>
  <dcterms:modified xsi:type="dcterms:W3CDTF">2017-11-10T13:31:14Z</dcterms:modified>
</cp:coreProperties>
</file>