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34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10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69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24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02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10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9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48E342-DEEA-4864-9E00-E00EBB27018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1CBF69D-E297-48BD-9070-297D90A4D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276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7A92-CFAE-4841-8374-56C4CB25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bliqueBottomRight"/>
              <a:lightRig rig="threePt" dir="t"/>
            </a:scene3d>
          </a:bodyPr>
          <a:lstStyle/>
          <a:p>
            <a:r>
              <a:rPr lang="en-US" cap="none" dirty="0"/>
              <a:t>CAPITAL MARKET TOOLKIT</a:t>
            </a:r>
            <a:endParaRPr lang="en-CA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EF9BF-BF99-4280-93B4-AD90B957F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 Project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Chenghao Han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B6112-A8B0-497F-99DE-2B69DE00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98218">
            <a:off x="-72794" y="627492"/>
            <a:ext cx="2154643" cy="5585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09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93EBA-7E98-481A-89BB-AE84979A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  <a:endParaRPr lang="en-CA" sz="3600" dirty="0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A90C-E82D-4DD1-ABA9-45B54274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604" y="838645"/>
            <a:ext cx="5823328" cy="518070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F0"/>
                </a:solidFill>
              </a:rPr>
              <a:t>PURPOSE: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H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elp people with limited knowledge about the capital market make sense of all the complicated financial data, such as stock prices, company valuations and foreign exchange rates.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rovide the users with necessary analysis to help them make investment decisions.</a:t>
            </a:r>
            <a:br>
              <a:rPr lang="en-US" sz="1400" b="1" dirty="0"/>
            </a:br>
            <a:endParaRPr lang="en-US" sz="14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F0"/>
                </a:solidFill>
              </a:rPr>
              <a:t>Data Source: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Yahoo Finance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Financial Modeling Prep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F0"/>
                </a:solidFill>
              </a:rPr>
              <a:t>Programming Language: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JavaScript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</a:rPr>
              <a:t>HTML/CSS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8EE0F-6015-4343-9772-7522E07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42" y="3706284"/>
            <a:ext cx="2511425" cy="623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83EFA-C09F-4E6C-B8B6-25C6075A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41" y="2867639"/>
            <a:ext cx="1876425" cy="7286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436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C8BB-14DE-47F9-A1EF-39C207B8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dirty="0"/>
              <a:t>Dashboard</a:t>
            </a:r>
            <a:endParaRPr lang="en-CA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BC92063-E677-4DBF-9D7E-29C02261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1" y="2011680"/>
            <a:ext cx="4762500" cy="4206240"/>
          </a:xfrm>
        </p:spPr>
        <p:txBody>
          <a:bodyPr>
            <a:normAutofit/>
          </a:bodyPr>
          <a:lstStyle/>
          <a:p>
            <a:r>
              <a:rPr lang="en-US" sz="1800" dirty="0"/>
              <a:t>Users can search all the listed stocks on the stock market and select the specific stock they are interested in on this page.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800" dirty="0"/>
              <a:t>Once the selection has been made the application will display candlesticks graphs, stock summary, statistics etc.</a:t>
            </a:r>
          </a:p>
          <a:p>
            <a:endParaRPr lang="en-US" sz="1800" dirty="0"/>
          </a:p>
          <a:p>
            <a:r>
              <a:rPr lang="en-US" sz="1800" dirty="0"/>
              <a:t>The gauge graph will provide current valuation price based on the DCF model and give an investment recommendation.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BB5AB1-D1B3-419B-ABB4-0AAA42AB4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430" y="2177367"/>
            <a:ext cx="3352707" cy="3575782"/>
          </a:xfrm>
          <a:prstGeom prst="rect">
            <a:avLst/>
          </a:prstGeom>
          <a:solidFill>
            <a:srgbClr val="FFFFFF"/>
          </a:solidFill>
          <a:ln w="50800">
            <a:solidFill>
              <a:srgbClr val="FFFFFF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6D247D8-67AA-4A8B-89C4-8FE3BBEA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25" y="2331720"/>
            <a:ext cx="2559155" cy="324972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4EEE95D-3822-435B-AE1E-281373BF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4005" y="2177367"/>
            <a:ext cx="1941742" cy="1750780"/>
          </a:xfrm>
          <a:prstGeom prst="rect">
            <a:avLst/>
          </a:prstGeom>
          <a:solidFill>
            <a:srgbClr val="FFFFFF"/>
          </a:solidFill>
          <a:ln w="50800">
            <a:solidFill>
              <a:srgbClr val="FFFFFF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28802A4-8BFC-435C-B256-9CD31E60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890" y="2586711"/>
            <a:ext cx="1624634" cy="95447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3C4DB05-4E55-4330-9331-E45B06CC2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4005" y="4108386"/>
            <a:ext cx="1941742" cy="1644763"/>
          </a:xfrm>
          <a:prstGeom prst="rect">
            <a:avLst/>
          </a:prstGeom>
          <a:solidFill>
            <a:srgbClr val="FFFFFF"/>
          </a:solidFill>
          <a:ln w="50800">
            <a:solidFill>
              <a:srgbClr val="FFFFFF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4E1D0-F139-46A4-8628-26229499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889" y="4735777"/>
            <a:ext cx="1624635" cy="3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585-3549-4BB0-BCE9-7121B08B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r>
              <a:rPr lang="en-US"/>
              <a:t>Company Information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03AC1-5249-4C41-BF77-B957AEF7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9" y="2099388"/>
            <a:ext cx="5833918" cy="21684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11859-6EBC-485B-9C09-1D1E3259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5" y="4323429"/>
            <a:ext cx="5306224" cy="244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3381A8-75EA-494B-89EA-6FFB25311959}"/>
              </a:ext>
            </a:extLst>
          </p:cNvPr>
          <p:cNvSpPr txBox="1"/>
          <p:nvPr/>
        </p:nvSpPr>
        <p:spPr>
          <a:xfrm>
            <a:off x="6484776" y="2099388"/>
            <a:ext cx="50478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Users can find detailed company information here. There will be a full intro to the company on this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summary card will show company’s CEO, codes, and key financials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Users can jump into the official company website by clicking the company name.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988D5-493F-44F4-B643-44A074617334}"/>
              </a:ext>
            </a:extLst>
          </p:cNvPr>
          <p:cNvSpPr txBox="1"/>
          <p:nvPr/>
        </p:nvSpPr>
        <p:spPr>
          <a:xfrm>
            <a:off x="261041" y="4683967"/>
            <a:ext cx="5833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New section allows users to check three most recent news that relate to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new are related to the company or industry and will be useful when investors to make an investment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Users can click “Read Article” to jump into their original websites.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1190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51B9-C5F3-4E0A-8F44-6ADA35A5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dirty="0"/>
              <a:t>Financial Statements</a:t>
            </a:r>
            <a:endParaRPr lang="en-CA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7DBF52F-A6D6-4003-A905-58E0EF6A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r="36504" b="-2"/>
          <a:stretch/>
        </p:blipFill>
        <p:spPr>
          <a:xfrm>
            <a:off x="8811087" y="1822028"/>
            <a:ext cx="3378348" cy="503597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684876A-4243-4BBB-B13D-29E8AED7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60" y="2203831"/>
            <a:ext cx="8380412" cy="4272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7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C5C0-55CA-46C5-966F-0AF3765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dirty="0"/>
              <a:t>Future Development Plan</a:t>
            </a:r>
            <a:endParaRPr lang="en-CA" dirty="0"/>
          </a:p>
        </p:txBody>
      </p:sp>
      <p:pic>
        <p:nvPicPr>
          <p:cNvPr id="16" name="Picture 15" descr="Light bulb on yellow background with sketched light beams and cord">
            <a:extLst>
              <a:ext uri="{FF2B5EF4-FFF2-40B4-BE49-F238E27FC236}">
                <a16:creationId xmlns:a16="http://schemas.microsoft.com/office/drawing/2014/main" id="{A803EC6C-ABFA-4EE4-8E95-1F139B30C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16" r="1355" b="-2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5B5CC-055A-45E6-9B79-E0DE655946CB}"/>
              </a:ext>
            </a:extLst>
          </p:cNvPr>
          <p:cNvSpPr txBox="1"/>
          <p:nvPr/>
        </p:nvSpPr>
        <p:spPr>
          <a:xfrm>
            <a:off x="258233" y="2095269"/>
            <a:ext cx="6913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Exchange Page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Give the user the ability to convert a selected stock into the currency they are looking to purchase based on the currency exchange rate).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23381-F8C3-4FFD-AFF7-4F8BBBFD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6" y="3393865"/>
            <a:ext cx="4322512" cy="1488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529A69-5ACC-4025-9D6C-CA346D49B56C}"/>
              </a:ext>
            </a:extLst>
          </p:cNvPr>
          <p:cNvSpPr txBox="1"/>
          <p:nvPr/>
        </p:nvSpPr>
        <p:spPr>
          <a:xfrm>
            <a:off x="312979" y="5079646"/>
            <a:ext cx="69130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Commodity &amp; Derivatives Page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Allow users to select specific commodity and obtain its current trading price and see how the specific commodity or fund has been performing recently.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115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71</TotalTime>
  <Words>301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Banded</vt:lpstr>
      <vt:lpstr>CAPITAL MARKET TOOLKIT</vt:lpstr>
      <vt:lpstr>Introduction</vt:lpstr>
      <vt:lpstr>Dashboard</vt:lpstr>
      <vt:lpstr>Company Information</vt:lpstr>
      <vt:lpstr>Financial Statements</vt:lpstr>
      <vt:lpstr>Future Development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Market Toolkit</dc:title>
  <dc:creator>Han Chenghao</dc:creator>
  <cp:lastModifiedBy>Han Chenghao</cp:lastModifiedBy>
  <cp:revision>9</cp:revision>
  <dcterms:created xsi:type="dcterms:W3CDTF">2021-03-24T19:24:36Z</dcterms:created>
  <dcterms:modified xsi:type="dcterms:W3CDTF">2021-03-25T22:01:37Z</dcterms:modified>
</cp:coreProperties>
</file>