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paml.kitware.com/midas/" TargetMode="External"/><Relationship Id="rId2" Type="http://schemas.openxmlformats.org/officeDocument/2006/relationships/hyperlink" Target="http://ppaml.galois.com/wiki/wiki/CP6ImageLab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paml-support@community.galoi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projects/objectbank/objectlist.tx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 smtClean="0"/>
          </a:p>
          <a:p>
            <a:r>
              <a:rPr lang="en-US"/>
              <a:t>Chad Scherrer, </a:t>
            </a:r>
            <a:r>
              <a:rPr lang="en-US" smtClean="0"/>
              <a:t>Galois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pPr lvl="1"/>
            <a:r>
              <a:rPr lang="en-US" dirty="0" smtClean="0"/>
              <a:t>equivalent to MAP with zero-mean Gaussian prior on all parameters</a:t>
            </a:r>
            <a:endParaRPr lang="en-US" dirty="0" smtClean="0"/>
          </a:p>
          <a:p>
            <a:r>
              <a:rPr lang="en-US" dirty="0" smtClean="0"/>
              <a:t>Penalized maximum </a:t>
            </a:r>
            <a:r>
              <a:rPr lang="en-US" dirty="0" smtClean="0"/>
              <a:t>margin </a:t>
            </a:r>
          </a:p>
          <a:p>
            <a:pPr lvl="1"/>
            <a:r>
              <a:rPr lang="en-US" dirty="0" smtClean="0"/>
              <a:t>non-probabilistic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</a:t>
            </a:r>
            <a:r>
              <a:rPr lang="en-US" dirty="0"/>
              <a:t>12,889</a:t>
            </a:r>
            <a:r>
              <a:rPr lang="en-US" dirty="0" smtClean="0"/>
              <a:t> </a:t>
            </a:r>
            <a:r>
              <a:rPr lang="en-US" dirty="0" smtClean="0"/>
              <a:t>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be randomly split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4"/>
    </mc:Choice>
    <mc:Fallback xmlns="">
      <p:transition spd="slow" advTm="1261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Next Evaluation Period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Timeline</a:t>
            </a:r>
          </a:p>
          <a:p>
            <a:pPr lvl="1"/>
            <a:r>
              <a:rPr lang="en-US" sz="2400" dirty="0" smtClean="0"/>
              <a:t>October 15-30: Beta Period</a:t>
            </a:r>
          </a:p>
          <a:p>
            <a:pPr lvl="1"/>
            <a:r>
              <a:rPr lang="en-US" sz="2400" dirty="0" smtClean="0"/>
              <a:t>45 Days before PI meeting: Final Deadline for CP5 and CP6 solutions</a:t>
            </a:r>
          </a:p>
          <a:p>
            <a:pPr lvl="1"/>
            <a:r>
              <a:rPr lang="en-US" sz="2400" dirty="0" smtClean="0"/>
              <a:t>January ??: PI Meeting (</a:t>
            </a:r>
            <a:r>
              <a:rPr lang="en-US" sz="2400" smtClean="0"/>
              <a:t>co-located but </a:t>
            </a:r>
            <a:r>
              <a:rPr lang="en-US" sz="2400" dirty="0" smtClean="0"/>
              <a:t>not conflicting with POPL)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</a:t>
            </a:r>
            <a:r>
              <a:rPr lang="en-US" smtClean="0"/>
              <a:t>Materials Available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ppaml.galois.com/wiki/wiki/CP6ImageLabeling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http://ppaml.kitware.com/midas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Email address for questions, issues, etc.: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u="sng" smtClean="0">
                <a:hlinkClick r:id="rId4"/>
              </a:rPr>
              <a:t>ppaml-support@community.galois.com</a:t>
            </a:r>
            <a:endParaRPr lang="en-US" sz="2400" u="sng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TA1/DARPA are discussing possible changes in future Challenge Problems</a:t>
            </a:r>
          </a:p>
          <a:p>
            <a:r>
              <a:rPr lang="en-US" dirty="0" smtClean="0"/>
              <a:t>One idea is to tackle one or more “Grand Challenge” problems where probabilistic programming has high potential to advance the state of the art</a:t>
            </a:r>
          </a:p>
          <a:p>
            <a:r>
              <a:rPr lang="en-US" dirty="0" smtClean="0"/>
              <a:t>Each TA2-4 team is encouraged to send a representative to the Micro Breakout on this topic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Encoding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err="1" smtClean="0"/>
                  <a:t>ObjectBank</a:t>
                </a:r>
                <a:r>
                  <a:rPr lang="en-US" dirty="0" smtClean="0"/>
                  <a:t> detector outputs: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177-element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each of 177 specific object types from Object Bank (</a:t>
                </a:r>
                <a:r>
                  <a:rPr lang="en-US" u="sng" dirty="0" smtClean="0">
                    <a:hlinkClick r:id="rId3"/>
                  </a:rPr>
                  <a:t>http</a:t>
                </a:r>
                <a:r>
                  <a:rPr lang="en-US" u="sng" dirty="0">
                    <a:hlinkClick r:id="rId3"/>
                  </a:rPr>
                  <a:t>://</a:t>
                </a:r>
                <a:r>
                  <a:rPr lang="en-US" u="sng" dirty="0" smtClean="0">
                    <a:hlinkClick r:id="rId3"/>
                  </a:rPr>
                  <a:t>vision.stanford.edu/projects/objectbank/objectlist.txt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482" r="-7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MAP (independent) classifier outputs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r="-88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classifier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classifier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1452</Words>
  <Application>Microsoft Office PowerPoint</Application>
  <PresentationFormat>On-screen Show (4:3)</PresentationFormat>
  <Paragraphs>241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 (x)</vt:lpstr>
      <vt:lpstr>Probabilistic Model:  Conditional Random Field</vt:lpstr>
      <vt:lpstr>Per-Label CRF</vt:lpstr>
      <vt:lpstr>Parameterized A_n and B_(n,m)</vt:lpstr>
      <vt:lpstr>Parameterizing B_(n,m)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  <vt:lpstr>CP#6 Next Evaluation Period</vt:lpstr>
      <vt:lpstr>CP#6 Materials Available Now</vt:lpstr>
      <vt:lpstr>Future Challenge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Tom Dietterich</cp:lastModifiedBy>
  <cp:revision>70</cp:revision>
  <dcterms:created xsi:type="dcterms:W3CDTF">2015-01-07T05:28:21Z</dcterms:created>
  <dcterms:modified xsi:type="dcterms:W3CDTF">2015-07-14T20:18:59Z</dcterms:modified>
</cp:coreProperties>
</file>